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header2.xml" ContentType="application/vnd.openxmlformats-officedocument.wordprocessingml.header+xml"/>
  <Override PartName="/word/header3.xml" ContentType="application/vnd.openxmlformats-officedocument.wordprocessingml.head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7.xml" ContentType="application/vnd.openxmlformats-officedocument.wordprocessingml.header+xml"/>
  <Override PartName="/word/header8.xml" ContentType="application/vnd.openxmlformats-officedocument.wordprocessingml.header+xml"/>
  <Override PartName="/word/header9.xml" ContentType="application/vnd.openxmlformats-officedocument.wordprocessingml.header+xml"/>
  <Override PartName="/word/header10.xml" ContentType="application/vnd.openxmlformats-officedocument.wordprocessingml.head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525C6325" w14:textId="220651FA" w:rsidR="00AD6D75" w:rsidRPr="00A4782F" w:rsidRDefault="00BF5778" w:rsidP="009F4F9E">
      <w:pPr>
        <w:pStyle w:val="COVERPAGETEXT"/>
        <w:rPr>
          <w:rFonts w:asciiTheme="minorBidi" w:hAnsiTheme="minorBidi" w:cstheme="minorBidi"/>
        </w:rPr>
      </w:pPr>
      <w:r w:rsidRPr="00A4782F">
        <w:rPr>
          <w:rFonts w:asciiTheme="minorBidi" w:hAnsiTheme="minorBidi" w:cstheme="minorBidi"/>
          <w:noProof/>
          <w:sz w:val="18"/>
          <w:szCs w:val="18"/>
        </w:rPr>
        <w:drawing>
          <wp:inline distT="0" distB="0" distL="0" distR="0" wp14:anchorId="6783A0E3" wp14:editId="5335DF4C">
            <wp:extent cx="1584963" cy="1584963"/>
            <wp:effectExtent l="0" t="0" r="0" b="0"/>
            <wp:docPr id="3" name="Picture 3" descr="Cranfield University mark with blue text on a whit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Cranfield University mark with blue text on a white background."/>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584963" cy="1584963"/>
                    </a:xfrm>
                    <a:prstGeom prst="rect">
                      <a:avLst/>
                    </a:prstGeom>
                  </pic:spPr>
                </pic:pic>
              </a:graphicData>
            </a:graphic>
          </wp:inline>
        </w:drawing>
      </w:r>
    </w:p>
    <w:p w14:paraId="5FC71EBC" w14:textId="77777777" w:rsidR="00C473DF" w:rsidRPr="00A4782F" w:rsidRDefault="00C473DF" w:rsidP="009F4F9E">
      <w:pPr>
        <w:pStyle w:val="COVERPAGETEXT"/>
        <w:rPr>
          <w:rFonts w:asciiTheme="minorBidi" w:hAnsiTheme="minorBidi" w:cstheme="minorBidi"/>
        </w:rPr>
      </w:pPr>
    </w:p>
    <w:p w14:paraId="29E62385" w14:textId="77777777" w:rsidR="00C473DF" w:rsidRPr="00A4782F" w:rsidRDefault="00C473DF" w:rsidP="009F4F9E">
      <w:pPr>
        <w:pStyle w:val="COVERPAGETEXT"/>
        <w:rPr>
          <w:rFonts w:asciiTheme="minorBidi" w:hAnsiTheme="minorBidi" w:cstheme="minorBidi"/>
        </w:rPr>
      </w:pPr>
    </w:p>
    <w:p w14:paraId="3D5464F9" w14:textId="77777777" w:rsidR="00AD6D75" w:rsidRPr="00A4782F" w:rsidRDefault="00AD6D75" w:rsidP="009F4F9E">
      <w:pPr>
        <w:pStyle w:val="COVERPAGETEXT"/>
        <w:rPr>
          <w:rFonts w:asciiTheme="minorBidi" w:hAnsiTheme="minorBidi" w:cstheme="minorBidi"/>
        </w:rPr>
      </w:pPr>
    </w:p>
    <w:p w14:paraId="69B278D3" w14:textId="33FA8BF1" w:rsidR="00AD6D75" w:rsidRPr="00A4782F" w:rsidRDefault="00D53007" w:rsidP="009F4F9E">
      <w:pPr>
        <w:pStyle w:val="COVERPAGETEXT"/>
        <w:rPr>
          <w:rFonts w:asciiTheme="minorBidi" w:hAnsiTheme="minorBidi" w:cstheme="minorBidi"/>
        </w:rPr>
      </w:pPr>
      <w:r w:rsidRPr="00A4782F">
        <w:rPr>
          <w:rFonts w:asciiTheme="minorBidi" w:hAnsiTheme="minorBidi" w:cstheme="minorBidi"/>
        </w:rPr>
        <w:t>Brigadier (Retired) Gareth Paul Collett CBE</w:t>
      </w:r>
      <w:r w:rsidR="00207857">
        <w:rPr>
          <w:rFonts w:asciiTheme="minorBidi" w:hAnsiTheme="minorBidi" w:cstheme="minorBidi"/>
        </w:rPr>
        <w:t xml:space="preserve"> CEng FIExpE </w:t>
      </w:r>
    </w:p>
    <w:p w14:paraId="7ED224B8" w14:textId="77777777" w:rsidR="00AD6D75" w:rsidRPr="00A4782F" w:rsidRDefault="00AD6D75" w:rsidP="009F4F9E">
      <w:pPr>
        <w:pStyle w:val="COVERPAGETEXT"/>
        <w:rPr>
          <w:rFonts w:asciiTheme="minorBidi" w:hAnsiTheme="minorBidi" w:cstheme="minorBidi"/>
        </w:rPr>
      </w:pPr>
    </w:p>
    <w:p w14:paraId="678094CE" w14:textId="77777777" w:rsidR="00AD6D75" w:rsidRPr="00A4782F" w:rsidRDefault="00AD6D75" w:rsidP="00045D6F">
      <w:pPr>
        <w:pStyle w:val="COVERPAGETEXT"/>
        <w:rPr>
          <w:rFonts w:asciiTheme="minorBidi" w:hAnsiTheme="minorBidi" w:cstheme="minorBidi"/>
        </w:rPr>
      </w:pPr>
    </w:p>
    <w:p w14:paraId="5F9A4BD5" w14:textId="77777777" w:rsidR="00045D6F" w:rsidRPr="00A4782F" w:rsidRDefault="00045D6F" w:rsidP="00045D6F">
      <w:pPr>
        <w:pStyle w:val="COVERPAGETEXT"/>
        <w:rPr>
          <w:rFonts w:asciiTheme="minorBidi" w:hAnsiTheme="minorBidi" w:cstheme="minorBidi"/>
        </w:rPr>
      </w:pPr>
    </w:p>
    <w:p w14:paraId="7B0542F8" w14:textId="77777777" w:rsidR="00527EE2" w:rsidRPr="00A4782F" w:rsidRDefault="00527EE2" w:rsidP="00527EE2">
      <w:pPr>
        <w:jc w:val="center"/>
        <w:rPr>
          <w:rFonts w:asciiTheme="minorBidi" w:hAnsiTheme="minorBidi" w:cstheme="minorBidi"/>
          <w:b/>
          <w:bCs/>
          <w:noProof/>
          <w:spacing w:val="1"/>
          <w:sz w:val="32"/>
          <w:szCs w:val="32"/>
        </w:rPr>
      </w:pPr>
      <w:r w:rsidRPr="00A4782F">
        <w:rPr>
          <w:rFonts w:asciiTheme="minorBidi" w:hAnsiTheme="minorBidi" w:cstheme="minorBidi"/>
          <w:b/>
          <w:bCs/>
          <w:noProof/>
          <w:spacing w:val="1"/>
          <w:sz w:val="32"/>
          <w:szCs w:val="32"/>
        </w:rPr>
        <w:t>Understanding and mitigating the threat posed by precursor chemicals used in the manufacture of improvised explosive devices</w:t>
      </w:r>
    </w:p>
    <w:p w14:paraId="0515AE42" w14:textId="77777777" w:rsidR="00AD6D75" w:rsidRPr="00A4782F" w:rsidRDefault="00AD6D75" w:rsidP="000E0BE3">
      <w:pPr>
        <w:pStyle w:val="COVERPAGETEXT"/>
        <w:jc w:val="both"/>
        <w:rPr>
          <w:rFonts w:asciiTheme="minorBidi" w:hAnsiTheme="minorBidi" w:cstheme="minorBidi"/>
        </w:rPr>
      </w:pPr>
    </w:p>
    <w:p w14:paraId="1DD9D115" w14:textId="77777777" w:rsidR="00AD6D75" w:rsidRPr="00A4782F" w:rsidRDefault="00AD6D75" w:rsidP="009F4F9E">
      <w:pPr>
        <w:pStyle w:val="COVERPAGETEXT"/>
        <w:rPr>
          <w:rFonts w:asciiTheme="minorBidi" w:hAnsiTheme="minorBidi" w:cstheme="minorBidi"/>
        </w:rPr>
      </w:pPr>
    </w:p>
    <w:p w14:paraId="4836DA8F" w14:textId="7311194D" w:rsidR="00AD6D75" w:rsidRPr="00A4782F" w:rsidRDefault="00527EE2" w:rsidP="009F4F9E">
      <w:pPr>
        <w:pStyle w:val="COVERPAGETEXT"/>
        <w:rPr>
          <w:rFonts w:asciiTheme="minorBidi" w:hAnsiTheme="minorBidi" w:cstheme="minorBidi"/>
        </w:rPr>
      </w:pPr>
      <w:r w:rsidRPr="00A4782F">
        <w:rPr>
          <w:rFonts w:asciiTheme="minorBidi" w:hAnsiTheme="minorBidi" w:cstheme="minorBidi"/>
        </w:rPr>
        <w:t>School of Defence Chemistry</w:t>
      </w:r>
    </w:p>
    <w:p w14:paraId="7B6B882C" w14:textId="797AEA12" w:rsidR="00AD6D75" w:rsidRPr="00A4782F" w:rsidRDefault="00527EE2" w:rsidP="009F4F9E">
      <w:pPr>
        <w:pStyle w:val="COVERPAGETEXT"/>
        <w:rPr>
          <w:rFonts w:asciiTheme="minorBidi" w:hAnsiTheme="minorBidi" w:cstheme="minorBidi"/>
        </w:rPr>
      </w:pPr>
      <w:r w:rsidRPr="00A4782F">
        <w:rPr>
          <w:rFonts w:asciiTheme="minorBidi" w:hAnsiTheme="minorBidi" w:cstheme="minorBidi"/>
        </w:rPr>
        <w:t>PhD (Defence &amp; Security)</w:t>
      </w:r>
    </w:p>
    <w:p w14:paraId="6753F339" w14:textId="77777777" w:rsidR="00AD6D75" w:rsidRPr="00A4782F" w:rsidRDefault="00AD6D75" w:rsidP="009F4F9E">
      <w:pPr>
        <w:pStyle w:val="COVERPAGETEXT"/>
        <w:rPr>
          <w:rFonts w:asciiTheme="minorBidi" w:hAnsiTheme="minorBidi" w:cstheme="minorBidi"/>
        </w:rPr>
      </w:pPr>
    </w:p>
    <w:p w14:paraId="1AA6B9A3" w14:textId="77777777" w:rsidR="00AD6D75" w:rsidRPr="00A4782F" w:rsidRDefault="00AD6D75" w:rsidP="009F4F9E">
      <w:pPr>
        <w:pStyle w:val="COVERPAGETEXT"/>
        <w:rPr>
          <w:rFonts w:asciiTheme="minorBidi" w:hAnsiTheme="minorBidi" w:cstheme="minorBidi"/>
        </w:rPr>
      </w:pPr>
    </w:p>
    <w:p w14:paraId="04815D3F" w14:textId="5E3023A0" w:rsidR="00AD6D75" w:rsidRPr="00A4782F" w:rsidRDefault="002951E9" w:rsidP="009F4F9E">
      <w:pPr>
        <w:pStyle w:val="COVERPAGETEXT"/>
        <w:rPr>
          <w:rFonts w:asciiTheme="minorBidi" w:hAnsiTheme="minorBidi" w:cstheme="minorBidi"/>
        </w:rPr>
      </w:pPr>
      <w:r w:rsidRPr="00A4782F">
        <w:rPr>
          <w:rFonts w:asciiTheme="minorBidi" w:hAnsiTheme="minorBidi" w:cstheme="minorBidi"/>
        </w:rPr>
        <w:t>Doctor of Philosophy</w:t>
      </w:r>
    </w:p>
    <w:p w14:paraId="2709D95E" w14:textId="0A0A09EB" w:rsidR="00AD6D75" w:rsidRPr="00A4782F" w:rsidRDefault="00AD6D75" w:rsidP="009F4F9E">
      <w:pPr>
        <w:pStyle w:val="COVERPAGETEXT"/>
        <w:rPr>
          <w:rFonts w:asciiTheme="minorBidi" w:hAnsiTheme="minorBidi" w:cstheme="minorBidi"/>
        </w:rPr>
      </w:pPr>
      <w:r w:rsidRPr="00A4782F">
        <w:rPr>
          <w:rFonts w:asciiTheme="minorBidi" w:hAnsiTheme="minorBidi" w:cstheme="minorBidi"/>
        </w:rPr>
        <w:t xml:space="preserve">Academic Year: </w:t>
      </w:r>
      <w:r w:rsidR="002951E9" w:rsidRPr="00A4782F">
        <w:rPr>
          <w:rFonts w:asciiTheme="minorBidi" w:hAnsiTheme="minorBidi" w:cstheme="minorBidi"/>
        </w:rPr>
        <w:t>2023</w:t>
      </w:r>
      <w:r w:rsidRPr="00A4782F">
        <w:rPr>
          <w:rFonts w:asciiTheme="minorBidi" w:hAnsiTheme="minorBidi" w:cstheme="minorBidi"/>
        </w:rPr>
        <w:t xml:space="preserve"> - </w:t>
      </w:r>
      <w:r w:rsidR="002951E9" w:rsidRPr="00A4782F">
        <w:rPr>
          <w:rFonts w:asciiTheme="minorBidi" w:hAnsiTheme="minorBidi" w:cstheme="minorBidi"/>
        </w:rPr>
        <w:t>2024</w:t>
      </w:r>
    </w:p>
    <w:p w14:paraId="3FE4B81A" w14:textId="77777777" w:rsidR="00AD6D75" w:rsidRPr="00A4782F" w:rsidRDefault="00AD6D75" w:rsidP="009F4F9E">
      <w:pPr>
        <w:pStyle w:val="COVERPAGETEXT"/>
        <w:rPr>
          <w:rFonts w:asciiTheme="minorBidi" w:hAnsiTheme="minorBidi" w:cstheme="minorBidi"/>
        </w:rPr>
      </w:pPr>
    </w:p>
    <w:p w14:paraId="50CBD9AA" w14:textId="77777777" w:rsidR="00AD6D75" w:rsidRPr="00A4782F" w:rsidRDefault="00AD6D75" w:rsidP="009F4F9E">
      <w:pPr>
        <w:pStyle w:val="COVERPAGETEXT"/>
        <w:rPr>
          <w:rFonts w:asciiTheme="minorBidi" w:hAnsiTheme="minorBidi" w:cstheme="minorBidi"/>
        </w:rPr>
      </w:pPr>
    </w:p>
    <w:p w14:paraId="376A38C8" w14:textId="5E19A927" w:rsidR="00AD6D75" w:rsidRDefault="00AD6D75" w:rsidP="009F4F9E">
      <w:pPr>
        <w:pStyle w:val="COVERPAGETEXT"/>
        <w:rPr>
          <w:rFonts w:asciiTheme="minorBidi" w:hAnsiTheme="minorBidi" w:cstheme="minorBidi"/>
        </w:rPr>
      </w:pPr>
      <w:r w:rsidRPr="00A4782F">
        <w:rPr>
          <w:rFonts w:asciiTheme="minorBidi" w:hAnsiTheme="minorBidi" w:cstheme="minorBidi"/>
        </w:rPr>
        <w:t>Supervisor:</w:t>
      </w:r>
      <w:r w:rsidRPr="00A4782F">
        <w:rPr>
          <w:rFonts w:asciiTheme="minorBidi" w:hAnsiTheme="minorBidi" w:cstheme="minorBidi"/>
        </w:rPr>
        <w:tab/>
        <w:t xml:space="preserve"> </w:t>
      </w:r>
      <w:r w:rsidR="002951E9" w:rsidRPr="00A4782F">
        <w:rPr>
          <w:rFonts w:asciiTheme="minorBidi" w:hAnsiTheme="minorBidi" w:cstheme="minorBidi"/>
        </w:rPr>
        <w:t>Professor Jac</w:t>
      </w:r>
      <w:r w:rsidR="003C3F01">
        <w:rPr>
          <w:rFonts w:asciiTheme="minorBidi" w:hAnsiTheme="minorBidi" w:cstheme="minorBidi"/>
        </w:rPr>
        <w:t>queline</w:t>
      </w:r>
      <w:r w:rsidR="002951E9" w:rsidRPr="00A4782F">
        <w:rPr>
          <w:rFonts w:asciiTheme="minorBidi" w:hAnsiTheme="minorBidi" w:cstheme="minorBidi"/>
        </w:rPr>
        <w:t xml:space="preserve"> Akhavan</w:t>
      </w:r>
    </w:p>
    <w:p w14:paraId="1D7A8234" w14:textId="77777777" w:rsidR="00562EF5" w:rsidRPr="00A4782F" w:rsidRDefault="00562EF5" w:rsidP="009F4F9E">
      <w:pPr>
        <w:pStyle w:val="COVERPAGETEXT"/>
        <w:rPr>
          <w:rFonts w:asciiTheme="minorBidi" w:hAnsiTheme="minorBidi" w:cstheme="minorBidi"/>
        </w:rPr>
      </w:pPr>
    </w:p>
    <w:p w14:paraId="01112B53" w14:textId="7F0E5B14" w:rsidR="007F186D" w:rsidRPr="00A4782F" w:rsidRDefault="007F186D" w:rsidP="007F186D">
      <w:pPr>
        <w:pStyle w:val="COVERPAGETEXT"/>
        <w:tabs>
          <w:tab w:val="right" w:pos="2835"/>
          <w:tab w:val="left" w:pos="3261"/>
        </w:tabs>
        <w:rPr>
          <w:rFonts w:asciiTheme="minorBidi" w:hAnsiTheme="minorBidi" w:cstheme="minorBidi"/>
        </w:rPr>
      </w:pPr>
      <w:r w:rsidRPr="00A4782F">
        <w:rPr>
          <w:rFonts w:asciiTheme="minorBidi" w:hAnsiTheme="minorBidi" w:cstheme="minorBidi"/>
        </w:rPr>
        <w:t>Associate Supervisor</w:t>
      </w:r>
      <w:r w:rsidR="000E0BE3" w:rsidRPr="00A4782F">
        <w:rPr>
          <w:rFonts w:asciiTheme="minorBidi" w:hAnsiTheme="minorBidi" w:cstheme="minorBidi"/>
        </w:rPr>
        <w:t>s</w:t>
      </w:r>
      <w:r w:rsidRPr="00A4782F">
        <w:rPr>
          <w:rFonts w:asciiTheme="minorBidi" w:hAnsiTheme="minorBidi" w:cstheme="minorBidi"/>
        </w:rPr>
        <w:t xml:space="preserve">: </w:t>
      </w:r>
      <w:r w:rsidR="000E0BE3" w:rsidRPr="00A4782F">
        <w:rPr>
          <w:rFonts w:asciiTheme="minorBidi" w:hAnsiTheme="minorBidi" w:cstheme="minorBidi"/>
        </w:rPr>
        <w:t>Dr Rachael Hazael</w:t>
      </w:r>
    </w:p>
    <w:p w14:paraId="7B4385E9" w14:textId="03DABEAD" w:rsidR="000E0BE3" w:rsidRPr="00A4782F" w:rsidRDefault="000E0BE3" w:rsidP="007F186D">
      <w:pPr>
        <w:pStyle w:val="COVERPAGETEXT"/>
        <w:tabs>
          <w:tab w:val="right" w:pos="2835"/>
          <w:tab w:val="left" w:pos="3261"/>
        </w:tabs>
        <w:rPr>
          <w:rFonts w:asciiTheme="minorBidi" w:hAnsiTheme="minorBidi" w:cstheme="minorBidi"/>
        </w:rPr>
      </w:pPr>
      <w:r w:rsidRPr="00A4782F">
        <w:rPr>
          <w:rFonts w:asciiTheme="minorBidi" w:hAnsiTheme="minorBidi" w:cstheme="minorBidi"/>
        </w:rPr>
        <w:tab/>
        <w:t xml:space="preserve">                                       Dr Richard Critchley</w:t>
      </w:r>
    </w:p>
    <w:p w14:paraId="02610DB0" w14:textId="77777777" w:rsidR="000E0BE3" w:rsidRPr="00A4782F" w:rsidRDefault="000E0BE3" w:rsidP="000E0BE3">
      <w:pPr>
        <w:pStyle w:val="COVERPAGETEXT"/>
        <w:rPr>
          <w:rFonts w:asciiTheme="minorBidi" w:hAnsiTheme="minorBidi" w:cstheme="minorBidi"/>
        </w:rPr>
      </w:pPr>
    </w:p>
    <w:p w14:paraId="4141C93E" w14:textId="7AB4192D" w:rsidR="00B96699" w:rsidRPr="00A4782F" w:rsidRDefault="000E0BE3" w:rsidP="000E0BE3">
      <w:pPr>
        <w:pStyle w:val="COVERPAGETEXT"/>
        <w:rPr>
          <w:rFonts w:asciiTheme="minorBidi" w:hAnsiTheme="minorBidi" w:cstheme="minorBidi"/>
        </w:rPr>
      </w:pPr>
      <w:r w:rsidRPr="00A4782F">
        <w:rPr>
          <w:rFonts w:asciiTheme="minorBidi" w:hAnsiTheme="minorBidi" w:cstheme="minorBidi"/>
        </w:rPr>
        <w:t>July 2024</w:t>
      </w:r>
    </w:p>
    <w:p w14:paraId="297396A1" w14:textId="13D224DF" w:rsidR="00F2159F" w:rsidRPr="00A4782F" w:rsidRDefault="00F2159F" w:rsidP="009F4F9E">
      <w:pPr>
        <w:pStyle w:val="COVERPAGETEXT"/>
        <w:rPr>
          <w:rFonts w:asciiTheme="minorBidi" w:hAnsiTheme="minorBidi" w:cstheme="minorBidi"/>
        </w:rPr>
      </w:pPr>
      <w:r w:rsidRPr="00A4782F">
        <w:rPr>
          <w:rFonts w:asciiTheme="minorBidi" w:hAnsiTheme="minorBidi" w:cstheme="minorBidi"/>
        </w:rPr>
        <w:br w:type="page"/>
      </w:r>
    </w:p>
    <w:p w14:paraId="5A704A27" w14:textId="5205DF40" w:rsidR="00B62048" w:rsidRPr="00A4782F" w:rsidRDefault="00BF5778" w:rsidP="009F4F9E">
      <w:pPr>
        <w:pStyle w:val="COVERPAGETEXT"/>
        <w:rPr>
          <w:rFonts w:asciiTheme="minorBidi" w:hAnsiTheme="minorBidi" w:cstheme="minorBidi"/>
        </w:rPr>
      </w:pPr>
      <w:r w:rsidRPr="00A4782F">
        <w:rPr>
          <w:rFonts w:asciiTheme="minorBidi" w:hAnsiTheme="minorBidi" w:cstheme="minorBidi"/>
          <w:noProof/>
          <w:sz w:val="18"/>
          <w:szCs w:val="18"/>
        </w:rPr>
        <w:lastRenderedPageBreak/>
        <w:drawing>
          <wp:inline distT="0" distB="0" distL="0" distR="0" wp14:anchorId="46528A58" wp14:editId="622C2936">
            <wp:extent cx="1584963" cy="1584963"/>
            <wp:effectExtent l="0" t="0" r="0" b="0"/>
            <wp:docPr id="5" name="Picture 5" descr="Cranfield University mark with blue text on a whit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Cranfield University mark with blue text on a white background."/>
                    <pic:cNvPicPr/>
                  </pic:nvPicPr>
                  <pic:blipFill>
                    <a:blip r:embed="rId11" cstate="print">
                      <a:extLst>
                        <a:ext uri="{28A0092B-C50C-407E-A947-70E740481C1C}">
                          <a14:useLocalDpi xmlns:a14="http://schemas.microsoft.com/office/drawing/2010/main" val="0"/>
                        </a:ext>
                      </a:extLst>
                    </a:blip>
                    <a:stretch>
                      <a:fillRect/>
                    </a:stretch>
                  </pic:blipFill>
                  <pic:spPr>
                    <a:xfrm>
                      <a:off x="0" y="0"/>
                      <a:ext cx="1584963" cy="1584963"/>
                    </a:xfrm>
                    <a:prstGeom prst="rect">
                      <a:avLst/>
                    </a:prstGeom>
                  </pic:spPr>
                </pic:pic>
              </a:graphicData>
            </a:graphic>
          </wp:inline>
        </w:drawing>
      </w:r>
    </w:p>
    <w:p w14:paraId="560742C9" w14:textId="77777777" w:rsidR="00B62048" w:rsidRPr="00A4782F" w:rsidRDefault="00B62048" w:rsidP="009F4F9E">
      <w:pPr>
        <w:pStyle w:val="COVERPAGETEXT"/>
        <w:rPr>
          <w:rFonts w:asciiTheme="minorBidi" w:hAnsiTheme="minorBidi" w:cstheme="minorBidi"/>
        </w:rPr>
      </w:pPr>
    </w:p>
    <w:p w14:paraId="4B11A8C4" w14:textId="77777777" w:rsidR="00AD6D75" w:rsidRPr="00A4782F" w:rsidRDefault="00AD6D75" w:rsidP="009F4F9E">
      <w:pPr>
        <w:pStyle w:val="COVERPAGETEXT"/>
        <w:rPr>
          <w:rFonts w:asciiTheme="minorBidi" w:hAnsiTheme="minorBidi" w:cstheme="minorBidi"/>
        </w:rPr>
      </w:pPr>
    </w:p>
    <w:p w14:paraId="7F84539F" w14:textId="6BED188C" w:rsidR="00AD6D75" w:rsidRPr="00A4782F" w:rsidRDefault="002B2758" w:rsidP="009F4F9E">
      <w:pPr>
        <w:pStyle w:val="COVERPAGETEXT"/>
        <w:rPr>
          <w:rFonts w:asciiTheme="minorBidi" w:hAnsiTheme="minorBidi" w:cstheme="minorBidi"/>
        </w:rPr>
      </w:pPr>
      <w:r w:rsidRPr="00A4782F">
        <w:rPr>
          <w:rFonts w:asciiTheme="minorBidi" w:hAnsiTheme="minorBidi" w:cstheme="minorBidi"/>
        </w:rPr>
        <w:t>School of Defence Chemistry</w:t>
      </w:r>
    </w:p>
    <w:p w14:paraId="1288F499" w14:textId="56D75068" w:rsidR="00AD6D75" w:rsidRPr="00A4782F" w:rsidRDefault="002B2758" w:rsidP="009F4F9E">
      <w:pPr>
        <w:pStyle w:val="COVERPAGETEXT"/>
        <w:rPr>
          <w:rFonts w:asciiTheme="minorBidi" w:hAnsiTheme="minorBidi" w:cstheme="minorBidi"/>
        </w:rPr>
      </w:pPr>
      <w:r w:rsidRPr="00A4782F">
        <w:rPr>
          <w:rFonts w:asciiTheme="minorBidi" w:hAnsiTheme="minorBidi" w:cstheme="minorBidi"/>
        </w:rPr>
        <w:t>PhD (Defence &amp; Security)</w:t>
      </w:r>
    </w:p>
    <w:p w14:paraId="78978AD7" w14:textId="77777777" w:rsidR="00FB6B73" w:rsidRPr="00A4782F" w:rsidRDefault="00FB6B73" w:rsidP="009F4F9E">
      <w:pPr>
        <w:pStyle w:val="COVERPAGETEXT"/>
        <w:rPr>
          <w:rFonts w:asciiTheme="minorBidi" w:hAnsiTheme="minorBidi" w:cstheme="minorBidi"/>
        </w:rPr>
      </w:pPr>
    </w:p>
    <w:p w14:paraId="68B64CF8" w14:textId="3ED7019E" w:rsidR="00AD6D75" w:rsidRPr="00A4782F" w:rsidRDefault="002B2758" w:rsidP="009F4F9E">
      <w:pPr>
        <w:pStyle w:val="COVERPAGETEXT"/>
        <w:rPr>
          <w:rFonts w:asciiTheme="minorBidi" w:hAnsiTheme="minorBidi" w:cstheme="minorBidi"/>
        </w:rPr>
      </w:pPr>
      <w:r w:rsidRPr="00A4782F">
        <w:rPr>
          <w:rFonts w:asciiTheme="minorBidi" w:hAnsiTheme="minorBidi" w:cstheme="minorBidi"/>
        </w:rPr>
        <w:t>Doctor of Philosophy</w:t>
      </w:r>
    </w:p>
    <w:p w14:paraId="6CAC073B" w14:textId="77777777" w:rsidR="00AD6D75" w:rsidRPr="00A4782F" w:rsidRDefault="00AD6D75" w:rsidP="009F4F9E">
      <w:pPr>
        <w:pStyle w:val="COVERPAGETEXT"/>
        <w:rPr>
          <w:rFonts w:asciiTheme="minorBidi" w:hAnsiTheme="minorBidi" w:cstheme="minorBidi"/>
        </w:rPr>
      </w:pPr>
    </w:p>
    <w:p w14:paraId="1E9E5CF2" w14:textId="3FBE21B5" w:rsidR="00AD6D75" w:rsidRPr="00A4782F" w:rsidRDefault="00AD6D75" w:rsidP="009F4F9E">
      <w:pPr>
        <w:pStyle w:val="COVERPAGETEXT"/>
        <w:rPr>
          <w:rFonts w:asciiTheme="minorBidi" w:hAnsiTheme="minorBidi" w:cstheme="minorBidi"/>
        </w:rPr>
      </w:pPr>
      <w:r w:rsidRPr="00A4782F">
        <w:rPr>
          <w:rFonts w:asciiTheme="minorBidi" w:hAnsiTheme="minorBidi" w:cstheme="minorBidi"/>
        </w:rPr>
        <w:t xml:space="preserve">Academic Year </w:t>
      </w:r>
      <w:r w:rsidR="002B2758" w:rsidRPr="00A4782F">
        <w:rPr>
          <w:rFonts w:asciiTheme="minorBidi" w:hAnsiTheme="minorBidi" w:cstheme="minorBidi"/>
        </w:rPr>
        <w:t>2023</w:t>
      </w:r>
      <w:r w:rsidRPr="00A4782F">
        <w:rPr>
          <w:rFonts w:asciiTheme="minorBidi" w:hAnsiTheme="minorBidi" w:cstheme="minorBidi"/>
        </w:rPr>
        <w:t xml:space="preserve"> - </w:t>
      </w:r>
      <w:r w:rsidR="002B2758" w:rsidRPr="00A4782F">
        <w:rPr>
          <w:rFonts w:asciiTheme="minorBidi" w:hAnsiTheme="minorBidi" w:cstheme="minorBidi"/>
        </w:rPr>
        <w:t>2024</w:t>
      </w:r>
    </w:p>
    <w:p w14:paraId="58BAC609" w14:textId="77777777" w:rsidR="00AD6D75" w:rsidRPr="00A4782F" w:rsidRDefault="00AD6D75" w:rsidP="009A7F68">
      <w:pPr>
        <w:pStyle w:val="COVERPAGETEXT"/>
        <w:jc w:val="both"/>
        <w:rPr>
          <w:rFonts w:asciiTheme="minorBidi" w:hAnsiTheme="minorBidi" w:cstheme="minorBidi"/>
        </w:rPr>
      </w:pPr>
    </w:p>
    <w:p w14:paraId="75AEB9F6" w14:textId="22469B42" w:rsidR="004A1164" w:rsidRPr="00A4782F" w:rsidRDefault="002B2758" w:rsidP="004A1164">
      <w:pPr>
        <w:pStyle w:val="COVERPAGETEXT"/>
        <w:rPr>
          <w:rFonts w:asciiTheme="minorBidi" w:hAnsiTheme="minorBidi" w:cstheme="minorBidi"/>
        </w:rPr>
      </w:pPr>
      <w:r w:rsidRPr="00A4782F">
        <w:rPr>
          <w:rFonts w:asciiTheme="minorBidi" w:hAnsiTheme="minorBidi" w:cstheme="minorBidi"/>
        </w:rPr>
        <w:t>Brigadier (Retired) Gareth Paul Collett CBE</w:t>
      </w:r>
      <w:r w:rsidR="00207857">
        <w:rPr>
          <w:rFonts w:asciiTheme="minorBidi" w:hAnsiTheme="minorBidi" w:cstheme="minorBidi"/>
        </w:rPr>
        <w:t xml:space="preserve"> CEng FIExpE</w:t>
      </w:r>
    </w:p>
    <w:p w14:paraId="7C7BF462" w14:textId="77777777" w:rsidR="00AD6D75" w:rsidRPr="00A4782F" w:rsidRDefault="00AD6D75" w:rsidP="002B2758">
      <w:pPr>
        <w:pStyle w:val="COVERPAGETEXT"/>
        <w:jc w:val="both"/>
        <w:rPr>
          <w:rFonts w:asciiTheme="minorBidi" w:hAnsiTheme="minorBidi" w:cstheme="minorBidi"/>
        </w:rPr>
      </w:pPr>
    </w:p>
    <w:p w14:paraId="1ADF50AB" w14:textId="77777777" w:rsidR="002B2758" w:rsidRPr="00A4782F" w:rsidRDefault="002B2758" w:rsidP="002B2758">
      <w:pPr>
        <w:jc w:val="center"/>
        <w:rPr>
          <w:rFonts w:asciiTheme="minorBidi" w:hAnsiTheme="minorBidi" w:cstheme="minorBidi"/>
          <w:b/>
          <w:bCs/>
          <w:noProof/>
          <w:spacing w:val="1"/>
          <w:sz w:val="32"/>
          <w:szCs w:val="32"/>
        </w:rPr>
      </w:pPr>
      <w:r w:rsidRPr="00A4782F">
        <w:rPr>
          <w:rFonts w:asciiTheme="minorBidi" w:hAnsiTheme="minorBidi" w:cstheme="minorBidi"/>
          <w:b/>
          <w:bCs/>
          <w:noProof/>
          <w:spacing w:val="1"/>
          <w:sz w:val="32"/>
          <w:szCs w:val="32"/>
        </w:rPr>
        <w:t>Understanding and mitigating the threat posed by precursor chemicals used in the manufacture of improvised explosive devices</w:t>
      </w:r>
    </w:p>
    <w:p w14:paraId="6A0C88F7" w14:textId="77777777" w:rsidR="00AD6D75" w:rsidRPr="00A4782F" w:rsidRDefault="00AD6D75" w:rsidP="009A7F68">
      <w:pPr>
        <w:pStyle w:val="COVERPAGETEXT"/>
        <w:jc w:val="both"/>
        <w:rPr>
          <w:rFonts w:asciiTheme="minorBidi" w:hAnsiTheme="minorBidi" w:cstheme="minorBidi"/>
        </w:rPr>
      </w:pPr>
    </w:p>
    <w:p w14:paraId="7DEF4BB6" w14:textId="250E9E99" w:rsidR="00AD6D75" w:rsidRDefault="00AD6D75" w:rsidP="009F4F9E">
      <w:pPr>
        <w:pStyle w:val="COVERPAGETEXT"/>
        <w:rPr>
          <w:rFonts w:asciiTheme="minorBidi" w:hAnsiTheme="minorBidi" w:cstheme="minorBidi"/>
        </w:rPr>
      </w:pPr>
      <w:r w:rsidRPr="00A4782F">
        <w:rPr>
          <w:rFonts w:asciiTheme="minorBidi" w:hAnsiTheme="minorBidi" w:cstheme="minorBidi"/>
        </w:rPr>
        <w:t>Supervisor:</w:t>
      </w:r>
      <w:r w:rsidRPr="00A4782F">
        <w:rPr>
          <w:rFonts w:asciiTheme="minorBidi" w:hAnsiTheme="minorBidi" w:cstheme="minorBidi"/>
        </w:rPr>
        <w:tab/>
      </w:r>
      <w:bookmarkStart w:id="0" w:name="Text1"/>
      <w:r w:rsidRPr="00A4782F">
        <w:rPr>
          <w:rFonts w:asciiTheme="minorBidi" w:hAnsiTheme="minorBidi" w:cstheme="minorBidi"/>
        </w:rPr>
        <w:t xml:space="preserve"> </w:t>
      </w:r>
      <w:bookmarkEnd w:id="0"/>
      <w:r w:rsidR="002B2758" w:rsidRPr="00A4782F">
        <w:rPr>
          <w:rFonts w:asciiTheme="minorBidi" w:hAnsiTheme="minorBidi" w:cstheme="minorBidi"/>
        </w:rPr>
        <w:t>Professor Jac</w:t>
      </w:r>
      <w:r w:rsidR="00EA6855">
        <w:rPr>
          <w:rFonts w:asciiTheme="minorBidi" w:hAnsiTheme="minorBidi" w:cstheme="minorBidi"/>
        </w:rPr>
        <w:t>queline</w:t>
      </w:r>
      <w:r w:rsidR="002B2758" w:rsidRPr="00A4782F">
        <w:rPr>
          <w:rFonts w:asciiTheme="minorBidi" w:hAnsiTheme="minorBidi" w:cstheme="minorBidi"/>
        </w:rPr>
        <w:t xml:space="preserve"> Akhavan</w:t>
      </w:r>
    </w:p>
    <w:p w14:paraId="7081A01C" w14:textId="77777777" w:rsidR="00562EF5" w:rsidRPr="00A4782F" w:rsidRDefault="00562EF5" w:rsidP="009F4F9E">
      <w:pPr>
        <w:pStyle w:val="COVERPAGETEXT"/>
        <w:rPr>
          <w:rFonts w:asciiTheme="minorBidi" w:hAnsiTheme="minorBidi" w:cstheme="minorBidi"/>
        </w:rPr>
      </w:pPr>
    </w:p>
    <w:p w14:paraId="6038791B" w14:textId="22609D4D" w:rsidR="007F186D" w:rsidRPr="00A4782F" w:rsidRDefault="007F186D" w:rsidP="007F186D">
      <w:pPr>
        <w:pStyle w:val="COVERPAGETEXT"/>
        <w:tabs>
          <w:tab w:val="right" w:pos="2835"/>
          <w:tab w:val="left" w:pos="3261"/>
        </w:tabs>
        <w:rPr>
          <w:rFonts w:asciiTheme="minorBidi" w:hAnsiTheme="minorBidi" w:cstheme="minorBidi"/>
        </w:rPr>
      </w:pPr>
      <w:r w:rsidRPr="00A4782F">
        <w:rPr>
          <w:rFonts w:asciiTheme="minorBidi" w:hAnsiTheme="minorBidi" w:cstheme="minorBidi"/>
        </w:rPr>
        <w:t>Associate Supervisor</w:t>
      </w:r>
      <w:r w:rsidR="002B2758" w:rsidRPr="00A4782F">
        <w:rPr>
          <w:rFonts w:asciiTheme="minorBidi" w:hAnsiTheme="minorBidi" w:cstheme="minorBidi"/>
        </w:rPr>
        <w:t>s</w:t>
      </w:r>
      <w:r w:rsidRPr="00A4782F">
        <w:rPr>
          <w:rFonts w:asciiTheme="minorBidi" w:hAnsiTheme="minorBidi" w:cstheme="minorBidi"/>
        </w:rPr>
        <w:t xml:space="preserve">: </w:t>
      </w:r>
      <w:r w:rsidR="002B2758" w:rsidRPr="00A4782F">
        <w:rPr>
          <w:rFonts w:asciiTheme="minorBidi" w:hAnsiTheme="minorBidi" w:cstheme="minorBidi"/>
        </w:rPr>
        <w:t>Dr Rachael Hazael</w:t>
      </w:r>
    </w:p>
    <w:p w14:paraId="054AA713" w14:textId="28D926FD" w:rsidR="002B2758" w:rsidRPr="00A4782F" w:rsidRDefault="002B2758" w:rsidP="007F186D">
      <w:pPr>
        <w:pStyle w:val="COVERPAGETEXT"/>
        <w:tabs>
          <w:tab w:val="right" w:pos="2835"/>
          <w:tab w:val="left" w:pos="3261"/>
        </w:tabs>
        <w:rPr>
          <w:rFonts w:asciiTheme="minorBidi" w:hAnsiTheme="minorBidi" w:cstheme="minorBidi"/>
        </w:rPr>
      </w:pPr>
      <w:r w:rsidRPr="00A4782F">
        <w:rPr>
          <w:rFonts w:asciiTheme="minorBidi" w:hAnsiTheme="minorBidi" w:cstheme="minorBidi"/>
        </w:rPr>
        <w:t xml:space="preserve">                                       Dr Richard Critchley</w:t>
      </w:r>
    </w:p>
    <w:p w14:paraId="718AE18A" w14:textId="3EDE2DE4" w:rsidR="00AD6D75" w:rsidRPr="00A4782F" w:rsidRDefault="009A7F68" w:rsidP="009F4F9E">
      <w:pPr>
        <w:pStyle w:val="COVERPAGETEXT"/>
        <w:rPr>
          <w:rFonts w:asciiTheme="minorBidi" w:hAnsiTheme="minorBidi" w:cstheme="minorBidi"/>
        </w:rPr>
      </w:pPr>
      <w:r w:rsidRPr="00A4782F">
        <w:rPr>
          <w:rFonts w:asciiTheme="minorBidi" w:hAnsiTheme="minorBidi" w:cstheme="minorBidi"/>
        </w:rPr>
        <w:t>July 2024</w:t>
      </w:r>
    </w:p>
    <w:p w14:paraId="25FC419B" w14:textId="77777777" w:rsidR="00404309" w:rsidRPr="00A4782F" w:rsidRDefault="00404309" w:rsidP="009A7F68">
      <w:pPr>
        <w:pStyle w:val="COVERPAGETEXT"/>
        <w:jc w:val="both"/>
        <w:rPr>
          <w:rFonts w:asciiTheme="minorBidi" w:hAnsiTheme="minorBidi" w:cstheme="minorBidi"/>
        </w:rPr>
      </w:pPr>
    </w:p>
    <w:p w14:paraId="2FED69D7" w14:textId="77777777" w:rsidR="00AD6D75" w:rsidRPr="00A4782F" w:rsidRDefault="00AD6D75" w:rsidP="009F4F9E">
      <w:pPr>
        <w:pStyle w:val="COVERPAGETEXT"/>
        <w:rPr>
          <w:rFonts w:asciiTheme="minorBidi" w:hAnsiTheme="minorBidi" w:cstheme="minorBidi"/>
        </w:rPr>
      </w:pPr>
    </w:p>
    <w:p w14:paraId="42021BD2" w14:textId="03B8CA0B" w:rsidR="00AD6D75" w:rsidRPr="00A4782F" w:rsidRDefault="00AD6D75" w:rsidP="009F4F9E">
      <w:pPr>
        <w:pStyle w:val="COVERPAGETEXT"/>
        <w:rPr>
          <w:rFonts w:asciiTheme="minorBidi" w:hAnsiTheme="minorBidi" w:cstheme="minorBidi"/>
        </w:rPr>
      </w:pPr>
      <w:r w:rsidRPr="00A4782F">
        <w:rPr>
          <w:rFonts w:asciiTheme="minorBidi" w:hAnsiTheme="minorBidi" w:cstheme="minorBidi"/>
        </w:rPr>
        <w:t xml:space="preserve">© Cranfield University </w:t>
      </w:r>
      <w:r w:rsidR="009A7F68" w:rsidRPr="00A4782F">
        <w:rPr>
          <w:rFonts w:asciiTheme="minorBidi" w:hAnsiTheme="minorBidi" w:cstheme="minorBidi"/>
        </w:rPr>
        <w:t>2024</w:t>
      </w:r>
      <w:r w:rsidRPr="00A4782F">
        <w:rPr>
          <w:rFonts w:asciiTheme="minorBidi" w:hAnsiTheme="minorBidi" w:cstheme="minorBidi"/>
        </w:rPr>
        <w:t>. All rights reserved. No part of this publication may be reproduced without the written permission of the copyright owner.</w:t>
      </w:r>
    </w:p>
    <w:p w14:paraId="6CCC386E" w14:textId="77777777" w:rsidR="00DA28B2" w:rsidRDefault="00DA28B2" w:rsidP="00DA28B2">
      <w:pPr>
        <w:pStyle w:val="Heading1nonumber"/>
        <w:rPr>
          <w:rFonts w:asciiTheme="minorBidi" w:hAnsiTheme="minorBidi" w:cstheme="minorBidi"/>
        </w:rPr>
      </w:pPr>
    </w:p>
    <w:p w14:paraId="52B1F4ED" w14:textId="77777777" w:rsidR="00AA42BD" w:rsidRPr="00A4782F" w:rsidRDefault="00AA42BD" w:rsidP="00DA28B2">
      <w:pPr>
        <w:pStyle w:val="Heading1nonumber"/>
        <w:rPr>
          <w:rFonts w:asciiTheme="minorBidi" w:hAnsiTheme="minorBidi" w:cstheme="minorBidi"/>
        </w:rPr>
        <w:sectPr w:rsidR="00AA42BD" w:rsidRPr="00A4782F" w:rsidSect="00623A81">
          <w:footerReference w:type="default" r:id="rId12"/>
          <w:pgSz w:w="11906" w:h="16838" w:code="9"/>
          <w:pgMar w:top="1701" w:right="1701" w:bottom="1701" w:left="1701" w:header="709" w:footer="851" w:gutter="0"/>
          <w:pgNumType w:fmt="lowerRoman" w:start="1"/>
          <w:cols w:space="708"/>
          <w:docGrid w:linePitch="360"/>
        </w:sectPr>
      </w:pPr>
    </w:p>
    <w:p w14:paraId="75F08DD5" w14:textId="474A0FE4" w:rsidR="0088087A" w:rsidRPr="00A4782F" w:rsidRDefault="005C6FA2" w:rsidP="0088087A">
      <w:pPr>
        <w:pStyle w:val="Heading1nonumber"/>
        <w:rPr>
          <w:rFonts w:asciiTheme="minorBidi" w:hAnsiTheme="minorBidi" w:cstheme="minorBidi"/>
        </w:rPr>
      </w:pPr>
      <w:bookmarkStart w:id="1" w:name="_Toc129338450"/>
      <w:bookmarkStart w:id="2" w:name="_Toc152159537"/>
      <w:bookmarkStart w:id="3" w:name="_Toc290554218"/>
      <w:bookmarkStart w:id="4" w:name="_Toc299621183"/>
      <w:bookmarkStart w:id="5" w:name="_Toc299631411"/>
      <w:bookmarkStart w:id="6" w:name="_Toc299631471"/>
      <w:bookmarkStart w:id="7" w:name="_Toc299631561"/>
      <w:bookmarkStart w:id="8" w:name="_Toc299631638"/>
      <w:r w:rsidRPr="00A4782F">
        <w:rPr>
          <w:rFonts w:asciiTheme="minorBidi" w:hAnsiTheme="minorBidi" w:cstheme="minorBidi"/>
        </w:rPr>
        <w:lastRenderedPageBreak/>
        <w:t>A</w:t>
      </w:r>
      <w:r w:rsidR="005E3ACA" w:rsidRPr="00A4782F">
        <w:rPr>
          <w:rFonts w:asciiTheme="minorBidi" w:hAnsiTheme="minorBidi" w:cstheme="minorBidi"/>
        </w:rPr>
        <w:t>cademic integrity declaration</w:t>
      </w:r>
      <w:bookmarkEnd w:id="1"/>
      <w:bookmarkEnd w:id="2"/>
    </w:p>
    <w:p w14:paraId="287E2C73" w14:textId="77777777" w:rsidR="0088087A" w:rsidRPr="00A4782F" w:rsidRDefault="0088087A" w:rsidP="0088087A">
      <w:pPr>
        <w:rPr>
          <w:rFonts w:asciiTheme="minorBidi" w:hAnsiTheme="minorBidi" w:cstheme="minorBidi"/>
        </w:rPr>
      </w:pPr>
      <w:r w:rsidRPr="00A4782F">
        <w:rPr>
          <w:rFonts w:asciiTheme="minorBidi" w:hAnsiTheme="minorBidi" w:cstheme="minorBidi"/>
        </w:rPr>
        <w:t>I declare that:</w:t>
      </w:r>
    </w:p>
    <w:p w14:paraId="0B7C0C3A" w14:textId="77777777" w:rsidR="0088087A" w:rsidRPr="00A4782F" w:rsidRDefault="0088087A" w:rsidP="009B3041">
      <w:pPr>
        <w:pStyle w:val="ListParagraph"/>
        <w:numPr>
          <w:ilvl w:val="0"/>
          <w:numId w:val="7"/>
        </w:numPr>
        <w:rPr>
          <w:rFonts w:asciiTheme="minorBidi" w:hAnsiTheme="minorBidi" w:cstheme="minorBidi"/>
        </w:rPr>
      </w:pPr>
      <w:r w:rsidRPr="00A4782F">
        <w:rPr>
          <w:rFonts w:asciiTheme="minorBidi" w:hAnsiTheme="minorBidi" w:cstheme="minorBidi"/>
        </w:rPr>
        <w:t>the thesis submitted has been written by me alone.</w:t>
      </w:r>
    </w:p>
    <w:p w14:paraId="30EDB562" w14:textId="77777777" w:rsidR="0088087A" w:rsidRPr="00A4782F" w:rsidRDefault="0088087A" w:rsidP="009B3041">
      <w:pPr>
        <w:pStyle w:val="ListParagraph"/>
        <w:numPr>
          <w:ilvl w:val="0"/>
          <w:numId w:val="7"/>
        </w:numPr>
        <w:rPr>
          <w:rFonts w:asciiTheme="minorBidi" w:hAnsiTheme="minorBidi" w:cstheme="minorBidi"/>
        </w:rPr>
      </w:pPr>
      <w:r w:rsidRPr="00A4782F">
        <w:rPr>
          <w:rFonts w:asciiTheme="minorBidi" w:hAnsiTheme="minorBidi" w:cstheme="minorBidi"/>
        </w:rPr>
        <w:t>the thesis submitted has not been previously submitted to this university or any other.</w:t>
      </w:r>
    </w:p>
    <w:p w14:paraId="2A543FCD" w14:textId="4F8FAA3C" w:rsidR="0088087A" w:rsidRPr="00A4782F" w:rsidRDefault="0088087A" w:rsidP="009B3041">
      <w:pPr>
        <w:pStyle w:val="ListParagraph"/>
        <w:numPr>
          <w:ilvl w:val="0"/>
          <w:numId w:val="7"/>
        </w:numPr>
        <w:rPr>
          <w:rFonts w:asciiTheme="minorBidi" w:hAnsiTheme="minorBidi" w:cstheme="minorBidi"/>
        </w:rPr>
      </w:pPr>
      <w:r w:rsidRPr="00A4782F">
        <w:rPr>
          <w:rFonts w:asciiTheme="minorBidi" w:hAnsiTheme="minorBidi" w:cstheme="minorBidi"/>
        </w:rPr>
        <w:t>all content, including primary and/or secondary data, is true to the best of my knowledge.</w:t>
      </w:r>
    </w:p>
    <w:p w14:paraId="7D207515" w14:textId="20C6390B" w:rsidR="0088087A" w:rsidRPr="00A4782F" w:rsidRDefault="0088087A" w:rsidP="009B3041">
      <w:pPr>
        <w:pStyle w:val="ListParagraph"/>
        <w:numPr>
          <w:ilvl w:val="0"/>
          <w:numId w:val="7"/>
        </w:numPr>
        <w:rPr>
          <w:rFonts w:asciiTheme="minorBidi" w:hAnsiTheme="minorBidi" w:cstheme="minorBidi"/>
        </w:rPr>
      </w:pPr>
      <w:r w:rsidRPr="00A4782F">
        <w:rPr>
          <w:rFonts w:asciiTheme="minorBidi" w:hAnsiTheme="minorBidi" w:cstheme="minorBidi"/>
        </w:rPr>
        <w:t>all quotations and references have been duly acknowledged according to the requirements of academic research.</w:t>
      </w:r>
    </w:p>
    <w:p w14:paraId="6138B01F" w14:textId="77777777" w:rsidR="0088087A" w:rsidRPr="00A4782F" w:rsidRDefault="0088087A" w:rsidP="0088087A">
      <w:pPr>
        <w:rPr>
          <w:rFonts w:asciiTheme="minorBidi" w:hAnsiTheme="minorBidi" w:cstheme="minorBidi"/>
        </w:rPr>
      </w:pPr>
      <w:r w:rsidRPr="00A4782F">
        <w:rPr>
          <w:rFonts w:asciiTheme="minorBidi" w:hAnsiTheme="minorBidi" w:cstheme="minorBidi"/>
        </w:rPr>
        <w:t>I understand that to knowingly submit work in violation of the above statement will be considered by examiners as academic misconduct.</w:t>
      </w:r>
    </w:p>
    <w:p w14:paraId="7D96CE18" w14:textId="6963B039" w:rsidR="001B0633" w:rsidRPr="00A4782F" w:rsidRDefault="001B0633" w:rsidP="001B0633">
      <w:pPr>
        <w:rPr>
          <w:rFonts w:asciiTheme="minorBidi" w:hAnsiTheme="minorBidi" w:cstheme="minorBidi"/>
        </w:rPr>
      </w:pPr>
    </w:p>
    <w:p w14:paraId="002A004E" w14:textId="77777777" w:rsidR="001B0633" w:rsidRPr="00A4782F" w:rsidRDefault="001B0633" w:rsidP="001B0633">
      <w:pPr>
        <w:rPr>
          <w:rFonts w:asciiTheme="minorBidi" w:hAnsiTheme="minorBidi" w:cstheme="minorBidi"/>
        </w:rPr>
        <w:sectPr w:rsidR="001B0633" w:rsidRPr="00A4782F" w:rsidSect="00623A81">
          <w:footerReference w:type="default" r:id="rId13"/>
          <w:pgSz w:w="11906" w:h="16838" w:code="9"/>
          <w:pgMar w:top="1701" w:right="1701" w:bottom="1701" w:left="1701" w:header="709" w:footer="851" w:gutter="0"/>
          <w:pgNumType w:fmt="lowerRoman" w:start="1"/>
          <w:cols w:space="708"/>
          <w:docGrid w:linePitch="360"/>
        </w:sectPr>
      </w:pPr>
    </w:p>
    <w:p w14:paraId="100DFCB2" w14:textId="4AFAC497" w:rsidR="00DA28B2" w:rsidRPr="00A4782F" w:rsidRDefault="005E3ACA" w:rsidP="00DA28B2">
      <w:pPr>
        <w:pStyle w:val="Heading1nonumber"/>
        <w:rPr>
          <w:rFonts w:asciiTheme="minorBidi" w:hAnsiTheme="minorBidi" w:cstheme="minorBidi"/>
        </w:rPr>
      </w:pPr>
      <w:bookmarkStart w:id="9" w:name="_Toc152159538"/>
      <w:r w:rsidRPr="00A4782F">
        <w:rPr>
          <w:rFonts w:asciiTheme="minorBidi" w:hAnsiTheme="minorBidi" w:cstheme="minorBidi"/>
        </w:rPr>
        <w:t>Abstract</w:t>
      </w:r>
      <w:bookmarkEnd w:id="3"/>
      <w:bookmarkEnd w:id="4"/>
      <w:bookmarkEnd w:id="5"/>
      <w:bookmarkEnd w:id="6"/>
      <w:bookmarkEnd w:id="7"/>
      <w:bookmarkEnd w:id="8"/>
      <w:bookmarkEnd w:id="9"/>
    </w:p>
    <w:p w14:paraId="2E3C6C8C" w14:textId="2A6AE6D8" w:rsidR="003E470F" w:rsidRDefault="000954C2" w:rsidP="000954C2">
      <w:pPr>
        <w:rPr>
          <w:rFonts w:asciiTheme="minorBidi" w:hAnsiTheme="minorBidi" w:cstheme="minorBidi"/>
          <w:lang w:eastAsia="ja-JP"/>
        </w:rPr>
      </w:pPr>
      <w:r w:rsidRPr="00A4782F">
        <w:rPr>
          <w:rFonts w:asciiTheme="minorBidi" w:hAnsiTheme="minorBidi" w:cstheme="minorBidi"/>
          <w:lang w:eastAsia="ja-JP"/>
        </w:rPr>
        <w:t>Explosive chemical precursors (ECP) have been u</w:t>
      </w:r>
      <w:r w:rsidR="008B79CC">
        <w:rPr>
          <w:rFonts w:asciiTheme="minorBidi" w:hAnsiTheme="minorBidi" w:cstheme="minorBidi"/>
          <w:lang w:eastAsia="ja-JP"/>
        </w:rPr>
        <w:t>sed</w:t>
      </w:r>
      <w:r w:rsidRPr="00A4782F">
        <w:rPr>
          <w:rFonts w:asciiTheme="minorBidi" w:hAnsiTheme="minorBidi" w:cstheme="minorBidi"/>
          <w:lang w:eastAsia="ja-JP"/>
        </w:rPr>
        <w:t xml:space="preserve"> to manufacture home-made explosive (HME) compositions for over a century. Ammonium nitrate (AN) fertiliser has dominated th</w:t>
      </w:r>
      <w:r w:rsidR="00EE09BF">
        <w:rPr>
          <w:rFonts w:asciiTheme="minorBidi" w:hAnsiTheme="minorBidi" w:cstheme="minorBidi"/>
          <w:lang w:eastAsia="ja-JP"/>
        </w:rPr>
        <w:t>e</w:t>
      </w:r>
      <w:r w:rsidRPr="00A4782F">
        <w:rPr>
          <w:rFonts w:asciiTheme="minorBidi" w:hAnsiTheme="minorBidi" w:cstheme="minorBidi"/>
          <w:lang w:eastAsia="ja-JP"/>
        </w:rPr>
        <w:t xml:space="preserve"> landscape as the most used </w:t>
      </w:r>
      <w:r w:rsidR="00CC0B0C">
        <w:rPr>
          <w:rFonts w:asciiTheme="minorBidi" w:hAnsiTheme="minorBidi" w:cstheme="minorBidi"/>
          <w:lang w:eastAsia="ja-JP"/>
        </w:rPr>
        <w:t xml:space="preserve">ECP </w:t>
      </w:r>
      <w:r w:rsidRPr="00A4782F">
        <w:rPr>
          <w:rFonts w:asciiTheme="minorBidi" w:hAnsiTheme="minorBidi" w:cstheme="minorBidi"/>
          <w:lang w:eastAsia="ja-JP"/>
        </w:rPr>
        <w:t>in large improvise</w:t>
      </w:r>
      <w:r w:rsidR="00D418E9">
        <w:rPr>
          <w:rFonts w:asciiTheme="minorBidi" w:hAnsiTheme="minorBidi" w:cstheme="minorBidi"/>
          <w:lang w:eastAsia="ja-JP"/>
        </w:rPr>
        <w:t>d</w:t>
      </w:r>
      <w:r w:rsidRPr="00A4782F">
        <w:rPr>
          <w:rFonts w:asciiTheme="minorBidi" w:hAnsiTheme="minorBidi" w:cstheme="minorBidi"/>
          <w:lang w:eastAsia="ja-JP"/>
        </w:rPr>
        <w:t xml:space="preserve"> explosive</w:t>
      </w:r>
      <w:r w:rsidR="00EE09BF">
        <w:rPr>
          <w:rFonts w:asciiTheme="minorBidi" w:hAnsiTheme="minorBidi" w:cstheme="minorBidi"/>
          <w:lang w:eastAsia="ja-JP"/>
        </w:rPr>
        <w:t xml:space="preserve"> devices (IEDs)</w:t>
      </w:r>
      <w:r w:rsidRPr="00A4782F">
        <w:rPr>
          <w:rFonts w:asciiTheme="minorBidi" w:hAnsiTheme="minorBidi" w:cstheme="minorBidi"/>
          <w:lang w:eastAsia="ja-JP"/>
        </w:rPr>
        <w:t xml:space="preserve">, whilst organic peroxides and </w:t>
      </w:r>
      <w:r w:rsidR="00EE09BF">
        <w:rPr>
          <w:rFonts w:asciiTheme="minorBidi" w:hAnsiTheme="minorBidi" w:cstheme="minorBidi"/>
          <w:lang w:eastAsia="ja-JP"/>
        </w:rPr>
        <w:t xml:space="preserve">the </w:t>
      </w:r>
      <w:r w:rsidRPr="00A4782F">
        <w:rPr>
          <w:rFonts w:asciiTheme="minorBidi" w:hAnsiTheme="minorBidi" w:cstheme="minorBidi"/>
          <w:lang w:eastAsia="ja-JP"/>
        </w:rPr>
        <w:t xml:space="preserve">azides have been used as vital </w:t>
      </w:r>
      <w:r w:rsidR="00050C30">
        <w:rPr>
          <w:rFonts w:asciiTheme="minorBidi" w:hAnsiTheme="minorBidi" w:cstheme="minorBidi"/>
          <w:lang w:eastAsia="ja-JP"/>
        </w:rPr>
        <w:t>enablers</w:t>
      </w:r>
      <w:r w:rsidRPr="00A4782F">
        <w:rPr>
          <w:rFonts w:asciiTheme="minorBidi" w:hAnsiTheme="minorBidi" w:cstheme="minorBidi"/>
          <w:lang w:eastAsia="ja-JP"/>
        </w:rPr>
        <w:t xml:space="preserve"> </w:t>
      </w:r>
      <w:r w:rsidR="00303E36">
        <w:rPr>
          <w:rFonts w:asciiTheme="minorBidi" w:hAnsiTheme="minorBidi" w:cstheme="minorBidi"/>
          <w:lang w:eastAsia="ja-JP"/>
        </w:rPr>
        <w:t xml:space="preserve">to </w:t>
      </w:r>
      <w:r w:rsidRPr="00A4782F">
        <w:rPr>
          <w:rFonts w:asciiTheme="minorBidi" w:hAnsiTheme="minorBidi" w:cstheme="minorBidi"/>
          <w:lang w:eastAsia="ja-JP"/>
        </w:rPr>
        <w:t xml:space="preserve">the explosive train </w:t>
      </w:r>
      <w:r w:rsidR="00050C30">
        <w:rPr>
          <w:rFonts w:asciiTheme="minorBidi" w:hAnsiTheme="minorBidi" w:cstheme="minorBidi"/>
          <w:lang w:eastAsia="ja-JP"/>
        </w:rPr>
        <w:t>within</w:t>
      </w:r>
      <w:r w:rsidRPr="00A4782F">
        <w:rPr>
          <w:rFonts w:asciiTheme="minorBidi" w:hAnsiTheme="minorBidi" w:cstheme="minorBidi"/>
          <w:lang w:eastAsia="ja-JP"/>
        </w:rPr>
        <w:t xml:space="preserve"> detonators and boosters. </w:t>
      </w:r>
    </w:p>
    <w:p w14:paraId="5E1D679F" w14:textId="6F32CE9B" w:rsidR="000954C2" w:rsidRPr="00A4782F" w:rsidRDefault="000954C2" w:rsidP="000954C2">
      <w:pPr>
        <w:rPr>
          <w:rFonts w:asciiTheme="minorBidi" w:hAnsiTheme="minorBidi" w:cstheme="minorBidi"/>
          <w:lang w:eastAsia="ja-JP"/>
        </w:rPr>
      </w:pPr>
      <w:r w:rsidRPr="00A4782F">
        <w:rPr>
          <w:rFonts w:asciiTheme="minorBidi" w:hAnsiTheme="minorBidi" w:cstheme="minorBidi"/>
          <w:lang w:eastAsia="ja-JP"/>
        </w:rPr>
        <w:t>Control measures are applied to many ECP through regulation, standardisation, or substitution, yet transnational criminal networks and terror groups</w:t>
      </w:r>
      <w:r w:rsidR="00303E36">
        <w:rPr>
          <w:rFonts w:asciiTheme="minorBidi" w:hAnsiTheme="minorBidi" w:cstheme="minorBidi"/>
          <w:lang w:eastAsia="ja-JP"/>
        </w:rPr>
        <w:t xml:space="preserve"> continue to</w:t>
      </w:r>
      <w:r w:rsidRPr="00A4782F">
        <w:rPr>
          <w:rFonts w:asciiTheme="minorBidi" w:hAnsiTheme="minorBidi" w:cstheme="minorBidi"/>
          <w:lang w:eastAsia="ja-JP"/>
        </w:rPr>
        <w:t xml:space="preserve"> access </w:t>
      </w:r>
      <w:r w:rsidR="00303E36">
        <w:rPr>
          <w:rFonts w:asciiTheme="minorBidi" w:hAnsiTheme="minorBidi" w:cstheme="minorBidi"/>
          <w:lang w:eastAsia="ja-JP"/>
        </w:rPr>
        <w:t xml:space="preserve">and exploit </w:t>
      </w:r>
      <w:r w:rsidRPr="00A4782F">
        <w:rPr>
          <w:rFonts w:asciiTheme="minorBidi" w:hAnsiTheme="minorBidi" w:cstheme="minorBidi"/>
          <w:lang w:eastAsia="ja-JP"/>
        </w:rPr>
        <w:t>the supply chain. When one ECP is controlled, the supply chain</w:t>
      </w:r>
      <w:r w:rsidR="007C1B1D">
        <w:rPr>
          <w:rFonts w:asciiTheme="minorBidi" w:hAnsiTheme="minorBidi" w:cstheme="minorBidi"/>
          <w:lang w:eastAsia="ja-JP"/>
        </w:rPr>
        <w:t xml:space="preserve"> </w:t>
      </w:r>
      <w:r w:rsidR="004A3468">
        <w:rPr>
          <w:rFonts w:asciiTheme="minorBidi" w:hAnsiTheme="minorBidi" w:cstheme="minorBidi"/>
          <w:lang w:eastAsia="ja-JP"/>
        </w:rPr>
        <w:t xml:space="preserve">provides an </w:t>
      </w:r>
      <w:r w:rsidRPr="00A4782F">
        <w:rPr>
          <w:rFonts w:asciiTheme="minorBidi" w:hAnsiTheme="minorBidi" w:cstheme="minorBidi"/>
          <w:lang w:eastAsia="ja-JP"/>
        </w:rPr>
        <w:t xml:space="preserve">alternative oxidiser </w:t>
      </w:r>
      <w:r w:rsidR="004A3468">
        <w:rPr>
          <w:rFonts w:asciiTheme="minorBidi" w:hAnsiTheme="minorBidi" w:cstheme="minorBidi"/>
          <w:lang w:eastAsia="ja-JP"/>
        </w:rPr>
        <w:t>or fuel, which</w:t>
      </w:r>
      <w:r w:rsidRPr="00A4782F">
        <w:rPr>
          <w:rFonts w:asciiTheme="minorBidi" w:hAnsiTheme="minorBidi" w:cstheme="minorBidi"/>
          <w:lang w:eastAsia="ja-JP"/>
        </w:rPr>
        <w:t xml:space="preserve"> do</w:t>
      </w:r>
      <w:r w:rsidR="004A3468">
        <w:rPr>
          <w:rFonts w:asciiTheme="minorBidi" w:hAnsiTheme="minorBidi" w:cstheme="minorBidi"/>
          <w:lang w:eastAsia="ja-JP"/>
        </w:rPr>
        <w:t>es</w:t>
      </w:r>
      <w:r w:rsidRPr="00A4782F">
        <w:rPr>
          <w:rFonts w:asciiTheme="minorBidi" w:hAnsiTheme="minorBidi" w:cstheme="minorBidi"/>
          <w:lang w:eastAsia="ja-JP"/>
        </w:rPr>
        <w:t xml:space="preserve"> not appear (at first) to be of importance until </w:t>
      </w:r>
      <w:r w:rsidR="00F90D90">
        <w:rPr>
          <w:rFonts w:asciiTheme="minorBidi" w:hAnsiTheme="minorBidi" w:cstheme="minorBidi"/>
          <w:lang w:eastAsia="ja-JP"/>
        </w:rPr>
        <w:t>it</w:t>
      </w:r>
      <w:r w:rsidRPr="00A4782F">
        <w:rPr>
          <w:rFonts w:asciiTheme="minorBidi" w:hAnsiTheme="minorBidi" w:cstheme="minorBidi"/>
          <w:lang w:eastAsia="ja-JP"/>
        </w:rPr>
        <w:t xml:space="preserve"> </w:t>
      </w:r>
      <w:r w:rsidR="00F90D90">
        <w:rPr>
          <w:rFonts w:asciiTheme="minorBidi" w:hAnsiTheme="minorBidi" w:cstheme="minorBidi"/>
          <w:lang w:eastAsia="ja-JP"/>
        </w:rPr>
        <w:t>is</w:t>
      </w:r>
      <w:r w:rsidRPr="00A4782F">
        <w:rPr>
          <w:rFonts w:asciiTheme="minorBidi" w:hAnsiTheme="minorBidi" w:cstheme="minorBidi"/>
          <w:lang w:eastAsia="ja-JP"/>
        </w:rPr>
        <w:t xml:space="preserve"> discovered within an improvised explosive device</w:t>
      </w:r>
      <w:r w:rsidR="007C1B1D">
        <w:rPr>
          <w:rFonts w:asciiTheme="minorBidi" w:hAnsiTheme="minorBidi" w:cstheme="minorBidi"/>
          <w:lang w:eastAsia="ja-JP"/>
        </w:rPr>
        <w:t xml:space="preserve"> (IED)</w:t>
      </w:r>
      <w:r w:rsidRPr="00A4782F">
        <w:rPr>
          <w:rFonts w:asciiTheme="minorBidi" w:hAnsiTheme="minorBidi" w:cstheme="minorBidi"/>
          <w:lang w:eastAsia="ja-JP"/>
        </w:rPr>
        <w:t xml:space="preserve">. First responders are most at risk when IEDs comprising HME are </w:t>
      </w:r>
      <w:r w:rsidR="00F90D90">
        <w:rPr>
          <w:rFonts w:asciiTheme="minorBidi" w:hAnsiTheme="minorBidi" w:cstheme="minorBidi"/>
          <w:lang w:eastAsia="ja-JP"/>
        </w:rPr>
        <w:t>encountered</w:t>
      </w:r>
      <w:r w:rsidRPr="00A4782F">
        <w:rPr>
          <w:rFonts w:asciiTheme="minorBidi" w:hAnsiTheme="minorBidi" w:cstheme="minorBidi"/>
          <w:lang w:eastAsia="ja-JP"/>
        </w:rPr>
        <w:t xml:space="preserve">, whether that </w:t>
      </w:r>
      <w:r w:rsidR="00825892">
        <w:rPr>
          <w:rFonts w:asciiTheme="minorBidi" w:hAnsiTheme="minorBidi" w:cstheme="minorBidi"/>
          <w:lang w:eastAsia="ja-JP"/>
        </w:rPr>
        <w:t xml:space="preserve">discovery be </w:t>
      </w:r>
      <w:r w:rsidR="006B2DB8">
        <w:rPr>
          <w:rFonts w:asciiTheme="minorBidi" w:hAnsiTheme="minorBidi" w:cstheme="minorBidi"/>
          <w:lang w:eastAsia="ja-JP"/>
        </w:rPr>
        <w:t xml:space="preserve">within </w:t>
      </w:r>
      <w:r w:rsidR="00825892">
        <w:rPr>
          <w:rFonts w:asciiTheme="minorBidi" w:hAnsiTheme="minorBidi" w:cstheme="minorBidi"/>
          <w:lang w:eastAsia="ja-JP"/>
        </w:rPr>
        <w:t>a viable device</w:t>
      </w:r>
      <w:r w:rsidR="006B2DB8">
        <w:rPr>
          <w:rFonts w:asciiTheme="minorBidi" w:hAnsiTheme="minorBidi" w:cstheme="minorBidi"/>
          <w:lang w:eastAsia="ja-JP"/>
        </w:rPr>
        <w:t xml:space="preserve"> (one that is set to detonate)</w:t>
      </w:r>
      <w:r w:rsidR="00825892">
        <w:rPr>
          <w:rFonts w:asciiTheme="minorBidi" w:hAnsiTheme="minorBidi" w:cstheme="minorBidi"/>
          <w:lang w:eastAsia="ja-JP"/>
        </w:rPr>
        <w:t xml:space="preserve">, </w:t>
      </w:r>
      <w:r w:rsidRPr="00A4782F">
        <w:rPr>
          <w:rFonts w:asciiTheme="minorBidi" w:hAnsiTheme="minorBidi" w:cstheme="minorBidi"/>
          <w:lang w:eastAsia="ja-JP"/>
        </w:rPr>
        <w:t xml:space="preserve">or as </w:t>
      </w:r>
      <w:r w:rsidR="006B2DB8">
        <w:rPr>
          <w:rFonts w:asciiTheme="minorBidi" w:hAnsiTheme="minorBidi" w:cstheme="minorBidi"/>
          <w:lang w:eastAsia="ja-JP"/>
        </w:rPr>
        <w:t xml:space="preserve">a </w:t>
      </w:r>
      <w:r w:rsidRPr="00A4782F">
        <w:rPr>
          <w:rFonts w:asciiTheme="minorBidi" w:hAnsiTheme="minorBidi" w:cstheme="minorBidi"/>
          <w:lang w:eastAsia="ja-JP"/>
        </w:rPr>
        <w:t>part</w:t>
      </w:r>
      <w:r w:rsidR="00825892">
        <w:rPr>
          <w:rFonts w:asciiTheme="minorBidi" w:hAnsiTheme="minorBidi" w:cstheme="minorBidi"/>
          <w:lang w:eastAsia="ja-JP"/>
        </w:rPr>
        <w:t>ly</w:t>
      </w:r>
      <w:r w:rsidRPr="00A4782F">
        <w:rPr>
          <w:rFonts w:asciiTheme="minorBidi" w:hAnsiTheme="minorBidi" w:cstheme="minorBidi"/>
          <w:lang w:eastAsia="ja-JP"/>
        </w:rPr>
        <w:t xml:space="preserve"> synthesis</w:t>
      </w:r>
      <w:r w:rsidR="00825892">
        <w:rPr>
          <w:rFonts w:asciiTheme="minorBidi" w:hAnsiTheme="minorBidi" w:cstheme="minorBidi"/>
          <w:lang w:eastAsia="ja-JP"/>
        </w:rPr>
        <w:t>ed</w:t>
      </w:r>
      <w:r w:rsidRPr="00A4782F">
        <w:rPr>
          <w:rFonts w:asciiTheme="minorBidi" w:hAnsiTheme="minorBidi" w:cstheme="minorBidi"/>
          <w:lang w:eastAsia="ja-JP"/>
        </w:rPr>
        <w:t xml:space="preserve"> </w:t>
      </w:r>
      <w:r w:rsidR="00825892">
        <w:rPr>
          <w:rFonts w:asciiTheme="minorBidi" w:hAnsiTheme="minorBidi" w:cstheme="minorBidi"/>
          <w:lang w:eastAsia="ja-JP"/>
        </w:rPr>
        <w:t>product</w:t>
      </w:r>
      <w:r w:rsidR="006B2DB8">
        <w:rPr>
          <w:rFonts w:asciiTheme="minorBidi" w:hAnsiTheme="minorBidi" w:cstheme="minorBidi"/>
          <w:lang w:eastAsia="ja-JP"/>
        </w:rPr>
        <w:t xml:space="preserve"> in solid or liquid form</w:t>
      </w:r>
      <w:r w:rsidRPr="00A4782F">
        <w:rPr>
          <w:rFonts w:asciiTheme="minorBidi" w:hAnsiTheme="minorBidi" w:cstheme="minorBidi"/>
          <w:lang w:eastAsia="ja-JP"/>
        </w:rPr>
        <w:t>.</w:t>
      </w:r>
    </w:p>
    <w:p w14:paraId="44908FCE" w14:textId="1F75C3C8" w:rsidR="00DA28B2" w:rsidRPr="00A4782F" w:rsidRDefault="000954C2" w:rsidP="005A6CCF">
      <w:pPr>
        <w:rPr>
          <w:rFonts w:asciiTheme="minorBidi" w:hAnsiTheme="minorBidi" w:cstheme="minorBidi"/>
          <w:lang w:eastAsia="ja-JP"/>
        </w:rPr>
      </w:pPr>
      <w:r w:rsidRPr="00A4782F">
        <w:rPr>
          <w:rFonts w:asciiTheme="minorBidi" w:hAnsiTheme="minorBidi" w:cstheme="minorBidi"/>
          <w:lang w:eastAsia="ja-JP"/>
        </w:rPr>
        <w:t xml:space="preserve">This thesis examines the current regulation applied to ECP globally and offers a revised methodology to improve </w:t>
      </w:r>
      <w:r w:rsidR="00692829">
        <w:rPr>
          <w:rFonts w:asciiTheme="minorBidi" w:hAnsiTheme="minorBidi" w:cstheme="minorBidi"/>
          <w:lang w:eastAsia="ja-JP"/>
        </w:rPr>
        <w:t xml:space="preserve">their </w:t>
      </w:r>
      <w:r w:rsidR="007B0E38">
        <w:rPr>
          <w:rFonts w:asciiTheme="minorBidi" w:hAnsiTheme="minorBidi" w:cstheme="minorBidi"/>
          <w:lang w:eastAsia="ja-JP"/>
        </w:rPr>
        <w:t>identification and prioritisation</w:t>
      </w:r>
      <w:r w:rsidRPr="00A4782F">
        <w:rPr>
          <w:rFonts w:asciiTheme="minorBidi" w:hAnsiTheme="minorBidi" w:cstheme="minorBidi"/>
          <w:lang w:eastAsia="ja-JP"/>
        </w:rPr>
        <w:t xml:space="preserve"> at the strategic level, but also to assist governments in </w:t>
      </w:r>
      <w:r w:rsidR="00416513">
        <w:rPr>
          <w:rFonts w:asciiTheme="minorBidi" w:hAnsiTheme="minorBidi" w:cstheme="minorBidi"/>
          <w:lang w:eastAsia="ja-JP"/>
        </w:rPr>
        <w:t xml:space="preserve">developing an </w:t>
      </w:r>
      <w:r w:rsidRPr="00A4782F">
        <w:rPr>
          <w:rFonts w:asciiTheme="minorBidi" w:hAnsiTheme="minorBidi" w:cstheme="minorBidi"/>
          <w:lang w:eastAsia="ja-JP"/>
        </w:rPr>
        <w:t xml:space="preserve">understanding </w:t>
      </w:r>
      <w:r w:rsidR="00416513">
        <w:rPr>
          <w:rFonts w:asciiTheme="minorBidi" w:hAnsiTheme="minorBidi" w:cstheme="minorBidi"/>
          <w:lang w:eastAsia="ja-JP"/>
        </w:rPr>
        <w:t xml:space="preserve">of </w:t>
      </w:r>
      <w:r w:rsidRPr="00A4782F">
        <w:rPr>
          <w:rFonts w:asciiTheme="minorBidi" w:hAnsiTheme="minorBidi" w:cstheme="minorBidi"/>
          <w:lang w:eastAsia="ja-JP"/>
        </w:rPr>
        <w:t xml:space="preserve">the human factors associated with their diversion </w:t>
      </w:r>
      <w:r w:rsidR="00416513">
        <w:rPr>
          <w:rFonts w:asciiTheme="minorBidi" w:hAnsiTheme="minorBidi" w:cstheme="minorBidi"/>
          <w:lang w:eastAsia="ja-JP"/>
        </w:rPr>
        <w:t>through</w:t>
      </w:r>
      <w:r w:rsidR="003E33D6">
        <w:rPr>
          <w:rFonts w:asciiTheme="minorBidi" w:hAnsiTheme="minorBidi" w:cstheme="minorBidi"/>
          <w:lang w:eastAsia="ja-JP"/>
        </w:rPr>
        <w:t xml:space="preserve"> Bayesian belief updating</w:t>
      </w:r>
      <w:r w:rsidRPr="00A4782F">
        <w:rPr>
          <w:rFonts w:asciiTheme="minorBidi" w:hAnsiTheme="minorBidi" w:cstheme="minorBidi"/>
          <w:lang w:eastAsia="ja-JP"/>
        </w:rPr>
        <w:t xml:space="preserve">. Where HME is discovered, and not necessarily understood (whether this be pre or post blast), the thesis </w:t>
      </w:r>
      <w:r w:rsidR="003B7AD1">
        <w:rPr>
          <w:rFonts w:asciiTheme="minorBidi" w:hAnsiTheme="minorBidi" w:cstheme="minorBidi"/>
          <w:lang w:eastAsia="ja-JP"/>
        </w:rPr>
        <w:t xml:space="preserve">develops </w:t>
      </w:r>
      <w:r w:rsidRPr="00A4782F">
        <w:rPr>
          <w:rFonts w:asciiTheme="minorBidi" w:hAnsiTheme="minorBidi" w:cstheme="minorBidi"/>
          <w:lang w:eastAsia="ja-JP"/>
        </w:rPr>
        <w:t xml:space="preserve">thermochemical and explosive performance </w:t>
      </w:r>
      <w:r w:rsidR="00B95690">
        <w:rPr>
          <w:rFonts w:asciiTheme="minorBidi" w:hAnsiTheme="minorBidi" w:cstheme="minorBidi"/>
          <w:lang w:eastAsia="ja-JP"/>
        </w:rPr>
        <w:t>models</w:t>
      </w:r>
      <w:r w:rsidRPr="00A4782F">
        <w:rPr>
          <w:rFonts w:asciiTheme="minorBidi" w:hAnsiTheme="minorBidi" w:cstheme="minorBidi"/>
          <w:lang w:eastAsia="ja-JP"/>
        </w:rPr>
        <w:t xml:space="preserve"> to assist the first responder in risk</w:t>
      </w:r>
      <w:r w:rsidR="00355F38">
        <w:rPr>
          <w:rFonts w:asciiTheme="minorBidi" w:hAnsiTheme="minorBidi" w:cstheme="minorBidi"/>
          <w:lang w:eastAsia="ja-JP"/>
        </w:rPr>
        <w:t xml:space="preserve"> reduction</w:t>
      </w:r>
      <w:r w:rsidR="003C6057" w:rsidRPr="00A4782F">
        <w:rPr>
          <w:rFonts w:asciiTheme="minorBidi" w:hAnsiTheme="minorBidi" w:cstheme="minorBidi"/>
          <w:lang w:eastAsia="ja-JP"/>
        </w:rPr>
        <w:t>.</w:t>
      </w:r>
    </w:p>
    <w:p w14:paraId="0D593972" w14:textId="77777777" w:rsidR="003C6057" w:rsidRPr="00A4782F" w:rsidRDefault="003C6057" w:rsidP="003C6057">
      <w:pPr>
        <w:rPr>
          <w:rFonts w:asciiTheme="minorBidi" w:hAnsiTheme="minorBidi" w:cstheme="minorBidi"/>
        </w:rPr>
      </w:pPr>
    </w:p>
    <w:p w14:paraId="3FCB1CE9" w14:textId="77777777" w:rsidR="003C6057" w:rsidRPr="00A4782F" w:rsidRDefault="003C6057" w:rsidP="003C6057">
      <w:pPr>
        <w:rPr>
          <w:rFonts w:asciiTheme="minorBidi" w:hAnsiTheme="minorBidi" w:cstheme="minorBidi"/>
        </w:rPr>
      </w:pPr>
    </w:p>
    <w:p w14:paraId="7D721C59" w14:textId="77777777" w:rsidR="003C6057" w:rsidRPr="00A4782F" w:rsidRDefault="003C6057" w:rsidP="003C6057">
      <w:pPr>
        <w:rPr>
          <w:rFonts w:asciiTheme="minorBidi" w:hAnsiTheme="minorBidi" w:cstheme="minorBidi"/>
        </w:rPr>
      </w:pPr>
    </w:p>
    <w:p w14:paraId="7F2A82F6" w14:textId="77777777" w:rsidR="003C6057" w:rsidRPr="00A4782F" w:rsidRDefault="003C6057" w:rsidP="003C6057">
      <w:pPr>
        <w:rPr>
          <w:rFonts w:asciiTheme="minorBidi" w:hAnsiTheme="minorBidi" w:cstheme="minorBidi"/>
        </w:rPr>
      </w:pPr>
    </w:p>
    <w:p w14:paraId="59B737DA" w14:textId="1DB68C21" w:rsidR="003C6057" w:rsidRPr="00A4782F" w:rsidRDefault="00DA28B2" w:rsidP="00504FD7">
      <w:pPr>
        <w:jc w:val="center"/>
        <w:rPr>
          <w:rFonts w:asciiTheme="minorBidi" w:hAnsiTheme="minorBidi" w:cstheme="minorBidi"/>
        </w:rPr>
      </w:pPr>
      <w:r w:rsidRPr="00A4782F">
        <w:rPr>
          <w:rFonts w:asciiTheme="minorBidi" w:hAnsiTheme="minorBidi" w:cstheme="minorBidi"/>
        </w:rPr>
        <w:t>Keywords:</w:t>
      </w:r>
      <w:r w:rsidRPr="00A4782F">
        <w:rPr>
          <w:rFonts w:asciiTheme="minorBidi" w:hAnsiTheme="minorBidi" w:cstheme="minorBidi"/>
        </w:rPr>
        <w:tab/>
      </w:r>
      <w:r w:rsidR="005A6CCF" w:rsidRPr="00A4782F">
        <w:rPr>
          <w:rFonts w:asciiTheme="minorBidi" w:hAnsiTheme="minorBidi" w:cstheme="minorBidi"/>
          <w:lang w:eastAsia="ja-JP"/>
        </w:rPr>
        <w:t>Explosive Chemical Precursor (ECP); Bayesian Belief Updating; Network Analysis; Supply Chain; Home-Made Explosive (HME); Improvised Explosive Device (IED); Regulation.</w:t>
      </w:r>
    </w:p>
    <w:p w14:paraId="6B888662" w14:textId="77777777" w:rsidR="00F2159F" w:rsidRPr="00A4782F" w:rsidRDefault="00F2159F" w:rsidP="00AE480E">
      <w:pPr>
        <w:rPr>
          <w:rFonts w:asciiTheme="minorBidi" w:hAnsiTheme="minorBidi" w:cstheme="minorBidi"/>
        </w:rPr>
      </w:pPr>
      <w:bookmarkStart w:id="10" w:name="_Toc290554219"/>
      <w:bookmarkStart w:id="11" w:name="_Toc299621184"/>
      <w:bookmarkStart w:id="12" w:name="_Toc299631412"/>
      <w:bookmarkStart w:id="13" w:name="_Toc299631472"/>
      <w:bookmarkStart w:id="14" w:name="_Toc299631562"/>
      <w:bookmarkStart w:id="15" w:name="_Toc299631639"/>
      <w:r w:rsidRPr="00A4782F">
        <w:rPr>
          <w:rFonts w:asciiTheme="minorBidi" w:hAnsiTheme="minorBidi" w:cstheme="minorBidi"/>
        </w:rPr>
        <w:br w:type="page"/>
      </w:r>
    </w:p>
    <w:p w14:paraId="6F984779" w14:textId="021B1A23" w:rsidR="00DA28B2" w:rsidRPr="00A4782F" w:rsidRDefault="005E3ACA" w:rsidP="00DA28B2">
      <w:pPr>
        <w:pStyle w:val="Heading1nonumber"/>
        <w:rPr>
          <w:rFonts w:asciiTheme="minorBidi" w:hAnsiTheme="minorBidi" w:cstheme="minorBidi"/>
        </w:rPr>
      </w:pPr>
      <w:bookmarkStart w:id="16" w:name="_Toc152159539"/>
      <w:r w:rsidRPr="00A4782F">
        <w:rPr>
          <w:rFonts w:asciiTheme="minorBidi" w:hAnsiTheme="minorBidi" w:cstheme="minorBidi"/>
        </w:rPr>
        <w:t>Acknowledgements</w:t>
      </w:r>
      <w:bookmarkEnd w:id="10"/>
      <w:bookmarkEnd w:id="11"/>
      <w:bookmarkEnd w:id="12"/>
      <w:bookmarkEnd w:id="13"/>
      <w:bookmarkEnd w:id="14"/>
      <w:bookmarkEnd w:id="15"/>
      <w:bookmarkEnd w:id="16"/>
    </w:p>
    <w:p w14:paraId="36E41823" w14:textId="1164E5CA" w:rsidR="003669F8" w:rsidRDefault="003669F8" w:rsidP="003669F8">
      <w:pPr>
        <w:rPr>
          <w:rFonts w:asciiTheme="minorBidi" w:hAnsiTheme="minorBidi" w:cstheme="minorBidi"/>
          <w:lang w:eastAsia="ja-JP"/>
        </w:rPr>
      </w:pPr>
      <w:r w:rsidRPr="00A4782F">
        <w:rPr>
          <w:rFonts w:asciiTheme="minorBidi" w:hAnsiTheme="minorBidi" w:cstheme="minorBidi"/>
          <w:lang w:eastAsia="ja-JP"/>
        </w:rPr>
        <w:t>Having served as the head of the bomb disposal profession in the United Kingdom and on His Majesty’s deployed operations overseas, this PhD has been written for the victims of explosive violence and</w:t>
      </w:r>
      <w:r w:rsidR="00007F76">
        <w:rPr>
          <w:rFonts w:asciiTheme="minorBidi" w:hAnsiTheme="minorBidi" w:cstheme="minorBidi"/>
          <w:lang w:eastAsia="ja-JP"/>
        </w:rPr>
        <w:t xml:space="preserve"> to remember </w:t>
      </w:r>
      <w:r w:rsidRPr="00A4782F">
        <w:rPr>
          <w:rFonts w:asciiTheme="minorBidi" w:hAnsiTheme="minorBidi" w:cstheme="minorBidi"/>
          <w:lang w:eastAsia="ja-JP"/>
        </w:rPr>
        <w:t xml:space="preserve">friends and colleagues who never made it home. </w:t>
      </w:r>
      <w:r w:rsidR="00704655">
        <w:rPr>
          <w:rFonts w:asciiTheme="minorBidi" w:hAnsiTheme="minorBidi" w:cstheme="minorBidi"/>
          <w:lang w:eastAsia="ja-JP"/>
        </w:rPr>
        <w:t>You</w:t>
      </w:r>
      <w:r w:rsidRPr="00A4782F">
        <w:rPr>
          <w:rFonts w:asciiTheme="minorBidi" w:hAnsiTheme="minorBidi" w:cstheme="minorBidi"/>
          <w:lang w:eastAsia="ja-JP"/>
        </w:rPr>
        <w:t xml:space="preserve"> are </w:t>
      </w:r>
      <w:r w:rsidR="004C4535">
        <w:rPr>
          <w:rFonts w:asciiTheme="minorBidi" w:hAnsiTheme="minorBidi" w:cstheme="minorBidi"/>
          <w:lang w:eastAsia="ja-JP"/>
        </w:rPr>
        <w:t>always in my thoughts</w:t>
      </w:r>
      <w:r w:rsidRPr="00A4782F">
        <w:rPr>
          <w:rFonts w:asciiTheme="minorBidi" w:hAnsiTheme="minorBidi" w:cstheme="minorBidi"/>
          <w:lang w:eastAsia="ja-JP"/>
        </w:rPr>
        <w:t>.</w:t>
      </w:r>
    </w:p>
    <w:p w14:paraId="14843984" w14:textId="69A31906" w:rsidR="008D69E4" w:rsidRPr="00F44FAE" w:rsidRDefault="00F44FAE" w:rsidP="00F44FAE">
      <w:pPr>
        <w:pStyle w:val="Caption"/>
        <w:jc w:val="center"/>
      </w:pPr>
      <w:r w:rsidRPr="00F44FAE">
        <w:rPr>
          <w:i/>
          <w:iCs/>
        </w:rPr>
        <w:t>‘Lest we forget’</w:t>
      </w:r>
      <w:r>
        <w:t xml:space="preserve"> – The EOD Memorial at the National Arboretum</w:t>
      </w:r>
    </w:p>
    <w:p w14:paraId="3F7A1AB7" w14:textId="479942FE" w:rsidR="008D69E4" w:rsidRPr="00A4782F" w:rsidRDefault="008D69E4" w:rsidP="008B1D33">
      <w:pPr>
        <w:jc w:val="center"/>
        <w:rPr>
          <w:rFonts w:asciiTheme="minorBidi" w:hAnsiTheme="minorBidi" w:cstheme="minorBidi"/>
          <w:lang w:eastAsia="ja-JP"/>
        </w:rPr>
      </w:pPr>
      <w:r>
        <w:rPr>
          <w:rFonts w:asciiTheme="minorBidi" w:hAnsiTheme="minorBidi" w:cstheme="minorBidi"/>
          <w:noProof/>
          <w:lang w:eastAsia="ja-JP"/>
        </w:rPr>
        <w:drawing>
          <wp:inline distT="0" distB="0" distL="0" distR="0" wp14:anchorId="65540555" wp14:editId="396AB39B">
            <wp:extent cx="2734625" cy="3425613"/>
            <wp:effectExtent l="0" t="0" r="0" b="3810"/>
            <wp:docPr id="911356173" name="Picture 1" descr="A statue of a person in a helmet holding an objec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1356173" name="Picture 1" descr="A statue of a person in a helmet holding an object&#10;&#10;Description automatically generated"/>
                    <pic:cNvPicPr/>
                  </pic:nvPicPr>
                  <pic:blipFill rotWithShape="1">
                    <a:blip r:embed="rId14" cstate="print">
                      <a:extLst>
                        <a:ext uri="{28A0092B-C50C-407E-A947-70E740481C1C}">
                          <a14:useLocalDpi xmlns:a14="http://schemas.microsoft.com/office/drawing/2010/main" val="0"/>
                        </a:ext>
                      </a:extLst>
                    </a:blip>
                    <a:srcRect t="16381"/>
                    <a:stretch/>
                  </pic:blipFill>
                  <pic:spPr bwMode="auto">
                    <a:xfrm>
                      <a:off x="0" y="0"/>
                      <a:ext cx="2744742" cy="3438287"/>
                    </a:xfrm>
                    <a:prstGeom prst="rect">
                      <a:avLst/>
                    </a:prstGeom>
                    <a:ln>
                      <a:noFill/>
                    </a:ln>
                    <a:extLst>
                      <a:ext uri="{53640926-AAD7-44D8-BBD7-CCE9431645EC}">
                        <a14:shadowObscured xmlns:a14="http://schemas.microsoft.com/office/drawing/2010/main"/>
                      </a:ext>
                    </a:extLst>
                  </pic:spPr>
                </pic:pic>
              </a:graphicData>
            </a:graphic>
          </wp:inline>
        </w:drawing>
      </w:r>
    </w:p>
    <w:p w14:paraId="677ED379" w14:textId="39D07A9B" w:rsidR="003669F8" w:rsidRPr="00A4782F" w:rsidRDefault="003669F8" w:rsidP="003669F8">
      <w:pPr>
        <w:rPr>
          <w:rFonts w:asciiTheme="minorBidi" w:hAnsiTheme="minorBidi" w:cstheme="minorBidi"/>
          <w:lang w:eastAsia="ja-JP"/>
        </w:rPr>
      </w:pPr>
      <w:r w:rsidRPr="00A4782F">
        <w:rPr>
          <w:rFonts w:asciiTheme="minorBidi" w:hAnsiTheme="minorBidi" w:cstheme="minorBidi"/>
          <w:lang w:eastAsia="ja-JP"/>
        </w:rPr>
        <w:t xml:space="preserve">Events such as </w:t>
      </w:r>
      <w:r w:rsidR="00326661">
        <w:rPr>
          <w:rFonts w:asciiTheme="minorBidi" w:hAnsiTheme="minorBidi" w:cstheme="minorBidi"/>
          <w:lang w:eastAsia="ja-JP"/>
        </w:rPr>
        <w:t xml:space="preserve">the </w:t>
      </w:r>
      <w:r w:rsidRPr="00A4782F">
        <w:rPr>
          <w:rFonts w:asciiTheme="minorBidi" w:hAnsiTheme="minorBidi" w:cstheme="minorBidi"/>
          <w:lang w:eastAsia="ja-JP"/>
        </w:rPr>
        <w:t xml:space="preserve">Manchester arena bombing </w:t>
      </w:r>
      <w:r w:rsidR="00FD283C">
        <w:rPr>
          <w:rFonts w:asciiTheme="minorBidi" w:hAnsiTheme="minorBidi" w:cstheme="minorBidi"/>
          <w:lang w:eastAsia="ja-JP"/>
        </w:rPr>
        <w:t>on 27</w:t>
      </w:r>
      <w:r w:rsidR="00FD283C" w:rsidRPr="00FD283C">
        <w:rPr>
          <w:rFonts w:asciiTheme="minorBidi" w:hAnsiTheme="minorBidi" w:cstheme="minorBidi"/>
          <w:vertAlign w:val="superscript"/>
          <w:lang w:eastAsia="ja-JP"/>
        </w:rPr>
        <w:t>th</w:t>
      </w:r>
      <w:r w:rsidR="00FD283C">
        <w:rPr>
          <w:rFonts w:asciiTheme="minorBidi" w:hAnsiTheme="minorBidi" w:cstheme="minorBidi"/>
          <w:lang w:eastAsia="ja-JP"/>
        </w:rPr>
        <w:t xml:space="preserve"> May 2017 </w:t>
      </w:r>
      <w:r w:rsidRPr="00A4782F">
        <w:rPr>
          <w:rFonts w:asciiTheme="minorBidi" w:hAnsiTheme="minorBidi" w:cstheme="minorBidi"/>
          <w:lang w:eastAsia="ja-JP"/>
        </w:rPr>
        <w:t xml:space="preserve">demonstrate that </w:t>
      </w:r>
      <w:r w:rsidR="00BA7EAE">
        <w:rPr>
          <w:rFonts w:asciiTheme="minorBidi" w:hAnsiTheme="minorBidi" w:cstheme="minorBidi"/>
          <w:lang w:eastAsia="ja-JP"/>
        </w:rPr>
        <w:t>acts of explosive</w:t>
      </w:r>
      <w:r w:rsidRPr="00A4782F">
        <w:rPr>
          <w:rFonts w:asciiTheme="minorBidi" w:hAnsiTheme="minorBidi" w:cstheme="minorBidi"/>
          <w:lang w:eastAsia="ja-JP"/>
        </w:rPr>
        <w:t xml:space="preserve"> violence remain close to home, not just</w:t>
      </w:r>
      <w:r w:rsidR="00BA7EAE">
        <w:rPr>
          <w:rFonts w:asciiTheme="minorBidi" w:hAnsiTheme="minorBidi" w:cstheme="minorBidi"/>
          <w:lang w:eastAsia="ja-JP"/>
        </w:rPr>
        <w:t xml:space="preserve"> </w:t>
      </w:r>
      <w:r w:rsidR="0070150F">
        <w:rPr>
          <w:rFonts w:asciiTheme="minorBidi" w:hAnsiTheme="minorBidi" w:cstheme="minorBidi"/>
          <w:lang w:eastAsia="ja-JP"/>
        </w:rPr>
        <w:t xml:space="preserve">within the </w:t>
      </w:r>
      <w:r w:rsidRPr="00A4782F">
        <w:rPr>
          <w:rFonts w:asciiTheme="minorBidi" w:hAnsiTheme="minorBidi" w:cstheme="minorBidi"/>
          <w:lang w:eastAsia="ja-JP"/>
        </w:rPr>
        <w:t xml:space="preserve">failed and failing states </w:t>
      </w:r>
      <w:r w:rsidR="00BA7EAE">
        <w:rPr>
          <w:rFonts w:asciiTheme="minorBidi" w:hAnsiTheme="minorBidi" w:cstheme="minorBidi"/>
          <w:lang w:eastAsia="ja-JP"/>
        </w:rPr>
        <w:t>dominat</w:t>
      </w:r>
      <w:r w:rsidR="00704655">
        <w:rPr>
          <w:rFonts w:asciiTheme="minorBidi" w:hAnsiTheme="minorBidi" w:cstheme="minorBidi"/>
          <w:lang w:eastAsia="ja-JP"/>
        </w:rPr>
        <w:t>ing</w:t>
      </w:r>
      <w:r w:rsidR="00BA7EAE">
        <w:rPr>
          <w:rFonts w:asciiTheme="minorBidi" w:hAnsiTheme="minorBidi" w:cstheme="minorBidi"/>
          <w:lang w:eastAsia="ja-JP"/>
        </w:rPr>
        <w:t xml:space="preserve"> </w:t>
      </w:r>
      <w:r w:rsidRPr="00A4782F">
        <w:rPr>
          <w:rFonts w:asciiTheme="minorBidi" w:hAnsiTheme="minorBidi" w:cstheme="minorBidi"/>
          <w:lang w:eastAsia="ja-JP"/>
        </w:rPr>
        <w:t xml:space="preserve">social media, and that </w:t>
      </w:r>
      <w:r w:rsidR="00A655AA">
        <w:rPr>
          <w:rFonts w:asciiTheme="minorBidi" w:hAnsiTheme="minorBidi" w:cstheme="minorBidi"/>
          <w:lang w:eastAsia="ja-JP"/>
        </w:rPr>
        <w:t>access to</w:t>
      </w:r>
      <w:r w:rsidR="004E6A63">
        <w:rPr>
          <w:rFonts w:asciiTheme="minorBidi" w:hAnsiTheme="minorBidi" w:cstheme="minorBidi"/>
          <w:lang w:eastAsia="ja-JP"/>
        </w:rPr>
        <w:t xml:space="preserve"> explosive chemical precursors (ECP)</w:t>
      </w:r>
      <w:r w:rsidRPr="00A4782F">
        <w:rPr>
          <w:rFonts w:asciiTheme="minorBidi" w:hAnsiTheme="minorBidi" w:cstheme="minorBidi"/>
          <w:lang w:eastAsia="ja-JP"/>
        </w:rPr>
        <w:t xml:space="preserve"> play a </w:t>
      </w:r>
      <w:r w:rsidR="00A655AA">
        <w:rPr>
          <w:rFonts w:asciiTheme="minorBidi" w:hAnsiTheme="minorBidi" w:cstheme="minorBidi"/>
          <w:lang w:eastAsia="ja-JP"/>
        </w:rPr>
        <w:t>pivotal</w:t>
      </w:r>
      <w:r w:rsidRPr="00A4782F">
        <w:rPr>
          <w:rFonts w:asciiTheme="minorBidi" w:hAnsiTheme="minorBidi" w:cstheme="minorBidi"/>
          <w:lang w:eastAsia="ja-JP"/>
        </w:rPr>
        <w:t xml:space="preserve"> role in that violence. </w:t>
      </w:r>
      <w:r w:rsidR="00A54418">
        <w:rPr>
          <w:rFonts w:asciiTheme="minorBidi" w:hAnsiTheme="minorBidi" w:cstheme="minorBidi"/>
          <w:lang w:eastAsia="ja-JP"/>
        </w:rPr>
        <w:t>Therefore</w:t>
      </w:r>
      <w:r w:rsidR="00C55B46">
        <w:rPr>
          <w:rFonts w:asciiTheme="minorBidi" w:hAnsiTheme="minorBidi" w:cstheme="minorBidi"/>
          <w:lang w:eastAsia="ja-JP"/>
        </w:rPr>
        <w:t>, t</w:t>
      </w:r>
      <w:r w:rsidRPr="00A4782F">
        <w:rPr>
          <w:rFonts w:asciiTheme="minorBidi" w:hAnsiTheme="minorBidi" w:cstheme="minorBidi"/>
          <w:lang w:eastAsia="ja-JP"/>
        </w:rPr>
        <w:t xml:space="preserve">his PhD </w:t>
      </w:r>
      <w:r w:rsidR="00966089">
        <w:rPr>
          <w:rFonts w:asciiTheme="minorBidi" w:hAnsiTheme="minorBidi" w:cstheme="minorBidi"/>
          <w:lang w:eastAsia="ja-JP"/>
        </w:rPr>
        <w:t>challenge</w:t>
      </w:r>
      <w:r w:rsidR="006B0698">
        <w:rPr>
          <w:rFonts w:asciiTheme="minorBidi" w:hAnsiTheme="minorBidi" w:cstheme="minorBidi"/>
          <w:lang w:eastAsia="ja-JP"/>
        </w:rPr>
        <w:t>s</w:t>
      </w:r>
      <w:r w:rsidRPr="00A4782F">
        <w:rPr>
          <w:rFonts w:asciiTheme="minorBidi" w:hAnsiTheme="minorBidi" w:cstheme="minorBidi"/>
          <w:lang w:eastAsia="ja-JP"/>
        </w:rPr>
        <w:t xml:space="preserve"> a </w:t>
      </w:r>
      <w:r w:rsidRPr="00966089">
        <w:rPr>
          <w:rFonts w:asciiTheme="minorBidi" w:hAnsiTheme="minorBidi" w:cstheme="minorBidi"/>
          <w:i/>
          <w:iCs/>
          <w:lang w:eastAsia="ja-JP"/>
        </w:rPr>
        <w:t>‘taboo’</w:t>
      </w:r>
      <w:r w:rsidRPr="00A4782F">
        <w:rPr>
          <w:rFonts w:asciiTheme="minorBidi" w:hAnsiTheme="minorBidi" w:cstheme="minorBidi"/>
          <w:lang w:eastAsia="ja-JP"/>
        </w:rPr>
        <w:t xml:space="preserve"> subject</w:t>
      </w:r>
      <w:r w:rsidR="002770F5">
        <w:rPr>
          <w:rFonts w:asciiTheme="minorBidi" w:hAnsiTheme="minorBidi" w:cstheme="minorBidi"/>
          <w:lang w:eastAsia="ja-JP"/>
        </w:rPr>
        <w:t xml:space="preserve"> – home-made explosives</w:t>
      </w:r>
      <w:r w:rsidR="00966089">
        <w:rPr>
          <w:rFonts w:asciiTheme="minorBidi" w:hAnsiTheme="minorBidi" w:cstheme="minorBidi"/>
          <w:lang w:eastAsia="ja-JP"/>
        </w:rPr>
        <w:t xml:space="preserve"> (HME)</w:t>
      </w:r>
      <w:r w:rsidR="002770F5">
        <w:rPr>
          <w:rFonts w:asciiTheme="minorBidi" w:hAnsiTheme="minorBidi" w:cstheme="minorBidi"/>
          <w:lang w:eastAsia="ja-JP"/>
        </w:rPr>
        <w:t xml:space="preserve"> - </w:t>
      </w:r>
      <w:r w:rsidRPr="00A4782F">
        <w:rPr>
          <w:rFonts w:asciiTheme="minorBidi" w:hAnsiTheme="minorBidi" w:cstheme="minorBidi"/>
          <w:lang w:eastAsia="ja-JP"/>
        </w:rPr>
        <w:t>expos</w:t>
      </w:r>
      <w:r w:rsidR="002770F5">
        <w:rPr>
          <w:rFonts w:asciiTheme="minorBidi" w:hAnsiTheme="minorBidi" w:cstheme="minorBidi"/>
          <w:lang w:eastAsia="ja-JP"/>
        </w:rPr>
        <w:t>ing</w:t>
      </w:r>
      <w:r w:rsidRPr="00A4782F">
        <w:rPr>
          <w:rFonts w:asciiTheme="minorBidi" w:hAnsiTheme="minorBidi" w:cstheme="minorBidi"/>
          <w:lang w:eastAsia="ja-JP"/>
        </w:rPr>
        <w:t xml:space="preserve"> the wickedness of criminality </w:t>
      </w:r>
      <w:r w:rsidR="000E468E">
        <w:rPr>
          <w:rFonts w:asciiTheme="minorBidi" w:hAnsiTheme="minorBidi" w:cstheme="minorBidi"/>
          <w:lang w:eastAsia="ja-JP"/>
        </w:rPr>
        <w:t xml:space="preserve">behind </w:t>
      </w:r>
      <w:r w:rsidRPr="00A4782F">
        <w:rPr>
          <w:rFonts w:asciiTheme="minorBidi" w:hAnsiTheme="minorBidi" w:cstheme="minorBidi"/>
          <w:lang w:eastAsia="ja-JP"/>
        </w:rPr>
        <w:t xml:space="preserve">illicit </w:t>
      </w:r>
      <w:r w:rsidR="00E26129">
        <w:rPr>
          <w:rFonts w:asciiTheme="minorBidi" w:hAnsiTheme="minorBidi" w:cstheme="minorBidi"/>
          <w:lang w:eastAsia="ja-JP"/>
        </w:rPr>
        <w:t xml:space="preserve">ECP </w:t>
      </w:r>
      <w:r w:rsidRPr="00A4782F">
        <w:rPr>
          <w:rFonts w:asciiTheme="minorBidi" w:hAnsiTheme="minorBidi" w:cstheme="minorBidi"/>
          <w:lang w:eastAsia="ja-JP"/>
        </w:rPr>
        <w:t>diversion</w:t>
      </w:r>
      <w:r w:rsidR="00C55B46">
        <w:rPr>
          <w:rFonts w:asciiTheme="minorBidi" w:hAnsiTheme="minorBidi" w:cstheme="minorBidi"/>
          <w:lang w:eastAsia="ja-JP"/>
        </w:rPr>
        <w:t xml:space="preserve"> and how it can be better controlled</w:t>
      </w:r>
      <w:r w:rsidR="00531081">
        <w:rPr>
          <w:rFonts w:asciiTheme="minorBidi" w:hAnsiTheme="minorBidi" w:cstheme="minorBidi"/>
          <w:lang w:eastAsia="ja-JP"/>
        </w:rPr>
        <w:t>.</w:t>
      </w:r>
      <w:r w:rsidRPr="00A4782F">
        <w:rPr>
          <w:rFonts w:asciiTheme="minorBidi" w:hAnsiTheme="minorBidi" w:cstheme="minorBidi"/>
          <w:lang w:eastAsia="ja-JP"/>
        </w:rPr>
        <w:t xml:space="preserve"> </w:t>
      </w:r>
      <w:r w:rsidR="00054AA9">
        <w:rPr>
          <w:rFonts w:asciiTheme="minorBidi" w:hAnsiTheme="minorBidi" w:cstheme="minorBidi"/>
          <w:lang w:eastAsia="ja-JP"/>
        </w:rPr>
        <w:t xml:space="preserve">Given such a topic, </w:t>
      </w:r>
      <w:r w:rsidRPr="00A4782F">
        <w:rPr>
          <w:rFonts w:asciiTheme="minorBidi" w:hAnsiTheme="minorBidi" w:cstheme="minorBidi"/>
          <w:lang w:eastAsia="ja-JP"/>
        </w:rPr>
        <w:t xml:space="preserve">I am hugely grateful to my supervisors for </w:t>
      </w:r>
      <w:r w:rsidR="000E468E">
        <w:rPr>
          <w:rFonts w:asciiTheme="minorBidi" w:hAnsiTheme="minorBidi" w:cstheme="minorBidi"/>
          <w:lang w:eastAsia="ja-JP"/>
        </w:rPr>
        <w:t xml:space="preserve">supporting what </w:t>
      </w:r>
      <w:r w:rsidRPr="00A4782F">
        <w:rPr>
          <w:rFonts w:asciiTheme="minorBidi" w:hAnsiTheme="minorBidi" w:cstheme="minorBidi"/>
          <w:lang w:eastAsia="ja-JP"/>
        </w:rPr>
        <w:t>must have been an ethical nightmare for Cranfield</w:t>
      </w:r>
      <w:r w:rsidR="00694818">
        <w:rPr>
          <w:rFonts w:asciiTheme="minorBidi" w:hAnsiTheme="minorBidi" w:cstheme="minorBidi"/>
          <w:lang w:eastAsia="ja-JP"/>
        </w:rPr>
        <w:t xml:space="preserve"> University.</w:t>
      </w:r>
      <w:r w:rsidRPr="00A4782F">
        <w:rPr>
          <w:rFonts w:asciiTheme="minorBidi" w:hAnsiTheme="minorBidi" w:cstheme="minorBidi"/>
          <w:lang w:eastAsia="ja-JP"/>
        </w:rPr>
        <w:t xml:space="preserve"> There are so many people to thank, but </w:t>
      </w:r>
      <w:r w:rsidR="00FF68EC">
        <w:rPr>
          <w:rFonts w:asciiTheme="minorBidi" w:hAnsiTheme="minorBidi" w:cstheme="minorBidi"/>
          <w:lang w:eastAsia="ja-JP"/>
        </w:rPr>
        <w:t xml:space="preserve">the following </w:t>
      </w:r>
      <w:r w:rsidRPr="00A4782F">
        <w:rPr>
          <w:rFonts w:asciiTheme="minorBidi" w:hAnsiTheme="minorBidi" w:cstheme="minorBidi"/>
          <w:lang w:eastAsia="ja-JP"/>
        </w:rPr>
        <w:t>deserve special mention.</w:t>
      </w:r>
    </w:p>
    <w:p w14:paraId="0783C438" w14:textId="7FDA04FE" w:rsidR="003669F8" w:rsidRPr="00A4782F" w:rsidRDefault="00870FFE" w:rsidP="003669F8">
      <w:pPr>
        <w:rPr>
          <w:rFonts w:asciiTheme="minorBidi" w:hAnsiTheme="minorBidi" w:cstheme="minorBidi"/>
          <w:lang w:eastAsia="ja-JP"/>
        </w:rPr>
      </w:pPr>
      <w:r w:rsidRPr="00A4782F">
        <w:rPr>
          <w:rFonts w:asciiTheme="minorBidi" w:hAnsiTheme="minorBidi" w:cstheme="minorBidi"/>
          <w:lang w:eastAsia="ja-JP"/>
        </w:rPr>
        <w:t>Anic</w:t>
      </w:r>
      <w:r>
        <w:rPr>
          <w:rFonts w:cs="Arial"/>
          <w:lang w:eastAsia="ja-JP"/>
        </w:rPr>
        <w:t>é</w:t>
      </w:r>
      <w:r w:rsidRPr="00A4782F">
        <w:rPr>
          <w:rFonts w:asciiTheme="minorBidi" w:hAnsiTheme="minorBidi" w:cstheme="minorBidi"/>
          <w:lang w:eastAsia="ja-JP"/>
        </w:rPr>
        <w:t xml:space="preserve">e </w:t>
      </w:r>
      <w:r w:rsidR="003669F8" w:rsidRPr="00A4782F">
        <w:rPr>
          <w:rFonts w:asciiTheme="minorBidi" w:hAnsiTheme="minorBidi" w:cstheme="minorBidi"/>
          <w:lang w:eastAsia="ja-JP"/>
        </w:rPr>
        <w:t>van Engeland, thank you for start</w:t>
      </w:r>
      <w:r w:rsidR="007A7D29">
        <w:rPr>
          <w:rFonts w:asciiTheme="minorBidi" w:hAnsiTheme="minorBidi" w:cstheme="minorBidi"/>
          <w:lang w:eastAsia="ja-JP"/>
        </w:rPr>
        <w:t>ing</w:t>
      </w:r>
      <w:r w:rsidR="003669F8" w:rsidRPr="00A4782F">
        <w:rPr>
          <w:rFonts w:asciiTheme="minorBidi" w:hAnsiTheme="minorBidi" w:cstheme="minorBidi"/>
          <w:lang w:eastAsia="ja-JP"/>
        </w:rPr>
        <w:t xml:space="preserve"> this emotional journey </w:t>
      </w:r>
      <w:r w:rsidR="00BE52B0">
        <w:rPr>
          <w:rFonts w:asciiTheme="minorBidi" w:hAnsiTheme="minorBidi" w:cstheme="minorBidi"/>
          <w:lang w:eastAsia="ja-JP"/>
        </w:rPr>
        <w:t xml:space="preserve">through explosive violence </w:t>
      </w:r>
      <w:r w:rsidR="003669F8" w:rsidRPr="00A4782F">
        <w:rPr>
          <w:rFonts w:asciiTheme="minorBidi" w:hAnsiTheme="minorBidi" w:cstheme="minorBidi"/>
          <w:lang w:eastAsia="ja-JP"/>
        </w:rPr>
        <w:t xml:space="preserve">with me, and for your presentation on International Security and Law to </w:t>
      </w:r>
      <w:r w:rsidR="007A7D29">
        <w:rPr>
          <w:rFonts w:asciiTheme="minorBidi" w:hAnsiTheme="minorBidi" w:cstheme="minorBidi"/>
          <w:lang w:eastAsia="ja-JP"/>
        </w:rPr>
        <w:t xml:space="preserve">the </w:t>
      </w:r>
      <w:r w:rsidR="003669F8" w:rsidRPr="00A4782F">
        <w:rPr>
          <w:rFonts w:asciiTheme="minorBidi" w:hAnsiTheme="minorBidi" w:cstheme="minorBidi"/>
          <w:lang w:eastAsia="ja-JP"/>
        </w:rPr>
        <w:t xml:space="preserve">Ministers and Attorney Generals of countries </w:t>
      </w:r>
      <w:r w:rsidR="00330DD5">
        <w:rPr>
          <w:rFonts w:asciiTheme="minorBidi" w:hAnsiTheme="minorBidi" w:cstheme="minorBidi"/>
          <w:lang w:eastAsia="ja-JP"/>
        </w:rPr>
        <w:t>where Westerners rarely safely visit</w:t>
      </w:r>
      <w:r w:rsidR="003669F8" w:rsidRPr="00A4782F">
        <w:rPr>
          <w:rFonts w:asciiTheme="minorBidi" w:hAnsiTheme="minorBidi" w:cstheme="minorBidi"/>
          <w:lang w:eastAsia="ja-JP"/>
        </w:rPr>
        <w:t>. This assisted the United Nations Development Programme (UNDP) in developing a governance and rule of law programme under which community</w:t>
      </w:r>
      <w:r w:rsidR="00443FA3">
        <w:rPr>
          <w:rFonts w:asciiTheme="minorBidi" w:hAnsiTheme="minorBidi" w:cstheme="minorBidi"/>
          <w:lang w:eastAsia="ja-JP"/>
        </w:rPr>
        <w:t xml:space="preserve"> consultation</w:t>
      </w:r>
      <w:r w:rsidR="003669F8" w:rsidRPr="00A4782F">
        <w:rPr>
          <w:rFonts w:asciiTheme="minorBidi" w:hAnsiTheme="minorBidi" w:cstheme="minorBidi"/>
          <w:lang w:eastAsia="ja-JP"/>
        </w:rPr>
        <w:t xml:space="preserve"> </w:t>
      </w:r>
      <w:r w:rsidR="000862FA">
        <w:rPr>
          <w:rFonts w:asciiTheme="minorBidi" w:hAnsiTheme="minorBidi" w:cstheme="minorBidi"/>
          <w:lang w:eastAsia="ja-JP"/>
        </w:rPr>
        <w:t xml:space="preserve">to tackle the problem of ECP </w:t>
      </w:r>
      <w:r w:rsidR="00825300">
        <w:rPr>
          <w:rFonts w:asciiTheme="minorBidi" w:hAnsiTheme="minorBidi" w:cstheme="minorBidi"/>
          <w:lang w:eastAsia="ja-JP"/>
        </w:rPr>
        <w:t xml:space="preserve">diversion </w:t>
      </w:r>
      <w:r w:rsidR="003669F8" w:rsidRPr="00A4782F">
        <w:rPr>
          <w:rFonts w:asciiTheme="minorBidi" w:hAnsiTheme="minorBidi" w:cstheme="minorBidi"/>
          <w:lang w:eastAsia="ja-JP"/>
        </w:rPr>
        <w:t xml:space="preserve">was developed. Whilst many individuals such as Auke, Lucy, Stephen, Steve, Marie, Noora, Mohammed, Aleks, Abdullah, Nasser, Jes and Ghazi cannot be named in full, you turned a vision of </w:t>
      </w:r>
      <w:r w:rsidR="00A66102">
        <w:rPr>
          <w:rFonts w:asciiTheme="minorBidi" w:hAnsiTheme="minorBidi" w:cstheme="minorBidi"/>
          <w:lang w:eastAsia="ja-JP"/>
        </w:rPr>
        <w:t xml:space="preserve">risk reduction and </w:t>
      </w:r>
      <w:r w:rsidR="003669F8" w:rsidRPr="00A4782F">
        <w:rPr>
          <w:rFonts w:asciiTheme="minorBidi" w:hAnsiTheme="minorBidi" w:cstheme="minorBidi"/>
          <w:lang w:eastAsia="ja-JP"/>
        </w:rPr>
        <w:t xml:space="preserve">victim assistance into reality. Please do not underestimate how your initial support facilitated access to the United Nations General Assembly </w:t>
      </w:r>
      <w:r w:rsidR="00C15101">
        <w:rPr>
          <w:rFonts w:asciiTheme="minorBidi" w:hAnsiTheme="minorBidi" w:cstheme="minorBidi"/>
          <w:lang w:eastAsia="ja-JP"/>
        </w:rPr>
        <w:t xml:space="preserve">(UNGA) </w:t>
      </w:r>
      <w:r w:rsidR="003669F8" w:rsidRPr="00A4782F">
        <w:rPr>
          <w:rFonts w:asciiTheme="minorBidi" w:hAnsiTheme="minorBidi" w:cstheme="minorBidi"/>
          <w:lang w:eastAsia="ja-JP"/>
        </w:rPr>
        <w:t>for charities such as Action on Armed Violence (AOAV) and REVIVE, who continue your advocacy</w:t>
      </w:r>
      <w:r w:rsidR="003B6CA0">
        <w:rPr>
          <w:rFonts w:asciiTheme="minorBidi" w:hAnsiTheme="minorBidi" w:cstheme="minorBidi"/>
          <w:lang w:eastAsia="ja-JP"/>
        </w:rPr>
        <w:t xml:space="preserve"> today</w:t>
      </w:r>
      <w:r w:rsidR="003669F8" w:rsidRPr="00A4782F">
        <w:rPr>
          <w:rFonts w:asciiTheme="minorBidi" w:hAnsiTheme="minorBidi" w:cstheme="minorBidi"/>
          <w:lang w:eastAsia="ja-JP"/>
        </w:rPr>
        <w:t xml:space="preserve">. </w:t>
      </w:r>
    </w:p>
    <w:p w14:paraId="650B441A" w14:textId="1C4660B9" w:rsidR="003669F8" w:rsidRPr="00A4782F" w:rsidRDefault="003669F8" w:rsidP="003669F8">
      <w:pPr>
        <w:rPr>
          <w:rFonts w:asciiTheme="minorBidi" w:hAnsiTheme="minorBidi" w:cstheme="minorBidi"/>
          <w:lang w:eastAsia="ja-JP"/>
        </w:rPr>
      </w:pPr>
      <w:r w:rsidRPr="00A4782F">
        <w:rPr>
          <w:rFonts w:asciiTheme="minorBidi" w:hAnsiTheme="minorBidi" w:cstheme="minorBidi"/>
          <w:lang w:eastAsia="ja-JP"/>
        </w:rPr>
        <w:t xml:space="preserve">Tracey Temple, thank you for securing </w:t>
      </w:r>
      <w:r w:rsidR="00276C91">
        <w:rPr>
          <w:rFonts w:asciiTheme="minorBidi" w:hAnsiTheme="minorBidi" w:cstheme="minorBidi"/>
          <w:lang w:eastAsia="ja-JP"/>
        </w:rPr>
        <w:t xml:space="preserve">50% of </w:t>
      </w:r>
      <w:r w:rsidRPr="00A4782F">
        <w:rPr>
          <w:rFonts w:asciiTheme="minorBidi" w:hAnsiTheme="minorBidi" w:cstheme="minorBidi"/>
          <w:lang w:eastAsia="ja-JP"/>
        </w:rPr>
        <w:t xml:space="preserve">the funding </w:t>
      </w:r>
      <w:r w:rsidR="00B9728F" w:rsidRPr="00A4782F">
        <w:rPr>
          <w:rFonts w:asciiTheme="minorBidi" w:hAnsiTheme="minorBidi" w:cstheme="minorBidi"/>
          <w:lang w:eastAsia="ja-JP"/>
        </w:rPr>
        <w:t xml:space="preserve">for </w:t>
      </w:r>
      <w:r w:rsidRPr="00A4782F">
        <w:rPr>
          <w:rFonts w:asciiTheme="minorBidi" w:hAnsiTheme="minorBidi" w:cstheme="minorBidi"/>
          <w:lang w:eastAsia="ja-JP"/>
        </w:rPr>
        <w:t>this PhD and working extremely hard on the first paper surrounding strat</w:t>
      </w:r>
      <w:r w:rsidR="00B9728F" w:rsidRPr="00A4782F">
        <w:rPr>
          <w:rFonts w:asciiTheme="minorBidi" w:hAnsiTheme="minorBidi" w:cstheme="minorBidi"/>
          <w:lang w:eastAsia="ja-JP"/>
        </w:rPr>
        <w:t>e</w:t>
      </w:r>
      <w:r w:rsidRPr="00A4782F">
        <w:rPr>
          <w:rFonts w:asciiTheme="minorBidi" w:hAnsiTheme="minorBidi" w:cstheme="minorBidi"/>
          <w:lang w:eastAsia="ja-JP"/>
        </w:rPr>
        <w:t>gic approaches to ECP</w:t>
      </w:r>
      <w:r w:rsidR="00B9728F" w:rsidRPr="00A4782F">
        <w:rPr>
          <w:rFonts w:asciiTheme="minorBidi" w:hAnsiTheme="minorBidi" w:cstheme="minorBidi"/>
          <w:lang w:eastAsia="ja-JP"/>
        </w:rPr>
        <w:t xml:space="preserve"> regulation</w:t>
      </w:r>
      <w:r w:rsidRPr="00A4782F">
        <w:rPr>
          <w:rFonts w:asciiTheme="minorBidi" w:hAnsiTheme="minorBidi" w:cstheme="minorBidi"/>
          <w:lang w:eastAsia="ja-JP"/>
        </w:rPr>
        <w:t>. You will be pleased to he</w:t>
      </w:r>
      <w:r w:rsidR="0094473C">
        <w:rPr>
          <w:rFonts w:asciiTheme="minorBidi" w:hAnsiTheme="minorBidi" w:cstheme="minorBidi"/>
          <w:lang w:eastAsia="ja-JP"/>
        </w:rPr>
        <w:t>a</w:t>
      </w:r>
      <w:r w:rsidRPr="00A4782F">
        <w:rPr>
          <w:rFonts w:asciiTheme="minorBidi" w:hAnsiTheme="minorBidi" w:cstheme="minorBidi"/>
          <w:lang w:eastAsia="ja-JP"/>
        </w:rPr>
        <w:t>r that this paper is now one of 5 mitigation proc</w:t>
      </w:r>
      <w:r w:rsidR="007B7AD8">
        <w:rPr>
          <w:rFonts w:asciiTheme="minorBidi" w:hAnsiTheme="minorBidi" w:cstheme="minorBidi"/>
          <w:lang w:eastAsia="ja-JP"/>
        </w:rPr>
        <w:t>edures</w:t>
      </w:r>
      <w:r w:rsidRPr="00A4782F">
        <w:rPr>
          <w:rFonts w:asciiTheme="minorBidi" w:hAnsiTheme="minorBidi" w:cstheme="minorBidi"/>
          <w:lang w:eastAsia="ja-JP"/>
        </w:rPr>
        <w:t xml:space="preserve"> </w:t>
      </w:r>
      <w:r w:rsidR="004F4DF9" w:rsidRPr="00A4782F">
        <w:rPr>
          <w:rFonts w:asciiTheme="minorBidi" w:hAnsiTheme="minorBidi" w:cstheme="minorBidi"/>
          <w:lang w:eastAsia="ja-JP"/>
        </w:rPr>
        <w:t>endorsed by the United Nations</w:t>
      </w:r>
      <w:r w:rsidR="004F4DF9" w:rsidRPr="00A4782F">
        <w:rPr>
          <w:rFonts w:asciiTheme="minorBidi" w:hAnsiTheme="minorBidi" w:cstheme="minorBidi"/>
          <w:lang w:eastAsia="ja-JP"/>
        </w:rPr>
        <w:t xml:space="preserve"> </w:t>
      </w:r>
      <w:r w:rsidRPr="00A4782F">
        <w:rPr>
          <w:rFonts w:asciiTheme="minorBidi" w:hAnsiTheme="minorBidi" w:cstheme="minorBidi"/>
          <w:lang w:eastAsia="ja-JP"/>
        </w:rPr>
        <w:t>to counter-IEDs.</w:t>
      </w:r>
    </w:p>
    <w:p w14:paraId="7C407647" w14:textId="067BDA32" w:rsidR="003669F8" w:rsidRPr="00A4782F" w:rsidRDefault="002E202A" w:rsidP="003669F8">
      <w:pPr>
        <w:rPr>
          <w:rFonts w:asciiTheme="minorBidi" w:hAnsiTheme="minorBidi" w:cstheme="minorBidi"/>
          <w:lang w:eastAsia="ja-JP"/>
        </w:rPr>
      </w:pPr>
      <w:r>
        <w:rPr>
          <w:rFonts w:asciiTheme="minorBidi" w:hAnsiTheme="minorBidi" w:cstheme="minorBidi"/>
          <w:lang w:eastAsia="ja-JP"/>
        </w:rPr>
        <w:t>Jacqueline (</w:t>
      </w:r>
      <w:r w:rsidR="003669F8" w:rsidRPr="00A4782F">
        <w:rPr>
          <w:rFonts w:asciiTheme="minorBidi" w:hAnsiTheme="minorBidi" w:cstheme="minorBidi"/>
          <w:lang w:eastAsia="ja-JP"/>
        </w:rPr>
        <w:t>Jackie</w:t>
      </w:r>
      <w:r>
        <w:rPr>
          <w:rFonts w:asciiTheme="minorBidi" w:hAnsiTheme="minorBidi" w:cstheme="minorBidi"/>
          <w:lang w:eastAsia="ja-JP"/>
        </w:rPr>
        <w:t>)</w:t>
      </w:r>
      <w:r w:rsidR="003669F8" w:rsidRPr="00A4782F">
        <w:rPr>
          <w:rFonts w:asciiTheme="minorBidi" w:hAnsiTheme="minorBidi" w:cstheme="minorBidi"/>
          <w:lang w:eastAsia="ja-JP"/>
        </w:rPr>
        <w:t xml:space="preserve"> Akhavan, I thank you for that initial spark of academic interest in </w:t>
      </w:r>
      <w:r w:rsidR="003669F8" w:rsidRPr="00A4782F">
        <w:rPr>
          <w:rFonts w:asciiTheme="minorBidi" w:hAnsiTheme="minorBidi" w:cstheme="minorBidi"/>
          <w:i/>
          <w:iCs/>
          <w:lang w:eastAsia="ja-JP"/>
        </w:rPr>
        <w:t>‘</w:t>
      </w:r>
      <w:r>
        <w:rPr>
          <w:rFonts w:asciiTheme="minorBidi" w:hAnsiTheme="minorBidi" w:cstheme="minorBidi"/>
          <w:i/>
          <w:iCs/>
          <w:lang w:eastAsia="ja-JP"/>
        </w:rPr>
        <w:t xml:space="preserve">all </w:t>
      </w:r>
      <w:r w:rsidR="003669F8" w:rsidRPr="00A4782F">
        <w:rPr>
          <w:rFonts w:asciiTheme="minorBidi" w:hAnsiTheme="minorBidi" w:cstheme="minorBidi"/>
          <w:i/>
          <w:iCs/>
          <w:lang w:eastAsia="ja-JP"/>
        </w:rPr>
        <w:t>things that go bang’</w:t>
      </w:r>
      <w:r w:rsidR="003669F8" w:rsidRPr="00A4782F">
        <w:rPr>
          <w:rFonts w:asciiTheme="minorBidi" w:hAnsiTheme="minorBidi" w:cstheme="minorBidi"/>
          <w:lang w:eastAsia="ja-JP"/>
        </w:rPr>
        <w:t xml:space="preserve"> </w:t>
      </w:r>
      <w:r w:rsidR="00667DD3">
        <w:rPr>
          <w:rFonts w:asciiTheme="minorBidi" w:hAnsiTheme="minorBidi" w:cstheme="minorBidi"/>
          <w:lang w:eastAsia="ja-JP"/>
        </w:rPr>
        <w:t xml:space="preserve">in 1989. </w:t>
      </w:r>
      <w:r w:rsidR="00C52D01">
        <w:rPr>
          <w:rFonts w:asciiTheme="minorBidi" w:hAnsiTheme="minorBidi" w:cstheme="minorBidi"/>
          <w:lang w:eastAsia="ja-JP"/>
        </w:rPr>
        <w:t>You taught</w:t>
      </w:r>
      <w:r w:rsidR="003669F8" w:rsidRPr="00A4782F">
        <w:rPr>
          <w:rFonts w:asciiTheme="minorBidi" w:hAnsiTheme="minorBidi" w:cstheme="minorBidi"/>
          <w:lang w:eastAsia="ja-JP"/>
        </w:rPr>
        <w:t xml:space="preserve"> me explosive chemistry during my </w:t>
      </w:r>
      <w:r w:rsidR="005741FE">
        <w:rPr>
          <w:rFonts w:asciiTheme="minorBidi" w:hAnsiTheme="minorBidi" w:cstheme="minorBidi"/>
          <w:lang w:eastAsia="ja-JP"/>
        </w:rPr>
        <w:t>undergraduate</w:t>
      </w:r>
      <w:r w:rsidR="003669F8" w:rsidRPr="00A4782F">
        <w:rPr>
          <w:rFonts w:asciiTheme="minorBidi" w:hAnsiTheme="minorBidi" w:cstheme="minorBidi"/>
          <w:lang w:eastAsia="ja-JP"/>
        </w:rPr>
        <w:t xml:space="preserve"> degree </w:t>
      </w:r>
      <w:r w:rsidR="00495AA8">
        <w:rPr>
          <w:rFonts w:asciiTheme="minorBidi" w:hAnsiTheme="minorBidi" w:cstheme="minorBidi"/>
          <w:lang w:eastAsia="ja-JP"/>
        </w:rPr>
        <w:t xml:space="preserve">at the Royal Military College of Science </w:t>
      </w:r>
      <w:r w:rsidR="00300C73">
        <w:rPr>
          <w:rFonts w:asciiTheme="minorBidi" w:hAnsiTheme="minorBidi" w:cstheme="minorBidi"/>
          <w:lang w:eastAsia="ja-JP"/>
        </w:rPr>
        <w:t xml:space="preserve">(RMCS) </w:t>
      </w:r>
      <w:r w:rsidR="00C52D01">
        <w:rPr>
          <w:rFonts w:asciiTheme="minorBidi" w:hAnsiTheme="minorBidi" w:cstheme="minorBidi"/>
          <w:lang w:eastAsia="ja-JP"/>
        </w:rPr>
        <w:t xml:space="preserve">all those </w:t>
      </w:r>
      <w:r w:rsidR="003669F8" w:rsidRPr="00A4782F">
        <w:rPr>
          <w:rFonts w:asciiTheme="minorBidi" w:hAnsiTheme="minorBidi" w:cstheme="minorBidi"/>
          <w:lang w:eastAsia="ja-JP"/>
        </w:rPr>
        <w:t xml:space="preserve">years ago. I know it has been painful for you - re-educating me on </w:t>
      </w:r>
      <w:r w:rsidR="00CE6025">
        <w:rPr>
          <w:rFonts w:asciiTheme="minorBidi" w:hAnsiTheme="minorBidi" w:cstheme="minorBidi"/>
          <w:lang w:eastAsia="ja-JP"/>
        </w:rPr>
        <w:t xml:space="preserve">the finer aspects of </w:t>
      </w:r>
      <w:r w:rsidR="003669F8" w:rsidRPr="00A4782F">
        <w:rPr>
          <w:rFonts w:asciiTheme="minorBidi" w:hAnsiTheme="minorBidi" w:cstheme="minorBidi"/>
          <w:lang w:eastAsia="ja-JP"/>
        </w:rPr>
        <w:t>thermochemistry – but this has facilitated the development of a simple HME calculator for first responders, which will preserve life. This was the hardest publication</w:t>
      </w:r>
      <w:r w:rsidR="005B626A">
        <w:rPr>
          <w:rFonts w:asciiTheme="minorBidi" w:hAnsiTheme="minorBidi" w:cstheme="minorBidi"/>
          <w:lang w:eastAsia="ja-JP"/>
        </w:rPr>
        <w:t xml:space="preserve"> </w:t>
      </w:r>
      <w:r w:rsidR="00AC44E6">
        <w:rPr>
          <w:rFonts w:asciiTheme="minorBidi" w:hAnsiTheme="minorBidi" w:cstheme="minorBidi"/>
          <w:lang w:eastAsia="ja-JP"/>
        </w:rPr>
        <w:t>to pass</w:t>
      </w:r>
      <w:r w:rsidR="005B626A">
        <w:rPr>
          <w:rFonts w:asciiTheme="minorBidi" w:hAnsiTheme="minorBidi" w:cstheme="minorBidi"/>
          <w:lang w:eastAsia="ja-JP"/>
        </w:rPr>
        <w:t xml:space="preserve"> peer review</w:t>
      </w:r>
      <w:r w:rsidR="003669F8" w:rsidRPr="00A4782F">
        <w:rPr>
          <w:rFonts w:asciiTheme="minorBidi" w:hAnsiTheme="minorBidi" w:cstheme="minorBidi"/>
          <w:lang w:eastAsia="ja-JP"/>
        </w:rPr>
        <w:t>, but one that assist</w:t>
      </w:r>
      <w:r w:rsidR="007A40F9">
        <w:rPr>
          <w:rFonts w:asciiTheme="minorBidi" w:hAnsiTheme="minorBidi" w:cstheme="minorBidi"/>
          <w:lang w:eastAsia="ja-JP"/>
        </w:rPr>
        <w:t>s</w:t>
      </w:r>
      <w:r w:rsidR="003669F8" w:rsidRPr="00A4782F">
        <w:rPr>
          <w:rFonts w:asciiTheme="minorBidi" w:hAnsiTheme="minorBidi" w:cstheme="minorBidi"/>
          <w:lang w:eastAsia="ja-JP"/>
        </w:rPr>
        <w:t xml:space="preserve"> those </w:t>
      </w:r>
      <w:r w:rsidR="007A40F9">
        <w:rPr>
          <w:rFonts w:asciiTheme="minorBidi" w:hAnsiTheme="minorBidi" w:cstheme="minorBidi"/>
          <w:lang w:eastAsia="ja-JP"/>
        </w:rPr>
        <w:t>at greatest risk</w:t>
      </w:r>
      <w:r w:rsidR="003669F8" w:rsidRPr="00A4782F">
        <w:rPr>
          <w:rFonts w:asciiTheme="minorBidi" w:hAnsiTheme="minorBidi" w:cstheme="minorBidi"/>
          <w:lang w:eastAsia="ja-JP"/>
        </w:rPr>
        <w:t>.</w:t>
      </w:r>
    </w:p>
    <w:p w14:paraId="50068405" w14:textId="065C86A3" w:rsidR="003669F8" w:rsidRPr="00A4782F" w:rsidRDefault="003669F8" w:rsidP="003669F8">
      <w:pPr>
        <w:rPr>
          <w:rFonts w:asciiTheme="minorBidi" w:hAnsiTheme="minorBidi" w:cstheme="minorBidi"/>
          <w:lang w:eastAsia="ja-JP"/>
        </w:rPr>
      </w:pPr>
      <w:r w:rsidRPr="00A4782F">
        <w:rPr>
          <w:rFonts w:asciiTheme="minorBidi" w:hAnsiTheme="minorBidi" w:cstheme="minorBidi"/>
          <w:lang w:eastAsia="ja-JP"/>
        </w:rPr>
        <w:t>Ken McNaught, we thought we would never see on-another again after</w:t>
      </w:r>
      <w:r w:rsidR="00A5617E">
        <w:rPr>
          <w:rFonts w:asciiTheme="minorBidi" w:hAnsiTheme="minorBidi" w:cstheme="minorBidi"/>
          <w:lang w:eastAsia="ja-JP"/>
        </w:rPr>
        <w:t xml:space="preserve"> you</w:t>
      </w:r>
      <w:r w:rsidRPr="00A4782F">
        <w:rPr>
          <w:rFonts w:asciiTheme="minorBidi" w:hAnsiTheme="minorBidi" w:cstheme="minorBidi"/>
          <w:lang w:eastAsia="ja-JP"/>
        </w:rPr>
        <w:t xml:space="preserve"> determined that I did not have a statistical bone in my body</w:t>
      </w:r>
      <w:r w:rsidR="00766FEA">
        <w:rPr>
          <w:rFonts w:asciiTheme="minorBidi" w:hAnsiTheme="minorBidi" w:cstheme="minorBidi"/>
          <w:lang w:eastAsia="ja-JP"/>
        </w:rPr>
        <w:t xml:space="preserve"> at </w:t>
      </w:r>
      <w:r w:rsidR="00300C73">
        <w:rPr>
          <w:rFonts w:asciiTheme="minorBidi" w:hAnsiTheme="minorBidi" w:cstheme="minorBidi"/>
          <w:lang w:eastAsia="ja-JP"/>
        </w:rPr>
        <w:t>RMCS</w:t>
      </w:r>
      <w:r w:rsidR="00A5617E">
        <w:rPr>
          <w:rFonts w:asciiTheme="minorBidi" w:hAnsiTheme="minorBidi" w:cstheme="minorBidi"/>
          <w:lang w:eastAsia="ja-JP"/>
        </w:rPr>
        <w:t xml:space="preserve">. </w:t>
      </w:r>
      <w:r w:rsidRPr="00A4782F">
        <w:rPr>
          <w:rFonts w:asciiTheme="minorBidi" w:hAnsiTheme="minorBidi" w:cstheme="minorBidi"/>
          <w:lang w:eastAsia="ja-JP"/>
        </w:rPr>
        <w:t>I am truly humbled by your patience in assisting with the publication on Bayesian Belief Updating</w:t>
      </w:r>
      <w:r w:rsidR="00D139E9">
        <w:rPr>
          <w:rFonts w:asciiTheme="minorBidi" w:hAnsiTheme="minorBidi" w:cstheme="minorBidi"/>
          <w:lang w:eastAsia="ja-JP"/>
        </w:rPr>
        <w:t xml:space="preserve"> and Artificial Intelligence</w:t>
      </w:r>
      <w:r w:rsidRPr="00A4782F">
        <w:rPr>
          <w:rFonts w:asciiTheme="minorBidi" w:hAnsiTheme="minorBidi" w:cstheme="minorBidi"/>
          <w:lang w:eastAsia="ja-JP"/>
        </w:rPr>
        <w:t xml:space="preserve">. </w:t>
      </w:r>
      <w:r w:rsidR="00101824">
        <w:rPr>
          <w:rFonts w:asciiTheme="minorBidi" w:hAnsiTheme="minorBidi" w:cstheme="minorBidi"/>
          <w:lang w:eastAsia="ja-JP"/>
        </w:rPr>
        <w:t>Whilst there was much more you wanted to include, p</w:t>
      </w:r>
      <w:r w:rsidRPr="00A4782F">
        <w:rPr>
          <w:rFonts w:asciiTheme="minorBidi" w:hAnsiTheme="minorBidi" w:cstheme="minorBidi"/>
          <w:lang w:eastAsia="ja-JP"/>
        </w:rPr>
        <w:t xml:space="preserve">lease take pride in the fact that the </w:t>
      </w:r>
      <w:r w:rsidR="00C83E37">
        <w:rPr>
          <w:rFonts w:asciiTheme="minorBidi" w:hAnsiTheme="minorBidi" w:cstheme="minorBidi"/>
          <w:lang w:eastAsia="ja-JP"/>
        </w:rPr>
        <w:t xml:space="preserve">outline </w:t>
      </w:r>
      <w:r w:rsidRPr="00A4782F">
        <w:rPr>
          <w:rFonts w:asciiTheme="minorBidi" w:hAnsiTheme="minorBidi" w:cstheme="minorBidi"/>
          <w:lang w:eastAsia="ja-JP"/>
        </w:rPr>
        <w:t>process f</w:t>
      </w:r>
      <w:r w:rsidR="00C83E37">
        <w:rPr>
          <w:rFonts w:asciiTheme="minorBidi" w:hAnsiTheme="minorBidi" w:cstheme="minorBidi"/>
          <w:lang w:eastAsia="ja-JP"/>
        </w:rPr>
        <w:t>or</w:t>
      </w:r>
      <w:r w:rsidRPr="00A4782F">
        <w:rPr>
          <w:rFonts w:asciiTheme="minorBidi" w:hAnsiTheme="minorBidi" w:cstheme="minorBidi"/>
          <w:lang w:eastAsia="ja-JP"/>
        </w:rPr>
        <w:t xml:space="preserve"> threat reduction continues in the country of study</w:t>
      </w:r>
      <w:r w:rsidR="003F55AF">
        <w:rPr>
          <w:rFonts w:asciiTheme="minorBidi" w:hAnsiTheme="minorBidi" w:cstheme="minorBidi"/>
          <w:lang w:eastAsia="ja-JP"/>
        </w:rPr>
        <w:t xml:space="preserve"> and IED numbers have reduced by 25%</w:t>
      </w:r>
      <w:r w:rsidR="00EF4DA1">
        <w:rPr>
          <w:rFonts w:asciiTheme="minorBidi" w:hAnsiTheme="minorBidi" w:cstheme="minorBidi"/>
          <w:lang w:eastAsia="ja-JP"/>
        </w:rPr>
        <w:t>. Those f</w:t>
      </w:r>
      <w:r w:rsidRPr="00A4782F">
        <w:rPr>
          <w:rFonts w:asciiTheme="minorBidi" w:hAnsiTheme="minorBidi" w:cstheme="minorBidi"/>
          <w:lang w:eastAsia="ja-JP"/>
        </w:rPr>
        <w:t xml:space="preserve">ocus groups </w:t>
      </w:r>
      <w:r w:rsidR="00EF4DA1">
        <w:rPr>
          <w:rFonts w:asciiTheme="minorBidi" w:hAnsiTheme="minorBidi" w:cstheme="minorBidi"/>
          <w:lang w:eastAsia="ja-JP"/>
        </w:rPr>
        <w:t xml:space="preserve">established have </w:t>
      </w:r>
      <w:r w:rsidR="002F3670" w:rsidRPr="00A4782F">
        <w:rPr>
          <w:rFonts w:asciiTheme="minorBidi" w:hAnsiTheme="minorBidi" w:cstheme="minorBidi"/>
          <w:lang w:eastAsia="ja-JP"/>
        </w:rPr>
        <w:t>significantly improved</w:t>
      </w:r>
      <w:r w:rsidRPr="00A4782F">
        <w:rPr>
          <w:rFonts w:asciiTheme="minorBidi" w:hAnsiTheme="minorBidi" w:cstheme="minorBidi"/>
          <w:lang w:eastAsia="ja-JP"/>
        </w:rPr>
        <w:t xml:space="preserve"> </w:t>
      </w:r>
      <w:r w:rsidR="00A740E9">
        <w:rPr>
          <w:rFonts w:asciiTheme="minorBidi" w:hAnsiTheme="minorBidi" w:cstheme="minorBidi"/>
          <w:lang w:eastAsia="ja-JP"/>
        </w:rPr>
        <w:t>international</w:t>
      </w:r>
      <w:r w:rsidRPr="00A4782F">
        <w:rPr>
          <w:rFonts w:asciiTheme="minorBidi" w:hAnsiTheme="minorBidi" w:cstheme="minorBidi"/>
          <w:lang w:eastAsia="ja-JP"/>
        </w:rPr>
        <w:t xml:space="preserve"> understanding of the human factors associated with illicit diversion. This </w:t>
      </w:r>
      <w:r w:rsidR="00A740E9">
        <w:rPr>
          <w:rFonts w:asciiTheme="minorBidi" w:hAnsiTheme="minorBidi" w:cstheme="minorBidi"/>
          <w:lang w:eastAsia="ja-JP"/>
        </w:rPr>
        <w:t>paper</w:t>
      </w:r>
      <w:r w:rsidR="0013322F">
        <w:rPr>
          <w:rFonts w:asciiTheme="minorBidi" w:hAnsiTheme="minorBidi" w:cstheme="minorBidi"/>
          <w:lang w:eastAsia="ja-JP"/>
        </w:rPr>
        <w:t>, published in the Security Journal</w:t>
      </w:r>
      <w:r w:rsidR="00FC7F88">
        <w:rPr>
          <w:rFonts w:asciiTheme="minorBidi" w:hAnsiTheme="minorBidi" w:cstheme="minorBidi"/>
          <w:lang w:eastAsia="ja-JP"/>
        </w:rPr>
        <w:t>,</w:t>
      </w:r>
      <w:r w:rsidR="00A740E9">
        <w:rPr>
          <w:rFonts w:asciiTheme="minorBidi" w:hAnsiTheme="minorBidi" w:cstheme="minorBidi"/>
          <w:lang w:eastAsia="ja-JP"/>
        </w:rPr>
        <w:t xml:space="preserve"> </w:t>
      </w:r>
      <w:r w:rsidR="00AB3020">
        <w:rPr>
          <w:rFonts w:asciiTheme="minorBidi" w:hAnsiTheme="minorBidi" w:cstheme="minorBidi"/>
          <w:lang w:eastAsia="ja-JP"/>
        </w:rPr>
        <w:t xml:space="preserve">now </w:t>
      </w:r>
      <w:r w:rsidRPr="00A4782F">
        <w:rPr>
          <w:rFonts w:asciiTheme="minorBidi" w:hAnsiTheme="minorBidi" w:cstheme="minorBidi"/>
          <w:lang w:eastAsia="ja-JP"/>
        </w:rPr>
        <w:t>form</w:t>
      </w:r>
      <w:r w:rsidR="00A740E9">
        <w:rPr>
          <w:rFonts w:asciiTheme="minorBidi" w:hAnsiTheme="minorBidi" w:cstheme="minorBidi"/>
          <w:lang w:eastAsia="ja-JP"/>
        </w:rPr>
        <w:t>s</w:t>
      </w:r>
      <w:r w:rsidRPr="00A4782F">
        <w:rPr>
          <w:rFonts w:asciiTheme="minorBidi" w:hAnsiTheme="minorBidi" w:cstheme="minorBidi"/>
          <w:lang w:eastAsia="ja-JP"/>
        </w:rPr>
        <w:t xml:space="preserve"> part of future C-IED strategies, whether they be humanitarian or military</w:t>
      </w:r>
      <w:r w:rsidR="00A740E9">
        <w:rPr>
          <w:rFonts w:asciiTheme="minorBidi" w:hAnsiTheme="minorBidi" w:cstheme="minorBidi"/>
          <w:lang w:eastAsia="ja-JP"/>
        </w:rPr>
        <w:t>. Y</w:t>
      </w:r>
      <w:r w:rsidRPr="00A4782F">
        <w:rPr>
          <w:rFonts w:asciiTheme="minorBidi" w:hAnsiTheme="minorBidi" w:cstheme="minorBidi"/>
          <w:lang w:eastAsia="ja-JP"/>
        </w:rPr>
        <w:t xml:space="preserve">ou may be called out of retirement </w:t>
      </w:r>
      <w:r w:rsidR="00832D11">
        <w:rPr>
          <w:rFonts w:asciiTheme="minorBidi" w:hAnsiTheme="minorBidi" w:cstheme="minorBidi"/>
          <w:lang w:eastAsia="ja-JP"/>
        </w:rPr>
        <w:t xml:space="preserve">to </w:t>
      </w:r>
      <w:r w:rsidR="00753B9F">
        <w:rPr>
          <w:rFonts w:asciiTheme="minorBidi" w:hAnsiTheme="minorBidi" w:cstheme="minorBidi"/>
          <w:lang w:eastAsia="ja-JP"/>
        </w:rPr>
        <w:t>add the bells and whistles</w:t>
      </w:r>
      <w:r w:rsidR="00832D11">
        <w:rPr>
          <w:rFonts w:asciiTheme="minorBidi" w:hAnsiTheme="minorBidi" w:cstheme="minorBidi"/>
          <w:lang w:eastAsia="ja-JP"/>
        </w:rPr>
        <w:t xml:space="preserve"> </w:t>
      </w:r>
      <w:r w:rsidR="00AB3020">
        <w:rPr>
          <w:rFonts w:asciiTheme="minorBidi" w:hAnsiTheme="minorBidi" w:cstheme="minorBidi"/>
          <w:lang w:eastAsia="ja-JP"/>
        </w:rPr>
        <w:t xml:space="preserve">to any formal statistical approach </w:t>
      </w:r>
      <w:r w:rsidRPr="00A4782F">
        <w:rPr>
          <w:rFonts w:asciiTheme="minorBidi" w:hAnsiTheme="minorBidi" w:cstheme="minorBidi"/>
          <w:lang w:eastAsia="ja-JP"/>
        </w:rPr>
        <w:t>– apologies in advance!</w:t>
      </w:r>
    </w:p>
    <w:p w14:paraId="250381F8" w14:textId="47A4E14B" w:rsidR="003669F8" w:rsidRPr="00A4782F" w:rsidRDefault="003669F8" w:rsidP="003669F8">
      <w:pPr>
        <w:rPr>
          <w:rFonts w:asciiTheme="minorBidi" w:hAnsiTheme="minorBidi" w:cstheme="minorBidi"/>
          <w:lang w:eastAsia="ja-JP"/>
        </w:rPr>
      </w:pPr>
      <w:r w:rsidRPr="00A4782F">
        <w:rPr>
          <w:rFonts w:asciiTheme="minorBidi" w:hAnsiTheme="minorBidi" w:cstheme="minorBidi"/>
          <w:lang w:eastAsia="ja-JP"/>
        </w:rPr>
        <w:t xml:space="preserve">Rachael Hazael and Richard Critchley, you have </w:t>
      </w:r>
      <w:r w:rsidR="000D7713">
        <w:rPr>
          <w:rFonts w:asciiTheme="minorBidi" w:hAnsiTheme="minorBidi" w:cstheme="minorBidi"/>
          <w:lang w:eastAsia="ja-JP"/>
        </w:rPr>
        <w:t xml:space="preserve">both </w:t>
      </w:r>
      <w:r w:rsidRPr="00A4782F">
        <w:rPr>
          <w:rFonts w:asciiTheme="minorBidi" w:hAnsiTheme="minorBidi" w:cstheme="minorBidi"/>
          <w:lang w:eastAsia="ja-JP"/>
        </w:rPr>
        <w:t xml:space="preserve">been </w:t>
      </w:r>
      <w:r w:rsidR="000D7713">
        <w:rPr>
          <w:rFonts w:asciiTheme="minorBidi" w:hAnsiTheme="minorBidi" w:cstheme="minorBidi"/>
          <w:lang w:eastAsia="ja-JP"/>
        </w:rPr>
        <w:t xml:space="preserve">fighting </w:t>
      </w:r>
      <w:r w:rsidRPr="00A4782F">
        <w:rPr>
          <w:rFonts w:asciiTheme="minorBidi" w:hAnsiTheme="minorBidi" w:cstheme="minorBidi"/>
          <w:lang w:eastAsia="ja-JP"/>
        </w:rPr>
        <w:t xml:space="preserve">in the trenches from the </w:t>
      </w:r>
      <w:r w:rsidR="00F55EC1">
        <w:rPr>
          <w:rFonts w:asciiTheme="minorBidi" w:hAnsiTheme="minorBidi" w:cstheme="minorBidi"/>
          <w:lang w:eastAsia="ja-JP"/>
        </w:rPr>
        <w:t>outset</w:t>
      </w:r>
      <w:r w:rsidRPr="00A4782F">
        <w:rPr>
          <w:rFonts w:asciiTheme="minorBidi" w:hAnsiTheme="minorBidi" w:cstheme="minorBidi"/>
          <w:lang w:eastAsia="ja-JP"/>
        </w:rPr>
        <w:t xml:space="preserve">. We have mulled over countless </w:t>
      </w:r>
      <w:r w:rsidR="004C3793">
        <w:rPr>
          <w:rFonts w:asciiTheme="minorBidi" w:hAnsiTheme="minorBidi" w:cstheme="minorBidi"/>
          <w:lang w:eastAsia="ja-JP"/>
        </w:rPr>
        <w:t xml:space="preserve">ethical </w:t>
      </w:r>
      <w:r w:rsidRPr="00A4782F">
        <w:rPr>
          <w:rFonts w:asciiTheme="minorBidi" w:hAnsiTheme="minorBidi" w:cstheme="minorBidi"/>
          <w:lang w:eastAsia="ja-JP"/>
        </w:rPr>
        <w:t xml:space="preserve">possibilities and your advice and guidance on academic writing has been invaluable. I cannot remember how many drafts of each paper you commented on, but their format and content strengthened each time. Your principal focus </w:t>
      </w:r>
      <w:r w:rsidR="000122ED">
        <w:rPr>
          <w:rFonts w:asciiTheme="minorBidi" w:hAnsiTheme="minorBidi" w:cstheme="minorBidi"/>
          <w:lang w:eastAsia="ja-JP"/>
        </w:rPr>
        <w:t xml:space="preserve">centred </w:t>
      </w:r>
      <w:r w:rsidRPr="00A4782F">
        <w:rPr>
          <w:rFonts w:asciiTheme="minorBidi" w:hAnsiTheme="minorBidi" w:cstheme="minorBidi"/>
          <w:lang w:eastAsia="ja-JP"/>
        </w:rPr>
        <w:t xml:space="preserve">on blast injury that may be incurred </w:t>
      </w:r>
      <w:r w:rsidR="0070187E">
        <w:rPr>
          <w:rFonts w:asciiTheme="minorBidi" w:hAnsiTheme="minorBidi" w:cstheme="minorBidi"/>
          <w:lang w:eastAsia="ja-JP"/>
        </w:rPr>
        <w:t>from the detonation of</w:t>
      </w:r>
      <w:r w:rsidRPr="00A4782F">
        <w:rPr>
          <w:rFonts w:asciiTheme="minorBidi" w:hAnsiTheme="minorBidi" w:cstheme="minorBidi"/>
          <w:lang w:eastAsia="ja-JP"/>
        </w:rPr>
        <w:t xml:space="preserve"> real</w:t>
      </w:r>
      <w:r w:rsidR="00205354">
        <w:rPr>
          <w:rFonts w:asciiTheme="minorBidi" w:hAnsiTheme="minorBidi" w:cstheme="minorBidi"/>
          <w:lang w:eastAsia="ja-JP"/>
        </w:rPr>
        <w:t>-life</w:t>
      </w:r>
      <w:r w:rsidRPr="00A4782F">
        <w:rPr>
          <w:rFonts w:asciiTheme="minorBidi" w:hAnsiTheme="minorBidi" w:cstheme="minorBidi"/>
          <w:lang w:eastAsia="ja-JP"/>
        </w:rPr>
        <w:t xml:space="preserve"> IEDs recovered </w:t>
      </w:r>
      <w:r w:rsidR="00205354">
        <w:rPr>
          <w:rFonts w:asciiTheme="minorBidi" w:hAnsiTheme="minorBidi" w:cstheme="minorBidi"/>
          <w:lang w:eastAsia="ja-JP"/>
        </w:rPr>
        <w:t>during</w:t>
      </w:r>
      <w:r w:rsidRPr="00A4782F">
        <w:rPr>
          <w:rFonts w:asciiTheme="minorBidi" w:hAnsiTheme="minorBidi" w:cstheme="minorBidi"/>
          <w:lang w:eastAsia="ja-JP"/>
        </w:rPr>
        <w:t xml:space="preserve"> security operations</w:t>
      </w:r>
      <w:r w:rsidR="000E73CD">
        <w:rPr>
          <w:rFonts w:asciiTheme="minorBidi" w:hAnsiTheme="minorBidi" w:cstheme="minorBidi"/>
          <w:lang w:eastAsia="ja-JP"/>
        </w:rPr>
        <w:t>, not those based on small scale experimentation or modelling</w:t>
      </w:r>
      <w:r w:rsidR="007829EF">
        <w:rPr>
          <w:rFonts w:asciiTheme="minorBidi" w:hAnsiTheme="minorBidi" w:cstheme="minorBidi"/>
          <w:lang w:eastAsia="ja-JP"/>
        </w:rPr>
        <w:t>.</w:t>
      </w:r>
      <w:r w:rsidRPr="00A4782F">
        <w:rPr>
          <w:rFonts w:asciiTheme="minorBidi" w:hAnsiTheme="minorBidi" w:cstheme="minorBidi"/>
          <w:lang w:eastAsia="ja-JP"/>
        </w:rPr>
        <w:t xml:space="preserve"> </w:t>
      </w:r>
      <w:r w:rsidR="002D74DE">
        <w:rPr>
          <w:rFonts w:asciiTheme="minorBidi" w:hAnsiTheme="minorBidi" w:cstheme="minorBidi"/>
          <w:lang w:eastAsia="ja-JP"/>
        </w:rPr>
        <w:t xml:space="preserve">Across several soil types, </w:t>
      </w:r>
      <w:r w:rsidR="00E70FAA">
        <w:rPr>
          <w:rFonts w:asciiTheme="minorBidi" w:hAnsiTheme="minorBidi" w:cstheme="minorBidi"/>
          <w:lang w:eastAsia="ja-JP"/>
        </w:rPr>
        <w:t>this work</w:t>
      </w:r>
      <w:r w:rsidR="007829EF">
        <w:rPr>
          <w:rFonts w:asciiTheme="minorBidi" w:hAnsiTheme="minorBidi" w:cstheme="minorBidi"/>
          <w:lang w:eastAsia="ja-JP"/>
        </w:rPr>
        <w:t xml:space="preserve"> has provided a simple comparator </w:t>
      </w:r>
      <w:r w:rsidRPr="00A4782F">
        <w:rPr>
          <w:rFonts w:asciiTheme="minorBidi" w:hAnsiTheme="minorBidi" w:cstheme="minorBidi"/>
          <w:lang w:eastAsia="ja-JP"/>
        </w:rPr>
        <w:t xml:space="preserve">between </w:t>
      </w:r>
      <w:r w:rsidR="00046DF4">
        <w:rPr>
          <w:rFonts w:asciiTheme="minorBidi" w:hAnsiTheme="minorBidi" w:cstheme="minorBidi"/>
          <w:lang w:eastAsia="ja-JP"/>
        </w:rPr>
        <w:t xml:space="preserve">the crater </w:t>
      </w:r>
      <w:r w:rsidR="00334F6D">
        <w:rPr>
          <w:rFonts w:asciiTheme="minorBidi" w:hAnsiTheme="minorBidi" w:cstheme="minorBidi"/>
          <w:lang w:eastAsia="ja-JP"/>
        </w:rPr>
        <w:t xml:space="preserve">size </w:t>
      </w:r>
      <w:r w:rsidR="00046DF4">
        <w:rPr>
          <w:rFonts w:asciiTheme="minorBidi" w:hAnsiTheme="minorBidi" w:cstheme="minorBidi"/>
          <w:lang w:eastAsia="ja-JP"/>
        </w:rPr>
        <w:t xml:space="preserve">produced by </w:t>
      </w:r>
      <w:r w:rsidRPr="00A4782F">
        <w:rPr>
          <w:rFonts w:asciiTheme="minorBidi" w:hAnsiTheme="minorBidi" w:cstheme="minorBidi"/>
          <w:lang w:eastAsia="ja-JP"/>
        </w:rPr>
        <w:t xml:space="preserve">theoretical spherical charges and </w:t>
      </w:r>
      <w:r w:rsidR="00E70FAA">
        <w:rPr>
          <w:rFonts w:asciiTheme="minorBidi" w:hAnsiTheme="minorBidi" w:cstheme="minorBidi"/>
          <w:lang w:eastAsia="ja-JP"/>
        </w:rPr>
        <w:t xml:space="preserve">those of a </w:t>
      </w:r>
      <w:r w:rsidRPr="00A4782F">
        <w:rPr>
          <w:rFonts w:asciiTheme="minorBidi" w:hAnsiTheme="minorBidi" w:cstheme="minorBidi"/>
          <w:lang w:eastAsia="ja-JP"/>
        </w:rPr>
        <w:t xml:space="preserve">hexahedral </w:t>
      </w:r>
      <w:r w:rsidR="00E70FAA">
        <w:rPr>
          <w:rFonts w:asciiTheme="minorBidi" w:hAnsiTheme="minorBidi" w:cstheme="minorBidi"/>
          <w:lang w:eastAsia="ja-JP"/>
        </w:rPr>
        <w:t xml:space="preserve">nature </w:t>
      </w:r>
      <w:r w:rsidR="00315DB1">
        <w:rPr>
          <w:rFonts w:asciiTheme="minorBidi" w:hAnsiTheme="minorBidi" w:cstheme="minorBidi"/>
          <w:lang w:eastAsia="ja-JP"/>
        </w:rPr>
        <w:t xml:space="preserve">commonly used </w:t>
      </w:r>
      <w:r w:rsidR="00251B6E">
        <w:rPr>
          <w:rFonts w:asciiTheme="minorBidi" w:hAnsiTheme="minorBidi" w:cstheme="minorBidi"/>
          <w:lang w:eastAsia="ja-JP"/>
        </w:rPr>
        <w:t>by terrorists</w:t>
      </w:r>
      <w:r w:rsidRPr="00A4782F">
        <w:rPr>
          <w:rFonts w:asciiTheme="minorBidi" w:hAnsiTheme="minorBidi" w:cstheme="minorBidi"/>
          <w:lang w:eastAsia="ja-JP"/>
        </w:rPr>
        <w:t>. I wish you both huge success in your academic careers</w:t>
      </w:r>
      <w:r w:rsidR="009D1075">
        <w:rPr>
          <w:rFonts w:asciiTheme="minorBidi" w:hAnsiTheme="minorBidi" w:cstheme="minorBidi"/>
          <w:lang w:eastAsia="ja-JP"/>
        </w:rPr>
        <w:t xml:space="preserve"> as you gain further accolades in </w:t>
      </w:r>
      <w:r w:rsidR="00AA11FA">
        <w:rPr>
          <w:rFonts w:asciiTheme="minorBidi" w:hAnsiTheme="minorBidi" w:cstheme="minorBidi"/>
          <w:lang w:eastAsia="ja-JP"/>
        </w:rPr>
        <w:t>this discipline</w:t>
      </w:r>
      <w:r w:rsidRPr="00A4782F">
        <w:rPr>
          <w:rFonts w:asciiTheme="minorBidi" w:hAnsiTheme="minorBidi" w:cstheme="minorBidi"/>
          <w:lang w:eastAsia="ja-JP"/>
        </w:rPr>
        <w:t>.</w:t>
      </w:r>
    </w:p>
    <w:p w14:paraId="1674E626" w14:textId="7700398E" w:rsidR="00DA28B2" w:rsidRPr="00A4782F" w:rsidRDefault="003669F8" w:rsidP="00B9728F">
      <w:pPr>
        <w:rPr>
          <w:rFonts w:asciiTheme="minorBidi" w:hAnsiTheme="minorBidi" w:cstheme="minorBidi"/>
          <w:lang w:eastAsia="ja-JP"/>
        </w:rPr>
      </w:pPr>
      <w:r w:rsidRPr="00A4782F">
        <w:rPr>
          <w:rFonts w:asciiTheme="minorBidi" w:hAnsiTheme="minorBidi" w:cstheme="minorBidi"/>
          <w:lang w:eastAsia="ja-JP"/>
        </w:rPr>
        <w:t xml:space="preserve">And finally, I must personally thank my wife Christina, </w:t>
      </w:r>
      <w:r w:rsidR="00F82F62">
        <w:rPr>
          <w:rFonts w:asciiTheme="minorBidi" w:hAnsiTheme="minorBidi" w:cstheme="minorBidi"/>
          <w:lang w:eastAsia="ja-JP"/>
        </w:rPr>
        <w:t xml:space="preserve">my </w:t>
      </w:r>
      <w:r w:rsidRPr="00A4782F">
        <w:rPr>
          <w:rFonts w:asciiTheme="minorBidi" w:hAnsiTheme="minorBidi" w:cstheme="minorBidi"/>
          <w:lang w:eastAsia="ja-JP"/>
        </w:rPr>
        <w:t xml:space="preserve">children Victoria and Alexandra, </w:t>
      </w:r>
      <w:r w:rsidR="00F82F62">
        <w:rPr>
          <w:rFonts w:asciiTheme="minorBidi" w:hAnsiTheme="minorBidi" w:cstheme="minorBidi"/>
          <w:lang w:eastAsia="ja-JP"/>
        </w:rPr>
        <w:t xml:space="preserve">and my sisters Diane and Michelle </w:t>
      </w:r>
      <w:r w:rsidRPr="00A4782F">
        <w:rPr>
          <w:rFonts w:asciiTheme="minorBidi" w:hAnsiTheme="minorBidi" w:cstheme="minorBidi"/>
          <w:lang w:eastAsia="ja-JP"/>
        </w:rPr>
        <w:t>who have always been there for me, and who witnessed me deploy overseas</w:t>
      </w:r>
      <w:r w:rsidR="0045121B">
        <w:rPr>
          <w:rFonts w:asciiTheme="minorBidi" w:hAnsiTheme="minorBidi" w:cstheme="minorBidi"/>
          <w:lang w:eastAsia="ja-JP"/>
        </w:rPr>
        <w:t xml:space="preserve"> from the age of 19</w:t>
      </w:r>
      <w:r w:rsidRPr="00A4782F">
        <w:rPr>
          <w:rFonts w:asciiTheme="minorBidi" w:hAnsiTheme="minorBidi" w:cstheme="minorBidi"/>
          <w:lang w:eastAsia="ja-JP"/>
        </w:rPr>
        <w:t xml:space="preserve">, not knowing if I would return home. </w:t>
      </w:r>
      <w:r w:rsidR="00FA6144">
        <w:rPr>
          <w:rFonts w:asciiTheme="minorBidi" w:hAnsiTheme="minorBidi" w:cstheme="minorBidi"/>
          <w:lang w:eastAsia="ja-JP"/>
        </w:rPr>
        <w:t>Aside the dread of house visitation</w:t>
      </w:r>
      <w:r w:rsidR="00D75823">
        <w:rPr>
          <w:rFonts w:asciiTheme="minorBidi" w:hAnsiTheme="minorBidi" w:cstheme="minorBidi"/>
          <w:lang w:eastAsia="ja-JP"/>
        </w:rPr>
        <w:t>s</w:t>
      </w:r>
      <w:r w:rsidR="00FA6144">
        <w:rPr>
          <w:rFonts w:asciiTheme="minorBidi" w:hAnsiTheme="minorBidi" w:cstheme="minorBidi"/>
          <w:lang w:eastAsia="ja-JP"/>
        </w:rPr>
        <w:t xml:space="preserve"> </w:t>
      </w:r>
      <w:r w:rsidR="00613784">
        <w:rPr>
          <w:rFonts w:asciiTheme="minorBidi" w:hAnsiTheme="minorBidi" w:cstheme="minorBidi"/>
          <w:lang w:eastAsia="ja-JP"/>
        </w:rPr>
        <w:t xml:space="preserve">during my </w:t>
      </w:r>
      <w:r w:rsidR="00077092">
        <w:rPr>
          <w:rFonts w:asciiTheme="minorBidi" w:hAnsiTheme="minorBidi" w:cstheme="minorBidi"/>
          <w:lang w:eastAsia="ja-JP"/>
        </w:rPr>
        <w:t xml:space="preserve">many </w:t>
      </w:r>
      <w:r w:rsidR="00613784">
        <w:rPr>
          <w:rFonts w:asciiTheme="minorBidi" w:hAnsiTheme="minorBidi" w:cstheme="minorBidi"/>
          <w:lang w:eastAsia="ja-JP"/>
        </w:rPr>
        <w:t xml:space="preserve">tours of Northern Ireland, the Balkans, Iraq, Afghanistan </w:t>
      </w:r>
      <w:r w:rsidR="00D75823">
        <w:rPr>
          <w:rFonts w:asciiTheme="minorBidi" w:hAnsiTheme="minorBidi" w:cstheme="minorBidi"/>
          <w:lang w:eastAsia="ja-JP"/>
        </w:rPr>
        <w:t xml:space="preserve">and Special Project </w:t>
      </w:r>
      <w:r w:rsidR="005D79FB">
        <w:rPr>
          <w:rFonts w:asciiTheme="minorBidi" w:hAnsiTheme="minorBidi" w:cstheme="minorBidi"/>
          <w:lang w:eastAsia="ja-JP"/>
        </w:rPr>
        <w:t xml:space="preserve">duties </w:t>
      </w:r>
      <w:r w:rsidR="00D75823">
        <w:rPr>
          <w:rFonts w:asciiTheme="minorBidi" w:hAnsiTheme="minorBidi" w:cstheme="minorBidi"/>
          <w:lang w:eastAsia="ja-JP"/>
        </w:rPr>
        <w:t>with the Secret Intelligence Service (SIS), y</w:t>
      </w:r>
      <w:r w:rsidR="00246CD5">
        <w:rPr>
          <w:rFonts w:asciiTheme="minorBidi" w:hAnsiTheme="minorBidi" w:cstheme="minorBidi"/>
          <w:lang w:eastAsia="ja-JP"/>
        </w:rPr>
        <w:t xml:space="preserve">ou have </w:t>
      </w:r>
      <w:r w:rsidR="009E1134">
        <w:rPr>
          <w:rFonts w:asciiTheme="minorBidi" w:hAnsiTheme="minorBidi" w:cstheme="minorBidi"/>
          <w:lang w:eastAsia="ja-JP"/>
        </w:rPr>
        <w:t xml:space="preserve">absorbed </w:t>
      </w:r>
      <w:r w:rsidR="0045121B">
        <w:rPr>
          <w:rFonts w:asciiTheme="minorBidi" w:hAnsiTheme="minorBidi" w:cstheme="minorBidi"/>
          <w:lang w:eastAsia="ja-JP"/>
        </w:rPr>
        <w:t xml:space="preserve">two </w:t>
      </w:r>
      <w:r w:rsidR="008D6C32">
        <w:rPr>
          <w:rFonts w:asciiTheme="minorBidi" w:hAnsiTheme="minorBidi" w:cstheme="minorBidi"/>
          <w:lang w:eastAsia="ja-JP"/>
        </w:rPr>
        <w:t xml:space="preserve">very personal </w:t>
      </w:r>
      <w:r w:rsidR="00496CD9">
        <w:rPr>
          <w:rFonts w:asciiTheme="minorBidi" w:hAnsiTheme="minorBidi" w:cstheme="minorBidi"/>
          <w:lang w:eastAsia="ja-JP"/>
        </w:rPr>
        <w:t>journ</w:t>
      </w:r>
      <w:r w:rsidR="008D6C32">
        <w:rPr>
          <w:rFonts w:asciiTheme="minorBidi" w:hAnsiTheme="minorBidi" w:cstheme="minorBidi"/>
          <w:lang w:eastAsia="ja-JP"/>
        </w:rPr>
        <w:t>eys</w:t>
      </w:r>
      <w:r w:rsidR="00496CD9">
        <w:rPr>
          <w:rFonts w:asciiTheme="minorBidi" w:hAnsiTheme="minorBidi" w:cstheme="minorBidi"/>
          <w:lang w:eastAsia="ja-JP"/>
        </w:rPr>
        <w:t xml:space="preserve"> </w:t>
      </w:r>
      <w:r w:rsidR="008D6C32">
        <w:rPr>
          <w:rFonts w:asciiTheme="minorBidi" w:hAnsiTheme="minorBidi" w:cstheme="minorBidi"/>
          <w:lang w:eastAsia="ja-JP"/>
        </w:rPr>
        <w:t xml:space="preserve">with me - </w:t>
      </w:r>
      <w:r w:rsidR="00A71F98">
        <w:rPr>
          <w:rFonts w:asciiTheme="minorBidi" w:hAnsiTheme="minorBidi" w:cstheme="minorBidi"/>
          <w:lang w:eastAsia="ja-JP"/>
        </w:rPr>
        <w:t xml:space="preserve">service-related </w:t>
      </w:r>
      <w:r w:rsidR="00496CD9">
        <w:rPr>
          <w:rFonts w:asciiTheme="minorBidi" w:hAnsiTheme="minorBidi" w:cstheme="minorBidi"/>
          <w:lang w:eastAsia="ja-JP"/>
        </w:rPr>
        <w:t>P</w:t>
      </w:r>
      <w:r w:rsidR="009E1134">
        <w:rPr>
          <w:rFonts w:asciiTheme="minorBidi" w:hAnsiTheme="minorBidi" w:cstheme="minorBidi"/>
          <w:lang w:eastAsia="ja-JP"/>
        </w:rPr>
        <w:t>ost Traumatic Stress Disorder (P</w:t>
      </w:r>
      <w:r w:rsidR="00496CD9">
        <w:rPr>
          <w:rFonts w:asciiTheme="minorBidi" w:hAnsiTheme="minorBidi" w:cstheme="minorBidi"/>
          <w:lang w:eastAsia="ja-JP"/>
        </w:rPr>
        <w:t>TSD</w:t>
      </w:r>
      <w:r w:rsidR="009E1134">
        <w:rPr>
          <w:rFonts w:asciiTheme="minorBidi" w:hAnsiTheme="minorBidi" w:cstheme="minorBidi"/>
          <w:lang w:eastAsia="ja-JP"/>
        </w:rPr>
        <w:t>)</w:t>
      </w:r>
      <w:r w:rsidR="00496CD9">
        <w:rPr>
          <w:rFonts w:asciiTheme="minorBidi" w:hAnsiTheme="minorBidi" w:cstheme="minorBidi"/>
          <w:lang w:eastAsia="ja-JP"/>
        </w:rPr>
        <w:t xml:space="preserve"> and </w:t>
      </w:r>
      <w:r w:rsidR="009542F0">
        <w:rPr>
          <w:rFonts w:asciiTheme="minorBidi" w:hAnsiTheme="minorBidi" w:cstheme="minorBidi"/>
          <w:lang w:eastAsia="ja-JP"/>
        </w:rPr>
        <w:t xml:space="preserve">aggressive bladder </w:t>
      </w:r>
      <w:r w:rsidR="00496CD9">
        <w:rPr>
          <w:rFonts w:asciiTheme="minorBidi" w:hAnsiTheme="minorBidi" w:cstheme="minorBidi"/>
          <w:lang w:eastAsia="ja-JP"/>
        </w:rPr>
        <w:t xml:space="preserve">cancer. </w:t>
      </w:r>
      <w:r w:rsidRPr="00A4782F">
        <w:rPr>
          <w:rFonts w:asciiTheme="minorBidi" w:hAnsiTheme="minorBidi" w:cstheme="minorBidi"/>
          <w:lang w:eastAsia="ja-JP"/>
        </w:rPr>
        <w:t xml:space="preserve">I now understand </w:t>
      </w:r>
      <w:r w:rsidR="00E3593A">
        <w:rPr>
          <w:rFonts w:asciiTheme="minorBidi" w:hAnsiTheme="minorBidi" w:cstheme="minorBidi"/>
          <w:lang w:eastAsia="ja-JP"/>
        </w:rPr>
        <w:t xml:space="preserve">how </w:t>
      </w:r>
      <w:r w:rsidRPr="00A4782F">
        <w:rPr>
          <w:rFonts w:asciiTheme="minorBidi" w:hAnsiTheme="minorBidi" w:cstheme="minorBidi"/>
          <w:lang w:eastAsia="ja-JP"/>
        </w:rPr>
        <w:t xml:space="preserve">the toll </w:t>
      </w:r>
      <w:r w:rsidR="00315F9B">
        <w:rPr>
          <w:rFonts w:asciiTheme="minorBidi" w:hAnsiTheme="minorBidi" w:cstheme="minorBidi"/>
          <w:lang w:eastAsia="ja-JP"/>
        </w:rPr>
        <w:t>of</w:t>
      </w:r>
      <w:r w:rsidRPr="00A4782F">
        <w:rPr>
          <w:rFonts w:asciiTheme="minorBidi" w:hAnsiTheme="minorBidi" w:cstheme="minorBidi"/>
          <w:lang w:eastAsia="ja-JP"/>
        </w:rPr>
        <w:t xml:space="preserve"> </w:t>
      </w:r>
      <w:r w:rsidR="000E665C">
        <w:rPr>
          <w:rFonts w:asciiTheme="minorBidi" w:hAnsiTheme="minorBidi" w:cstheme="minorBidi"/>
          <w:lang w:eastAsia="ja-JP"/>
        </w:rPr>
        <w:t xml:space="preserve">my military career and its consequences </w:t>
      </w:r>
      <w:r w:rsidRPr="00A4782F">
        <w:rPr>
          <w:rFonts w:asciiTheme="minorBidi" w:hAnsiTheme="minorBidi" w:cstheme="minorBidi"/>
          <w:lang w:eastAsia="ja-JP"/>
        </w:rPr>
        <w:t>h</w:t>
      </w:r>
      <w:r w:rsidR="000E665C">
        <w:rPr>
          <w:rFonts w:asciiTheme="minorBidi" w:hAnsiTheme="minorBidi" w:cstheme="minorBidi"/>
          <w:lang w:eastAsia="ja-JP"/>
        </w:rPr>
        <w:t>ave</w:t>
      </w:r>
      <w:r w:rsidRPr="00A4782F">
        <w:rPr>
          <w:rFonts w:asciiTheme="minorBidi" w:hAnsiTheme="minorBidi" w:cstheme="minorBidi"/>
          <w:lang w:eastAsia="ja-JP"/>
        </w:rPr>
        <w:t xml:space="preserve"> </w:t>
      </w:r>
      <w:r w:rsidR="00E3593A">
        <w:rPr>
          <w:rFonts w:asciiTheme="minorBidi" w:hAnsiTheme="minorBidi" w:cstheme="minorBidi"/>
          <w:lang w:eastAsia="ja-JP"/>
        </w:rPr>
        <w:t>weighed heavily</w:t>
      </w:r>
      <w:r w:rsidRPr="00A4782F">
        <w:rPr>
          <w:rFonts w:asciiTheme="minorBidi" w:hAnsiTheme="minorBidi" w:cstheme="minorBidi"/>
          <w:lang w:eastAsia="ja-JP"/>
        </w:rPr>
        <w:t xml:space="preserve"> </w:t>
      </w:r>
      <w:r w:rsidR="00315F9B">
        <w:rPr>
          <w:rFonts w:asciiTheme="minorBidi" w:hAnsiTheme="minorBidi" w:cstheme="minorBidi"/>
          <w:lang w:eastAsia="ja-JP"/>
        </w:rPr>
        <w:t>up</w:t>
      </w:r>
      <w:r w:rsidRPr="00A4782F">
        <w:rPr>
          <w:rFonts w:asciiTheme="minorBidi" w:hAnsiTheme="minorBidi" w:cstheme="minorBidi"/>
          <w:lang w:eastAsia="ja-JP"/>
        </w:rPr>
        <w:t>on you</w:t>
      </w:r>
      <w:r w:rsidR="005A1703">
        <w:rPr>
          <w:rFonts w:asciiTheme="minorBidi" w:hAnsiTheme="minorBidi" w:cstheme="minorBidi"/>
          <w:lang w:eastAsia="ja-JP"/>
        </w:rPr>
        <w:t xml:space="preserve"> all</w:t>
      </w:r>
      <w:r w:rsidR="00315F9B">
        <w:rPr>
          <w:rFonts w:asciiTheme="minorBidi" w:hAnsiTheme="minorBidi" w:cstheme="minorBidi"/>
          <w:lang w:eastAsia="ja-JP"/>
        </w:rPr>
        <w:t xml:space="preserve">, </w:t>
      </w:r>
      <w:r w:rsidRPr="00A4782F">
        <w:rPr>
          <w:rFonts w:asciiTheme="minorBidi" w:hAnsiTheme="minorBidi" w:cstheme="minorBidi"/>
          <w:lang w:eastAsia="ja-JP"/>
        </w:rPr>
        <w:t>and I hope that, in some small way, this PhD provide</w:t>
      </w:r>
      <w:r w:rsidR="000E665C">
        <w:rPr>
          <w:rFonts w:asciiTheme="minorBidi" w:hAnsiTheme="minorBidi" w:cstheme="minorBidi"/>
          <w:lang w:eastAsia="ja-JP"/>
        </w:rPr>
        <w:t>s</w:t>
      </w:r>
      <w:r w:rsidRPr="00A4782F">
        <w:rPr>
          <w:rFonts w:asciiTheme="minorBidi" w:hAnsiTheme="minorBidi" w:cstheme="minorBidi"/>
          <w:lang w:eastAsia="ja-JP"/>
        </w:rPr>
        <w:t xml:space="preserve"> a degree of closure</w:t>
      </w:r>
      <w:r w:rsidR="000E665C">
        <w:rPr>
          <w:rFonts w:asciiTheme="minorBidi" w:hAnsiTheme="minorBidi" w:cstheme="minorBidi"/>
          <w:lang w:eastAsia="ja-JP"/>
        </w:rPr>
        <w:t>, or be</w:t>
      </w:r>
      <w:r w:rsidR="00697D61">
        <w:rPr>
          <w:rFonts w:asciiTheme="minorBidi" w:hAnsiTheme="minorBidi" w:cstheme="minorBidi"/>
          <w:lang w:eastAsia="ja-JP"/>
        </w:rPr>
        <w:t>comes</w:t>
      </w:r>
      <w:r w:rsidR="000E665C">
        <w:rPr>
          <w:rFonts w:asciiTheme="minorBidi" w:hAnsiTheme="minorBidi" w:cstheme="minorBidi"/>
          <w:lang w:eastAsia="ja-JP"/>
        </w:rPr>
        <w:t xml:space="preserve"> useful </w:t>
      </w:r>
      <w:r w:rsidR="005A1703">
        <w:rPr>
          <w:rFonts w:asciiTheme="minorBidi" w:hAnsiTheme="minorBidi" w:cstheme="minorBidi"/>
          <w:lang w:eastAsia="ja-JP"/>
        </w:rPr>
        <w:t xml:space="preserve">to the girls </w:t>
      </w:r>
      <w:r w:rsidR="000E665C">
        <w:rPr>
          <w:rFonts w:asciiTheme="minorBidi" w:hAnsiTheme="minorBidi" w:cstheme="minorBidi"/>
          <w:lang w:eastAsia="ja-JP"/>
        </w:rPr>
        <w:t>as a couple of book-ends!</w:t>
      </w:r>
      <w:r w:rsidRPr="00A4782F">
        <w:rPr>
          <w:rFonts w:asciiTheme="minorBidi" w:hAnsiTheme="minorBidi" w:cstheme="minorBidi"/>
          <w:lang w:eastAsia="ja-JP"/>
        </w:rPr>
        <w:t xml:space="preserve"> Your enduring patience, love and support through all things continue to be my ultimate driving force in life. I love you all very much</w:t>
      </w:r>
      <w:r w:rsidR="00C16349">
        <w:rPr>
          <w:rFonts w:asciiTheme="minorBidi" w:hAnsiTheme="minorBidi" w:cstheme="minorBidi"/>
          <w:lang w:eastAsia="ja-JP"/>
        </w:rPr>
        <w:t>, family is the greatest treasure</w:t>
      </w:r>
      <w:r w:rsidR="00475227">
        <w:rPr>
          <w:rFonts w:asciiTheme="minorBidi" w:hAnsiTheme="minorBidi" w:cstheme="minorBidi"/>
          <w:lang w:eastAsia="ja-JP"/>
        </w:rPr>
        <w:t xml:space="preserve"> of all</w:t>
      </w:r>
      <w:r w:rsidR="00C16349">
        <w:rPr>
          <w:rFonts w:asciiTheme="minorBidi" w:hAnsiTheme="minorBidi" w:cstheme="minorBidi"/>
          <w:lang w:eastAsia="ja-JP"/>
        </w:rPr>
        <w:t>,</w:t>
      </w:r>
      <w:r w:rsidR="005A1703">
        <w:rPr>
          <w:rFonts w:asciiTheme="minorBidi" w:hAnsiTheme="minorBidi" w:cstheme="minorBidi"/>
          <w:lang w:eastAsia="ja-JP"/>
        </w:rPr>
        <w:t xml:space="preserve"> and </w:t>
      </w:r>
      <w:r w:rsidR="00E2371A">
        <w:rPr>
          <w:rFonts w:asciiTheme="minorBidi" w:hAnsiTheme="minorBidi" w:cstheme="minorBidi"/>
          <w:lang w:eastAsia="ja-JP"/>
        </w:rPr>
        <w:t xml:space="preserve">I </w:t>
      </w:r>
      <w:r w:rsidR="005A1703">
        <w:rPr>
          <w:rFonts w:asciiTheme="minorBidi" w:hAnsiTheme="minorBidi" w:cstheme="minorBidi"/>
          <w:lang w:eastAsia="ja-JP"/>
        </w:rPr>
        <w:t xml:space="preserve">am a better person for having </w:t>
      </w:r>
      <w:r w:rsidR="00092874">
        <w:rPr>
          <w:rFonts w:asciiTheme="minorBidi" w:hAnsiTheme="minorBidi" w:cstheme="minorBidi"/>
          <w:lang w:eastAsia="ja-JP"/>
        </w:rPr>
        <w:t>such wonderful people</w:t>
      </w:r>
      <w:r w:rsidR="005977D0">
        <w:rPr>
          <w:rFonts w:asciiTheme="minorBidi" w:hAnsiTheme="minorBidi" w:cstheme="minorBidi"/>
          <w:lang w:eastAsia="ja-JP"/>
        </w:rPr>
        <w:t xml:space="preserve"> </w:t>
      </w:r>
      <w:r w:rsidR="005A1703">
        <w:rPr>
          <w:rFonts w:asciiTheme="minorBidi" w:hAnsiTheme="minorBidi" w:cstheme="minorBidi"/>
          <w:lang w:eastAsia="ja-JP"/>
        </w:rPr>
        <w:t>in my life</w:t>
      </w:r>
      <w:r w:rsidRPr="00A4782F">
        <w:rPr>
          <w:rFonts w:asciiTheme="minorBidi" w:hAnsiTheme="minorBidi" w:cstheme="minorBidi"/>
          <w:lang w:eastAsia="ja-JP"/>
        </w:rPr>
        <w:t xml:space="preserve">.   </w:t>
      </w:r>
    </w:p>
    <w:p w14:paraId="1DADEDF7" w14:textId="77777777" w:rsidR="00F2159F" w:rsidRPr="00A4782F" w:rsidRDefault="00F2159F" w:rsidP="00AE480E">
      <w:pPr>
        <w:rPr>
          <w:rFonts w:asciiTheme="minorBidi" w:hAnsiTheme="minorBidi" w:cstheme="minorBidi"/>
        </w:rPr>
      </w:pPr>
      <w:r w:rsidRPr="00A4782F">
        <w:rPr>
          <w:rFonts w:asciiTheme="minorBidi" w:hAnsiTheme="minorBidi" w:cstheme="minorBidi"/>
        </w:rPr>
        <w:br w:type="page"/>
      </w:r>
    </w:p>
    <w:p w14:paraId="348ECC03" w14:textId="0E51CD5B" w:rsidR="00DA28B2" w:rsidRPr="00A4782F" w:rsidRDefault="00F65825" w:rsidP="006454D8">
      <w:pPr>
        <w:pStyle w:val="TABLEOFCONTENTSHEADING"/>
        <w:spacing w:line="276" w:lineRule="auto"/>
        <w:rPr>
          <w:rFonts w:asciiTheme="minorBidi" w:hAnsiTheme="minorBidi" w:cstheme="minorBidi"/>
        </w:rPr>
      </w:pPr>
      <w:r w:rsidRPr="00A4782F">
        <w:rPr>
          <w:rFonts w:asciiTheme="minorBidi" w:hAnsiTheme="minorBidi" w:cstheme="minorBidi"/>
        </w:rPr>
        <w:t>Table of Contents</w:t>
      </w:r>
    </w:p>
    <w:p w14:paraId="245D747A" w14:textId="21D34D83" w:rsidR="00772689" w:rsidRDefault="00B765F2">
      <w:pPr>
        <w:pStyle w:val="TOC1"/>
        <w:rPr>
          <w:rFonts w:asciiTheme="minorHAnsi" w:eastAsiaTheme="minorEastAsia" w:hAnsiTheme="minorHAnsi" w:cstheme="minorBidi"/>
          <w:kern w:val="2"/>
          <w:lang w:eastAsia="en-GB"/>
          <w14:ligatures w14:val="standardContextual"/>
        </w:rPr>
      </w:pPr>
      <w:r w:rsidRPr="00A4782F">
        <w:rPr>
          <w:rFonts w:asciiTheme="minorBidi" w:hAnsiTheme="minorBidi" w:cstheme="minorBidi"/>
        </w:rPr>
        <w:fldChar w:fldCharType="begin"/>
      </w:r>
      <w:r w:rsidR="00CC21F1" w:rsidRPr="00A4782F">
        <w:rPr>
          <w:rFonts w:asciiTheme="minorBidi" w:hAnsiTheme="minorBidi" w:cstheme="minorBidi"/>
        </w:rPr>
        <w:instrText xml:space="preserve"> TOC \o "1-3" \h \z \u \t "Heading 7,2" </w:instrText>
      </w:r>
      <w:r w:rsidRPr="00A4782F">
        <w:rPr>
          <w:rFonts w:asciiTheme="minorBidi" w:hAnsiTheme="minorBidi" w:cstheme="minorBidi"/>
        </w:rPr>
        <w:fldChar w:fldCharType="separate"/>
      </w:r>
      <w:hyperlink w:anchor="_Toc152159537" w:history="1">
        <w:r w:rsidR="00772689" w:rsidRPr="00A40807">
          <w:rPr>
            <w:rStyle w:val="Hyperlink"/>
            <w:rFonts w:asciiTheme="minorBidi" w:hAnsiTheme="minorBidi"/>
          </w:rPr>
          <w:t>Academic integrity declaration</w:t>
        </w:r>
        <w:r w:rsidR="00772689">
          <w:rPr>
            <w:webHidden/>
          </w:rPr>
          <w:tab/>
        </w:r>
        <w:r w:rsidR="00772689">
          <w:rPr>
            <w:webHidden/>
          </w:rPr>
          <w:fldChar w:fldCharType="begin"/>
        </w:r>
        <w:r w:rsidR="00772689">
          <w:rPr>
            <w:webHidden/>
          </w:rPr>
          <w:instrText xml:space="preserve"> PAGEREF _Toc152159537 \h </w:instrText>
        </w:r>
        <w:r w:rsidR="00772689">
          <w:rPr>
            <w:webHidden/>
          </w:rPr>
        </w:r>
        <w:r w:rsidR="00772689">
          <w:rPr>
            <w:webHidden/>
          </w:rPr>
          <w:fldChar w:fldCharType="separate"/>
        </w:r>
        <w:r w:rsidR="00772689">
          <w:rPr>
            <w:webHidden/>
          </w:rPr>
          <w:t>i</w:t>
        </w:r>
        <w:r w:rsidR="00772689">
          <w:rPr>
            <w:webHidden/>
          </w:rPr>
          <w:fldChar w:fldCharType="end"/>
        </w:r>
      </w:hyperlink>
    </w:p>
    <w:p w14:paraId="304A444A" w14:textId="77BF4242" w:rsidR="00772689" w:rsidRDefault="00986730">
      <w:pPr>
        <w:pStyle w:val="TOC1"/>
        <w:rPr>
          <w:rFonts w:asciiTheme="minorHAnsi" w:eastAsiaTheme="minorEastAsia" w:hAnsiTheme="minorHAnsi" w:cstheme="minorBidi"/>
          <w:kern w:val="2"/>
          <w:lang w:eastAsia="en-GB"/>
          <w14:ligatures w14:val="standardContextual"/>
        </w:rPr>
      </w:pPr>
      <w:hyperlink w:anchor="_Toc152159538" w:history="1">
        <w:r w:rsidR="00772689" w:rsidRPr="00A40807">
          <w:rPr>
            <w:rStyle w:val="Hyperlink"/>
            <w:rFonts w:asciiTheme="minorBidi" w:hAnsiTheme="minorBidi"/>
          </w:rPr>
          <w:t>Abstract</w:t>
        </w:r>
        <w:r w:rsidR="00772689">
          <w:rPr>
            <w:webHidden/>
          </w:rPr>
          <w:tab/>
        </w:r>
        <w:r w:rsidR="00772689">
          <w:rPr>
            <w:webHidden/>
          </w:rPr>
          <w:fldChar w:fldCharType="begin"/>
        </w:r>
        <w:r w:rsidR="00772689">
          <w:rPr>
            <w:webHidden/>
          </w:rPr>
          <w:instrText xml:space="preserve"> PAGEREF _Toc152159538 \h </w:instrText>
        </w:r>
        <w:r w:rsidR="00772689">
          <w:rPr>
            <w:webHidden/>
          </w:rPr>
        </w:r>
        <w:r w:rsidR="00772689">
          <w:rPr>
            <w:webHidden/>
          </w:rPr>
          <w:fldChar w:fldCharType="separate"/>
        </w:r>
        <w:r w:rsidR="00772689">
          <w:rPr>
            <w:webHidden/>
          </w:rPr>
          <w:t>ii</w:t>
        </w:r>
        <w:r w:rsidR="00772689">
          <w:rPr>
            <w:webHidden/>
          </w:rPr>
          <w:fldChar w:fldCharType="end"/>
        </w:r>
      </w:hyperlink>
    </w:p>
    <w:p w14:paraId="2C2A87CD" w14:textId="3C6C58EA" w:rsidR="00772689" w:rsidRDefault="00986730">
      <w:pPr>
        <w:pStyle w:val="TOC1"/>
        <w:rPr>
          <w:rFonts w:asciiTheme="minorHAnsi" w:eastAsiaTheme="minorEastAsia" w:hAnsiTheme="minorHAnsi" w:cstheme="minorBidi"/>
          <w:kern w:val="2"/>
          <w:lang w:eastAsia="en-GB"/>
          <w14:ligatures w14:val="standardContextual"/>
        </w:rPr>
      </w:pPr>
      <w:hyperlink w:anchor="_Toc152159539" w:history="1">
        <w:r w:rsidR="00772689" w:rsidRPr="00A40807">
          <w:rPr>
            <w:rStyle w:val="Hyperlink"/>
            <w:rFonts w:asciiTheme="minorBidi" w:hAnsiTheme="minorBidi"/>
          </w:rPr>
          <w:t>Acknowledgements</w:t>
        </w:r>
        <w:r w:rsidR="00772689">
          <w:rPr>
            <w:webHidden/>
          </w:rPr>
          <w:tab/>
        </w:r>
        <w:r w:rsidR="00772689">
          <w:rPr>
            <w:webHidden/>
          </w:rPr>
          <w:fldChar w:fldCharType="begin"/>
        </w:r>
        <w:r w:rsidR="00772689">
          <w:rPr>
            <w:webHidden/>
          </w:rPr>
          <w:instrText xml:space="preserve"> PAGEREF _Toc152159539 \h </w:instrText>
        </w:r>
        <w:r w:rsidR="00772689">
          <w:rPr>
            <w:webHidden/>
          </w:rPr>
        </w:r>
        <w:r w:rsidR="00772689">
          <w:rPr>
            <w:webHidden/>
          </w:rPr>
          <w:fldChar w:fldCharType="separate"/>
        </w:r>
        <w:r w:rsidR="00772689">
          <w:rPr>
            <w:webHidden/>
          </w:rPr>
          <w:t>iii</w:t>
        </w:r>
        <w:r w:rsidR="00772689">
          <w:rPr>
            <w:webHidden/>
          </w:rPr>
          <w:fldChar w:fldCharType="end"/>
        </w:r>
      </w:hyperlink>
    </w:p>
    <w:p w14:paraId="76A890CC" w14:textId="7CB6B599" w:rsidR="00772689" w:rsidRDefault="00986730">
      <w:pPr>
        <w:pStyle w:val="TOC1"/>
        <w:rPr>
          <w:rFonts w:asciiTheme="minorHAnsi" w:eastAsiaTheme="minorEastAsia" w:hAnsiTheme="minorHAnsi" w:cstheme="minorBidi"/>
          <w:kern w:val="2"/>
          <w:lang w:eastAsia="en-GB"/>
          <w14:ligatures w14:val="standardContextual"/>
        </w:rPr>
      </w:pPr>
      <w:hyperlink w:anchor="_Toc152159540" w:history="1">
        <w:r w:rsidR="00772689" w:rsidRPr="00A40807">
          <w:rPr>
            <w:rStyle w:val="Hyperlink"/>
            <w:rFonts w:asciiTheme="minorBidi" w:hAnsiTheme="minorBidi"/>
          </w:rPr>
          <w:t>List of Figures</w:t>
        </w:r>
        <w:r w:rsidR="00772689">
          <w:rPr>
            <w:webHidden/>
          </w:rPr>
          <w:tab/>
        </w:r>
        <w:r w:rsidR="00772689">
          <w:rPr>
            <w:webHidden/>
          </w:rPr>
          <w:fldChar w:fldCharType="begin"/>
        </w:r>
        <w:r w:rsidR="00772689">
          <w:rPr>
            <w:webHidden/>
          </w:rPr>
          <w:instrText xml:space="preserve"> PAGEREF _Toc152159540 \h </w:instrText>
        </w:r>
        <w:r w:rsidR="00772689">
          <w:rPr>
            <w:webHidden/>
          </w:rPr>
        </w:r>
        <w:r w:rsidR="00772689">
          <w:rPr>
            <w:webHidden/>
          </w:rPr>
          <w:fldChar w:fldCharType="separate"/>
        </w:r>
        <w:r w:rsidR="00772689">
          <w:rPr>
            <w:webHidden/>
          </w:rPr>
          <w:t>x</w:t>
        </w:r>
        <w:r w:rsidR="00772689">
          <w:rPr>
            <w:webHidden/>
          </w:rPr>
          <w:fldChar w:fldCharType="end"/>
        </w:r>
      </w:hyperlink>
    </w:p>
    <w:p w14:paraId="3BC7CD55" w14:textId="55EF7D4E" w:rsidR="00772689" w:rsidRDefault="00986730">
      <w:pPr>
        <w:pStyle w:val="TOC1"/>
        <w:rPr>
          <w:rFonts w:asciiTheme="minorHAnsi" w:eastAsiaTheme="minorEastAsia" w:hAnsiTheme="minorHAnsi" w:cstheme="minorBidi"/>
          <w:kern w:val="2"/>
          <w:lang w:eastAsia="en-GB"/>
          <w14:ligatures w14:val="standardContextual"/>
        </w:rPr>
      </w:pPr>
      <w:hyperlink w:anchor="_Toc152159541" w:history="1">
        <w:r w:rsidR="00772689" w:rsidRPr="00A40807">
          <w:rPr>
            <w:rStyle w:val="Hyperlink"/>
            <w:rFonts w:asciiTheme="minorBidi" w:hAnsiTheme="minorBidi"/>
          </w:rPr>
          <w:t>List of Tables</w:t>
        </w:r>
        <w:r w:rsidR="00772689">
          <w:rPr>
            <w:webHidden/>
          </w:rPr>
          <w:tab/>
        </w:r>
        <w:r w:rsidR="00772689">
          <w:rPr>
            <w:webHidden/>
          </w:rPr>
          <w:fldChar w:fldCharType="begin"/>
        </w:r>
        <w:r w:rsidR="00772689">
          <w:rPr>
            <w:webHidden/>
          </w:rPr>
          <w:instrText xml:space="preserve"> PAGEREF _Toc152159541 \h </w:instrText>
        </w:r>
        <w:r w:rsidR="00772689">
          <w:rPr>
            <w:webHidden/>
          </w:rPr>
        </w:r>
        <w:r w:rsidR="00772689">
          <w:rPr>
            <w:webHidden/>
          </w:rPr>
          <w:fldChar w:fldCharType="separate"/>
        </w:r>
        <w:r w:rsidR="00772689">
          <w:rPr>
            <w:webHidden/>
          </w:rPr>
          <w:t>xii</w:t>
        </w:r>
        <w:r w:rsidR="00772689">
          <w:rPr>
            <w:webHidden/>
          </w:rPr>
          <w:fldChar w:fldCharType="end"/>
        </w:r>
      </w:hyperlink>
    </w:p>
    <w:p w14:paraId="7B1D0D04" w14:textId="7EDF95ED" w:rsidR="00772689" w:rsidRDefault="00986730">
      <w:pPr>
        <w:pStyle w:val="TOC1"/>
        <w:rPr>
          <w:rFonts w:asciiTheme="minorHAnsi" w:eastAsiaTheme="minorEastAsia" w:hAnsiTheme="minorHAnsi" w:cstheme="minorBidi"/>
          <w:kern w:val="2"/>
          <w:lang w:eastAsia="en-GB"/>
          <w14:ligatures w14:val="standardContextual"/>
        </w:rPr>
      </w:pPr>
      <w:hyperlink w:anchor="_Toc152159542" w:history="1">
        <w:r w:rsidR="00772689" w:rsidRPr="00A40807">
          <w:rPr>
            <w:rStyle w:val="Hyperlink"/>
            <w:rFonts w:asciiTheme="minorBidi" w:hAnsiTheme="minorBidi"/>
          </w:rPr>
          <w:t>List of Equations</w:t>
        </w:r>
        <w:r w:rsidR="00772689">
          <w:rPr>
            <w:webHidden/>
          </w:rPr>
          <w:tab/>
        </w:r>
        <w:r w:rsidR="00772689">
          <w:rPr>
            <w:webHidden/>
          </w:rPr>
          <w:fldChar w:fldCharType="begin"/>
        </w:r>
        <w:r w:rsidR="00772689">
          <w:rPr>
            <w:webHidden/>
          </w:rPr>
          <w:instrText xml:space="preserve"> PAGEREF _Toc152159542 \h </w:instrText>
        </w:r>
        <w:r w:rsidR="00772689">
          <w:rPr>
            <w:webHidden/>
          </w:rPr>
        </w:r>
        <w:r w:rsidR="00772689">
          <w:rPr>
            <w:webHidden/>
          </w:rPr>
          <w:fldChar w:fldCharType="separate"/>
        </w:r>
        <w:r w:rsidR="00772689">
          <w:rPr>
            <w:webHidden/>
          </w:rPr>
          <w:t>xiv</w:t>
        </w:r>
        <w:r w:rsidR="00772689">
          <w:rPr>
            <w:webHidden/>
          </w:rPr>
          <w:fldChar w:fldCharType="end"/>
        </w:r>
      </w:hyperlink>
    </w:p>
    <w:p w14:paraId="24895C2C" w14:textId="50A8729C" w:rsidR="00772689" w:rsidRDefault="00986730">
      <w:pPr>
        <w:pStyle w:val="TOC1"/>
        <w:rPr>
          <w:rFonts w:asciiTheme="minorHAnsi" w:eastAsiaTheme="minorEastAsia" w:hAnsiTheme="minorHAnsi" w:cstheme="minorBidi"/>
          <w:kern w:val="2"/>
          <w:lang w:eastAsia="en-GB"/>
          <w14:ligatures w14:val="standardContextual"/>
        </w:rPr>
      </w:pPr>
      <w:hyperlink w:anchor="_Toc152159543" w:history="1">
        <w:r w:rsidR="00772689" w:rsidRPr="00A40807">
          <w:rPr>
            <w:rStyle w:val="Hyperlink"/>
            <w:rFonts w:asciiTheme="minorBidi" w:hAnsiTheme="minorBidi"/>
          </w:rPr>
          <w:t>List of Abbreviations</w:t>
        </w:r>
        <w:r w:rsidR="00772689">
          <w:rPr>
            <w:webHidden/>
          </w:rPr>
          <w:tab/>
        </w:r>
        <w:r w:rsidR="00772689">
          <w:rPr>
            <w:webHidden/>
          </w:rPr>
          <w:fldChar w:fldCharType="begin"/>
        </w:r>
        <w:r w:rsidR="00772689">
          <w:rPr>
            <w:webHidden/>
          </w:rPr>
          <w:instrText xml:space="preserve"> PAGEREF _Toc152159543 \h </w:instrText>
        </w:r>
        <w:r w:rsidR="00772689">
          <w:rPr>
            <w:webHidden/>
          </w:rPr>
        </w:r>
        <w:r w:rsidR="00772689">
          <w:rPr>
            <w:webHidden/>
          </w:rPr>
          <w:fldChar w:fldCharType="separate"/>
        </w:r>
        <w:r w:rsidR="00772689">
          <w:rPr>
            <w:webHidden/>
          </w:rPr>
          <w:t>xvii</w:t>
        </w:r>
        <w:r w:rsidR="00772689">
          <w:rPr>
            <w:webHidden/>
          </w:rPr>
          <w:fldChar w:fldCharType="end"/>
        </w:r>
      </w:hyperlink>
    </w:p>
    <w:p w14:paraId="44A1D86E" w14:textId="703ABB75" w:rsidR="00772689" w:rsidRDefault="00986730">
      <w:pPr>
        <w:pStyle w:val="TOC1"/>
        <w:rPr>
          <w:rFonts w:asciiTheme="minorHAnsi" w:eastAsiaTheme="minorEastAsia" w:hAnsiTheme="minorHAnsi" w:cstheme="minorBidi"/>
          <w:kern w:val="2"/>
          <w:lang w:eastAsia="en-GB"/>
          <w14:ligatures w14:val="standardContextual"/>
        </w:rPr>
      </w:pPr>
      <w:hyperlink w:anchor="_Toc152159544" w:history="1">
        <w:r w:rsidR="00772689" w:rsidRPr="00A40807">
          <w:rPr>
            <w:rStyle w:val="Hyperlink"/>
            <w:rFonts w:asciiTheme="minorBidi" w:hAnsiTheme="minorBidi"/>
          </w:rPr>
          <w:t>I Keep Six Honest Serving Men [1]</w:t>
        </w:r>
        <w:r w:rsidR="00772689">
          <w:rPr>
            <w:webHidden/>
          </w:rPr>
          <w:tab/>
        </w:r>
        <w:r w:rsidR="00772689">
          <w:rPr>
            <w:webHidden/>
          </w:rPr>
          <w:fldChar w:fldCharType="begin"/>
        </w:r>
        <w:r w:rsidR="00772689">
          <w:rPr>
            <w:webHidden/>
          </w:rPr>
          <w:instrText xml:space="preserve"> PAGEREF _Toc152159544 \h </w:instrText>
        </w:r>
        <w:r w:rsidR="00772689">
          <w:rPr>
            <w:webHidden/>
          </w:rPr>
        </w:r>
        <w:r w:rsidR="00772689">
          <w:rPr>
            <w:webHidden/>
          </w:rPr>
          <w:fldChar w:fldCharType="separate"/>
        </w:r>
        <w:r w:rsidR="00772689">
          <w:rPr>
            <w:webHidden/>
          </w:rPr>
          <w:t>xxx</w:t>
        </w:r>
        <w:r w:rsidR="00772689">
          <w:rPr>
            <w:webHidden/>
          </w:rPr>
          <w:fldChar w:fldCharType="end"/>
        </w:r>
      </w:hyperlink>
    </w:p>
    <w:p w14:paraId="0FF8C2A4" w14:textId="7A3FF543" w:rsidR="00772689" w:rsidRDefault="00986730">
      <w:pPr>
        <w:pStyle w:val="TOC1"/>
        <w:rPr>
          <w:rFonts w:asciiTheme="minorHAnsi" w:eastAsiaTheme="minorEastAsia" w:hAnsiTheme="minorHAnsi" w:cstheme="minorBidi"/>
          <w:kern w:val="2"/>
          <w:lang w:eastAsia="en-GB"/>
          <w14:ligatures w14:val="standardContextual"/>
        </w:rPr>
      </w:pPr>
      <w:hyperlink w:anchor="_Toc152159545" w:history="1">
        <w:r w:rsidR="00772689" w:rsidRPr="00A40807">
          <w:rPr>
            <w:rStyle w:val="Hyperlink"/>
            <w:rFonts w:asciiTheme="minorBidi" w:hAnsiTheme="minorBidi"/>
          </w:rPr>
          <w:t>1 Introduction</w:t>
        </w:r>
        <w:r w:rsidR="00772689">
          <w:rPr>
            <w:webHidden/>
          </w:rPr>
          <w:tab/>
        </w:r>
        <w:r w:rsidR="00772689">
          <w:rPr>
            <w:webHidden/>
          </w:rPr>
          <w:fldChar w:fldCharType="begin"/>
        </w:r>
        <w:r w:rsidR="00772689">
          <w:rPr>
            <w:webHidden/>
          </w:rPr>
          <w:instrText xml:space="preserve"> PAGEREF _Toc152159545 \h </w:instrText>
        </w:r>
        <w:r w:rsidR="00772689">
          <w:rPr>
            <w:webHidden/>
          </w:rPr>
        </w:r>
        <w:r w:rsidR="00772689">
          <w:rPr>
            <w:webHidden/>
          </w:rPr>
          <w:fldChar w:fldCharType="separate"/>
        </w:r>
        <w:r w:rsidR="00772689">
          <w:rPr>
            <w:webHidden/>
          </w:rPr>
          <w:t>1</w:t>
        </w:r>
        <w:r w:rsidR="00772689">
          <w:rPr>
            <w:webHidden/>
          </w:rPr>
          <w:fldChar w:fldCharType="end"/>
        </w:r>
      </w:hyperlink>
    </w:p>
    <w:p w14:paraId="554FB66A" w14:textId="3346DF62"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46" w:history="1">
        <w:r w:rsidR="00772689" w:rsidRPr="00A40807">
          <w:rPr>
            <w:rStyle w:val="Hyperlink"/>
            <w:noProof/>
          </w:rPr>
          <w:t>1.1 Background</w:t>
        </w:r>
        <w:r w:rsidR="00772689">
          <w:rPr>
            <w:noProof/>
            <w:webHidden/>
          </w:rPr>
          <w:tab/>
        </w:r>
        <w:r w:rsidR="00772689">
          <w:rPr>
            <w:noProof/>
            <w:webHidden/>
          </w:rPr>
          <w:fldChar w:fldCharType="begin"/>
        </w:r>
        <w:r w:rsidR="00772689">
          <w:rPr>
            <w:noProof/>
            <w:webHidden/>
          </w:rPr>
          <w:instrText xml:space="preserve"> PAGEREF _Toc152159546 \h </w:instrText>
        </w:r>
        <w:r w:rsidR="00772689">
          <w:rPr>
            <w:noProof/>
            <w:webHidden/>
          </w:rPr>
        </w:r>
        <w:r w:rsidR="00772689">
          <w:rPr>
            <w:noProof/>
            <w:webHidden/>
          </w:rPr>
          <w:fldChar w:fldCharType="separate"/>
        </w:r>
        <w:r w:rsidR="00772689">
          <w:rPr>
            <w:noProof/>
            <w:webHidden/>
          </w:rPr>
          <w:t>1</w:t>
        </w:r>
        <w:r w:rsidR="00772689">
          <w:rPr>
            <w:noProof/>
            <w:webHidden/>
          </w:rPr>
          <w:fldChar w:fldCharType="end"/>
        </w:r>
      </w:hyperlink>
    </w:p>
    <w:p w14:paraId="6E15DA1F" w14:textId="3B812F7C"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47" w:history="1">
        <w:r w:rsidR="00772689" w:rsidRPr="00A40807">
          <w:rPr>
            <w:rStyle w:val="Hyperlink"/>
            <w:rFonts w:asciiTheme="minorBidi" w:hAnsiTheme="minorBidi"/>
            <w:noProof/>
          </w:rPr>
          <w:t>1.2 Research Aim</w:t>
        </w:r>
        <w:r w:rsidR="00772689">
          <w:rPr>
            <w:noProof/>
            <w:webHidden/>
          </w:rPr>
          <w:tab/>
        </w:r>
        <w:r w:rsidR="00772689">
          <w:rPr>
            <w:noProof/>
            <w:webHidden/>
          </w:rPr>
          <w:fldChar w:fldCharType="begin"/>
        </w:r>
        <w:r w:rsidR="00772689">
          <w:rPr>
            <w:noProof/>
            <w:webHidden/>
          </w:rPr>
          <w:instrText xml:space="preserve"> PAGEREF _Toc152159547 \h </w:instrText>
        </w:r>
        <w:r w:rsidR="00772689">
          <w:rPr>
            <w:noProof/>
            <w:webHidden/>
          </w:rPr>
        </w:r>
        <w:r w:rsidR="00772689">
          <w:rPr>
            <w:noProof/>
            <w:webHidden/>
          </w:rPr>
          <w:fldChar w:fldCharType="separate"/>
        </w:r>
        <w:r w:rsidR="00772689">
          <w:rPr>
            <w:noProof/>
            <w:webHidden/>
          </w:rPr>
          <w:t>2</w:t>
        </w:r>
        <w:r w:rsidR="00772689">
          <w:rPr>
            <w:noProof/>
            <w:webHidden/>
          </w:rPr>
          <w:fldChar w:fldCharType="end"/>
        </w:r>
      </w:hyperlink>
    </w:p>
    <w:p w14:paraId="575DBA64" w14:textId="6D93A6F9"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48" w:history="1">
        <w:r w:rsidR="00772689" w:rsidRPr="00A40807">
          <w:rPr>
            <w:rStyle w:val="Hyperlink"/>
            <w:rFonts w:asciiTheme="minorBidi" w:hAnsiTheme="minorBidi"/>
            <w:noProof/>
          </w:rPr>
          <w:t>1.3 Research Objectives</w:t>
        </w:r>
        <w:r w:rsidR="00772689">
          <w:rPr>
            <w:noProof/>
            <w:webHidden/>
          </w:rPr>
          <w:tab/>
        </w:r>
        <w:r w:rsidR="00772689">
          <w:rPr>
            <w:noProof/>
            <w:webHidden/>
          </w:rPr>
          <w:fldChar w:fldCharType="begin"/>
        </w:r>
        <w:r w:rsidR="00772689">
          <w:rPr>
            <w:noProof/>
            <w:webHidden/>
          </w:rPr>
          <w:instrText xml:space="preserve"> PAGEREF _Toc152159548 \h </w:instrText>
        </w:r>
        <w:r w:rsidR="00772689">
          <w:rPr>
            <w:noProof/>
            <w:webHidden/>
          </w:rPr>
        </w:r>
        <w:r w:rsidR="00772689">
          <w:rPr>
            <w:noProof/>
            <w:webHidden/>
          </w:rPr>
          <w:fldChar w:fldCharType="separate"/>
        </w:r>
        <w:r w:rsidR="00772689">
          <w:rPr>
            <w:noProof/>
            <w:webHidden/>
          </w:rPr>
          <w:t>2</w:t>
        </w:r>
        <w:r w:rsidR="00772689">
          <w:rPr>
            <w:noProof/>
            <w:webHidden/>
          </w:rPr>
          <w:fldChar w:fldCharType="end"/>
        </w:r>
      </w:hyperlink>
    </w:p>
    <w:p w14:paraId="41C47428" w14:textId="581BFF62"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49" w:history="1">
        <w:r w:rsidR="00772689" w:rsidRPr="00A40807">
          <w:rPr>
            <w:rStyle w:val="Hyperlink"/>
            <w:rFonts w:asciiTheme="minorBidi" w:hAnsiTheme="minorBidi"/>
            <w:noProof/>
          </w:rPr>
          <w:t>1.4 Context</w:t>
        </w:r>
        <w:r w:rsidR="00772689">
          <w:rPr>
            <w:noProof/>
            <w:webHidden/>
          </w:rPr>
          <w:tab/>
        </w:r>
        <w:r w:rsidR="00772689">
          <w:rPr>
            <w:noProof/>
            <w:webHidden/>
          </w:rPr>
          <w:fldChar w:fldCharType="begin"/>
        </w:r>
        <w:r w:rsidR="00772689">
          <w:rPr>
            <w:noProof/>
            <w:webHidden/>
          </w:rPr>
          <w:instrText xml:space="preserve"> PAGEREF _Toc152159549 \h </w:instrText>
        </w:r>
        <w:r w:rsidR="00772689">
          <w:rPr>
            <w:noProof/>
            <w:webHidden/>
          </w:rPr>
        </w:r>
        <w:r w:rsidR="00772689">
          <w:rPr>
            <w:noProof/>
            <w:webHidden/>
          </w:rPr>
          <w:fldChar w:fldCharType="separate"/>
        </w:r>
        <w:r w:rsidR="00772689">
          <w:rPr>
            <w:noProof/>
            <w:webHidden/>
          </w:rPr>
          <w:t>2</w:t>
        </w:r>
        <w:r w:rsidR="00772689">
          <w:rPr>
            <w:noProof/>
            <w:webHidden/>
          </w:rPr>
          <w:fldChar w:fldCharType="end"/>
        </w:r>
      </w:hyperlink>
    </w:p>
    <w:p w14:paraId="28A8F69A" w14:textId="6FA89FB2"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50" w:history="1">
        <w:r w:rsidR="00772689" w:rsidRPr="00A40807">
          <w:rPr>
            <w:rStyle w:val="Hyperlink"/>
            <w:noProof/>
          </w:rPr>
          <w:t>1.4.1 HME within the Hierarchy of Energetic Materials</w:t>
        </w:r>
        <w:r w:rsidR="00772689">
          <w:rPr>
            <w:noProof/>
            <w:webHidden/>
          </w:rPr>
          <w:tab/>
        </w:r>
        <w:r w:rsidR="00772689">
          <w:rPr>
            <w:noProof/>
            <w:webHidden/>
          </w:rPr>
          <w:fldChar w:fldCharType="begin"/>
        </w:r>
        <w:r w:rsidR="00772689">
          <w:rPr>
            <w:noProof/>
            <w:webHidden/>
          </w:rPr>
          <w:instrText xml:space="preserve"> PAGEREF _Toc152159550 \h </w:instrText>
        </w:r>
        <w:r w:rsidR="00772689">
          <w:rPr>
            <w:noProof/>
            <w:webHidden/>
          </w:rPr>
        </w:r>
        <w:r w:rsidR="00772689">
          <w:rPr>
            <w:noProof/>
            <w:webHidden/>
          </w:rPr>
          <w:fldChar w:fldCharType="separate"/>
        </w:r>
        <w:r w:rsidR="00772689">
          <w:rPr>
            <w:noProof/>
            <w:webHidden/>
          </w:rPr>
          <w:t>4</w:t>
        </w:r>
        <w:r w:rsidR="00772689">
          <w:rPr>
            <w:noProof/>
            <w:webHidden/>
          </w:rPr>
          <w:fldChar w:fldCharType="end"/>
        </w:r>
      </w:hyperlink>
    </w:p>
    <w:p w14:paraId="75094424" w14:textId="31CD2058"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51" w:history="1">
        <w:r w:rsidR="00772689" w:rsidRPr="00A40807">
          <w:rPr>
            <w:rStyle w:val="Hyperlink"/>
            <w:noProof/>
          </w:rPr>
          <w:t>1.4.2 Explosive Chemical Precursors</w:t>
        </w:r>
        <w:r w:rsidR="00772689">
          <w:rPr>
            <w:noProof/>
            <w:webHidden/>
          </w:rPr>
          <w:tab/>
        </w:r>
        <w:r w:rsidR="00772689">
          <w:rPr>
            <w:noProof/>
            <w:webHidden/>
          </w:rPr>
          <w:fldChar w:fldCharType="begin"/>
        </w:r>
        <w:r w:rsidR="00772689">
          <w:rPr>
            <w:noProof/>
            <w:webHidden/>
          </w:rPr>
          <w:instrText xml:space="preserve"> PAGEREF _Toc152159551 \h </w:instrText>
        </w:r>
        <w:r w:rsidR="00772689">
          <w:rPr>
            <w:noProof/>
            <w:webHidden/>
          </w:rPr>
        </w:r>
        <w:r w:rsidR="00772689">
          <w:rPr>
            <w:noProof/>
            <w:webHidden/>
          </w:rPr>
          <w:fldChar w:fldCharType="separate"/>
        </w:r>
        <w:r w:rsidR="00772689">
          <w:rPr>
            <w:noProof/>
            <w:webHidden/>
          </w:rPr>
          <w:t>5</w:t>
        </w:r>
        <w:r w:rsidR="00772689">
          <w:rPr>
            <w:noProof/>
            <w:webHidden/>
          </w:rPr>
          <w:fldChar w:fldCharType="end"/>
        </w:r>
      </w:hyperlink>
    </w:p>
    <w:p w14:paraId="7F87FCE1" w14:textId="7E36907E"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52" w:history="1">
        <w:r w:rsidR="00772689" w:rsidRPr="00A40807">
          <w:rPr>
            <w:rStyle w:val="Hyperlink"/>
            <w:noProof/>
          </w:rPr>
          <w:t>1.4.3 First Responders</w:t>
        </w:r>
        <w:r w:rsidR="00772689">
          <w:rPr>
            <w:noProof/>
            <w:webHidden/>
          </w:rPr>
          <w:tab/>
        </w:r>
        <w:r w:rsidR="00772689">
          <w:rPr>
            <w:noProof/>
            <w:webHidden/>
          </w:rPr>
          <w:fldChar w:fldCharType="begin"/>
        </w:r>
        <w:r w:rsidR="00772689">
          <w:rPr>
            <w:noProof/>
            <w:webHidden/>
          </w:rPr>
          <w:instrText xml:space="preserve"> PAGEREF _Toc152159552 \h </w:instrText>
        </w:r>
        <w:r w:rsidR="00772689">
          <w:rPr>
            <w:noProof/>
            <w:webHidden/>
          </w:rPr>
        </w:r>
        <w:r w:rsidR="00772689">
          <w:rPr>
            <w:noProof/>
            <w:webHidden/>
          </w:rPr>
          <w:fldChar w:fldCharType="separate"/>
        </w:r>
        <w:r w:rsidR="00772689">
          <w:rPr>
            <w:noProof/>
            <w:webHidden/>
          </w:rPr>
          <w:t>6</w:t>
        </w:r>
        <w:r w:rsidR="00772689">
          <w:rPr>
            <w:noProof/>
            <w:webHidden/>
          </w:rPr>
          <w:fldChar w:fldCharType="end"/>
        </w:r>
      </w:hyperlink>
    </w:p>
    <w:p w14:paraId="1EFD41D8" w14:textId="206C5052"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53" w:history="1">
        <w:r w:rsidR="00772689" w:rsidRPr="00A40807">
          <w:rPr>
            <w:rStyle w:val="Hyperlink"/>
            <w:noProof/>
          </w:rPr>
          <w:t>1.4.4 The Relationship between ECP and First Responder.</w:t>
        </w:r>
        <w:r w:rsidR="00772689">
          <w:rPr>
            <w:noProof/>
            <w:webHidden/>
          </w:rPr>
          <w:tab/>
        </w:r>
        <w:r w:rsidR="00772689">
          <w:rPr>
            <w:noProof/>
            <w:webHidden/>
          </w:rPr>
          <w:fldChar w:fldCharType="begin"/>
        </w:r>
        <w:r w:rsidR="00772689">
          <w:rPr>
            <w:noProof/>
            <w:webHidden/>
          </w:rPr>
          <w:instrText xml:space="preserve"> PAGEREF _Toc152159553 \h </w:instrText>
        </w:r>
        <w:r w:rsidR="00772689">
          <w:rPr>
            <w:noProof/>
            <w:webHidden/>
          </w:rPr>
        </w:r>
        <w:r w:rsidR="00772689">
          <w:rPr>
            <w:noProof/>
            <w:webHidden/>
          </w:rPr>
          <w:fldChar w:fldCharType="separate"/>
        </w:r>
        <w:r w:rsidR="00772689">
          <w:rPr>
            <w:noProof/>
            <w:webHidden/>
          </w:rPr>
          <w:t>8</w:t>
        </w:r>
        <w:r w:rsidR="00772689">
          <w:rPr>
            <w:noProof/>
            <w:webHidden/>
          </w:rPr>
          <w:fldChar w:fldCharType="end"/>
        </w:r>
      </w:hyperlink>
    </w:p>
    <w:p w14:paraId="74D3C9EA" w14:textId="037D14FC"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54" w:history="1">
        <w:r w:rsidR="00772689" w:rsidRPr="00A40807">
          <w:rPr>
            <w:rStyle w:val="Hyperlink"/>
            <w:rFonts w:asciiTheme="minorBidi" w:hAnsiTheme="minorBidi"/>
            <w:noProof/>
          </w:rPr>
          <w:t>1.4.5</w:t>
        </w:r>
        <w:r w:rsidR="00772689" w:rsidRPr="00A40807">
          <w:rPr>
            <w:rStyle w:val="Hyperlink"/>
            <w:noProof/>
          </w:rPr>
          <w:t xml:space="preserve"> Impact of ECP on Communities</w:t>
        </w:r>
        <w:r w:rsidR="00772689">
          <w:rPr>
            <w:noProof/>
            <w:webHidden/>
          </w:rPr>
          <w:tab/>
        </w:r>
        <w:r w:rsidR="00772689">
          <w:rPr>
            <w:noProof/>
            <w:webHidden/>
          </w:rPr>
          <w:fldChar w:fldCharType="begin"/>
        </w:r>
        <w:r w:rsidR="00772689">
          <w:rPr>
            <w:noProof/>
            <w:webHidden/>
          </w:rPr>
          <w:instrText xml:space="preserve"> PAGEREF _Toc152159554 \h </w:instrText>
        </w:r>
        <w:r w:rsidR="00772689">
          <w:rPr>
            <w:noProof/>
            <w:webHidden/>
          </w:rPr>
        </w:r>
        <w:r w:rsidR="00772689">
          <w:rPr>
            <w:noProof/>
            <w:webHidden/>
          </w:rPr>
          <w:fldChar w:fldCharType="separate"/>
        </w:r>
        <w:r w:rsidR="00772689">
          <w:rPr>
            <w:noProof/>
            <w:webHidden/>
          </w:rPr>
          <w:t>9</w:t>
        </w:r>
        <w:r w:rsidR="00772689">
          <w:rPr>
            <w:noProof/>
            <w:webHidden/>
          </w:rPr>
          <w:fldChar w:fldCharType="end"/>
        </w:r>
      </w:hyperlink>
    </w:p>
    <w:p w14:paraId="7BF61D06" w14:textId="407E3595"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55" w:history="1">
        <w:r w:rsidR="00772689" w:rsidRPr="00A40807">
          <w:rPr>
            <w:rStyle w:val="Hyperlink"/>
            <w:rFonts w:asciiTheme="minorBidi" w:hAnsiTheme="minorBidi"/>
            <w:noProof/>
          </w:rPr>
          <w:t>1.4.6</w:t>
        </w:r>
        <w:r w:rsidR="00772689" w:rsidRPr="00A40807">
          <w:rPr>
            <w:rStyle w:val="Hyperlink"/>
            <w:noProof/>
          </w:rPr>
          <w:t xml:space="preserve"> Impact of ECP on First Responders</w:t>
        </w:r>
        <w:r w:rsidR="00772689">
          <w:rPr>
            <w:noProof/>
            <w:webHidden/>
          </w:rPr>
          <w:tab/>
        </w:r>
        <w:r w:rsidR="00772689">
          <w:rPr>
            <w:noProof/>
            <w:webHidden/>
          </w:rPr>
          <w:fldChar w:fldCharType="begin"/>
        </w:r>
        <w:r w:rsidR="00772689">
          <w:rPr>
            <w:noProof/>
            <w:webHidden/>
          </w:rPr>
          <w:instrText xml:space="preserve"> PAGEREF _Toc152159555 \h </w:instrText>
        </w:r>
        <w:r w:rsidR="00772689">
          <w:rPr>
            <w:noProof/>
            <w:webHidden/>
          </w:rPr>
        </w:r>
        <w:r w:rsidR="00772689">
          <w:rPr>
            <w:noProof/>
            <w:webHidden/>
          </w:rPr>
          <w:fldChar w:fldCharType="separate"/>
        </w:r>
        <w:r w:rsidR="00772689">
          <w:rPr>
            <w:noProof/>
            <w:webHidden/>
          </w:rPr>
          <w:t>9</w:t>
        </w:r>
        <w:r w:rsidR="00772689">
          <w:rPr>
            <w:noProof/>
            <w:webHidden/>
          </w:rPr>
          <w:fldChar w:fldCharType="end"/>
        </w:r>
      </w:hyperlink>
    </w:p>
    <w:p w14:paraId="2BC47BAC" w14:textId="19A078DE"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56" w:history="1">
        <w:r w:rsidR="00772689" w:rsidRPr="00A40807">
          <w:rPr>
            <w:rStyle w:val="Hyperlink"/>
            <w:noProof/>
          </w:rPr>
          <w:t>1.5 Exclusions to Research</w:t>
        </w:r>
        <w:r w:rsidR="00772689">
          <w:rPr>
            <w:noProof/>
            <w:webHidden/>
          </w:rPr>
          <w:tab/>
        </w:r>
        <w:r w:rsidR="00772689">
          <w:rPr>
            <w:noProof/>
            <w:webHidden/>
          </w:rPr>
          <w:fldChar w:fldCharType="begin"/>
        </w:r>
        <w:r w:rsidR="00772689">
          <w:rPr>
            <w:noProof/>
            <w:webHidden/>
          </w:rPr>
          <w:instrText xml:space="preserve"> PAGEREF _Toc152159556 \h </w:instrText>
        </w:r>
        <w:r w:rsidR="00772689">
          <w:rPr>
            <w:noProof/>
            <w:webHidden/>
          </w:rPr>
        </w:r>
        <w:r w:rsidR="00772689">
          <w:rPr>
            <w:noProof/>
            <w:webHidden/>
          </w:rPr>
          <w:fldChar w:fldCharType="separate"/>
        </w:r>
        <w:r w:rsidR="00772689">
          <w:rPr>
            <w:noProof/>
            <w:webHidden/>
          </w:rPr>
          <w:t>10</w:t>
        </w:r>
        <w:r w:rsidR="00772689">
          <w:rPr>
            <w:noProof/>
            <w:webHidden/>
          </w:rPr>
          <w:fldChar w:fldCharType="end"/>
        </w:r>
      </w:hyperlink>
    </w:p>
    <w:p w14:paraId="2BC93F24" w14:textId="0764115C"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57" w:history="1">
        <w:r w:rsidR="00772689" w:rsidRPr="00A40807">
          <w:rPr>
            <w:rStyle w:val="Hyperlink"/>
            <w:noProof/>
          </w:rPr>
          <w:t>1.5.1 International Efforts in Restriction</w:t>
        </w:r>
        <w:r w:rsidR="00772689">
          <w:rPr>
            <w:noProof/>
            <w:webHidden/>
          </w:rPr>
          <w:tab/>
        </w:r>
        <w:r w:rsidR="00772689">
          <w:rPr>
            <w:noProof/>
            <w:webHidden/>
          </w:rPr>
          <w:fldChar w:fldCharType="begin"/>
        </w:r>
        <w:r w:rsidR="00772689">
          <w:rPr>
            <w:noProof/>
            <w:webHidden/>
          </w:rPr>
          <w:instrText xml:space="preserve"> PAGEREF _Toc152159557 \h </w:instrText>
        </w:r>
        <w:r w:rsidR="00772689">
          <w:rPr>
            <w:noProof/>
            <w:webHidden/>
          </w:rPr>
        </w:r>
        <w:r w:rsidR="00772689">
          <w:rPr>
            <w:noProof/>
            <w:webHidden/>
          </w:rPr>
          <w:fldChar w:fldCharType="separate"/>
        </w:r>
        <w:r w:rsidR="00772689">
          <w:rPr>
            <w:noProof/>
            <w:webHidden/>
          </w:rPr>
          <w:t>10</w:t>
        </w:r>
        <w:r w:rsidR="00772689">
          <w:rPr>
            <w:noProof/>
            <w:webHidden/>
          </w:rPr>
          <w:fldChar w:fldCharType="end"/>
        </w:r>
      </w:hyperlink>
    </w:p>
    <w:p w14:paraId="628810C2" w14:textId="6D7B1436"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58" w:history="1">
        <w:r w:rsidR="00772689" w:rsidRPr="00A40807">
          <w:rPr>
            <w:rStyle w:val="Hyperlink"/>
            <w:noProof/>
          </w:rPr>
          <w:t>1.5.2 Reductions in Explosive Harvesting</w:t>
        </w:r>
        <w:r w:rsidR="00772689">
          <w:rPr>
            <w:noProof/>
            <w:webHidden/>
          </w:rPr>
          <w:tab/>
        </w:r>
        <w:r w:rsidR="00772689">
          <w:rPr>
            <w:noProof/>
            <w:webHidden/>
          </w:rPr>
          <w:fldChar w:fldCharType="begin"/>
        </w:r>
        <w:r w:rsidR="00772689">
          <w:rPr>
            <w:noProof/>
            <w:webHidden/>
          </w:rPr>
          <w:instrText xml:space="preserve"> PAGEREF _Toc152159558 \h </w:instrText>
        </w:r>
        <w:r w:rsidR="00772689">
          <w:rPr>
            <w:noProof/>
            <w:webHidden/>
          </w:rPr>
        </w:r>
        <w:r w:rsidR="00772689">
          <w:rPr>
            <w:noProof/>
            <w:webHidden/>
          </w:rPr>
          <w:fldChar w:fldCharType="separate"/>
        </w:r>
        <w:r w:rsidR="00772689">
          <w:rPr>
            <w:noProof/>
            <w:webHidden/>
          </w:rPr>
          <w:t>11</w:t>
        </w:r>
        <w:r w:rsidR="00772689">
          <w:rPr>
            <w:noProof/>
            <w:webHidden/>
          </w:rPr>
          <w:fldChar w:fldCharType="end"/>
        </w:r>
      </w:hyperlink>
    </w:p>
    <w:p w14:paraId="18F7C3A9" w14:textId="3B416C75"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59" w:history="1">
        <w:r w:rsidR="00772689" w:rsidRPr="00A40807">
          <w:rPr>
            <w:rStyle w:val="Hyperlink"/>
            <w:rFonts w:asciiTheme="minorBidi" w:hAnsiTheme="minorBidi"/>
            <w:noProof/>
          </w:rPr>
          <w:t>1.6 PhD Academic Structure</w:t>
        </w:r>
        <w:r w:rsidR="00772689">
          <w:rPr>
            <w:noProof/>
            <w:webHidden/>
          </w:rPr>
          <w:tab/>
        </w:r>
        <w:r w:rsidR="00772689">
          <w:rPr>
            <w:noProof/>
            <w:webHidden/>
          </w:rPr>
          <w:fldChar w:fldCharType="begin"/>
        </w:r>
        <w:r w:rsidR="00772689">
          <w:rPr>
            <w:noProof/>
            <w:webHidden/>
          </w:rPr>
          <w:instrText xml:space="preserve"> PAGEREF _Toc152159559 \h </w:instrText>
        </w:r>
        <w:r w:rsidR="00772689">
          <w:rPr>
            <w:noProof/>
            <w:webHidden/>
          </w:rPr>
        </w:r>
        <w:r w:rsidR="00772689">
          <w:rPr>
            <w:noProof/>
            <w:webHidden/>
          </w:rPr>
          <w:fldChar w:fldCharType="separate"/>
        </w:r>
        <w:r w:rsidR="00772689">
          <w:rPr>
            <w:noProof/>
            <w:webHidden/>
          </w:rPr>
          <w:t>11</w:t>
        </w:r>
        <w:r w:rsidR="00772689">
          <w:rPr>
            <w:noProof/>
            <w:webHidden/>
          </w:rPr>
          <w:fldChar w:fldCharType="end"/>
        </w:r>
      </w:hyperlink>
    </w:p>
    <w:p w14:paraId="7419F46C" w14:textId="42A4376E"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60" w:history="1">
        <w:r w:rsidR="00772689" w:rsidRPr="00A40807">
          <w:rPr>
            <w:rStyle w:val="Hyperlink"/>
            <w:rFonts w:asciiTheme="minorBidi" w:hAnsiTheme="minorBidi"/>
            <w:noProof/>
          </w:rPr>
          <w:t>1.7 Ethical Considerations</w:t>
        </w:r>
        <w:r w:rsidR="00772689">
          <w:rPr>
            <w:noProof/>
            <w:webHidden/>
          </w:rPr>
          <w:tab/>
        </w:r>
        <w:r w:rsidR="00772689">
          <w:rPr>
            <w:noProof/>
            <w:webHidden/>
          </w:rPr>
          <w:fldChar w:fldCharType="begin"/>
        </w:r>
        <w:r w:rsidR="00772689">
          <w:rPr>
            <w:noProof/>
            <w:webHidden/>
          </w:rPr>
          <w:instrText xml:space="preserve"> PAGEREF _Toc152159560 \h </w:instrText>
        </w:r>
        <w:r w:rsidR="00772689">
          <w:rPr>
            <w:noProof/>
            <w:webHidden/>
          </w:rPr>
        </w:r>
        <w:r w:rsidR="00772689">
          <w:rPr>
            <w:noProof/>
            <w:webHidden/>
          </w:rPr>
          <w:fldChar w:fldCharType="separate"/>
        </w:r>
        <w:r w:rsidR="00772689">
          <w:rPr>
            <w:noProof/>
            <w:webHidden/>
          </w:rPr>
          <w:t>12</w:t>
        </w:r>
        <w:r w:rsidR="00772689">
          <w:rPr>
            <w:noProof/>
            <w:webHidden/>
          </w:rPr>
          <w:fldChar w:fldCharType="end"/>
        </w:r>
      </w:hyperlink>
    </w:p>
    <w:p w14:paraId="22C2BEC2" w14:textId="2E8EA721" w:rsidR="00772689" w:rsidRDefault="00986730">
      <w:pPr>
        <w:pStyle w:val="TOC1"/>
        <w:rPr>
          <w:rFonts w:asciiTheme="minorHAnsi" w:eastAsiaTheme="minorEastAsia" w:hAnsiTheme="minorHAnsi" w:cstheme="minorBidi"/>
          <w:kern w:val="2"/>
          <w:lang w:eastAsia="en-GB"/>
          <w14:ligatures w14:val="standardContextual"/>
        </w:rPr>
      </w:pPr>
      <w:hyperlink w:anchor="_Toc152159561" w:history="1">
        <w:r w:rsidR="00772689" w:rsidRPr="00A40807">
          <w:rPr>
            <w:rStyle w:val="Hyperlink"/>
            <w:rFonts w:asciiTheme="minorBidi" w:hAnsiTheme="minorBidi"/>
          </w:rPr>
          <w:t>2 The use of a predictive threat analysis to propose revisions to existing risk assessments for precursor chemicals used in the manufacture of home-made explosives</w:t>
        </w:r>
        <w:r w:rsidR="00772689">
          <w:rPr>
            <w:webHidden/>
          </w:rPr>
          <w:tab/>
        </w:r>
        <w:r w:rsidR="00772689">
          <w:rPr>
            <w:webHidden/>
          </w:rPr>
          <w:fldChar w:fldCharType="begin"/>
        </w:r>
        <w:r w:rsidR="00772689">
          <w:rPr>
            <w:webHidden/>
          </w:rPr>
          <w:instrText xml:space="preserve"> PAGEREF _Toc152159561 \h </w:instrText>
        </w:r>
        <w:r w:rsidR="00772689">
          <w:rPr>
            <w:webHidden/>
          </w:rPr>
        </w:r>
        <w:r w:rsidR="00772689">
          <w:rPr>
            <w:webHidden/>
          </w:rPr>
          <w:fldChar w:fldCharType="separate"/>
        </w:r>
        <w:r w:rsidR="00772689">
          <w:rPr>
            <w:webHidden/>
          </w:rPr>
          <w:t>13</w:t>
        </w:r>
        <w:r w:rsidR="00772689">
          <w:rPr>
            <w:webHidden/>
          </w:rPr>
          <w:fldChar w:fldCharType="end"/>
        </w:r>
      </w:hyperlink>
    </w:p>
    <w:p w14:paraId="241CE521" w14:textId="7232D1C0"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62" w:history="1">
        <w:r w:rsidR="00772689" w:rsidRPr="00A40807">
          <w:rPr>
            <w:rStyle w:val="Hyperlink"/>
            <w:rFonts w:asciiTheme="minorBidi" w:hAnsiTheme="minorBidi"/>
            <w:noProof/>
          </w:rPr>
          <w:t>2.1 Abstract</w:t>
        </w:r>
        <w:r w:rsidR="00772689">
          <w:rPr>
            <w:noProof/>
            <w:webHidden/>
          </w:rPr>
          <w:tab/>
        </w:r>
        <w:r w:rsidR="00772689">
          <w:rPr>
            <w:noProof/>
            <w:webHidden/>
          </w:rPr>
          <w:fldChar w:fldCharType="begin"/>
        </w:r>
        <w:r w:rsidR="00772689">
          <w:rPr>
            <w:noProof/>
            <w:webHidden/>
          </w:rPr>
          <w:instrText xml:space="preserve"> PAGEREF _Toc152159562 \h </w:instrText>
        </w:r>
        <w:r w:rsidR="00772689">
          <w:rPr>
            <w:noProof/>
            <w:webHidden/>
          </w:rPr>
        </w:r>
        <w:r w:rsidR="00772689">
          <w:rPr>
            <w:noProof/>
            <w:webHidden/>
          </w:rPr>
          <w:fldChar w:fldCharType="separate"/>
        </w:r>
        <w:r w:rsidR="00772689">
          <w:rPr>
            <w:noProof/>
            <w:webHidden/>
          </w:rPr>
          <w:t>13</w:t>
        </w:r>
        <w:r w:rsidR="00772689">
          <w:rPr>
            <w:noProof/>
            <w:webHidden/>
          </w:rPr>
          <w:fldChar w:fldCharType="end"/>
        </w:r>
      </w:hyperlink>
    </w:p>
    <w:p w14:paraId="038EF5DD" w14:textId="0B5FB399"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63" w:history="1">
        <w:r w:rsidR="00772689" w:rsidRPr="00A40807">
          <w:rPr>
            <w:rStyle w:val="Hyperlink"/>
            <w:rFonts w:asciiTheme="minorBidi" w:hAnsiTheme="minorBidi"/>
            <w:noProof/>
          </w:rPr>
          <w:t>2.2 Introduction</w:t>
        </w:r>
        <w:r w:rsidR="00772689">
          <w:rPr>
            <w:noProof/>
            <w:webHidden/>
          </w:rPr>
          <w:tab/>
        </w:r>
        <w:r w:rsidR="00772689">
          <w:rPr>
            <w:noProof/>
            <w:webHidden/>
          </w:rPr>
          <w:fldChar w:fldCharType="begin"/>
        </w:r>
        <w:r w:rsidR="00772689">
          <w:rPr>
            <w:noProof/>
            <w:webHidden/>
          </w:rPr>
          <w:instrText xml:space="preserve"> PAGEREF _Toc152159563 \h </w:instrText>
        </w:r>
        <w:r w:rsidR="00772689">
          <w:rPr>
            <w:noProof/>
            <w:webHidden/>
          </w:rPr>
        </w:r>
        <w:r w:rsidR="00772689">
          <w:rPr>
            <w:noProof/>
            <w:webHidden/>
          </w:rPr>
          <w:fldChar w:fldCharType="separate"/>
        </w:r>
        <w:r w:rsidR="00772689">
          <w:rPr>
            <w:noProof/>
            <w:webHidden/>
          </w:rPr>
          <w:t>13</w:t>
        </w:r>
        <w:r w:rsidR="00772689">
          <w:rPr>
            <w:noProof/>
            <w:webHidden/>
          </w:rPr>
          <w:fldChar w:fldCharType="end"/>
        </w:r>
      </w:hyperlink>
    </w:p>
    <w:p w14:paraId="1E7ACEB8" w14:textId="1E60FC52"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64" w:history="1">
        <w:r w:rsidR="00772689" w:rsidRPr="00A40807">
          <w:rPr>
            <w:rStyle w:val="Hyperlink"/>
            <w:rFonts w:asciiTheme="minorBidi" w:hAnsiTheme="minorBidi"/>
            <w:noProof/>
          </w:rPr>
          <w:t>2.3 Research Methodology</w:t>
        </w:r>
        <w:r w:rsidR="00772689">
          <w:rPr>
            <w:noProof/>
            <w:webHidden/>
          </w:rPr>
          <w:tab/>
        </w:r>
        <w:r w:rsidR="00772689">
          <w:rPr>
            <w:noProof/>
            <w:webHidden/>
          </w:rPr>
          <w:fldChar w:fldCharType="begin"/>
        </w:r>
        <w:r w:rsidR="00772689">
          <w:rPr>
            <w:noProof/>
            <w:webHidden/>
          </w:rPr>
          <w:instrText xml:space="preserve"> PAGEREF _Toc152159564 \h </w:instrText>
        </w:r>
        <w:r w:rsidR="00772689">
          <w:rPr>
            <w:noProof/>
            <w:webHidden/>
          </w:rPr>
        </w:r>
        <w:r w:rsidR="00772689">
          <w:rPr>
            <w:noProof/>
            <w:webHidden/>
          </w:rPr>
          <w:fldChar w:fldCharType="separate"/>
        </w:r>
        <w:r w:rsidR="00772689">
          <w:rPr>
            <w:noProof/>
            <w:webHidden/>
          </w:rPr>
          <w:t>15</w:t>
        </w:r>
        <w:r w:rsidR="00772689">
          <w:rPr>
            <w:noProof/>
            <w:webHidden/>
          </w:rPr>
          <w:fldChar w:fldCharType="end"/>
        </w:r>
      </w:hyperlink>
    </w:p>
    <w:p w14:paraId="68591B7E" w14:textId="7F76E57F"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65" w:history="1">
        <w:r w:rsidR="00772689" w:rsidRPr="00A40807">
          <w:rPr>
            <w:rStyle w:val="Hyperlink"/>
            <w:rFonts w:asciiTheme="minorBidi" w:hAnsiTheme="minorBidi"/>
            <w:noProof/>
          </w:rPr>
          <w:t>2.4 Literature Review</w:t>
        </w:r>
        <w:r w:rsidR="00772689">
          <w:rPr>
            <w:noProof/>
            <w:webHidden/>
          </w:rPr>
          <w:tab/>
        </w:r>
        <w:r w:rsidR="00772689">
          <w:rPr>
            <w:noProof/>
            <w:webHidden/>
          </w:rPr>
          <w:fldChar w:fldCharType="begin"/>
        </w:r>
        <w:r w:rsidR="00772689">
          <w:rPr>
            <w:noProof/>
            <w:webHidden/>
          </w:rPr>
          <w:instrText xml:space="preserve"> PAGEREF _Toc152159565 \h </w:instrText>
        </w:r>
        <w:r w:rsidR="00772689">
          <w:rPr>
            <w:noProof/>
            <w:webHidden/>
          </w:rPr>
        </w:r>
        <w:r w:rsidR="00772689">
          <w:rPr>
            <w:noProof/>
            <w:webHidden/>
          </w:rPr>
          <w:fldChar w:fldCharType="separate"/>
        </w:r>
        <w:r w:rsidR="00772689">
          <w:rPr>
            <w:noProof/>
            <w:webHidden/>
          </w:rPr>
          <w:t>16</w:t>
        </w:r>
        <w:r w:rsidR="00772689">
          <w:rPr>
            <w:noProof/>
            <w:webHidden/>
          </w:rPr>
          <w:fldChar w:fldCharType="end"/>
        </w:r>
      </w:hyperlink>
    </w:p>
    <w:p w14:paraId="3D80A8E2" w14:textId="7A4C672F"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66" w:history="1">
        <w:r w:rsidR="00772689" w:rsidRPr="00A40807">
          <w:rPr>
            <w:rStyle w:val="Hyperlink"/>
            <w:rFonts w:asciiTheme="minorBidi" w:hAnsiTheme="minorBidi"/>
            <w:noProof/>
          </w:rPr>
          <w:t>2.4.1 Regulation</w:t>
        </w:r>
        <w:r w:rsidR="00772689">
          <w:rPr>
            <w:noProof/>
            <w:webHidden/>
          </w:rPr>
          <w:tab/>
        </w:r>
        <w:r w:rsidR="00772689">
          <w:rPr>
            <w:noProof/>
            <w:webHidden/>
          </w:rPr>
          <w:fldChar w:fldCharType="begin"/>
        </w:r>
        <w:r w:rsidR="00772689">
          <w:rPr>
            <w:noProof/>
            <w:webHidden/>
          </w:rPr>
          <w:instrText xml:space="preserve"> PAGEREF _Toc152159566 \h </w:instrText>
        </w:r>
        <w:r w:rsidR="00772689">
          <w:rPr>
            <w:noProof/>
            <w:webHidden/>
          </w:rPr>
        </w:r>
        <w:r w:rsidR="00772689">
          <w:rPr>
            <w:noProof/>
            <w:webHidden/>
          </w:rPr>
          <w:fldChar w:fldCharType="separate"/>
        </w:r>
        <w:r w:rsidR="00772689">
          <w:rPr>
            <w:noProof/>
            <w:webHidden/>
          </w:rPr>
          <w:t>16</w:t>
        </w:r>
        <w:r w:rsidR="00772689">
          <w:rPr>
            <w:noProof/>
            <w:webHidden/>
          </w:rPr>
          <w:fldChar w:fldCharType="end"/>
        </w:r>
      </w:hyperlink>
    </w:p>
    <w:p w14:paraId="0BDBC676" w14:textId="3B06BEDB"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67" w:history="1">
        <w:r w:rsidR="00772689" w:rsidRPr="00A40807">
          <w:rPr>
            <w:rStyle w:val="Hyperlink"/>
            <w:rFonts w:asciiTheme="minorBidi" w:hAnsiTheme="minorBidi"/>
            <w:noProof/>
          </w:rPr>
          <w:t>2.4.2 Precursor Chemicals: Fundamental Case Studies</w:t>
        </w:r>
        <w:r w:rsidR="00772689">
          <w:rPr>
            <w:noProof/>
            <w:webHidden/>
          </w:rPr>
          <w:tab/>
        </w:r>
        <w:r w:rsidR="00772689">
          <w:rPr>
            <w:noProof/>
            <w:webHidden/>
          </w:rPr>
          <w:fldChar w:fldCharType="begin"/>
        </w:r>
        <w:r w:rsidR="00772689">
          <w:rPr>
            <w:noProof/>
            <w:webHidden/>
          </w:rPr>
          <w:instrText xml:space="preserve"> PAGEREF _Toc152159567 \h </w:instrText>
        </w:r>
        <w:r w:rsidR="00772689">
          <w:rPr>
            <w:noProof/>
            <w:webHidden/>
          </w:rPr>
        </w:r>
        <w:r w:rsidR="00772689">
          <w:rPr>
            <w:noProof/>
            <w:webHidden/>
          </w:rPr>
          <w:fldChar w:fldCharType="separate"/>
        </w:r>
        <w:r w:rsidR="00772689">
          <w:rPr>
            <w:noProof/>
            <w:webHidden/>
          </w:rPr>
          <w:t>21</w:t>
        </w:r>
        <w:r w:rsidR="00772689">
          <w:rPr>
            <w:noProof/>
            <w:webHidden/>
          </w:rPr>
          <w:fldChar w:fldCharType="end"/>
        </w:r>
      </w:hyperlink>
    </w:p>
    <w:p w14:paraId="095966FA" w14:textId="4A8ECDCF"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68" w:history="1">
        <w:r w:rsidR="00772689" w:rsidRPr="00A40807">
          <w:rPr>
            <w:rStyle w:val="Hyperlink"/>
            <w:rFonts w:asciiTheme="minorBidi" w:hAnsiTheme="minorBidi"/>
            <w:noProof/>
          </w:rPr>
          <w:t>2.4.3 Applying an appropriate risk assessment</w:t>
        </w:r>
        <w:r w:rsidR="00772689">
          <w:rPr>
            <w:noProof/>
            <w:webHidden/>
          </w:rPr>
          <w:tab/>
        </w:r>
        <w:r w:rsidR="00772689">
          <w:rPr>
            <w:noProof/>
            <w:webHidden/>
          </w:rPr>
          <w:fldChar w:fldCharType="begin"/>
        </w:r>
        <w:r w:rsidR="00772689">
          <w:rPr>
            <w:noProof/>
            <w:webHidden/>
          </w:rPr>
          <w:instrText xml:space="preserve"> PAGEREF _Toc152159568 \h </w:instrText>
        </w:r>
        <w:r w:rsidR="00772689">
          <w:rPr>
            <w:noProof/>
            <w:webHidden/>
          </w:rPr>
        </w:r>
        <w:r w:rsidR="00772689">
          <w:rPr>
            <w:noProof/>
            <w:webHidden/>
          </w:rPr>
          <w:fldChar w:fldCharType="separate"/>
        </w:r>
        <w:r w:rsidR="00772689">
          <w:rPr>
            <w:noProof/>
            <w:webHidden/>
          </w:rPr>
          <w:t>22</w:t>
        </w:r>
        <w:r w:rsidR="00772689">
          <w:rPr>
            <w:noProof/>
            <w:webHidden/>
          </w:rPr>
          <w:fldChar w:fldCharType="end"/>
        </w:r>
      </w:hyperlink>
    </w:p>
    <w:p w14:paraId="45D02A96" w14:textId="5C2E7AE7"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69" w:history="1">
        <w:r w:rsidR="00772689" w:rsidRPr="00A40807">
          <w:rPr>
            <w:rStyle w:val="Hyperlink"/>
            <w:rFonts w:asciiTheme="minorBidi" w:hAnsiTheme="minorBidi"/>
            <w:noProof/>
          </w:rPr>
          <w:t>2.5 Results and Discussion</w:t>
        </w:r>
        <w:r w:rsidR="00772689">
          <w:rPr>
            <w:noProof/>
            <w:webHidden/>
          </w:rPr>
          <w:tab/>
        </w:r>
        <w:r w:rsidR="00772689">
          <w:rPr>
            <w:noProof/>
            <w:webHidden/>
          </w:rPr>
          <w:fldChar w:fldCharType="begin"/>
        </w:r>
        <w:r w:rsidR="00772689">
          <w:rPr>
            <w:noProof/>
            <w:webHidden/>
          </w:rPr>
          <w:instrText xml:space="preserve"> PAGEREF _Toc152159569 \h </w:instrText>
        </w:r>
        <w:r w:rsidR="00772689">
          <w:rPr>
            <w:noProof/>
            <w:webHidden/>
          </w:rPr>
        </w:r>
        <w:r w:rsidR="00772689">
          <w:rPr>
            <w:noProof/>
            <w:webHidden/>
          </w:rPr>
          <w:fldChar w:fldCharType="separate"/>
        </w:r>
        <w:r w:rsidR="00772689">
          <w:rPr>
            <w:noProof/>
            <w:webHidden/>
          </w:rPr>
          <w:t>26</w:t>
        </w:r>
        <w:r w:rsidR="00772689">
          <w:rPr>
            <w:noProof/>
            <w:webHidden/>
          </w:rPr>
          <w:fldChar w:fldCharType="end"/>
        </w:r>
      </w:hyperlink>
    </w:p>
    <w:p w14:paraId="5DFE84F2" w14:textId="482F6829"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70" w:history="1">
        <w:r w:rsidR="00772689" w:rsidRPr="00A40807">
          <w:rPr>
            <w:rStyle w:val="Hyperlink"/>
            <w:rFonts w:asciiTheme="minorBidi" w:hAnsiTheme="minorBidi"/>
            <w:noProof/>
          </w:rPr>
          <w:t>2.5.1 Case Study 1 – Ammonium Nitrate</w:t>
        </w:r>
        <w:r w:rsidR="00772689">
          <w:rPr>
            <w:noProof/>
            <w:webHidden/>
          </w:rPr>
          <w:tab/>
        </w:r>
        <w:r w:rsidR="00772689">
          <w:rPr>
            <w:noProof/>
            <w:webHidden/>
          </w:rPr>
          <w:fldChar w:fldCharType="begin"/>
        </w:r>
        <w:r w:rsidR="00772689">
          <w:rPr>
            <w:noProof/>
            <w:webHidden/>
          </w:rPr>
          <w:instrText xml:space="preserve"> PAGEREF _Toc152159570 \h </w:instrText>
        </w:r>
        <w:r w:rsidR="00772689">
          <w:rPr>
            <w:noProof/>
            <w:webHidden/>
          </w:rPr>
        </w:r>
        <w:r w:rsidR="00772689">
          <w:rPr>
            <w:noProof/>
            <w:webHidden/>
          </w:rPr>
          <w:fldChar w:fldCharType="separate"/>
        </w:r>
        <w:r w:rsidR="00772689">
          <w:rPr>
            <w:noProof/>
            <w:webHidden/>
          </w:rPr>
          <w:t>26</w:t>
        </w:r>
        <w:r w:rsidR="00772689">
          <w:rPr>
            <w:noProof/>
            <w:webHidden/>
          </w:rPr>
          <w:fldChar w:fldCharType="end"/>
        </w:r>
      </w:hyperlink>
    </w:p>
    <w:p w14:paraId="083F2A8F" w14:textId="137D842B"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71" w:history="1">
        <w:r w:rsidR="00772689" w:rsidRPr="00A40807">
          <w:rPr>
            <w:rStyle w:val="Hyperlink"/>
            <w:rFonts w:asciiTheme="minorBidi" w:hAnsiTheme="minorBidi"/>
            <w:noProof/>
          </w:rPr>
          <w:t>2.5.2 Case Study 2 – Hydrogen Peroxide</w:t>
        </w:r>
        <w:r w:rsidR="00772689">
          <w:rPr>
            <w:noProof/>
            <w:webHidden/>
          </w:rPr>
          <w:tab/>
        </w:r>
        <w:r w:rsidR="00772689">
          <w:rPr>
            <w:noProof/>
            <w:webHidden/>
          </w:rPr>
          <w:fldChar w:fldCharType="begin"/>
        </w:r>
        <w:r w:rsidR="00772689">
          <w:rPr>
            <w:noProof/>
            <w:webHidden/>
          </w:rPr>
          <w:instrText xml:space="preserve"> PAGEREF _Toc152159571 \h </w:instrText>
        </w:r>
        <w:r w:rsidR="00772689">
          <w:rPr>
            <w:noProof/>
            <w:webHidden/>
          </w:rPr>
        </w:r>
        <w:r w:rsidR="00772689">
          <w:rPr>
            <w:noProof/>
            <w:webHidden/>
          </w:rPr>
          <w:fldChar w:fldCharType="separate"/>
        </w:r>
        <w:r w:rsidR="00772689">
          <w:rPr>
            <w:noProof/>
            <w:webHidden/>
          </w:rPr>
          <w:t>31</w:t>
        </w:r>
        <w:r w:rsidR="00772689">
          <w:rPr>
            <w:noProof/>
            <w:webHidden/>
          </w:rPr>
          <w:fldChar w:fldCharType="end"/>
        </w:r>
      </w:hyperlink>
    </w:p>
    <w:p w14:paraId="7A505FFA" w14:textId="1962B1D3"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72" w:history="1">
        <w:r w:rsidR="00772689" w:rsidRPr="00A40807">
          <w:rPr>
            <w:rStyle w:val="Hyperlink"/>
            <w:rFonts w:asciiTheme="minorBidi" w:hAnsiTheme="minorBidi"/>
            <w:noProof/>
          </w:rPr>
          <w:t>2.5.3 Case Study 3 – Potassium chlorate</w:t>
        </w:r>
        <w:r w:rsidR="00772689">
          <w:rPr>
            <w:noProof/>
            <w:webHidden/>
          </w:rPr>
          <w:tab/>
        </w:r>
        <w:r w:rsidR="00772689">
          <w:rPr>
            <w:noProof/>
            <w:webHidden/>
          </w:rPr>
          <w:fldChar w:fldCharType="begin"/>
        </w:r>
        <w:r w:rsidR="00772689">
          <w:rPr>
            <w:noProof/>
            <w:webHidden/>
          </w:rPr>
          <w:instrText xml:space="preserve"> PAGEREF _Toc152159572 \h </w:instrText>
        </w:r>
        <w:r w:rsidR="00772689">
          <w:rPr>
            <w:noProof/>
            <w:webHidden/>
          </w:rPr>
        </w:r>
        <w:r w:rsidR="00772689">
          <w:rPr>
            <w:noProof/>
            <w:webHidden/>
          </w:rPr>
          <w:fldChar w:fldCharType="separate"/>
        </w:r>
        <w:r w:rsidR="00772689">
          <w:rPr>
            <w:noProof/>
            <w:webHidden/>
          </w:rPr>
          <w:t>34</w:t>
        </w:r>
        <w:r w:rsidR="00772689">
          <w:rPr>
            <w:noProof/>
            <w:webHidden/>
          </w:rPr>
          <w:fldChar w:fldCharType="end"/>
        </w:r>
      </w:hyperlink>
    </w:p>
    <w:p w14:paraId="787EE437" w14:textId="5229DE5F"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73" w:history="1">
        <w:r w:rsidR="00772689" w:rsidRPr="00A40807">
          <w:rPr>
            <w:rStyle w:val="Hyperlink"/>
            <w:rFonts w:asciiTheme="minorBidi" w:hAnsiTheme="minorBidi"/>
            <w:noProof/>
          </w:rPr>
          <w:t>2.5.4 Application of Risk Assessment Criteria</w:t>
        </w:r>
        <w:r w:rsidR="00772689">
          <w:rPr>
            <w:noProof/>
            <w:webHidden/>
          </w:rPr>
          <w:tab/>
        </w:r>
        <w:r w:rsidR="00772689">
          <w:rPr>
            <w:noProof/>
            <w:webHidden/>
          </w:rPr>
          <w:fldChar w:fldCharType="begin"/>
        </w:r>
        <w:r w:rsidR="00772689">
          <w:rPr>
            <w:noProof/>
            <w:webHidden/>
          </w:rPr>
          <w:instrText xml:space="preserve"> PAGEREF _Toc152159573 \h </w:instrText>
        </w:r>
        <w:r w:rsidR="00772689">
          <w:rPr>
            <w:noProof/>
            <w:webHidden/>
          </w:rPr>
        </w:r>
        <w:r w:rsidR="00772689">
          <w:rPr>
            <w:noProof/>
            <w:webHidden/>
          </w:rPr>
          <w:fldChar w:fldCharType="separate"/>
        </w:r>
        <w:r w:rsidR="00772689">
          <w:rPr>
            <w:noProof/>
            <w:webHidden/>
          </w:rPr>
          <w:t>36</w:t>
        </w:r>
        <w:r w:rsidR="00772689">
          <w:rPr>
            <w:noProof/>
            <w:webHidden/>
          </w:rPr>
          <w:fldChar w:fldCharType="end"/>
        </w:r>
      </w:hyperlink>
    </w:p>
    <w:p w14:paraId="37060F7C" w14:textId="4D2115E6"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74" w:history="1">
        <w:r w:rsidR="00772689" w:rsidRPr="00A40807">
          <w:rPr>
            <w:rStyle w:val="Hyperlink"/>
            <w:rFonts w:asciiTheme="minorBidi" w:hAnsiTheme="minorBidi"/>
            <w:noProof/>
          </w:rPr>
          <w:t>2.5.5 Future Steps</w:t>
        </w:r>
        <w:r w:rsidR="00772689">
          <w:rPr>
            <w:noProof/>
            <w:webHidden/>
          </w:rPr>
          <w:tab/>
        </w:r>
        <w:r w:rsidR="00772689">
          <w:rPr>
            <w:noProof/>
            <w:webHidden/>
          </w:rPr>
          <w:fldChar w:fldCharType="begin"/>
        </w:r>
        <w:r w:rsidR="00772689">
          <w:rPr>
            <w:noProof/>
            <w:webHidden/>
          </w:rPr>
          <w:instrText xml:space="preserve"> PAGEREF _Toc152159574 \h </w:instrText>
        </w:r>
        <w:r w:rsidR="00772689">
          <w:rPr>
            <w:noProof/>
            <w:webHidden/>
          </w:rPr>
        </w:r>
        <w:r w:rsidR="00772689">
          <w:rPr>
            <w:noProof/>
            <w:webHidden/>
          </w:rPr>
          <w:fldChar w:fldCharType="separate"/>
        </w:r>
        <w:r w:rsidR="00772689">
          <w:rPr>
            <w:noProof/>
            <w:webHidden/>
          </w:rPr>
          <w:t>39</w:t>
        </w:r>
        <w:r w:rsidR="00772689">
          <w:rPr>
            <w:noProof/>
            <w:webHidden/>
          </w:rPr>
          <w:fldChar w:fldCharType="end"/>
        </w:r>
      </w:hyperlink>
    </w:p>
    <w:p w14:paraId="7E8CEB79" w14:textId="037A57ED"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75" w:history="1">
        <w:r w:rsidR="00772689" w:rsidRPr="00A40807">
          <w:rPr>
            <w:rStyle w:val="Hyperlink"/>
            <w:rFonts w:asciiTheme="minorBidi" w:hAnsiTheme="minorBidi"/>
            <w:noProof/>
          </w:rPr>
          <w:t>2.6 Conclusion</w:t>
        </w:r>
        <w:r w:rsidR="00772689">
          <w:rPr>
            <w:noProof/>
            <w:webHidden/>
          </w:rPr>
          <w:tab/>
        </w:r>
        <w:r w:rsidR="00772689">
          <w:rPr>
            <w:noProof/>
            <w:webHidden/>
          </w:rPr>
          <w:fldChar w:fldCharType="begin"/>
        </w:r>
        <w:r w:rsidR="00772689">
          <w:rPr>
            <w:noProof/>
            <w:webHidden/>
          </w:rPr>
          <w:instrText xml:space="preserve"> PAGEREF _Toc152159575 \h </w:instrText>
        </w:r>
        <w:r w:rsidR="00772689">
          <w:rPr>
            <w:noProof/>
            <w:webHidden/>
          </w:rPr>
        </w:r>
        <w:r w:rsidR="00772689">
          <w:rPr>
            <w:noProof/>
            <w:webHidden/>
          </w:rPr>
          <w:fldChar w:fldCharType="separate"/>
        </w:r>
        <w:r w:rsidR="00772689">
          <w:rPr>
            <w:noProof/>
            <w:webHidden/>
          </w:rPr>
          <w:t>40</w:t>
        </w:r>
        <w:r w:rsidR="00772689">
          <w:rPr>
            <w:noProof/>
            <w:webHidden/>
          </w:rPr>
          <w:fldChar w:fldCharType="end"/>
        </w:r>
      </w:hyperlink>
    </w:p>
    <w:p w14:paraId="7F328294" w14:textId="71EC9FFE" w:rsidR="00772689" w:rsidRDefault="00986730">
      <w:pPr>
        <w:pStyle w:val="TOC1"/>
        <w:rPr>
          <w:rFonts w:asciiTheme="minorHAnsi" w:eastAsiaTheme="minorEastAsia" w:hAnsiTheme="minorHAnsi" w:cstheme="minorBidi"/>
          <w:kern w:val="2"/>
          <w:lang w:eastAsia="en-GB"/>
          <w14:ligatures w14:val="standardContextual"/>
        </w:rPr>
      </w:pPr>
      <w:hyperlink w:anchor="_Toc152159576" w:history="1">
        <w:r w:rsidR="00772689" w:rsidRPr="00A40807">
          <w:rPr>
            <w:rStyle w:val="Hyperlink"/>
            <w:rFonts w:asciiTheme="minorBidi" w:hAnsiTheme="minorBidi"/>
          </w:rPr>
          <w:t>3 Urea Hydrogen Peroxide (UHP) as an improvised explosive: a threat assessment</w:t>
        </w:r>
        <w:r w:rsidR="00772689">
          <w:rPr>
            <w:webHidden/>
          </w:rPr>
          <w:tab/>
        </w:r>
        <w:r w:rsidR="00772689">
          <w:rPr>
            <w:webHidden/>
          </w:rPr>
          <w:fldChar w:fldCharType="begin"/>
        </w:r>
        <w:r w:rsidR="00772689">
          <w:rPr>
            <w:webHidden/>
          </w:rPr>
          <w:instrText xml:space="preserve"> PAGEREF _Toc152159576 \h </w:instrText>
        </w:r>
        <w:r w:rsidR="00772689">
          <w:rPr>
            <w:webHidden/>
          </w:rPr>
        </w:r>
        <w:r w:rsidR="00772689">
          <w:rPr>
            <w:webHidden/>
          </w:rPr>
          <w:fldChar w:fldCharType="separate"/>
        </w:r>
        <w:r w:rsidR="00772689">
          <w:rPr>
            <w:webHidden/>
          </w:rPr>
          <w:t>42</w:t>
        </w:r>
        <w:r w:rsidR="00772689">
          <w:rPr>
            <w:webHidden/>
          </w:rPr>
          <w:fldChar w:fldCharType="end"/>
        </w:r>
      </w:hyperlink>
    </w:p>
    <w:p w14:paraId="4FC87142" w14:textId="52317DFD"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77" w:history="1">
        <w:r w:rsidR="00772689" w:rsidRPr="00A40807">
          <w:rPr>
            <w:rStyle w:val="Hyperlink"/>
            <w:rFonts w:asciiTheme="minorBidi" w:hAnsiTheme="minorBidi"/>
            <w:noProof/>
          </w:rPr>
          <w:t>3.1 Statement on Classification</w:t>
        </w:r>
        <w:r w:rsidR="00772689">
          <w:rPr>
            <w:noProof/>
            <w:webHidden/>
          </w:rPr>
          <w:tab/>
        </w:r>
        <w:r w:rsidR="00772689">
          <w:rPr>
            <w:noProof/>
            <w:webHidden/>
          </w:rPr>
          <w:fldChar w:fldCharType="begin"/>
        </w:r>
        <w:r w:rsidR="00772689">
          <w:rPr>
            <w:noProof/>
            <w:webHidden/>
          </w:rPr>
          <w:instrText xml:space="preserve"> PAGEREF _Toc152159577 \h </w:instrText>
        </w:r>
        <w:r w:rsidR="00772689">
          <w:rPr>
            <w:noProof/>
            <w:webHidden/>
          </w:rPr>
        </w:r>
        <w:r w:rsidR="00772689">
          <w:rPr>
            <w:noProof/>
            <w:webHidden/>
          </w:rPr>
          <w:fldChar w:fldCharType="separate"/>
        </w:r>
        <w:r w:rsidR="00772689">
          <w:rPr>
            <w:noProof/>
            <w:webHidden/>
          </w:rPr>
          <w:t>42</w:t>
        </w:r>
        <w:r w:rsidR="00772689">
          <w:rPr>
            <w:noProof/>
            <w:webHidden/>
          </w:rPr>
          <w:fldChar w:fldCharType="end"/>
        </w:r>
      </w:hyperlink>
    </w:p>
    <w:p w14:paraId="57ADD6CE" w14:textId="17C778F0"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78" w:history="1">
        <w:r w:rsidR="00772689" w:rsidRPr="00A40807">
          <w:rPr>
            <w:rStyle w:val="Hyperlink"/>
            <w:rFonts w:asciiTheme="minorBidi" w:hAnsiTheme="minorBidi"/>
            <w:noProof/>
          </w:rPr>
          <w:t>3.2 Abstract</w:t>
        </w:r>
        <w:r w:rsidR="00772689">
          <w:rPr>
            <w:noProof/>
            <w:webHidden/>
          </w:rPr>
          <w:tab/>
        </w:r>
        <w:r w:rsidR="00772689">
          <w:rPr>
            <w:noProof/>
            <w:webHidden/>
          </w:rPr>
          <w:fldChar w:fldCharType="begin"/>
        </w:r>
        <w:r w:rsidR="00772689">
          <w:rPr>
            <w:noProof/>
            <w:webHidden/>
          </w:rPr>
          <w:instrText xml:space="preserve"> PAGEREF _Toc152159578 \h </w:instrText>
        </w:r>
        <w:r w:rsidR="00772689">
          <w:rPr>
            <w:noProof/>
            <w:webHidden/>
          </w:rPr>
        </w:r>
        <w:r w:rsidR="00772689">
          <w:rPr>
            <w:noProof/>
            <w:webHidden/>
          </w:rPr>
          <w:fldChar w:fldCharType="separate"/>
        </w:r>
        <w:r w:rsidR="00772689">
          <w:rPr>
            <w:noProof/>
            <w:webHidden/>
          </w:rPr>
          <w:t>42</w:t>
        </w:r>
        <w:r w:rsidR="00772689">
          <w:rPr>
            <w:noProof/>
            <w:webHidden/>
          </w:rPr>
          <w:fldChar w:fldCharType="end"/>
        </w:r>
      </w:hyperlink>
    </w:p>
    <w:p w14:paraId="431670E8" w14:textId="68363FE0"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79" w:history="1">
        <w:r w:rsidR="00772689" w:rsidRPr="00A40807">
          <w:rPr>
            <w:rStyle w:val="Hyperlink"/>
            <w:rFonts w:asciiTheme="minorBidi" w:hAnsiTheme="minorBidi"/>
            <w:noProof/>
          </w:rPr>
          <w:t>3.3 Introduction and Method</w:t>
        </w:r>
        <w:r w:rsidR="00772689">
          <w:rPr>
            <w:noProof/>
            <w:webHidden/>
          </w:rPr>
          <w:tab/>
        </w:r>
        <w:r w:rsidR="00772689">
          <w:rPr>
            <w:noProof/>
            <w:webHidden/>
          </w:rPr>
          <w:fldChar w:fldCharType="begin"/>
        </w:r>
        <w:r w:rsidR="00772689">
          <w:rPr>
            <w:noProof/>
            <w:webHidden/>
          </w:rPr>
          <w:instrText xml:space="preserve"> PAGEREF _Toc152159579 \h </w:instrText>
        </w:r>
        <w:r w:rsidR="00772689">
          <w:rPr>
            <w:noProof/>
            <w:webHidden/>
          </w:rPr>
        </w:r>
        <w:r w:rsidR="00772689">
          <w:rPr>
            <w:noProof/>
            <w:webHidden/>
          </w:rPr>
          <w:fldChar w:fldCharType="separate"/>
        </w:r>
        <w:r w:rsidR="00772689">
          <w:rPr>
            <w:noProof/>
            <w:webHidden/>
          </w:rPr>
          <w:t>43</w:t>
        </w:r>
        <w:r w:rsidR="00772689">
          <w:rPr>
            <w:noProof/>
            <w:webHidden/>
          </w:rPr>
          <w:fldChar w:fldCharType="end"/>
        </w:r>
      </w:hyperlink>
    </w:p>
    <w:p w14:paraId="4EF6467A" w14:textId="2AE9239A"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80" w:history="1">
        <w:r w:rsidR="00772689" w:rsidRPr="00A40807">
          <w:rPr>
            <w:rStyle w:val="Hyperlink"/>
            <w:rFonts w:asciiTheme="minorBidi" w:hAnsiTheme="minorBidi"/>
            <w:noProof/>
          </w:rPr>
          <w:t>3.4 Results and Discussion</w:t>
        </w:r>
        <w:r w:rsidR="00772689">
          <w:rPr>
            <w:noProof/>
            <w:webHidden/>
          </w:rPr>
          <w:tab/>
        </w:r>
        <w:r w:rsidR="00772689">
          <w:rPr>
            <w:noProof/>
            <w:webHidden/>
          </w:rPr>
          <w:fldChar w:fldCharType="begin"/>
        </w:r>
        <w:r w:rsidR="00772689">
          <w:rPr>
            <w:noProof/>
            <w:webHidden/>
          </w:rPr>
          <w:instrText xml:space="preserve"> PAGEREF _Toc152159580 \h </w:instrText>
        </w:r>
        <w:r w:rsidR="00772689">
          <w:rPr>
            <w:noProof/>
            <w:webHidden/>
          </w:rPr>
        </w:r>
        <w:r w:rsidR="00772689">
          <w:rPr>
            <w:noProof/>
            <w:webHidden/>
          </w:rPr>
          <w:fldChar w:fldCharType="separate"/>
        </w:r>
        <w:r w:rsidR="00772689">
          <w:rPr>
            <w:noProof/>
            <w:webHidden/>
          </w:rPr>
          <w:t>45</w:t>
        </w:r>
        <w:r w:rsidR="00772689">
          <w:rPr>
            <w:noProof/>
            <w:webHidden/>
          </w:rPr>
          <w:fldChar w:fldCharType="end"/>
        </w:r>
      </w:hyperlink>
    </w:p>
    <w:p w14:paraId="58FA9A20" w14:textId="7A2BBB4A"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81" w:history="1">
        <w:r w:rsidR="00772689" w:rsidRPr="00A40807">
          <w:rPr>
            <w:rStyle w:val="Hyperlink"/>
            <w:noProof/>
          </w:rPr>
          <w:t>3.4.1 Commercial UHP Classification</w:t>
        </w:r>
        <w:r w:rsidR="00772689">
          <w:rPr>
            <w:noProof/>
            <w:webHidden/>
          </w:rPr>
          <w:tab/>
        </w:r>
        <w:r w:rsidR="00772689">
          <w:rPr>
            <w:noProof/>
            <w:webHidden/>
          </w:rPr>
          <w:fldChar w:fldCharType="begin"/>
        </w:r>
        <w:r w:rsidR="00772689">
          <w:rPr>
            <w:noProof/>
            <w:webHidden/>
          </w:rPr>
          <w:instrText xml:space="preserve"> PAGEREF _Toc152159581 \h </w:instrText>
        </w:r>
        <w:r w:rsidR="00772689">
          <w:rPr>
            <w:noProof/>
            <w:webHidden/>
          </w:rPr>
        </w:r>
        <w:r w:rsidR="00772689">
          <w:rPr>
            <w:noProof/>
            <w:webHidden/>
          </w:rPr>
          <w:fldChar w:fldCharType="separate"/>
        </w:r>
        <w:r w:rsidR="00772689">
          <w:rPr>
            <w:noProof/>
            <w:webHidden/>
          </w:rPr>
          <w:t>45</w:t>
        </w:r>
        <w:r w:rsidR="00772689">
          <w:rPr>
            <w:noProof/>
            <w:webHidden/>
          </w:rPr>
          <w:fldChar w:fldCharType="end"/>
        </w:r>
      </w:hyperlink>
    </w:p>
    <w:p w14:paraId="20F7955E" w14:textId="4BC3EB18"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82" w:history="1">
        <w:r w:rsidR="00772689" w:rsidRPr="00A40807">
          <w:rPr>
            <w:rStyle w:val="Hyperlink"/>
            <w:noProof/>
          </w:rPr>
          <w:t>3.4.2 Home-Made UHP Classification</w:t>
        </w:r>
        <w:r w:rsidR="00772689">
          <w:rPr>
            <w:noProof/>
            <w:webHidden/>
          </w:rPr>
          <w:tab/>
        </w:r>
        <w:r w:rsidR="00772689">
          <w:rPr>
            <w:noProof/>
            <w:webHidden/>
          </w:rPr>
          <w:fldChar w:fldCharType="begin"/>
        </w:r>
        <w:r w:rsidR="00772689">
          <w:rPr>
            <w:noProof/>
            <w:webHidden/>
          </w:rPr>
          <w:instrText xml:space="preserve"> PAGEREF _Toc152159582 \h </w:instrText>
        </w:r>
        <w:r w:rsidR="00772689">
          <w:rPr>
            <w:noProof/>
            <w:webHidden/>
          </w:rPr>
        </w:r>
        <w:r w:rsidR="00772689">
          <w:rPr>
            <w:noProof/>
            <w:webHidden/>
          </w:rPr>
          <w:fldChar w:fldCharType="separate"/>
        </w:r>
        <w:r w:rsidR="00772689">
          <w:rPr>
            <w:noProof/>
            <w:webHidden/>
          </w:rPr>
          <w:t>46</w:t>
        </w:r>
        <w:r w:rsidR="00772689">
          <w:rPr>
            <w:noProof/>
            <w:webHidden/>
          </w:rPr>
          <w:fldChar w:fldCharType="end"/>
        </w:r>
      </w:hyperlink>
    </w:p>
    <w:p w14:paraId="552A0586" w14:textId="2B44A0F5"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83" w:history="1">
        <w:r w:rsidR="00772689" w:rsidRPr="00A40807">
          <w:rPr>
            <w:rStyle w:val="Hyperlink"/>
            <w:rFonts w:asciiTheme="minorBidi" w:hAnsiTheme="minorBidi"/>
            <w:noProof/>
          </w:rPr>
          <w:t>3.5 Conclusion</w:t>
        </w:r>
        <w:r w:rsidR="00772689">
          <w:rPr>
            <w:noProof/>
            <w:webHidden/>
          </w:rPr>
          <w:tab/>
        </w:r>
        <w:r w:rsidR="00772689">
          <w:rPr>
            <w:noProof/>
            <w:webHidden/>
          </w:rPr>
          <w:fldChar w:fldCharType="begin"/>
        </w:r>
        <w:r w:rsidR="00772689">
          <w:rPr>
            <w:noProof/>
            <w:webHidden/>
          </w:rPr>
          <w:instrText xml:space="preserve"> PAGEREF _Toc152159583 \h </w:instrText>
        </w:r>
        <w:r w:rsidR="00772689">
          <w:rPr>
            <w:noProof/>
            <w:webHidden/>
          </w:rPr>
        </w:r>
        <w:r w:rsidR="00772689">
          <w:rPr>
            <w:noProof/>
            <w:webHidden/>
          </w:rPr>
          <w:fldChar w:fldCharType="separate"/>
        </w:r>
        <w:r w:rsidR="00772689">
          <w:rPr>
            <w:noProof/>
            <w:webHidden/>
          </w:rPr>
          <w:t>46</w:t>
        </w:r>
        <w:r w:rsidR="00772689">
          <w:rPr>
            <w:noProof/>
            <w:webHidden/>
          </w:rPr>
          <w:fldChar w:fldCharType="end"/>
        </w:r>
      </w:hyperlink>
    </w:p>
    <w:p w14:paraId="4822BF5E" w14:textId="41120867" w:rsidR="00772689" w:rsidRDefault="00986730">
      <w:pPr>
        <w:pStyle w:val="TOC1"/>
        <w:rPr>
          <w:rFonts w:asciiTheme="minorHAnsi" w:eastAsiaTheme="minorEastAsia" w:hAnsiTheme="minorHAnsi" w:cstheme="minorBidi"/>
          <w:kern w:val="2"/>
          <w:lang w:eastAsia="en-GB"/>
          <w14:ligatures w14:val="standardContextual"/>
        </w:rPr>
      </w:pPr>
      <w:hyperlink w:anchor="_Toc152159584" w:history="1">
        <w:r w:rsidR="00772689" w:rsidRPr="00A40807">
          <w:rPr>
            <w:rStyle w:val="Hyperlink"/>
            <w:rFonts w:asciiTheme="minorBidi" w:hAnsiTheme="minorBidi"/>
          </w:rPr>
          <w:t>4 Introducing Bayesian Belief updating as a method to counter improvised explosive devices: a qualitative case study on identifying human behaviours associated with explosive chemical precursor diversion</w:t>
        </w:r>
        <w:r w:rsidR="00772689">
          <w:rPr>
            <w:webHidden/>
          </w:rPr>
          <w:tab/>
        </w:r>
        <w:r w:rsidR="00772689">
          <w:rPr>
            <w:webHidden/>
          </w:rPr>
          <w:fldChar w:fldCharType="begin"/>
        </w:r>
        <w:r w:rsidR="00772689">
          <w:rPr>
            <w:webHidden/>
          </w:rPr>
          <w:instrText xml:space="preserve"> PAGEREF _Toc152159584 \h </w:instrText>
        </w:r>
        <w:r w:rsidR="00772689">
          <w:rPr>
            <w:webHidden/>
          </w:rPr>
        </w:r>
        <w:r w:rsidR="00772689">
          <w:rPr>
            <w:webHidden/>
          </w:rPr>
          <w:fldChar w:fldCharType="separate"/>
        </w:r>
        <w:r w:rsidR="00772689">
          <w:rPr>
            <w:webHidden/>
          </w:rPr>
          <w:t>48</w:t>
        </w:r>
        <w:r w:rsidR="00772689">
          <w:rPr>
            <w:webHidden/>
          </w:rPr>
          <w:fldChar w:fldCharType="end"/>
        </w:r>
      </w:hyperlink>
    </w:p>
    <w:p w14:paraId="7814633E" w14:textId="340F6CE7"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85" w:history="1">
        <w:r w:rsidR="00772689" w:rsidRPr="00A40807">
          <w:rPr>
            <w:rStyle w:val="Hyperlink"/>
            <w:rFonts w:asciiTheme="minorBidi" w:hAnsiTheme="minorBidi"/>
            <w:noProof/>
          </w:rPr>
          <w:t>4.1 Abstract</w:t>
        </w:r>
        <w:r w:rsidR="00772689">
          <w:rPr>
            <w:noProof/>
            <w:webHidden/>
          </w:rPr>
          <w:tab/>
        </w:r>
        <w:r w:rsidR="00772689">
          <w:rPr>
            <w:noProof/>
            <w:webHidden/>
          </w:rPr>
          <w:fldChar w:fldCharType="begin"/>
        </w:r>
        <w:r w:rsidR="00772689">
          <w:rPr>
            <w:noProof/>
            <w:webHidden/>
          </w:rPr>
          <w:instrText xml:space="preserve"> PAGEREF _Toc152159585 \h </w:instrText>
        </w:r>
        <w:r w:rsidR="00772689">
          <w:rPr>
            <w:noProof/>
            <w:webHidden/>
          </w:rPr>
        </w:r>
        <w:r w:rsidR="00772689">
          <w:rPr>
            <w:noProof/>
            <w:webHidden/>
          </w:rPr>
          <w:fldChar w:fldCharType="separate"/>
        </w:r>
        <w:r w:rsidR="00772689">
          <w:rPr>
            <w:noProof/>
            <w:webHidden/>
          </w:rPr>
          <w:t>48</w:t>
        </w:r>
        <w:r w:rsidR="00772689">
          <w:rPr>
            <w:noProof/>
            <w:webHidden/>
          </w:rPr>
          <w:fldChar w:fldCharType="end"/>
        </w:r>
      </w:hyperlink>
    </w:p>
    <w:p w14:paraId="41304985" w14:textId="5ABEE21B"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86" w:history="1">
        <w:r w:rsidR="00772689" w:rsidRPr="00A40807">
          <w:rPr>
            <w:rStyle w:val="Hyperlink"/>
            <w:rFonts w:asciiTheme="minorBidi" w:hAnsiTheme="minorBidi"/>
            <w:noProof/>
          </w:rPr>
          <w:t>4.2 Introduction</w:t>
        </w:r>
        <w:r w:rsidR="00772689">
          <w:rPr>
            <w:noProof/>
            <w:webHidden/>
          </w:rPr>
          <w:tab/>
        </w:r>
        <w:r w:rsidR="00772689">
          <w:rPr>
            <w:noProof/>
            <w:webHidden/>
          </w:rPr>
          <w:fldChar w:fldCharType="begin"/>
        </w:r>
        <w:r w:rsidR="00772689">
          <w:rPr>
            <w:noProof/>
            <w:webHidden/>
          </w:rPr>
          <w:instrText xml:space="preserve"> PAGEREF _Toc152159586 \h </w:instrText>
        </w:r>
        <w:r w:rsidR="00772689">
          <w:rPr>
            <w:noProof/>
            <w:webHidden/>
          </w:rPr>
        </w:r>
        <w:r w:rsidR="00772689">
          <w:rPr>
            <w:noProof/>
            <w:webHidden/>
          </w:rPr>
          <w:fldChar w:fldCharType="separate"/>
        </w:r>
        <w:r w:rsidR="00772689">
          <w:rPr>
            <w:noProof/>
            <w:webHidden/>
          </w:rPr>
          <w:t>48</w:t>
        </w:r>
        <w:r w:rsidR="00772689">
          <w:rPr>
            <w:noProof/>
            <w:webHidden/>
          </w:rPr>
          <w:fldChar w:fldCharType="end"/>
        </w:r>
      </w:hyperlink>
    </w:p>
    <w:p w14:paraId="748140DD" w14:textId="3EB1E6C8"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87" w:history="1">
        <w:r w:rsidR="00772689" w:rsidRPr="00A40807">
          <w:rPr>
            <w:rStyle w:val="Hyperlink"/>
            <w:rFonts w:asciiTheme="minorBidi" w:hAnsiTheme="minorBidi"/>
            <w:noProof/>
          </w:rPr>
          <w:t>4.3 Aim</w:t>
        </w:r>
        <w:r w:rsidR="00772689">
          <w:rPr>
            <w:noProof/>
            <w:webHidden/>
          </w:rPr>
          <w:tab/>
        </w:r>
        <w:r w:rsidR="00772689">
          <w:rPr>
            <w:noProof/>
            <w:webHidden/>
          </w:rPr>
          <w:fldChar w:fldCharType="begin"/>
        </w:r>
        <w:r w:rsidR="00772689">
          <w:rPr>
            <w:noProof/>
            <w:webHidden/>
          </w:rPr>
          <w:instrText xml:space="preserve"> PAGEREF _Toc152159587 \h </w:instrText>
        </w:r>
        <w:r w:rsidR="00772689">
          <w:rPr>
            <w:noProof/>
            <w:webHidden/>
          </w:rPr>
        </w:r>
        <w:r w:rsidR="00772689">
          <w:rPr>
            <w:noProof/>
            <w:webHidden/>
          </w:rPr>
          <w:fldChar w:fldCharType="separate"/>
        </w:r>
        <w:r w:rsidR="00772689">
          <w:rPr>
            <w:noProof/>
            <w:webHidden/>
          </w:rPr>
          <w:t>52</w:t>
        </w:r>
        <w:r w:rsidR="00772689">
          <w:rPr>
            <w:noProof/>
            <w:webHidden/>
          </w:rPr>
          <w:fldChar w:fldCharType="end"/>
        </w:r>
      </w:hyperlink>
    </w:p>
    <w:p w14:paraId="1DA25E6A" w14:textId="5E09C358"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88" w:history="1">
        <w:r w:rsidR="00772689" w:rsidRPr="00A40807">
          <w:rPr>
            <w:rStyle w:val="Hyperlink"/>
            <w:rFonts w:asciiTheme="minorBidi" w:hAnsiTheme="minorBidi"/>
            <w:noProof/>
          </w:rPr>
          <w:t>4.4 Methodological Approach</w:t>
        </w:r>
        <w:r w:rsidR="00772689">
          <w:rPr>
            <w:noProof/>
            <w:webHidden/>
          </w:rPr>
          <w:tab/>
        </w:r>
        <w:r w:rsidR="00772689">
          <w:rPr>
            <w:noProof/>
            <w:webHidden/>
          </w:rPr>
          <w:fldChar w:fldCharType="begin"/>
        </w:r>
        <w:r w:rsidR="00772689">
          <w:rPr>
            <w:noProof/>
            <w:webHidden/>
          </w:rPr>
          <w:instrText xml:space="preserve"> PAGEREF _Toc152159588 \h </w:instrText>
        </w:r>
        <w:r w:rsidR="00772689">
          <w:rPr>
            <w:noProof/>
            <w:webHidden/>
          </w:rPr>
        </w:r>
        <w:r w:rsidR="00772689">
          <w:rPr>
            <w:noProof/>
            <w:webHidden/>
          </w:rPr>
          <w:fldChar w:fldCharType="separate"/>
        </w:r>
        <w:r w:rsidR="00772689">
          <w:rPr>
            <w:noProof/>
            <w:webHidden/>
          </w:rPr>
          <w:t>52</w:t>
        </w:r>
        <w:r w:rsidR="00772689">
          <w:rPr>
            <w:noProof/>
            <w:webHidden/>
          </w:rPr>
          <w:fldChar w:fldCharType="end"/>
        </w:r>
      </w:hyperlink>
    </w:p>
    <w:p w14:paraId="790CD35C" w14:textId="05365FFB"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89" w:history="1">
        <w:r w:rsidR="00772689" w:rsidRPr="00A40807">
          <w:rPr>
            <w:rStyle w:val="Hyperlink"/>
            <w:rFonts w:asciiTheme="minorBidi" w:hAnsiTheme="minorBidi"/>
            <w:noProof/>
          </w:rPr>
          <w:t>4.4.1 Literature Review</w:t>
        </w:r>
        <w:r w:rsidR="00772689">
          <w:rPr>
            <w:noProof/>
            <w:webHidden/>
          </w:rPr>
          <w:tab/>
        </w:r>
        <w:r w:rsidR="00772689">
          <w:rPr>
            <w:noProof/>
            <w:webHidden/>
          </w:rPr>
          <w:fldChar w:fldCharType="begin"/>
        </w:r>
        <w:r w:rsidR="00772689">
          <w:rPr>
            <w:noProof/>
            <w:webHidden/>
          </w:rPr>
          <w:instrText xml:space="preserve"> PAGEREF _Toc152159589 \h </w:instrText>
        </w:r>
        <w:r w:rsidR="00772689">
          <w:rPr>
            <w:noProof/>
            <w:webHidden/>
          </w:rPr>
        </w:r>
        <w:r w:rsidR="00772689">
          <w:rPr>
            <w:noProof/>
            <w:webHidden/>
          </w:rPr>
          <w:fldChar w:fldCharType="separate"/>
        </w:r>
        <w:r w:rsidR="00772689">
          <w:rPr>
            <w:noProof/>
            <w:webHidden/>
          </w:rPr>
          <w:t>52</w:t>
        </w:r>
        <w:r w:rsidR="00772689">
          <w:rPr>
            <w:noProof/>
            <w:webHidden/>
          </w:rPr>
          <w:fldChar w:fldCharType="end"/>
        </w:r>
      </w:hyperlink>
    </w:p>
    <w:p w14:paraId="7C155BDE" w14:textId="74BE8056"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90" w:history="1">
        <w:r w:rsidR="00772689" w:rsidRPr="00A40807">
          <w:rPr>
            <w:rStyle w:val="Hyperlink"/>
            <w:rFonts w:asciiTheme="minorBidi" w:hAnsiTheme="minorBidi"/>
            <w:noProof/>
          </w:rPr>
          <w:t>4.4.2 Peer-reviewed mathematical modelling pertinent to C-IED</w:t>
        </w:r>
        <w:r w:rsidR="00772689">
          <w:rPr>
            <w:noProof/>
            <w:webHidden/>
          </w:rPr>
          <w:tab/>
        </w:r>
        <w:r w:rsidR="00772689">
          <w:rPr>
            <w:noProof/>
            <w:webHidden/>
          </w:rPr>
          <w:fldChar w:fldCharType="begin"/>
        </w:r>
        <w:r w:rsidR="00772689">
          <w:rPr>
            <w:noProof/>
            <w:webHidden/>
          </w:rPr>
          <w:instrText xml:space="preserve"> PAGEREF _Toc152159590 \h </w:instrText>
        </w:r>
        <w:r w:rsidR="00772689">
          <w:rPr>
            <w:noProof/>
            <w:webHidden/>
          </w:rPr>
        </w:r>
        <w:r w:rsidR="00772689">
          <w:rPr>
            <w:noProof/>
            <w:webHidden/>
          </w:rPr>
          <w:fldChar w:fldCharType="separate"/>
        </w:r>
        <w:r w:rsidR="00772689">
          <w:rPr>
            <w:noProof/>
            <w:webHidden/>
          </w:rPr>
          <w:t>53</w:t>
        </w:r>
        <w:r w:rsidR="00772689">
          <w:rPr>
            <w:noProof/>
            <w:webHidden/>
          </w:rPr>
          <w:fldChar w:fldCharType="end"/>
        </w:r>
      </w:hyperlink>
    </w:p>
    <w:p w14:paraId="5A723FC5" w14:textId="3003F80A"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91" w:history="1">
        <w:r w:rsidR="00772689" w:rsidRPr="00A40807">
          <w:rPr>
            <w:rStyle w:val="Hyperlink"/>
            <w:rFonts w:asciiTheme="minorBidi" w:hAnsiTheme="minorBidi"/>
            <w:noProof/>
          </w:rPr>
          <w:t>4.4.3 Ethics</w:t>
        </w:r>
        <w:r w:rsidR="00772689">
          <w:rPr>
            <w:noProof/>
            <w:webHidden/>
          </w:rPr>
          <w:tab/>
        </w:r>
        <w:r w:rsidR="00772689">
          <w:rPr>
            <w:noProof/>
            <w:webHidden/>
          </w:rPr>
          <w:fldChar w:fldCharType="begin"/>
        </w:r>
        <w:r w:rsidR="00772689">
          <w:rPr>
            <w:noProof/>
            <w:webHidden/>
          </w:rPr>
          <w:instrText xml:space="preserve"> PAGEREF _Toc152159591 \h </w:instrText>
        </w:r>
        <w:r w:rsidR="00772689">
          <w:rPr>
            <w:noProof/>
            <w:webHidden/>
          </w:rPr>
        </w:r>
        <w:r w:rsidR="00772689">
          <w:rPr>
            <w:noProof/>
            <w:webHidden/>
          </w:rPr>
          <w:fldChar w:fldCharType="separate"/>
        </w:r>
        <w:r w:rsidR="00772689">
          <w:rPr>
            <w:noProof/>
            <w:webHidden/>
          </w:rPr>
          <w:t>56</w:t>
        </w:r>
        <w:r w:rsidR="00772689">
          <w:rPr>
            <w:noProof/>
            <w:webHidden/>
          </w:rPr>
          <w:fldChar w:fldCharType="end"/>
        </w:r>
      </w:hyperlink>
    </w:p>
    <w:p w14:paraId="6C054699" w14:textId="606FD4BC"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92" w:history="1">
        <w:r w:rsidR="00772689" w:rsidRPr="00A40807">
          <w:rPr>
            <w:rStyle w:val="Hyperlink"/>
            <w:rFonts w:asciiTheme="minorBidi" w:hAnsiTheme="minorBidi"/>
            <w:noProof/>
          </w:rPr>
          <w:t>4.4.4 Minimising Controversy &amp; Bias</w:t>
        </w:r>
        <w:r w:rsidR="00772689">
          <w:rPr>
            <w:noProof/>
            <w:webHidden/>
          </w:rPr>
          <w:tab/>
        </w:r>
        <w:r w:rsidR="00772689">
          <w:rPr>
            <w:noProof/>
            <w:webHidden/>
          </w:rPr>
          <w:fldChar w:fldCharType="begin"/>
        </w:r>
        <w:r w:rsidR="00772689">
          <w:rPr>
            <w:noProof/>
            <w:webHidden/>
          </w:rPr>
          <w:instrText xml:space="preserve"> PAGEREF _Toc152159592 \h </w:instrText>
        </w:r>
        <w:r w:rsidR="00772689">
          <w:rPr>
            <w:noProof/>
            <w:webHidden/>
          </w:rPr>
        </w:r>
        <w:r w:rsidR="00772689">
          <w:rPr>
            <w:noProof/>
            <w:webHidden/>
          </w:rPr>
          <w:fldChar w:fldCharType="separate"/>
        </w:r>
        <w:r w:rsidR="00772689">
          <w:rPr>
            <w:noProof/>
            <w:webHidden/>
          </w:rPr>
          <w:t>57</w:t>
        </w:r>
        <w:r w:rsidR="00772689">
          <w:rPr>
            <w:noProof/>
            <w:webHidden/>
          </w:rPr>
          <w:fldChar w:fldCharType="end"/>
        </w:r>
      </w:hyperlink>
    </w:p>
    <w:p w14:paraId="21725A37" w14:textId="61E46AB3"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93" w:history="1">
        <w:r w:rsidR="00772689" w:rsidRPr="00A40807">
          <w:rPr>
            <w:rStyle w:val="Hyperlink"/>
            <w:rFonts w:asciiTheme="minorBidi" w:hAnsiTheme="minorBidi"/>
            <w:noProof/>
          </w:rPr>
          <w:t>4.4.5 Choice of Precursor and Percentage use in IEDs</w:t>
        </w:r>
        <w:r w:rsidR="00772689">
          <w:rPr>
            <w:noProof/>
            <w:webHidden/>
          </w:rPr>
          <w:tab/>
        </w:r>
        <w:r w:rsidR="00772689">
          <w:rPr>
            <w:noProof/>
            <w:webHidden/>
          </w:rPr>
          <w:fldChar w:fldCharType="begin"/>
        </w:r>
        <w:r w:rsidR="00772689">
          <w:rPr>
            <w:noProof/>
            <w:webHidden/>
          </w:rPr>
          <w:instrText xml:space="preserve"> PAGEREF _Toc152159593 \h </w:instrText>
        </w:r>
        <w:r w:rsidR="00772689">
          <w:rPr>
            <w:noProof/>
            <w:webHidden/>
          </w:rPr>
        </w:r>
        <w:r w:rsidR="00772689">
          <w:rPr>
            <w:noProof/>
            <w:webHidden/>
          </w:rPr>
          <w:fldChar w:fldCharType="separate"/>
        </w:r>
        <w:r w:rsidR="00772689">
          <w:rPr>
            <w:noProof/>
            <w:webHidden/>
          </w:rPr>
          <w:t>58</w:t>
        </w:r>
        <w:r w:rsidR="00772689">
          <w:rPr>
            <w:noProof/>
            <w:webHidden/>
          </w:rPr>
          <w:fldChar w:fldCharType="end"/>
        </w:r>
      </w:hyperlink>
    </w:p>
    <w:p w14:paraId="3AFBA28F" w14:textId="769058C5"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94" w:history="1">
        <w:r w:rsidR="00772689" w:rsidRPr="00A40807">
          <w:rPr>
            <w:rStyle w:val="Hyperlink"/>
            <w:rFonts w:asciiTheme="minorBidi" w:hAnsiTheme="minorBidi"/>
            <w:noProof/>
          </w:rPr>
          <w:t>4.4.6 Determination of Causal Factors in ECP Use</w:t>
        </w:r>
        <w:r w:rsidR="00772689">
          <w:rPr>
            <w:noProof/>
            <w:webHidden/>
          </w:rPr>
          <w:tab/>
        </w:r>
        <w:r w:rsidR="00772689">
          <w:rPr>
            <w:noProof/>
            <w:webHidden/>
          </w:rPr>
          <w:fldChar w:fldCharType="begin"/>
        </w:r>
        <w:r w:rsidR="00772689">
          <w:rPr>
            <w:noProof/>
            <w:webHidden/>
          </w:rPr>
          <w:instrText xml:space="preserve"> PAGEREF _Toc152159594 \h </w:instrText>
        </w:r>
        <w:r w:rsidR="00772689">
          <w:rPr>
            <w:noProof/>
            <w:webHidden/>
          </w:rPr>
        </w:r>
        <w:r w:rsidR="00772689">
          <w:rPr>
            <w:noProof/>
            <w:webHidden/>
          </w:rPr>
          <w:fldChar w:fldCharType="separate"/>
        </w:r>
        <w:r w:rsidR="00772689">
          <w:rPr>
            <w:noProof/>
            <w:webHidden/>
          </w:rPr>
          <w:t>58</w:t>
        </w:r>
        <w:r w:rsidR="00772689">
          <w:rPr>
            <w:noProof/>
            <w:webHidden/>
          </w:rPr>
          <w:fldChar w:fldCharType="end"/>
        </w:r>
      </w:hyperlink>
    </w:p>
    <w:p w14:paraId="629812BA" w14:textId="5F6F6A3B"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95" w:history="1">
        <w:r w:rsidR="00772689" w:rsidRPr="00A40807">
          <w:rPr>
            <w:rStyle w:val="Hyperlink"/>
            <w:rFonts w:asciiTheme="minorBidi" w:hAnsiTheme="minorBidi"/>
            <w:noProof/>
          </w:rPr>
          <w:t>4.4.7 Choice of Modelling Method</w:t>
        </w:r>
        <w:r w:rsidR="00772689">
          <w:rPr>
            <w:noProof/>
            <w:webHidden/>
          </w:rPr>
          <w:tab/>
        </w:r>
        <w:r w:rsidR="00772689">
          <w:rPr>
            <w:noProof/>
            <w:webHidden/>
          </w:rPr>
          <w:fldChar w:fldCharType="begin"/>
        </w:r>
        <w:r w:rsidR="00772689">
          <w:rPr>
            <w:noProof/>
            <w:webHidden/>
          </w:rPr>
          <w:instrText xml:space="preserve"> PAGEREF _Toc152159595 \h </w:instrText>
        </w:r>
        <w:r w:rsidR="00772689">
          <w:rPr>
            <w:noProof/>
            <w:webHidden/>
          </w:rPr>
        </w:r>
        <w:r w:rsidR="00772689">
          <w:rPr>
            <w:noProof/>
            <w:webHidden/>
          </w:rPr>
          <w:fldChar w:fldCharType="separate"/>
        </w:r>
        <w:r w:rsidR="00772689">
          <w:rPr>
            <w:noProof/>
            <w:webHidden/>
          </w:rPr>
          <w:t>60</w:t>
        </w:r>
        <w:r w:rsidR="00772689">
          <w:rPr>
            <w:noProof/>
            <w:webHidden/>
          </w:rPr>
          <w:fldChar w:fldCharType="end"/>
        </w:r>
      </w:hyperlink>
    </w:p>
    <w:p w14:paraId="7F134E0C" w14:textId="578267DE"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596" w:history="1">
        <w:r w:rsidR="00772689" w:rsidRPr="00A40807">
          <w:rPr>
            <w:rStyle w:val="Hyperlink"/>
            <w:rFonts w:asciiTheme="minorBidi" w:hAnsiTheme="minorBidi"/>
            <w:noProof/>
          </w:rPr>
          <w:t>4.5 Results &amp; Discussion</w:t>
        </w:r>
        <w:r w:rsidR="00772689">
          <w:rPr>
            <w:noProof/>
            <w:webHidden/>
          </w:rPr>
          <w:tab/>
        </w:r>
        <w:r w:rsidR="00772689">
          <w:rPr>
            <w:noProof/>
            <w:webHidden/>
          </w:rPr>
          <w:fldChar w:fldCharType="begin"/>
        </w:r>
        <w:r w:rsidR="00772689">
          <w:rPr>
            <w:noProof/>
            <w:webHidden/>
          </w:rPr>
          <w:instrText xml:space="preserve"> PAGEREF _Toc152159596 \h </w:instrText>
        </w:r>
        <w:r w:rsidR="00772689">
          <w:rPr>
            <w:noProof/>
            <w:webHidden/>
          </w:rPr>
        </w:r>
        <w:r w:rsidR="00772689">
          <w:rPr>
            <w:noProof/>
            <w:webHidden/>
          </w:rPr>
          <w:fldChar w:fldCharType="separate"/>
        </w:r>
        <w:r w:rsidR="00772689">
          <w:rPr>
            <w:noProof/>
            <w:webHidden/>
          </w:rPr>
          <w:t>61</w:t>
        </w:r>
        <w:r w:rsidR="00772689">
          <w:rPr>
            <w:noProof/>
            <w:webHidden/>
          </w:rPr>
          <w:fldChar w:fldCharType="end"/>
        </w:r>
      </w:hyperlink>
    </w:p>
    <w:p w14:paraId="22A61274" w14:textId="2B3DAD08"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97" w:history="1">
        <w:r w:rsidR="00772689" w:rsidRPr="00A40807">
          <w:rPr>
            <w:rStyle w:val="Hyperlink"/>
            <w:rFonts w:asciiTheme="minorBidi" w:hAnsiTheme="minorBidi"/>
            <w:noProof/>
          </w:rPr>
          <w:t>4.5.1 Ammonium Nitrate Use in HME</w:t>
        </w:r>
        <w:r w:rsidR="00772689">
          <w:rPr>
            <w:noProof/>
            <w:webHidden/>
          </w:rPr>
          <w:tab/>
        </w:r>
        <w:r w:rsidR="00772689">
          <w:rPr>
            <w:noProof/>
            <w:webHidden/>
          </w:rPr>
          <w:fldChar w:fldCharType="begin"/>
        </w:r>
        <w:r w:rsidR="00772689">
          <w:rPr>
            <w:noProof/>
            <w:webHidden/>
          </w:rPr>
          <w:instrText xml:space="preserve"> PAGEREF _Toc152159597 \h </w:instrText>
        </w:r>
        <w:r w:rsidR="00772689">
          <w:rPr>
            <w:noProof/>
            <w:webHidden/>
          </w:rPr>
        </w:r>
        <w:r w:rsidR="00772689">
          <w:rPr>
            <w:noProof/>
            <w:webHidden/>
          </w:rPr>
          <w:fldChar w:fldCharType="separate"/>
        </w:r>
        <w:r w:rsidR="00772689">
          <w:rPr>
            <w:noProof/>
            <w:webHidden/>
          </w:rPr>
          <w:t>61</w:t>
        </w:r>
        <w:r w:rsidR="00772689">
          <w:rPr>
            <w:noProof/>
            <w:webHidden/>
          </w:rPr>
          <w:fldChar w:fldCharType="end"/>
        </w:r>
      </w:hyperlink>
    </w:p>
    <w:p w14:paraId="581EBBCA" w14:textId="4416F1DA"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98" w:history="1">
        <w:r w:rsidR="00772689" w:rsidRPr="00A40807">
          <w:rPr>
            <w:rStyle w:val="Hyperlink"/>
            <w:rFonts w:asciiTheme="minorBidi" w:hAnsiTheme="minorBidi"/>
            <w:noProof/>
          </w:rPr>
          <w:t>4.5.2 Vulnerabilities Identified Through Focus Groups</w:t>
        </w:r>
        <w:r w:rsidR="00772689">
          <w:rPr>
            <w:noProof/>
            <w:webHidden/>
          </w:rPr>
          <w:tab/>
        </w:r>
        <w:r w:rsidR="00772689">
          <w:rPr>
            <w:noProof/>
            <w:webHidden/>
          </w:rPr>
          <w:fldChar w:fldCharType="begin"/>
        </w:r>
        <w:r w:rsidR="00772689">
          <w:rPr>
            <w:noProof/>
            <w:webHidden/>
          </w:rPr>
          <w:instrText xml:space="preserve"> PAGEREF _Toc152159598 \h </w:instrText>
        </w:r>
        <w:r w:rsidR="00772689">
          <w:rPr>
            <w:noProof/>
            <w:webHidden/>
          </w:rPr>
        </w:r>
        <w:r w:rsidR="00772689">
          <w:rPr>
            <w:noProof/>
            <w:webHidden/>
          </w:rPr>
          <w:fldChar w:fldCharType="separate"/>
        </w:r>
        <w:r w:rsidR="00772689">
          <w:rPr>
            <w:noProof/>
            <w:webHidden/>
          </w:rPr>
          <w:t>62</w:t>
        </w:r>
        <w:r w:rsidR="00772689">
          <w:rPr>
            <w:noProof/>
            <w:webHidden/>
          </w:rPr>
          <w:fldChar w:fldCharType="end"/>
        </w:r>
      </w:hyperlink>
    </w:p>
    <w:p w14:paraId="2E171172" w14:textId="6140D07C"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599" w:history="1">
        <w:r w:rsidR="00772689" w:rsidRPr="00A40807">
          <w:rPr>
            <w:rStyle w:val="Hyperlink"/>
            <w:rFonts w:asciiTheme="minorBidi" w:hAnsiTheme="minorBidi"/>
            <w:noProof/>
          </w:rPr>
          <w:t>4.5.3 The views of the expert panel, based on available data from focus groups, indices and reporting</w:t>
        </w:r>
        <w:r w:rsidR="00772689">
          <w:rPr>
            <w:noProof/>
            <w:webHidden/>
          </w:rPr>
          <w:tab/>
        </w:r>
        <w:r w:rsidR="00772689">
          <w:rPr>
            <w:noProof/>
            <w:webHidden/>
          </w:rPr>
          <w:fldChar w:fldCharType="begin"/>
        </w:r>
        <w:r w:rsidR="00772689">
          <w:rPr>
            <w:noProof/>
            <w:webHidden/>
          </w:rPr>
          <w:instrText xml:space="preserve"> PAGEREF _Toc152159599 \h </w:instrText>
        </w:r>
        <w:r w:rsidR="00772689">
          <w:rPr>
            <w:noProof/>
            <w:webHidden/>
          </w:rPr>
        </w:r>
        <w:r w:rsidR="00772689">
          <w:rPr>
            <w:noProof/>
            <w:webHidden/>
          </w:rPr>
          <w:fldChar w:fldCharType="separate"/>
        </w:r>
        <w:r w:rsidR="00772689">
          <w:rPr>
            <w:noProof/>
            <w:webHidden/>
          </w:rPr>
          <w:t>66</w:t>
        </w:r>
        <w:r w:rsidR="00772689">
          <w:rPr>
            <w:noProof/>
            <w:webHidden/>
          </w:rPr>
          <w:fldChar w:fldCharType="end"/>
        </w:r>
      </w:hyperlink>
    </w:p>
    <w:p w14:paraId="46050CD1" w14:textId="24CE3ACB"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00" w:history="1">
        <w:r w:rsidR="00772689" w:rsidRPr="00A40807">
          <w:rPr>
            <w:rStyle w:val="Hyperlink"/>
            <w:rFonts w:asciiTheme="minorBidi" w:hAnsiTheme="minorBidi"/>
            <w:noProof/>
          </w:rPr>
          <w:t>4.5.4 System Modelling the Human Environment</w:t>
        </w:r>
        <w:r w:rsidR="00772689">
          <w:rPr>
            <w:noProof/>
            <w:webHidden/>
          </w:rPr>
          <w:tab/>
        </w:r>
        <w:r w:rsidR="00772689">
          <w:rPr>
            <w:noProof/>
            <w:webHidden/>
          </w:rPr>
          <w:fldChar w:fldCharType="begin"/>
        </w:r>
        <w:r w:rsidR="00772689">
          <w:rPr>
            <w:noProof/>
            <w:webHidden/>
          </w:rPr>
          <w:instrText xml:space="preserve"> PAGEREF _Toc152159600 \h </w:instrText>
        </w:r>
        <w:r w:rsidR="00772689">
          <w:rPr>
            <w:noProof/>
            <w:webHidden/>
          </w:rPr>
        </w:r>
        <w:r w:rsidR="00772689">
          <w:rPr>
            <w:noProof/>
            <w:webHidden/>
          </w:rPr>
          <w:fldChar w:fldCharType="separate"/>
        </w:r>
        <w:r w:rsidR="00772689">
          <w:rPr>
            <w:noProof/>
            <w:webHidden/>
          </w:rPr>
          <w:t>69</w:t>
        </w:r>
        <w:r w:rsidR="00772689">
          <w:rPr>
            <w:noProof/>
            <w:webHidden/>
          </w:rPr>
          <w:fldChar w:fldCharType="end"/>
        </w:r>
      </w:hyperlink>
    </w:p>
    <w:p w14:paraId="4AC995ED" w14:textId="2D4DC409"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01" w:history="1">
        <w:r w:rsidR="00772689" w:rsidRPr="00A40807">
          <w:rPr>
            <w:rStyle w:val="Hyperlink"/>
            <w:rFonts w:asciiTheme="minorBidi" w:hAnsiTheme="minorBidi"/>
            <w:noProof/>
          </w:rPr>
          <w:t>4.5.5 Establishing the Final Bayesian Network</w:t>
        </w:r>
        <w:r w:rsidR="00772689">
          <w:rPr>
            <w:noProof/>
            <w:webHidden/>
          </w:rPr>
          <w:tab/>
        </w:r>
        <w:r w:rsidR="00772689">
          <w:rPr>
            <w:noProof/>
            <w:webHidden/>
          </w:rPr>
          <w:fldChar w:fldCharType="begin"/>
        </w:r>
        <w:r w:rsidR="00772689">
          <w:rPr>
            <w:noProof/>
            <w:webHidden/>
          </w:rPr>
          <w:instrText xml:space="preserve"> PAGEREF _Toc152159601 \h </w:instrText>
        </w:r>
        <w:r w:rsidR="00772689">
          <w:rPr>
            <w:noProof/>
            <w:webHidden/>
          </w:rPr>
        </w:r>
        <w:r w:rsidR="00772689">
          <w:rPr>
            <w:noProof/>
            <w:webHidden/>
          </w:rPr>
          <w:fldChar w:fldCharType="separate"/>
        </w:r>
        <w:r w:rsidR="00772689">
          <w:rPr>
            <w:noProof/>
            <w:webHidden/>
          </w:rPr>
          <w:t>76</w:t>
        </w:r>
        <w:r w:rsidR="00772689">
          <w:rPr>
            <w:noProof/>
            <w:webHidden/>
          </w:rPr>
          <w:fldChar w:fldCharType="end"/>
        </w:r>
      </w:hyperlink>
    </w:p>
    <w:p w14:paraId="3289836F" w14:textId="18CA5EC3"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02" w:history="1">
        <w:r w:rsidR="00772689" w:rsidRPr="00A40807">
          <w:rPr>
            <w:rStyle w:val="Hyperlink"/>
            <w:rFonts w:asciiTheme="minorBidi" w:hAnsiTheme="minorBidi"/>
            <w:noProof/>
          </w:rPr>
          <w:t>4.6 Conclusion</w:t>
        </w:r>
        <w:r w:rsidR="00772689">
          <w:rPr>
            <w:noProof/>
            <w:webHidden/>
          </w:rPr>
          <w:tab/>
        </w:r>
        <w:r w:rsidR="00772689">
          <w:rPr>
            <w:noProof/>
            <w:webHidden/>
          </w:rPr>
          <w:fldChar w:fldCharType="begin"/>
        </w:r>
        <w:r w:rsidR="00772689">
          <w:rPr>
            <w:noProof/>
            <w:webHidden/>
          </w:rPr>
          <w:instrText xml:space="preserve"> PAGEREF _Toc152159602 \h </w:instrText>
        </w:r>
        <w:r w:rsidR="00772689">
          <w:rPr>
            <w:noProof/>
            <w:webHidden/>
          </w:rPr>
        </w:r>
        <w:r w:rsidR="00772689">
          <w:rPr>
            <w:noProof/>
            <w:webHidden/>
          </w:rPr>
          <w:fldChar w:fldCharType="separate"/>
        </w:r>
        <w:r w:rsidR="00772689">
          <w:rPr>
            <w:noProof/>
            <w:webHidden/>
          </w:rPr>
          <w:t>78</w:t>
        </w:r>
        <w:r w:rsidR="00772689">
          <w:rPr>
            <w:noProof/>
            <w:webHidden/>
          </w:rPr>
          <w:fldChar w:fldCharType="end"/>
        </w:r>
      </w:hyperlink>
    </w:p>
    <w:p w14:paraId="60840719" w14:textId="40C722F7" w:rsidR="00772689" w:rsidRDefault="00986730">
      <w:pPr>
        <w:pStyle w:val="TOC1"/>
        <w:rPr>
          <w:rFonts w:asciiTheme="minorHAnsi" w:eastAsiaTheme="minorEastAsia" w:hAnsiTheme="minorHAnsi" w:cstheme="minorBidi"/>
          <w:kern w:val="2"/>
          <w:lang w:eastAsia="en-GB"/>
          <w14:ligatures w14:val="standardContextual"/>
        </w:rPr>
      </w:pPr>
      <w:hyperlink w:anchor="_Toc152159603" w:history="1">
        <w:r w:rsidR="00772689" w:rsidRPr="00A40807">
          <w:rPr>
            <w:rStyle w:val="Hyperlink"/>
            <w:rFonts w:asciiTheme="minorBidi" w:hAnsiTheme="minorBidi"/>
          </w:rPr>
          <w:t>5 Calculating the Heat of Explosion (Q) for non-ideal explosives</w:t>
        </w:r>
        <w:r w:rsidR="00772689">
          <w:rPr>
            <w:webHidden/>
          </w:rPr>
          <w:tab/>
        </w:r>
        <w:r w:rsidR="00772689">
          <w:rPr>
            <w:webHidden/>
          </w:rPr>
          <w:fldChar w:fldCharType="begin"/>
        </w:r>
        <w:r w:rsidR="00772689">
          <w:rPr>
            <w:webHidden/>
          </w:rPr>
          <w:instrText xml:space="preserve"> PAGEREF _Toc152159603 \h </w:instrText>
        </w:r>
        <w:r w:rsidR="00772689">
          <w:rPr>
            <w:webHidden/>
          </w:rPr>
        </w:r>
        <w:r w:rsidR="00772689">
          <w:rPr>
            <w:webHidden/>
          </w:rPr>
          <w:fldChar w:fldCharType="separate"/>
        </w:r>
        <w:r w:rsidR="00772689">
          <w:rPr>
            <w:webHidden/>
          </w:rPr>
          <w:t>80</w:t>
        </w:r>
        <w:r w:rsidR="00772689">
          <w:rPr>
            <w:webHidden/>
          </w:rPr>
          <w:fldChar w:fldCharType="end"/>
        </w:r>
      </w:hyperlink>
    </w:p>
    <w:p w14:paraId="441138C0" w14:textId="125B50E5"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04" w:history="1">
        <w:r w:rsidR="00772689" w:rsidRPr="00A40807">
          <w:rPr>
            <w:rStyle w:val="Hyperlink"/>
            <w:rFonts w:asciiTheme="minorBidi" w:hAnsiTheme="minorBidi"/>
            <w:noProof/>
          </w:rPr>
          <w:t>5.1 Abstract</w:t>
        </w:r>
        <w:r w:rsidR="00772689">
          <w:rPr>
            <w:noProof/>
            <w:webHidden/>
          </w:rPr>
          <w:tab/>
        </w:r>
        <w:r w:rsidR="00772689">
          <w:rPr>
            <w:noProof/>
            <w:webHidden/>
          </w:rPr>
          <w:fldChar w:fldCharType="begin"/>
        </w:r>
        <w:r w:rsidR="00772689">
          <w:rPr>
            <w:noProof/>
            <w:webHidden/>
          </w:rPr>
          <w:instrText xml:space="preserve"> PAGEREF _Toc152159604 \h </w:instrText>
        </w:r>
        <w:r w:rsidR="00772689">
          <w:rPr>
            <w:noProof/>
            <w:webHidden/>
          </w:rPr>
        </w:r>
        <w:r w:rsidR="00772689">
          <w:rPr>
            <w:noProof/>
            <w:webHidden/>
          </w:rPr>
          <w:fldChar w:fldCharType="separate"/>
        </w:r>
        <w:r w:rsidR="00772689">
          <w:rPr>
            <w:noProof/>
            <w:webHidden/>
          </w:rPr>
          <w:t>80</w:t>
        </w:r>
        <w:r w:rsidR="00772689">
          <w:rPr>
            <w:noProof/>
            <w:webHidden/>
          </w:rPr>
          <w:fldChar w:fldCharType="end"/>
        </w:r>
      </w:hyperlink>
    </w:p>
    <w:p w14:paraId="63BB0274" w14:textId="33D412F6"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05" w:history="1">
        <w:r w:rsidR="00772689" w:rsidRPr="00A40807">
          <w:rPr>
            <w:rStyle w:val="Hyperlink"/>
            <w:noProof/>
          </w:rPr>
          <w:t>5.2 Introduction</w:t>
        </w:r>
        <w:r w:rsidR="00772689">
          <w:rPr>
            <w:noProof/>
            <w:webHidden/>
          </w:rPr>
          <w:tab/>
        </w:r>
        <w:r w:rsidR="00772689">
          <w:rPr>
            <w:noProof/>
            <w:webHidden/>
          </w:rPr>
          <w:fldChar w:fldCharType="begin"/>
        </w:r>
        <w:r w:rsidR="00772689">
          <w:rPr>
            <w:noProof/>
            <w:webHidden/>
          </w:rPr>
          <w:instrText xml:space="preserve"> PAGEREF _Toc152159605 \h </w:instrText>
        </w:r>
        <w:r w:rsidR="00772689">
          <w:rPr>
            <w:noProof/>
            <w:webHidden/>
          </w:rPr>
        </w:r>
        <w:r w:rsidR="00772689">
          <w:rPr>
            <w:noProof/>
            <w:webHidden/>
          </w:rPr>
          <w:fldChar w:fldCharType="separate"/>
        </w:r>
        <w:r w:rsidR="00772689">
          <w:rPr>
            <w:noProof/>
            <w:webHidden/>
          </w:rPr>
          <w:t>80</w:t>
        </w:r>
        <w:r w:rsidR="00772689">
          <w:rPr>
            <w:noProof/>
            <w:webHidden/>
          </w:rPr>
          <w:fldChar w:fldCharType="end"/>
        </w:r>
      </w:hyperlink>
    </w:p>
    <w:p w14:paraId="1859FAC7" w14:textId="0F769F5C"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06" w:history="1">
        <w:r w:rsidR="00772689" w:rsidRPr="00A40807">
          <w:rPr>
            <w:rStyle w:val="Hyperlink"/>
            <w:noProof/>
          </w:rPr>
          <w:t>5.3 Method</w:t>
        </w:r>
        <w:r w:rsidR="00772689">
          <w:rPr>
            <w:noProof/>
            <w:webHidden/>
          </w:rPr>
          <w:tab/>
        </w:r>
        <w:r w:rsidR="00772689">
          <w:rPr>
            <w:noProof/>
            <w:webHidden/>
          </w:rPr>
          <w:fldChar w:fldCharType="begin"/>
        </w:r>
        <w:r w:rsidR="00772689">
          <w:rPr>
            <w:noProof/>
            <w:webHidden/>
          </w:rPr>
          <w:instrText xml:space="preserve"> PAGEREF _Toc152159606 \h </w:instrText>
        </w:r>
        <w:r w:rsidR="00772689">
          <w:rPr>
            <w:noProof/>
            <w:webHidden/>
          </w:rPr>
        </w:r>
        <w:r w:rsidR="00772689">
          <w:rPr>
            <w:noProof/>
            <w:webHidden/>
          </w:rPr>
          <w:fldChar w:fldCharType="separate"/>
        </w:r>
        <w:r w:rsidR="00772689">
          <w:rPr>
            <w:noProof/>
            <w:webHidden/>
          </w:rPr>
          <w:t>89</w:t>
        </w:r>
        <w:r w:rsidR="00772689">
          <w:rPr>
            <w:noProof/>
            <w:webHidden/>
          </w:rPr>
          <w:fldChar w:fldCharType="end"/>
        </w:r>
      </w:hyperlink>
    </w:p>
    <w:p w14:paraId="4EF66794" w14:textId="49F5B3CB"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07" w:history="1">
        <w:r w:rsidR="00772689" w:rsidRPr="00A40807">
          <w:rPr>
            <w:rStyle w:val="Hyperlink"/>
            <w:noProof/>
          </w:rPr>
          <w:t>5.4 Assumptions</w:t>
        </w:r>
        <w:r w:rsidR="00772689">
          <w:rPr>
            <w:noProof/>
            <w:webHidden/>
          </w:rPr>
          <w:tab/>
        </w:r>
        <w:r w:rsidR="00772689">
          <w:rPr>
            <w:noProof/>
            <w:webHidden/>
          </w:rPr>
          <w:fldChar w:fldCharType="begin"/>
        </w:r>
        <w:r w:rsidR="00772689">
          <w:rPr>
            <w:noProof/>
            <w:webHidden/>
          </w:rPr>
          <w:instrText xml:space="preserve"> PAGEREF _Toc152159607 \h </w:instrText>
        </w:r>
        <w:r w:rsidR="00772689">
          <w:rPr>
            <w:noProof/>
            <w:webHidden/>
          </w:rPr>
        </w:r>
        <w:r w:rsidR="00772689">
          <w:rPr>
            <w:noProof/>
            <w:webHidden/>
          </w:rPr>
          <w:fldChar w:fldCharType="separate"/>
        </w:r>
        <w:r w:rsidR="00772689">
          <w:rPr>
            <w:noProof/>
            <w:webHidden/>
          </w:rPr>
          <w:t>94</w:t>
        </w:r>
        <w:r w:rsidR="00772689">
          <w:rPr>
            <w:noProof/>
            <w:webHidden/>
          </w:rPr>
          <w:fldChar w:fldCharType="end"/>
        </w:r>
      </w:hyperlink>
    </w:p>
    <w:p w14:paraId="5DF076F3" w14:textId="25336A41"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08" w:history="1">
        <w:r w:rsidR="00772689" w:rsidRPr="00A40807">
          <w:rPr>
            <w:rStyle w:val="Hyperlink"/>
            <w:noProof/>
          </w:rPr>
          <w:t>5.5 Results and Discussion</w:t>
        </w:r>
        <w:r w:rsidR="00772689">
          <w:rPr>
            <w:noProof/>
            <w:webHidden/>
          </w:rPr>
          <w:tab/>
        </w:r>
        <w:r w:rsidR="00772689">
          <w:rPr>
            <w:noProof/>
            <w:webHidden/>
          </w:rPr>
          <w:fldChar w:fldCharType="begin"/>
        </w:r>
        <w:r w:rsidR="00772689">
          <w:rPr>
            <w:noProof/>
            <w:webHidden/>
          </w:rPr>
          <w:instrText xml:space="preserve"> PAGEREF _Toc152159608 \h </w:instrText>
        </w:r>
        <w:r w:rsidR="00772689">
          <w:rPr>
            <w:noProof/>
            <w:webHidden/>
          </w:rPr>
        </w:r>
        <w:r w:rsidR="00772689">
          <w:rPr>
            <w:noProof/>
            <w:webHidden/>
          </w:rPr>
          <w:fldChar w:fldCharType="separate"/>
        </w:r>
        <w:r w:rsidR="00772689">
          <w:rPr>
            <w:noProof/>
            <w:webHidden/>
          </w:rPr>
          <w:t>96</w:t>
        </w:r>
        <w:r w:rsidR="00772689">
          <w:rPr>
            <w:noProof/>
            <w:webHidden/>
          </w:rPr>
          <w:fldChar w:fldCharType="end"/>
        </w:r>
      </w:hyperlink>
    </w:p>
    <w:p w14:paraId="6D102E7A" w14:textId="143B15C2"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09" w:history="1">
        <w:r w:rsidR="00772689" w:rsidRPr="00A40807">
          <w:rPr>
            <w:rStyle w:val="Hyperlink"/>
            <w:noProof/>
          </w:rPr>
          <w:t>5.5.1 Derivation of baseline programme in Excel to determine oxygen balance and heat of explosion– STEP 1:</w:t>
        </w:r>
        <w:r w:rsidR="00772689">
          <w:rPr>
            <w:noProof/>
            <w:webHidden/>
          </w:rPr>
          <w:tab/>
        </w:r>
        <w:r w:rsidR="00772689">
          <w:rPr>
            <w:noProof/>
            <w:webHidden/>
          </w:rPr>
          <w:fldChar w:fldCharType="begin"/>
        </w:r>
        <w:r w:rsidR="00772689">
          <w:rPr>
            <w:noProof/>
            <w:webHidden/>
          </w:rPr>
          <w:instrText xml:space="preserve"> PAGEREF _Toc152159609 \h </w:instrText>
        </w:r>
        <w:r w:rsidR="00772689">
          <w:rPr>
            <w:noProof/>
            <w:webHidden/>
          </w:rPr>
        </w:r>
        <w:r w:rsidR="00772689">
          <w:rPr>
            <w:noProof/>
            <w:webHidden/>
          </w:rPr>
          <w:fldChar w:fldCharType="separate"/>
        </w:r>
        <w:r w:rsidR="00772689">
          <w:rPr>
            <w:noProof/>
            <w:webHidden/>
          </w:rPr>
          <w:t>96</w:t>
        </w:r>
        <w:r w:rsidR="00772689">
          <w:rPr>
            <w:noProof/>
            <w:webHidden/>
          </w:rPr>
          <w:fldChar w:fldCharType="end"/>
        </w:r>
      </w:hyperlink>
    </w:p>
    <w:p w14:paraId="20D3F53C" w14:textId="0FA64D77"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10" w:history="1">
        <w:r w:rsidR="00772689" w:rsidRPr="00A40807">
          <w:rPr>
            <w:rStyle w:val="Hyperlink"/>
            <w:noProof/>
          </w:rPr>
          <w:t>5.5.2 Derivation of Non-Ideal Oxygen Balance Formula – STEP 2</w:t>
        </w:r>
        <w:r w:rsidR="00772689">
          <w:rPr>
            <w:noProof/>
            <w:webHidden/>
          </w:rPr>
          <w:tab/>
        </w:r>
        <w:r w:rsidR="00772689">
          <w:rPr>
            <w:noProof/>
            <w:webHidden/>
          </w:rPr>
          <w:fldChar w:fldCharType="begin"/>
        </w:r>
        <w:r w:rsidR="00772689">
          <w:rPr>
            <w:noProof/>
            <w:webHidden/>
          </w:rPr>
          <w:instrText xml:space="preserve"> PAGEREF _Toc152159610 \h </w:instrText>
        </w:r>
        <w:r w:rsidR="00772689">
          <w:rPr>
            <w:noProof/>
            <w:webHidden/>
          </w:rPr>
        </w:r>
        <w:r w:rsidR="00772689">
          <w:rPr>
            <w:noProof/>
            <w:webHidden/>
          </w:rPr>
          <w:fldChar w:fldCharType="separate"/>
        </w:r>
        <w:r w:rsidR="00772689">
          <w:rPr>
            <w:noProof/>
            <w:webHidden/>
          </w:rPr>
          <w:t>98</w:t>
        </w:r>
        <w:r w:rsidR="00772689">
          <w:rPr>
            <w:noProof/>
            <w:webHidden/>
          </w:rPr>
          <w:fldChar w:fldCharType="end"/>
        </w:r>
      </w:hyperlink>
    </w:p>
    <w:p w14:paraId="7E73BC76" w14:textId="6C8B5B07"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11" w:history="1">
        <w:r w:rsidR="00772689" w:rsidRPr="00A40807">
          <w:rPr>
            <w:rStyle w:val="Hyperlink"/>
            <w:noProof/>
          </w:rPr>
          <w:t>5.5.3 Example 1. When the explosive is hugely oxygen deficient</w:t>
        </w:r>
        <w:r w:rsidR="00772689">
          <w:rPr>
            <w:noProof/>
            <w:webHidden/>
          </w:rPr>
          <w:tab/>
        </w:r>
        <w:r w:rsidR="00772689">
          <w:rPr>
            <w:noProof/>
            <w:webHidden/>
          </w:rPr>
          <w:fldChar w:fldCharType="begin"/>
        </w:r>
        <w:r w:rsidR="00772689">
          <w:rPr>
            <w:noProof/>
            <w:webHidden/>
          </w:rPr>
          <w:instrText xml:space="preserve"> PAGEREF _Toc152159611 \h </w:instrText>
        </w:r>
        <w:r w:rsidR="00772689">
          <w:rPr>
            <w:noProof/>
            <w:webHidden/>
          </w:rPr>
        </w:r>
        <w:r w:rsidR="00772689">
          <w:rPr>
            <w:noProof/>
            <w:webHidden/>
          </w:rPr>
          <w:fldChar w:fldCharType="separate"/>
        </w:r>
        <w:r w:rsidR="00772689">
          <w:rPr>
            <w:noProof/>
            <w:webHidden/>
          </w:rPr>
          <w:t>98</w:t>
        </w:r>
        <w:r w:rsidR="00772689">
          <w:rPr>
            <w:noProof/>
            <w:webHidden/>
          </w:rPr>
          <w:fldChar w:fldCharType="end"/>
        </w:r>
      </w:hyperlink>
    </w:p>
    <w:p w14:paraId="3911E784" w14:textId="695251AD"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12" w:history="1">
        <w:r w:rsidR="00772689" w:rsidRPr="00A40807">
          <w:rPr>
            <w:rStyle w:val="Hyperlink"/>
            <w:noProof/>
          </w:rPr>
          <w:t>5.5.4 Example 4 - When an oxygen surplus is evident within the explosive.</w:t>
        </w:r>
        <w:r w:rsidR="00772689">
          <w:rPr>
            <w:noProof/>
            <w:webHidden/>
          </w:rPr>
          <w:tab/>
        </w:r>
        <w:r w:rsidR="00772689">
          <w:rPr>
            <w:noProof/>
            <w:webHidden/>
          </w:rPr>
          <w:fldChar w:fldCharType="begin"/>
        </w:r>
        <w:r w:rsidR="00772689">
          <w:rPr>
            <w:noProof/>
            <w:webHidden/>
          </w:rPr>
          <w:instrText xml:space="preserve"> PAGEREF _Toc152159612 \h </w:instrText>
        </w:r>
        <w:r w:rsidR="00772689">
          <w:rPr>
            <w:noProof/>
            <w:webHidden/>
          </w:rPr>
        </w:r>
        <w:r w:rsidR="00772689">
          <w:rPr>
            <w:noProof/>
            <w:webHidden/>
          </w:rPr>
          <w:fldChar w:fldCharType="separate"/>
        </w:r>
        <w:r w:rsidR="00772689">
          <w:rPr>
            <w:noProof/>
            <w:webHidden/>
          </w:rPr>
          <w:t>101</w:t>
        </w:r>
        <w:r w:rsidR="00772689">
          <w:rPr>
            <w:noProof/>
            <w:webHidden/>
          </w:rPr>
          <w:fldChar w:fldCharType="end"/>
        </w:r>
      </w:hyperlink>
    </w:p>
    <w:p w14:paraId="7EEB751C" w14:textId="46922AE5"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13" w:history="1">
        <w:r w:rsidR="00772689" w:rsidRPr="00A40807">
          <w:rPr>
            <w:rStyle w:val="Hyperlink"/>
            <w:noProof/>
          </w:rPr>
          <w:t>5.5.5 Derivation of overall oxygen balance for a non-ideal explosive.</w:t>
        </w:r>
        <w:r w:rsidR="00772689">
          <w:rPr>
            <w:noProof/>
            <w:webHidden/>
          </w:rPr>
          <w:tab/>
        </w:r>
        <w:r w:rsidR="00772689">
          <w:rPr>
            <w:noProof/>
            <w:webHidden/>
          </w:rPr>
          <w:fldChar w:fldCharType="begin"/>
        </w:r>
        <w:r w:rsidR="00772689">
          <w:rPr>
            <w:noProof/>
            <w:webHidden/>
          </w:rPr>
          <w:instrText xml:space="preserve"> PAGEREF _Toc152159613 \h </w:instrText>
        </w:r>
        <w:r w:rsidR="00772689">
          <w:rPr>
            <w:noProof/>
            <w:webHidden/>
          </w:rPr>
        </w:r>
        <w:r w:rsidR="00772689">
          <w:rPr>
            <w:noProof/>
            <w:webHidden/>
          </w:rPr>
          <w:fldChar w:fldCharType="separate"/>
        </w:r>
        <w:r w:rsidR="00772689">
          <w:rPr>
            <w:noProof/>
            <w:webHidden/>
          </w:rPr>
          <w:t>102</w:t>
        </w:r>
        <w:r w:rsidR="00772689">
          <w:rPr>
            <w:noProof/>
            <w:webHidden/>
          </w:rPr>
          <w:fldChar w:fldCharType="end"/>
        </w:r>
      </w:hyperlink>
    </w:p>
    <w:p w14:paraId="29F8C249" w14:textId="3FA1DA92"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14" w:history="1">
        <w:r w:rsidR="00772689" w:rsidRPr="00A40807">
          <w:rPr>
            <w:rStyle w:val="Hyperlink"/>
            <w:noProof/>
          </w:rPr>
          <w:t>5.5.6 Example 5 – Determining the detonation products of bisflourodinitroethyl formal (FEFO) and PBX 9407 (94/6 RDX/Exon 461).</w:t>
        </w:r>
        <w:r w:rsidR="00772689">
          <w:rPr>
            <w:noProof/>
            <w:webHidden/>
          </w:rPr>
          <w:tab/>
        </w:r>
        <w:r w:rsidR="00772689">
          <w:rPr>
            <w:noProof/>
            <w:webHidden/>
          </w:rPr>
          <w:fldChar w:fldCharType="begin"/>
        </w:r>
        <w:r w:rsidR="00772689">
          <w:rPr>
            <w:noProof/>
            <w:webHidden/>
          </w:rPr>
          <w:instrText xml:space="preserve"> PAGEREF _Toc152159614 \h </w:instrText>
        </w:r>
        <w:r w:rsidR="00772689">
          <w:rPr>
            <w:noProof/>
            <w:webHidden/>
          </w:rPr>
        </w:r>
        <w:r w:rsidR="00772689">
          <w:rPr>
            <w:noProof/>
            <w:webHidden/>
          </w:rPr>
          <w:fldChar w:fldCharType="separate"/>
        </w:r>
        <w:r w:rsidR="00772689">
          <w:rPr>
            <w:noProof/>
            <w:webHidden/>
          </w:rPr>
          <w:t>105</w:t>
        </w:r>
        <w:r w:rsidR="00772689">
          <w:rPr>
            <w:noProof/>
            <w:webHidden/>
          </w:rPr>
          <w:fldChar w:fldCharType="end"/>
        </w:r>
      </w:hyperlink>
    </w:p>
    <w:p w14:paraId="474241F6" w14:textId="18EFED85"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15" w:history="1">
        <w:r w:rsidR="00772689" w:rsidRPr="00A40807">
          <w:rPr>
            <w:rStyle w:val="Hyperlink"/>
            <w:noProof/>
          </w:rPr>
          <w:t>5.5.7 Comparison of homogeneous and binary compositions, with Q calculated from Hess' Law – STEP 3</w:t>
        </w:r>
        <w:r w:rsidR="00772689">
          <w:rPr>
            <w:noProof/>
            <w:webHidden/>
          </w:rPr>
          <w:tab/>
        </w:r>
        <w:r w:rsidR="00772689">
          <w:rPr>
            <w:noProof/>
            <w:webHidden/>
          </w:rPr>
          <w:fldChar w:fldCharType="begin"/>
        </w:r>
        <w:r w:rsidR="00772689">
          <w:rPr>
            <w:noProof/>
            <w:webHidden/>
          </w:rPr>
          <w:instrText xml:space="preserve"> PAGEREF _Toc152159615 \h </w:instrText>
        </w:r>
        <w:r w:rsidR="00772689">
          <w:rPr>
            <w:noProof/>
            <w:webHidden/>
          </w:rPr>
        </w:r>
        <w:r w:rsidR="00772689">
          <w:rPr>
            <w:noProof/>
            <w:webHidden/>
          </w:rPr>
          <w:fldChar w:fldCharType="separate"/>
        </w:r>
        <w:r w:rsidR="00772689">
          <w:rPr>
            <w:noProof/>
            <w:webHidden/>
          </w:rPr>
          <w:t>106</w:t>
        </w:r>
        <w:r w:rsidR="00772689">
          <w:rPr>
            <w:noProof/>
            <w:webHidden/>
          </w:rPr>
          <w:fldChar w:fldCharType="end"/>
        </w:r>
      </w:hyperlink>
    </w:p>
    <w:p w14:paraId="53E9533B" w14:textId="12042327"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16" w:history="1">
        <w:r w:rsidR="00772689" w:rsidRPr="00A40807">
          <w:rPr>
            <w:rStyle w:val="Hyperlink"/>
            <w:noProof/>
          </w:rPr>
          <w:t>5.5.8 Comparison of HME compositions comprising more complex mixtures, with Q calculated from Hess' Law – STEP 4</w:t>
        </w:r>
        <w:r w:rsidR="00772689">
          <w:rPr>
            <w:noProof/>
            <w:webHidden/>
          </w:rPr>
          <w:tab/>
        </w:r>
        <w:r w:rsidR="00772689">
          <w:rPr>
            <w:noProof/>
            <w:webHidden/>
          </w:rPr>
          <w:fldChar w:fldCharType="begin"/>
        </w:r>
        <w:r w:rsidR="00772689">
          <w:rPr>
            <w:noProof/>
            <w:webHidden/>
          </w:rPr>
          <w:instrText xml:space="preserve"> PAGEREF _Toc152159616 \h </w:instrText>
        </w:r>
        <w:r w:rsidR="00772689">
          <w:rPr>
            <w:noProof/>
            <w:webHidden/>
          </w:rPr>
        </w:r>
        <w:r w:rsidR="00772689">
          <w:rPr>
            <w:noProof/>
            <w:webHidden/>
          </w:rPr>
          <w:fldChar w:fldCharType="separate"/>
        </w:r>
        <w:r w:rsidR="00772689">
          <w:rPr>
            <w:noProof/>
            <w:webHidden/>
          </w:rPr>
          <w:t>108</w:t>
        </w:r>
        <w:r w:rsidR="00772689">
          <w:rPr>
            <w:noProof/>
            <w:webHidden/>
          </w:rPr>
          <w:fldChar w:fldCharType="end"/>
        </w:r>
      </w:hyperlink>
    </w:p>
    <w:p w14:paraId="392AE89C" w14:textId="31FC81C0"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17" w:history="1">
        <w:r w:rsidR="00772689" w:rsidRPr="00A40807">
          <w:rPr>
            <w:rStyle w:val="Hyperlink"/>
            <w:noProof/>
          </w:rPr>
          <w:t>5.6 Conclusion</w:t>
        </w:r>
        <w:r w:rsidR="00772689">
          <w:rPr>
            <w:noProof/>
            <w:webHidden/>
          </w:rPr>
          <w:tab/>
        </w:r>
        <w:r w:rsidR="00772689">
          <w:rPr>
            <w:noProof/>
            <w:webHidden/>
          </w:rPr>
          <w:fldChar w:fldCharType="begin"/>
        </w:r>
        <w:r w:rsidR="00772689">
          <w:rPr>
            <w:noProof/>
            <w:webHidden/>
          </w:rPr>
          <w:instrText xml:space="preserve"> PAGEREF _Toc152159617 \h </w:instrText>
        </w:r>
        <w:r w:rsidR="00772689">
          <w:rPr>
            <w:noProof/>
            <w:webHidden/>
          </w:rPr>
        </w:r>
        <w:r w:rsidR="00772689">
          <w:rPr>
            <w:noProof/>
            <w:webHidden/>
          </w:rPr>
          <w:fldChar w:fldCharType="separate"/>
        </w:r>
        <w:r w:rsidR="00772689">
          <w:rPr>
            <w:noProof/>
            <w:webHidden/>
          </w:rPr>
          <w:t>114</w:t>
        </w:r>
        <w:r w:rsidR="00772689">
          <w:rPr>
            <w:noProof/>
            <w:webHidden/>
          </w:rPr>
          <w:fldChar w:fldCharType="end"/>
        </w:r>
      </w:hyperlink>
    </w:p>
    <w:p w14:paraId="3E2A6AE9" w14:textId="1EE57E30" w:rsidR="00772689" w:rsidRDefault="00986730">
      <w:pPr>
        <w:pStyle w:val="TOC1"/>
        <w:rPr>
          <w:rFonts w:asciiTheme="minorHAnsi" w:eastAsiaTheme="minorEastAsia" w:hAnsiTheme="minorHAnsi" w:cstheme="minorBidi"/>
          <w:kern w:val="2"/>
          <w:lang w:eastAsia="en-GB"/>
          <w14:ligatures w14:val="standardContextual"/>
        </w:rPr>
      </w:pPr>
      <w:hyperlink w:anchor="_Toc152159618" w:history="1">
        <w:r w:rsidR="00772689" w:rsidRPr="00A40807">
          <w:rPr>
            <w:rStyle w:val="Hyperlink"/>
            <w:rFonts w:asciiTheme="minorBidi" w:hAnsiTheme="minorBidi"/>
          </w:rPr>
          <w:t>6 Understanding the explosion risk presented by ammonium nitrate and aluminium home-made explosives detonated as surface charges in hexahedral main charge containers</w:t>
        </w:r>
        <w:r w:rsidR="00772689">
          <w:rPr>
            <w:webHidden/>
          </w:rPr>
          <w:tab/>
        </w:r>
        <w:r w:rsidR="00772689">
          <w:rPr>
            <w:webHidden/>
          </w:rPr>
          <w:fldChar w:fldCharType="begin"/>
        </w:r>
        <w:r w:rsidR="00772689">
          <w:rPr>
            <w:webHidden/>
          </w:rPr>
          <w:instrText xml:space="preserve"> PAGEREF _Toc152159618 \h </w:instrText>
        </w:r>
        <w:r w:rsidR="00772689">
          <w:rPr>
            <w:webHidden/>
          </w:rPr>
        </w:r>
        <w:r w:rsidR="00772689">
          <w:rPr>
            <w:webHidden/>
          </w:rPr>
          <w:fldChar w:fldCharType="separate"/>
        </w:r>
        <w:r w:rsidR="00772689">
          <w:rPr>
            <w:webHidden/>
          </w:rPr>
          <w:t>116</w:t>
        </w:r>
        <w:r w:rsidR="00772689">
          <w:rPr>
            <w:webHidden/>
          </w:rPr>
          <w:fldChar w:fldCharType="end"/>
        </w:r>
      </w:hyperlink>
    </w:p>
    <w:p w14:paraId="7C5435FF" w14:textId="24C9D587"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19" w:history="1">
        <w:r w:rsidR="00772689" w:rsidRPr="00A40807">
          <w:rPr>
            <w:rStyle w:val="Hyperlink"/>
            <w:noProof/>
          </w:rPr>
          <w:t>6.1 Abstract</w:t>
        </w:r>
        <w:r w:rsidR="00772689">
          <w:rPr>
            <w:noProof/>
            <w:webHidden/>
          </w:rPr>
          <w:tab/>
        </w:r>
        <w:r w:rsidR="00772689">
          <w:rPr>
            <w:noProof/>
            <w:webHidden/>
          </w:rPr>
          <w:fldChar w:fldCharType="begin"/>
        </w:r>
        <w:r w:rsidR="00772689">
          <w:rPr>
            <w:noProof/>
            <w:webHidden/>
          </w:rPr>
          <w:instrText xml:space="preserve"> PAGEREF _Toc152159619 \h </w:instrText>
        </w:r>
        <w:r w:rsidR="00772689">
          <w:rPr>
            <w:noProof/>
            <w:webHidden/>
          </w:rPr>
        </w:r>
        <w:r w:rsidR="00772689">
          <w:rPr>
            <w:noProof/>
            <w:webHidden/>
          </w:rPr>
          <w:fldChar w:fldCharType="separate"/>
        </w:r>
        <w:r w:rsidR="00772689">
          <w:rPr>
            <w:noProof/>
            <w:webHidden/>
          </w:rPr>
          <w:t>116</w:t>
        </w:r>
        <w:r w:rsidR="00772689">
          <w:rPr>
            <w:noProof/>
            <w:webHidden/>
          </w:rPr>
          <w:fldChar w:fldCharType="end"/>
        </w:r>
      </w:hyperlink>
    </w:p>
    <w:p w14:paraId="45A8712C" w14:textId="75DFB905"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20" w:history="1">
        <w:r w:rsidR="00772689" w:rsidRPr="00A40807">
          <w:rPr>
            <w:rStyle w:val="Hyperlink"/>
            <w:noProof/>
          </w:rPr>
          <w:t>6.2 Introduction</w:t>
        </w:r>
        <w:r w:rsidR="00772689">
          <w:rPr>
            <w:noProof/>
            <w:webHidden/>
          </w:rPr>
          <w:tab/>
        </w:r>
        <w:r w:rsidR="00772689">
          <w:rPr>
            <w:noProof/>
            <w:webHidden/>
          </w:rPr>
          <w:fldChar w:fldCharType="begin"/>
        </w:r>
        <w:r w:rsidR="00772689">
          <w:rPr>
            <w:noProof/>
            <w:webHidden/>
          </w:rPr>
          <w:instrText xml:space="preserve"> PAGEREF _Toc152159620 \h </w:instrText>
        </w:r>
        <w:r w:rsidR="00772689">
          <w:rPr>
            <w:noProof/>
            <w:webHidden/>
          </w:rPr>
        </w:r>
        <w:r w:rsidR="00772689">
          <w:rPr>
            <w:noProof/>
            <w:webHidden/>
          </w:rPr>
          <w:fldChar w:fldCharType="separate"/>
        </w:r>
        <w:r w:rsidR="00772689">
          <w:rPr>
            <w:noProof/>
            <w:webHidden/>
          </w:rPr>
          <w:t>116</w:t>
        </w:r>
        <w:r w:rsidR="00772689">
          <w:rPr>
            <w:noProof/>
            <w:webHidden/>
          </w:rPr>
          <w:fldChar w:fldCharType="end"/>
        </w:r>
      </w:hyperlink>
    </w:p>
    <w:p w14:paraId="6A0A706F" w14:textId="59A892F4"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21" w:history="1">
        <w:r w:rsidR="00772689" w:rsidRPr="00A40807">
          <w:rPr>
            <w:rStyle w:val="Hyperlink"/>
            <w:noProof/>
          </w:rPr>
          <w:t>6.3 Literature Review</w:t>
        </w:r>
        <w:r w:rsidR="00772689">
          <w:rPr>
            <w:noProof/>
            <w:webHidden/>
          </w:rPr>
          <w:tab/>
        </w:r>
        <w:r w:rsidR="00772689">
          <w:rPr>
            <w:noProof/>
            <w:webHidden/>
          </w:rPr>
          <w:fldChar w:fldCharType="begin"/>
        </w:r>
        <w:r w:rsidR="00772689">
          <w:rPr>
            <w:noProof/>
            <w:webHidden/>
          </w:rPr>
          <w:instrText xml:space="preserve"> PAGEREF _Toc152159621 \h </w:instrText>
        </w:r>
        <w:r w:rsidR="00772689">
          <w:rPr>
            <w:noProof/>
            <w:webHidden/>
          </w:rPr>
        </w:r>
        <w:r w:rsidR="00772689">
          <w:rPr>
            <w:noProof/>
            <w:webHidden/>
          </w:rPr>
          <w:fldChar w:fldCharType="separate"/>
        </w:r>
        <w:r w:rsidR="00772689">
          <w:rPr>
            <w:noProof/>
            <w:webHidden/>
          </w:rPr>
          <w:t>119</w:t>
        </w:r>
        <w:r w:rsidR="00772689">
          <w:rPr>
            <w:noProof/>
            <w:webHidden/>
          </w:rPr>
          <w:fldChar w:fldCharType="end"/>
        </w:r>
      </w:hyperlink>
    </w:p>
    <w:p w14:paraId="2D884F28" w14:textId="4407918D"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22" w:history="1">
        <w:r w:rsidR="00772689" w:rsidRPr="00A40807">
          <w:rPr>
            <w:rStyle w:val="Hyperlink"/>
            <w:noProof/>
          </w:rPr>
          <w:t>6.4 Methodology</w:t>
        </w:r>
        <w:r w:rsidR="00772689">
          <w:rPr>
            <w:noProof/>
            <w:webHidden/>
          </w:rPr>
          <w:tab/>
        </w:r>
        <w:r w:rsidR="00772689">
          <w:rPr>
            <w:noProof/>
            <w:webHidden/>
          </w:rPr>
          <w:fldChar w:fldCharType="begin"/>
        </w:r>
        <w:r w:rsidR="00772689">
          <w:rPr>
            <w:noProof/>
            <w:webHidden/>
          </w:rPr>
          <w:instrText xml:space="preserve"> PAGEREF _Toc152159622 \h </w:instrText>
        </w:r>
        <w:r w:rsidR="00772689">
          <w:rPr>
            <w:noProof/>
            <w:webHidden/>
          </w:rPr>
        </w:r>
        <w:r w:rsidR="00772689">
          <w:rPr>
            <w:noProof/>
            <w:webHidden/>
          </w:rPr>
          <w:fldChar w:fldCharType="separate"/>
        </w:r>
        <w:r w:rsidR="00772689">
          <w:rPr>
            <w:noProof/>
            <w:webHidden/>
          </w:rPr>
          <w:t>123</w:t>
        </w:r>
        <w:r w:rsidR="00772689">
          <w:rPr>
            <w:noProof/>
            <w:webHidden/>
          </w:rPr>
          <w:fldChar w:fldCharType="end"/>
        </w:r>
      </w:hyperlink>
    </w:p>
    <w:p w14:paraId="61517C88" w14:textId="134269F0"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23" w:history="1">
        <w:r w:rsidR="00772689" w:rsidRPr="00A40807">
          <w:rPr>
            <w:rStyle w:val="Hyperlink"/>
            <w:noProof/>
          </w:rPr>
          <w:t>6.5 Results and Discussion</w:t>
        </w:r>
        <w:r w:rsidR="00772689">
          <w:rPr>
            <w:noProof/>
            <w:webHidden/>
          </w:rPr>
          <w:tab/>
        </w:r>
        <w:r w:rsidR="00772689">
          <w:rPr>
            <w:noProof/>
            <w:webHidden/>
          </w:rPr>
          <w:fldChar w:fldCharType="begin"/>
        </w:r>
        <w:r w:rsidR="00772689">
          <w:rPr>
            <w:noProof/>
            <w:webHidden/>
          </w:rPr>
          <w:instrText xml:space="preserve"> PAGEREF _Toc152159623 \h </w:instrText>
        </w:r>
        <w:r w:rsidR="00772689">
          <w:rPr>
            <w:noProof/>
            <w:webHidden/>
          </w:rPr>
        </w:r>
        <w:r w:rsidR="00772689">
          <w:rPr>
            <w:noProof/>
            <w:webHidden/>
          </w:rPr>
          <w:fldChar w:fldCharType="separate"/>
        </w:r>
        <w:r w:rsidR="00772689">
          <w:rPr>
            <w:noProof/>
            <w:webHidden/>
          </w:rPr>
          <w:t>128</w:t>
        </w:r>
        <w:r w:rsidR="00772689">
          <w:rPr>
            <w:noProof/>
            <w:webHidden/>
          </w:rPr>
          <w:fldChar w:fldCharType="end"/>
        </w:r>
      </w:hyperlink>
    </w:p>
    <w:p w14:paraId="0E2366CB" w14:textId="3449F053"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24" w:history="1">
        <w:r w:rsidR="00772689" w:rsidRPr="00A40807">
          <w:rPr>
            <w:rStyle w:val="Hyperlink"/>
            <w:noProof/>
          </w:rPr>
          <w:t>6.5.1 TNT equivalence</w:t>
        </w:r>
        <w:r w:rsidR="00772689">
          <w:rPr>
            <w:noProof/>
            <w:webHidden/>
          </w:rPr>
          <w:tab/>
        </w:r>
        <w:r w:rsidR="00772689">
          <w:rPr>
            <w:noProof/>
            <w:webHidden/>
          </w:rPr>
          <w:fldChar w:fldCharType="begin"/>
        </w:r>
        <w:r w:rsidR="00772689">
          <w:rPr>
            <w:noProof/>
            <w:webHidden/>
          </w:rPr>
          <w:instrText xml:space="preserve"> PAGEREF _Toc152159624 \h </w:instrText>
        </w:r>
        <w:r w:rsidR="00772689">
          <w:rPr>
            <w:noProof/>
            <w:webHidden/>
          </w:rPr>
        </w:r>
        <w:r w:rsidR="00772689">
          <w:rPr>
            <w:noProof/>
            <w:webHidden/>
          </w:rPr>
          <w:fldChar w:fldCharType="separate"/>
        </w:r>
        <w:r w:rsidR="00772689">
          <w:rPr>
            <w:noProof/>
            <w:webHidden/>
          </w:rPr>
          <w:t>128</w:t>
        </w:r>
        <w:r w:rsidR="00772689">
          <w:rPr>
            <w:noProof/>
            <w:webHidden/>
          </w:rPr>
          <w:fldChar w:fldCharType="end"/>
        </w:r>
      </w:hyperlink>
    </w:p>
    <w:p w14:paraId="7F2B371C" w14:textId="6C7BCE88"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25" w:history="1">
        <w:r w:rsidR="00772689" w:rsidRPr="00A40807">
          <w:rPr>
            <w:rStyle w:val="Hyperlink"/>
            <w:noProof/>
          </w:rPr>
          <w:t>6.5.2 Cratering performance and explosive characteristics</w:t>
        </w:r>
        <w:r w:rsidR="00772689">
          <w:rPr>
            <w:noProof/>
            <w:webHidden/>
          </w:rPr>
          <w:tab/>
        </w:r>
        <w:r w:rsidR="00772689">
          <w:rPr>
            <w:noProof/>
            <w:webHidden/>
          </w:rPr>
          <w:fldChar w:fldCharType="begin"/>
        </w:r>
        <w:r w:rsidR="00772689">
          <w:rPr>
            <w:noProof/>
            <w:webHidden/>
          </w:rPr>
          <w:instrText xml:space="preserve"> PAGEREF _Toc152159625 \h </w:instrText>
        </w:r>
        <w:r w:rsidR="00772689">
          <w:rPr>
            <w:noProof/>
            <w:webHidden/>
          </w:rPr>
        </w:r>
        <w:r w:rsidR="00772689">
          <w:rPr>
            <w:noProof/>
            <w:webHidden/>
          </w:rPr>
          <w:fldChar w:fldCharType="separate"/>
        </w:r>
        <w:r w:rsidR="00772689">
          <w:rPr>
            <w:noProof/>
            <w:webHidden/>
          </w:rPr>
          <w:t>130</w:t>
        </w:r>
        <w:r w:rsidR="00772689">
          <w:rPr>
            <w:noProof/>
            <w:webHidden/>
          </w:rPr>
          <w:fldChar w:fldCharType="end"/>
        </w:r>
      </w:hyperlink>
    </w:p>
    <w:p w14:paraId="37EE244F" w14:textId="74A5AD57"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26" w:history="1">
        <w:r w:rsidR="00772689" w:rsidRPr="00A40807">
          <w:rPr>
            <w:rStyle w:val="Hyperlink"/>
            <w:noProof/>
          </w:rPr>
          <w:t>6.5.3 Comparisons with other soil mediums</w:t>
        </w:r>
        <w:r w:rsidR="00772689">
          <w:rPr>
            <w:noProof/>
            <w:webHidden/>
          </w:rPr>
          <w:tab/>
        </w:r>
        <w:r w:rsidR="00772689">
          <w:rPr>
            <w:noProof/>
            <w:webHidden/>
          </w:rPr>
          <w:fldChar w:fldCharType="begin"/>
        </w:r>
        <w:r w:rsidR="00772689">
          <w:rPr>
            <w:noProof/>
            <w:webHidden/>
          </w:rPr>
          <w:instrText xml:space="preserve"> PAGEREF _Toc152159626 \h </w:instrText>
        </w:r>
        <w:r w:rsidR="00772689">
          <w:rPr>
            <w:noProof/>
            <w:webHidden/>
          </w:rPr>
        </w:r>
        <w:r w:rsidR="00772689">
          <w:rPr>
            <w:noProof/>
            <w:webHidden/>
          </w:rPr>
          <w:fldChar w:fldCharType="separate"/>
        </w:r>
        <w:r w:rsidR="00772689">
          <w:rPr>
            <w:noProof/>
            <w:webHidden/>
          </w:rPr>
          <w:t>132</w:t>
        </w:r>
        <w:r w:rsidR="00772689">
          <w:rPr>
            <w:noProof/>
            <w:webHidden/>
          </w:rPr>
          <w:fldChar w:fldCharType="end"/>
        </w:r>
      </w:hyperlink>
    </w:p>
    <w:p w14:paraId="45F3BD58" w14:textId="0C03E6DF"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27" w:history="1">
        <w:r w:rsidR="00772689" w:rsidRPr="00A40807">
          <w:rPr>
            <w:rStyle w:val="Hyperlink"/>
            <w:noProof/>
          </w:rPr>
          <w:t>6.5.4 The impact on people and structures</w:t>
        </w:r>
        <w:r w:rsidR="00772689">
          <w:rPr>
            <w:noProof/>
            <w:webHidden/>
          </w:rPr>
          <w:tab/>
        </w:r>
        <w:r w:rsidR="00772689">
          <w:rPr>
            <w:noProof/>
            <w:webHidden/>
          </w:rPr>
          <w:fldChar w:fldCharType="begin"/>
        </w:r>
        <w:r w:rsidR="00772689">
          <w:rPr>
            <w:noProof/>
            <w:webHidden/>
          </w:rPr>
          <w:instrText xml:space="preserve"> PAGEREF _Toc152159627 \h </w:instrText>
        </w:r>
        <w:r w:rsidR="00772689">
          <w:rPr>
            <w:noProof/>
            <w:webHidden/>
          </w:rPr>
        </w:r>
        <w:r w:rsidR="00772689">
          <w:rPr>
            <w:noProof/>
            <w:webHidden/>
          </w:rPr>
          <w:fldChar w:fldCharType="separate"/>
        </w:r>
        <w:r w:rsidR="00772689">
          <w:rPr>
            <w:noProof/>
            <w:webHidden/>
          </w:rPr>
          <w:t>135</w:t>
        </w:r>
        <w:r w:rsidR="00772689">
          <w:rPr>
            <w:noProof/>
            <w:webHidden/>
          </w:rPr>
          <w:fldChar w:fldCharType="end"/>
        </w:r>
      </w:hyperlink>
    </w:p>
    <w:p w14:paraId="32B3C039" w14:textId="081643F8"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28" w:history="1">
        <w:r w:rsidR="00772689" w:rsidRPr="00A40807">
          <w:rPr>
            <w:rStyle w:val="Hyperlink"/>
            <w:noProof/>
          </w:rPr>
          <w:t>6.6 Conclusion</w:t>
        </w:r>
        <w:r w:rsidR="00772689">
          <w:rPr>
            <w:noProof/>
            <w:webHidden/>
          </w:rPr>
          <w:tab/>
        </w:r>
        <w:r w:rsidR="00772689">
          <w:rPr>
            <w:noProof/>
            <w:webHidden/>
          </w:rPr>
          <w:fldChar w:fldCharType="begin"/>
        </w:r>
        <w:r w:rsidR="00772689">
          <w:rPr>
            <w:noProof/>
            <w:webHidden/>
          </w:rPr>
          <w:instrText xml:space="preserve"> PAGEREF _Toc152159628 \h </w:instrText>
        </w:r>
        <w:r w:rsidR="00772689">
          <w:rPr>
            <w:noProof/>
            <w:webHidden/>
          </w:rPr>
        </w:r>
        <w:r w:rsidR="00772689">
          <w:rPr>
            <w:noProof/>
            <w:webHidden/>
          </w:rPr>
          <w:fldChar w:fldCharType="separate"/>
        </w:r>
        <w:r w:rsidR="00772689">
          <w:rPr>
            <w:noProof/>
            <w:webHidden/>
          </w:rPr>
          <w:t>138</w:t>
        </w:r>
        <w:r w:rsidR="00772689">
          <w:rPr>
            <w:noProof/>
            <w:webHidden/>
          </w:rPr>
          <w:fldChar w:fldCharType="end"/>
        </w:r>
      </w:hyperlink>
    </w:p>
    <w:p w14:paraId="34E209B9" w14:textId="688AF024" w:rsidR="00772689" w:rsidRDefault="00986730">
      <w:pPr>
        <w:pStyle w:val="TOC1"/>
        <w:rPr>
          <w:rFonts w:asciiTheme="minorHAnsi" w:eastAsiaTheme="minorEastAsia" w:hAnsiTheme="minorHAnsi" w:cstheme="minorBidi"/>
          <w:kern w:val="2"/>
          <w:lang w:eastAsia="en-GB"/>
          <w14:ligatures w14:val="standardContextual"/>
        </w:rPr>
      </w:pPr>
      <w:hyperlink w:anchor="_Toc152159629" w:history="1">
        <w:r w:rsidR="00772689" w:rsidRPr="00A40807">
          <w:rPr>
            <w:rStyle w:val="Hyperlink"/>
            <w:rFonts w:asciiTheme="minorBidi" w:hAnsiTheme="minorBidi"/>
          </w:rPr>
          <w:t>7 Discussion</w:t>
        </w:r>
        <w:r w:rsidR="00772689">
          <w:rPr>
            <w:webHidden/>
          </w:rPr>
          <w:tab/>
        </w:r>
        <w:r w:rsidR="00772689">
          <w:rPr>
            <w:webHidden/>
          </w:rPr>
          <w:fldChar w:fldCharType="begin"/>
        </w:r>
        <w:r w:rsidR="00772689">
          <w:rPr>
            <w:webHidden/>
          </w:rPr>
          <w:instrText xml:space="preserve"> PAGEREF _Toc152159629 \h </w:instrText>
        </w:r>
        <w:r w:rsidR="00772689">
          <w:rPr>
            <w:webHidden/>
          </w:rPr>
        </w:r>
        <w:r w:rsidR="00772689">
          <w:rPr>
            <w:webHidden/>
          </w:rPr>
          <w:fldChar w:fldCharType="separate"/>
        </w:r>
        <w:r w:rsidR="00772689">
          <w:rPr>
            <w:webHidden/>
          </w:rPr>
          <w:t>139</w:t>
        </w:r>
        <w:r w:rsidR="00772689">
          <w:rPr>
            <w:webHidden/>
          </w:rPr>
          <w:fldChar w:fldCharType="end"/>
        </w:r>
      </w:hyperlink>
    </w:p>
    <w:p w14:paraId="5E9BCED4" w14:textId="2C873290"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30" w:history="1">
        <w:r w:rsidR="00772689" w:rsidRPr="00A40807">
          <w:rPr>
            <w:rStyle w:val="Hyperlink"/>
            <w:rFonts w:asciiTheme="minorBidi" w:hAnsiTheme="minorBidi"/>
            <w:noProof/>
          </w:rPr>
          <w:t>7.1 Introduction</w:t>
        </w:r>
        <w:r w:rsidR="00772689">
          <w:rPr>
            <w:noProof/>
            <w:webHidden/>
          </w:rPr>
          <w:tab/>
        </w:r>
        <w:r w:rsidR="00772689">
          <w:rPr>
            <w:noProof/>
            <w:webHidden/>
          </w:rPr>
          <w:fldChar w:fldCharType="begin"/>
        </w:r>
        <w:r w:rsidR="00772689">
          <w:rPr>
            <w:noProof/>
            <w:webHidden/>
          </w:rPr>
          <w:instrText xml:space="preserve"> PAGEREF _Toc152159630 \h </w:instrText>
        </w:r>
        <w:r w:rsidR="00772689">
          <w:rPr>
            <w:noProof/>
            <w:webHidden/>
          </w:rPr>
        </w:r>
        <w:r w:rsidR="00772689">
          <w:rPr>
            <w:noProof/>
            <w:webHidden/>
          </w:rPr>
          <w:fldChar w:fldCharType="separate"/>
        </w:r>
        <w:r w:rsidR="00772689">
          <w:rPr>
            <w:noProof/>
            <w:webHidden/>
          </w:rPr>
          <w:t>139</w:t>
        </w:r>
        <w:r w:rsidR="00772689">
          <w:rPr>
            <w:noProof/>
            <w:webHidden/>
          </w:rPr>
          <w:fldChar w:fldCharType="end"/>
        </w:r>
      </w:hyperlink>
    </w:p>
    <w:p w14:paraId="1A5A85F1" w14:textId="18181A38"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31" w:history="1">
        <w:r w:rsidR="00772689" w:rsidRPr="00A40807">
          <w:rPr>
            <w:rStyle w:val="Hyperlink"/>
            <w:noProof/>
          </w:rPr>
          <w:t>7.2 Summary and Relevance of Research Findings</w:t>
        </w:r>
        <w:r w:rsidR="00772689">
          <w:rPr>
            <w:noProof/>
            <w:webHidden/>
          </w:rPr>
          <w:tab/>
        </w:r>
        <w:r w:rsidR="00772689">
          <w:rPr>
            <w:noProof/>
            <w:webHidden/>
          </w:rPr>
          <w:fldChar w:fldCharType="begin"/>
        </w:r>
        <w:r w:rsidR="00772689">
          <w:rPr>
            <w:noProof/>
            <w:webHidden/>
          </w:rPr>
          <w:instrText xml:space="preserve"> PAGEREF _Toc152159631 \h </w:instrText>
        </w:r>
        <w:r w:rsidR="00772689">
          <w:rPr>
            <w:noProof/>
            <w:webHidden/>
          </w:rPr>
        </w:r>
        <w:r w:rsidR="00772689">
          <w:rPr>
            <w:noProof/>
            <w:webHidden/>
          </w:rPr>
          <w:fldChar w:fldCharType="separate"/>
        </w:r>
        <w:r w:rsidR="00772689">
          <w:rPr>
            <w:noProof/>
            <w:webHidden/>
          </w:rPr>
          <w:t>140</w:t>
        </w:r>
        <w:r w:rsidR="00772689">
          <w:rPr>
            <w:noProof/>
            <w:webHidden/>
          </w:rPr>
          <w:fldChar w:fldCharType="end"/>
        </w:r>
      </w:hyperlink>
    </w:p>
    <w:p w14:paraId="1DD129BF" w14:textId="24A64A8A"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32" w:history="1">
        <w:r w:rsidR="00772689" w:rsidRPr="00A40807">
          <w:rPr>
            <w:rStyle w:val="Hyperlink"/>
            <w:rFonts w:asciiTheme="minorBidi" w:hAnsiTheme="minorBidi"/>
            <w:noProof/>
          </w:rPr>
          <w:t>7.2.1 The Global Supply Chain</w:t>
        </w:r>
        <w:r w:rsidR="00772689">
          <w:rPr>
            <w:noProof/>
            <w:webHidden/>
          </w:rPr>
          <w:tab/>
        </w:r>
        <w:r w:rsidR="00772689">
          <w:rPr>
            <w:noProof/>
            <w:webHidden/>
          </w:rPr>
          <w:fldChar w:fldCharType="begin"/>
        </w:r>
        <w:r w:rsidR="00772689">
          <w:rPr>
            <w:noProof/>
            <w:webHidden/>
          </w:rPr>
          <w:instrText xml:space="preserve"> PAGEREF _Toc152159632 \h </w:instrText>
        </w:r>
        <w:r w:rsidR="00772689">
          <w:rPr>
            <w:noProof/>
            <w:webHidden/>
          </w:rPr>
        </w:r>
        <w:r w:rsidR="00772689">
          <w:rPr>
            <w:noProof/>
            <w:webHidden/>
          </w:rPr>
          <w:fldChar w:fldCharType="separate"/>
        </w:r>
        <w:r w:rsidR="00772689">
          <w:rPr>
            <w:noProof/>
            <w:webHidden/>
          </w:rPr>
          <w:t>140</w:t>
        </w:r>
        <w:r w:rsidR="00772689">
          <w:rPr>
            <w:noProof/>
            <w:webHidden/>
          </w:rPr>
          <w:fldChar w:fldCharType="end"/>
        </w:r>
      </w:hyperlink>
    </w:p>
    <w:p w14:paraId="7C3B4AE4" w14:textId="6B4C4D1B"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33" w:history="1">
        <w:r w:rsidR="00772689" w:rsidRPr="00A40807">
          <w:rPr>
            <w:rStyle w:val="Hyperlink"/>
            <w:rFonts w:asciiTheme="minorBidi" w:hAnsiTheme="minorBidi"/>
            <w:noProof/>
          </w:rPr>
          <w:t>7.2.2 The Efficacy of Current C-IED Approaches</w:t>
        </w:r>
        <w:r w:rsidR="00772689">
          <w:rPr>
            <w:noProof/>
            <w:webHidden/>
          </w:rPr>
          <w:tab/>
        </w:r>
        <w:r w:rsidR="00772689">
          <w:rPr>
            <w:noProof/>
            <w:webHidden/>
          </w:rPr>
          <w:fldChar w:fldCharType="begin"/>
        </w:r>
        <w:r w:rsidR="00772689">
          <w:rPr>
            <w:noProof/>
            <w:webHidden/>
          </w:rPr>
          <w:instrText xml:space="preserve"> PAGEREF _Toc152159633 \h </w:instrText>
        </w:r>
        <w:r w:rsidR="00772689">
          <w:rPr>
            <w:noProof/>
            <w:webHidden/>
          </w:rPr>
        </w:r>
        <w:r w:rsidR="00772689">
          <w:rPr>
            <w:noProof/>
            <w:webHidden/>
          </w:rPr>
          <w:fldChar w:fldCharType="separate"/>
        </w:r>
        <w:r w:rsidR="00772689">
          <w:rPr>
            <w:noProof/>
            <w:webHidden/>
          </w:rPr>
          <w:t>144</w:t>
        </w:r>
        <w:r w:rsidR="00772689">
          <w:rPr>
            <w:noProof/>
            <w:webHidden/>
          </w:rPr>
          <w:fldChar w:fldCharType="end"/>
        </w:r>
      </w:hyperlink>
    </w:p>
    <w:p w14:paraId="09B50A1D" w14:textId="1CC1CFB6"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34" w:history="1">
        <w:r w:rsidR="00772689" w:rsidRPr="00A40807">
          <w:rPr>
            <w:rStyle w:val="Hyperlink"/>
            <w:noProof/>
          </w:rPr>
          <w:t>7.3 Scientific Rigour</w:t>
        </w:r>
        <w:r w:rsidR="00772689">
          <w:rPr>
            <w:noProof/>
            <w:webHidden/>
          </w:rPr>
          <w:tab/>
        </w:r>
        <w:r w:rsidR="00772689">
          <w:rPr>
            <w:noProof/>
            <w:webHidden/>
          </w:rPr>
          <w:fldChar w:fldCharType="begin"/>
        </w:r>
        <w:r w:rsidR="00772689">
          <w:rPr>
            <w:noProof/>
            <w:webHidden/>
          </w:rPr>
          <w:instrText xml:space="preserve"> PAGEREF _Toc152159634 \h </w:instrText>
        </w:r>
        <w:r w:rsidR="00772689">
          <w:rPr>
            <w:noProof/>
            <w:webHidden/>
          </w:rPr>
        </w:r>
        <w:r w:rsidR="00772689">
          <w:rPr>
            <w:noProof/>
            <w:webHidden/>
          </w:rPr>
          <w:fldChar w:fldCharType="separate"/>
        </w:r>
        <w:r w:rsidR="00772689">
          <w:rPr>
            <w:noProof/>
            <w:webHidden/>
          </w:rPr>
          <w:t>153</w:t>
        </w:r>
        <w:r w:rsidR="00772689">
          <w:rPr>
            <w:noProof/>
            <w:webHidden/>
          </w:rPr>
          <w:fldChar w:fldCharType="end"/>
        </w:r>
      </w:hyperlink>
    </w:p>
    <w:p w14:paraId="0151A2A0" w14:textId="5836D61A" w:rsidR="00772689" w:rsidRDefault="00986730">
      <w:pPr>
        <w:pStyle w:val="TOC3"/>
        <w:tabs>
          <w:tab w:val="right" w:leader="dot" w:pos="8494"/>
        </w:tabs>
        <w:rPr>
          <w:rFonts w:asciiTheme="minorHAnsi" w:eastAsiaTheme="minorEastAsia" w:hAnsiTheme="minorHAnsi" w:cstheme="minorBidi"/>
          <w:noProof/>
          <w:kern w:val="2"/>
          <w:lang w:eastAsia="en-GB"/>
          <w14:ligatures w14:val="standardContextual"/>
        </w:rPr>
      </w:pPr>
      <w:hyperlink w:anchor="_Toc152159635" w:history="1">
        <w:r w:rsidR="00772689" w:rsidRPr="00A40807">
          <w:rPr>
            <w:rStyle w:val="Hyperlink"/>
            <w:rFonts w:asciiTheme="minorBidi" w:hAnsiTheme="minorBidi"/>
            <w:noProof/>
          </w:rPr>
          <w:t>7.3.2 Products to Assist First Responders and Security Agencies</w:t>
        </w:r>
        <w:r w:rsidR="00772689">
          <w:rPr>
            <w:noProof/>
            <w:webHidden/>
          </w:rPr>
          <w:tab/>
        </w:r>
        <w:r w:rsidR="00772689">
          <w:rPr>
            <w:noProof/>
            <w:webHidden/>
          </w:rPr>
          <w:fldChar w:fldCharType="begin"/>
        </w:r>
        <w:r w:rsidR="00772689">
          <w:rPr>
            <w:noProof/>
            <w:webHidden/>
          </w:rPr>
          <w:instrText xml:space="preserve"> PAGEREF _Toc152159635 \h </w:instrText>
        </w:r>
        <w:r w:rsidR="00772689">
          <w:rPr>
            <w:noProof/>
            <w:webHidden/>
          </w:rPr>
        </w:r>
        <w:r w:rsidR="00772689">
          <w:rPr>
            <w:noProof/>
            <w:webHidden/>
          </w:rPr>
          <w:fldChar w:fldCharType="separate"/>
        </w:r>
        <w:r w:rsidR="00772689">
          <w:rPr>
            <w:noProof/>
            <w:webHidden/>
          </w:rPr>
          <w:t>161</w:t>
        </w:r>
        <w:r w:rsidR="00772689">
          <w:rPr>
            <w:noProof/>
            <w:webHidden/>
          </w:rPr>
          <w:fldChar w:fldCharType="end"/>
        </w:r>
      </w:hyperlink>
    </w:p>
    <w:p w14:paraId="33D88E6C" w14:textId="28B86889" w:rsidR="00772689" w:rsidRDefault="00986730">
      <w:pPr>
        <w:pStyle w:val="TOC1"/>
        <w:rPr>
          <w:rFonts w:asciiTheme="minorHAnsi" w:eastAsiaTheme="minorEastAsia" w:hAnsiTheme="minorHAnsi" w:cstheme="minorBidi"/>
          <w:kern w:val="2"/>
          <w:lang w:eastAsia="en-GB"/>
          <w14:ligatures w14:val="standardContextual"/>
        </w:rPr>
      </w:pPr>
      <w:hyperlink w:anchor="_Toc152159636" w:history="1">
        <w:r w:rsidR="00772689" w:rsidRPr="00A40807">
          <w:rPr>
            <w:rStyle w:val="Hyperlink"/>
            <w:rFonts w:asciiTheme="minorBidi" w:hAnsiTheme="minorBidi"/>
          </w:rPr>
          <w:t>8 Conclusions</w:t>
        </w:r>
        <w:r w:rsidR="00772689">
          <w:rPr>
            <w:webHidden/>
          </w:rPr>
          <w:tab/>
        </w:r>
        <w:r w:rsidR="00772689">
          <w:rPr>
            <w:webHidden/>
          </w:rPr>
          <w:fldChar w:fldCharType="begin"/>
        </w:r>
        <w:r w:rsidR="00772689">
          <w:rPr>
            <w:webHidden/>
          </w:rPr>
          <w:instrText xml:space="preserve"> PAGEREF _Toc152159636 \h </w:instrText>
        </w:r>
        <w:r w:rsidR="00772689">
          <w:rPr>
            <w:webHidden/>
          </w:rPr>
        </w:r>
        <w:r w:rsidR="00772689">
          <w:rPr>
            <w:webHidden/>
          </w:rPr>
          <w:fldChar w:fldCharType="separate"/>
        </w:r>
        <w:r w:rsidR="00772689">
          <w:rPr>
            <w:webHidden/>
          </w:rPr>
          <w:t>162</w:t>
        </w:r>
        <w:r w:rsidR="00772689">
          <w:rPr>
            <w:webHidden/>
          </w:rPr>
          <w:fldChar w:fldCharType="end"/>
        </w:r>
      </w:hyperlink>
    </w:p>
    <w:p w14:paraId="15DC84DA" w14:textId="5E6120F0" w:rsidR="00772689" w:rsidRDefault="00986730">
      <w:pPr>
        <w:pStyle w:val="TOC1"/>
        <w:rPr>
          <w:rFonts w:asciiTheme="minorHAnsi" w:eastAsiaTheme="minorEastAsia" w:hAnsiTheme="minorHAnsi" w:cstheme="minorBidi"/>
          <w:kern w:val="2"/>
          <w:lang w:eastAsia="en-GB"/>
          <w14:ligatures w14:val="standardContextual"/>
        </w:rPr>
      </w:pPr>
      <w:hyperlink w:anchor="_Toc152159637" w:history="1">
        <w:r w:rsidR="00772689" w:rsidRPr="00A40807">
          <w:rPr>
            <w:rStyle w:val="Hyperlink"/>
            <w:rFonts w:asciiTheme="minorBidi" w:hAnsiTheme="minorBidi"/>
          </w:rPr>
          <w:t>9 Future Work</w:t>
        </w:r>
        <w:r w:rsidR="00772689">
          <w:rPr>
            <w:webHidden/>
          </w:rPr>
          <w:tab/>
        </w:r>
        <w:r w:rsidR="00772689">
          <w:rPr>
            <w:webHidden/>
          </w:rPr>
          <w:fldChar w:fldCharType="begin"/>
        </w:r>
        <w:r w:rsidR="00772689">
          <w:rPr>
            <w:webHidden/>
          </w:rPr>
          <w:instrText xml:space="preserve"> PAGEREF _Toc152159637 \h </w:instrText>
        </w:r>
        <w:r w:rsidR="00772689">
          <w:rPr>
            <w:webHidden/>
          </w:rPr>
        </w:r>
        <w:r w:rsidR="00772689">
          <w:rPr>
            <w:webHidden/>
          </w:rPr>
          <w:fldChar w:fldCharType="separate"/>
        </w:r>
        <w:r w:rsidR="00772689">
          <w:rPr>
            <w:webHidden/>
          </w:rPr>
          <w:t>164</w:t>
        </w:r>
        <w:r w:rsidR="00772689">
          <w:rPr>
            <w:webHidden/>
          </w:rPr>
          <w:fldChar w:fldCharType="end"/>
        </w:r>
      </w:hyperlink>
    </w:p>
    <w:p w14:paraId="47E16657" w14:textId="02722850"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38" w:history="1">
        <w:r w:rsidR="00772689" w:rsidRPr="00A40807">
          <w:rPr>
            <w:rStyle w:val="Hyperlink"/>
            <w:rFonts w:asciiTheme="minorBidi" w:hAnsiTheme="minorBidi"/>
            <w:noProof/>
          </w:rPr>
          <w:t>9.1 Continuing Predictive Threat Analysis for ECP Identified</w:t>
        </w:r>
        <w:r w:rsidR="00772689">
          <w:rPr>
            <w:noProof/>
            <w:webHidden/>
          </w:rPr>
          <w:tab/>
        </w:r>
        <w:r w:rsidR="00772689">
          <w:rPr>
            <w:noProof/>
            <w:webHidden/>
          </w:rPr>
          <w:fldChar w:fldCharType="begin"/>
        </w:r>
        <w:r w:rsidR="00772689">
          <w:rPr>
            <w:noProof/>
            <w:webHidden/>
          </w:rPr>
          <w:instrText xml:space="preserve"> PAGEREF _Toc152159638 \h </w:instrText>
        </w:r>
        <w:r w:rsidR="00772689">
          <w:rPr>
            <w:noProof/>
            <w:webHidden/>
          </w:rPr>
        </w:r>
        <w:r w:rsidR="00772689">
          <w:rPr>
            <w:noProof/>
            <w:webHidden/>
          </w:rPr>
          <w:fldChar w:fldCharType="separate"/>
        </w:r>
        <w:r w:rsidR="00772689">
          <w:rPr>
            <w:noProof/>
            <w:webHidden/>
          </w:rPr>
          <w:t>164</w:t>
        </w:r>
        <w:r w:rsidR="00772689">
          <w:rPr>
            <w:noProof/>
            <w:webHidden/>
          </w:rPr>
          <w:fldChar w:fldCharType="end"/>
        </w:r>
      </w:hyperlink>
    </w:p>
    <w:p w14:paraId="2D1FF036" w14:textId="774826DB"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39" w:history="1">
        <w:r w:rsidR="00772689" w:rsidRPr="00A40807">
          <w:rPr>
            <w:rStyle w:val="Hyperlink"/>
            <w:rFonts w:asciiTheme="minorBidi" w:hAnsiTheme="minorBidi"/>
            <w:noProof/>
          </w:rPr>
          <w:t>9.2 Developing App-Based Systems</w:t>
        </w:r>
        <w:r w:rsidR="00772689">
          <w:rPr>
            <w:noProof/>
            <w:webHidden/>
          </w:rPr>
          <w:tab/>
        </w:r>
        <w:r w:rsidR="00772689">
          <w:rPr>
            <w:noProof/>
            <w:webHidden/>
          </w:rPr>
          <w:fldChar w:fldCharType="begin"/>
        </w:r>
        <w:r w:rsidR="00772689">
          <w:rPr>
            <w:noProof/>
            <w:webHidden/>
          </w:rPr>
          <w:instrText xml:space="preserve"> PAGEREF _Toc152159639 \h </w:instrText>
        </w:r>
        <w:r w:rsidR="00772689">
          <w:rPr>
            <w:noProof/>
            <w:webHidden/>
          </w:rPr>
        </w:r>
        <w:r w:rsidR="00772689">
          <w:rPr>
            <w:noProof/>
            <w:webHidden/>
          </w:rPr>
          <w:fldChar w:fldCharType="separate"/>
        </w:r>
        <w:r w:rsidR="00772689">
          <w:rPr>
            <w:noProof/>
            <w:webHidden/>
          </w:rPr>
          <w:t>164</w:t>
        </w:r>
        <w:r w:rsidR="00772689">
          <w:rPr>
            <w:noProof/>
            <w:webHidden/>
          </w:rPr>
          <w:fldChar w:fldCharType="end"/>
        </w:r>
      </w:hyperlink>
    </w:p>
    <w:p w14:paraId="3D4F0642" w14:textId="2F0600CE"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40" w:history="1">
        <w:r w:rsidR="00772689" w:rsidRPr="00A40807">
          <w:rPr>
            <w:rStyle w:val="Hyperlink"/>
            <w:rFonts w:asciiTheme="minorBidi" w:hAnsiTheme="minorBidi"/>
            <w:noProof/>
          </w:rPr>
          <w:t>9.3 Completing Bayesian Belief Updating</w:t>
        </w:r>
        <w:r w:rsidR="00772689">
          <w:rPr>
            <w:noProof/>
            <w:webHidden/>
          </w:rPr>
          <w:tab/>
        </w:r>
        <w:r w:rsidR="00772689">
          <w:rPr>
            <w:noProof/>
            <w:webHidden/>
          </w:rPr>
          <w:fldChar w:fldCharType="begin"/>
        </w:r>
        <w:r w:rsidR="00772689">
          <w:rPr>
            <w:noProof/>
            <w:webHidden/>
          </w:rPr>
          <w:instrText xml:space="preserve"> PAGEREF _Toc152159640 \h </w:instrText>
        </w:r>
        <w:r w:rsidR="00772689">
          <w:rPr>
            <w:noProof/>
            <w:webHidden/>
          </w:rPr>
        </w:r>
        <w:r w:rsidR="00772689">
          <w:rPr>
            <w:noProof/>
            <w:webHidden/>
          </w:rPr>
          <w:fldChar w:fldCharType="separate"/>
        </w:r>
        <w:r w:rsidR="00772689">
          <w:rPr>
            <w:noProof/>
            <w:webHidden/>
          </w:rPr>
          <w:t>164</w:t>
        </w:r>
        <w:r w:rsidR="00772689">
          <w:rPr>
            <w:noProof/>
            <w:webHidden/>
          </w:rPr>
          <w:fldChar w:fldCharType="end"/>
        </w:r>
      </w:hyperlink>
    </w:p>
    <w:p w14:paraId="1BAFE620" w14:textId="45BC30CB"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41" w:history="1">
        <w:r w:rsidR="00772689" w:rsidRPr="00A40807">
          <w:rPr>
            <w:rStyle w:val="Hyperlink"/>
            <w:rFonts w:asciiTheme="minorBidi" w:hAnsiTheme="minorBidi"/>
            <w:noProof/>
          </w:rPr>
          <w:t>9.4 Developing Crater Efficiency Criteria for All Soil Mediums</w:t>
        </w:r>
        <w:r w:rsidR="00772689">
          <w:rPr>
            <w:noProof/>
            <w:webHidden/>
          </w:rPr>
          <w:tab/>
        </w:r>
        <w:r w:rsidR="00772689">
          <w:rPr>
            <w:noProof/>
            <w:webHidden/>
          </w:rPr>
          <w:fldChar w:fldCharType="begin"/>
        </w:r>
        <w:r w:rsidR="00772689">
          <w:rPr>
            <w:noProof/>
            <w:webHidden/>
          </w:rPr>
          <w:instrText xml:space="preserve"> PAGEREF _Toc152159641 \h </w:instrText>
        </w:r>
        <w:r w:rsidR="00772689">
          <w:rPr>
            <w:noProof/>
            <w:webHidden/>
          </w:rPr>
        </w:r>
        <w:r w:rsidR="00772689">
          <w:rPr>
            <w:noProof/>
            <w:webHidden/>
          </w:rPr>
          <w:fldChar w:fldCharType="separate"/>
        </w:r>
        <w:r w:rsidR="00772689">
          <w:rPr>
            <w:noProof/>
            <w:webHidden/>
          </w:rPr>
          <w:t>165</w:t>
        </w:r>
        <w:r w:rsidR="00772689">
          <w:rPr>
            <w:noProof/>
            <w:webHidden/>
          </w:rPr>
          <w:fldChar w:fldCharType="end"/>
        </w:r>
      </w:hyperlink>
    </w:p>
    <w:p w14:paraId="461C0C6D" w14:textId="0380E814" w:rsidR="00772689" w:rsidRDefault="00986730">
      <w:pPr>
        <w:pStyle w:val="TOC1"/>
        <w:rPr>
          <w:rFonts w:asciiTheme="minorHAnsi" w:eastAsiaTheme="minorEastAsia" w:hAnsiTheme="minorHAnsi" w:cstheme="minorBidi"/>
          <w:kern w:val="2"/>
          <w:lang w:eastAsia="en-GB"/>
          <w14:ligatures w14:val="standardContextual"/>
        </w:rPr>
      </w:pPr>
      <w:hyperlink w:anchor="_Toc152159642" w:history="1">
        <w:r w:rsidR="00772689" w:rsidRPr="00A40807">
          <w:rPr>
            <w:rStyle w:val="Hyperlink"/>
            <w:rFonts w:asciiTheme="minorBidi" w:hAnsiTheme="minorBidi"/>
          </w:rPr>
          <w:t>References</w:t>
        </w:r>
        <w:r w:rsidR="00772689">
          <w:rPr>
            <w:webHidden/>
          </w:rPr>
          <w:tab/>
        </w:r>
        <w:r w:rsidR="00772689">
          <w:rPr>
            <w:webHidden/>
          </w:rPr>
          <w:fldChar w:fldCharType="begin"/>
        </w:r>
        <w:r w:rsidR="00772689">
          <w:rPr>
            <w:webHidden/>
          </w:rPr>
          <w:instrText xml:space="preserve"> PAGEREF _Toc152159642 \h </w:instrText>
        </w:r>
        <w:r w:rsidR="00772689">
          <w:rPr>
            <w:webHidden/>
          </w:rPr>
        </w:r>
        <w:r w:rsidR="00772689">
          <w:rPr>
            <w:webHidden/>
          </w:rPr>
          <w:fldChar w:fldCharType="separate"/>
        </w:r>
        <w:r w:rsidR="00772689">
          <w:rPr>
            <w:webHidden/>
          </w:rPr>
          <w:t>168</w:t>
        </w:r>
        <w:r w:rsidR="00772689">
          <w:rPr>
            <w:webHidden/>
          </w:rPr>
          <w:fldChar w:fldCharType="end"/>
        </w:r>
      </w:hyperlink>
    </w:p>
    <w:p w14:paraId="3D159148" w14:textId="735B0120" w:rsidR="00772689" w:rsidRDefault="00986730">
      <w:pPr>
        <w:pStyle w:val="TOC1"/>
        <w:rPr>
          <w:rFonts w:asciiTheme="minorHAnsi" w:eastAsiaTheme="minorEastAsia" w:hAnsiTheme="minorHAnsi" w:cstheme="minorBidi"/>
          <w:kern w:val="2"/>
          <w:lang w:eastAsia="en-GB"/>
          <w14:ligatures w14:val="standardContextual"/>
        </w:rPr>
      </w:pPr>
      <w:hyperlink w:anchor="_Toc152159643" w:history="1">
        <w:r w:rsidR="00772689" w:rsidRPr="00A40807">
          <w:rPr>
            <w:rStyle w:val="Hyperlink"/>
            <w:rFonts w:asciiTheme="minorBidi" w:hAnsiTheme="minorBidi"/>
          </w:rPr>
          <w:t>Appendices</w:t>
        </w:r>
        <w:r w:rsidR="00772689">
          <w:rPr>
            <w:webHidden/>
          </w:rPr>
          <w:tab/>
        </w:r>
        <w:r w:rsidR="00772689">
          <w:rPr>
            <w:webHidden/>
          </w:rPr>
          <w:fldChar w:fldCharType="begin"/>
        </w:r>
        <w:r w:rsidR="00772689">
          <w:rPr>
            <w:webHidden/>
          </w:rPr>
          <w:instrText xml:space="preserve"> PAGEREF _Toc152159643 \h </w:instrText>
        </w:r>
        <w:r w:rsidR="00772689">
          <w:rPr>
            <w:webHidden/>
          </w:rPr>
        </w:r>
        <w:r w:rsidR="00772689">
          <w:rPr>
            <w:webHidden/>
          </w:rPr>
          <w:fldChar w:fldCharType="separate"/>
        </w:r>
        <w:r w:rsidR="00772689">
          <w:rPr>
            <w:webHidden/>
          </w:rPr>
          <w:t>200</w:t>
        </w:r>
        <w:r w:rsidR="00772689">
          <w:rPr>
            <w:webHidden/>
          </w:rPr>
          <w:fldChar w:fldCharType="end"/>
        </w:r>
      </w:hyperlink>
    </w:p>
    <w:p w14:paraId="7F734F45" w14:textId="02EA11E1"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44" w:history="1">
        <w:r w:rsidR="00772689" w:rsidRPr="00A40807">
          <w:rPr>
            <w:rStyle w:val="Hyperlink"/>
            <w:rFonts w:asciiTheme="minorBidi" w:hAnsiTheme="minorBidi"/>
            <w:noProof/>
          </w:rPr>
          <w:t>Appendix A Ethical approval letters</w:t>
        </w:r>
        <w:r w:rsidR="00772689">
          <w:rPr>
            <w:noProof/>
            <w:webHidden/>
          </w:rPr>
          <w:tab/>
        </w:r>
        <w:r w:rsidR="00772689">
          <w:rPr>
            <w:noProof/>
            <w:webHidden/>
          </w:rPr>
          <w:fldChar w:fldCharType="begin"/>
        </w:r>
        <w:r w:rsidR="00772689">
          <w:rPr>
            <w:noProof/>
            <w:webHidden/>
          </w:rPr>
          <w:instrText xml:space="preserve"> PAGEREF _Toc152159644 \h </w:instrText>
        </w:r>
        <w:r w:rsidR="00772689">
          <w:rPr>
            <w:noProof/>
            <w:webHidden/>
          </w:rPr>
        </w:r>
        <w:r w:rsidR="00772689">
          <w:rPr>
            <w:noProof/>
            <w:webHidden/>
          </w:rPr>
          <w:fldChar w:fldCharType="separate"/>
        </w:r>
        <w:r w:rsidR="00772689">
          <w:rPr>
            <w:noProof/>
            <w:webHidden/>
          </w:rPr>
          <w:t>200</w:t>
        </w:r>
        <w:r w:rsidR="00772689">
          <w:rPr>
            <w:noProof/>
            <w:webHidden/>
          </w:rPr>
          <w:fldChar w:fldCharType="end"/>
        </w:r>
      </w:hyperlink>
    </w:p>
    <w:p w14:paraId="05B4FB49" w14:textId="1B799A79"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45" w:history="1">
        <w:r w:rsidR="00772689" w:rsidRPr="00A40807">
          <w:rPr>
            <w:rStyle w:val="Hyperlink"/>
            <w:rFonts w:asciiTheme="minorBidi" w:hAnsiTheme="minorBidi"/>
            <w:noProof/>
          </w:rPr>
          <w:t>Appendix B - Baseline calculations for FEFO &amp; PBX107</w:t>
        </w:r>
        <w:r w:rsidR="00772689">
          <w:rPr>
            <w:noProof/>
            <w:webHidden/>
          </w:rPr>
          <w:tab/>
        </w:r>
        <w:r w:rsidR="00772689">
          <w:rPr>
            <w:noProof/>
            <w:webHidden/>
          </w:rPr>
          <w:fldChar w:fldCharType="begin"/>
        </w:r>
        <w:r w:rsidR="00772689">
          <w:rPr>
            <w:noProof/>
            <w:webHidden/>
          </w:rPr>
          <w:instrText xml:space="preserve"> PAGEREF _Toc152159645 \h </w:instrText>
        </w:r>
        <w:r w:rsidR="00772689">
          <w:rPr>
            <w:noProof/>
            <w:webHidden/>
          </w:rPr>
        </w:r>
        <w:r w:rsidR="00772689">
          <w:rPr>
            <w:noProof/>
            <w:webHidden/>
          </w:rPr>
          <w:fldChar w:fldCharType="separate"/>
        </w:r>
        <w:r w:rsidR="00772689">
          <w:rPr>
            <w:noProof/>
            <w:webHidden/>
          </w:rPr>
          <w:t>203</w:t>
        </w:r>
        <w:r w:rsidR="00772689">
          <w:rPr>
            <w:noProof/>
            <w:webHidden/>
          </w:rPr>
          <w:fldChar w:fldCharType="end"/>
        </w:r>
      </w:hyperlink>
    </w:p>
    <w:p w14:paraId="0B18E4AF" w14:textId="2EFB2642"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46" w:history="1">
        <w:r w:rsidR="00772689" w:rsidRPr="00A40807">
          <w:rPr>
            <w:rStyle w:val="Hyperlink"/>
            <w:noProof/>
          </w:rPr>
          <w:t>Appendix C</w:t>
        </w:r>
        <w:r w:rsidR="00772689" w:rsidRPr="00A40807">
          <w:rPr>
            <w:rStyle w:val="Hyperlink"/>
            <w:rFonts w:asciiTheme="minorBidi" w:hAnsiTheme="minorBidi"/>
            <w:noProof/>
          </w:rPr>
          <w:t xml:space="preserve"> - </w:t>
        </w:r>
        <w:r w:rsidR="00772689" w:rsidRPr="00A40807">
          <w:rPr>
            <w:rStyle w:val="Hyperlink"/>
            <w:noProof/>
          </w:rPr>
          <w:t>Baseline Calculations for Ammonium Nitrate/Aluminium (88/12)</w:t>
        </w:r>
        <w:r w:rsidR="00772689">
          <w:rPr>
            <w:noProof/>
            <w:webHidden/>
          </w:rPr>
          <w:tab/>
        </w:r>
        <w:r w:rsidR="00772689">
          <w:rPr>
            <w:noProof/>
            <w:webHidden/>
          </w:rPr>
          <w:fldChar w:fldCharType="begin"/>
        </w:r>
        <w:r w:rsidR="00772689">
          <w:rPr>
            <w:noProof/>
            <w:webHidden/>
          </w:rPr>
          <w:instrText xml:space="preserve"> PAGEREF _Toc152159646 \h </w:instrText>
        </w:r>
        <w:r w:rsidR="00772689">
          <w:rPr>
            <w:noProof/>
            <w:webHidden/>
          </w:rPr>
        </w:r>
        <w:r w:rsidR="00772689">
          <w:rPr>
            <w:noProof/>
            <w:webHidden/>
          </w:rPr>
          <w:fldChar w:fldCharType="separate"/>
        </w:r>
        <w:r w:rsidR="00772689">
          <w:rPr>
            <w:noProof/>
            <w:webHidden/>
          </w:rPr>
          <w:t>205</w:t>
        </w:r>
        <w:r w:rsidR="00772689">
          <w:rPr>
            <w:noProof/>
            <w:webHidden/>
          </w:rPr>
          <w:fldChar w:fldCharType="end"/>
        </w:r>
      </w:hyperlink>
    </w:p>
    <w:p w14:paraId="5509B3C9" w14:textId="318D7D14"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47" w:history="1">
        <w:r w:rsidR="00772689" w:rsidRPr="00A40807">
          <w:rPr>
            <w:rStyle w:val="Hyperlink"/>
            <w:noProof/>
          </w:rPr>
          <w:t>Appendix D</w:t>
        </w:r>
        <w:r w:rsidR="00772689" w:rsidRPr="00A40807">
          <w:rPr>
            <w:rStyle w:val="Hyperlink"/>
            <w:rFonts w:asciiTheme="minorBidi" w:hAnsiTheme="minorBidi"/>
            <w:noProof/>
          </w:rPr>
          <w:t xml:space="preserve"> - </w:t>
        </w:r>
        <w:r w:rsidR="00772689" w:rsidRPr="00A40807">
          <w:rPr>
            <w:rStyle w:val="Hyperlink"/>
            <w:noProof/>
          </w:rPr>
          <w:t>A comparison of precursor chemical priorities by Nation/Organisation</w:t>
        </w:r>
        <w:r w:rsidR="00772689">
          <w:rPr>
            <w:noProof/>
            <w:webHidden/>
          </w:rPr>
          <w:tab/>
        </w:r>
        <w:r w:rsidR="00772689">
          <w:rPr>
            <w:noProof/>
            <w:webHidden/>
          </w:rPr>
          <w:fldChar w:fldCharType="begin"/>
        </w:r>
        <w:r w:rsidR="00772689">
          <w:rPr>
            <w:noProof/>
            <w:webHidden/>
          </w:rPr>
          <w:instrText xml:space="preserve"> PAGEREF _Toc152159647 \h </w:instrText>
        </w:r>
        <w:r w:rsidR="00772689">
          <w:rPr>
            <w:noProof/>
            <w:webHidden/>
          </w:rPr>
        </w:r>
        <w:r w:rsidR="00772689">
          <w:rPr>
            <w:noProof/>
            <w:webHidden/>
          </w:rPr>
          <w:fldChar w:fldCharType="separate"/>
        </w:r>
        <w:r w:rsidR="00772689">
          <w:rPr>
            <w:noProof/>
            <w:webHidden/>
          </w:rPr>
          <w:t>209</w:t>
        </w:r>
        <w:r w:rsidR="00772689">
          <w:rPr>
            <w:noProof/>
            <w:webHidden/>
          </w:rPr>
          <w:fldChar w:fldCharType="end"/>
        </w:r>
      </w:hyperlink>
    </w:p>
    <w:p w14:paraId="70431848" w14:textId="7EAA93F9" w:rsidR="00772689" w:rsidRDefault="00986730">
      <w:pPr>
        <w:pStyle w:val="TOC2"/>
        <w:rPr>
          <w:rFonts w:asciiTheme="minorHAnsi" w:eastAsiaTheme="minorEastAsia" w:hAnsiTheme="minorHAnsi" w:cstheme="minorBidi"/>
          <w:noProof/>
          <w:kern w:val="2"/>
          <w:lang w:eastAsia="en-GB"/>
          <w14:ligatures w14:val="standardContextual"/>
        </w:rPr>
      </w:pPr>
      <w:hyperlink w:anchor="_Toc152159648" w:history="1">
        <w:r w:rsidR="00772689" w:rsidRPr="00A40807">
          <w:rPr>
            <w:rStyle w:val="Hyperlink"/>
            <w:noProof/>
          </w:rPr>
          <w:t>Appendix E</w:t>
        </w:r>
        <w:r w:rsidR="00772689" w:rsidRPr="00A40807">
          <w:rPr>
            <w:rStyle w:val="Hyperlink"/>
            <w:rFonts w:asciiTheme="minorBidi" w:hAnsiTheme="minorBidi"/>
            <w:noProof/>
          </w:rPr>
          <w:t xml:space="preserve"> – </w:t>
        </w:r>
        <w:r w:rsidR="00772689" w:rsidRPr="00A40807">
          <w:rPr>
            <w:rStyle w:val="Hyperlink"/>
            <w:noProof/>
          </w:rPr>
          <w:t>The Detonation of Hexahedral Surface-Laid Charges in Alluvial Soil</w:t>
        </w:r>
        <w:r w:rsidR="00772689">
          <w:rPr>
            <w:noProof/>
            <w:webHidden/>
          </w:rPr>
          <w:tab/>
        </w:r>
        <w:r w:rsidR="00772689">
          <w:rPr>
            <w:noProof/>
            <w:webHidden/>
          </w:rPr>
          <w:fldChar w:fldCharType="begin"/>
        </w:r>
        <w:r w:rsidR="00772689">
          <w:rPr>
            <w:noProof/>
            <w:webHidden/>
          </w:rPr>
          <w:instrText xml:space="preserve"> PAGEREF _Toc152159648 \h </w:instrText>
        </w:r>
        <w:r w:rsidR="00772689">
          <w:rPr>
            <w:noProof/>
            <w:webHidden/>
          </w:rPr>
        </w:r>
        <w:r w:rsidR="00772689">
          <w:rPr>
            <w:noProof/>
            <w:webHidden/>
          </w:rPr>
          <w:fldChar w:fldCharType="separate"/>
        </w:r>
        <w:r w:rsidR="00772689">
          <w:rPr>
            <w:noProof/>
            <w:webHidden/>
          </w:rPr>
          <w:t>218</w:t>
        </w:r>
        <w:r w:rsidR="00772689">
          <w:rPr>
            <w:noProof/>
            <w:webHidden/>
          </w:rPr>
          <w:fldChar w:fldCharType="end"/>
        </w:r>
      </w:hyperlink>
    </w:p>
    <w:p w14:paraId="1E0A1994" w14:textId="5907826F" w:rsidR="00DA28B2" w:rsidRPr="00A4782F" w:rsidRDefault="00B765F2" w:rsidP="00941D35">
      <w:pPr>
        <w:rPr>
          <w:rFonts w:asciiTheme="minorBidi" w:hAnsiTheme="minorBidi" w:cstheme="minorBidi"/>
        </w:rPr>
      </w:pPr>
      <w:r w:rsidRPr="00A4782F">
        <w:rPr>
          <w:rFonts w:asciiTheme="minorBidi" w:hAnsiTheme="minorBidi" w:cstheme="minorBidi"/>
        </w:rPr>
        <w:fldChar w:fldCharType="end"/>
      </w:r>
    </w:p>
    <w:p w14:paraId="0483FE1D" w14:textId="77777777" w:rsidR="00DA28B2" w:rsidRPr="00A4782F" w:rsidRDefault="00DA28B2" w:rsidP="00941D35">
      <w:pPr>
        <w:rPr>
          <w:rFonts w:asciiTheme="minorBidi" w:hAnsiTheme="minorBidi" w:cstheme="minorBidi"/>
        </w:rPr>
      </w:pPr>
    </w:p>
    <w:p w14:paraId="56B84C9D" w14:textId="77777777" w:rsidR="00F2159F" w:rsidRPr="00A4782F" w:rsidRDefault="00F2159F" w:rsidP="00AE480E">
      <w:pPr>
        <w:rPr>
          <w:rFonts w:asciiTheme="minorBidi" w:hAnsiTheme="minorBidi" w:cstheme="minorBidi"/>
        </w:rPr>
      </w:pPr>
      <w:bookmarkStart w:id="17" w:name="_Toc51833371"/>
      <w:bookmarkStart w:id="18" w:name="_Toc290554220"/>
      <w:bookmarkStart w:id="19" w:name="_Toc299621185"/>
      <w:bookmarkStart w:id="20" w:name="_Toc299631413"/>
      <w:bookmarkStart w:id="21" w:name="_Toc299631473"/>
      <w:bookmarkStart w:id="22" w:name="_Toc299631563"/>
      <w:bookmarkStart w:id="23" w:name="_Toc299631640"/>
      <w:r w:rsidRPr="00A4782F">
        <w:rPr>
          <w:rFonts w:asciiTheme="minorBidi" w:hAnsiTheme="minorBidi" w:cstheme="minorBidi"/>
        </w:rPr>
        <w:br w:type="page"/>
      </w:r>
    </w:p>
    <w:p w14:paraId="77601812" w14:textId="71C222B3" w:rsidR="00DA28B2" w:rsidRPr="00A4782F" w:rsidRDefault="005E3ACA" w:rsidP="00DA28B2">
      <w:pPr>
        <w:pStyle w:val="Heading1"/>
        <w:numPr>
          <w:ilvl w:val="0"/>
          <w:numId w:val="0"/>
        </w:numPr>
        <w:rPr>
          <w:rFonts w:asciiTheme="minorBidi" w:hAnsiTheme="minorBidi" w:cstheme="minorBidi"/>
        </w:rPr>
      </w:pPr>
      <w:bookmarkStart w:id="24" w:name="_Ref137801750"/>
      <w:bookmarkStart w:id="25" w:name="_Toc152159540"/>
      <w:r w:rsidRPr="00A4782F">
        <w:rPr>
          <w:rFonts w:asciiTheme="minorBidi" w:hAnsiTheme="minorBidi" w:cstheme="minorBidi"/>
        </w:rPr>
        <w:t xml:space="preserve">List of </w:t>
      </w:r>
      <w:r w:rsidR="004C2C9C" w:rsidRPr="00A4782F">
        <w:rPr>
          <w:rFonts w:asciiTheme="minorBidi" w:hAnsiTheme="minorBidi" w:cstheme="minorBidi"/>
        </w:rPr>
        <w:t>F</w:t>
      </w:r>
      <w:r w:rsidRPr="00A4782F">
        <w:rPr>
          <w:rFonts w:asciiTheme="minorBidi" w:hAnsiTheme="minorBidi" w:cstheme="minorBidi"/>
        </w:rPr>
        <w:t>igures</w:t>
      </w:r>
      <w:bookmarkEnd w:id="17"/>
      <w:bookmarkEnd w:id="18"/>
      <w:bookmarkEnd w:id="19"/>
      <w:bookmarkEnd w:id="20"/>
      <w:bookmarkEnd w:id="21"/>
      <w:bookmarkEnd w:id="22"/>
      <w:bookmarkEnd w:id="23"/>
      <w:bookmarkEnd w:id="24"/>
      <w:bookmarkEnd w:id="25"/>
    </w:p>
    <w:p w14:paraId="0C42C4F1" w14:textId="75D2D457" w:rsidR="00772689" w:rsidRDefault="00B765F2">
      <w:pPr>
        <w:pStyle w:val="TableofFigures"/>
        <w:tabs>
          <w:tab w:val="right" w:leader="dot" w:pos="8494"/>
        </w:tabs>
        <w:rPr>
          <w:rFonts w:asciiTheme="minorHAnsi" w:eastAsiaTheme="minorEastAsia" w:hAnsiTheme="minorHAnsi" w:cstheme="minorBidi"/>
          <w:noProof/>
          <w:kern w:val="2"/>
          <w:lang w:eastAsia="en-GB"/>
          <w14:ligatures w14:val="standardContextual"/>
        </w:rPr>
      </w:pPr>
      <w:r w:rsidRPr="00A4782F">
        <w:rPr>
          <w:rFonts w:asciiTheme="minorBidi" w:hAnsiTheme="minorBidi" w:cstheme="minorBidi"/>
        </w:rPr>
        <w:fldChar w:fldCharType="begin"/>
      </w:r>
      <w:r w:rsidR="00DA28B2" w:rsidRPr="00A4782F">
        <w:rPr>
          <w:rFonts w:asciiTheme="minorBidi" w:hAnsiTheme="minorBidi" w:cstheme="minorBidi"/>
        </w:rPr>
        <w:instrText xml:space="preserve"> TOC \h \z \c "Figure" </w:instrText>
      </w:r>
      <w:r w:rsidRPr="00A4782F">
        <w:rPr>
          <w:rFonts w:asciiTheme="minorBidi" w:hAnsiTheme="minorBidi" w:cstheme="minorBidi"/>
        </w:rPr>
        <w:fldChar w:fldCharType="separate"/>
      </w:r>
      <w:hyperlink w:anchor="_Toc152159649"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1</w:t>
        </w:r>
        <w:r w:rsidR="00772689" w:rsidRPr="00F832D4">
          <w:rPr>
            <w:rStyle w:val="Hyperlink"/>
            <w:noProof/>
          </w:rPr>
          <w:noBreakHyphen/>
          <w:t>1: The explosive train (W.G. Proud)</w:t>
        </w:r>
        <w:r w:rsidR="00772689">
          <w:rPr>
            <w:noProof/>
            <w:webHidden/>
          </w:rPr>
          <w:tab/>
        </w:r>
        <w:r w:rsidR="00772689">
          <w:rPr>
            <w:noProof/>
            <w:webHidden/>
          </w:rPr>
          <w:fldChar w:fldCharType="begin"/>
        </w:r>
        <w:r w:rsidR="00772689">
          <w:rPr>
            <w:noProof/>
            <w:webHidden/>
          </w:rPr>
          <w:instrText xml:space="preserve"> PAGEREF _Toc152159649 \h </w:instrText>
        </w:r>
        <w:r w:rsidR="00772689">
          <w:rPr>
            <w:noProof/>
            <w:webHidden/>
          </w:rPr>
        </w:r>
        <w:r w:rsidR="00772689">
          <w:rPr>
            <w:noProof/>
            <w:webHidden/>
          </w:rPr>
          <w:fldChar w:fldCharType="separate"/>
        </w:r>
        <w:r w:rsidR="00772689">
          <w:rPr>
            <w:noProof/>
            <w:webHidden/>
          </w:rPr>
          <w:t>3</w:t>
        </w:r>
        <w:r w:rsidR="00772689">
          <w:rPr>
            <w:noProof/>
            <w:webHidden/>
          </w:rPr>
          <w:fldChar w:fldCharType="end"/>
        </w:r>
      </w:hyperlink>
    </w:p>
    <w:p w14:paraId="788A15CF" w14:textId="5C4DD624"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0"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1</w:t>
        </w:r>
        <w:r w:rsidR="00772689" w:rsidRPr="00F832D4">
          <w:rPr>
            <w:rStyle w:val="Hyperlink"/>
            <w:noProof/>
          </w:rPr>
          <w:noBreakHyphen/>
          <w:t>2: The common components of modern IEDs © BCL</w:t>
        </w:r>
        <w:r w:rsidR="00772689">
          <w:rPr>
            <w:noProof/>
            <w:webHidden/>
          </w:rPr>
          <w:tab/>
        </w:r>
        <w:r w:rsidR="00772689">
          <w:rPr>
            <w:noProof/>
            <w:webHidden/>
          </w:rPr>
          <w:fldChar w:fldCharType="begin"/>
        </w:r>
        <w:r w:rsidR="00772689">
          <w:rPr>
            <w:noProof/>
            <w:webHidden/>
          </w:rPr>
          <w:instrText xml:space="preserve"> PAGEREF _Toc152159650 \h </w:instrText>
        </w:r>
        <w:r w:rsidR="00772689">
          <w:rPr>
            <w:noProof/>
            <w:webHidden/>
          </w:rPr>
        </w:r>
        <w:r w:rsidR="00772689">
          <w:rPr>
            <w:noProof/>
            <w:webHidden/>
          </w:rPr>
          <w:fldChar w:fldCharType="separate"/>
        </w:r>
        <w:r w:rsidR="00772689">
          <w:rPr>
            <w:noProof/>
            <w:webHidden/>
          </w:rPr>
          <w:t>4</w:t>
        </w:r>
        <w:r w:rsidR="00772689">
          <w:rPr>
            <w:noProof/>
            <w:webHidden/>
          </w:rPr>
          <w:fldChar w:fldCharType="end"/>
        </w:r>
      </w:hyperlink>
    </w:p>
    <w:p w14:paraId="6473923E" w14:textId="4F810DBC"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1"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1</w:t>
        </w:r>
        <w:r w:rsidR="00772689" w:rsidRPr="00F832D4">
          <w:rPr>
            <w:rStyle w:val="Hyperlink"/>
            <w:noProof/>
          </w:rPr>
          <w:noBreakHyphen/>
          <w:t>3: An unremarkable appearance - TATP and improvised dynamite © BCL</w:t>
        </w:r>
        <w:r w:rsidR="00772689">
          <w:rPr>
            <w:noProof/>
            <w:webHidden/>
          </w:rPr>
          <w:tab/>
        </w:r>
        <w:r w:rsidR="00772689">
          <w:rPr>
            <w:noProof/>
            <w:webHidden/>
          </w:rPr>
          <w:fldChar w:fldCharType="begin"/>
        </w:r>
        <w:r w:rsidR="00772689">
          <w:rPr>
            <w:noProof/>
            <w:webHidden/>
          </w:rPr>
          <w:instrText xml:space="preserve"> PAGEREF _Toc152159651 \h </w:instrText>
        </w:r>
        <w:r w:rsidR="00772689">
          <w:rPr>
            <w:noProof/>
            <w:webHidden/>
          </w:rPr>
        </w:r>
        <w:r w:rsidR="00772689">
          <w:rPr>
            <w:noProof/>
            <w:webHidden/>
          </w:rPr>
          <w:fldChar w:fldCharType="separate"/>
        </w:r>
        <w:r w:rsidR="00772689">
          <w:rPr>
            <w:noProof/>
            <w:webHidden/>
          </w:rPr>
          <w:t>6</w:t>
        </w:r>
        <w:r w:rsidR="00772689">
          <w:rPr>
            <w:noProof/>
            <w:webHidden/>
          </w:rPr>
          <w:fldChar w:fldCharType="end"/>
        </w:r>
      </w:hyperlink>
    </w:p>
    <w:p w14:paraId="40BE5207" w14:textId="172FB407"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2"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1</w:t>
        </w:r>
        <w:r w:rsidR="00772689" w:rsidRPr="00F832D4">
          <w:rPr>
            <w:rStyle w:val="Hyperlink"/>
            <w:noProof/>
          </w:rPr>
          <w:noBreakHyphen/>
          <w:t>4: An improvised main charge in-situ © BCL</w:t>
        </w:r>
        <w:r w:rsidR="00772689">
          <w:rPr>
            <w:noProof/>
            <w:webHidden/>
          </w:rPr>
          <w:tab/>
        </w:r>
        <w:r w:rsidR="00772689">
          <w:rPr>
            <w:noProof/>
            <w:webHidden/>
          </w:rPr>
          <w:fldChar w:fldCharType="begin"/>
        </w:r>
        <w:r w:rsidR="00772689">
          <w:rPr>
            <w:noProof/>
            <w:webHidden/>
          </w:rPr>
          <w:instrText xml:space="preserve"> PAGEREF _Toc152159652 \h </w:instrText>
        </w:r>
        <w:r w:rsidR="00772689">
          <w:rPr>
            <w:noProof/>
            <w:webHidden/>
          </w:rPr>
        </w:r>
        <w:r w:rsidR="00772689">
          <w:rPr>
            <w:noProof/>
            <w:webHidden/>
          </w:rPr>
          <w:fldChar w:fldCharType="separate"/>
        </w:r>
        <w:r w:rsidR="00772689">
          <w:rPr>
            <w:noProof/>
            <w:webHidden/>
          </w:rPr>
          <w:t>7</w:t>
        </w:r>
        <w:r w:rsidR="00772689">
          <w:rPr>
            <w:noProof/>
            <w:webHidden/>
          </w:rPr>
          <w:fldChar w:fldCharType="end"/>
        </w:r>
      </w:hyperlink>
    </w:p>
    <w:p w14:paraId="605DB9E5" w14:textId="69FF6520"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3"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1</w:t>
        </w:r>
        <w:r w:rsidR="00772689" w:rsidRPr="00F832D4">
          <w:rPr>
            <w:rStyle w:val="Hyperlink"/>
            <w:noProof/>
          </w:rPr>
          <w:noBreakHyphen/>
          <w:t>5: Complexity of the post-conflict urban environment © AGL</w:t>
        </w:r>
        <w:r w:rsidR="00772689">
          <w:rPr>
            <w:noProof/>
            <w:webHidden/>
          </w:rPr>
          <w:tab/>
        </w:r>
        <w:r w:rsidR="00772689">
          <w:rPr>
            <w:noProof/>
            <w:webHidden/>
          </w:rPr>
          <w:fldChar w:fldCharType="begin"/>
        </w:r>
        <w:r w:rsidR="00772689">
          <w:rPr>
            <w:noProof/>
            <w:webHidden/>
          </w:rPr>
          <w:instrText xml:space="preserve"> PAGEREF _Toc152159653 \h </w:instrText>
        </w:r>
        <w:r w:rsidR="00772689">
          <w:rPr>
            <w:noProof/>
            <w:webHidden/>
          </w:rPr>
        </w:r>
        <w:r w:rsidR="00772689">
          <w:rPr>
            <w:noProof/>
            <w:webHidden/>
          </w:rPr>
          <w:fldChar w:fldCharType="separate"/>
        </w:r>
        <w:r w:rsidR="00772689">
          <w:rPr>
            <w:noProof/>
            <w:webHidden/>
          </w:rPr>
          <w:t>8</w:t>
        </w:r>
        <w:r w:rsidR="00772689">
          <w:rPr>
            <w:noProof/>
            <w:webHidden/>
          </w:rPr>
          <w:fldChar w:fldCharType="end"/>
        </w:r>
      </w:hyperlink>
    </w:p>
    <w:p w14:paraId="06B180DA" w14:textId="090232D5"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4"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2</w:t>
        </w:r>
        <w:r w:rsidR="00772689" w:rsidRPr="00F832D4">
          <w:rPr>
            <w:rStyle w:val="Hyperlink"/>
            <w:noProof/>
          </w:rPr>
          <w:noBreakHyphen/>
          <w:t>1: Criteria for hazard identification, risk assessment and risk control criteria process in relation to global regulation. (CP = Chemical Precursor)</w:t>
        </w:r>
        <w:r w:rsidR="00772689">
          <w:rPr>
            <w:noProof/>
            <w:webHidden/>
          </w:rPr>
          <w:tab/>
        </w:r>
        <w:r w:rsidR="00772689">
          <w:rPr>
            <w:noProof/>
            <w:webHidden/>
          </w:rPr>
          <w:fldChar w:fldCharType="begin"/>
        </w:r>
        <w:r w:rsidR="00772689">
          <w:rPr>
            <w:noProof/>
            <w:webHidden/>
          </w:rPr>
          <w:instrText xml:space="preserve"> PAGEREF _Toc152159654 \h </w:instrText>
        </w:r>
        <w:r w:rsidR="00772689">
          <w:rPr>
            <w:noProof/>
            <w:webHidden/>
          </w:rPr>
        </w:r>
        <w:r w:rsidR="00772689">
          <w:rPr>
            <w:noProof/>
            <w:webHidden/>
          </w:rPr>
          <w:fldChar w:fldCharType="separate"/>
        </w:r>
        <w:r w:rsidR="00772689">
          <w:rPr>
            <w:noProof/>
            <w:webHidden/>
          </w:rPr>
          <w:t>24</w:t>
        </w:r>
        <w:r w:rsidR="00772689">
          <w:rPr>
            <w:noProof/>
            <w:webHidden/>
          </w:rPr>
          <w:fldChar w:fldCharType="end"/>
        </w:r>
      </w:hyperlink>
    </w:p>
    <w:p w14:paraId="62A8EBEE" w14:textId="309A905D"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5"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3</w:t>
        </w:r>
        <w:r w:rsidR="00772689" w:rsidRPr="00F832D4">
          <w:rPr>
            <w:rStyle w:val="Hyperlink"/>
            <w:noProof/>
          </w:rPr>
          <w:noBreakHyphen/>
          <w:t>1: Pictorial threat assessment of UHP</w:t>
        </w:r>
        <w:r w:rsidR="00772689">
          <w:rPr>
            <w:noProof/>
            <w:webHidden/>
          </w:rPr>
          <w:tab/>
        </w:r>
        <w:r w:rsidR="00772689">
          <w:rPr>
            <w:noProof/>
            <w:webHidden/>
          </w:rPr>
          <w:fldChar w:fldCharType="begin"/>
        </w:r>
        <w:r w:rsidR="00772689">
          <w:rPr>
            <w:noProof/>
            <w:webHidden/>
          </w:rPr>
          <w:instrText xml:space="preserve"> PAGEREF _Toc152159655 \h </w:instrText>
        </w:r>
        <w:r w:rsidR="00772689">
          <w:rPr>
            <w:noProof/>
            <w:webHidden/>
          </w:rPr>
        </w:r>
        <w:r w:rsidR="00772689">
          <w:rPr>
            <w:noProof/>
            <w:webHidden/>
          </w:rPr>
          <w:fldChar w:fldCharType="separate"/>
        </w:r>
        <w:r w:rsidR="00772689">
          <w:rPr>
            <w:noProof/>
            <w:webHidden/>
          </w:rPr>
          <w:t>44</w:t>
        </w:r>
        <w:r w:rsidR="00772689">
          <w:rPr>
            <w:noProof/>
            <w:webHidden/>
          </w:rPr>
          <w:fldChar w:fldCharType="end"/>
        </w:r>
      </w:hyperlink>
    </w:p>
    <w:p w14:paraId="05700745" w14:textId="591F4119"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6"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4</w:t>
        </w:r>
        <w:r w:rsidR="00772689" w:rsidRPr="00F832D4">
          <w:rPr>
            <w:rStyle w:val="Hyperlink"/>
            <w:noProof/>
          </w:rPr>
          <w:noBreakHyphen/>
          <w:t>1: Suggested DAG for ECP diversion</w:t>
        </w:r>
        <w:r w:rsidR="00772689">
          <w:rPr>
            <w:noProof/>
            <w:webHidden/>
          </w:rPr>
          <w:tab/>
        </w:r>
        <w:r w:rsidR="00772689">
          <w:rPr>
            <w:noProof/>
            <w:webHidden/>
          </w:rPr>
          <w:fldChar w:fldCharType="begin"/>
        </w:r>
        <w:r w:rsidR="00772689">
          <w:rPr>
            <w:noProof/>
            <w:webHidden/>
          </w:rPr>
          <w:instrText xml:space="preserve"> PAGEREF _Toc152159656 \h </w:instrText>
        </w:r>
        <w:r w:rsidR="00772689">
          <w:rPr>
            <w:noProof/>
            <w:webHidden/>
          </w:rPr>
        </w:r>
        <w:r w:rsidR="00772689">
          <w:rPr>
            <w:noProof/>
            <w:webHidden/>
          </w:rPr>
          <w:fldChar w:fldCharType="separate"/>
        </w:r>
        <w:r w:rsidR="00772689">
          <w:rPr>
            <w:noProof/>
            <w:webHidden/>
          </w:rPr>
          <w:t>71</w:t>
        </w:r>
        <w:r w:rsidR="00772689">
          <w:rPr>
            <w:noProof/>
            <w:webHidden/>
          </w:rPr>
          <w:fldChar w:fldCharType="end"/>
        </w:r>
      </w:hyperlink>
    </w:p>
    <w:p w14:paraId="35D39492" w14:textId="34A0A62B"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7"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4</w:t>
        </w:r>
        <w:r w:rsidR="00772689" w:rsidRPr="00F832D4">
          <w:rPr>
            <w:rStyle w:val="Hyperlink"/>
            <w:noProof/>
          </w:rPr>
          <w:noBreakHyphen/>
          <w:t>2: Revised DAG with associated probabilities</w:t>
        </w:r>
        <w:r w:rsidR="00772689">
          <w:rPr>
            <w:noProof/>
            <w:webHidden/>
          </w:rPr>
          <w:tab/>
        </w:r>
        <w:r w:rsidR="00772689">
          <w:rPr>
            <w:noProof/>
            <w:webHidden/>
          </w:rPr>
          <w:fldChar w:fldCharType="begin"/>
        </w:r>
        <w:r w:rsidR="00772689">
          <w:rPr>
            <w:noProof/>
            <w:webHidden/>
          </w:rPr>
          <w:instrText xml:space="preserve"> PAGEREF _Toc152159657 \h </w:instrText>
        </w:r>
        <w:r w:rsidR="00772689">
          <w:rPr>
            <w:noProof/>
            <w:webHidden/>
          </w:rPr>
        </w:r>
        <w:r w:rsidR="00772689">
          <w:rPr>
            <w:noProof/>
            <w:webHidden/>
          </w:rPr>
          <w:fldChar w:fldCharType="separate"/>
        </w:r>
        <w:r w:rsidR="00772689">
          <w:rPr>
            <w:noProof/>
            <w:webHidden/>
          </w:rPr>
          <w:t>77</w:t>
        </w:r>
        <w:r w:rsidR="00772689">
          <w:rPr>
            <w:noProof/>
            <w:webHidden/>
          </w:rPr>
          <w:fldChar w:fldCharType="end"/>
        </w:r>
      </w:hyperlink>
    </w:p>
    <w:p w14:paraId="10F768DA" w14:textId="2B01E05E"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8" w:history="1">
        <w:r w:rsidR="00772689" w:rsidRPr="00F832D4">
          <w:rPr>
            <w:rStyle w:val="Hyperlink"/>
            <w:rFonts w:asciiTheme="minorBidi" w:hAnsiTheme="minorBidi"/>
            <w:noProof/>
          </w:rPr>
          <w:t xml:space="preserve">Figure </w:t>
        </w:r>
        <w:r w:rsidR="00772689" w:rsidRPr="00F832D4">
          <w:rPr>
            <w:rStyle w:val="Hyperlink"/>
            <w:rFonts w:asciiTheme="minorBidi" w:hAnsiTheme="minorBidi"/>
            <w:noProof/>
            <w:cs/>
          </w:rPr>
          <w:t>‎</w:t>
        </w:r>
        <w:r w:rsidR="00772689" w:rsidRPr="00F832D4">
          <w:rPr>
            <w:rStyle w:val="Hyperlink"/>
            <w:rFonts w:asciiTheme="minorBidi" w:hAnsiTheme="minorBidi"/>
            <w:noProof/>
          </w:rPr>
          <w:t>5</w:t>
        </w:r>
        <w:r w:rsidR="00772689" w:rsidRPr="00F832D4">
          <w:rPr>
            <w:rStyle w:val="Hyperlink"/>
            <w:rFonts w:asciiTheme="minorBidi" w:hAnsiTheme="minorBidi"/>
            <w:noProof/>
          </w:rPr>
          <w:noBreakHyphen/>
          <w:t>1: TNTe of typical non-ideal explosive compositions (QV) © BCL Ltd</w:t>
        </w:r>
        <w:r w:rsidR="00772689">
          <w:rPr>
            <w:noProof/>
            <w:webHidden/>
          </w:rPr>
          <w:tab/>
        </w:r>
        <w:r w:rsidR="00772689">
          <w:rPr>
            <w:noProof/>
            <w:webHidden/>
          </w:rPr>
          <w:fldChar w:fldCharType="begin"/>
        </w:r>
        <w:r w:rsidR="00772689">
          <w:rPr>
            <w:noProof/>
            <w:webHidden/>
          </w:rPr>
          <w:instrText xml:space="preserve"> PAGEREF _Toc152159658 \h </w:instrText>
        </w:r>
        <w:r w:rsidR="00772689">
          <w:rPr>
            <w:noProof/>
            <w:webHidden/>
          </w:rPr>
        </w:r>
        <w:r w:rsidR="00772689">
          <w:rPr>
            <w:noProof/>
            <w:webHidden/>
          </w:rPr>
          <w:fldChar w:fldCharType="separate"/>
        </w:r>
        <w:r w:rsidR="00772689">
          <w:rPr>
            <w:noProof/>
            <w:webHidden/>
          </w:rPr>
          <w:t>82</w:t>
        </w:r>
        <w:r w:rsidR="00772689">
          <w:rPr>
            <w:noProof/>
            <w:webHidden/>
          </w:rPr>
          <w:fldChar w:fldCharType="end"/>
        </w:r>
      </w:hyperlink>
    </w:p>
    <w:p w14:paraId="7E7E356E" w14:textId="01959DB3"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59"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5</w:t>
        </w:r>
        <w:r w:rsidR="00772689" w:rsidRPr="00F832D4">
          <w:rPr>
            <w:rStyle w:val="Hyperlink"/>
            <w:noProof/>
          </w:rPr>
          <w:noBreakHyphen/>
          <w:t>2: Schematic of detonation reaction zones in a non-ideal explosive</w:t>
        </w:r>
        <w:r w:rsidR="00772689">
          <w:rPr>
            <w:noProof/>
            <w:webHidden/>
          </w:rPr>
          <w:tab/>
        </w:r>
        <w:r w:rsidR="00772689">
          <w:rPr>
            <w:noProof/>
            <w:webHidden/>
          </w:rPr>
          <w:fldChar w:fldCharType="begin"/>
        </w:r>
        <w:r w:rsidR="00772689">
          <w:rPr>
            <w:noProof/>
            <w:webHidden/>
          </w:rPr>
          <w:instrText xml:space="preserve"> PAGEREF _Toc152159659 \h </w:instrText>
        </w:r>
        <w:r w:rsidR="00772689">
          <w:rPr>
            <w:noProof/>
            <w:webHidden/>
          </w:rPr>
        </w:r>
        <w:r w:rsidR="00772689">
          <w:rPr>
            <w:noProof/>
            <w:webHidden/>
          </w:rPr>
          <w:fldChar w:fldCharType="separate"/>
        </w:r>
        <w:r w:rsidR="00772689">
          <w:rPr>
            <w:noProof/>
            <w:webHidden/>
          </w:rPr>
          <w:t>85</w:t>
        </w:r>
        <w:r w:rsidR="00772689">
          <w:rPr>
            <w:noProof/>
            <w:webHidden/>
          </w:rPr>
          <w:fldChar w:fldCharType="end"/>
        </w:r>
      </w:hyperlink>
    </w:p>
    <w:p w14:paraId="4AD4ACAE" w14:textId="561AFBD9"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0"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6</w:t>
        </w:r>
        <w:r w:rsidR="00772689" w:rsidRPr="00F832D4">
          <w:rPr>
            <w:rStyle w:val="Hyperlink"/>
            <w:noProof/>
          </w:rPr>
          <w:noBreakHyphen/>
          <w:t>1: Type and Position of Containers Used in Trial © BCL &amp; Artios Global</w:t>
        </w:r>
        <w:r w:rsidR="00772689">
          <w:rPr>
            <w:noProof/>
            <w:webHidden/>
          </w:rPr>
          <w:tab/>
        </w:r>
        <w:r w:rsidR="00772689">
          <w:rPr>
            <w:noProof/>
            <w:webHidden/>
          </w:rPr>
          <w:fldChar w:fldCharType="begin"/>
        </w:r>
        <w:r w:rsidR="00772689">
          <w:rPr>
            <w:noProof/>
            <w:webHidden/>
          </w:rPr>
          <w:instrText xml:space="preserve"> PAGEREF _Toc152159660 \h </w:instrText>
        </w:r>
        <w:r w:rsidR="00772689">
          <w:rPr>
            <w:noProof/>
            <w:webHidden/>
          </w:rPr>
        </w:r>
        <w:r w:rsidR="00772689">
          <w:rPr>
            <w:noProof/>
            <w:webHidden/>
          </w:rPr>
          <w:fldChar w:fldCharType="separate"/>
        </w:r>
        <w:r w:rsidR="00772689">
          <w:rPr>
            <w:noProof/>
            <w:webHidden/>
          </w:rPr>
          <w:t>118</w:t>
        </w:r>
        <w:r w:rsidR="00772689">
          <w:rPr>
            <w:noProof/>
            <w:webHidden/>
          </w:rPr>
          <w:fldChar w:fldCharType="end"/>
        </w:r>
      </w:hyperlink>
    </w:p>
    <w:p w14:paraId="5BF16274" w14:textId="234A20C4"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1"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6</w:t>
        </w:r>
        <w:r w:rsidR="00772689" w:rsidRPr="00F832D4">
          <w:rPr>
            <w:rStyle w:val="Hyperlink"/>
            <w:noProof/>
          </w:rPr>
          <w:noBreakHyphen/>
          <w:t>2: Crater Dimensions Considered During Trial © Cranfield University</w:t>
        </w:r>
        <w:r w:rsidR="00772689">
          <w:rPr>
            <w:noProof/>
            <w:webHidden/>
          </w:rPr>
          <w:tab/>
        </w:r>
        <w:r w:rsidR="00772689">
          <w:rPr>
            <w:noProof/>
            <w:webHidden/>
          </w:rPr>
          <w:fldChar w:fldCharType="begin"/>
        </w:r>
        <w:r w:rsidR="00772689">
          <w:rPr>
            <w:noProof/>
            <w:webHidden/>
          </w:rPr>
          <w:instrText xml:space="preserve"> PAGEREF _Toc152159661 \h </w:instrText>
        </w:r>
        <w:r w:rsidR="00772689">
          <w:rPr>
            <w:noProof/>
            <w:webHidden/>
          </w:rPr>
        </w:r>
        <w:r w:rsidR="00772689">
          <w:rPr>
            <w:noProof/>
            <w:webHidden/>
          </w:rPr>
          <w:fldChar w:fldCharType="separate"/>
        </w:r>
        <w:r w:rsidR="00772689">
          <w:rPr>
            <w:noProof/>
            <w:webHidden/>
          </w:rPr>
          <w:t>120</w:t>
        </w:r>
        <w:r w:rsidR="00772689">
          <w:rPr>
            <w:noProof/>
            <w:webHidden/>
          </w:rPr>
          <w:fldChar w:fldCharType="end"/>
        </w:r>
      </w:hyperlink>
    </w:p>
    <w:p w14:paraId="565AF4C6" w14:textId="4BC6A396"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2"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6</w:t>
        </w:r>
        <w:r w:rsidR="00772689" w:rsidRPr="00F832D4">
          <w:rPr>
            <w:rStyle w:val="Hyperlink"/>
            <w:noProof/>
          </w:rPr>
          <w:noBreakHyphen/>
          <w:t>3: Position of Containers on Surface - Representative of a 20L container and its Condition © BCL</w:t>
        </w:r>
        <w:r w:rsidR="00772689">
          <w:rPr>
            <w:noProof/>
            <w:webHidden/>
          </w:rPr>
          <w:tab/>
        </w:r>
        <w:r w:rsidR="00772689">
          <w:rPr>
            <w:noProof/>
            <w:webHidden/>
          </w:rPr>
          <w:fldChar w:fldCharType="begin"/>
        </w:r>
        <w:r w:rsidR="00772689">
          <w:rPr>
            <w:noProof/>
            <w:webHidden/>
          </w:rPr>
          <w:instrText xml:space="preserve"> PAGEREF _Toc152159662 \h </w:instrText>
        </w:r>
        <w:r w:rsidR="00772689">
          <w:rPr>
            <w:noProof/>
            <w:webHidden/>
          </w:rPr>
        </w:r>
        <w:r w:rsidR="00772689">
          <w:rPr>
            <w:noProof/>
            <w:webHidden/>
          </w:rPr>
          <w:fldChar w:fldCharType="separate"/>
        </w:r>
        <w:r w:rsidR="00772689">
          <w:rPr>
            <w:noProof/>
            <w:webHidden/>
          </w:rPr>
          <w:t>125</w:t>
        </w:r>
        <w:r w:rsidR="00772689">
          <w:rPr>
            <w:noProof/>
            <w:webHidden/>
          </w:rPr>
          <w:fldChar w:fldCharType="end"/>
        </w:r>
      </w:hyperlink>
    </w:p>
    <w:p w14:paraId="7A6D3AB3" w14:textId="5B1A4509"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3"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6</w:t>
        </w:r>
        <w:r w:rsidR="00772689" w:rsidRPr="00F832D4">
          <w:rPr>
            <w:rStyle w:val="Hyperlink"/>
            <w:noProof/>
          </w:rPr>
          <w:noBreakHyphen/>
          <w:t>4: Representative Crater Shape from Trials</w:t>
        </w:r>
        <w:r w:rsidR="00772689">
          <w:rPr>
            <w:noProof/>
            <w:webHidden/>
          </w:rPr>
          <w:tab/>
        </w:r>
        <w:r w:rsidR="00772689">
          <w:rPr>
            <w:noProof/>
            <w:webHidden/>
          </w:rPr>
          <w:fldChar w:fldCharType="begin"/>
        </w:r>
        <w:r w:rsidR="00772689">
          <w:rPr>
            <w:noProof/>
            <w:webHidden/>
          </w:rPr>
          <w:instrText xml:space="preserve"> PAGEREF _Toc152159663 \h </w:instrText>
        </w:r>
        <w:r w:rsidR="00772689">
          <w:rPr>
            <w:noProof/>
            <w:webHidden/>
          </w:rPr>
        </w:r>
        <w:r w:rsidR="00772689">
          <w:rPr>
            <w:noProof/>
            <w:webHidden/>
          </w:rPr>
          <w:fldChar w:fldCharType="separate"/>
        </w:r>
        <w:r w:rsidR="00772689">
          <w:rPr>
            <w:noProof/>
            <w:webHidden/>
          </w:rPr>
          <w:t>127</w:t>
        </w:r>
        <w:r w:rsidR="00772689">
          <w:rPr>
            <w:noProof/>
            <w:webHidden/>
          </w:rPr>
          <w:fldChar w:fldCharType="end"/>
        </w:r>
      </w:hyperlink>
    </w:p>
    <w:p w14:paraId="4B71DF03" w14:textId="558B6CF0"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4"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6</w:t>
        </w:r>
        <w:r w:rsidR="00772689" w:rsidRPr="00F832D4">
          <w:rPr>
            <w:rStyle w:val="Hyperlink"/>
            <w:noProof/>
          </w:rPr>
          <w:noBreakHyphen/>
          <w:t>5: SEM results for Aluminium Composition (the grey flakes) within  AN-Al at magnification 600 (left) and 2500 (right).</w:t>
        </w:r>
        <w:r w:rsidR="00772689">
          <w:rPr>
            <w:noProof/>
            <w:webHidden/>
          </w:rPr>
          <w:tab/>
        </w:r>
        <w:r w:rsidR="00772689">
          <w:rPr>
            <w:noProof/>
            <w:webHidden/>
          </w:rPr>
          <w:fldChar w:fldCharType="begin"/>
        </w:r>
        <w:r w:rsidR="00772689">
          <w:rPr>
            <w:noProof/>
            <w:webHidden/>
          </w:rPr>
          <w:instrText xml:space="preserve"> PAGEREF _Toc152159664 \h </w:instrText>
        </w:r>
        <w:r w:rsidR="00772689">
          <w:rPr>
            <w:noProof/>
            <w:webHidden/>
          </w:rPr>
        </w:r>
        <w:r w:rsidR="00772689">
          <w:rPr>
            <w:noProof/>
            <w:webHidden/>
          </w:rPr>
          <w:fldChar w:fldCharType="separate"/>
        </w:r>
        <w:r w:rsidR="00772689">
          <w:rPr>
            <w:noProof/>
            <w:webHidden/>
          </w:rPr>
          <w:t>129</w:t>
        </w:r>
        <w:r w:rsidR="00772689">
          <w:rPr>
            <w:noProof/>
            <w:webHidden/>
          </w:rPr>
          <w:fldChar w:fldCharType="end"/>
        </w:r>
      </w:hyperlink>
    </w:p>
    <w:p w14:paraId="6A8544D6" w14:textId="7CBEC185"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5"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6</w:t>
        </w:r>
        <w:r w:rsidR="00772689" w:rsidRPr="00F832D4">
          <w:rPr>
            <w:rStyle w:val="Hyperlink"/>
            <w:noProof/>
          </w:rPr>
          <w:noBreakHyphen/>
          <w:t>6: Graphical Representation of Experimental Crater Volumes for Rectangular Charge Containers Compared to Theoretical Volumes obtained from Spherical Charges</w:t>
        </w:r>
        <w:r w:rsidR="00772689">
          <w:rPr>
            <w:noProof/>
            <w:webHidden/>
          </w:rPr>
          <w:tab/>
        </w:r>
        <w:r w:rsidR="00772689">
          <w:rPr>
            <w:noProof/>
            <w:webHidden/>
          </w:rPr>
          <w:fldChar w:fldCharType="begin"/>
        </w:r>
        <w:r w:rsidR="00772689">
          <w:rPr>
            <w:noProof/>
            <w:webHidden/>
          </w:rPr>
          <w:instrText xml:space="preserve"> PAGEREF _Toc152159665 \h </w:instrText>
        </w:r>
        <w:r w:rsidR="00772689">
          <w:rPr>
            <w:noProof/>
            <w:webHidden/>
          </w:rPr>
        </w:r>
        <w:r w:rsidR="00772689">
          <w:rPr>
            <w:noProof/>
            <w:webHidden/>
          </w:rPr>
          <w:fldChar w:fldCharType="separate"/>
        </w:r>
        <w:r w:rsidR="00772689">
          <w:rPr>
            <w:noProof/>
            <w:webHidden/>
          </w:rPr>
          <w:t>131</w:t>
        </w:r>
        <w:r w:rsidR="00772689">
          <w:rPr>
            <w:noProof/>
            <w:webHidden/>
          </w:rPr>
          <w:fldChar w:fldCharType="end"/>
        </w:r>
      </w:hyperlink>
    </w:p>
    <w:p w14:paraId="15AEC247" w14:textId="22753FC6"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6"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6</w:t>
        </w:r>
        <w:r w:rsidR="00772689" w:rsidRPr="00F832D4">
          <w:rPr>
            <w:rStyle w:val="Hyperlink"/>
            <w:noProof/>
          </w:rPr>
          <w:noBreakHyphen/>
          <w:t>7: Orientations of Human to Friedlander Blast Waves [50] [13]</w:t>
        </w:r>
        <w:r w:rsidR="00772689">
          <w:rPr>
            <w:noProof/>
            <w:webHidden/>
          </w:rPr>
          <w:tab/>
        </w:r>
        <w:r w:rsidR="00772689">
          <w:rPr>
            <w:noProof/>
            <w:webHidden/>
          </w:rPr>
          <w:fldChar w:fldCharType="begin"/>
        </w:r>
        <w:r w:rsidR="00772689">
          <w:rPr>
            <w:noProof/>
            <w:webHidden/>
          </w:rPr>
          <w:instrText xml:space="preserve"> PAGEREF _Toc152159666 \h </w:instrText>
        </w:r>
        <w:r w:rsidR="00772689">
          <w:rPr>
            <w:noProof/>
            <w:webHidden/>
          </w:rPr>
        </w:r>
        <w:r w:rsidR="00772689">
          <w:rPr>
            <w:noProof/>
            <w:webHidden/>
          </w:rPr>
          <w:fldChar w:fldCharType="separate"/>
        </w:r>
        <w:r w:rsidR="00772689">
          <w:rPr>
            <w:noProof/>
            <w:webHidden/>
          </w:rPr>
          <w:t>136</w:t>
        </w:r>
        <w:r w:rsidR="00772689">
          <w:rPr>
            <w:noProof/>
            <w:webHidden/>
          </w:rPr>
          <w:fldChar w:fldCharType="end"/>
        </w:r>
      </w:hyperlink>
    </w:p>
    <w:p w14:paraId="6C5FCCEC" w14:textId="45FCFD30"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7"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6</w:t>
        </w:r>
        <w:r w:rsidR="00772689" w:rsidRPr="00F832D4">
          <w:rPr>
            <w:rStyle w:val="Hyperlink"/>
            <w:noProof/>
          </w:rPr>
          <w:noBreakHyphen/>
          <w:t>8: Graphical Representation of Blast for Adult Male in Free Field [50] [52]</w:t>
        </w:r>
        <w:r w:rsidR="00772689">
          <w:rPr>
            <w:noProof/>
            <w:webHidden/>
          </w:rPr>
          <w:tab/>
        </w:r>
        <w:r w:rsidR="00772689">
          <w:rPr>
            <w:noProof/>
            <w:webHidden/>
          </w:rPr>
          <w:fldChar w:fldCharType="begin"/>
        </w:r>
        <w:r w:rsidR="00772689">
          <w:rPr>
            <w:noProof/>
            <w:webHidden/>
          </w:rPr>
          <w:instrText xml:space="preserve"> PAGEREF _Toc152159667 \h </w:instrText>
        </w:r>
        <w:r w:rsidR="00772689">
          <w:rPr>
            <w:noProof/>
            <w:webHidden/>
          </w:rPr>
        </w:r>
        <w:r w:rsidR="00772689">
          <w:rPr>
            <w:noProof/>
            <w:webHidden/>
          </w:rPr>
          <w:fldChar w:fldCharType="separate"/>
        </w:r>
        <w:r w:rsidR="00772689">
          <w:rPr>
            <w:noProof/>
            <w:webHidden/>
          </w:rPr>
          <w:t>137</w:t>
        </w:r>
        <w:r w:rsidR="00772689">
          <w:rPr>
            <w:noProof/>
            <w:webHidden/>
          </w:rPr>
          <w:fldChar w:fldCharType="end"/>
        </w:r>
      </w:hyperlink>
    </w:p>
    <w:p w14:paraId="32455D3E" w14:textId="0B943DDA"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8"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7</w:t>
        </w:r>
        <w:r w:rsidR="00772689" w:rsidRPr="00F832D4">
          <w:rPr>
            <w:rStyle w:val="Hyperlink"/>
            <w:noProof/>
          </w:rPr>
          <w:noBreakHyphen/>
          <w:t>1: UNGA 77 Side Event Response</w:t>
        </w:r>
        <w:r w:rsidR="00772689">
          <w:rPr>
            <w:noProof/>
            <w:webHidden/>
          </w:rPr>
          <w:tab/>
        </w:r>
        <w:r w:rsidR="00772689">
          <w:rPr>
            <w:noProof/>
            <w:webHidden/>
          </w:rPr>
          <w:fldChar w:fldCharType="begin"/>
        </w:r>
        <w:r w:rsidR="00772689">
          <w:rPr>
            <w:noProof/>
            <w:webHidden/>
          </w:rPr>
          <w:instrText xml:space="preserve"> PAGEREF _Toc152159668 \h </w:instrText>
        </w:r>
        <w:r w:rsidR="00772689">
          <w:rPr>
            <w:noProof/>
            <w:webHidden/>
          </w:rPr>
        </w:r>
        <w:r w:rsidR="00772689">
          <w:rPr>
            <w:noProof/>
            <w:webHidden/>
          </w:rPr>
          <w:fldChar w:fldCharType="separate"/>
        </w:r>
        <w:r w:rsidR="00772689">
          <w:rPr>
            <w:noProof/>
            <w:webHidden/>
          </w:rPr>
          <w:t>143</w:t>
        </w:r>
        <w:r w:rsidR="00772689">
          <w:rPr>
            <w:noProof/>
            <w:webHidden/>
          </w:rPr>
          <w:fldChar w:fldCharType="end"/>
        </w:r>
      </w:hyperlink>
    </w:p>
    <w:p w14:paraId="2A16CF65" w14:textId="5AD2E50B"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69"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7</w:t>
        </w:r>
        <w:r w:rsidR="00772689" w:rsidRPr="00F832D4">
          <w:rPr>
            <w:rStyle w:val="Hyperlink"/>
            <w:noProof/>
          </w:rPr>
          <w:noBreakHyphen/>
          <w:t>2: Excel Version of HME Performance Calculator - Donarite</w:t>
        </w:r>
        <w:r w:rsidR="00772689">
          <w:rPr>
            <w:noProof/>
            <w:webHidden/>
          </w:rPr>
          <w:tab/>
        </w:r>
        <w:r w:rsidR="00772689">
          <w:rPr>
            <w:noProof/>
            <w:webHidden/>
          </w:rPr>
          <w:fldChar w:fldCharType="begin"/>
        </w:r>
        <w:r w:rsidR="00772689">
          <w:rPr>
            <w:noProof/>
            <w:webHidden/>
          </w:rPr>
          <w:instrText xml:space="preserve"> PAGEREF _Toc152159669 \h </w:instrText>
        </w:r>
        <w:r w:rsidR="00772689">
          <w:rPr>
            <w:noProof/>
            <w:webHidden/>
          </w:rPr>
        </w:r>
        <w:r w:rsidR="00772689">
          <w:rPr>
            <w:noProof/>
            <w:webHidden/>
          </w:rPr>
          <w:fldChar w:fldCharType="separate"/>
        </w:r>
        <w:r w:rsidR="00772689">
          <w:rPr>
            <w:noProof/>
            <w:webHidden/>
          </w:rPr>
          <w:t>150</w:t>
        </w:r>
        <w:r w:rsidR="00772689">
          <w:rPr>
            <w:noProof/>
            <w:webHidden/>
          </w:rPr>
          <w:fldChar w:fldCharType="end"/>
        </w:r>
      </w:hyperlink>
    </w:p>
    <w:p w14:paraId="481F0E30" w14:textId="4A763C7A"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70"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7</w:t>
        </w:r>
        <w:r w:rsidR="00772689" w:rsidRPr="00F832D4">
          <w:rPr>
            <w:rStyle w:val="Hyperlink"/>
            <w:noProof/>
          </w:rPr>
          <w:noBreakHyphen/>
          <w:t>3: Data Sheet for HME Calculator</w:t>
        </w:r>
        <w:r w:rsidR="00772689">
          <w:rPr>
            <w:noProof/>
            <w:webHidden/>
          </w:rPr>
          <w:tab/>
        </w:r>
        <w:r w:rsidR="00772689">
          <w:rPr>
            <w:noProof/>
            <w:webHidden/>
          </w:rPr>
          <w:fldChar w:fldCharType="begin"/>
        </w:r>
        <w:r w:rsidR="00772689">
          <w:rPr>
            <w:noProof/>
            <w:webHidden/>
          </w:rPr>
          <w:instrText xml:space="preserve"> PAGEREF _Toc152159670 \h </w:instrText>
        </w:r>
        <w:r w:rsidR="00772689">
          <w:rPr>
            <w:noProof/>
            <w:webHidden/>
          </w:rPr>
        </w:r>
        <w:r w:rsidR="00772689">
          <w:rPr>
            <w:noProof/>
            <w:webHidden/>
          </w:rPr>
          <w:fldChar w:fldCharType="separate"/>
        </w:r>
        <w:r w:rsidR="00772689">
          <w:rPr>
            <w:noProof/>
            <w:webHidden/>
          </w:rPr>
          <w:t>151</w:t>
        </w:r>
        <w:r w:rsidR="00772689">
          <w:rPr>
            <w:noProof/>
            <w:webHidden/>
          </w:rPr>
          <w:fldChar w:fldCharType="end"/>
        </w:r>
      </w:hyperlink>
    </w:p>
    <w:p w14:paraId="6A701FA0" w14:textId="1E14C6B4"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71"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7</w:t>
        </w:r>
        <w:r w:rsidR="00772689" w:rsidRPr="00F832D4">
          <w:rPr>
            <w:rStyle w:val="Hyperlink"/>
            <w:noProof/>
          </w:rPr>
          <w:noBreakHyphen/>
          <w:t>4: Excel Calculator User Guide</w:t>
        </w:r>
        <w:r w:rsidR="00772689">
          <w:rPr>
            <w:noProof/>
            <w:webHidden/>
          </w:rPr>
          <w:tab/>
        </w:r>
        <w:r w:rsidR="00772689">
          <w:rPr>
            <w:noProof/>
            <w:webHidden/>
          </w:rPr>
          <w:fldChar w:fldCharType="begin"/>
        </w:r>
        <w:r w:rsidR="00772689">
          <w:rPr>
            <w:noProof/>
            <w:webHidden/>
          </w:rPr>
          <w:instrText xml:space="preserve"> PAGEREF _Toc152159671 \h </w:instrText>
        </w:r>
        <w:r w:rsidR="00772689">
          <w:rPr>
            <w:noProof/>
            <w:webHidden/>
          </w:rPr>
        </w:r>
        <w:r w:rsidR="00772689">
          <w:rPr>
            <w:noProof/>
            <w:webHidden/>
          </w:rPr>
          <w:fldChar w:fldCharType="separate"/>
        </w:r>
        <w:r w:rsidR="00772689">
          <w:rPr>
            <w:noProof/>
            <w:webHidden/>
          </w:rPr>
          <w:t>152</w:t>
        </w:r>
        <w:r w:rsidR="00772689">
          <w:rPr>
            <w:noProof/>
            <w:webHidden/>
          </w:rPr>
          <w:fldChar w:fldCharType="end"/>
        </w:r>
      </w:hyperlink>
    </w:p>
    <w:p w14:paraId="6A7A354F" w14:textId="161B2F42"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72"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7</w:t>
        </w:r>
        <w:r w:rsidR="00772689" w:rsidRPr="00F832D4">
          <w:rPr>
            <w:rStyle w:val="Hyperlink"/>
            <w:noProof/>
          </w:rPr>
          <w:noBreakHyphen/>
          <w:t>5: Example of a 10 kg surface-laid main charge (PCFO) with switch © BCL</w:t>
        </w:r>
        <w:r w:rsidR="00772689">
          <w:rPr>
            <w:noProof/>
            <w:webHidden/>
          </w:rPr>
          <w:tab/>
        </w:r>
        <w:r w:rsidR="00772689">
          <w:rPr>
            <w:noProof/>
            <w:webHidden/>
          </w:rPr>
          <w:fldChar w:fldCharType="begin"/>
        </w:r>
        <w:r w:rsidR="00772689">
          <w:rPr>
            <w:noProof/>
            <w:webHidden/>
          </w:rPr>
          <w:instrText xml:space="preserve"> PAGEREF _Toc152159672 \h </w:instrText>
        </w:r>
        <w:r w:rsidR="00772689">
          <w:rPr>
            <w:noProof/>
            <w:webHidden/>
          </w:rPr>
        </w:r>
        <w:r w:rsidR="00772689">
          <w:rPr>
            <w:noProof/>
            <w:webHidden/>
          </w:rPr>
          <w:fldChar w:fldCharType="separate"/>
        </w:r>
        <w:r w:rsidR="00772689">
          <w:rPr>
            <w:noProof/>
            <w:webHidden/>
          </w:rPr>
          <w:t>157</w:t>
        </w:r>
        <w:r w:rsidR="00772689">
          <w:rPr>
            <w:noProof/>
            <w:webHidden/>
          </w:rPr>
          <w:fldChar w:fldCharType="end"/>
        </w:r>
      </w:hyperlink>
    </w:p>
    <w:p w14:paraId="6D5BFF06" w14:textId="503E654E"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73"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7</w:t>
        </w:r>
        <w:r w:rsidR="00772689" w:rsidRPr="00F832D4">
          <w:rPr>
            <w:rStyle w:val="Hyperlink"/>
            <w:noProof/>
          </w:rPr>
          <w:noBreakHyphen/>
          <w:t>6: Example of a 40 kg buried main charge (PCFO) © BCL</w:t>
        </w:r>
        <w:r w:rsidR="00772689">
          <w:rPr>
            <w:noProof/>
            <w:webHidden/>
          </w:rPr>
          <w:tab/>
        </w:r>
        <w:r w:rsidR="00772689">
          <w:rPr>
            <w:noProof/>
            <w:webHidden/>
          </w:rPr>
          <w:fldChar w:fldCharType="begin"/>
        </w:r>
        <w:r w:rsidR="00772689">
          <w:rPr>
            <w:noProof/>
            <w:webHidden/>
          </w:rPr>
          <w:instrText xml:space="preserve"> PAGEREF _Toc152159673 \h </w:instrText>
        </w:r>
        <w:r w:rsidR="00772689">
          <w:rPr>
            <w:noProof/>
            <w:webHidden/>
          </w:rPr>
        </w:r>
        <w:r w:rsidR="00772689">
          <w:rPr>
            <w:noProof/>
            <w:webHidden/>
          </w:rPr>
          <w:fldChar w:fldCharType="separate"/>
        </w:r>
        <w:r w:rsidR="00772689">
          <w:rPr>
            <w:noProof/>
            <w:webHidden/>
          </w:rPr>
          <w:t>158</w:t>
        </w:r>
        <w:r w:rsidR="00772689">
          <w:rPr>
            <w:noProof/>
            <w:webHidden/>
          </w:rPr>
          <w:fldChar w:fldCharType="end"/>
        </w:r>
      </w:hyperlink>
    </w:p>
    <w:p w14:paraId="7D537586" w14:textId="2FD76BE2"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74" w:history="1">
        <w:r w:rsidR="00772689" w:rsidRPr="00F832D4">
          <w:rPr>
            <w:rStyle w:val="Hyperlink"/>
            <w:noProof/>
          </w:rPr>
          <w:t xml:space="preserve">Figure </w:t>
        </w:r>
        <w:r w:rsidR="00772689" w:rsidRPr="00F832D4">
          <w:rPr>
            <w:rStyle w:val="Hyperlink"/>
            <w:noProof/>
            <w:cs/>
          </w:rPr>
          <w:t>‎</w:t>
        </w:r>
        <w:r w:rsidR="00772689" w:rsidRPr="00F832D4">
          <w:rPr>
            <w:rStyle w:val="Hyperlink"/>
            <w:noProof/>
          </w:rPr>
          <w:t>7</w:t>
        </w:r>
        <w:r w:rsidR="00772689" w:rsidRPr="00F832D4">
          <w:rPr>
            <w:rStyle w:val="Hyperlink"/>
            <w:noProof/>
          </w:rPr>
          <w:noBreakHyphen/>
          <w:t>7: Types of external explosions and blast loadings; (a) free-air burst, (b) air burst, (c) surface burst.</w:t>
        </w:r>
        <w:r w:rsidR="00772689">
          <w:rPr>
            <w:noProof/>
            <w:webHidden/>
          </w:rPr>
          <w:tab/>
        </w:r>
        <w:r w:rsidR="00772689">
          <w:rPr>
            <w:noProof/>
            <w:webHidden/>
          </w:rPr>
          <w:fldChar w:fldCharType="begin"/>
        </w:r>
        <w:r w:rsidR="00772689">
          <w:rPr>
            <w:noProof/>
            <w:webHidden/>
          </w:rPr>
          <w:instrText xml:space="preserve"> PAGEREF _Toc152159674 \h </w:instrText>
        </w:r>
        <w:r w:rsidR="00772689">
          <w:rPr>
            <w:noProof/>
            <w:webHidden/>
          </w:rPr>
        </w:r>
        <w:r w:rsidR="00772689">
          <w:rPr>
            <w:noProof/>
            <w:webHidden/>
          </w:rPr>
          <w:fldChar w:fldCharType="separate"/>
        </w:r>
        <w:r w:rsidR="00772689">
          <w:rPr>
            <w:noProof/>
            <w:webHidden/>
          </w:rPr>
          <w:t>158</w:t>
        </w:r>
        <w:r w:rsidR="00772689">
          <w:rPr>
            <w:noProof/>
            <w:webHidden/>
          </w:rPr>
          <w:fldChar w:fldCharType="end"/>
        </w:r>
      </w:hyperlink>
    </w:p>
    <w:p w14:paraId="4274C573" w14:textId="05D088B3" w:rsidR="00DA28B2" w:rsidRPr="00A4782F" w:rsidRDefault="00B765F2" w:rsidP="00E57AAD">
      <w:pPr>
        <w:rPr>
          <w:rFonts w:asciiTheme="minorBidi" w:hAnsiTheme="minorBidi" w:cstheme="minorBidi"/>
        </w:rPr>
      </w:pPr>
      <w:r w:rsidRPr="00A4782F">
        <w:rPr>
          <w:rFonts w:asciiTheme="minorBidi" w:hAnsiTheme="minorBidi" w:cstheme="minorBidi"/>
        </w:rPr>
        <w:fldChar w:fldCharType="end"/>
      </w:r>
    </w:p>
    <w:bookmarkStart w:id="26" w:name="_Toc51833372"/>
    <w:bookmarkStart w:id="27" w:name="_Toc290554221"/>
    <w:bookmarkStart w:id="28" w:name="_Toc299621186"/>
    <w:bookmarkStart w:id="29" w:name="_Toc299631414"/>
    <w:bookmarkStart w:id="30" w:name="_Toc299631474"/>
    <w:bookmarkStart w:id="31" w:name="_Toc299631564"/>
    <w:bookmarkStart w:id="32" w:name="_Toc299631641"/>
    <w:p w14:paraId="3ED2B7CB" w14:textId="5EF0B204" w:rsidR="00772689" w:rsidRDefault="00E57AAD">
      <w:pPr>
        <w:pStyle w:val="TableofFigures"/>
        <w:tabs>
          <w:tab w:val="right" w:leader="dot" w:pos="8494"/>
        </w:tabs>
        <w:rPr>
          <w:rFonts w:asciiTheme="minorHAnsi" w:eastAsiaTheme="minorEastAsia" w:hAnsiTheme="minorHAnsi" w:cstheme="minorBidi"/>
          <w:noProof/>
          <w:kern w:val="2"/>
          <w:lang w:eastAsia="en-GB"/>
          <w14:ligatures w14:val="standardContextual"/>
        </w:rPr>
      </w:pPr>
      <w:r>
        <w:rPr>
          <w:rFonts w:asciiTheme="minorBidi" w:hAnsiTheme="minorBidi" w:cstheme="minorBidi"/>
        </w:rPr>
        <w:fldChar w:fldCharType="begin"/>
      </w:r>
      <w:r>
        <w:rPr>
          <w:rFonts w:asciiTheme="minorBidi" w:hAnsiTheme="minorBidi" w:cstheme="minorBidi"/>
        </w:rPr>
        <w:instrText xml:space="preserve"> TOC \h \z \c "Appendix Figure" </w:instrText>
      </w:r>
      <w:r>
        <w:rPr>
          <w:rFonts w:asciiTheme="minorBidi" w:hAnsiTheme="minorBidi" w:cstheme="minorBidi"/>
        </w:rPr>
        <w:fldChar w:fldCharType="separate"/>
      </w:r>
      <w:hyperlink w:anchor="_Toc152159675" w:history="1">
        <w:r w:rsidR="00772689" w:rsidRPr="00CB701E">
          <w:rPr>
            <w:rStyle w:val="Hyperlink"/>
            <w:noProof/>
          </w:rPr>
          <w:t xml:space="preserve">Appendix Figure </w:t>
        </w:r>
        <w:r w:rsidR="00772689" w:rsidRPr="00CB701E">
          <w:rPr>
            <w:rStyle w:val="Hyperlink"/>
            <w:noProof/>
            <w:cs/>
          </w:rPr>
          <w:t>‎</w:t>
        </w:r>
        <w:r w:rsidR="00772689" w:rsidRPr="00CB701E">
          <w:rPr>
            <w:rStyle w:val="Hyperlink"/>
            <w:noProof/>
          </w:rPr>
          <w:t>9</w:t>
        </w:r>
        <w:r w:rsidR="00772689" w:rsidRPr="00CB701E">
          <w:rPr>
            <w:rStyle w:val="Hyperlink"/>
            <w:noProof/>
          </w:rPr>
          <w:noBreakHyphen/>
          <w:t>1: Crater remaining from surface IED blast</w:t>
        </w:r>
        <w:r w:rsidR="00772689">
          <w:rPr>
            <w:noProof/>
            <w:webHidden/>
          </w:rPr>
          <w:tab/>
        </w:r>
        <w:r w:rsidR="00772689">
          <w:rPr>
            <w:noProof/>
            <w:webHidden/>
          </w:rPr>
          <w:fldChar w:fldCharType="begin"/>
        </w:r>
        <w:r w:rsidR="00772689">
          <w:rPr>
            <w:noProof/>
            <w:webHidden/>
          </w:rPr>
          <w:instrText xml:space="preserve"> PAGEREF _Toc152159675 \h </w:instrText>
        </w:r>
        <w:r w:rsidR="00772689">
          <w:rPr>
            <w:noProof/>
            <w:webHidden/>
          </w:rPr>
        </w:r>
        <w:r w:rsidR="00772689">
          <w:rPr>
            <w:noProof/>
            <w:webHidden/>
          </w:rPr>
          <w:fldChar w:fldCharType="separate"/>
        </w:r>
        <w:r w:rsidR="00772689">
          <w:rPr>
            <w:noProof/>
            <w:webHidden/>
          </w:rPr>
          <w:t>222</w:t>
        </w:r>
        <w:r w:rsidR="00772689">
          <w:rPr>
            <w:noProof/>
            <w:webHidden/>
          </w:rPr>
          <w:fldChar w:fldCharType="end"/>
        </w:r>
      </w:hyperlink>
    </w:p>
    <w:p w14:paraId="14C7AE69" w14:textId="34E1BA84" w:rsidR="005C0AF1" w:rsidRPr="00A4782F" w:rsidRDefault="00E57AAD" w:rsidP="00AE480E">
      <w:pPr>
        <w:rPr>
          <w:rFonts w:asciiTheme="minorBidi" w:hAnsiTheme="minorBidi" w:cstheme="minorBidi"/>
        </w:rPr>
      </w:pPr>
      <w:r>
        <w:rPr>
          <w:rFonts w:asciiTheme="minorBidi" w:hAnsiTheme="minorBidi" w:cstheme="minorBidi"/>
        </w:rPr>
        <w:fldChar w:fldCharType="end"/>
      </w:r>
      <w:r w:rsidR="005C0AF1" w:rsidRPr="00A4782F">
        <w:rPr>
          <w:rFonts w:asciiTheme="minorBidi" w:hAnsiTheme="minorBidi" w:cstheme="minorBidi"/>
        </w:rPr>
        <w:br w:type="page"/>
      </w:r>
    </w:p>
    <w:p w14:paraId="4B7ABF9F" w14:textId="656B967C" w:rsidR="00DA28B2" w:rsidRPr="00A4782F" w:rsidRDefault="005E3ACA" w:rsidP="00DA28B2">
      <w:pPr>
        <w:pStyle w:val="Heading1nonumber"/>
        <w:rPr>
          <w:rFonts w:asciiTheme="minorBidi" w:hAnsiTheme="minorBidi" w:cstheme="minorBidi"/>
        </w:rPr>
      </w:pPr>
      <w:bookmarkStart w:id="33" w:name="_Toc152159541"/>
      <w:r w:rsidRPr="00A4782F">
        <w:rPr>
          <w:rFonts w:asciiTheme="minorBidi" w:hAnsiTheme="minorBidi" w:cstheme="minorBidi"/>
        </w:rPr>
        <w:t xml:space="preserve">List of </w:t>
      </w:r>
      <w:r w:rsidR="004C2C9C" w:rsidRPr="00A4782F">
        <w:rPr>
          <w:rFonts w:asciiTheme="minorBidi" w:hAnsiTheme="minorBidi" w:cstheme="minorBidi"/>
        </w:rPr>
        <w:t>T</w:t>
      </w:r>
      <w:r w:rsidRPr="00A4782F">
        <w:rPr>
          <w:rFonts w:asciiTheme="minorBidi" w:hAnsiTheme="minorBidi" w:cstheme="minorBidi"/>
        </w:rPr>
        <w:t>ables</w:t>
      </w:r>
      <w:bookmarkEnd w:id="26"/>
      <w:bookmarkEnd w:id="27"/>
      <w:bookmarkEnd w:id="28"/>
      <w:bookmarkEnd w:id="29"/>
      <w:bookmarkEnd w:id="30"/>
      <w:bookmarkEnd w:id="31"/>
      <w:bookmarkEnd w:id="32"/>
      <w:bookmarkEnd w:id="33"/>
    </w:p>
    <w:p w14:paraId="0284C8B7" w14:textId="013D9C90" w:rsidR="00772689" w:rsidRDefault="00B765F2">
      <w:pPr>
        <w:pStyle w:val="TableofFigures"/>
        <w:tabs>
          <w:tab w:val="right" w:leader="dot" w:pos="8494"/>
        </w:tabs>
        <w:rPr>
          <w:rFonts w:asciiTheme="minorHAnsi" w:eastAsiaTheme="minorEastAsia" w:hAnsiTheme="minorHAnsi" w:cstheme="minorBidi"/>
          <w:noProof/>
          <w:kern w:val="2"/>
          <w:lang w:eastAsia="en-GB"/>
          <w14:ligatures w14:val="standardContextual"/>
        </w:rPr>
      </w:pPr>
      <w:r w:rsidRPr="00A4782F">
        <w:rPr>
          <w:rFonts w:asciiTheme="minorBidi" w:hAnsiTheme="minorBidi" w:cstheme="minorBidi"/>
        </w:rPr>
        <w:fldChar w:fldCharType="begin"/>
      </w:r>
      <w:r w:rsidR="00DA28B2" w:rsidRPr="00A4782F">
        <w:rPr>
          <w:rFonts w:asciiTheme="minorBidi" w:hAnsiTheme="minorBidi" w:cstheme="minorBidi"/>
        </w:rPr>
        <w:instrText xml:space="preserve"> TOC \h \z \c "Table" </w:instrText>
      </w:r>
      <w:r w:rsidRPr="00A4782F">
        <w:rPr>
          <w:rFonts w:asciiTheme="minorBidi" w:hAnsiTheme="minorBidi" w:cstheme="minorBidi"/>
        </w:rPr>
        <w:fldChar w:fldCharType="separate"/>
      </w:r>
      <w:hyperlink w:anchor="_Toc152159676"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2</w:t>
        </w:r>
        <w:r w:rsidR="00772689" w:rsidRPr="002B113B">
          <w:rPr>
            <w:rStyle w:val="Hyperlink"/>
            <w:noProof/>
          </w:rPr>
          <w:noBreakHyphen/>
          <w:t>1: Precursor Chemicals - EU Concentration Limits (2019)</w:t>
        </w:r>
        <w:r w:rsidR="00772689">
          <w:rPr>
            <w:noProof/>
            <w:webHidden/>
          </w:rPr>
          <w:tab/>
        </w:r>
        <w:r w:rsidR="00772689">
          <w:rPr>
            <w:noProof/>
            <w:webHidden/>
          </w:rPr>
          <w:fldChar w:fldCharType="begin"/>
        </w:r>
        <w:r w:rsidR="00772689">
          <w:rPr>
            <w:noProof/>
            <w:webHidden/>
          </w:rPr>
          <w:instrText xml:space="preserve"> PAGEREF _Toc152159676 \h </w:instrText>
        </w:r>
        <w:r w:rsidR="00772689">
          <w:rPr>
            <w:noProof/>
            <w:webHidden/>
          </w:rPr>
        </w:r>
        <w:r w:rsidR="00772689">
          <w:rPr>
            <w:noProof/>
            <w:webHidden/>
          </w:rPr>
          <w:fldChar w:fldCharType="separate"/>
        </w:r>
        <w:r w:rsidR="00772689">
          <w:rPr>
            <w:noProof/>
            <w:webHidden/>
          </w:rPr>
          <w:t>19</w:t>
        </w:r>
        <w:r w:rsidR="00772689">
          <w:rPr>
            <w:noProof/>
            <w:webHidden/>
          </w:rPr>
          <w:fldChar w:fldCharType="end"/>
        </w:r>
      </w:hyperlink>
    </w:p>
    <w:p w14:paraId="3B14CFC0" w14:textId="2C7D21A3"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77"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2</w:t>
        </w:r>
        <w:r w:rsidR="00772689" w:rsidRPr="002B113B">
          <w:rPr>
            <w:rStyle w:val="Hyperlink"/>
            <w:noProof/>
          </w:rPr>
          <w:noBreakHyphen/>
          <w:t>2: EU Reportable Precursor Chemicals (2019)</w:t>
        </w:r>
        <w:r w:rsidR="00772689">
          <w:rPr>
            <w:noProof/>
            <w:webHidden/>
          </w:rPr>
          <w:tab/>
        </w:r>
        <w:r w:rsidR="00772689">
          <w:rPr>
            <w:noProof/>
            <w:webHidden/>
          </w:rPr>
          <w:fldChar w:fldCharType="begin"/>
        </w:r>
        <w:r w:rsidR="00772689">
          <w:rPr>
            <w:noProof/>
            <w:webHidden/>
          </w:rPr>
          <w:instrText xml:space="preserve"> PAGEREF _Toc152159677 \h </w:instrText>
        </w:r>
        <w:r w:rsidR="00772689">
          <w:rPr>
            <w:noProof/>
            <w:webHidden/>
          </w:rPr>
        </w:r>
        <w:r w:rsidR="00772689">
          <w:rPr>
            <w:noProof/>
            <w:webHidden/>
          </w:rPr>
          <w:fldChar w:fldCharType="separate"/>
        </w:r>
        <w:r w:rsidR="00772689">
          <w:rPr>
            <w:noProof/>
            <w:webHidden/>
          </w:rPr>
          <w:t>20</w:t>
        </w:r>
        <w:r w:rsidR="00772689">
          <w:rPr>
            <w:noProof/>
            <w:webHidden/>
          </w:rPr>
          <w:fldChar w:fldCharType="end"/>
        </w:r>
      </w:hyperlink>
    </w:p>
    <w:p w14:paraId="2872C63B" w14:textId="507173A8"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78"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2</w:t>
        </w:r>
        <w:r w:rsidR="00772689" w:rsidRPr="002B113B">
          <w:rPr>
            <w:rStyle w:val="Hyperlink"/>
            <w:noProof/>
          </w:rPr>
          <w:noBreakHyphen/>
          <w:t>3: Comparison of percentage nitrogen content quoted in ammonium nitrate regulation</w:t>
        </w:r>
        <w:r w:rsidR="00772689">
          <w:rPr>
            <w:noProof/>
            <w:webHidden/>
          </w:rPr>
          <w:tab/>
        </w:r>
        <w:r w:rsidR="00772689">
          <w:rPr>
            <w:noProof/>
            <w:webHidden/>
          </w:rPr>
          <w:fldChar w:fldCharType="begin"/>
        </w:r>
        <w:r w:rsidR="00772689">
          <w:rPr>
            <w:noProof/>
            <w:webHidden/>
          </w:rPr>
          <w:instrText xml:space="preserve"> PAGEREF _Toc152159678 \h </w:instrText>
        </w:r>
        <w:r w:rsidR="00772689">
          <w:rPr>
            <w:noProof/>
            <w:webHidden/>
          </w:rPr>
        </w:r>
        <w:r w:rsidR="00772689">
          <w:rPr>
            <w:noProof/>
            <w:webHidden/>
          </w:rPr>
          <w:fldChar w:fldCharType="separate"/>
        </w:r>
        <w:r w:rsidR="00772689">
          <w:rPr>
            <w:noProof/>
            <w:webHidden/>
          </w:rPr>
          <w:t>29</w:t>
        </w:r>
        <w:r w:rsidR="00772689">
          <w:rPr>
            <w:noProof/>
            <w:webHidden/>
          </w:rPr>
          <w:fldChar w:fldCharType="end"/>
        </w:r>
      </w:hyperlink>
    </w:p>
    <w:p w14:paraId="562B88DE" w14:textId="304BEFE7"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79"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2</w:t>
        </w:r>
        <w:r w:rsidR="00772689" w:rsidRPr="002B113B">
          <w:rPr>
            <w:rStyle w:val="Hyperlink"/>
            <w:noProof/>
          </w:rPr>
          <w:noBreakHyphen/>
          <w:t>4: Ammonium nitrate classifications by weight concentration</w:t>
        </w:r>
        <w:r w:rsidR="00772689">
          <w:rPr>
            <w:noProof/>
            <w:webHidden/>
          </w:rPr>
          <w:tab/>
        </w:r>
        <w:r w:rsidR="00772689">
          <w:rPr>
            <w:noProof/>
            <w:webHidden/>
          </w:rPr>
          <w:fldChar w:fldCharType="begin"/>
        </w:r>
        <w:r w:rsidR="00772689">
          <w:rPr>
            <w:noProof/>
            <w:webHidden/>
          </w:rPr>
          <w:instrText xml:space="preserve"> PAGEREF _Toc152159679 \h </w:instrText>
        </w:r>
        <w:r w:rsidR="00772689">
          <w:rPr>
            <w:noProof/>
            <w:webHidden/>
          </w:rPr>
        </w:r>
        <w:r w:rsidR="00772689">
          <w:rPr>
            <w:noProof/>
            <w:webHidden/>
          </w:rPr>
          <w:fldChar w:fldCharType="separate"/>
        </w:r>
        <w:r w:rsidR="00772689">
          <w:rPr>
            <w:noProof/>
            <w:webHidden/>
          </w:rPr>
          <w:t>30</w:t>
        </w:r>
        <w:r w:rsidR="00772689">
          <w:rPr>
            <w:noProof/>
            <w:webHidden/>
          </w:rPr>
          <w:fldChar w:fldCharType="end"/>
        </w:r>
      </w:hyperlink>
    </w:p>
    <w:p w14:paraId="5F2E98C5" w14:textId="5050E7E5"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0"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2</w:t>
        </w:r>
        <w:r w:rsidR="00772689" w:rsidRPr="002B113B">
          <w:rPr>
            <w:rStyle w:val="Hyperlink"/>
            <w:noProof/>
          </w:rPr>
          <w:noBreakHyphen/>
          <w:t>5: Regulatory control of hydrogen peroxide</w:t>
        </w:r>
        <w:r w:rsidR="00772689">
          <w:rPr>
            <w:noProof/>
            <w:webHidden/>
          </w:rPr>
          <w:tab/>
        </w:r>
        <w:r w:rsidR="00772689">
          <w:rPr>
            <w:noProof/>
            <w:webHidden/>
          </w:rPr>
          <w:fldChar w:fldCharType="begin"/>
        </w:r>
        <w:r w:rsidR="00772689">
          <w:rPr>
            <w:noProof/>
            <w:webHidden/>
          </w:rPr>
          <w:instrText xml:space="preserve"> PAGEREF _Toc152159680 \h </w:instrText>
        </w:r>
        <w:r w:rsidR="00772689">
          <w:rPr>
            <w:noProof/>
            <w:webHidden/>
          </w:rPr>
        </w:r>
        <w:r w:rsidR="00772689">
          <w:rPr>
            <w:noProof/>
            <w:webHidden/>
          </w:rPr>
          <w:fldChar w:fldCharType="separate"/>
        </w:r>
        <w:r w:rsidR="00772689">
          <w:rPr>
            <w:noProof/>
            <w:webHidden/>
          </w:rPr>
          <w:t>33</w:t>
        </w:r>
        <w:r w:rsidR="00772689">
          <w:rPr>
            <w:noProof/>
            <w:webHidden/>
          </w:rPr>
          <w:fldChar w:fldCharType="end"/>
        </w:r>
      </w:hyperlink>
    </w:p>
    <w:p w14:paraId="19A79B87" w14:textId="66316526"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1"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2</w:t>
        </w:r>
        <w:r w:rsidR="00772689" w:rsidRPr="002B113B">
          <w:rPr>
            <w:rStyle w:val="Hyperlink"/>
            <w:noProof/>
          </w:rPr>
          <w:noBreakHyphen/>
          <w:t>6: Regulations pertaining to potassium chlorate</w:t>
        </w:r>
        <w:r w:rsidR="00772689">
          <w:rPr>
            <w:noProof/>
            <w:webHidden/>
          </w:rPr>
          <w:tab/>
        </w:r>
        <w:r w:rsidR="00772689">
          <w:rPr>
            <w:noProof/>
            <w:webHidden/>
          </w:rPr>
          <w:fldChar w:fldCharType="begin"/>
        </w:r>
        <w:r w:rsidR="00772689">
          <w:rPr>
            <w:noProof/>
            <w:webHidden/>
          </w:rPr>
          <w:instrText xml:space="preserve"> PAGEREF _Toc152159681 \h </w:instrText>
        </w:r>
        <w:r w:rsidR="00772689">
          <w:rPr>
            <w:noProof/>
            <w:webHidden/>
          </w:rPr>
        </w:r>
        <w:r w:rsidR="00772689">
          <w:rPr>
            <w:noProof/>
            <w:webHidden/>
          </w:rPr>
          <w:fldChar w:fldCharType="separate"/>
        </w:r>
        <w:r w:rsidR="00772689">
          <w:rPr>
            <w:noProof/>
            <w:webHidden/>
          </w:rPr>
          <w:t>33</w:t>
        </w:r>
        <w:r w:rsidR="00772689">
          <w:rPr>
            <w:noProof/>
            <w:webHidden/>
          </w:rPr>
          <w:fldChar w:fldCharType="end"/>
        </w:r>
      </w:hyperlink>
    </w:p>
    <w:p w14:paraId="4E065B57" w14:textId="7DE2824F"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2"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2</w:t>
        </w:r>
        <w:r w:rsidR="00772689" w:rsidRPr="002B113B">
          <w:rPr>
            <w:rStyle w:val="Hyperlink"/>
            <w:noProof/>
          </w:rPr>
          <w:noBreakHyphen/>
          <w:t>7: Example of ammonium nitrate, potassium chlorate, hydrogen peroxide and hexamine being considered within a revised R.A. process</w:t>
        </w:r>
        <w:r w:rsidR="00772689">
          <w:rPr>
            <w:noProof/>
            <w:webHidden/>
          </w:rPr>
          <w:tab/>
        </w:r>
        <w:r w:rsidR="00772689">
          <w:rPr>
            <w:noProof/>
            <w:webHidden/>
          </w:rPr>
          <w:fldChar w:fldCharType="begin"/>
        </w:r>
        <w:r w:rsidR="00772689">
          <w:rPr>
            <w:noProof/>
            <w:webHidden/>
          </w:rPr>
          <w:instrText xml:space="preserve"> PAGEREF _Toc152159682 \h </w:instrText>
        </w:r>
        <w:r w:rsidR="00772689">
          <w:rPr>
            <w:noProof/>
            <w:webHidden/>
          </w:rPr>
        </w:r>
        <w:r w:rsidR="00772689">
          <w:rPr>
            <w:noProof/>
            <w:webHidden/>
          </w:rPr>
          <w:fldChar w:fldCharType="separate"/>
        </w:r>
        <w:r w:rsidR="00772689">
          <w:rPr>
            <w:noProof/>
            <w:webHidden/>
          </w:rPr>
          <w:t>37</w:t>
        </w:r>
        <w:r w:rsidR="00772689">
          <w:rPr>
            <w:noProof/>
            <w:webHidden/>
          </w:rPr>
          <w:fldChar w:fldCharType="end"/>
        </w:r>
      </w:hyperlink>
    </w:p>
    <w:p w14:paraId="64EAF584" w14:textId="474F8AA8"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3"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3</w:t>
        </w:r>
        <w:r w:rsidR="00772689" w:rsidRPr="002B113B">
          <w:rPr>
            <w:rStyle w:val="Hyperlink"/>
            <w:noProof/>
          </w:rPr>
          <w:noBreakHyphen/>
          <w:t>1: Classification of UHP Based on Commercial or Home-Made Variant</w:t>
        </w:r>
        <w:r w:rsidR="00772689">
          <w:rPr>
            <w:noProof/>
            <w:webHidden/>
          </w:rPr>
          <w:tab/>
        </w:r>
        <w:r w:rsidR="00772689">
          <w:rPr>
            <w:noProof/>
            <w:webHidden/>
          </w:rPr>
          <w:fldChar w:fldCharType="begin"/>
        </w:r>
        <w:r w:rsidR="00772689">
          <w:rPr>
            <w:noProof/>
            <w:webHidden/>
          </w:rPr>
          <w:instrText xml:space="preserve"> PAGEREF _Toc152159683 \h </w:instrText>
        </w:r>
        <w:r w:rsidR="00772689">
          <w:rPr>
            <w:noProof/>
            <w:webHidden/>
          </w:rPr>
        </w:r>
        <w:r w:rsidR="00772689">
          <w:rPr>
            <w:noProof/>
            <w:webHidden/>
          </w:rPr>
          <w:fldChar w:fldCharType="separate"/>
        </w:r>
        <w:r w:rsidR="00772689">
          <w:rPr>
            <w:noProof/>
            <w:webHidden/>
          </w:rPr>
          <w:t>46</w:t>
        </w:r>
        <w:r w:rsidR="00772689">
          <w:rPr>
            <w:noProof/>
            <w:webHidden/>
          </w:rPr>
          <w:fldChar w:fldCharType="end"/>
        </w:r>
      </w:hyperlink>
    </w:p>
    <w:p w14:paraId="24D9ABC9" w14:textId="3EB8F461"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4"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4</w:t>
        </w:r>
        <w:r w:rsidR="00772689" w:rsidRPr="002B113B">
          <w:rPr>
            <w:rStyle w:val="Hyperlink"/>
            <w:noProof/>
          </w:rPr>
          <w:noBreakHyphen/>
          <w:t>1: Peer-reviewed indices relevant to C-IED</w:t>
        </w:r>
        <w:r w:rsidR="00772689">
          <w:rPr>
            <w:noProof/>
            <w:webHidden/>
          </w:rPr>
          <w:tab/>
        </w:r>
        <w:r w:rsidR="00772689">
          <w:rPr>
            <w:noProof/>
            <w:webHidden/>
          </w:rPr>
          <w:fldChar w:fldCharType="begin"/>
        </w:r>
        <w:r w:rsidR="00772689">
          <w:rPr>
            <w:noProof/>
            <w:webHidden/>
          </w:rPr>
          <w:instrText xml:space="preserve"> PAGEREF _Toc152159684 \h </w:instrText>
        </w:r>
        <w:r w:rsidR="00772689">
          <w:rPr>
            <w:noProof/>
            <w:webHidden/>
          </w:rPr>
        </w:r>
        <w:r w:rsidR="00772689">
          <w:rPr>
            <w:noProof/>
            <w:webHidden/>
          </w:rPr>
          <w:fldChar w:fldCharType="separate"/>
        </w:r>
        <w:r w:rsidR="00772689">
          <w:rPr>
            <w:noProof/>
            <w:webHidden/>
          </w:rPr>
          <w:t>54</w:t>
        </w:r>
        <w:r w:rsidR="00772689">
          <w:rPr>
            <w:noProof/>
            <w:webHidden/>
          </w:rPr>
          <w:fldChar w:fldCharType="end"/>
        </w:r>
      </w:hyperlink>
    </w:p>
    <w:p w14:paraId="4DA007E6" w14:textId="1FBFB5A6"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5"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4</w:t>
        </w:r>
        <w:r w:rsidR="00772689" w:rsidRPr="002B113B">
          <w:rPr>
            <w:rStyle w:val="Hyperlink"/>
            <w:noProof/>
          </w:rPr>
          <w:noBreakHyphen/>
          <w:t>2: Qualitative Acceptance Criteria</w:t>
        </w:r>
        <w:r w:rsidR="00772689">
          <w:rPr>
            <w:noProof/>
            <w:webHidden/>
          </w:rPr>
          <w:tab/>
        </w:r>
        <w:r w:rsidR="00772689">
          <w:rPr>
            <w:noProof/>
            <w:webHidden/>
          </w:rPr>
          <w:fldChar w:fldCharType="begin"/>
        </w:r>
        <w:r w:rsidR="00772689">
          <w:rPr>
            <w:noProof/>
            <w:webHidden/>
          </w:rPr>
          <w:instrText xml:space="preserve"> PAGEREF _Toc152159685 \h </w:instrText>
        </w:r>
        <w:r w:rsidR="00772689">
          <w:rPr>
            <w:noProof/>
            <w:webHidden/>
          </w:rPr>
        </w:r>
        <w:r w:rsidR="00772689">
          <w:rPr>
            <w:noProof/>
            <w:webHidden/>
          </w:rPr>
          <w:fldChar w:fldCharType="separate"/>
        </w:r>
        <w:r w:rsidR="00772689">
          <w:rPr>
            <w:noProof/>
            <w:webHidden/>
          </w:rPr>
          <w:t>58</w:t>
        </w:r>
        <w:r w:rsidR="00772689">
          <w:rPr>
            <w:noProof/>
            <w:webHidden/>
          </w:rPr>
          <w:fldChar w:fldCharType="end"/>
        </w:r>
      </w:hyperlink>
    </w:p>
    <w:p w14:paraId="0F5BE025" w14:textId="09E40F2E"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6"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4</w:t>
        </w:r>
        <w:r w:rsidR="00772689" w:rsidRPr="002B113B">
          <w:rPr>
            <w:rStyle w:val="Hyperlink"/>
            <w:noProof/>
          </w:rPr>
          <w:noBreakHyphen/>
          <w:t>3: Numbers of mines and IEDs recovered over four years containing HME – source IMSMA [132]</w:t>
        </w:r>
        <w:r w:rsidR="00772689">
          <w:rPr>
            <w:noProof/>
            <w:webHidden/>
          </w:rPr>
          <w:tab/>
        </w:r>
        <w:r w:rsidR="00772689">
          <w:rPr>
            <w:noProof/>
            <w:webHidden/>
          </w:rPr>
          <w:fldChar w:fldCharType="begin"/>
        </w:r>
        <w:r w:rsidR="00772689">
          <w:rPr>
            <w:noProof/>
            <w:webHidden/>
          </w:rPr>
          <w:instrText xml:space="preserve"> PAGEREF _Toc152159686 \h </w:instrText>
        </w:r>
        <w:r w:rsidR="00772689">
          <w:rPr>
            <w:noProof/>
            <w:webHidden/>
          </w:rPr>
        </w:r>
        <w:r w:rsidR="00772689">
          <w:rPr>
            <w:noProof/>
            <w:webHidden/>
          </w:rPr>
          <w:fldChar w:fldCharType="separate"/>
        </w:r>
        <w:r w:rsidR="00772689">
          <w:rPr>
            <w:noProof/>
            <w:webHidden/>
          </w:rPr>
          <w:t>61</w:t>
        </w:r>
        <w:r w:rsidR="00772689">
          <w:rPr>
            <w:noProof/>
            <w:webHidden/>
          </w:rPr>
          <w:fldChar w:fldCharType="end"/>
        </w:r>
      </w:hyperlink>
    </w:p>
    <w:p w14:paraId="52B299E5" w14:textId="7C834ED8"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7"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4</w:t>
        </w:r>
        <w:r w:rsidR="00772689" w:rsidRPr="002B113B">
          <w:rPr>
            <w:rStyle w:val="Hyperlink"/>
            <w:noProof/>
          </w:rPr>
          <w:noBreakHyphen/>
          <w:t>4: Vulnerabilities identified by focus groups</w:t>
        </w:r>
        <w:r w:rsidR="00772689">
          <w:rPr>
            <w:noProof/>
            <w:webHidden/>
          </w:rPr>
          <w:tab/>
        </w:r>
        <w:r w:rsidR="00772689">
          <w:rPr>
            <w:noProof/>
            <w:webHidden/>
          </w:rPr>
          <w:fldChar w:fldCharType="begin"/>
        </w:r>
        <w:r w:rsidR="00772689">
          <w:rPr>
            <w:noProof/>
            <w:webHidden/>
          </w:rPr>
          <w:instrText xml:space="preserve"> PAGEREF _Toc152159687 \h </w:instrText>
        </w:r>
        <w:r w:rsidR="00772689">
          <w:rPr>
            <w:noProof/>
            <w:webHidden/>
          </w:rPr>
        </w:r>
        <w:r w:rsidR="00772689">
          <w:rPr>
            <w:noProof/>
            <w:webHidden/>
          </w:rPr>
          <w:fldChar w:fldCharType="separate"/>
        </w:r>
        <w:r w:rsidR="00772689">
          <w:rPr>
            <w:noProof/>
            <w:webHidden/>
          </w:rPr>
          <w:t>63</w:t>
        </w:r>
        <w:r w:rsidR="00772689">
          <w:rPr>
            <w:noProof/>
            <w:webHidden/>
          </w:rPr>
          <w:fldChar w:fldCharType="end"/>
        </w:r>
      </w:hyperlink>
    </w:p>
    <w:p w14:paraId="28C6D7B6" w14:textId="3883ED04"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8"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4</w:t>
        </w:r>
        <w:r w:rsidR="00772689" w:rsidRPr="002B113B">
          <w:rPr>
            <w:rStyle w:val="Hyperlink"/>
            <w:noProof/>
          </w:rPr>
          <w:noBreakHyphen/>
          <w:t>5: Definitions of root causality</w:t>
        </w:r>
        <w:r w:rsidR="00772689">
          <w:rPr>
            <w:noProof/>
            <w:webHidden/>
          </w:rPr>
          <w:tab/>
        </w:r>
        <w:r w:rsidR="00772689">
          <w:rPr>
            <w:noProof/>
            <w:webHidden/>
          </w:rPr>
          <w:fldChar w:fldCharType="begin"/>
        </w:r>
        <w:r w:rsidR="00772689">
          <w:rPr>
            <w:noProof/>
            <w:webHidden/>
          </w:rPr>
          <w:instrText xml:space="preserve"> PAGEREF _Toc152159688 \h </w:instrText>
        </w:r>
        <w:r w:rsidR="00772689">
          <w:rPr>
            <w:noProof/>
            <w:webHidden/>
          </w:rPr>
        </w:r>
        <w:r w:rsidR="00772689">
          <w:rPr>
            <w:noProof/>
            <w:webHidden/>
          </w:rPr>
          <w:fldChar w:fldCharType="separate"/>
        </w:r>
        <w:r w:rsidR="00772689">
          <w:rPr>
            <w:noProof/>
            <w:webHidden/>
          </w:rPr>
          <w:t>67</w:t>
        </w:r>
        <w:r w:rsidR="00772689">
          <w:rPr>
            <w:noProof/>
            <w:webHidden/>
          </w:rPr>
          <w:fldChar w:fldCharType="end"/>
        </w:r>
      </w:hyperlink>
    </w:p>
    <w:p w14:paraId="6F4E1BB5" w14:textId="398AF48A"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89"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4</w:t>
        </w:r>
        <w:r w:rsidR="00772689" w:rsidRPr="002B113B">
          <w:rPr>
            <w:rStyle w:val="Hyperlink"/>
            <w:noProof/>
          </w:rPr>
          <w:noBreakHyphen/>
          <w:t>6: Probabilities associated with DAG</w:t>
        </w:r>
        <w:r w:rsidR="00772689">
          <w:rPr>
            <w:noProof/>
            <w:webHidden/>
          </w:rPr>
          <w:tab/>
        </w:r>
        <w:r w:rsidR="00772689">
          <w:rPr>
            <w:noProof/>
            <w:webHidden/>
          </w:rPr>
          <w:fldChar w:fldCharType="begin"/>
        </w:r>
        <w:r w:rsidR="00772689">
          <w:rPr>
            <w:noProof/>
            <w:webHidden/>
          </w:rPr>
          <w:instrText xml:space="preserve"> PAGEREF _Toc152159689 \h </w:instrText>
        </w:r>
        <w:r w:rsidR="00772689">
          <w:rPr>
            <w:noProof/>
            <w:webHidden/>
          </w:rPr>
        </w:r>
        <w:r w:rsidR="00772689">
          <w:rPr>
            <w:noProof/>
            <w:webHidden/>
          </w:rPr>
          <w:fldChar w:fldCharType="separate"/>
        </w:r>
        <w:r w:rsidR="00772689">
          <w:rPr>
            <w:noProof/>
            <w:webHidden/>
          </w:rPr>
          <w:t>72</w:t>
        </w:r>
        <w:r w:rsidR="00772689">
          <w:rPr>
            <w:noProof/>
            <w:webHidden/>
          </w:rPr>
          <w:fldChar w:fldCharType="end"/>
        </w:r>
      </w:hyperlink>
    </w:p>
    <w:p w14:paraId="2289F09B" w14:textId="6591FC3A"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0"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4</w:t>
        </w:r>
        <w:r w:rsidR="00772689" w:rsidRPr="002B113B">
          <w:rPr>
            <w:rStyle w:val="Hyperlink"/>
            <w:noProof/>
          </w:rPr>
          <w:noBreakHyphen/>
          <w:t>7: Diversion probabilities associated with indices relating to security</w:t>
        </w:r>
        <w:r w:rsidR="00772689">
          <w:rPr>
            <w:noProof/>
            <w:webHidden/>
          </w:rPr>
          <w:tab/>
        </w:r>
        <w:r w:rsidR="00772689">
          <w:rPr>
            <w:noProof/>
            <w:webHidden/>
          </w:rPr>
          <w:fldChar w:fldCharType="begin"/>
        </w:r>
        <w:r w:rsidR="00772689">
          <w:rPr>
            <w:noProof/>
            <w:webHidden/>
          </w:rPr>
          <w:instrText xml:space="preserve"> PAGEREF _Toc152159690 \h </w:instrText>
        </w:r>
        <w:r w:rsidR="00772689">
          <w:rPr>
            <w:noProof/>
            <w:webHidden/>
          </w:rPr>
        </w:r>
        <w:r w:rsidR="00772689">
          <w:rPr>
            <w:noProof/>
            <w:webHidden/>
          </w:rPr>
          <w:fldChar w:fldCharType="separate"/>
        </w:r>
        <w:r w:rsidR="00772689">
          <w:rPr>
            <w:noProof/>
            <w:webHidden/>
          </w:rPr>
          <w:t>73</w:t>
        </w:r>
        <w:r w:rsidR="00772689">
          <w:rPr>
            <w:noProof/>
            <w:webHidden/>
          </w:rPr>
          <w:fldChar w:fldCharType="end"/>
        </w:r>
      </w:hyperlink>
    </w:p>
    <w:p w14:paraId="20E03BE8" w14:textId="53442D11"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1"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4</w:t>
        </w:r>
        <w:r w:rsidR="00772689" w:rsidRPr="002B113B">
          <w:rPr>
            <w:rStyle w:val="Hyperlink"/>
            <w:noProof/>
          </w:rPr>
          <w:noBreakHyphen/>
          <w:t>8: Probabilities associated with willingness</w:t>
        </w:r>
        <w:r w:rsidR="00772689">
          <w:rPr>
            <w:noProof/>
            <w:webHidden/>
          </w:rPr>
          <w:tab/>
        </w:r>
        <w:r w:rsidR="00772689">
          <w:rPr>
            <w:noProof/>
            <w:webHidden/>
          </w:rPr>
          <w:fldChar w:fldCharType="begin"/>
        </w:r>
        <w:r w:rsidR="00772689">
          <w:rPr>
            <w:noProof/>
            <w:webHidden/>
          </w:rPr>
          <w:instrText xml:space="preserve"> PAGEREF _Toc152159691 \h </w:instrText>
        </w:r>
        <w:r w:rsidR="00772689">
          <w:rPr>
            <w:noProof/>
            <w:webHidden/>
          </w:rPr>
        </w:r>
        <w:r w:rsidR="00772689">
          <w:rPr>
            <w:noProof/>
            <w:webHidden/>
          </w:rPr>
          <w:fldChar w:fldCharType="separate"/>
        </w:r>
        <w:r w:rsidR="00772689">
          <w:rPr>
            <w:noProof/>
            <w:webHidden/>
          </w:rPr>
          <w:t>74</w:t>
        </w:r>
        <w:r w:rsidR="00772689">
          <w:rPr>
            <w:noProof/>
            <w:webHidden/>
          </w:rPr>
          <w:fldChar w:fldCharType="end"/>
        </w:r>
      </w:hyperlink>
    </w:p>
    <w:p w14:paraId="556705B4" w14:textId="5014754A"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2"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4</w:t>
        </w:r>
        <w:r w:rsidR="00772689" w:rsidRPr="002B113B">
          <w:rPr>
            <w:rStyle w:val="Hyperlink"/>
            <w:noProof/>
          </w:rPr>
          <w:noBreakHyphen/>
          <w:t>9: Probabilities associated with availability of supply</w:t>
        </w:r>
        <w:r w:rsidR="00772689">
          <w:rPr>
            <w:noProof/>
            <w:webHidden/>
          </w:rPr>
          <w:tab/>
        </w:r>
        <w:r w:rsidR="00772689">
          <w:rPr>
            <w:noProof/>
            <w:webHidden/>
          </w:rPr>
          <w:fldChar w:fldCharType="begin"/>
        </w:r>
        <w:r w:rsidR="00772689">
          <w:rPr>
            <w:noProof/>
            <w:webHidden/>
          </w:rPr>
          <w:instrText xml:space="preserve"> PAGEREF _Toc152159692 \h </w:instrText>
        </w:r>
        <w:r w:rsidR="00772689">
          <w:rPr>
            <w:noProof/>
            <w:webHidden/>
          </w:rPr>
        </w:r>
        <w:r w:rsidR="00772689">
          <w:rPr>
            <w:noProof/>
            <w:webHidden/>
          </w:rPr>
          <w:fldChar w:fldCharType="separate"/>
        </w:r>
        <w:r w:rsidR="00772689">
          <w:rPr>
            <w:noProof/>
            <w:webHidden/>
          </w:rPr>
          <w:t>75</w:t>
        </w:r>
        <w:r w:rsidR="00772689">
          <w:rPr>
            <w:noProof/>
            <w:webHidden/>
          </w:rPr>
          <w:fldChar w:fldCharType="end"/>
        </w:r>
      </w:hyperlink>
    </w:p>
    <w:p w14:paraId="6C529CBC" w14:textId="4A873E24"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3"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1: Energy release sequence in an explosive energised by aluminium</w:t>
        </w:r>
        <w:r w:rsidR="00772689">
          <w:rPr>
            <w:noProof/>
            <w:webHidden/>
          </w:rPr>
          <w:tab/>
        </w:r>
        <w:r w:rsidR="00772689">
          <w:rPr>
            <w:noProof/>
            <w:webHidden/>
          </w:rPr>
          <w:fldChar w:fldCharType="begin"/>
        </w:r>
        <w:r w:rsidR="00772689">
          <w:rPr>
            <w:noProof/>
            <w:webHidden/>
          </w:rPr>
          <w:instrText xml:space="preserve"> PAGEREF _Toc152159693 \h </w:instrText>
        </w:r>
        <w:r w:rsidR="00772689">
          <w:rPr>
            <w:noProof/>
            <w:webHidden/>
          </w:rPr>
        </w:r>
        <w:r w:rsidR="00772689">
          <w:rPr>
            <w:noProof/>
            <w:webHidden/>
          </w:rPr>
          <w:fldChar w:fldCharType="separate"/>
        </w:r>
        <w:r w:rsidR="00772689">
          <w:rPr>
            <w:noProof/>
            <w:webHidden/>
          </w:rPr>
          <w:t>87</w:t>
        </w:r>
        <w:r w:rsidR="00772689">
          <w:rPr>
            <w:noProof/>
            <w:webHidden/>
          </w:rPr>
          <w:fldChar w:fldCharType="end"/>
        </w:r>
      </w:hyperlink>
    </w:p>
    <w:p w14:paraId="3853CA0A" w14:textId="04316AB8"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4"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2: A generic list of ECP that could be used in HME manufacture (© BCL Ltd)</w:t>
        </w:r>
        <w:r w:rsidR="00772689">
          <w:rPr>
            <w:noProof/>
            <w:webHidden/>
          </w:rPr>
          <w:tab/>
        </w:r>
        <w:r w:rsidR="00772689">
          <w:rPr>
            <w:noProof/>
            <w:webHidden/>
          </w:rPr>
          <w:fldChar w:fldCharType="begin"/>
        </w:r>
        <w:r w:rsidR="00772689">
          <w:rPr>
            <w:noProof/>
            <w:webHidden/>
          </w:rPr>
          <w:instrText xml:space="preserve"> PAGEREF _Toc152159694 \h </w:instrText>
        </w:r>
        <w:r w:rsidR="00772689">
          <w:rPr>
            <w:noProof/>
            <w:webHidden/>
          </w:rPr>
        </w:r>
        <w:r w:rsidR="00772689">
          <w:rPr>
            <w:noProof/>
            <w:webHidden/>
          </w:rPr>
          <w:fldChar w:fldCharType="separate"/>
        </w:r>
        <w:r w:rsidR="00772689">
          <w:rPr>
            <w:noProof/>
            <w:webHidden/>
          </w:rPr>
          <w:t>90</w:t>
        </w:r>
        <w:r w:rsidR="00772689">
          <w:rPr>
            <w:noProof/>
            <w:webHidden/>
          </w:rPr>
          <w:fldChar w:fldCharType="end"/>
        </w:r>
      </w:hyperlink>
    </w:p>
    <w:p w14:paraId="017AB149" w14:textId="48910DD8"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5"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3: Outline Method</w:t>
        </w:r>
        <w:r w:rsidR="00772689">
          <w:rPr>
            <w:noProof/>
            <w:webHidden/>
          </w:rPr>
          <w:tab/>
        </w:r>
        <w:r w:rsidR="00772689">
          <w:rPr>
            <w:noProof/>
            <w:webHidden/>
          </w:rPr>
          <w:fldChar w:fldCharType="begin"/>
        </w:r>
        <w:r w:rsidR="00772689">
          <w:rPr>
            <w:noProof/>
            <w:webHidden/>
          </w:rPr>
          <w:instrText xml:space="preserve"> PAGEREF _Toc152159695 \h </w:instrText>
        </w:r>
        <w:r w:rsidR="00772689">
          <w:rPr>
            <w:noProof/>
            <w:webHidden/>
          </w:rPr>
        </w:r>
        <w:r w:rsidR="00772689">
          <w:rPr>
            <w:noProof/>
            <w:webHidden/>
          </w:rPr>
          <w:fldChar w:fldCharType="separate"/>
        </w:r>
        <w:r w:rsidR="00772689">
          <w:rPr>
            <w:noProof/>
            <w:webHidden/>
          </w:rPr>
          <w:t>92</w:t>
        </w:r>
        <w:r w:rsidR="00772689">
          <w:rPr>
            <w:noProof/>
            <w:webHidden/>
          </w:rPr>
          <w:fldChar w:fldCharType="end"/>
        </w:r>
      </w:hyperlink>
    </w:p>
    <w:p w14:paraId="5AEFF437" w14:textId="401032E6"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6"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4: Assumptions</w:t>
        </w:r>
        <w:r w:rsidR="00772689">
          <w:rPr>
            <w:noProof/>
            <w:webHidden/>
          </w:rPr>
          <w:tab/>
        </w:r>
        <w:r w:rsidR="00772689">
          <w:rPr>
            <w:noProof/>
            <w:webHidden/>
          </w:rPr>
          <w:fldChar w:fldCharType="begin"/>
        </w:r>
        <w:r w:rsidR="00772689">
          <w:rPr>
            <w:noProof/>
            <w:webHidden/>
          </w:rPr>
          <w:instrText xml:space="preserve"> PAGEREF _Toc152159696 \h </w:instrText>
        </w:r>
        <w:r w:rsidR="00772689">
          <w:rPr>
            <w:noProof/>
            <w:webHidden/>
          </w:rPr>
        </w:r>
        <w:r w:rsidR="00772689">
          <w:rPr>
            <w:noProof/>
            <w:webHidden/>
          </w:rPr>
          <w:fldChar w:fldCharType="separate"/>
        </w:r>
        <w:r w:rsidR="00772689">
          <w:rPr>
            <w:noProof/>
            <w:webHidden/>
          </w:rPr>
          <w:t>94</w:t>
        </w:r>
        <w:r w:rsidR="00772689">
          <w:rPr>
            <w:noProof/>
            <w:webHidden/>
          </w:rPr>
          <w:fldChar w:fldCharType="end"/>
        </w:r>
      </w:hyperlink>
    </w:p>
    <w:p w14:paraId="4278D2C0" w14:textId="13291076"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7"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5: Enthalpies of formation used in calculations.</w:t>
        </w:r>
        <w:r w:rsidR="00772689">
          <w:rPr>
            <w:noProof/>
            <w:webHidden/>
          </w:rPr>
          <w:tab/>
        </w:r>
        <w:r w:rsidR="00772689">
          <w:rPr>
            <w:noProof/>
            <w:webHidden/>
          </w:rPr>
          <w:fldChar w:fldCharType="begin"/>
        </w:r>
        <w:r w:rsidR="00772689">
          <w:rPr>
            <w:noProof/>
            <w:webHidden/>
          </w:rPr>
          <w:instrText xml:space="preserve"> PAGEREF _Toc152159697 \h </w:instrText>
        </w:r>
        <w:r w:rsidR="00772689">
          <w:rPr>
            <w:noProof/>
            <w:webHidden/>
          </w:rPr>
        </w:r>
        <w:r w:rsidR="00772689">
          <w:rPr>
            <w:noProof/>
            <w:webHidden/>
          </w:rPr>
          <w:fldChar w:fldCharType="separate"/>
        </w:r>
        <w:r w:rsidR="00772689">
          <w:rPr>
            <w:noProof/>
            <w:webHidden/>
          </w:rPr>
          <w:t>95</w:t>
        </w:r>
        <w:r w:rsidR="00772689">
          <w:rPr>
            <w:noProof/>
            <w:webHidden/>
          </w:rPr>
          <w:fldChar w:fldCharType="end"/>
        </w:r>
      </w:hyperlink>
    </w:p>
    <w:p w14:paraId="3039DCDA" w14:textId="41604054"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8"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6: Group and Valence Entry Points</w:t>
        </w:r>
        <w:r w:rsidR="00772689">
          <w:rPr>
            <w:noProof/>
            <w:webHidden/>
          </w:rPr>
          <w:tab/>
        </w:r>
        <w:r w:rsidR="00772689">
          <w:rPr>
            <w:noProof/>
            <w:webHidden/>
          </w:rPr>
          <w:fldChar w:fldCharType="begin"/>
        </w:r>
        <w:r w:rsidR="00772689">
          <w:rPr>
            <w:noProof/>
            <w:webHidden/>
          </w:rPr>
          <w:instrText xml:space="preserve"> PAGEREF _Toc152159698 \h </w:instrText>
        </w:r>
        <w:r w:rsidR="00772689">
          <w:rPr>
            <w:noProof/>
            <w:webHidden/>
          </w:rPr>
        </w:r>
        <w:r w:rsidR="00772689">
          <w:rPr>
            <w:noProof/>
            <w:webHidden/>
          </w:rPr>
          <w:fldChar w:fldCharType="separate"/>
        </w:r>
        <w:r w:rsidR="00772689">
          <w:rPr>
            <w:noProof/>
            <w:webHidden/>
          </w:rPr>
          <w:t>102</w:t>
        </w:r>
        <w:r w:rsidR="00772689">
          <w:rPr>
            <w:noProof/>
            <w:webHidden/>
          </w:rPr>
          <w:fldChar w:fldCharType="end"/>
        </w:r>
      </w:hyperlink>
    </w:p>
    <w:p w14:paraId="36DA6D83" w14:textId="42861C12"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699"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7: Literature and formula values for Q and oxygen balance for ideal and non-ideal explosives</w:t>
        </w:r>
        <w:r w:rsidR="00772689">
          <w:rPr>
            <w:noProof/>
            <w:webHidden/>
          </w:rPr>
          <w:tab/>
        </w:r>
        <w:r w:rsidR="00772689">
          <w:rPr>
            <w:noProof/>
            <w:webHidden/>
          </w:rPr>
          <w:fldChar w:fldCharType="begin"/>
        </w:r>
        <w:r w:rsidR="00772689">
          <w:rPr>
            <w:noProof/>
            <w:webHidden/>
          </w:rPr>
          <w:instrText xml:space="preserve"> PAGEREF _Toc152159699 \h </w:instrText>
        </w:r>
        <w:r w:rsidR="00772689">
          <w:rPr>
            <w:noProof/>
            <w:webHidden/>
          </w:rPr>
        </w:r>
        <w:r w:rsidR="00772689">
          <w:rPr>
            <w:noProof/>
            <w:webHidden/>
          </w:rPr>
          <w:fldChar w:fldCharType="separate"/>
        </w:r>
        <w:r w:rsidR="00772689">
          <w:rPr>
            <w:noProof/>
            <w:webHidden/>
          </w:rPr>
          <w:t>106</w:t>
        </w:r>
        <w:r w:rsidR="00772689">
          <w:rPr>
            <w:noProof/>
            <w:webHidden/>
          </w:rPr>
          <w:fldChar w:fldCharType="end"/>
        </w:r>
      </w:hyperlink>
    </w:p>
    <w:p w14:paraId="74A81E04" w14:textId="51B724BC"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0"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8: Reaction sequence for AN/Al (88/12)</w:t>
        </w:r>
        <w:r w:rsidR="00772689">
          <w:rPr>
            <w:noProof/>
            <w:webHidden/>
          </w:rPr>
          <w:tab/>
        </w:r>
        <w:r w:rsidR="00772689">
          <w:rPr>
            <w:noProof/>
            <w:webHidden/>
          </w:rPr>
          <w:fldChar w:fldCharType="begin"/>
        </w:r>
        <w:r w:rsidR="00772689">
          <w:rPr>
            <w:noProof/>
            <w:webHidden/>
          </w:rPr>
          <w:instrText xml:space="preserve"> PAGEREF _Toc152159700 \h </w:instrText>
        </w:r>
        <w:r w:rsidR="00772689">
          <w:rPr>
            <w:noProof/>
            <w:webHidden/>
          </w:rPr>
        </w:r>
        <w:r w:rsidR="00772689">
          <w:rPr>
            <w:noProof/>
            <w:webHidden/>
          </w:rPr>
          <w:fldChar w:fldCharType="separate"/>
        </w:r>
        <w:r w:rsidR="00772689">
          <w:rPr>
            <w:noProof/>
            <w:webHidden/>
          </w:rPr>
          <w:t>107</w:t>
        </w:r>
        <w:r w:rsidR="00772689">
          <w:rPr>
            <w:noProof/>
            <w:webHidden/>
          </w:rPr>
          <w:fldChar w:fldCharType="end"/>
        </w:r>
      </w:hyperlink>
    </w:p>
    <w:p w14:paraId="70948114" w14:textId="3971A5D4"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1"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9: Reaction sequence for Baronal</w:t>
        </w:r>
        <w:r w:rsidR="00772689">
          <w:rPr>
            <w:noProof/>
            <w:webHidden/>
          </w:rPr>
          <w:tab/>
        </w:r>
        <w:r w:rsidR="00772689">
          <w:rPr>
            <w:noProof/>
            <w:webHidden/>
          </w:rPr>
          <w:fldChar w:fldCharType="begin"/>
        </w:r>
        <w:r w:rsidR="00772689">
          <w:rPr>
            <w:noProof/>
            <w:webHidden/>
          </w:rPr>
          <w:instrText xml:space="preserve"> PAGEREF _Toc152159701 \h </w:instrText>
        </w:r>
        <w:r w:rsidR="00772689">
          <w:rPr>
            <w:noProof/>
            <w:webHidden/>
          </w:rPr>
        </w:r>
        <w:r w:rsidR="00772689">
          <w:rPr>
            <w:noProof/>
            <w:webHidden/>
          </w:rPr>
          <w:fldChar w:fldCharType="separate"/>
        </w:r>
        <w:r w:rsidR="00772689">
          <w:rPr>
            <w:noProof/>
            <w:webHidden/>
          </w:rPr>
          <w:t>109</w:t>
        </w:r>
        <w:r w:rsidR="00772689">
          <w:rPr>
            <w:noProof/>
            <w:webHidden/>
          </w:rPr>
          <w:fldChar w:fldCharType="end"/>
        </w:r>
      </w:hyperlink>
    </w:p>
    <w:p w14:paraId="0C28BF66" w14:textId="567DF81F"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2"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10: Comparison of Non-Ideal Explosive Heats of Explosion to Literature</w:t>
        </w:r>
        <w:r w:rsidR="00772689">
          <w:rPr>
            <w:noProof/>
            <w:webHidden/>
          </w:rPr>
          <w:tab/>
        </w:r>
        <w:r w:rsidR="00772689">
          <w:rPr>
            <w:noProof/>
            <w:webHidden/>
          </w:rPr>
          <w:fldChar w:fldCharType="begin"/>
        </w:r>
        <w:r w:rsidR="00772689">
          <w:rPr>
            <w:noProof/>
            <w:webHidden/>
          </w:rPr>
          <w:instrText xml:space="preserve"> PAGEREF _Toc152159702 \h </w:instrText>
        </w:r>
        <w:r w:rsidR="00772689">
          <w:rPr>
            <w:noProof/>
            <w:webHidden/>
          </w:rPr>
        </w:r>
        <w:r w:rsidR="00772689">
          <w:rPr>
            <w:noProof/>
            <w:webHidden/>
          </w:rPr>
          <w:fldChar w:fldCharType="separate"/>
        </w:r>
        <w:r w:rsidR="00772689">
          <w:rPr>
            <w:noProof/>
            <w:webHidden/>
          </w:rPr>
          <w:t>110</w:t>
        </w:r>
        <w:r w:rsidR="00772689">
          <w:rPr>
            <w:noProof/>
            <w:webHidden/>
          </w:rPr>
          <w:fldChar w:fldCharType="end"/>
        </w:r>
      </w:hyperlink>
    </w:p>
    <w:p w14:paraId="12436B86" w14:textId="328433BB"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3"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5</w:t>
        </w:r>
        <w:r w:rsidR="00772689" w:rsidRPr="002B113B">
          <w:rPr>
            <w:rStyle w:val="Hyperlink"/>
            <w:noProof/>
          </w:rPr>
          <w:noBreakHyphen/>
          <w:t>11: Performance of non-ideal compositions without literature reference</w:t>
        </w:r>
        <w:r w:rsidR="00772689">
          <w:rPr>
            <w:noProof/>
            <w:webHidden/>
          </w:rPr>
          <w:tab/>
        </w:r>
        <w:r w:rsidR="00772689">
          <w:rPr>
            <w:noProof/>
            <w:webHidden/>
          </w:rPr>
          <w:fldChar w:fldCharType="begin"/>
        </w:r>
        <w:r w:rsidR="00772689">
          <w:rPr>
            <w:noProof/>
            <w:webHidden/>
          </w:rPr>
          <w:instrText xml:space="preserve"> PAGEREF _Toc152159703 \h </w:instrText>
        </w:r>
        <w:r w:rsidR="00772689">
          <w:rPr>
            <w:noProof/>
            <w:webHidden/>
          </w:rPr>
        </w:r>
        <w:r w:rsidR="00772689">
          <w:rPr>
            <w:noProof/>
            <w:webHidden/>
          </w:rPr>
          <w:fldChar w:fldCharType="separate"/>
        </w:r>
        <w:r w:rsidR="00772689">
          <w:rPr>
            <w:noProof/>
            <w:webHidden/>
          </w:rPr>
          <w:t>112</w:t>
        </w:r>
        <w:r w:rsidR="00772689">
          <w:rPr>
            <w:noProof/>
            <w:webHidden/>
          </w:rPr>
          <w:fldChar w:fldCharType="end"/>
        </w:r>
      </w:hyperlink>
    </w:p>
    <w:p w14:paraId="3F80A163" w14:textId="4D9D085A"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4"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6</w:t>
        </w:r>
        <w:r w:rsidR="00772689" w:rsidRPr="002B113B">
          <w:rPr>
            <w:rStyle w:val="Hyperlink"/>
            <w:noProof/>
          </w:rPr>
          <w:noBreakHyphen/>
          <w:t>1: Empirical Formulae Available for Crater Calculations</w:t>
        </w:r>
        <w:r w:rsidR="00772689">
          <w:rPr>
            <w:noProof/>
            <w:webHidden/>
          </w:rPr>
          <w:tab/>
        </w:r>
        <w:r w:rsidR="00772689">
          <w:rPr>
            <w:noProof/>
            <w:webHidden/>
          </w:rPr>
          <w:fldChar w:fldCharType="begin"/>
        </w:r>
        <w:r w:rsidR="00772689">
          <w:rPr>
            <w:noProof/>
            <w:webHidden/>
          </w:rPr>
          <w:instrText xml:space="preserve"> PAGEREF _Toc152159704 \h </w:instrText>
        </w:r>
        <w:r w:rsidR="00772689">
          <w:rPr>
            <w:noProof/>
            <w:webHidden/>
          </w:rPr>
        </w:r>
        <w:r w:rsidR="00772689">
          <w:rPr>
            <w:noProof/>
            <w:webHidden/>
          </w:rPr>
          <w:fldChar w:fldCharType="separate"/>
        </w:r>
        <w:r w:rsidR="00772689">
          <w:rPr>
            <w:noProof/>
            <w:webHidden/>
          </w:rPr>
          <w:t>121</w:t>
        </w:r>
        <w:r w:rsidR="00772689">
          <w:rPr>
            <w:noProof/>
            <w:webHidden/>
          </w:rPr>
          <w:fldChar w:fldCharType="end"/>
        </w:r>
      </w:hyperlink>
    </w:p>
    <w:p w14:paraId="44BC2529" w14:textId="3A41DA8D"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5"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6</w:t>
        </w:r>
        <w:r w:rsidR="00772689" w:rsidRPr="002B113B">
          <w:rPr>
            <w:rStyle w:val="Hyperlink"/>
            <w:noProof/>
          </w:rPr>
          <w:noBreakHyphen/>
          <w:t>2: Quantity of containers available for trial</w:t>
        </w:r>
        <w:r w:rsidR="00772689">
          <w:rPr>
            <w:noProof/>
            <w:webHidden/>
          </w:rPr>
          <w:tab/>
        </w:r>
        <w:r w:rsidR="00772689">
          <w:rPr>
            <w:noProof/>
            <w:webHidden/>
          </w:rPr>
          <w:fldChar w:fldCharType="begin"/>
        </w:r>
        <w:r w:rsidR="00772689">
          <w:rPr>
            <w:noProof/>
            <w:webHidden/>
          </w:rPr>
          <w:instrText xml:space="preserve"> PAGEREF _Toc152159705 \h </w:instrText>
        </w:r>
        <w:r w:rsidR="00772689">
          <w:rPr>
            <w:noProof/>
            <w:webHidden/>
          </w:rPr>
        </w:r>
        <w:r w:rsidR="00772689">
          <w:rPr>
            <w:noProof/>
            <w:webHidden/>
          </w:rPr>
          <w:fldChar w:fldCharType="separate"/>
        </w:r>
        <w:r w:rsidR="00772689">
          <w:rPr>
            <w:noProof/>
            <w:webHidden/>
          </w:rPr>
          <w:t>123</w:t>
        </w:r>
        <w:r w:rsidR="00772689">
          <w:rPr>
            <w:noProof/>
            <w:webHidden/>
          </w:rPr>
          <w:fldChar w:fldCharType="end"/>
        </w:r>
      </w:hyperlink>
    </w:p>
    <w:p w14:paraId="00EA79B4" w14:textId="0A68ECF2"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6"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6</w:t>
        </w:r>
        <w:r w:rsidR="00772689" w:rsidRPr="002B113B">
          <w:rPr>
            <w:rStyle w:val="Hyperlink"/>
            <w:noProof/>
          </w:rPr>
          <w:noBreakHyphen/>
          <w:t>3: Container dimensions used for trial</w:t>
        </w:r>
        <w:r w:rsidR="00772689">
          <w:rPr>
            <w:noProof/>
            <w:webHidden/>
          </w:rPr>
          <w:tab/>
        </w:r>
        <w:r w:rsidR="00772689">
          <w:rPr>
            <w:noProof/>
            <w:webHidden/>
          </w:rPr>
          <w:fldChar w:fldCharType="begin"/>
        </w:r>
        <w:r w:rsidR="00772689">
          <w:rPr>
            <w:noProof/>
            <w:webHidden/>
          </w:rPr>
          <w:instrText xml:space="preserve"> PAGEREF _Toc152159706 \h </w:instrText>
        </w:r>
        <w:r w:rsidR="00772689">
          <w:rPr>
            <w:noProof/>
            <w:webHidden/>
          </w:rPr>
        </w:r>
        <w:r w:rsidR="00772689">
          <w:rPr>
            <w:noProof/>
            <w:webHidden/>
          </w:rPr>
          <w:fldChar w:fldCharType="separate"/>
        </w:r>
        <w:r w:rsidR="00772689">
          <w:rPr>
            <w:noProof/>
            <w:webHidden/>
          </w:rPr>
          <w:t>123</w:t>
        </w:r>
        <w:r w:rsidR="00772689">
          <w:rPr>
            <w:noProof/>
            <w:webHidden/>
          </w:rPr>
          <w:fldChar w:fldCharType="end"/>
        </w:r>
      </w:hyperlink>
    </w:p>
    <w:p w14:paraId="3E4B9FC5" w14:textId="58893DEC"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7"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6</w:t>
        </w:r>
        <w:r w:rsidR="00772689" w:rsidRPr="002B113B">
          <w:rPr>
            <w:rStyle w:val="Hyperlink"/>
            <w:noProof/>
          </w:rPr>
          <w:noBreakHyphen/>
          <w:t>4: Properties of alluvial soil used in trial</w:t>
        </w:r>
        <w:r w:rsidR="00772689">
          <w:rPr>
            <w:noProof/>
            <w:webHidden/>
          </w:rPr>
          <w:tab/>
        </w:r>
        <w:r w:rsidR="00772689">
          <w:rPr>
            <w:noProof/>
            <w:webHidden/>
          </w:rPr>
          <w:fldChar w:fldCharType="begin"/>
        </w:r>
        <w:r w:rsidR="00772689">
          <w:rPr>
            <w:noProof/>
            <w:webHidden/>
          </w:rPr>
          <w:instrText xml:space="preserve"> PAGEREF _Toc152159707 \h </w:instrText>
        </w:r>
        <w:r w:rsidR="00772689">
          <w:rPr>
            <w:noProof/>
            <w:webHidden/>
          </w:rPr>
        </w:r>
        <w:r w:rsidR="00772689">
          <w:rPr>
            <w:noProof/>
            <w:webHidden/>
          </w:rPr>
          <w:fldChar w:fldCharType="separate"/>
        </w:r>
        <w:r w:rsidR="00772689">
          <w:rPr>
            <w:noProof/>
            <w:webHidden/>
          </w:rPr>
          <w:t>126</w:t>
        </w:r>
        <w:r w:rsidR="00772689">
          <w:rPr>
            <w:noProof/>
            <w:webHidden/>
          </w:rPr>
          <w:fldChar w:fldCharType="end"/>
        </w:r>
      </w:hyperlink>
    </w:p>
    <w:p w14:paraId="763D16F1" w14:textId="7808F53B"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8"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6</w:t>
        </w:r>
        <w:r w:rsidR="00772689" w:rsidRPr="002B113B">
          <w:rPr>
            <w:rStyle w:val="Hyperlink"/>
            <w:noProof/>
          </w:rPr>
          <w:noBreakHyphen/>
          <w:t>5: Mean results of each container detonation</w:t>
        </w:r>
        <w:r w:rsidR="00772689">
          <w:rPr>
            <w:noProof/>
            <w:webHidden/>
          </w:rPr>
          <w:tab/>
        </w:r>
        <w:r w:rsidR="00772689">
          <w:rPr>
            <w:noProof/>
            <w:webHidden/>
          </w:rPr>
          <w:fldChar w:fldCharType="begin"/>
        </w:r>
        <w:r w:rsidR="00772689">
          <w:rPr>
            <w:noProof/>
            <w:webHidden/>
          </w:rPr>
          <w:instrText xml:space="preserve"> PAGEREF _Toc152159708 \h </w:instrText>
        </w:r>
        <w:r w:rsidR="00772689">
          <w:rPr>
            <w:noProof/>
            <w:webHidden/>
          </w:rPr>
        </w:r>
        <w:r w:rsidR="00772689">
          <w:rPr>
            <w:noProof/>
            <w:webHidden/>
          </w:rPr>
          <w:fldChar w:fldCharType="separate"/>
        </w:r>
        <w:r w:rsidR="00772689">
          <w:rPr>
            <w:noProof/>
            <w:webHidden/>
          </w:rPr>
          <w:t>130</w:t>
        </w:r>
        <w:r w:rsidR="00772689">
          <w:rPr>
            <w:noProof/>
            <w:webHidden/>
          </w:rPr>
          <w:fldChar w:fldCharType="end"/>
        </w:r>
      </w:hyperlink>
    </w:p>
    <w:p w14:paraId="20A600B5" w14:textId="55B9A63F"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09"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6</w:t>
        </w:r>
        <w:r w:rsidR="00772689" w:rsidRPr="002B113B">
          <w:rPr>
            <w:rStyle w:val="Hyperlink"/>
            <w:noProof/>
          </w:rPr>
          <w:noBreakHyphen/>
          <w:t>6: Comparison of experimental crater volumes in Alluvial Soil and Asphalt</w:t>
        </w:r>
        <w:r w:rsidR="00772689">
          <w:rPr>
            <w:noProof/>
            <w:webHidden/>
          </w:rPr>
          <w:tab/>
        </w:r>
        <w:r w:rsidR="00772689">
          <w:rPr>
            <w:noProof/>
            <w:webHidden/>
          </w:rPr>
          <w:fldChar w:fldCharType="begin"/>
        </w:r>
        <w:r w:rsidR="00772689">
          <w:rPr>
            <w:noProof/>
            <w:webHidden/>
          </w:rPr>
          <w:instrText xml:space="preserve"> PAGEREF _Toc152159709 \h </w:instrText>
        </w:r>
        <w:r w:rsidR="00772689">
          <w:rPr>
            <w:noProof/>
            <w:webHidden/>
          </w:rPr>
        </w:r>
        <w:r w:rsidR="00772689">
          <w:rPr>
            <w:noProof/>
            <w:webHidden/>
          </w:rPr>
          <w:fldChar w:fldCharType="separate"/>
        </w:r>
        <w:r w:rsidR="00772689">
          <w:rPr>
            <w:noProof/>
            <w:webHidden/>
          </w:rPr>
          <w:t>133</w:t>
        </w:r>
        <w:r w:rsidR="00772689">
          <w:rPr>
            <w:noProof/>
            <w:webHidden/>
          </w:rPr>
          <w:fldChar w:fldCharType="end"/>
        </w:r>
      </w:hyperlink>
    </w:p>
    <w:p w14:paraId="1B75DBA0" w14:textId="7C01388C"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10"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6</w:t>
        </w:r>
        <w:r w:rsidR="00772689" w:rsidRPr="002B113B">
          <w:rPr>
            <w:rStyle w:val="Hyperlink"/>
            <w:noProof/>
          </w:rPr>
          <w:noBreakHyphen/>
          <w:t>7: Blast consequences for Worked Example 2</w:t>
        </w:r>
        <w:r w:rsidR="00772689">
          <w:rPr>
            <w:noProof/>
            <w:webHidden/>
          </w:rPr>
          <w:tab/>
        </w:r>
        <w:r w:rsidR="00772689">
          <w:rPr>
            <w:noProof/>
            <w:webHidden/>
          </w:rPr>
          <w:fldChar w:fldCharType="begin"/>
        </w:r>
        <w:r w:rsidR="00772689">
          <w:rPr>
            <w:noProof/>
            <w:webHidden/>
          </w:rPr>
          <w:instrText xml:space="preserve"> PAGEREF _Toc152159710 \h </w:instrText>
        </w:r>
        <w:r w:rsidR="00772689">
          <w:rPr>
            <w:noProof/>
            <w:webHidden/>
          </w:rPr>
        </w:r>
        <w:r w:rsidR="00772689">
          <w:rPr>
            <w:noProof/>
            <w:webHidden/>
          </w:rPr>
          <w:fldChar w:fldCharType="separate"/>
        </w:r>
        <w:r w:rsidR="00772689">
          <w:rPr>
            <w:noProof/>
            <w:webHidden/>
          </w:rPr>
          <w:t>135</w:t>
        </w:r>
        <w:r w:rsidR="00772689">
          <w:rPr>
            <w:noProof/>
            <w:webHidden/>
          </w:rPr>
          <w:fldChar w:fldCharType="end"/>
        </w:r>
      </w:hyperlink>
    </w:p>
    <w:p w14:paraId="137741A0" w14:textId="6CD39744"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11"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6</w:t>
        </w:r>
        <w:r w:rsidR="00772689" w:rsidRPr="002B113B">
          <w:rPr>
            <w:rStyle w:val="Hyperlink"/>
            <w:noProof/>
          </w:rPr>
          <w:noBreakHyphen/>
          <w:t>8: Incident overpressure inflicted upon male at distance</w:t>
        </w:r>
        <w:r w:rsidR="00772689">
          <w:rPr>
            <w:noProof/>
            <w:webHidden/>
          </w:rPr>
          <w:tab/>
        </w:r>
        <w:r w:rsidR="00772689">
          <w:rPr>
            <w:noProof/>
            <w:webHidden/>
          </w:rPr>
          <w:fldChar w:fldCharType="begin"/>
        </w:r>
        <w:r w:rsidR="00772689">
          <w:rPr>
            <w:noProof/>
            <w:webHidden/>
          </w:rPr>
          <w:instrText xml:space="preserve"> PAGEREF _Toc152159711 \h </w:instrText>
        </w:r>
        <w:r w:rsidR="00772689">
          <w:rPr>
            <w:noProof/>
            <w:webHidden/>
          </w:rPr>
        </w:r>
        <w:r w:rsidR="00772689">
          <w:rPr>
            <w:noProof/>
            <w:webHidden/>
          </w:rPr>
          <w:fldChar w:fldCharType="separate"/>
        </w:r>
        <w:r w:rsidR="00772689">
          <w:rPr>
            <w:noProof/>
            <w:webHidden/>
          </w:rPr>
          <w:t>137</w:t>
        </w:r>
        <w:r w:rsidR="00772689">
          <w:rPr>
            <w:noProof/>
            <w:webHidden/>
          </w:rPr>
          <w:fldChar w:fldCharType="end"/>
        </w:r>
      </w:hyperlink>
    </w:p>
    <w:p w14:paraId="611D48F3" w14:textId="79706FB3"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12"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7</w:t>
        </w:r>
        <w:r w:rsidR="00772689" w:rsidRPr="002B113B">
          <w:rPr>
            <w:rStyle w:val="Hyperlink"/>
            <w:noProof/>
          </w:rPr>
          <w:noBreakHyphen/>
          <w:t>1: Calculator determinations for 5 PGS precursors</w:t>
        </w:r>
        <w:r w:rsidR="00772689">
          <w:rPr>
            <w:noProof/>
            <w:webHidden/>
          </w:rPr>
          <w:tab/>
        </w:r>
        <w:r w:rsidR="00772689">
          <w:rPr>
            <w:noProof/>
            <w:webHidden/>
          </w:rPr>
          <w:fldChar w:fldCharType="begin"/>
        </w:r>
        <w:r w:rsidR="00772689">
          <w:rPr>
            <w:noProof/>
            <w:webHidden/>
          </w:rPr>
          <w:instrText xml:space="preserve"> PAGEREF _Toc152159712 \h </w:instrText>
        </w:r>
        <w:r w:rsidR="00772689">
          <w:rPr>
            <w:noProof/>
            <w:webHidden/>
          </w:rPr>
        </w:r>
        <w:r w:rsidR="00772689">
          <w:rPr>
            <w:noProof/>
            <w:webHidden/>
          </w:rPr>
          <w:fldChar w:fldCharType="separate"/>
        </w:r>
        <w:r w:rsidR="00772689">
          <w:rPr>
            <w:noProof/>
            <w:webHidden/>
          </w:rPr>
          <w:t>148</w:t>
        </w:r>
        <w:r w:rsidR="00772689">
          <w:rPr>
            <w:noProof/>
            <w:webHidden/>
          </w:rPr>
          <w:fldChar w:fldCharType="end"/>
        </w:r>
      </w:hyperlink>
    </w:p>
    <w:p w14:paraId="3B848A77" w14:textId="6626641B" w:rsidR="00772689"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59713" w:history="1">
        <w:r w:rsidR="00772689" w:rsidRPr="002B113B">
          <w:rPr>
            <w:rStyle w:val="Hyperlink"/>
            <w:noProof/>
          </w:rPr>
          <w:t xml:space="preserve">Table </w:t>
        </w:r>
        <w:r w:rsidR="00772689" w:rsidRPr="002B113B">
          <w:rPr>
            <w:rStyle w:val="Hyperlink"/>
            <w:noProof/>
            <w:cs/>
          </w:rPr>
          <w:t>‎</w:t>
        </w:r>
        <w:r w:rsidR="00772689" w:rsidRPr="002B113B">
          <w:rPr>
            <w:rStyle w:val="Hyperlink"/>
            <w:noProof/>
          </w:rPr>
          <w:t>9</w:t>
        </w:r>
        <w:r w:rsidR="00772689" w:rsidRPr="002B113B">
          <w:rPr>
            <w:rStyle w:val="Hyperlink"/>
            <w:noProof/>
          </w:rPr>
          <w:noBreakHyphen/>
          <w:t>1: Summary of pivotal equations calculated in this thesis</w:t>
        </w:r>
        <w:r w:rsidR="00772689">
          <w:rPr>
            <w:noProof/>
            <w:webHidden/>
          </w:rPr>
          <w:tab/>
        </w:r>
        <w:r w:rsidR="00772689">
          <w:rPr>
            <w:noProof/>
            <w:webHidden/>
          </w:rPr>
          <w:fldChar w:fldCharType="begin"/>
        </w:r>
        <w:r w:rsidR="00772689">
          <w:rPr>
            <w:noProof/>
            <w:webHidden/>
          </w:rPr>
          <w:instrText xml:space="preserve"> PAGEREF _Toc152159713 \h </w:instrText>
        </w:r>
        <w:r w:rsidR="00772689">
          <w:rPr>
            <w:noProof/>
            <w:webHidden/>
          </w:rPr>
        </w:r>
        <w:r w:rsidR="00772689">
          <w:rPr>
            <w:noProof/>
            <w:webHidden/>
          </w:rPr>
          <w:fldChar w:fldCharType="separate"/>
        </w:r>
        <w:r w:rsidR="00772689">
          <w:rPr>
            <w:noProof/>
            <w:webHidden/>
          </w:rPr>
          <w:t>166</w:t>
        </w:r>
        <w:r w:rsidR="00772689">
          <w:rPr>
            <w:noProof/>
            <w:webHidden/>
          </w:rPr>
          <w:fldChar w:fldCharType="end"/>
        </w:r>
      </w:hyperlink>
    </w:p>
    <w:p w14:paraId="0F746612" w14:textId="66C0B831" w:rsidR="00DA28B2" w:rsidRPr="00772689" w:rsidRDefault="00B765F2" w:rsidP="008C229B">
      <w:pPr>
        <w:rPr>
          <w:rFonts w:asciiTheme="minorBidi" w:hAnsiTheme="minorBidi" w:cstheme="minorBidi"/>
        </w:rPr>
      </w:pPr>
      <w:r w:rsidRPr="00A4782F">
        <w:rPr>
          <w:rFonts w:asciiTheme="minorBidi" w:hAnsiTheme="minorBidi" w:cstheme="minorBidi"/>
        </w:rPr>
        <w:fldChar w:fldCharType="end"/>
      </w:r>
      <w:bookmarkStart w:id="34" w:name="_Toc51833373"/>
    </w:p>
    <w:bookmarkStart w:id="35" w:name="_Toc290554222"/>
    <w:bookmarkStart w:id="36" w:name="_Toc299621187"/>
    <w:bookmarkStart w:id="37" w:name="_Toc299631415"/>
    <w:bookmarkStart w:id="38" w:name="_Toc299631475"/>
    <w:bookmarkStart w:id="39" w:name="_Toc299631565"/>
    <w:bookmarkStart w:id="40" w:name="_Toc299631642"/>
    <w:p w14:paraId="32BB3164" w14:textId="3EDDBDBB" w:rsidR="00772689" w:rsidRPr="00772689" w:rsidRDefault="00750F5F">
      <w:pPr>
        <w:pStyle w:val="TableofFigures"/>
        <w:tabs>
          <w:tab w:val="right" w:leader="dot" w:pos="8494"/>
        </w:tabs>
        <w:rPr>
          <w:rFonts w:asciiTheme="minorBidi" w:eastAsiaTheme="minorEastAsia" w:hAnsiTheme="minorBidi" w:cstheme="minorBidi"/>
          <w:noProof/>
          <w:kern w:val="2"/>
          <w:lang w:eastAsia="en-GB"/>
          <w14:ligatures w14:val="standardContextual"/>
        </w:rPr>
      </w:pPr>
      <w:r w:rsidRPr="00772689">
        <w:rPr>
          <w:rFonts w:asciiTheme="minorBidi" w:hAnsiTheme="minorBidi" w:cstheme="minorBidi"/>
        </w:rPr>
        <w:fldChar w:fldCharType="begin"/>
      </w:r>
      <w:r w:rsidRPr="00772689">
        <w:rPr>
          <w:rFonts w:asciiTheme="minorBidi" w:hAnsiTheme="minorBidi" w:cstheme="minorBidi"/>
        </w:rPr>
        <w:instrText xml:space="preserve"> TOC \h \z \c "Appendix Table" </w:instrText>
      </w:r>
      <w:r w:rsidRPr="00772689">
        <w:rPr>
          <w:rFonts w:asciiTheme="minorBidi" w:hAnsiTheme="minorBidi" w:cstheme="minorBidi"/>
        </w:rPr>
        <w:fldChar w:fldCharType="separate"/>
      </w:r>
      <w:hyperlink w:anchor="_Toc152159714" w:history="1">
        <w:r w:rsidR="00772689" w:rsidRPr="00772689">
          <w:rPr>
            <w:rStyle w:val="Hyperlink"/>
            <w:rFonts w:asciiTheme="minorBidi" w:hAnsiTheme="minorBidi" w:cstheme="minorBidi"/>
            <w:noProof/>
          </w:rPr>
          <w:t xml:space="preserve">Appendix Table </w:t>
        </w:r>
        <w:r w:rsidR="00772689" w:rsidRPr="00772689">
          <w:rPr>
            <w:rStyle w:val="Hyperlink"/>
            <w:rFonts w:asciiTheme="minorBidi" w:hAnsiTheme="minorBidi" w:cstheme="minorBidi"/>
            <w:noProof/>
            <w:cs/>
          </w:rPr>
          <w:t>‎</w:t>
        </w:r>
        <w:r w:rsidR="00772689" w:rsidRPr="00772689">
          <w:rPr>
            <w:rStyle w:val="Hyperlink"/>
            <w:rFonts w:asciiTheme="minorBidi" w:hAnsiTheme="minorBidi" w:cstheme="minorBidi"/>
            <w:noProof/>
          </w:rPr>
          <w:t>9</w:t>
        </w:r>
        <w:r w:rsidR="00772689" w:rsidRPr="00772689">
          <w:rPr>
            <w:rStyle w:val="Hyperlink"/>
            <w:rFonts w:asciiTheme="minorBidi" w:hAnsiTheme="minorBidi" w:cstheme="minorBidi"/>
            <w:noProof/>
          </w:rPr>
          <w:noBreakHyphen/>
          <w:t>1: Molecular Formula Calculation for AN-Al (88/12)</w:t>
        </w:r>
        <w:r w:rsidR="00772689" w:rsidRPr="00772689">
          <w:rPr>
            <w:rFonts w:asciiTheme="minorBidi" w:hAnsiTheme="minorBidi" w:cstheme="minorBidi"/>
            <w:noProof/>
            <w:webHidden/>
          </w:rPr>
          <w:tab/>
        </w:r>
        <w:r w:rsidR="00772689" w:rsidRPr="00772689">
          <w:rPr>
            <w:rFonts w:asciiTheme="minorBidi" w:hAnsiTheme="minorBidi" w:cstheme="minorBidi"/>
            <w:noProof/>
            <w:webHidden/>
          </w:rPr>
          <w:fldChar w:fldCharType="begin"/>
        </w:r>
        <w:r w:rsidR="00772689" w:rsidRPr="00772689">
          <w:rPr>
            <w:rFonts w:asciiTheme="minorBidi" w:hAnsiTheme="minorBidi" w:cstheme="minorBidi"/>
            <w:noProof/>
            <w:webHidden/>
          </w:rPr>
          <w:instrText xml:space="preserve"> PAGEREF _Toc152159714 \h </w:instrText>
        </w:r>
        <w:r w:rsidR="00772689" w:rsidRPr="00772689">
          <w:rPr>
            <w:rFonts w:asciiTheme="minorBidi" w:hAnsiTheme="minorBidi" w:cstheme="minorBidi"/>
            <w:noProof/>
            <w:webHidden/>
          </w:rPr>
        </w:r>
        <w:r w:rsidR="00772689" w:rsidRPr="00772689">
          <w:rPr>
            <w:rFonts w:asciiTheme="minorBidi" w:hAnsiTheme="minorBidi" w:cstheme="minorBidi"/>
            <w:noProof/>
            <w:webHidden/>
          </w:rPr>
          <w:fldChar w:fldCharType="separate"/>
        </w:r>
        <w:r w:rsidR="00772689" w:rsidRPr="00772689">
          <w:rPr>
            <w:rFonts w:asciiTheme="minorBidi" w:hAnsiTheme="minorBidi" w:cstheme="minorBidi"/>
            <w:noProof/>
            <w:webHidden/>
          </w:rPr>
          <w:t>205</w:t>
        </w:r>
        <w:r w:rsidR="00772689" w:rsidRPr="00772689">
          <w:rPr>
            <w:rFonts w:asciiTheme="minorBidi" w:hAnsiTheme="minorBidi" w:cstheme="minorBidi"/>
            <w:noProof/>
            <w:webHidden/>
          </w:rPr>
          <w:fldChar w:fldCharType="end"/>
        </w:r>
      </w:hyperlink>
    </w:p>
    <w:p w14:paraId="5262A8DC" w14:textId="4E88F924" w:rsidR="00772689" w:rsidRPr="00772689" w:rsidRDefault="00986730">
      <w:pPr>
        <w:pStyle w:val="TableofFigures"/>
        <w:tabs>
          <w:tab w:val="right" w:leader="dot" w:pos="8494"/>
        </w:tabs>
        <w:rPr>
          <w:rFonts w:asciiTheme="minorBidi" w:eastAsiaTheme="minorEastAsia" w:hAnsiTheme="minorBidi" w:cstheme="minorBidi"/>
          <w:noProof/>
          <w:kern w:val="2"/>
          <w:lang w:eastAsia="en-GB"/>
          <w14:ligatures w14:val="standardContextual"/>
        </w:rPr>
      </w:pPr>
      <w:hyperlink w:anchor="_Toc152159715" w:history="1">
        <w:r w:rsidR="00772689" w:rsidRPr="00772689">
          <w:rPr>
            <w:rStyle w:val="Hyperlink"/>
            <w:rFonts w:asciiTheme="minorBidi" w:hAnsiTheme="minorBidi" w:cstheme="minorBidi"/>
            <w:noProof/>
          </w:rPr>
          <w:t xml:space="preserve">Appendix Table </w:t>
        </w:r>
        <w:r w:rsidR="00772689" w:rsidRPr="00772689">
          <w:rPr>
            <w:rStyle w:val="Hyperlink"/>
            <w:rFonts w:asciiTheme="minorBidi" w:hAnsiTheme="minorBidi" w:cstheme="minorBidi"/>
            <w:noProof/>
            <w:cs/>
          </w:rPr>
          <w:t>‎</w:t>
        </w:r>
        <w:r w:rsidR="00772689" w:rsidRPr="00772689">
          <w:rPr>
            <w:rStyle w:val="Hyperlink"/>
            <w:rFonts w:asciiTheme="minorBidi" w:hAnsiTheme="minorBidi" w:cstheme="minorBidi"/>
            <w:noProof/>
          </w:rPr>
          <w:t>9</w:t>
        </w:r>
        <w:r w:rsidR="00772689" w:rsidRPr="00772689">
          <w:rPr>
            <w:rStyle w:val="Hyperlink"/>
            <w:rFonts w:asciiTheme="minorBidi" w:hAnsiTheme="minorBidi" w:cstheme="minorBidi"/>
            <w:noProof/>
          </w:rPr>
          <w:noBreakHyphen/>
          <w:t>2: A comparison of ECP by nation and status</w:t>
        </w:r>
        <w:r w:rsidR="00772689" w:rsidRPr="00772689">
          <w:rPr>
            <w:rFonts w:asciiTheme="minorBidi" w:hAnsiTheme="minorBidi" w:cstheme="minorBidi"/>
            <w:noProof/>
            <w:webHidden/>
          </w:rPr>
          <w:tab/>
        </w:r>
        <w:r w:rsidR="00772689" w:rsidRPr="00772689">
          <w:rPr>
            <w:rFonts w:asciiTheme="minorBidi" w:hAnsiTheme="minorBidi" w:cstheme="minorBidi"/>
            <w:noProof/>
            <w:webHidden/>
          </w:rPr>
          <w:fldChar w:fldCharType="begin"/>
        </w:r>
        <w:r w:rsidR="00772689" w:rsidRPr="00772689">
          <w:rPr>
            <w:rFonts w:asciiTheme="minorBidi" w:hAnsiTheme="minorBidi" w:cstheme="minorBidi"/>
            <w:noProof/>
            <w:webHidden/>
          </w:rPr>
          <w:instrText xml:space="preserve"> PAGEREF _Toc152159715 \h </w:instrText>
        </w:r>
        <w:r w:rsidR="00772689" w:rsidRPr="00772689">
          <w:rPr>
            <w:rFonts w:asciiTheme="minorBidi" w:hAnsiTheme="minorBidi" w:cstheme="minorBidi"/>
            <w:noProof/>
            <w:webHidden/>
          </w:rPr>
        </w:r>
        <w:r w:rsidR="00772689" w:rsidRPr="00772689">
          <w:rPr>
            <w:rFonts w:asciiTheme="minorBidi" w:hAnsiTheme="minorBidi" w:cstheme="minorBidi"/>
            <w:noProof/>
            <w:webHidden/>
          </w:rPr>
          <w:fldChar w:fldCharType="separate"/>
        </w:r>
        <w:r w:rsidR="00772689" w:rsidRPr="00772689">
          <w:rPr>
            <w:rFonts w:asciiTheme="minorBidi" w:hAnsiTheme="minorBidi" w:cstheme="minorBidi"/>
            <w:noProof/>
            <w:webHidden/>
          </w:rPr>
          <w:t>209</w:t>
        </w:r>
        <w:r w:rsidR="00772689" w:rsidRPr="00772689">
          <w:rPr>
            <w:rFonts w:asciiTheme="minorBidi" w:hAnsiTheme="minorBidi" w:cstheme="minorBidi"/>
            <w:noProof/>
            <w:webHidden/>
          </w:rPr>
          <w:fldChar w:fldCharType="end"/>
        </w:r>
      </w:hyperlink>
    </w:p>
    <w:p w14:paraId="2DF4F077" w14:textId="3E9F087A" w:rsidR="00772689" w:rsidRPr="00772689" w:rsidRDefault="00986730">
      <w:pPr>
        <w:pStyle w:val="TableofFigures"/>
        <w:tabs>
          <w:tab w:val="right" w:leader="dot" w:pos="8494"/>
        </w:tabs>
        <w:rPr>
          <w:rFonts w:asciiTheme="minorBidi" w:eastAsiaTheme="minorEastAsia" w:hAnsiTheme="minorBidi" w:cstheme="minorBidi"/>
          <w:noProof/>
          <w:kern w:val="2"/>
          <w:lang w:eastAsia="en-GB"/>
          <w14:ligatures w14:val="standardContextual"/>
        </w:rPr>
      </w:pPr>
      <w:hyperlink w:anchor="_Toc152159716" w:history="1">
        <w:r w:rsidR="00772689" w:rsidRPr="00772689">
          <w:rPr>
            <w:rStyle w:val="Hyperlink"/>
            <w:rFonts w:asciiTheme="minorBidi" w:hAnsiTheme="minorBidi" w:cstheme="minorBidi"/>
            <w:noProof/>
          </w:rPr>
          <w:t xml:space="preserve">Appendix Table </w:t>
        </w:r>
        <w:r w:rsidR="00772689" w:rsidRPr="00772689">
          <w:rPr>
            <w:rStyle w:val="Hyperlink"/>
            <w:rFonts w:asciiTheme="minorBidi" w:hAnsiTheme="minorBidi" w:cstheme="minorBidi"/>
            <w:noProof/>
            <w:cs/>
          </w:rPr>
          <w:t>‎</w:t>
        </w:r>
        <w:r w:rsidR="00772689" w:rsidRPr="00772689">
          <w:rPr>
            <w:rStyle w:val="Hyperlink"/>
            <w:rFonts w:asciiTheme="minorBidi" w:hAnsiTheme="minorBidi" w:cstheme="minorBidi"/>
            <w:noProof/>
          </w:rPr>
          <w:t>9</w:t>
        </w:r>
        <w:r w:rsidR="00772689" w:rsidRPr="00772689">
          <w:rPr>
            <w:rStyle w:val="Hyperlink"/>
            <w:rFonts w:asciiTheme="minorBidi" w:hAnsiTheme="minorBidi" w:cstheme="minorBidi"/>
            <w:noProof/>
          </w:rPr>
          <w:noBreakHyphen/>
          <w:t>3: Kingery-Bulmash Data for UHP Detonation</w:t>
        </w:r>
        <w:r w:rsidR="00772689" w:rsidRPr="00772689">
          <w:rPr>
            <w:rFonts w:asciiTheme="minorBidi" w:hAnsiTheme="minorBidi" w:cstheme="minorBidi"/>
            <w:noProof/>
            <w:webHidden/>
          </w:rPr>
          <w:tab/>
        </w:r>
        <w:r w:rsidR="00772689" w:rsidRPr="00772689">
          <w:rPr>
            <w:rFonts w:asciiTheme="minorBidi" w:hAnsiTheme="minorBidi" w:cstheme="minorBidi"/>
            <w:noProof/>
            <w:webHidden/>
          </w:rPr>
          <w:fldChar w:fldCharType="begin"/>
        </w:r>
        <w:r w:rsidR="00772689" w:rsidRPr="00772689">
          <w:rPr>
            <w:rFonts w:asciiTheme="minorBidi" w:hAnsiTheme="minorBidi" w:cstheme="minorBidi"/>
            <w:noProof/>
            <w:webHidden/>
          </w:rPr>
          <w:instrText xml:space="preserve"> PAGEREF _Toc152159716 \h </w:instrText>
        </w:r>
        <w:r w:rsidR="00772689" w:rsidRPr="00772689">
          <w:rPr>
            <w:rFonts w:asciiTheme="minorBidi" w:hAnsiTheme="minorBidi" w:cstheme="minorBidi"/>
            <w:noProof/>
            <w:webHidden/>
          </w:rPr>
        </w:r>
        <w:r w:rsidR="00772689" w:rsidRPr="00772689">
          <w:rPr>
            <w:rFonts w:asciiTheme="minorBidi" w:hAnsiTheme="minorBidi" w:cstheme="minorBidi"/>
            <w:noProof/>
            <w:webHidden/>
          </w:rPr>
          <w:fldChar w:fldCharType="separate"/>
        </w:r>
        <w:r w:rsidR="00772689" w:rsidRPr="00772689">
          <w:rPr>
            <w:rFonts w:asciiTheme="minorBidi" w:hAnsiTheme="minorBidi" w:cstheme="minorBidi"/>
            <w:noProof/>
            <w:webHidden/>
          </w:rPr>
          <w:t>224</w:t>
        </w:r>
        <w:r w:rsidR="00772689" w:rsidRPr="00772689">
          <w:rPr>
            <w:rFonts w:asciiTheme="minorBidi" w:hAnsiTheme="minorBidi" w:cstheme="minorBidi"/>
            <w:noProof/>
            <w:webHidden/>
          </w:rPr>
          <w:fldChar w:fldCharType="end"/>
        </w:r>
      </w:hyperlink>
    </w:p>
    <w:p w14:paraId="7F7C6B8B" w14:textId="28B9D854" w:rsidR="005C0AF1" w:rsidRPr="00772689" w:rsidRDefault="00750F5F" w:rsidP="00AE480E">
      <w:pPr>
        <w:rPr>
          <w:rFonts w:asciiTheme="minorBidi" w:hAnsiTheme="minorBidi" w:cstheme="minorBidi"/>
        </w:rPr>
      </w:pPr>
      <w:r w:rsidRPr="00772689">
        <w:rPr>
          <w:rFonts w:asciiTheme="minorBidi" w:hAnsiTheme="minorBidi" w:cstheme="minorBidi"/>
        </w:rPr>
        <w:fldChar w:fldCharType="end"/>
      </w:r>
      <w:r w:rsidR="005C0AF1" w:rsidRPr="00772689">
        <w:rPr>
          <w:rFonts w:asciiTheme="minorBidi" w:hAnsiTheme="minorBidi" w:cstheme="minorBidi"/>
        </w:rPr>
        <w:br w:type="page"/>
      </w:r>
    </w:p>
    <w:p w14:paraId="6336BDBD" w14:textId="1C748BFD" w:rsidR="00DA28B2" w:rsidRPr="00A4782F" w:rsidRDefault="005E3ACA" w:rsidP="00DA28B2">
      <w:pPr>
        <w:pStyle w:val="Heading1nonumber"/>
        <w:rPr>
          <w:rFonts w:asciiTheme="minorBidi" w:hAnsiTheme="minorBidi" w:cstheme="minorBidi"/>
        </w:rPr>
      </w:pPr>
      <w:bookmarkStart w:id="41" w:name="_Toc152159542"/>
      <w:r w:rsidRPr="00A4782F">
        <w:rPr>
          <w:rFonts w:asciiTheme="minorBidi" w:hAnsiTheme="minorBidi" w:cstheme="minorBidi"/>
        </w:rPr>
        <w:t xml:space="preserve">List of </w:t>
      </w:r>
      <w:r w:rsidR="004C2C9C" w:rsidRPr="00A4782F">
        <w:rPr>
          <w:rFonts w:asciiTheme="minorBidi" w:hAnsiTheme="minorBidi" w:cstheme="minorBidi"/>
        </w:rPr>
        <w:t>E</w:t>
      </w:r>
      <w:r w:rsidRPr="00A4782F">
        <w:rPr>
          <w:rFonts w:asciiTheme="minorBidi" w:hAnsiTheme="minorBidi" w:cstheme="minorBidi"/>
        </w:rPr>
        <w:t>quations</w:t>
      </w:r>
      <w:bookmarkEnd w:id="34"/>
      <w:bookmarkEnd w:id="35"/>
      <w:bookmarkEnd w:id="36"/>
      <w:bookmarkEnd w:id="37"/>
      <w:bookmarkEnd w:id="38"/>
      <w:bookmarkEnd w:id="39"/>
      <w:bookmarkEnd w:id="40"/>
      <w:bookmarkEnd w:id="41"/>
    </w:p>
    <w:p w14:paraId="398E8398" w14:textId="5115BB3D" w:rsidR="00B63250" w:rsidRDefault="00B765F2">
      <w:pPr>
        <w:pStyle w:val="TableofFigures"/>
        <w:tabs>
          <w:tab w:val="right" w:leader="dot" w:pos="8494"/>
        </w:tabs>
        <w:rPr>
          <w:rFonts w:asciiTheme="minorHAnsi" w:eastAsiaTheme="minorEastAsia" w:hAnsiTheme="minorHAnsi" w:cstheme="minorBidi"/>
          <w:noProof/>
          <w:kern w:val="2"/>
          <w:lang w:eastAsia="en-GB"/>
          <w14:ligatures w14:val="standardContextual"/>
        </w:rPr>
      </w:pPr>
      <w:r w:rsidRPr="00A4782F">
        <w:rPr>
          <w:rFonts w:asciiTheme="minorBidi" w:hAnsiTheme="minorBidi" w:cstheme="minorBidi"/>
        </w:rPr>
        <w:fldChar w:fldCharType="begin"/>
      </w:r>
      <w:r w:rsidR="00DA28B2" w:rsidRPr="00A4782F">
        <w:rPr>
          <w:rFonts w:asciiTheme="minorBidi" w:hAnsiTheme="minorBidi" w:cstheme="minorBidi"/>
        </w:rPr>
        <w:instrText xml:space="preserve"> TOC \h \z \c "Equation" </w:instrText>
      </w:r>
      <w:r w:rsidRPr="00A4782F">
        <w:rPr>
          <w:rFonts w:asciiTheme="minorBidi" w:hAnsiTheme="minorBidi" w:cstheme="minorBidi"/>
        </w:rPr>
        <w:fldChar w:fldCharType="separate"/>
      </w:r>
      <w:hyperlink w:anchor="_Toc152142402"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w:t>
        </w:r>
        <w:r w:rsidR="00B63250">
          <w:rPr>
            <w:noProof/>
            <w:webHidden/>
          </w:rPr>
          <w:tab/>
        </w:r>
        <w:r w:rsidR="00B63250">
          <w:rPr>
            <w:noProof/>
            <w:webHidden/>
          </w:rPr>
          <w:fldChar w:fldCharType="begin"/>
        </w:r>
        <w:r w:rsidR="00B63250">
          <w:rPr>
            <w:noProof/>
            <w:webHidden/>
          </w:rPr>
          <w:instrText xml:space="preserve"> PAGEREF _Toc152142402 \h </w:instrText>
        </w:r>
        <w:r w:rsidR="00B63250">
          <w:rPr>
            <w:noProof/>
            <w:webHidden/>
          </w:rPr>
        </w:r>
        <w:r w:rsidR="00B63250">
          <w:rPr>
            <w:noProof/>
            <w:webHidden/>
          </w:rPr>
          <w:fldChar w:fldCharType="separate"/>
        </w:r>
        <w:r w:rsidR="00772689">
          <w:rPr>
            <w:noProof/>
            <w:webHidden/>
          </w:rPr>
          <w:t>89</w:t>
        </w:r>
        <w:r w:rsidR="00B63250">
          <w:rPr>
            <w:noProof/>
            <w:webHidden/>
          </w:rPr>
          <w:fldChar w:fldCharType="end"/>
        </w:r>
      </w:hyperlink>
    </w:p>
    <w:p w14:paraId="2B5B22EE" w14:textId="22455227"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03"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2)</w:t>
        </w:r>
        <w:r w:rsidR="00B63250">
          <w:rPr>
            <w:noProof/>
            <w:webHidden/>
          </w:rPr>
          <w:tab/>
        </w:r>
        <w:r w:rsidR="00B63250">
          <w:rPr>
            <w:noProof/>
            <w:webHidden/>
          </w:rPr>
          <w:fldChar w:fldCharType="begin"/>
        </w:r>
        <w:r w:rsidR="00B63250">
          <w:rPr>
            <w:noProof/>
            <w:webHidden/>
          </w:rPr>
          <w:instrText xml:space="preserve"> PAGEREF _Toc152142403 \h </w:instrText>
        </w:r>
        <w:r w:rsidR="00B63250">
          <w:rPr>
            <w:noProof/>
            <w:webHidden/>
          </w:rPr>
        </w:r>
        <w:r w:rsidR="00B63250">
          <w:rPr>
            <w:noProof/>
            <w:webHidden/>
          </w:rPr>
          <w:fldChar w:fldCharType="separate"/>
        </w:r>
        <w:r w:rsidR="00772689">
          <w:rPr>
            <w:noProof/>
            <w:webHidden/>
          </w:rPr>
          <w:t>91</w:t>
        </w:r>
        <w:r w:rsidR="00B63250">
          <w:rPr>
            <w:noProof/>
            <w:webHidden/>
          </w:rPr>
          <w:fldChar w:fldCharType="end"/>
        </w:r>
      </w:hyperlink>
    </w:p>
    <w:p w14:paraId="6257CD97" w14:textId="45934F08"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04"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3)</w:t>
        </w:r>
        <w:r w:rsidR="00B63250">
          <w:rPr>
            <w:noProof/>
            <w:webHidden/>
          </w:rPr>
          <w:tab/>
        </w:r>
        <w:r w:rsidR="00B63250">
          <w:rPr>
            <w:noProof/>
            <w:webHidden/>
          </w:rPr>
          <w:fldChar w:fldCharType="begin"/>
        </w:r>
        <w:r w:rsidR="00B63250">
          <w:rPr>
            <w:noProof/>
            <w:webHidden/>
          </w:rPr>
          <w:instrText xml:space="preserve"> PAGEREF _Toc152142404 \h </w:instrText>
        </w:r>
        <w:r w:rsidR="00B63250">
          <w:rPr>
            <w:noProof/>
            <w:webHidden/>
          </w:rPr>
        </w:r>
        <w:r w:rsidR="00B63250">
          <w:rPr>
            <w:noProof/>
            <w:webHidden/>
          </w:rPr>
          <w:fldChar w:fldCharType="separate"/>
        </w:r>
        <w:r w:rsidR="00772689">
          <w:rPr>
            <w:noProof/>
            <w:webHidden/>
          </w:rPr>
          <w:t>96</w:t>
        </w:r>
        <w:r w:rsidR="00B63250">
          <w:rPr>
            <w:noProof/>
            <w:webHidden/>
          </w:rPr>
          <w:fldChar w:fldCharType="end"/>
        </w:r>
      </w:hyperlink>
    </w:p>
    <w:p w14:paraId="5D76FE7C" w14:textId="156DC82D"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05"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4)</w:t>
        </w:r>
        <w:r w:rsidR="00B63250">
          <w:rPr>
            <w:noProof/>
            <w:webHidden/>
          </w:rPr>
          <w:tab/>
        </w:r>
        <w:r w:rsidR="00B63250">
          <w:rPr>
            <w:noProof/>
            <w:webHidden/>
          </w:rPr>
          <w:fldChar w:fldCharType="begin"/>
        </w:r>
        <w:r w:rsidR="00B63250">
          <w:rPr>
            <w:noProof/>
            <w:webHidden/>
          </w:rPr>
          <w:instrText xml:space="preserve"> PAGEREF _Toc152142405 \h </w:instrText>
        </w:r>
        <w:r w:rsidR="00B63250">
          <w:rPr>
            <w:noProof/>
            <w:webHidden/>
          </w:rPr>
        </w:r>
        <w:r w:rsidR="00B63250">
          <w:rPr>
            <w:noProof/>
            <w:webHidden/>
          </w:rPr>
          <w:fldChar w:fldCharType="separate"/>
        </w:r>
        <w:r w:rsidR="00772689">
          <w:rPr>
            <w:noProof/>
            <w:webHidden/>
          </w:rPr>
          <w:t>98</w:t>
        </w:r>
        <w:r w:rsidR="00B63250">
          <w:rPr>
            <w:noProof/>
            <w:webHidden/>
          </w:rPr>
          <w:fldChar w:fldCharType="end"/>
        </w:r>
      </w:hyperlink>
    </w:p>
    <w:p w14:paraId="390DB2B7" w14:textId="0EECB5FF"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06"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5)</w:t>
        </w:r>
        <w:r w:rsidR="00B63250">
          <w:rPr>
            <w:noProof/>
            <w:webHidden/>
          </w:rPr>
          <w:tab/>
        </w:r>
        <w:r w:rsidR="00B63250">
          <w:rPr>
            <w:noProof/>
            <w:webHidden/>
          </w:rPr>
          <w:fldChar w:fldCharType="begin"/>
        </w:r>
        <w:r w:rsidR="00B63250">
          <w:rPr>
            <w:noProof/>
            <w:webHidden/>
          </w:rPr>
          <w:instrText xml:space="preserve"> PAGEREF _Toc152142406 \h </w:instrText>
        </w:r>
        <w:r w:rsidR="00B63250">
          <w:rPr>
            <w:noProof/>
            <w:webHidden/>
          </w:rPr>
        </w:r>
        <w:r w:rsidR="00B63250">
          <w:rPr>
            <w:noProof/>
            <w:webHidden/>
          </w:rPr>
          <w:fldChar w:fldCharType="separate"/>
        </w:r>
        <w:r w:rsidR="00772689">
          <w:rPr>
            <w:noProof/>
            <w:webHidden/>
          </w:rPr>
          <w:t>99</w:t>
        </w:r>
        <w:r w:rsidR="00B63250">
          <w:rPr>
            <w:noProof/>
            <w:webHidden/>
          </w:rPr>
          <w:fldChar w:fldCharType="end"/>
        </w:r>
      </w:hyperlink>
    </w:p>
    <w:p w14:paraId="5D8DDDE3" w14:textId="29D48D08"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07"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6)</w:t>
        </w:r>
        <w:r w:rsidR="00B63250">
          <w:rPr>
            <w:noProof/>
            <w:webHidden/>
          </w:rPr>
          <w:tab/>
        </w:r>
        <w:r w:rsidR="00B63250">
          <w:rPr>
            <w:noProof/>
            <w:webHidden/>
          </w:rPr>
          <w:fldChar w:fldCharType="begin"/>
        </w:r>
        <w:r w:rsidR="00B63250">
          <w:rPr>
            <w:noProof/>
            <w:webHidden/>
          </w:rPr>
          <w:instrText xml:space="preserve"> PAGEREF _Toc152142407 \h </w:instrText>
        </w:r>
        <w:r w:rsidR="00B63250">
          <w:rPr>
            <w:noProof/>
            <w:webHidden/>
          </w:rPr>
        </w:r>
        <w:r w:rsidR="00B63250">
          <w:rPr>
            <w:noProof/>
            <w:webHidden/>
          </w:rPr>
          <w:fldChar w:fldCharType="separate"/>
        </w:r>
        <w:r w:rsidR="00772689">
          <w:rPr>
            <w:noProof/>
            <w:webHidden/>
          </w:rPr>
          <w:t>99</w:t>
        </w:r>
        <w:r w:rsidR="00B63250">
          <w:rPr>
            <w:noProof/>
            <w:webHidden/>
          </w:rPr>
          <w:fldChar w:fldCharType="end"/>
        </w:r>
      </w:hyperlink>
    </w:p>
    <w:p w14:paraId="26862B47" w14:textId="7EABF7F1"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08"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7)</w:t>
        </w:r>
        <w:r w:rsidR="00B63250">
          <w:rPr>
            <w:noProof/>
            <w:webHidden/>
          </w:rPr>
          <w:tab/>
        </w:r>
        <w:r w:rsidR="00B63250">
          <w:rPr>
            <w:noProof/>
            <w:webHidden/>
          </w:rPr>
          <w:fldChar w:fldCharType="begin"/>
        </w:r>
        <w:r w:rsidR="00B63250">
          <w:rPr>
            <w:noProof/>
            <w:webHidden/>
          </w:rPr>
          <w:instrText xml:space="preserve"> PAGEREF _Toc152142408 \h </w:instrText>
        </w:r>
        <w:r w:rsidR="00B63250">
          <w:rPr>
            <w:noProof/>
            <w:webHidden/>
          </w:rPr>
        </w:r>
        <w:r w:rsidR="00B63250">
          <w:rPr>
            <w:noProof/>
            <w:webHidden/>
          </w:rPr>
          <w:fldChar w:fldCharType="separate"/>
        </w:r>
        <w:r w:rsidR="00772689">
          <w:rPr>
            <w:noProof/>
            <w:webHidden/>
          </w:rPr>
          <w:t>99</w:t>
        </w:r>
        <w:r w:rsidR="00B63250">
          <w:rPr>
            <w:noProof/>
            <w:webHidden/>
          </w:rPr>
          <w:fldChar w:fldCharType="end"/>
        </w:r>
      </w:hyperlink>
    </w:p>
    <w:p w14:paraId="04370628" w14:textId="4DE16BC5"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09"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8)</w:t>
        </w:r>
        <w:r w:rsidR="00B63250">
          <w:rPr>
            <w:noProof/>
            <w:webHidden/>
          </w:rPr>
          <w:tab/>
        </w:r>
        <w:r w:rsidR="00B63250">
          <w:rPr>
            <w:noProof/>
            <w:webHidden/>
          </w:rPr>
          <w:fldChar w:fldCharType="begin"/>
        </w:r>
        <w:r w:rsidR="00B63250">
          <w:rPr>
            <w:noProof/>
            <w:webHidden/>
          </w:rPr>
          <w:instrText xml:space="preserve"> PAGEREF _Toc152142409 \h </w:instrText>
        </w:r>
        <w:r w:rsidR="00B63250">
          <w:rPr>
            <w:noProof/>
            <w:webHidden/>
          </w:rPr>
        </w:r>
        <w:r w:rsidR="00B63250">
          <w:rPr>
            <w:noProof/>
            <w:webHidden/>
          </w:rPr>
          <w:fldChar w:fldCharType="separate"/>
        </w:r>
        <w:r w:rsidR="00772689">
          <w:rPr>
            <w:noProof/>
            <w:webHidden/>
          </w:rPr>
          <w:t>100</w:t>
        </w:r>
        <w:r w:rsidR="00B63250">
          <w:rPr>
            <w:noProof/>
            <w:webHidden/>
          </w:rPr>
          <w:fldChar w:fldCharType="end"/>
        </w:r>
      </w:hyperlink>
    </w:p>
    <w:p w14:paraId="4DF3EB52" w14:textId="0DED9A83"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0"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9)</w:t>
        </w:r>
        <w:r w:rsidR="00B63250">
          <w:rPr>
            <w:noProof/>
            <w:webHidden/>
          </w:rPr>
          <w:tab/>
        </w:r>
        <w:r w:rsidR="00B63250">
          <w:rPr>
            <w:noProof/>
            <w:webHidden/>
          </w:rPr>
          <w:fldChar w:fldCharType="begin"/>
        </w:r>
        <w:r w:rsidR="00B63250">
          <w:rPr>
            <w:noProof/>
            <w:webHidden/>
          </w:rPr>
          <w:instrText xml:space="preserve"> PAGEREF _Toc152142410 \h </w:instrText>
        </w:r>
        <w:r w:rsidR="00B63250">
          <w:rPr>
            <w:noProof/>
            <w:webHidden/>
          </w:rPr>
        </w:r>
        <w:r w:rsidR="00B63250">
          <w:rPr>
            <w:noProof/>
            <w:webHidden/>
          </w:rPr>
          <w:fldChar w:fldCharType="separate"/>
        </w:r>
        <w:r w:rsidR="00772689">
          <w:rPr>
            <w:noProof/>
            <w:webHidden/>
          </w:rPr>
          <w:t>100</w:t>
        </w:r>
        <w:r w:rsidR="00B63250">
          <w:rPr>
            <w:noProof/>
            <w:webHidden/>
          </w:rPr>
          <w:fldChar w:fldCharType="end"/>
        </w:r>
      </w:hyperlink>
    </w:p>
    <w:p w14:paraId="21978ADF" w14:textId="3228DE45"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1"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10)</w:t>
        </w:r>
        <w:r w:rsidR="00B63250">
          <w:rPr>
            <w:noProof/>
            <w:webHidden/>
          </w:rPr>
          <w:tab/>
        </w:r>
        <w:r w:rsidR="00B63250">
          <w:rPr>
            <w:noProof/>
            <w:webHidden/>
          </w:rPr>
          <w:fldChar w:fldCharType="begin"/>
        </w:r>
        <w:r w:rsidR="00B63250">
          <w:rPr>
            <w:noProof/>
            <w:webHidden/>
          </w:rPr>
          <w:instrText xml:space="preserve"> PAGEREF _Toc152142411 \h </w:instrText>
        </w:r>
        <w:r w:rsidR="00B63250">
          <w:rPr>
            <w:noProof/>
            <w:webHidden/>
          </w:rPr>
        </w:r>
        <w:r w:rsidR="00B63250">
          <w:rPr>
            <w:noProof/>
            <w:webHidden/>
          </w:rPr>
          <w:fldChar w:fldCharType="separate"/>
        </w:r>
        <w:r w:rsidR="00772689">
          <w:rPr>
            <w:noProof/>
            <w:webHidden/>
          </w:rPr>
          <w:t>100</w:t>
        </w:r>
        <w:r w:rsidR="00B63250">
          <w:rPr>
            <w:noProof/>
            <w:webHidden/>
          </w:rPr>
          <w:fldChar w:fldCharType="end"/>
        </w:r>
      </w:hyperlink>
    </w:p>
    <w:p w14:paraId="4DB75DEF" w14:textId="5F8552A3"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2"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11)</w:t>
        </w:r>
        <w:r w:rsidR="00B63250">
          <w:rPr>
            <w:noProof/>
            <w:webHidden/>
          </w:rPr>
          <w:tab/>
        </w:r>
        <w:r w:rsidR="00B63250">
          <w:rPr>
            <w:noProof/>
            <w:webHidden/>
          </w:rPr>
          <w:fldChar w:fldCharType="begin"/>
        </w:r>
        <w:r w:rsidR="00B63250">
          <w:rPr>
            <w:noProof/>
            <w:webHidden/>
          </w:rPr>
          <w:instrText xml:space="preserve"> PAGEREF _Toc152142412 \h </w:instrText>
        </w:r>
        <w:r w:rsidR="00B63250">
          <w:rPr>
            <w:noProof/>
            <w:webHidden/>
          </w:rPr>
        </w:r>
        <w:r w:rsidR="00B63250">
          <w:rPr>
            <w:noProof/>
            <w:webHidden/>
          </w:rPr>
          <w:fldChar w:fldCharType="separate"/>
        </w:r>
        <w:r w:rsidR="00772689">
          <w:rPr>
            <w:noProof/>
            <w:webHidden/>
          </w:rPr>
          <w:t>100</w:t>
        </w:r>
        <w:r w:rsidR="00B63250">
          <w:rPr>
            <w:noProof/>
            <w:webHidden/>
          </w:rPr>
          <w:fldChar w:fldCharType="end"/>
        </w:r>
      </w:hyperlink>
    </w:p>
    <w:p w14:paraId="0E9B7A43" w14:textId="38A64AA0"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3"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12)</w:t>
        </w:r>
        <w:r w:rsidR="00B63250">
          <w:rPr>
            <w:noProof/>
            <w:webHidden/>
          </w:rPr>
          <w:tab/>
        </w:r>
        <w:r w:rsidR="00B63250">
          <w:rPr>
            <w:noProof/>
            <w:webHidden/>
          </w:rPr>
          <w:fldChar w:fldCharType="begin"/>
        </w:r>
        <w:r w:rsidR="00B63250">
          <w:rPr>
            <w:noProof/>
            <w:webHidden/>
          </w:rPr>
          <w:instrText xml:space="preserve"> PAGEREF _Toc152142413 \h </w:instrText>
        </w:r>
        <w:r w:rsidR="00B63250">
          <w:rPr>
            <w:noProof/>
            <w:webHidden/>
          </w:rPr>
        </w:r>
        <w:r w:rsidR="00B63250">
          <w:rPr>
            <w:noProof/>
            <w:webHidden/>
          </w:rPr>
          <w:fldChar w:fldCharType="separate"/>
        </w:r>
        <w:r w:rsidR="00772689">
          <w:rPr>
            <w:noProof/>
            <w:webHidden/>
          </w:rPr>
          <w:t>101</w:t>
        </w:r>
        <w:r w:rsidR="00B63250">
          <w:rPr>
            <w:noProof/>
            <w:webHidden/>
          </w:rPr>
          <w:fldChar w:fldCharType="end"/>
        </w:r>
      </w:hyperlink>
    </w:p>
    <w:p w14:paraId="7DAE070C" w14:textId="28BBAECA"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4"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13)</w:t>
        </w:r>
        <w:r w:rsidR="00B63250">
          <w:rPr>
            <w:noProof/>
            <w:webHidden/>
          </w:rPr>
          <w:tab/>
        </w:r>
        <w:r w:rsidR="00B63250">
          <w:rPr>
            <w:noProof/>
            <w:webHidden/>
          </w:rPr>
          <w:fldChar w:fldCharType="begin"/>
        </w:r>
        <w:r w:rsidR="00B63250">
          <w:rPr>
            <w:noProof/>
            <w:webHidden/>
          </w:rPr>
          <w:instrText xml:space="preserve"> PAGEREF _Toc152142414 \h </w:instrText>
        </w:r>
        <w:r w:rsidR="00B63250">
          <w:rPr>
            <w:noProof/>
            <w:webHidden/>
          </w:rPr>
        </w:r>
        <w:r w:rsidR="00B63250">
          <w:rPr>
            <w:noProof/>
            <w:webHidden/>
          </w:rPr>
          <w:fldChar w:fldCharType="separate"/>
        </w:r>
        <w:r w:rsidR="00772689">
          <w:rPr>
            <w:noProof/>
            <w:webHidden/>
          </w:rPr>
          <w:t>101</w:t>
        </w:r>
        <w:r w:rsidR="00B63250">
          <w:rPr>
            <w:noProof/>
            <w:webHidden/>
          </w:rPr>
          <w:fldChar w:fldCharType="end"/>
        </w:r>
      </w:hyperlink>
    </w:p>
    <w:p w14:paraId="185145BB" w14:textId="55178BAB"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5"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14)</w:t>
        </w:r>
        <w:r w:rsidR="00B63250">
          <w:rPr>
            <w:noProof/>
            <w:webHidden/>
          </w:rPr>
          <w:tab/>
        </w:r>
        <w:r w:rsidR="00B63250">
          <w:rPr>
            <w:noProof/>
            <w:webHidden/>
          </w:rPr>
          <w:fldChar w:fldCharType="begin"/>
        </w:r>
        <w:r w:rsidR="00B63250">
          <w:rPr>
            <w:noProof/>
            <w:webHidden/>
          </w:rPr>
          <w:instrText xml:space="preserve"> PAGEREF _Toc152142415 \h </w:instrText>
        </w:r>
        <w:r w:rsidR="00B63250">
          <w:rPr>
            <w:noProof/>
            <w:webHidden/>
          </w:rPr>
        </w:r>
        <w:r w:rsidR="00B63250">
          <w:rPr>
            <w:noProof/>
            <w:webHidden/>
          </w:rPr>
          <w:fldChar w:fldCharType="separate"/>
        </w:r>
        <w:r w:rsidR="00772689">
          <w:rPr>
            <w:noProof/>
            <w:webHidden/>
          </w:rPr>
          <w:t>101</w:t>
        </w:r>
        <w:r w:rsidR="00B63250">
          <w:rPr>
            <w:noProof/>
            <w:webHidden/>
          </w:rPr>
          <w:fldChar w:fldCharType="end"/>
        </w:r>
      </w:hyperlink>
    </w:p>
    <w:p w14:paraId="00ECDFD8" w14:textId="7F01A3EC"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6"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15)</w:t>
        </w:r>
        <w:r w:rsidR="00B63250">
          <w:rPr>
            <w:noProof/>
            <w:webHidden/>
          </w:rPr>
          <w:tab/>
        </w:r>
        <w:r w:rsidR="00B63250">
          <w:rPr>
            <w:noProof/>
            <w:webHidden/>
          </w:rPr>
          <w:fldChar w:fldCharType="begin"/>
        </w:r>
        <w:r w:rsidR="00B63250">
          <w:rPr>
            <w:noProof/>
            <w:webHidden/>
          </w:rPr>
          <w:instrText xml:space="preserve"> PAGEREF _Toc152142416 \h </w:instrText>
        </w:r>
        <w:r w:rsidR="00B63250">
          <w:rPr>
            <w:noProof/>
            <w:webHidden/>
          </w:rPr>
        </w:r>
        <w:r w:rsidR="00B63250">
          <w:rPr>
            <w:noProof/>
            <w:webHidden/>
          </w:rPr>
          <w:fldChar w:fldCharType="separate"/>
        </w:r>
        <w:r w:rsidR="00772689">
          <w:rPr>
            <w:noProof/>
            <w:webHidden/>
          </w:rPr>
          <w:t>101</w:t>
        </w:r>
        <w:r w:rsidR="00B63250">
          <w:rPr>
            <w:noProof/>
            <w:webHidden/>
          </w:rPr>
          <w:fldChar w:fldCharType="end"/>
        </w:r>
      </w:hyperlink>
    </w:p>
    <w:p w14:paraId="1A540AD5" w14:textId="5D37E451"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7"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16)</w:t>
        </w:r>
        <w:r w:rsidR="00B63250">
          <w:rPr>
            <w:noProof/>
            <w:webHidden/>
          </w:rPr>
          <w:tab/>
        </w:r>
        <w:r w:rsidR="00B63250">
          <w:rPr>
            <w:noProof/>
            <w:webHidden/>
          </w:rPr>
          <w:fldChar w:fldCharType="begin"/>
        </w:r>
        <w:r w:rsidR="00B63250">
          <w:rPr>
            <w:noProof/>
            <w:webHidden/>
          </w:rPr>
          <w:instrText xml:space="preserve"> PAGEREF _Toc152142417 \h </w:instrText>
        </w:r>
        <w:r w:rsidR="00B63250">
          <w:rPr>
            <w:noProof/>
            <w:webHidden/>
          </w:rPr>
        </w:r>
        <w:r w:rsidR="00B63250">
          <w:rPr>
            <w:noProof/>
            <w:webHidden/>
          </w:rPr>
          <w:fldChar w:fldCharType="separate"/>
        </w:r>
        <w:r w:rsidR="00772689">
          <w:rPr>
            <w:noProof/>
            <w:webHidden/>
          </w:rPr>
          <w:t>101</w:t>
        </w:r>
        <w:r w:rsidR="00B63250">
          <w:rPr>
            <w:noProof/>
            <w:webHidden/>
          </w:rPr>
          <w:fldChar w:fldCharType="end"/>
        </w:r>
      </w:hyperlink>
    </w:p>
    <w:p w14:paraId="25304B0C" w14:textId="06FF0BD9"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8"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17)</w:t>
        </w:r>
        <w:r w:rsidR="00B63250">
          <w:rPr>
            <w:noProof/>
            <w:webHidden/>
          </w:rPr>
          <w:tab/>
        </w:r>
        <w:r w:rsidR="00B63250">
          <w:rPr>
            <w:noProof/>
            <w:webHidden/>
          </w:rPr>
          <w:fldChar w:fldCharType="begin"/>
        </w:r>
        <w:r w:rsidR="00B63250">
          <w:rPr>
            <w:noProof/>
            <w:webHidden/>
          </w:rPr>
          <w:instrText xml:space="preserve"> PAGEREF _Toc152142418 \h </w:instrText>
        </w:r>
        <w:r w:rsidR="00B63250">
          <w:rPr>
            <w:noProof/>
            <w:webHidden/>
          </w:rPr>
        </w:r>
        <w:r w:rsidR="00B63250">
          <w:rPr>
            <w:noProof/>
            <w:webHidden/>
          </w:rPr>
          <w:fldChar w:fldCharType="separate"/>
        </w:r>
        <w:r w:rsidR="00772689">
          <w:rPr>
            <w:noProof/>
            <w:webHidden/>
          </w:rPr>
          <w:t>102</w:t>
        </w:r>
        <w:r w:rsidR="00B63250">
          <w:rPr>
            <w:noProof/>
            <w:webHidden/>
          </w:rPr>
          <w:fldChar w:fldCharType="end"/>
        </w:r>
      </w:hyperlink>
    </w:p>
    <w:p w14:paraId="48BBDD25" w14:textId="0FD51BCC"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19"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18)</w:t>
        </w:r>
        <w:r w:rsidR="00B63250">
          <w:rPr>
            <w:noProof/>
            <w:webHidden/>
          </w:rPr>
          <w:tab/>
        </w:r>
        <w:r w:rsidR="00B63250">
          <w:rPr>
            <w:noProof/>
            <w:webHidden/>
          </w:rPr>
          <w:fldChar w:fldCharType="begin"/>
        </w:r>
        <w:r w:rsidR="00B63250">
          <w:rPr>
            <w:noProof/>
            <w:webHidden/>
          </w:rPr>
          <w:instrText xml:space="preserve"> PAGEREF _Toc152142419 \h </w:instrText>
        </w:r>
        <w:r w:rsidR="00B63250">
          <w:rPr>
            <w:noProof/>
            <w:webHidden/>
          </w:rPr>
        </w:r>
        <w:r w:rsidR="00B63250">
          <w:rPr>
            <w:noProof/>
            <w:webHidden/>
          </w:rPr>
          <w:fldChar w:fldCharType="separate"/>
        </w:r>
        <w:r w:rsidR="00772689">
          <w:rPr>
            <w:noProof/>
            <w:webHidden/>
          </w:rPr>
          <w:t>104</w:t>
        </w:r>
        <w:r w:rsidR="00B63250">
          <w:rPr>
            <w:noProof/>
            <w:webHidden/>
          </w:rPr>
          <w:fldChar w:fldCharType="end"/>
        </w:r>
      </w:hyperlink>
    </w:p>
    <w:p w14:paraId="6A1FA519" w14:textId="0821B193"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0"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19)</w:t>
        </w:r>
        <w:r w:rsidR="00B63250">
          <w:rPr>
            <w:noProof/>
            <w:webHidden/>
          </w:rPr>
          <w:tab/>
        </w:r>
        <w:r w:rsidR="00B63250">
          <w:rPr>
            <w:noProof/>
            <w:webHidden/>
          </w:rPr>
          <w:fldChar w:fldCharType="begin"/>
        </w:r>
        <w:r w:rsidR="00B63250">
          <w:rPr>
            <w:noProof/>
            <w:webHidden/>
          </w:rPr>
          <w:instrText xml:space="preserve"> PAGEREF _Toc152142420 \h </w:instrText>
        </w:r>
        <w:r w:rsidR="00B63250">
          <w:rPr>
            <w:noProof/>
            <w:webHidden/>
          </w:rPr>
        </w:r>
        <w:r w:rsidR="00B63250">
          <w:rPr>
            <w:noProof/>
            <w:webHidden/>
          </w:rPr>
          <w:fldChar w:fldCharType="separate"/>
        </w:r>
        <w:r w:rsidR="00772689">
          <w:rPr>
            <w:noProof/>
            <w:webHidden/>
          </w:rPr>
          <w:t>104</w:t>
        </w:r>
        <w:r w:rsidR="00B63250">
          <w:rPr>
            <w:noProof/>
            <w:webHidden/>
          </w:rPr>
          <w:fldChar w:fldCharType="end"/>
        </w:r>
      </w:hyperlink>
    </w:p>
    <w:p w14:paraId="5B0DB1B5" w14:textId="59155A13"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1"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20)</w:t>
        </w:r>
        <w:r w:rsidR="00B63250">
          <w:rPr>
            <w:noProof/>
            <w:webHidden/>
          </w:rPr>
          <w:tab/>
        </w:r>
        <w:r w:rsidR="00B63250">
          <w:rPr>
            <w:noProof/>
            <w:webHidden/>
          </w:rPr>
          <w:fldChar w:fldCharType="begin"/>
        </w:r>
        <w:r w:rsidR="00B63250">
          <w:rPr>
            <w:noProof/>
            <w:webHidden/>
          </w:rPr>
          <w:instrText xml:space="preserve"> PAGEREF _Toc152142421 \h </w:instrText>
        </w:r>
        <w:r w:rsidR="00B63250">
          <w:rPr>
            <w:noProof/>
            <w:webHidden/>
          </w:rPr>
        </w:r>
        <w:r w:rsidR="00B63250">
          <w:rPr>
            <w:noProof/>
            <w:webHidden/>
          </w:rPr>
          <w:fldChar w:fldCharType="separate"/>
        </w:r>
        <w:r w:rsidR="00772689">
          <w:rPr>
            <w:noProof/>
            <w:webHidden/>
          </w:rPr>
          <w:t>107</w:t>
        </w:r>
        <w:r w:rsidR="00B63250">
          <w:rPr>
            <w:noProof/>
            <w:webHidden/>
          </w:rPr>
          <w:fldChar w:fldCharType="end"/>
        </w:r>
      </w:hyperlink>
    </w:p>
    <w:p w14:paraId="37674FBC" w14:textId="11A6158B"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2"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5</w:t>
        </w:r>
        <w:r w:rsidR="00B63250" w:rsidRPr="00C02308">
          <w:rPr>
            <w:rStyle w:val="Hyperlink"/>
            <w:rFonts w:asciiTheme="minorBidi" w:hAnsiTheme="minorBidi"/>
            <w:noProof/>
          </w:rPr>
          <w:noBreakHyphen/>
          <w:t>21)</w:t>
        </w:r>
        <w:r w:rsidR="00B63250">
          <w:rPr>
            <w:noProof/>
            <w:webHidden/>
          </w:rPr>
          <w:tab/>
        </w:r>
        <w:r w:rsidR="00B63250">
          <w:rPr>
            <w:noProof/>
            <w:webHidden/>
          </w:rPr>
          <w:fldChar w:fldCharType="begin"/>
        </w:r>
        <w:r w:rsidR="00B63250">
          <w:rPr>
            <w:noProof/>
            <w:webHidden/>
          </w:rPr>
          <w:instrText xml:space="preserve"> PAGEREF _Toc152142422 \h </w:instrText>
        </w:r>
        <w:r w:rsidR="00B63250">
          <w:rPr>
            <w:noProof/>
            <w:webHidden/>
          </w:rPr>
        </w:r>
        <w:r w:rsidR="00B63250">
          <w:rPr>
            <w:noProof/>
            <w:webHidden/>
          </w:rPr>
          <w:fldChar w:fldCharType="separate"/>
        </w:r>
        <w:r w:rsidR="00772689">
          <w:rPr>
            <w:noProof/>
            <w:webHidden/>
          </w:rPr>
          <w:t>107</w:t>
        </w:r>
        <w:r w:rsidR="00B63250">
          <w:rPr>
            <w:noProof/>
            <w:webHidden/>
          </w:rPr>
          <w:fldChar w:fldCharType="end"/>
        </w:r>
      </w:hyperlink>
    </w:p>
    <w:p w14:paraId="116AB71E" w14:textId="456C8125"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3"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w:t>
        </w:r>
        <w:r w:rsidR="00B63250">
          <w:rPr>
            <w:noProof/>
            <w:webHidden/>
          </w:rPr>
          <w:tab/>
        </w:r>
        <w:r w:rsidR="00B63250">
          <w:rPr>
            <w:noProof/>
            <w:webHidden/>
          </w:rPr>
          <w:fldChar w:fldCharType="begin"/>
        </w:r>
        <w:r w:rsidR="00B63250">
          <w:rPr>
            <w:noProof/>
            <w:webHidden/>
          </w:rPr>
          <w:instrText xml:space="preserve"> PAGEREF _Toc152142423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45FFA8E1" w14:textId="5ADCBB2C"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4"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w:t>
        </w:r>
        <w:r w:rsidR="00B63250">
          <w:rPr>
            <w:noProof/>
            <w:webHidden/>
          </w:rPr>
          <w:tab/>
        </w:r>
        <w:r w:rsidR="00B63250">
          <w:rPr>
            <w:noProof/>
            <w:webHidden/>
          </w:rPr>
          <w:fldChar w:fldCharType="begin"/>
        </w:r>
        <w:r w:rsidR="00B63250">
          <w:rPr>
            <w:noProof/>
            <w:webHidden/>
          </w:rPr>
          <w:instrText xml:space="preserve"> PAGEREF _Toc152142424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7BFE954E" w14:textId="3F250174"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5"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3)</w:t>
        </w:r>
        <w:r w:rsidR="00B63250">
          <w:rPr>
            <w:noProof/>
            <w:webHidden/>
          </w:rPr>
          <w:tab/>
        </w:r>
        <w:r w:rsidR="00B63250">
          <w:rPr>
            <w:noProof/>
            <w:webHidden/>
          </w:rPr>
          <w:fldChar w:fldCharType="begin"/>
        </w:r>
        <w:r w:rsidR="00B63250">
          <w:rPr>
            <w:noProof/>
            <w:webHidden/>
          </w:rPr>
          <w:instrText xml:space="preserve"> PAGEREF _Toc152142425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70B2BBCE" w14:textId="3FB2A806"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6"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4)</w:t>
        </w:r>
        <w:r w:rsidR="00B63250">
          <w:rPr>
            <w:noProof/>
            <w:webHidden/>
          </w:rPr>
          <w:tab/>
        </w:r>
        <w:r w:rsidR="00B63250">
          <w:rPr>
            <w:noProof/>
            <w:webHidden/>
          </w:rPr>
          <w:fldChar w:fldCharType="begin"/>
        </w:r>
        <w:r w:rsidR="00B63250">
          <w:rPr>
            <w:noProof/>
            <w:webHidden/>
          </w:rPr>
          <w:instrText xml:space="preserve"> PAGEREF _Toc152142426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13DBD263" w14:textId="63A58A13"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7"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5)</w:t>
        </w:r>
        <w:r w:rsidR="00B63250">
          <w:rPr>
            <w:noProof/>
            <w:webHidden/>
          </w:rPr>
          <w:tab/>
        </w:r>
        <w:r w:rsidR="00B63250">
          <w:rPr>
            <w:noProof/>
            <w:webHidden/>
          </w:rPr>
          <w:fldChar w:fldCharType="begin"/>
        </w:r>
        <w:r w:rsidR="00B63250">
          <w:rPr>
            <w:noProof/>
            <w:webHidden/>
          </w:rPr>
          <w:instrText xml:space="preserve"> PAGEREF _Toc152142427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7322DFE0" w14:textId="7C70B96E"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8"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6)</w:t>
        </w:r>
        <w:r w:rsidR="00B63250">
          <w:rPr>
            <w:noProof/>
            <w:webHidden/>
          </w:rPr>
          <w:tab/>
        </w:r>
        <w:r w:rsidR="00B63250">
          <w:rPr>
            <w:noProof/>
            <w:webHidden/>
          </w:rPr>
          <w:fldChar w:fldCharType="begin"/>
        </w:r>
        <w:r w:rsidR="00B63250">
          <w:rPr>
            <w:noProof/>
            <w:webHidden/>
          </w:rPr>
          <w:instrText xml:space="preserve"> PAGEREF _Toc152142428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1BF39242" w14:textId="16B7AA6E"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29"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7)</w:t>
        </w:r>
        <w:r w:rsidR="00B63250">
          <w:rPr>
            <w:noProof/>
            <w:webHidden/>
          </w:rPr>
          <w:tab/>
        </w:r>
        <w:r w:rsidR="00B63250">
          <w:rPr>
            <w:noProof/>
            <w:webHidden/>
          </w:rPr>
          <w:fldChar w:fldCharType="begin"/>
        </w:r>
        <w:r w:rsidR="00B63250">
          <w:rPr>
            <w:noProof/>
            <w:webHidden/>
          </w:rPr>
          <w:instrText xml:space="preserve"> PAGEREF _Toc152142429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6A3EA772" w14:textId="567194D0"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0"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8)</w:t>
        </w:r>
        <w:r w:rsidR="00B63250">
          <w:rPr>
            <w:noProof/>
            <w:webHidden/>
          </w:rPr>
          <w:tab/>
        </w:r>
        <w:r w:rsidR="00B63250">
          <w:rPr>
            <w:noProof/>
            <w:webHidden/>
          </w:rPr>
          <w:fldChar w:fldCharType="begin"/>
        </w:r>
        <w:r w:rsidR="00B63250">
          <w:rPr>
            <w:noProof/>
            <w:webHidden/>
          </w:rPr>
          <w:instrText xml:space="preserve"> PAGEREF _Toc152142430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00AAA678" w14:textId="06874CD4"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1"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9)</w:t>
        </w:r>
        <w:r w:rsidR="00B63250">
          <w:rPr>
            <w:noProof/>
            <w:webHidden/>
          </w:rPr>
          <w:tab/>
        </w:r>
        <w:r w:rsidR="00B63250">
          <w:rPr>
            <w:noProof/>
            <w:webHidden/>
          </w:rPr>
          <w:fldChar w:fldCharType="begin"/>
        </w:r>
        <w:r w:rsidR="00B63250">
          <w:rPr>
            <w:noProof/>
            <w:webHidden/>
          </w:rPr>
          <w:instrText xml:space="preserve"> PAGEREF _Toc152142431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2DC10C35" w14:textId="536EB5B6"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2"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10)</w:t>
        </w:r>
        <w:r w:rsidR="00B63250">
          <w:rPr>
            <w:noProof/>
            <w:webHidden/>
          </w:rPr>
          <w:tab/>
        </w:r>
        <w:r w:rsidR="00B63250">
          <w:rPr>
            <w:noProof/>
            <w:webHidden/>
          </w:rPr>
          <w:fldChar w:fldCharType="begin"/>
        </w:r>
        <w:r w:rsidR="00B63250">
          <w:rPr>
            <w:noProof/>
            <w:webHidden/>
          </w:rPr>
          <w:instrText xml:space="preserve"> PAGEREF _Toc152142432 \h </w:instrText>
        </w:r>
        <w:r w:rsidR="00B63250">
          <w:rPr>
            <w:noProof/>
            <w:webHidden/>
          </w:rPr>
        </w:r>
        <w:r w:rsidR="00B63250">
          <w:rPr>
            <w:noProof/>
            <w:webHidden/>
          </w:rPr>
          <w:fldChar w:fldCharType="separate"/>
        </w:r>
        <w:r w:rsidR="00772689">
          <w:rPr>
            <w:noProof/>
            <w:webHidden/>
          </w:rPr>
          <w:t>121</w:t>
        </w:r>
        <w:r w:rsidR="00B63250">
          <w:rPr>
            <w:noProof/>
            <w:webHidden/>
          </w:rPr>
          <w:fldChar w:fldCharType="end"/>
        </w:r>
      </w:hyperlink>
    </w:p>
    <w:p w14:paraId="61FE1316" w14:textId="3115E65C"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3"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11)</w:t>
        </w:r>
        <w:r w:rsidR="00B63250">
          <w:rPr>
            <w:noProof/>
            <w:webHidden/>
          </w:rPr>
          <w:tab/>
        </w:r>
        <w:r w:rsidR="00B63250">
          <w:rPr>
            <w:noProof/>
            <w:webHidden/>
          </w:rPr>
          <w:fldChar w:fldCharType="begin"/>
        </w:r>
        <w:r w:rsidR="00B63250">
          <w:rPr>
            <w:noProof/>
            <w:webHidden/>
          </w:rPr>
          <w:instrText xml:space="preserve"> PAGEREF _Toc152142433 \h </w:instrText>
        </w:r>
        <w:r w:rsidR="00B63250">
          <w:rPr>
            <w:noProof/>
            <w:webHidden/>
          </w:rPr>
        </w:r>
        <w:r w:rsidR="00B63250">
          <w:rPr>
            <w:noProof/>
            <w:webHidden/>
          </w:rPr>
          <w:fldChar w:fldCharType="separate"/>
        </w:r>
        <w:r w:rsidR="00772689">
          <w:rPr>
            <w:noProof/>
            <w:webHidden/>
          </w:rPr>
          <w:t>122</w:t>
        </w:r>
        <w:r w:rsidR="00B63250">
          <w:rPr>
            <w:noProof/>
            <w:webHidden/>
          </w:rPr>
          <w:fldChar w:fldCharType="end"/>
        </w:r>
      </w:hyperlink>
    </w:p>
    <w:p w14:paraId="6B2F236B" w14:textId="0D527B47"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4"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12)</w:t>
        </w:r>
        <w:r w:rsidR="00B63250">
          <w:rPr>
            <w:noProof/>
            <w:webHidden/>
          </w:rPr>
          <w:tab/>
        </w:r>
        <w:r w:rsidR="00B63250">
          <w:rPr>
            <w:noProof/>
            <w:webHidden/>
          </w:rPr>
          <w:fldChar w:fldCharType="begin"/>
        </w:r>
        <w:r w:rsidR="00B63250">
          <w:rPr>
            <w:noProof/>
            <w:webHidden/>
          </w:rPr>
          <w:instrText xml:space="preserve"> PAGEREF _Toc152142434 \h </w:instrText>
        </w:r>
        <w:r w:rsidR="00B63250">
          <w:rPr>
            <w:noProof/>
            <w:webHidden/>
          </w:rPr>
        </w:r>
        <w:r w:rsidR="00B63250">
          <w:rPr>
            <w:noProof/>
            <w:webHidden/>
          </w:rPr>
          <w:fldChar w:fldCharType="separate"/>
        </w:r>
        <w:r w:rsidR="00772689">
          <w:rPr>
            <w:noProof/>
            <w:webHidden/>
          </w:rPr>
          <w:t>122</w:t>
        </w:r>
        <w:r w:rsidR="00B63250">
          <w:rPr>
            <w:noProof/>
            <w:webHidden/>
          </w:rPr>
          <w:fldChar w:fldCharType="end"/>
        </w:r>
      </w:hyperlink>
    </w:p>
    <w:p w14:paraId="0A6EC21A" w14:textId="0D5A28FF"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5"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13)</w:t>
        </w:r>
        <w:r w:rsidR="00B63250">
          <w:rPr>
            <w:noProof/>
            <w:webHidden/>
          </w:rPr>
          <w:tab/>
        </w:r>
        <w:r w:rsidR="00B63250">
          <w:rPr>
            <w:noProof/>
            <w:webHidden/>
          </w:rPr>
          <w:fldChar w:fldCharType="begin"/>
        </w:r>
        <w:r w:rsidR="00B63250">
          <w:rPr>
            <w:noProof/>
            <w:webHidden/>
          </w:rPr>
          <w:instrText xml:space="preserve"> PAGEREF _Toc152142435 \h </w:instrText>
        </w:r>
        <w:r w:rsidR="00B63250">
          <w:rPr>
            <w:noProof/>
            <w:webHidden/>
          </w:rPr>
        </w:r>
        <w:r w:rsidR="00B63250">
          <w:rPr>
            <w:noProof/>
            <w:webHidden/>
          </w:rPr>
          <w:fldChar w:fldCharType="separate"/>
        </w:r>
        <w:r w:rsidR="00772689">
          <w:rPr>
            <w:noProof/>
            <w:webHidden/>
          </w:rPr>
          <w:t>126</w:t>
        </w:r>
        <w:r w:rsidR="00B63250">
          <w:rPr>
            <w:noProof/>
            <w:webHidden/>
          </w:rPr>
          <w:fldChar w:fldCharType="end"/>
        </w:r>
      </w:hyperlink>
    </w:p>
    <w:p w14:paraId="5619073B" w14:textId="2A1985FC"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6"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14)</w:t>
        </w:r>
        <w:r w:rsidR="00B63250">
          <w:rPr>
            <w:noProof/>
            <w:webHidden/>
          </w:rPr>
          <w:tab/>
        </w:r>
        <w:r w:rsidR="00B63250">
          <w:rPr>
            <w:noProof/>
            <w:webHidden/>
          </w:rPr>
          <w:fldChar w:fldCharType="begin"/>
        </w:r>
        <w:r w:rsidR="00B63250">
          <w:rPr>
            <w:noProof/>
            <w:webHidden/>
          </w:rPr>
          <w:instrText xml:space="preserve"> PAGEREF _Toc152142436 \h </w:instrText>
        </w:r>
        <w:r w:rsidR="00B63250">
          <w:rPr>
            <w:noProof/>
            <w:webHidden/>
          </w:rPr>
        </w:r>
        <w:r w:rsidR="00B63250">
          <w:rPr>
            <w:noProof/>
            <w:webHidden/>
          </w:rPr>
          <w:fldChar w:fldCharType="separate"/>
        </w:r>
        <w:r w:rsidR="00772689">
          <w:rPr>
            <w:noProof/>
            <w:webHidden/>
          </w:rPr>
          <w:t>126</w:t>
        </w:r>
        <w:r w:rsidR="00B63250">
          <w:rPr>
            <w:noProof/>
            <w:webHidden/>
          </w:rPr>
          <w:fldChar w:fldCharType="end"/>
        </w:r>
      </w:hyperlink>
    </w:p>
    <w:p w14:paraId="19374D95" w14:textId="5CF0B915"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7"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15)</w:t>
        </w:r>
        <w:r w:rsidR="00B63250">
          <w:rPr>
            <w:noProof/>
            <w:webHidden/>
          </w:rPr>
          <w:tab/>
        </w:r>
        <w:r w:rsidR="00B63250">
          <w:rPr>
            <w:noProof/>
            <w:webHidden/>
          </w:rPr>
          <w:fldChar w:fldCharType="begin"/>
        </w:r>
        <w:r w:rsidR="00B63250">
          <w:rPr>
            <w:noProof/>
            <w:webHidden/>
          </w:rPr>
          <w:instrText xml:space="preserve"> PAGEREF _Toc152142437 \h </w:instrText>
        </w:r>
        <w:r w:rsidR="00B63250">
          <w:rPr>
            <w:noProof/>
            <w:webHidden/>
          </w:rPr>
        </w:r>
        <w:r w:rsidR="00B63250">
          <w:rPr>
            <w:noProof/>
            <w:webHidden/>
          </w:rPr>
          <w:fldChar w:fldCharType="separate"/>
        </w:r>
        <w:r w:rsidR="00772689">
          <w:rPr>
            <w:noProof/>
            <w:webHidden/>
          </w:rPr>
          <w:t>126</w:t>
        </w:r>
        <w:r w:rsidR="00B63250">
          <w:rPr>
            <w:noProof/>
            <w:webHidden/>
          </w:rPr>
          <w:fldChar w:fldCharType="end"/>
        </w:r>
      </w:hyperlink>
    </w:p>
    <w:p w14:paraId="79A81D39" w14:textId="50DAD086"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8"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16)</w:t>
        </w:r>
        <w:r w:rsidR="00B63250">
          <w:rPr>
            <w:noProof/>
            <w:webHidden/>
          </w:rPr>
          <w:tab/>
        </w:r>
        <w:r w:rsidR="00B63250">
          <w:rPr>
            <w:noProof/>
            <w:webHidden/>
          </w:rPr>
          <w:fldChar w:fldCharType="begin"/>
        </w:r>
        <w:r w:rsidR="00B63250">
          <w:rPr>
            <w:noProof/>
            <w:webHidden/>
          </w:rPr>
          <w:instrText xml:space="preserve"> PAGEREF _Toc152142438 \h </w:instrText>
        </w:r>
        <w:r w:rsidR="00B63250">
          <w:rPr>
            <w:noProof/>
            <w:webHidden/>
          </w:rPr>
        </w:r>
        <w:r w:rsidR="00B63250">
          <w:rPr>
            <w:noProof/>
            <w:webHidden/>
          </w:rPr>
          <w:fldChar w:fldCharType="separate"/>
        </w:r>
        <w:r w:rsidR="00772689">
          <w:rPr>
            <w:noProof/>
            <w:webHidden/>
          </w:rPr>
          <w:t>128</w:t>
        </w:r>
        <w:r w:rsidR="00B63250">
          <w:rPr>
            <w:noProof/>
            <w:webHidden/>
          </w:rPr>
          <w:fldChar w:fldCharType="end"/>
        </w:r>
      </w:hyperlink>
    </w:p>
    <w:p w14:paraId="41761A94" w14:textId="4927A8A9"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39"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17)</w:t>
        </w:r>
        <w:r w:rsidR="00B63250">
          <w:rPr>
            <w:noProof/>
            <w:webHidden/>
          </w:rPr>
          <w:tab/>
        </w:r>
        <w:r w:rsidR="00B63250">
          <w:rPr>
            <w:noProof/>
            <w:webHidden/>
          </w:rPr>
          <w:fldChar w:fldCharType="begin"/>
        </w:r>
        <w:r w:rsidR="00B63250">
          <w:rPr>
            <w:noProof/>
            <w:webHidden/>
          </w:rPr>
          <w:instrText xml:space="preserve"> PAGEREF _Toc152142439 \h </w:instrText>
        </w:r>
        <w:r w:rsidR="00B63250">
          <w:rPr>
            <w:noProof/>
            <w:webHidden/>
          </w:rPr>
        </w:r>
        <w:r w:rsidR="00B63250">
          <w:rPr>
            <w:noProof/>
            <w:webHidden/>
          </w:rPr>
          <w:fldChar w:fldCharType="separate"/>
        </w:r>
        <w:r w:rsidR="00772689">
          <w:rPr>
            <w:noProof/>
            <w:webHidden/>
          </w:rPr>
          <w:t>128</w:t>
        </w:r>
        <w:r w:rsidR="00B63250">
          <w:rPr>
            <w:noProof/>
            <w:webHidden/>
          </w:rPr>
          <w:fldChar w:fldCharType="end"/>
        </w:r>
      </w:hyperlink>
    </w:p>
    <w:p w14:paraId="6AE677CE" w14:textId="35E41A62"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0"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18)</w:t>
        </w:r>
        <w:r w:rsidR="00B63250">
          <w:rPr>
            <w:noProof/>
            <w:webHidden/>
          </w:rPr>
          <w:tab/>
        </w:r>
        <w:r w:rsidR="00B63250">
          <w:rPr>
            <w:noProof/>
            <w:webHidden/>
          </w:rPr>
          <w:fldChar w:fldCharType="begin"/>
        </w:r>
        <w:r w:rsidR="00B63250">
          <w:rPr>
            <w:noProof/>
            <w:webHidden/>
          </w:rPr>
          <w:instrText xml:space="preserve"> PAGEREF _Toc152142440 \h </w:instrText>
        </w:r>
        <w:r w:rsidR="00B63250">
          <w:rPr>
            <w:noProof/>
            <w:webHidden/>
          </w:rPr>
        </w:r>
        <w:r w:rsidR="00B63250">
          <w:rPr>
            <w:noProof/>
            <w:webHidden/>
          </w:rPr>
          <w:fldChar w:fldCharType="separate"/>
        </w:r>
        <w:r w:rsidR="00772689">
          <w:rPr>
            <w:noProof/>
            <w:webHidden/>
          </w:rPr>
          <w:t>128</w:t>
        </w:r>
        <w:r w:rsidR="00B63250">
          <w:rPr>
            <w:noProof/>
            <w:webHidden/>
          </w:rPr>
          <w:fldChar w:fldCharType="end"/>
        </w:r>
      </w:hyperlink>
    </w:p>
    <w:p w14:paraId="268F0416" w14:textId="3D362231"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1"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19)</w:t>
        </w:r>
        <w:r w:rsidR="00B63250">
          <w:rPr>
            <w:noProof/>
            <w:webHidden/>
          </w:rPr>
          <w:tab/>
        </w:r>
        <w:r w:rsidR="00B63250">
          <w:rPr>
            <w:noProof/>
            <w:webHidden/>
          </w:rPr>
          <w:fldChar w:fldCharType="begin"/>
        </w:r>
        <w:r w:rsidR="00B63250">
          <w:rPr>
            <w:noProof/>
            <w:webHidden/>
          </w:rPr>
          <w:instrText xml:space="preserve"> PAGEREF _Toc152142441 \h </w:instrText>
        </w:r>
        <w:r w:rsidR="00B63250">
          <w:rPr>
            <w:noProof/>
            <w:webHidden/>
          </w:rPr>
        </w:r>
        <w:r w:rsidR="00B63250">
          <w:rPr>
            <w:noProof/>
            <w:webHidden/>
          </w:rPr>
          <w:fldChar w:fldCharType="separate"/>
        </w:r>
        <w:r w:rsidR="00772689">
          <w:rPr>
            <w:noProof/>
            <w:webHidden/>
          </w:rPr>
          <w:t>131</w:t>
        </w:r>
        <w:r w:rsidR="00B63250">
          <w:rPr>
            <w:noProof/>
            <w:webHidden/>
          </w:rPr>
          <w:fldChar w:fldCharType="end"/>
        </w:r>
      </w:hyperlink>
    </w:p>
    <w:p w14:paraId="579C8959" w14:textId="61F818F9"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2"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20)</w:t>
        </w:r>
        <w:r w:rsidR="00B63250">
          <w:rPr>
            <w:noProof/>
            <w:webHidden/>
          </w:rPr>
          <w:tab/>
        </w:r>
        <w:r w:rsidR="00B63250">
          <w:rPr>
            <w:noProof/>
            <w:webHidden/>
          </w:rPr>
          <w:fldChar w:fldCharType="begin"/>
        </w:r>
        <w:r w:rsidR="00B63250">
          <w:rPr>
            <w:noProof/>
            <w:webHidden/>
          </w:rPr>
          <w:instrText xml:space="preserve"> PAGEREF _Toc152142442 \h </w:instrText>
        </w:r>
        <w:r w:rsidR="00B63250">
          <w:rPr>
            <w:noProof/>
            <w:webHidden/>
          </w:rPr>
        </w:r>
        <w:r w:rsidR="00B63250">
          <w:rPr>
            <w:noProof/>
            <w:webHidden/>
          </w:rPr>
          <w:fldChar w:fldCharType="separate"/>
        </w:r>
        <w:r w:rsidR="00772689">
          <w:rPr>
            <w:noProof/>
            <w:webHidden/>
          </w:rPr>
          <w:t>131</w:t>
        </w:r>
        <w:r w:rsidR="00B63250">
          <w:rPr>
            <w:noProof/>
            <w:webHidden/>
          </w:rPr>
          <w:fldChar w:fldCharType="end"/>
        </w:r>
      </w:hyperlink>
    </w:p>
    <w:p w14:paraId="2B4DEE81" w14:textId="6B469900"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3"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21)</w:t>
        </w:r>
        <w:r w:rsidR="00B63250">
          <w:rPr>
            <w:noProof/>
            <w:webHidden/>
          </w:rPr>
          <w:tab/>
        </w:r>
        <w:r w:rsidR="00B63250">
          <w:rPr>
            <w:noProof/>
            <w:webHidden/>
          </w:rPr>
          <w:fldChar w:fldCharType="begin"/>
        </w:r>
        <w:r w:rsidR="00B63250">
          <w:rPr>
            <w:noProof/>
            <w:webHidden/>
          </w:rPr>
          <w:instrText xml:space="preserve"> PAGEREF _Toc152142443 \h </w:instrText>
        </w:r>
        <w:r w:rsidR="00B63250">
          <w:rPr>
            <w:noProof/>
            <w:webHidden/>
          </w:rPr>
        </w:r>
        <w:r w:rsidR="00B63250">
          <w:rPr>
            <w:noProof/>
            <w:webHidden/>
          </w:rPr>
          <w:fldChar w:fldCharType="separate"/>
        </w:r>
        <w:r w:rsidR="00772689">
          <w:rPr>
            <w:noProof/>
            <w:webHidden/>
          </w:rPr>
          <w:t>131</w:t>
        </w:r>
        <w:r w:rsidR="00B63250">
          <w:rPr>
            <w:noProof/>
            <w:webHidden/>
          </w:rPr>
          <w:fldChar w:fldCharType="end"/>
        </w:r>
      </w:hyperlink>
    </w:p>
    <w:p w14:paraId="67C3962A" w14:textId="7F667A3D"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4"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22)</w:t>
        </w:r>
        <w:r w:rsidR="00B63250">
          <w:rPr>
            <w:noProof/>
            <w:webHidden/>
          </w:rPr>
          <w:tab/>
        </w:r>
        <w:r w:rsidR="00B63250">
          <w:rPr>
            <w:noProof/>
            <w:webHidden/>
          </w:rPr>
          <w:fldChar w:fldCharType="begin"/>
        </w:r>
        <w:r w:rsidR="00B63250">
          <w:rPr>
            <w:noProof/>
            <w:webHidden/>
          </w:rPr>
          <w:instrText xml:space="preserve"> PAGEREF _Toc152142444 \h </w:instrText>
        </w:r>
        <w:r w:rsidR="00B63250">
          <w:rPr>
            <w:noProof/>
            <w:webHidden/>
          </w:rPr>
        </w:r>
        <w:r w:rsidR="00B63250">
          <w:rPr>
            <w:noProof/>
            <w:webHidden/>
          </w:rPr>
          <w:fldChar w:fldCharType="separate"/>
        </w:r>
        <w:r w:rsidR="00772689">
          <w:rPr>
            <w:noProof/>
            <w:webHidden/>
          </w:rPr>
          <w:t>132</w:t>
        </w:r>
        <w:r w:rsidR="00B63250">
          <w:rPr>
            <w:noProof/>
            <w:webHidden/>
          </w:rPr>
          <w:fldChar w:fldCharType="end"/>
        </w:r>
      </w:hyperlink>
    </w:p>
    <w:p w14:paraId="5564B827" w14:textId="274B4634"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5"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23)</w:t>
        </w:r>
        <w:r w:rsidR="00B63250">
          <w:rPr>
            <w:noProof/>
            <w:webHidden/>
          </w:rPr>
          <w:tab/>
        </w:r>
        <w:r w:rsidR="00B63250">
          <w:rPr>
            <w:noProof/>
            <w:webHidden/>
          </w:rPr>
          <w:fldChar w:fldCharType="begin"/>
        </w:r>
        <w:r w:rsidR="00B63250">
          <w:rPr>
            <w:noProof/>
            <w:webHidden/>
          </w:rPr>
          <w:instrText xml:space="preserve"> PAGEREF _Toc152142445 \h </w:instrText>
        </w:r>
        <w:r w:rsidR="00B63250">
          <w:rPr>
            <w:noProof/>
            <w:webHidden/>
          </w:rPr>
        </w:r>
        <w:r w:rsidR="00B63250">
          <w:rPr>
            <w:noProof/>
            <w:webHidden/>
          </w:rPr>
          <w:fldChar w:fldCharType="separate"/>
        </w:r>
        <w:r w:rsidR="00772689">
          <w:rPr>
            <w:noProof/>
            <w:webHidden/>
          </w:rPr>
          <w:t>132</w:t>
        </w:r>
        <w:r w:rsidR="00B63250">
          <w:rPr>
            <w:noProof/>
            <w:webHidden/>
          </w:rPr>
          <w:fldChar w:fldCharType="end"/>
        </w:r>
      </w:hyperlink>
    </w:p>
    <w:p w14:paraId="13F9836B" w14:textId="58EA0CC6"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6"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24)</w:t>
        </w:r>
        <w:r w:rsidR="00B63250">
          <w:rPr>
            <w:noProof/>
            <w:webHidden/>
          </w:rPr>
          <w:tab/>
        </w:r>
        <w:r w:rsidR="00B63250">
          <w:rPr>
            <w:noProof/>
            <w:webHidden/>
          </w:rPr>
          <w:fldChar w:fldCharType="begin"/>
        </w:r>
        <w:r w:rsidR="00B63250">
          <w:rPr>
            <w:noProof/>
            <w:webHidden/>
          </w:rPr>
          <w:instrText xml:space="preserve"> PAGEREF _Toc152142446 \h </w:instrText>
        </w:r>
        <w:r w:rsidR="00B63250">
          <w:rPr>
            <w:noProof/>
            <w:webHidden/>
          </w:rPr>
        </w:r>
        <w:r w:rsidR="00B63250">
          <w:rPr>
            <w:noProof/>
            <w:webHidden/>
          </w:rPr>
          <w:fldChar w:fldCharType="separate"/>
        </w:r>
        <w:r w:rsidR="00772689">
          <w:rPr>
            <w:noProof/>
            <w:webHidden/>
          </w:rPr>
          <w:t>132</w:t>
        </w:r>
        <w:r w:rsidR="00B63250">
          <w:rPr>
            <w:noProof/>
            <w:webHidden/>
          </w:rPr>
          <w:fldChar w:fldCharType="end"/>
        </w:r>
      </w:hyperlink>
    </w:p>
    <w:p w14:paraId="66334BC7" w14:textId="342F3283"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7"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25)</w:t>
        </w:r>
        <w:r w:rsidR="00B63250">
          <w:rPr>
            <w:noProof/>
            <w:webHidden/>
          </w:rPr>
          <w:tab/>
        </w:r>
        <w:r w:rsidR="00B63250">
          <w:rPr>
            <w:noProof/>
            <w:webHidden/>
          </w:rPr>
          <w:fldChar w:fldCharType="begin"/>
        </w:r>
        <w:r w:rsidR="00B63250">
          <w:rPr>
            <w:noProof/>
            <w:webHidden/>
          </w:rPr>
          <w:instrText xml:space="preserve"> PAGEREF _Toc152142447 \h </w:instrText>
        </w:r>
        <w:r w:rsidR="00B63250">
          <w:rPr>
            <w:noProof/>
            <w:webHidden/>
          </w:rPr>
        </w:r>
        <w:r w:rsidR="00B63250">
          <w:rPr>
            <w:noProof/>
            <w:webHidden/>
          </w:rPr>
          <w:fldChar w:fldCharType="separate"/>
        </w:r>
        <w:r w:rsidR="00772689">
          <w:rPr>
            <w:noProof/>
            <w:webHidden/>
          </w:rPr>
          <w:t>132</w:t>
        </w:r>
        <w:r w:rsidR="00B63250">
          <w:rPr>
            <w:noProof/>
            <w:webHidden/>
          </w:rPr>
          <w:fldChar w:fldCharType="end"/>
        </w:r>
      </w:hyperlink>
    </w:p>
    <w:p w14:paraId="58EEFC11" w14:textId="56866455"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8"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26)</w:t>
        </w:r>
        <w:r w:rsidR="00B63250">
          <w:rPr>
            <w:noProof/>
            <w:webHidden/>
          </w:rPr>
          <w:tab/>
        </w:r>
        <w:r w:rsidR="00B63250">
          <w:rPr>
            <w:noProof/>
            <w:webHidden/>
          </w:rPr>
          <w:fldChar w:fldCharType="begin"/>
        </w:r>
        <w:r w:rsidR="00B63250">
          <w:rPr>
            <w:noProof/>
            <w:webHidden/>
          </w:rPr>
          <w:instrText xml:space="preserve"> PAGEREF _Toc152142448 \h </w:instrText>
        </w:r>
        <w:r w:rsidR="00B63250">
          <w:rPr>
            <w:noProof/>
            <w:webHidden/>
          </w:rPr>
        </w:r>
        <w:r w:rsidR="00B63250">
          <w:rPr>
            <w:noProof/>
            <w:webHidden/>
          </w:rPr>
          <w:fldChar w:fldCharType="separate"/>
        </w:r>
        <w:r w:rsidR="00772689">
          <w:rPr>
            <w:noProof/>
            <w:webHidden/>
          </w:rPr>
          <w:t>132</w:t>
        </w:r>
        <w:r w:rsidR="00B63250">
          <w:rPr>
            <w:noProof/>
            <w:webHidden/>
          </w:rPr>
          <w:fldChar w:fldCharType="end"/>
        </w:r>
      </w:hyperlink>
    </w:p>
    <w:p w14:paraId="6348EBCB" w14:textId="19ACD327"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49"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27)</w:t>
        </w:r>
        <w:r w:rsidR="00B63250">
          <w:rPr>
            <w:noProof/>
            <w:webHidden/>
          </w:rPr>
          <w:tab/>
        </w:r>
        <w:r w:rsidR="00B63250">
          <w:rPr>
            <w:noProof/>
            <w:webHidden/>
          </w:rPr>
          <w:fldChar w:fldCharType="begin"/>
        </w:r>
        <w:r w:rsidR="00B63250">
          <w:rPr>
            <w:noProof/>
            <w:webHidden/>
          </w:rPr>
          <w:instrText xml:space="preserve"> PAGEREF _Toc152142449 \h </w:instrText>
        </w:r>
        <w:r w:rsidR="00B63250">
          <w:rPr>
            <w:noProof/>
            <w:webHidden/>
          </w:rPr>
        </w:r>
        <w:r w:rsidR="00B63250">
          <w:rPr>
            <w:noProof/>
            <w:webHidden/>
          </w:rPr>
          <w:fldChar w:fldCharType="separate"/>
        </w:r>
        <w:r w:rsidR="00772689">
          <w:rPr>
            <w:noProof/>
            <w:webHidden/>
          </w:rPr>
          <w:t>134</w:t>
        </w:r>
        <w:r w:rsidR="00B63250">
          <w:rPr>
            <w:noProof/>
            <w:webHidden/>
          </w:rPr>
          <w:fldChar w:fldCharType="end"/>
        </w:r>
      </w:hyperlink>
    </w:p>
    <w:p w14:paraId="7F8ABFDB" w14:textId="13F7516A"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0"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28)</w:t>
        </w:r>
        <w:r w:rsidR="00B63250">
          <w:rPr>
            <w:noProof/>
            <w:webHidden/>
          </w:rPr>
          <w:tab/>
        </w:r>
        <w:r w:rsidR="00B63250">
          <w:rPr>
            <w:noProof/>
            <w:webHidden/>
          </w:rPr>
          <w:fldChar w:fldCharType="begin"/>
        </w:r>
        <w:r w:rsidR="00B63250">
          <w:rPr>
            <w:noProof/>
            <w:webHidden/>
          </w:rPr>
          <w:instrText xml:space="preserve"> PAGEREF _Toc152142450 \h </w:instrText>
        </w:r>
        <w:r w:rsidR="00B63250">
          <w:rPr>
            <w:noProof/>
            <w:webHidden/>
          </w:rPr>
        </w:r>
        <w:r w:rsidR="00B63250">
          <w:rPr>
            <w:noProof/>
            <w:webHidden/>
          </w:rPr>
          <w:fldChar w:fldCharType="separate"/>
        </w:r>
        <w:r w:rsidR="00772689">
          <w:rPr>
            <w:noProof/>
            <w:webHidden/>
          </w:rPr>
          <w:t>134</w:t>
        </w:r>
        <w:r w:rsidR="00B63250">
          <w:rPr>
            <w:noProof/>
            <w:webHidden/>
          </w:rPr>
          <w:fldChar w:fldCharType="end"/>
        </w:r>
      </w:hyperlink>
    </w:p>
    <w:p w14:paraId="08EF3118" w14:textId="151EE9CA"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1"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29)</w:t>
        </w:r>
        <w:r w:rsidR="00B63250">
          <w:rPr>
            <w:noProof/>
            <w:webHidden/>
          </w:rPr>
          <w:tab/>
        </w:r>
        <w:r w:rsidR="00B63250">
          <w:rPr>
            <w:noProof/>
            <w:webHidden/>
          </w:rPr>
          <w:fldChar w:fldCharType="begin"/>
        </w:r>
        <w:r w:rsidR="00B63250">
          <w:rPr>
            <w:noProof/>
            <w:webHidden/>
          </w:rPr>
          <w:instrText xml:space="preserve"> PAGEREF _Toc152142451 \h </w:instrText>
        </w:r>
        <w:r w:rsidR="00B63250">
          <w:rPr>
            <w:noProof/>
            <w:webHidden/>
          </w:rPr>
        </w:r>
        <w:r w:rsidR="00B63250">
          <w:rPr>
            <w:noProof/>
            <w:webHidden/>
          </w:rPr>
          <w:fldChar w:fldCharType="separate"/>
        </w:r>
        <w:r w:rsidR="00772689">
          <w:rPr>
            <w:noProof/>
            <w:webHidden/>
          </w:rPr>
          <w:t>134</w:t>
        </w:r>
        <w:r w:rsidR="00B63250">
          <w:rPr>
            <w:noProof/>
            <w:webHidden/>
          </w:rPr>
          <w:fldChar w:fldCharType="end"/>
        </w:r>
      </w:hyperlink>
    </w:p>
    <w:p w14:paraId="5B3B14FF" w14:textId="1E8DF017"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2"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30)</w:t>
        </w:r>
        <w:r w:rsidR="00B63250">
          <w:rPr>
            <w:noProof/>
            <w:webHidden/>
          </w:rPr>
          <w:tab/>
        </w:r>
        <w:r w:rsidR="00B63250">
          <w:rPr>
            <w:noProof/>
            <w:webHidden/>
          </w:rPr>
          <w:fldChar w:fldCharType="begin"/>
        </w:r>
        <w:r w:rsidR="00B63250">
          <w:rPr>
            <w:noProof/>
            <w:webHidden/>
          </w:rPr>
          <w:instrText xml:space="preserve"> PAGEREF _Toc152142452 \h </w:instrText>
        </w:r>
        <w:r w:rsidR="00B63250">
          <w:rPr>
            <w:noProof/>
            <w:webHidden/>
          </w:rPr>
        </w:r>
        <w:r w:rsidR="00B63250">
          <w:rPr>
            <w:noProof/>
            <w:webHidden/>
          </w:rPr>
          <w:fldChar w:fldCharType="separate"/>
        </w:r>
        <w:r w:rsidR="00772689">
          <w:rPr>
            <w:noProof/>
            <w:webHidden/>
          </w:rPr>
          <w:t>134</w:t>
        </w:r>
        <w:r w:rsidR="00B63250">
          <w:rPr>
            <w:noProof/>
            <w:webHidden/>
          </w:rPr>
          <w:fldChar w:fldCharType="end"/>
        </w:r>
      </w:hyperlink>
    </w:p>
    <w:p w14:paraId="04A16C15" w14:textId="330C50C3"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3"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6</w:t>
        </w:r>
        <w:r w:rsidR="00B63250" w:rsidRPr="00C02308">
          <w:rPr>
            <w:rStyle w:val="Hyperlink"/>
            <w:rFonts w:asciiTheme="minorBidi" w:hAnsiTheme="minorBidi"/>
            <w:noProof/>
          </w:rPr>
          <w:noBreakHyphen/>
          <w:t>31)</w:t>
        </w:r>
        <w:r w:rsidR="00B63250">
          <w:rPr>
            <w:noProof/>
            <w:webHidden/>
          </w:rPr>
          <w:tab/>
        </w:r>
        <w:r w:rsidR="00B63250">
          <w:rPr>
            <w:noProof/>
            <w:webHidden/>
          </w:rPr>
          <w:fldChar w:fldCharType="begin"/>
        </w:r>
        <w:r w:rsidR="00B63250">
          <w:rPr>
            <w:noProof/>
            <w:webHidden/>
          </w:rPr>
          <w:instrText xml:space="preserve"> PAGEREF _Toc152142453 \h </w:instrText>
        </w:r>
        <w:r w:rsidR="00B63250">
          <w:rPr>
            <w:noProof/>
            <w:webHidden/>
          </w:rPr>
        </w:r>
        <w:r w:rsidR="00B63250">
          <w:rPr>
            <w:noProof/>
            <w:webHidden/>
          </w:rPr>
          <w:fldChar w:fldCharType="separate"/>
        </w:r>
        <w:r w:rsidR="00772689">
          <w:rPr>
            <w:noProof/>
            <w:webHidden/>
          </w:rPr>
          <w:t>135</w:t>
        </w:r>
        <w:r w:rsidR="00B63250">
          <w:rPr>
            <w:noProof/>
            <w:webHidden/>
          </w:rPr>
          <w:fldChar w:fldCharType="end"/>
        </w:r>
      </w:hyperlink>
    </w:p>
    <w:p w14:paraId="3FBC1541" w14:textId="7F39B29E"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4"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7</w:t>
        </w:r>
        <w:r w:rsidR="00B63250" w:rsidRPr="00C02308">
          <w:rPr>
            <w:rStyle w:val="Hyperlink"/>
            <w:rFonts w:asciiTheme="minorBidi" w:hAnsiTheme="minorBidi"/>
            <w:noProof/>
          </w:rPr>
          <w:noBreakHyphen/>
          <w:t>1)</w:t>
        </w:r>
        <w:r w:rsidR="00B63250">
          <w:rPr>
            <w:noProof/>
            <w:webHidden/>
          </w:rPr>
          <w:tab/>
        </w:r>
        <w:r w:rsidR="00B63250">
          <w:rPr>
            <w:noProof/>
            <w:webHidden/>
          </w:rPr>
          <w:fldChar w:fldCharType="begin"/>
        </w:r>
        <w:r w:rsidR="00B63250">
          <w:rPr>
            <w:noProof/>
            <w:webHidden/>
          </w:rPr>
          <w:instrText xml:space="preserve"> PAGEREF _Toc152142454 \h </w:instrText>
        </w:r>
        <w:r w:rsidR="00B63250">
          <w:rPr>
            <w:noProof/>
            <w:webHidden/>
          </w:rPr>
        </w:r>
        <w:r w:rsidR="00B63250">
          <w:rPr>
            <w:noProof/>
            <w:webHidden/>
          </w:rPr>
          <w:fldChar w:fldCharType="separate"/>
        </w:r>
        <w:r w:rsidR="00772689">
          <w:rPr>
            <w:noProof/>
            <w:webHidden/>
          </w:rPr>
          <w:t>146</w:t>
        </w:r>
        <w:r w:rsidR="00B63250">
          <w:rPr>
            <w:noProof/>
            <w:webHidden/>
          </w:rPr>
          <w:fldChar w:fldCharType="end"/>
        </w:r>
      </w:hyperlink>
    </w:p>
    <w:p w14:paraId="2D883E39" w14:textId="72F5A9D6"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5"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7</w:t>
        </w:r>
        <w:r w:rsidR="00B63250" w:rsidRPr="00C02308">
          <w:rPr>
            <w:rStyle w:val="Hyperlink"/>
            <w:rFonts w:asciiTheme="minorBidi" w:hAnsiTheme="minorBidi"/>
            <w:noProof/>
          </w:rPr>
          <w:noBreakHyphen/>
          <w:t>2)</w:t>
        </w:r>
        <w:r w:rsidR="00B63250">
          <w:rPr>
            <w:noProof/>
            <w:webHidden/>
          </w:rPr>
          <w:tab/>
        </w:r>
        <w:r w:rsidR="00B63250">
          <w:rPr>
            <w:noProof/>
            <w:webHidden/>
          </w:rPr>
          <w:fldChar w:fldCharType="begin"/>
        </w:r>
        <w:r w:rsidR="00B63250">
          <w:rPr>
            <w:noProof/>
            <w:webHidden/>
          </w:rPr>
          <w:instrText xml:space="preserve"> PAGEREF _Toc152142455 \h </w:instrText>
        </w:r>
        <w:r w:rsidR="00B63250">
          <w:rPr>
            <w:noProof/>
            <w:webHidden/>
          </w:rPr>
        </w:r>
        <w:r w:rsidR="00B63250">
          <w:rPr>
            <w:noProof/>
            <w:webHidden/>
          </w:rPr>
          <w:fldChar w:fldCharType="separate"/>
        </w:r>
        <w:r w:rsidR="00772689">
          <w:rPr>
            <w:noProof/>
            <w:webHidden/>
          </w:rPr>
          <w:t>147</w:t>
        </w:r>
        <w:r w:rsidR="00B63250">
          <w:rPr>
            <w:noProof/>
            <w:webHidden/>
          </w:rPr>
          <w:fldChar w:fldCharType="end"/>
        </w:r>
      </w:hyperlink>
    </w:p>
    <w:p w14:paraId="5EC7E1DA" w14:textId="1B7555BE"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6"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7</w:t>
        </w:r>
        <w:r w:rsidR="00B63250" w:rsidRPr="00C02308">
          <w:rPr>
            <w:rStyle w:val="Hyperlink"/>
            <w:rFonts w:asciiTheme="minorBidi" w:hAnsiTheme="minorBidi"/>
            <w:noProof/>
          </w:rPr>
          <w:noBreakHyphen/>
          <w:t>3)</w:t>
        </w:r>
        <w:r w:rsidR="00B63250">
          <w:rPr>
            <w:noProof/>
            <w:webHidden/>
          </w:rPr>
          <w:tab/>
        </w:r>
        <w:r w:rsidR="00B63250">
          <w:rPr>
            <w:noProof/>
            <w:webHidden/>
          </w:rPr>
          <w:fldChar w:fldCharType="begin"/>
        </w:r>
        <w:r w:rsidR="00B63250">
          <w:rPr>
            <w:noProof/>
            <w:webHidden/>
          </w:rPr>
          <w:instrText xml:space="preserve"> PAGEREF _Toc152142456 \h </w:instrText>
        </w:r>
        <w:r w:rsidR="00B63250">
          <w:rPr>
            <w:noProof/>
            <w:webHidden/>
          </w:rPr>
        </w:r>
        <w:r w:rsidR="00B63250">
          <w:rPr>
            <w:noProof/>
            <w:webHidden/>
          </w:rPr>
          <w:fldChar w:fldCharType="separate"/>
        </w:r>
        <w:r w:rsidR="00772689">
          <w:rPr>
            <w:noProof/>
            <w:webHidden/>
          </w:rPr>
          <w:t>159</w:t>
        </w:r>
        <w:r w:rsidR="00B63250">
          <w:rPr>
            <w:noProof/>
            <w:webHidden/>
          </w:rPr>
          <w:fldChar w:fldCharType="end"/>
        </w:r>
      </w:hyperlink>
    </w:p>
    <w:p w14:paraId="35305D89" w14:textId="1FB3C921"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7"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7</w:t>
        </w:r>
        <w:r w:rsidR="00B63250" w:rsidRPr="00C02308">
          <w:rPr>
            <w:rStyle w:val="Hyperlink"/>
            <w:rFonts w:asciiTheme="minorBidi" w:hAnsiTheme="minorBidi"/>
            <w:noProof/>
          </w:rPr>
          <w:noBreakHyphen/>
          <w:t>4)</w:t>
        </w:r>
        <w:r w:rsidR="00B63250">
          <w:rPr>
            <w:noProof/>
            <w:webHidden/>
          </w:rPr>
          <w:tab/>
        </w:r>
        <w:r w:rsidR="00B63250">
          <w:rPr>
            <w:noProof/>
            <w:webHidden/>
          </w:rPr>
          <w:fldChar w:fldCharType="begin"/>
        </w:r>
        <w:r w:rsidR="00B63250">
          <w:rPr>
            <w:noProof/>
            <w:webHidden/>
          </w:rPr>
          <w:instrText xml:space="preserve"> PAGEREF _Toc152142457 \h </w:instrText>
        </w:r>
        <w:r w:rsidR="00B63250">
          <w:rPr>
            <w:noProof/>
            <w:webHidden/>
          </w:rPr>
        </w:r>
        <w:r w:rsidR="00B63250">
          <w:rPr>
            <w:noProof/>
            <w:webHidden/>
          </w:rPr>
          <w:fldChar w:fldCharType="separate"/>
        </w:r>
        <w:r w:rsidR="00772689">
          <w:rPr>
            <w:noProof/>
            <w:webHidden/>
          </w:rPr>
          <w:t>159</w:t>
        </w:r>
        <w:r w:rsidR="00B63250">
          <w:rPr>
            <w:noProof/>
            <w:webHidden/>
          </w:rPr>
          <w:fldChar w:fldCharType="end"/>
        </w:r>
      </w:hyperlink>
    </w:p>
    <w:p w14:paraId="1B81157B" w14:textId="75DB2EE4"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8"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7</w:t>
        </w:r>
        <w:r w:rsidR="00B63250" w:rsidRPr="00C02308">
          <w:rPr>
            <w:rStyle w:val="Hyperlink"/>
            <w:rFonts w:asciiTheme="minorBidi" w:hAnsiTheme="minorBidi"/>
            <w:noProof/>
          </w:rPr>
          <w:noBreakHyphen/>
          <w:t>5)</w:t>
        </w:r>
        <w:r w:rsidR="00B63250">
          <w:rPr>
            <w:noProof/>
            <w:webHidden/>
          </w:rPr>
          <w:tab/>
        </w:r>
        <w:r w:rsidR="00B63250">
          <w:rPr>
            <w:noProof/>
            <w:webHidden/>
          </w:rPr>
          <w:fldChar w:fldCharType="begin"/>
        </w:r>
        <w:r w:rsidR="00B63250">
          <w:rPr>
            <w:noProof/>
            <w:webHidden/>
          </w:rPr>
          <w:instrText xml:space="preserve"> PAGEREF _Toc152142458 \h </w:instrText>
        </w:r>
        <w:r w:rsidR="00B63250">
          <w:rPr>
            <w:noProof/>
            <w:webHidden/>
          </w:rPr>
        </w:r>
        <w:r w:rsidR="00B63250">
          <w:rPr>
            <w:noProof/>
            <w:webHidden/>
          </w:rPr>
          <w:fldChar w:fldCharType="separate"/>
        </w:r>
        <w:r w:rsidR="00772689">
          <w:rPr>
            <w:noProof/>
            <w:webHidden/>
          </w:rPr>
          <w:t>159</w:t>
        </w:r>
        <w:r w:rsidR="00B63250">
          <w:rPr>
            <w:noProof/>
            <w:webHidden/>
          </w:rPr>
          <w:fldChar w:fldCharType="end"/>
        </w:r>
      </w:hyperlink>
    </w:p>
    <w:p w14:paraId="4221D8D0" w14:textId="5F539703"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59"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7</w:t>
        </w:r>
        <w:r w:rsidR="00B63250" w:rsidRPr="00C02308">
          <w:rPr>
            <w:rStyle w:val="Hyperlink"/>
            <w:rFonts w:asciiTheme="minorBidi" w:hAnsiTheme="minorBidi"/>
            <w:noProof/>
          </w:rPr>
          <w:noBreakHyphen/>
          <w:t>6)</w:t>
        </w:r>
        <w:r w:rsidR="00B63250">
          <w:rPr>
            <w:noProof/>
            <w:webHidden/>
          </w:rPr>
          <w:tab/>
        </w:r>
        <w:r w:rsidR="00B63250">
          <w:rPr>
            <w:noProof/>
            <w:webHidden/>
          </w:rPr>
          <w:fldChar w:fldCharType="begin"/>
        </w:r>
        <w:r w:rsidR="00B63250">
          <w:rPr>
            <w:noProof/>
            <w:webHidden/>
          </w:rPr>
          <w:instrText xml:space="preserve"> PAGEREF _Toc152142459 \h </w:instrText>
        </w:r>
        <w:r w:rsidR="00B63250">
          <w:rPr>
            <w:noProof/>
            <w:webHidden/>
          </w:rPr>
        </w:r>
        <w:r w:rsidR="00B63250">
          <w:rPr>
            <w:noProof/>
            <w:webHidden/>
          </w:rPr>
          <w:fldChar w:fldCharType="separate"/>
        </w:r>
        <w:r w:rsidR="00772689">
          <w:rPr>
            <w:noProof/>
            <w:webHidden/>
          </w:rPr>
          <w:t>159</w:t>
        </w:r>
        <w:r w:rsidR="00B63250">
          <w:rPr>
            <w:noProof/>
            <w:webHidden/>
          </w:rPr>
          <w:fldChar w:fldCharType="end"/>
        </w:r>
      </w:hyperlink>
    </w:p>
    <w:p w14:paraId="27878831" w14:textId="44AB8BA8"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60"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7</w:t>
        </w:r>
        <w:r w:rsidR="00B63250" w:rsidRPr="00C02308">
          <w:rPr>
            <w:rStyle w:val="Hyperlink"/>
            <w:rFonts w:asciiTheme="minorBidi" w:hAnsiTheme="minorBidi"/>
            <w:noProof/>
          </w:rPr>
          <w:noBreakHyphen/>
          <w:t>7)</w:t>
        </w:r>
        <w:r w:rsidR="00B63250">
          <w:rPr>
            <w:noProof/>
            <w:webHidden/>
          </w:rPr>
          <w:tab/>
        </w:r>
        <w:r w:rsidR="00B63250">
          <w:rPr>
            <w:noProof/>
            <w:webHidden/>
          </w:rPr>
          <w:fldChar w:fldCharType="begin"/>
        </w:r>
        <w:r w:rsidR="00B63250">
          <w:rPr>
            <w:noProof/>
            <w:webHidden/>
          </w:rPr>
          <w:instrText xml:space="preserve"> PAGEREF _Toc152142460 \h </w:instrText>
        </w:r>
        <w:r w:rsidR="00B63250">
          <w:rPr>
            <w:noProof/>
            <w:webHidden/>
          </w:rPr>
        </w:r>
        <w:r w:rsidR="00B63250">
          <w:rPr>
            <w:noProof/>
            <w:webHidden/>
          </w:rPr>
          <w:fldChar w:fldCharType="separate"/>
        </w:r>
        <w:r w:rsidR="00772689">
          <w:rPr>
            <w:noProof/>
            <w:webHidden/>
          </w:rPr>
          <w:t>160</w:t>
        </w:r>
        <w:r w:rsidR="00B63250">
          <w:rPr>
            <w:noProof/>
            <w:webHidden/>
          </w:rPr>
          <w:fldChar w:fldCharType="end"/>
        </w:r>
      </w:hyperlink>
    </w:p>
    <w:p w14:paraId="15809778" w14:textId="12716868"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61"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7</w:t>
        </w:r>
        <w:r w:rsidR="00B63250" w:rsidRPr="00C02308">
          <w:rPr>
            <w:rStyle w:val="Hyperlink"/>
            <w:rFonts w:asciiTheme="minorBidi" w:hAnsiTheme="minorBidi"/>
            <w:noProof/>
          </w:rPr>
          <w:noBreakHyphen/>
          <w:t>8)</w:t>
        </w:r>
        <w:r w:rsidR="00B63250">
          <w:rPr>
            <w:noProof/>
            <w:webHidden/>
          </w:rPr>
          <w:tab/>
        </w:r>
        <w:r w:rsidR="00B63250">
          <w:rPr>
            <w:noProof/>
            <w:webHidden/>
          </w:rPr>
          <w:fldChar w:fldCharType="begin"/>
        </w:r>
        <w:r w:rsidR="00B63250">
          <w:rPr>
            <w:noProof/>
            <w:webHidden/>
          </w:rPr>
          <w:instrText xml:space="preserve"> PAGEREF _Toc152142461 \h </w:instrText>
        </w:r>
        <w:r w:rsidR="00B63250">
          <w:rPr>
            <w:noProof/>
            <w:webHidden/>
          </w:rPr>
        </w:r>
        <w:r w:rsidR="00B63250">
          <w:rPr>
            <w:noProof/>
            <w:webHidden/>
          </w:rPr>
          <w:fldChar w:fldCharType="separate"/>
        </w:r>
        <w:r w:rsidR="00772689">
          <w:rPr>
            <w:noProof/>
            <w:webHidden/>
          </w:rPr>
          <w:t>160</w:t>
        </w:r>
        <w:r w:rsidR="00B63250">
          <w:rPr>
            <w:noProof/>
            <w:webHidden/>
          </w:rPr>
          <w:fldChar w:fldCharType="end"/>
        </w:r>
      </w:hyperlink>
    </w:p>
    <w:p w14:paraId="013F9E01" w14:textId="1298E128" w:rsidR="00B63250" w:rsidRDefault="00986730">
      <w:pPr>
        <w:pStyle w:val="TableofFigures"/>
        <w:tabs>
          <w:tab w:val="right" w:leader="dot" w:pos="8494"/>
        </w:tabs>
        <w:rPr>
          <w:rFonts w:asciiTheme="minorHAnsi" w:eastAsiaTheme="minorEastAsia" w:hAnsiTheme="minorHAnsi" w:cstheme="minorBidi"/>
          <w:noProof/>
          <w:kern w:val="2"/>
          <w:lang w:eastAsia="en-GB"/>
          <w14:ligatures w14:val="standardContextual"/>
        </w:rPr>
      </w:pPr>
      <w:hyperlink w:anchor="_Toc152142462" w:history="1">
        <w:r w:rsidR="00B63250" w:rsidRPr="00C02308">
          <w:rPr>
            <w:rStyle w:val="Hyperlink"/>
            <w:rFonts w:asciiTheme="minorBidi" w:hAnsiTheme="minorBidi"/>
            <w:noProof/>
          </w:rPr>
          <w:t>(</w:t>
        </w:r>
        <w:r w:rsidR="00B63250" w:rsidRPr="00C02308">
          <w:rPr>
            <w:rStyle w:val="Hyperlink"/>
            <w:rFonts w:asciiTheme="minorBidi" w:hAnsiTheme="minorBidi"/>
            <w:noProof/>
            <w:cs/>
          </w:rPr>
          <w:t>‎</w:t>
        </w:r>
        <w:r w:rsidR="00B63250" w:rsidRPr="00C02308">
          <w:rPr>
            <w:rStyle w:val="Hyperlink"/>
            <w:rFonts w:asciiTheme="minorBidi" w:hAnsiTheme="minorBidi"/>
            <w:noProof/>
          </w:rPr>
          <w:t>7</w:t>
        </w:r>
        <w:r w:rsidR="00B63250" w:rsidRPr="00C02308">
          <w:rPr>
            <w:rStyle w:val="Hyperlink"/>
            <w:rFonts w:asciiTheme="minorBidi" w:hAnsiTheme="minorBidi"/>
            <w:noProof/>
          </w:rPr>
          <w:noBreakHyphen/>
          <w:t>9)</w:t>
        </w:r>
        <w:r w:rsidR="00B63250">
          <w:rPr>
            <w:noProof/>
            <w:webHidden/>
          </w:rPr>
          <w:tab/>
        </w:r>
        <w:r w:rsidR="00B63250">
          <w:rPr>
            <w:noProof/>
            <w:webHidden/>
          </w:rPr>
          <w:fldChar w:fldCharType="begin"/>
        </w:r>
        <w:r w:rsidR="00B63250">
          <w:rPr>
            <w:noProof/>
            <w:webHidden/>
          </w:rPr>
          <w:instrText xml:space="preserve"> PAGEREF _Toc152142462 \h </w:instrText>
        </w:r>
        <w:r w:rsidR="00B63250">
          <w:rPr>
            <w:noProof/>
            <w:webHidden/>
          </w:rPr>
        </w:r>
        <w:r w:rsidR="00B63250">
          <w:rPr>
            <w:noProof/>
            <w:webHidden/>
          </w:rPr>
          <w:fldChar w:fldCharType="separate"/>
        </w:r>
        <w:r w:rsidR="00772689">
          <w:rPr>
            <w:noProof/>
            <w:webHidden/>
          </w:rPr>
          <w:t>160</w:t>
        </w:r>
        <w:r w:rsidR="00B63250">
          <w:rPr>
            <w:noProof/>
            <w:webHidden/>
          </w:rPr>
          <w:fldChar w:fldCharType="end"/>
        </w:r>
      </w:hyperlink>
    </w:p>
    <w:p w14:paraId="68DE18A2" w14:textId="009D43D0" w:rsidR="00DA28B2" w:rsidRPr="00A4782F" w:rsidRDefault="00B765F2" w:rsidP="00941D35">
      <w:pPr>
        <w:rPr>
          <w:rFonts w:asciiTheme="minorBidi" w:hAnsiTheme="minorBidi" w:cstheme="minorBidi"/>
        </w:rPr>
      </w:pPr>
      <w:r w:rsidRPr="00A4782F">
        <w:rPr>
          <w:rFonts w:asciiTheme="minorBidi" w:hAnsiTheme="minorBidi" w:cstheme="minorBidi"/>
        </w:rPr>
        <w:fldChar w:fldCharType="end"/>
      </w:r>
    </w:p>
    <w:p w14:paraId="65C9A28D" w14:textId="77777777" w:rsidR="00D135C3" w:rsidRPr="00A4782F" w:rsidRDefault="00D135C3" w:rsidP="00D135C3">
      <w:pPr>
        <w:rPr>
          <w:rFonts w:asciiTheme="minorBidi" w:hAnsiTheme="minorBidi" w:cstheme="minorBidi"/>
        </w:rPr>
      </w:pPr>
    </w:p>
    <w:p w14:paraId="036DDC55" w14:textId="77777777" w:rsidR="005C0AF1" w:rsidRPr="00A4782F" w:rsidRDefault="005C0AF1" w:rsidP="00AE480E">
      <w:pPr>
        <w:rPr>
          <w:rFonts w:asciiTheme="minorBidi" w:hAnsiTheme="minorBidi" w:cstheme="minorBidi"/>
        </w:rPr>
      </w:pPr>
      <w:r w:rsidRPr="00A4782F">
        <w:rPr>
          <w:rFonts w:asciiTheme="minorBidi" w:hAnsiTheme="minorBidi" w:cstheme="minorBidi"/>
        </w:rPr>
        <w:br w:type="page"/>
      </w:r>
    </w:p>
    <w:p w14:paraId="28AA6BF1" w14:textId="34817D15" w:rsidR="00DA28B2" w:rsidRPr="00A4782F" w:rsidRDefault="00F8496F" w:rsidP="00361EFD">
      <w:pPr>
        <w:pStyle w:val="Heading1nonumber"/>
        <w:rPr>
          <w:rFonts w:asciiTheme="minorBidi" w:hAnsiTheme="minorBidi" w:cstheme="minorBidi"/>
        </w:rPr>
      </w:pPr>
      <w:bookmarkStart w:id="42" w:name="_Toc152159543"/>
      <w:r>
        <w:rPr>
          <w:rFonts w:asciiTheme="minorBidi" w:hAnsiTheme="minorBidi" w:cstheme="minorBidi"/>
        </w:rPr>
        <w:t xml:space="preserve">List of </w:t>
      </w:r>
      <w:r w:rsidR="008C188C" w:rsidRPr="00A4782F">
        <w:rPr>
          <w:rFonts w:asciiTheme="minorBidi" w:hAnsiTheme="minorBidi" w:cstheme="minorBidi"/>
        </w:rPr>
        <w:t>Abbreviations</w:t>
      </w:r>
      <w:bookmarkEnd w:id="42"/>
    </w:p>
    <w:tbl>
      <w:tblPr>
        <w:tblStyle w:val="TableGridLight"/>
        <w:tblW w:w="9209" w:type="dxa"/>
        <w:tblLook w:val="04A0" w:firstRow="1" w:lastRow="0" w:firstColumn="1" w:lastColumn="0" w:noHBand="0" w:noVBand="1"/>
      </w:tblPr>
      <w:tblGrid>
        <w:gridCol w:w="1551"/>
        <w:gridCol w:w="2271"/>
        <w:gridCol w:w="5387"/>
      </w:tblGrid>
      <w:tr w:rsidR="00B12A78" w:rsidRPr="00A4782F" w14:paraId="2C19A459" w14:textId="77777777" w:rsidTr="006F1AF7">
        <w:trPr>
          <w:tblHeader/>
        </w:trPr>
        <w:tc>
          <w:tcPr>
            <w:tcW w:w="1551" w:type="dxa"/>
            <w:shd w:val="clear" w:color="auto" w:fill="D9D9D9" w:themeFill="background1" w:themeFillShade="D9"/>
          </w:tcPr>
          <w:p w14:paraId="6A373444"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Abbreviation</w:t>
            </w:r>
          </w:p>
        </w:tc>
        <w:tc>
          <w:tcPr>
            <w:tcW w:w="2271" w:type="dxa"/>
            <w:shd w:val="clear" w:color="auto" w:fill="D9D9D9" w:themeFill="background1" w:themeFillShade="D9"/>
          </w:tcPr>
          <w:p w14:paraId="62DCFCB4"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Term</w:t>
            </w:r>
          </w:p>
        </w:tc>
        <w:tc>
          <w:tcPr>
            <w:tcW w:w="5387" w:type="dxa"/>
            <w:shd w:val="clear" w:color="auto" w:fill="D9D9D9" w:themeFill="background1" w:themeFillShade="D9"/>
          </w:tcPr>
          <w:p w14:paraId="52D763B9" w14:textId="77777777" w:rsidR="00B12A78" w:rsidRPr="00A4782F" w:rsidRDefault="00B12A78" w:rsidP="00EA114B">
            <w:pPr>
              <w:rPr>
                <w:rFonts w:asciiTheme="minorBidi" w:hAnsiTheme="minorBidi" w:cstheme="minorBidi"/>
              </w:rPr>
            </w:pPr>
            <w:r>
              <w:rPr>
                <w:rFonts w:asciiTheme="minorBidi" w:hAnsiTheme="minorBidi" w:cstheme="minorBidi"/>
              </w:rPr>
              <w:t>Comment</w:t>
            </w:r>
          </w:p>
        </w:tc>
      </w:tr>
      <w:tr w:rsidR="00B12A78" w:rsidRPr="00A4782F" w14:paraId="65C02103" w14:textId="77777777" w:rsidTr="006F1AF7">
        <w:tc>
          <w:tcPr>
            <w:tcW w:w="1551" w:type="dxa"/>
          </w:tcPr>
          <w:p w14:paraId="6EC2B2A3" w14:textId="77777777" w:rsidR="00B12A78" w:rsidRDefault="00B12A78" w:rsidP="00EA114B">
            <w:pPr>
              <w:jc w:val="left"/>
              <w:rPr>
                <w:rFonts w:asciiTheme="minorBidi" w:hAnsiTheme="minorBidi" w:cstheme="minorBidi"/>
              </w:rPr>
            </w:pPr>
            <w:r>
              <w:rPr>
                <w:rFonts w:asciiTheme="minorBidi" w:hAnsiTheme="minorBidi" w:cstheme="minorBidi"/>
              </w:rPr>
              <w:t>AGL</w:t>
            </w:r>
          </w:p>
        </w:tc>
        <w:tc>
          <w:tcPr>
            <w:tcW w:w="2271" w:type="dxa"/>
          </w:tcPr>
          <w:p w14:paraId="3E4BFBEB" w14:textId="77777777" w:rsidR="00B12A78" w:rsidRDefault="00B12A78" w:rsidP="00EA114B">
            <w:pPr>
              <w:jc w:val="left"/>
              <w:rPr>
                <w:rFonts w:asciiTheme="minorBidi" w:hAnsiTheme="minorBidi" w:cstheme="minorBidi"/>
              </w:rPr>
            </w:pPr>
            <w:r>
              <w:rPr>
                <w:rFonts w:asciiTheme="minorBidi" w:hAnsiTheme="minorBidi" w:cstheme="minorBidi"/>
              </w:rPr>
              <w:t>Artios Global Limited</w:t>
            </w:r>
          </w:p>
        </w:tc>
        <w:tc>
          <w:tcPr>
            <w:tcW w:w="5387" w:type="dxa"/>
          </w:tcPr>
          <w:p w14:paraId="040C4502" w14:textId="77777777" w:rsidR="00B12A78" w:rsidRDefault="00B12A78" w:rsidP="00EA114B">
            <w:pPr>
              <w:rPr>
                <w:rFonts w:asciiTheme="minorBidi" w:hAnsiTheme="minorBidi" w:cstheme="minorBidi"/>
              </w:rPr>
            </w:pPr>
            <w:r>
              <w:rPr>
                <w:rFonts w:asciiTheme="minorBidi" w:hAnsiTheme="minorBidi" w:cstheme="minorBidi"/>
              </w:rPr>
              <w:t>A commercial company which provided some graphics for this thesis (labelled ©AGL)</w:t>
            </w:r>
          </w:p>
        </w:tc>
      </w:tr>
      <w:tr w:rsidR="00B12A78" w:rsidRPr="00A4782F" w14:paraId="101FC903" w14:textId="77777777" w:rsidTr="006F1AF7">
        <w:tc>
          <w:tcPr>
            <w:tcW w:w="1551" w:type="dxa"/>
          </w:tcPr>
          <w:p w14:paraId="16BF4E47" w14:textId="77777777" w:rsidR="00B12A78" w:rsidRDefault="00B12A78" w:rsidP="00EA114B">
            <w:pPr>
              <w:jc w:val="left"/>
              <w:rPr>
                <w:rFonts w:asciiTheme="minorBidi" w:hAnsiTheme="minorBidi" w:cstheme="minorBidi"/>
              </w:rPr>
            </w:pPr>
            <w:r>
              <w:rPr>
                <w:rFonts w:asciiTheme="minorBidi" w:hAnsiTheme="minorBidi" w:cstheme="minorBidi"/>
              </w:rPr>
              <w:t>ALARP</w:t>
            </w:r>
          </w:p>
        </w:tc>
        <w:tc>
          <w:tcPr>
            <w:tcW w:w="2271" w:type="dxa"/>
          </w:tcPr>
          <w:p w14:paraId="442AB9A2" w14:textId="77777777" w:rsidR="00B12A78" w:rsidRDefault="00B12A78" w:rsidP="00EA114B">
            <w:pPr>
              <w:jc w:val="left"/>
              <w:rPr>
                <w:rFonts w:asciiTheme="minorBidi" w:hAnsiTheme="minorBidi" w:cstheme="minorBidi"/>
              </w:rPr>
            </w:pPr>
            <w:r>
              <w:rPr>
                <w:rFonts w:asciiTheme="minorBidi" w:hAnsiTheme="minorBidi" w:cstheme="minorBidi"/>
              </w:rPr>
              <w:t>As Low as Reasonably Practicable</w:t>
            </w:r>
          </w:p>
        </w:tc>
        <w:tc>
          <w:tcPr>
            <w:tcW w:w="5387" w:type="dxa"/>
          </w:tcPr>
          <w:p w14:paraId="36204C67" w14:textId="77777777" w:rsidR="00B12A78" w:rsidRDefault="00B12A78" w:rsidP="00EA114B">
            <w:pPr>
              <w:rPr>
                <w:rFonts w:asciiTheme="minorBidi" w:hAnsiTheme="minorBidi" w:cstheme="minorBidi"/>
              </w:rPr>
            </w:pPr>
            <w:r>
              <w:rPr>
                <w:rFonts w:asciiTheme="minorBidi" w:hAnsiTheme="minorBidi" w:cstheme="minorBidi"/>
              </w:rPr>
              <w:t>S</w:t>
            </w:r>
            <w:r w:rsidRPr="00157BCF">
              <w:rPr>
                <w:rFonts w:asciiTheme="minorBidi" w:hAnsiTheme="minorBidi" w:cstheme="minorBidi"/>
              </w:rPr>
              <w:t>atisfying a requirement to keep the risk level “as low as possible” provided that the ALARP</w:t>
            </w:r>
            <w:r>
              <w:rPr>
                <w:rFonts w:asciiTheme="minorBidi" w:hAnsiTheme="minorBidi" w:cstheme="minorBidi"/>
              </w:rPr>
              <w:t xml:space="preserve"> </w:t>
            </w:r>
            <w:r w:rsidRPr="00157BCF">
              <w:rPr>
                <w:rFonts w:asciiTheme="minorBidi" w:hAnsiTheme="minorBidi" w:cstheme="minorBidi"/>
              </w:rPr>
              <w:t>evaluations are extensively documented</w:t>
            </w:r>
            <w:r>
              <w:rPr>
                <w:rFonts w:asciiTheme="minorBidi" w:hAnsiTheme="minorBidi" w:cstheme="minorBidi"/>
              </w:rPr>
              <w:t>.</w:t>
            </w:r>
          </w:p>
        </w:tc>
      </w:tr>
      <w:tr w:rsidR="00B12A78" w:rsidRPr="00A4782F" w14:paraId="55FEDD8B" w14:textId="77777777" w:rsidTr="006F1AF7">
        <w:tc>
          <w:tcPr>
            <w:tcW w:w="1551" w:type="dxa"/>
          </w:tcPr>
          <w:p w14:paraId="2E6F3768" w14:textId="77777777" w:rsidR="00B12A78" w:rsidRDefault="00B12A78" w:rsidP="00EA114B">
            <w:pPr>
              <w:jc w:val="left"/>
              <w:rPr>
                <w:rFonts w:asciiTheme="minorBidi" w:hAnsiTheme="minorBidi" w:cstheme="minorBidi"/>
              </w:rPr>
            </w:pPr>
            <w:r>
              <w:rPr>
                <w:rFonts w:asciiTheme="minorBidi" w:hAnsiTheme="minorBidi" w:cstheme="minorBidi"/>
              </w:rPr>
              <w:t>ALUMATOL</w:t>
            </w:r>
          </w:p>
        </w:tc>
        <w:tc>
          <w:tcPr>
            <w:tcW w:w="2271" w:type="dxa"/>
            <w:shd w:val="clear" w:color="auto" w:fill="auto"/>
          </w:tcPr>
          <w:p w14:paraId="7BAD56E9" w14:textId="77777777" w:rsidR="00B12A78" w:rsidRPr="00E237B4" w:rsidRDefault="00B12A78" w:rsidP="00EA114B">
            <w:pPr>
              <w:jc w:val="left"/>
              <w:rPr>
                <w:rFonts w:asciiTheme="minorBidi" w:hAnsiTheme="minorBidi" w:cstheme="minorBidi"/>
              </w:rPr>
            </w:pPr>
            <w:r>
              <w:rPr>
                <w:rFonts w:asciiTheme="minorBidi" w:hAnsiTheme="minorBidi" w:cstheme="minorBidi"/>
              </w:rPr>
              <w:t>A</w:t>
            </w:r>
            <w:r w:rsidRPr="004D7DB2">
              <w:rPr>
                <w:rFonts w:asciiTheme="minorBidi" w:hAnsiTheme="minorBidi" w:cstheme="minorBidi"/>
              </w:rPr>
              <w:t xml:space="preserve">mmonium nitrate, </w:t>
            </w:r>
            <w:r>
              <w:rPr>
                <w:rFonts w:asciiTheme="minorBidi" w:hAnsiTheme="minorBidi" w:cstheme="minorBidi"/>
              </w:rPr>
              <w:t>TNT</w:t>
            </w:r>
            <w:r w:rsidRPr="004D7DB2">
              <w:rPr>
                <w:rFonts w:asciiTheme="minorBidi" w:hAnsiTheme="minorBidi" w:cstheme="minorBidi"/>
              </w:rPr>
              <w:t xml:space="preserve"> and a little aluminium powder</w:t>
            </w:r>
          </w:p>
        </w:tc>
        <w:tc>
          <w:tcPr>
            <w:tcW w:w="5387" w:type="dxa"/>
            <w:shd w:val="clear" w:color="auto" w:fill="auto"/>
          </w:tcPr>
          <w:p w14:paraId="43EC2972" w14:textId="77777777" w:rsidR="00B12A78" w:rsidRDefault="00B12A78" w:rsidP="00EA114B">
            <w:pPr>
              <w:rPr>
                <w:rFonts w:asciiTheme="minorBidi" w:hAnsiTheme="minorBidi" w:cstheme="minorBidi"/>
              </w:rPr>
            </w:pPr>
            <w:r w:rsidRPr="004D7DB2">
              <w:rPr>
                <w:rFonts w:asciiTheme="minorBidi" w:hAnsiTheme="minorBidi" w:cstheme="minorBidi"/>
              </w:rPr>
              <w:t xml:space="preserve">A </w:t>
            </w:r>
            <w:r>
              <w:rPr>
                <w:rFonts w:asciiTheme="minorBidi" w:hAnsiTheme="minorBidi" w:cstheme="minorBidi"/>
              </w:rPr>
              <w:t>secondary explosive</w:t>
            </w:r>
            <w:r w:rsidRPr="004D7DB2">
              <w:rPr>
                <w:rFonts w:asciiTheme="minorBidi" w:hAnsiTheme="minorBidi" w:cstheme="minorBidi"/>
              </w:rPr>
              <w:t xml:space="preserve"> used for charging trench-mortar bombs</w:t>
            </w:r>
            <w:r>
              <w:rPr>
                <w:rFonts w:asciiTheme="minorBidi" w:hAnsiTheme="minorBidi" w:cstheme="minorBidi"/>
              </w:rPr>
              <w:t>, and which migrated into underwater applications.</w:t>
            </w:r>
          </w:p>
        </w:tc>
      </w:tr>
      <w:tr w:rsidR="00B12A78" w:rsidRPr="00A4782F" w14:paraId="534E1085" w14:textId="77777777" w:rsidTr="006F1AF7">
        <w:tc>
          <w:tcPr>
            <w:tcW w:w="1551" w:type="dxa"/>
          </w:tcPr>
          <w:p w14:paraId="2D860340" w14:textId="77777777" w:rsidR="00B12A78" w:rsidRDefault="00B12A78" w:rsidP="00EA114B">
            <w:pPr>
              <w:jc w:val="left"/>
              <w:rPr>
                <w:rFonts w:asciiTheme="minorBidi" w:hAnsiTheme="minorBidi" w:cstheme="minorBidi"/>
              </w:rPr>
            </w:pPr>
            <w:r>
              <w:rPr>
                <w:rFonts w:asciiTheme="minorBidi" w:hAnsiTheme="minorBidi" w:cstheme="minorBidi"/>
              </w:rPr>
              <w:t>AMATOL</w:t>
            </w:r>
          </w:p>
        </w:tc>
        <w:tc>
          <w:tcPr>
            <w:tcW w:w="2271" w:type="dxa"/>
            <w:shd w:val="clear" w:color="auto" w:fill="auto"/>
          </w:tcPr>
          <w:p w14:paraId="09377B5B" w14:textId="77777777" w:rsidR="00B12A78" w:rsidRDefault="00B12A78" w:rsidP="00EA114B">
            <w:pPr>
              <w:jc w:val="left"/>
              <w:rPr>
                <w:rFonts w:asciiTheme="minorBidi" w:hAnsiTheme="minorBidi" w:cstheme="minorBidi"/>
              </w:rPr>
            </w:pPr>
            <w:r>
              <w:rPr>
                <w:rFonts w:asciiTheme="minorBidi" w:hAnsiTheme="minorBidi" w:cstheme="minorBidi"/>
              </w:rPr>
              <w:t>Ammonium Nitrate and TNT</w:t>
            </w:r>
          </w:p>
        </w:tc>
        <w:tc>
          <w:tcPr>
            <w:tcW w:w="5387" w:type="dxa"/>
            <w:shd w:val="clear" w:color="auto" w:fill="auto"/>
          </w:tcPr>
          <w:p w14:paraId="30840204" w14:textId="77777777" w:rsidR="00B12A78" w:rsidRDefault="00B12A78" w:rsidP="00EA114B">
            <w:pPr>
              <w:rPr>
                <w:rFonts w:asciiTheme="minorBidi" w:hAnsiTheme="minorBidi" w:cstheme="minorBidi"/>
              </w:rPr>
            </w:pPr>
            <w:r w:rsidRPr="00005F29">
              <w:rPr>
                <w:rFonts w:asciiTheme="minorBidi" w:hAnsiTheme="minorBidi" w:cstheme="minorBidi"/>
              </w:rPr>
              <w:t xml:space="preserve">These </w:t>
            </w:r>
            <w:r>
              <w:rPr>
                <w:rFonts w:asciiTheme="minorBidi" w:hAnsiTheme="minorBidi" w:cstheme="minorBidi"/>
              </w:rPr>
              <w:t xml:space="preserve">secondary </w:t>
            </w:r>
            <w:r w:rsidRPr="00005F29">
              <w:rPr>
                <w:rFonts w:asciiTheme="minorBidi" w:hAnsiTheme="minorBidi" w:cstheme="minorBidi"/>
              </w:rPr>
              <w:t xml:space="preserve">explosives </w:t>
            </w:r>
            <w:r>
              <w:rPr>
                <w:rFonts w:asciiTheme="minorBidi" w:hAnsiTheme="minorBidi" w:cstheme="minorBidi"/>
              </w:rPr>
              <w:t>were</w:t>
            </w:r>
            <w:r w:rsidRPr="00005F29">
              <w:rPr>
                <w:rFonts w:asciiTheme="minorBidi" w:hAnsiTheme="minorBidi" w:cstheme="minorBidi"/>
              </w:rPr>
              <w:t xml:space="preserve"> used very extensively for filling shell and other projectiles</w:t>
            </w:r>
            <w:r>
              <w:rPr>
                <w:rFonts w:asciiTheme="minorBidi" w:hAnsiTheme="minorBidi" w:cstheme="minorBidi"/>
              </w:rPr>
              <w:t xml:space="preserve"> with specific blast applications</w:t>
            </w:r>
          </w:p>
        </w:tc>
      </w:tr>
      <w:tr w:rsidR="00B12A78" w:rsidRPr="00A4782F" w14:paraId="7D00481A" w14:textId="77777777" w:rsidTr="006F1AF7">
        <w:tc>
          <w:tcPr>
            <w:tcW w:w="1551" w:type="dxa"/>
          </w:tcPr>
          <w:p w14:paraId="74DC9993" w14:textId="77777777" w:rsidR="00B12A78" w:rsidRDefault="00B12A78" w:rsidP="00EA114B">
            <w:pPr>
              <w:jc w:val="left"/>
              <w:rPr>
                <w:rFonts w:asciiTheme="minorBidi" w:hAnsiTheme="minorBidi" w:cstheme="minorBidi"/>
              </w:rPr>
            </w:pPr>
            <w:r>
              <w:rPr>
                <w:rFonts w:asciiTheme="minorBidi" w:hAnsiTheme="minorBidi" w:cstheme="minorBidi"/>
              </w:rPr>
              <w:t>AMMONAL</w:t>
            </w:r>
          </w:p>
        </w:tc>
        <w:tc>
          <w:tcPr>
            <w:tcW w:w="2271" w:type="dxa"/>
            <w:shd w:val="clear" w:color="auto" w:fill="auto"/>
          </w:tcPr>
          <w:p w14:paraId="4DFCA5BF" w14:textId="77777777" w:rsidR="00B12A78" w:rsidRDefault="00B12A78" w:rsidP="00EA114B">
            <w:pPr>
              <w:jc w:val="left"/>
              <w:rPr>
                <w:rFonts w:asciiTheme="minorBidi" w:hAnsiTheme="minorBidi" w:cstheme="minorBidi"/>
              </w:rPr>
            </w:pPr>
            <w:r>
              <w:rPr>
                <w:rFonts w:asciiTheme="minorBidi" w:hAnsiTheme="minorBidi" w:cstheme="minorBidi"/>
              </w:rPr>
              <w:t>Ammonium Nitrate, Aluminium powder, charcoal and TNT</w:t>
            </w:r>
          </w:p>
        </w:tc>
        <w:tc>
          <w:tcPr>
            <w:tcW w:w="5387" w:type="dxa"/>
            <w:shd w:val="clear" w:color="auto" w:fill="auto"/>
          </w:tcPr>
          <w:p w14:paraId="706F6846" w14:textId="77777777" w:rsidR="00B12A78" w:rsidRDefault="00B12A78" w:rsidP="00EA114B">
            <w:pPr>
              <w:rPr>
                <w:rFonts w:asciiTheme="minorBidi" w:hAnsiTheme="minorBidi" w:cstheme="minorBidi"/>
              </w:rPr>
            </w:pPr>
            <w:r>
              <w:rPr>
                <w:rFonts w:asciiTheme="minorBidi" w:hAnsiTheme="minorBidi" w:cstheme="minorBidi"/>
              </w:rPr>
              <w:t>A secondary explosive used for charging grenades and trench howitzer bombs.</w:t>
            </w:r>
          </w:p>
        </w:tc>
      </w:tr>
      <w:tr w:rsidR="00B12A78" w:rsidRPr="00A4782F" w14:paraId="47D38306" w14:textId="77777777" w:rsidTr="006F1AF7">
        <w:tc>
          <w:tcPr>
            <w:tcW w:w="1551" w:type="dxa"/>
          </w:tcPr>
          <w:p w14:paraId="0EDB0542" w14:textId="77777777" w:rsidR="00B12A78" w:rsidRDefault="00B12A78" w:rsidP="00EA114B">
            <w:pPr>
              <w:jc w:val="left"/>
              <w:rPr>
                <w:rFonts w:asciiTheme="minorBidi" w:hAnsiTheme="minorBidi" w:cstheme="minorBidi"/>
              </w:rPr>
            </w:pPr>
            <w:r>
              <w:rPr>
                <w:rFonts w:asciiTheme="minorBidi" w:hAnsiTheme="minorBidi" w:cstheme="minorBidi"/>
              </w:rPr>
              <w:t>AN</w:t>
            </w:r>
          </w:p>
        </w:tc>
        <w:tc>
          <w:tcPr>
            <w:tcW w:w="2271" w:type="dxa"/>
            <w:shd w:val="clear" w:color="auto" w:fill="auto"/>
          </w:tcPr>
          <w:p w14:paraId="0365798A" w14:textId="77777777" w:rsidR="00B12A78" w:rsidRDefault="00B12A78" w:rsidP="00EA114B">
            <w:pPr>
              <w:jc w:val="left"/>
              <w:rPr>
                <w:rFonts w:asciiTheme="minorBidi" w:hAnsiTheme="minorBidi" w:cstheme="minorBidi"/>
              </w:rPr>
            </w:pPr>
            <w:r>
              <w:rPr>
                <w:rFonts w:asciiTheme="minorBidi" w:hAnsiTheme="minorBidi" w:cstheme="minorBidi"/>
              </w:rPr>
              <w:t>Ammonium Nitrate</w:t>
            </w:r>
          </w:p>
        </w:tc>
        <w:tc>
          <w:tcPr>
            <w:tcW w:w="5387" w:type="dxa"/>
            <w:shd w:val="clear" w:color="auto" w:fill="auto"/>
          </w:tcPr>
          <w:p w14:paraId="66F45E53" w14:textId="77777777" w:rsidR="00B12A78" w:rsidRPr="00913CA8" w:rsidRDefault="00B12A78" w:rsidP="00EA114B">
            <w:pPr>
              <w:rPr>
                <w:rFonts w:asciiTheme="minorBidi" w:hAnsiTheme="minorBidi" w:cstheme="minorBidi"/>
              </w:rPr>
            </w:pPr>
            <w:r>
              <w:rPr>
                <w:rFonts w:asciiTheme="minorBidi" w:hAnsiTheme="minorBidi" w:cstheme="minorBidi"/>
              </w:rPr>
              <w:t>A tertiary explosive, requiring detonator and booster to achieve detonation</w:t>
            </w:r>
          </w:p>
        </w:tc>
      </w:tr>
      <w:tr w:rsidR="00B12A78" w:rsidRPr="00A4782F" w14:paraId="38579ECA" w14:textId="77777777" w:rsidTr="006F1AF7">
        <w:tc>
          <w:tcPr>
            <w:tcW w:w="1551" w:type="dxa"/>
          </w:tcPr>
          <w:p w14:paraId="18565419" w14:textId="77777777" w:rsidR="00B12A78" w:rsidRDefault="00B12A78" w:rsidP="00EA114B">
            <w:pPr>
              <w:jc w:val="left"/>
              <w:rPr>
                <w:rFonts w:asciiTheme="minorBidi" w:hAnsiTheme="minorBidi" w:cstheme="minorBidi"/>
              </w:rPr>
            </w:pPr>
            <w:r>
              <w:rPr>
                <w:rFonts w:asciiTheme="minorBidi" w:hAnsiTheme="minorBidi" w:cstheme="minorBidi"/>
              </w:rPr>
              <w:t>ANAl</w:t>
            </w:r>
          </w:p>
        </w:tc>
        <w:tc>
          <w:tcPr>
            <w:tcW w:w="2271" w:type="dxa"/>
          </w:tcPr>
          <w:p w14:paraId="42E51188" w14:textId="77777777" w:rsidR="00B12A78" w:rsidRPr="00A4782F" w:rsidRDefault="00B12A78" w:rsidP="00EA114B">
            <w:pPr>
              <w:jc w:val="left"/>
              <w:rPr>
                <w:rFonts w:asciiTheme="minorBidi" w:hAnsiTheme="minorBidi" w:cstheme="minorBidi"/>
              </w:rPr>
            </w:pPr>
            <w:r>
              <w:rPr>
                <w:rFonts w:asciiTheme="minorBidi" w:hAnsiTheme="minorBidi" w:cstheme="minorBidi"/>
              </w:rPr>
              <w:t>Ammonium Nitrate and Aluminium</w:t>
            </w:r>
          </w:p>
        </w:tc>
        <w:tc>
          <w:tcPr>
            <w:tcW w:w="5387" w:type="dxa"/>
          </w:tcPr>
          <w:p w14:paraId="68DE6F10" w14:textId="77777777" w:rsidR="00B12A78" w:rsidRPr="00A4782F" w:rsidRDefault="00B12A78" w:rsidP="00EA114B">
            <w:pPr>
              <w:rPr>
                <w:rFonts w:asciiTheme="minorBidi" w:hAnsiTheme="minorBidi" w:cstheme="minorBidi"/>
              </w:rPr>
            </w:pPr>
            <w:r>
              <w:rPr>
                <w:rFonts w:asciiTheme="minorBidi" w:hAnsiTheme="minorBidi" w:cstheme="minorBidi"/>
              </w:rPr>
              <w:t>A non-ideal explosive comprising ammonium nitrate and aluminium</w:t>
            </w:r>
          </w:p>
        </w:tc>
      </w:tr>
      <w:tr w:rsidR="00B12A78" w:rsidRPr="00A4782F" w14:paraId="5DFC83D0" w14:textId="77777777" w:rsidTr="006F1AF7">
        <w:tc>
          <w:tcPr>
            <w:tcW w:w="1551" w:type="dxa"/>
          </w:tcPr>
          <w:p w14:paraId="14738D64" w14:textId="77777777" w:rsidR="00B12A78" w:rsidRDefault="00B12A78" w:rsidP="00EA114B">
            <w:pPr>
              <w:jc w:val="left"/>
              <w:rPr>
                <w:rFonts w:asciiTheme="minorBidi" w:hAnsiTheme="minorBidi" w:cstheme="minorBidi"/>
              </w:rPr>
            </w:pPr>
            <w:r>
              <w:rPr>
                <w:rFonts w:asciiTheme="minorBidi" w:hAnsiTheme="minorBidi" w:cstheme="minorBidi"/>
              </w:rPr>
              <w:t>AOAV</w:t>
            </w:r>
          </w:p>
        </w:tc>
        <w:tc>
          <w:tcPr>
            <w:tcW w:w="2271" w:type="dxa"/>
            <w:shd w:val="clear" w:color="auto" w:fill="auto"/>
          </w:tcPr>
          <w:p w14:paraId="3003FF49" w14:textId="77777777" w:rsidR="00B12A78" w:rsidRPr="00A4782F" w:rsidRDefault="00B12A78" w:rsidP="00EA114B">
            <w:pPr>
              <w:jc w:val="left"/>
              <w:rPr>
                <w:rFonts w:asciiTheme="minorBidi" w:hAnsiTheme="minorBidi" w:cstheme="minorBidi"/>
              </w:rPr>
            </w:pPr>
            <w:r>
              <w:rPr>
                <w:rFonts w:asciiTheme="minorBidi" w:hAnsiTheme="minorBidi" w:cstheme="minorBidi"/>
              </w:rPr>
              <w:t>Action on Armed Violence</w:t>
            </w:r>
          </w:p>
        </w:tc>
        <w:tc>
          <w:tcPr>
            <w:tcW w:w="5387" w:type="dxa"/>
            <w:shd w:val="clear" w:color="auto" w:fill="auto"/>
          </w:tcPr>
          <w:p w14:paraId="246551B6" w14:textId="77777777" w:rsidR="00B12A78" w:rsidRPr="00A4782F" w:rsidRDefault="00B12A78" w:rsidP="00EA114B">
            <w:pPr>
              <w:rPr>
                <w:rFonts w:asciiTheme="minorBidi" w:hAnsiTheme="minorBidi" w:cstheme="minorBidi"/>
              </w:rPr>
            </w:pPr>
            <w:r w:rsidRPr="00913CA8">
              <w:rPr>
                <w:rFonts w:asciiTheme="minorBidi" w:hAnsiTheme="minorBidi" w:cstheme="minorBidi"/>
              </w:rPr>
              <w:t>Action on Armed Violence is a London-based charity, conducting research and advocacy on the incidence and impact of global armed violence</w:t>
            </w:r>
            <w:r>
              <w:rPr>
                <w:rFonts w:asciiTheme="minorBidi" w:hAnsiTheme="minorBidi" w:cstheme="minorBidi"/>
              </w:rPr>
              <w:t>.</w:t>
            </w:r>
          </w:p>
        </w:tc>
      </w:tr>
      <w:tr w:rsidR="008C586B" w:rsidRPr="00A4782F" w14:paraId="5A8C5A8B" w14:textId="77777777" w:rsidTr="006F1AF7">
        <w:tc>
          <w:tcPr>
            <w:tcW w:w="1551" w:type="dxa"/>
          </w:tcPr>
          <w:p w14:paraId="68E2E126" w14:textId="67B8A1A1" w:rsidR="008C586B" w:rsidRDefault="008C586B" w:rsidP="00EA114B">
            <w:pPr>
              <w:jc w:val="left"/>
              <w:rPr>
                <w:rFonts w:asciiTheme="minorBidi" w:hAnsiTheme="minorBidi" w:cstheme="minorBidi"/>
              </w:rPr>
            </w:pPr>
            <w:r>
              <w:rPr>
                <w:rFonts w:asciiTheme="minorBidi" w:hAnsiTheme="minorBidi" w:cstheme="minorBidi"/>
              </w:rPr>
              <w:t>AQAP</w:t>
            </w:r>
          </w:p>
        </w:tc>
        <w:tc>
          <w:tcPr>
            <w:tcW w:w="2271" w:type="dxa"/>
            <w:shd w:val="clear" w:color="auto" w:fill="auto"/>
          </w:tcPr>
          <w:p w14:paraId="62E4608B" w14:textId="1E993F1A" w:rsidR="008C586B" w:rsidRDefault="008C586B" w:rsidP="00EA114B">
            <w:pPr>
              <w:jc w:val="left"/>
              <w:rPr>
                <w:rFonts w:asciiTheme="minorBidi" w:hAnsiTheme="minorBidi" w:cstheme="minorBidi"/>
              </w:rPr>
            </w:pPr>
            <w:r>
              <w:rPr>
                <w:rFonts w:asciiTheme="minorBidi" w:hAnsiTheme="minorBidi" w:cstheme="minorBidi"/>
              </w:rPr>
              <w:t>Al Qa’ida in the Arabian Peninsula</w:t>
            </w:r>
          </w:p>
        </w:tc>
        <w:tc>
          <w:tcPr>
            <w:tcW w:w="5387" w:type="dxa"/>
            <w:shd w:val="clear" w:color="auto" w:fill="auto"/>
          </w:tcPr>
          <w:p w14:paraId="6E58AA5B" w14:textId="4831ED99" w:rsidR="008C586B" w:rsidRPr="00913CA8" w:rsidRDefault="001E54A4" w:rsidP="00EA114B">
            <w:pPr>
              <w:rPr>
                <w:rFonts w:asciiTheme="minorBidi" w:hAnsiTheme="minorBidi" w:cstheme="minorBidi"/>
              </w:rPr>
            </w:pPr>
            <w:r w:rsidRPr="001E54A4">
              <w:rPr>
                <w:rFonts w:asciiTheme="minorBidi" w:hAnsiTheme="minorBidi" w:cstheme="minorBidi"/>
              </w:rPr>
              <w:t xml:space="preserve">AQAP </w:t>
            </w:r>
            <w:r w:rsidR="00414143">
              <w:rPr>
                <w:rFonts w:asciiTheme="minorBidi" w:hAnsiTheme="minorBidi" w:cstheme="minorBidi"/>
              </w:rPr>
              <w:t xml:space="preserve">is a Salafist terror organisation, which </w:t>
            </w:r>
            <w:r w:rsidRPr="001E54A4">
              <w:rPr>
                <w:rFonts w:asciiTheme="minorBidi" w:hAnsiTheme="minorBidi" w:cstheme="minorBidi"/>
              </w:rPr>
              <w:t>formed in January 2009 when members of Al Qa’ida fled Saudi Arabia and joined an Al Qa’ida network based in Yemen.</w:t>
            </w:r>
          </w:p>
        </w:tc>
      </w:tr>
      <w:tr w:rsidR="00B12A78" w:rsidRPr="00A4782F" w14:paraId="60B352D9" w14:textId="77777777" w:rsidTr="006F1AF7">
        <w:tc>
          <w:tcPr>
            <w:tcW w:w="1551" w:type="dxa"/>
          </w:tcPr>
          <w:p w14:paraId="3B59B474" w14:textId="77777777" w:rsidR="00B12A78" w:rsidRDefault="00B12A78" w:rsidP="00EA114B">
            <w:pPr>
              <w:jc w:val="left"/>
              <w:rPr>
                <w:rFonts w:asciiTheme="minorBidi" w:hAnsiTheme="minorBidi" w:cstheme="minorBidi"/>
              </w:rPr>
            </w:pPr>
            <w:r>
              <w:rPr>
                <w:rFonts w:asciiTheme="minorBidi" w:hAnsiTheme="minorBidi" w:cstheme="minorBidi"/>
              </w:rPr>
              <w:t>AUS</w:t>
            </w:r>
          </w:p>
        </w:tc>
        <w:tc>
          <w:tcPr>
            <w:tcW w:w="2271" w:type="dxa"/>
          </w:tcPr>
          <w:p w14:paraId="7B6CA393" w14:textId="77777777" w:rsidR="00B12A78" w:rsidRDefault="00B12A78" w:rsidP="00EA114B">
            <w:pPr>
              <w:jc w:val="left"/>
              <w:rPr>
                <w:rFonts w:asciiTheme="minorBidi" w:hAnsiTheme="minorBidi" w:cstheme="minorBidi"/>
              </w:rPr>
            </w:pPr>
            <w:r>
              <w:rPr>
                <w:rFonts w:asciiTheme="minorBidi" w:hAnsiTheme="minorBidi" w:cstheme="minorBidi"/>
              </w:rPr>
              <w:t>Australia</w:t>
            </w:r>
          </w:p>
        </w:tc>
        <w:tc>
          <w:tcPr>
            <w:tcW w:w="5387" w:type="dxa"/>
          </w:tcPr>
          <w:p w14:paraId="11CC2BA7" w14:textId="77777777" w:rsidR="00B12A78" w:rsidRDefault="00B12A78" w:rsidP="00EA114B">
            <w:pPr>
              <w:rPr>
                <w:rFonts w:asciiTheme="minorBidi" w:hAnsiTheme="minorBidi" w:cstheme="minorBidi"/>
              </w:rPr>
            </w:pPr>
            <w:r w:rsidRPr="00F07B9E">
              <w:rPr>
                <w:rFonts w:asciiTheme="minorBidi" w:hAnsiTheme="minorBidi" w:cstheme="minorBidi"/>
              </w:rPr>
              <w:t>Australia, officially the Commonwealth of Australia, is a sovereign country comprising the mainland of the Australian continent, the island of Tasmania, and numerous smaller islands.</w:t>
            </w:r>
          </w:p>
        </w:tc>
      </w:tr>
      <w:tr w:rsidR="00B12A78" w:rsidRPr="00A4782F" w14:paraId="3DF74DE9" w14:textId="77777777" w:rsidTr="006F1AF7">
        <w:tc>
          <w:tcPr>
            <w:tcW w:w="1551" w:type="dxa"/>
          </w:tcPr>
          <w:p w14:paraId="5A7E3CFA" w14:textId="77777777" w:rsidR="00B12A78" w:rsidRDefault="00B12A78" w:rsidP="00EA114B">
            <w:pPr>
              <w:jc w:val="left"/>
              <w:rPr>
                <w:rFonts w:asciiTheme="minorBidi" w:hAnsiTheme="minorBidi" w:cstheme="minorBidi"/>
              </w:rPr>
            </w:pPr>
            <w:r>
              <w:rPr>
                <w:rFonts w:asciiTheme="minorBidi" w:hAnsiTheme="minorBidi" w:cstheme="minorBidi"/>
              </w:rPr>
              <w:t>AXO</w:t>
            </w:r>
          </w:p>
        </w:tc>
        <w:tc>
          <w:tcPr>
            <w:tcW w:w="2271" w:type="dxa"/>
            <w:shd w:val="clear" w:color="auto" w:fill="auto"/>
          </w:tcPr>
          <w:p w14:paraId="37F61D1C" w14:textId="77777777" w:rsidR="00B12A78" w:rsidRPr="00A4782F" w:rsidRDefault="00B12A78" w:rsidP="00EA114B">
            <w:pPr>
              <w:jc w:val="left"/>
              <w:rPr>
                <w:rFonts w:asciiTheme="minorBidi" w:hAnsiTheme="minorBidi" w:cstheme="minorBidi"/>
              </w:rPr>
            </w:pPr>
            <w:r>
              <w:rPr>
                <w:rFonts w:asciiTheme="minorBidi" w:hAnsiTheme="minorBidi" w:cstheme="minorBidi"/>
              </w:rPr>
              <w:t>Abandoned Explosive Ordnance</w:t>
            </w:r>
          </w:p>
        </w:tc>
        <w:tc>
          <w:tcPr>
            <w:tcW w:w="5387" w:type="dxa"/>
            <w:shd w:val="clear" w:color="auto" w:fill="auto"/>
          </w:tcPr>
          <w:p w14:paraId="77C7904A" w14:textId="77777777" w:rsidR="00B12A78" w:rsidRPr="00A4782F" w:rsidRDefault="00B12A78" w:rsidP="00EA114B">
            <w:pPr>
              <w:rPr>
                <w:rFonts w:asciiTheme="minorBidi" w:hAnsiTheme="minorBidi" w:cstheme="minorBidi"/>
              </w:rPr>
            </w:pPr>
            <w:r>
              <w:rPr>
                <w:rFonts w:asciiTheme="minorBidi" w:hAnsiTheme="minorBidi" w:cstheme="minorBidi"/>
              </w:rPr>
              <w:t>E</w:t>
            </w:r>
            <w:r w:rsidRPr="00AF374F">
              <w:rPr>
                <w:rFonts w:asciiTheme="minorBidi" w:hAnsiTheme="minorBidi" w:cstheme="minorBidi"/>
              </w:rPr>
              <w:t>xplosive ordnance that has not been used during an armed conflict, that has been left behind or dumped by a party to an armed conflict, and which is no longer under control of the party that left it behind or dumped it. Abandoned explosive ordnance may or may not have been primed, fuzed, armed or otherwise prepared for use. [CCW protocol V]</w:t>
            </w:r>
          </w:p>
        </w:tc>
      </w:tr>
      <w:tr w:rsidR="00B12A78" w:rsidRPr="00A4782F" w14:paraId="0FBAF5E2" w14:textId="77777777" w:rsidTr="006F1AF7">
        <w:tc>
          <w:tcPr>
            <w:tcW w:w="1551" w:type="dxa"/>
          </w:tcPr>
          <w:p w14:paraId="5374B431" w14:textId="77777777" w:rsidR="00B12A78" w:rsidRDefault="00B12A78" w:rsidP="00EA114B">
            <w:pPr>
              <w:jc w:val="left"/>
              <w:rPr>
                <w:rFonts w:asciiTheme="minorBidi" w:hAnsiTheme="minorBidi" w:cstheme="minorBidi"/>
              </w:rPr>
            </w:pPr>
            <w:r>
              <w:rPr>
                <w:rFonts w:asciiTheme="minorBidi" w:hAnsiTheme="minorBidi" w:cstheme="minorBidi"/>
              </w:rPr>
              <w:t>BARATOL</w:t>
            </w:r>
          </w:p>
        </w:tc>
        <w:tc>
          <w:tcPr>
            <w:tcW w:w="2271" w:type="dxa"/>
          </w:tcPr>
          <w:p w14:paraId="3F319FC1" w14:textId="77777777" w:rsidR="00B12A78" w:rsidRDefault="00B12A78" w:rsidP="00EA114B">
            <w:pPr>
              <w:jc w:val="left"/>
              <w:rPr>
                <w:rFonts w:asciiTheme="minorBidi" w:hAnsiTheme="minorBidi" w:cstheme="minorBidi"/>
              </w:rPr>
            </w:pPr>
            <w:r>
              <w:rPr>
                <w:rFonts w:asciiTheme="minorBidi" w:hAnsiTheme="minorBidi" w:cstheme="minorBidi"/>
              </w:rPr>
              <w:t>Barium Nitrate and TNT</w:t>
            </w:r>
          </w:p>
        </w:tc>
        <w:tc>
          <w:tcPr>
            <w:tcW w:w="5387" w:type="dxa"/>
          </w:tcPr>
          <w:p w14:paraId="6DCA94CA" w14:textId="77777777" w:rsidR="00B12A78" w:rsidRDefault="00B12A78" w:rsidP="00EA114B">
            <w:pPr>
              <w:rPr>
                <w:rFonts w:asciiTheme="minorBidi" w:hAnsiTheme="minorBidi" w:cstheme="minorBidi"/>
              </w:rPr>
            </w:pPr>
            <w:r w:rsidRPr="002C6DC9">
              <w:rPr>
                <w:rFonts w:asciiTheme="minorBidi" w:hAnsiTheme="minorBidi" w:cstheme="minorBidi"/>
              </w:rPr>
              <w:t>A mixture of barium nitrate and trinitro- toluene</w:t>
            </w:r>
            <w:r>
              <w:rPr>
                <w:rFonts w:asciiTheme="minorBidi" w:hAnsiTheme="minorBidi" w:cstheme="minorBidi"/>
              </w:rPr>
              <w:t xml:space="preserve"> used for artillery shells</w:t>
            </w:r>
          </w:p>
        </w:tc>
      </w:tr>
      <w:tr w:rsidR="00B12A78" w:rsidRPr="00A4782F" w14:paraId="77653A1C" w14:textId="77777777" w:rsidTr="006F1AF7">
        <w:tc>
          <w:tcPr>
            <w:tcW w:w="1551" w:type="dxa"/>
          </w:tcPr>
          <w:p w14:paraId="1277932E" w14:textId="77777777" w:rsidR="00B12A78" w:rsidRDefault="00B12A78" w:rsidP="00EA114B">
            <w:pPr>
              <w:jc w:val="left"/>
              <w:rPr>
                <w:rFonts w:asciiTheme="minorBidi" w:hAnsiTheme="minorBidi" w:cstheme="minorBidi"/>
              </w:rPr>
            </w:pPr>
            <w:r>
              <w:rPr>
                <w:rFonts w:asciiTheme="minorBidi" w:hAnsiTheme="minorBidi" w:cstheme="minorBidi"/>
              </w:rPr>
              <w:t>BARONAL</w:t>
            </w:r>
          </w:p>
        </w:tc>
        <w:tc>
          <w:tcPr>
            <w:tcW w:w="2271" w:type="dxa"/>
          </w:tcPr>
          <w:p w14:paraId="10560868" w14:textId="77777777" w:rsidR="00B12A78" w:rsidRDefault="00B12A78" w:rsidP="00EA114B">
            <w:pPr>
              <w:jc w:val="left"/>
              <w:rPr>
                <w:rFonts w:asciiTheme="minorBidi" w:hAnsiTheme="minorBidi" w:cstheme="minorBidi"/>
              </w:rPr>
            </w:pPr>
            <w:r>
              <w:rPr>
                <w:rFonts w:asciiTheme="minorBidi" w:hAnsiTheme="minorBidi" w:cstheme="minorBidi"/>
              </w:rPr>
              <w:t>Barium Nitrate, Aluminium and TNT</w:t>
            </w:r>
          </w:p>
        </w:tc>
        <w:tc>
          <w:tcPr>
            <w:tcW w:w="5387" w:type="dxa"/>
          </w:tcPr>
          <w:p w14:paraId="4F8D3634" w14:textId="77777777" w:rsidR="00B12A78" w:rsidRPr="002C6DC9" w:rsidRDefault="00B12A78" w:rsidP="00EA114B">
            <w:pPr>
              <w:rPr>
                <w:rFonts w:asciiTheme="minorBidi" w:hAnsiTheme="minorBidi" w:cstheme="minorBidi"/>
              </w:rPr>
            </w:pPr>
            <w:r w:rsidRPr="002C6DC9">
              <w:rPr>
                <w:rFonts w:asciiTheme="minorBidi" w:hAnsiTheme="minorBidi" w:cstheme="minorBidi"/>
              </w:rPr>
              <w:t>A mixture of barium nitrate</w:t>
            </w:r>
            <w:r>
              <w:rPr>
                <w:rFonts w:asciiTheme="minorBidi" w:hAnsiTheme="minorBidi" w:cstheme="minorBidi"/>
              </w:rPr>
              <w:t xml:space="preserve">, aluminium and </w:t>
            </w:r>
            <w:r w:rsidRPr="002C6DC9">
              <w:rPr>
                <w:rFonts w:asciiTheme="minorBidi" w:hAnsiTheme="minorBidi" w:cstheme="minorBidi"/>
              </w:rPr>
              <w:t>trinitro- toluene</w:t>
            </w:r>
            <w:r>
              <w:rPr>
                <w:rFonts w:asciiTheme="minorBidi" w:hAnsiTheme="minorBidi" w:cstheme="minorBidi"/>
              </w:rPr>
              <w:t xml:space="preserve"> used for artillery shells</w:t>
            </w:r>
          </w:p>
        </w:tc>
      </w:tr>
      <w:tr w:rsidR="00B12A78" w:rsidRPr="00A4782F" w14:paraId="08BEBC4A" w14:textId="77777777" w:rsidTr="006F1AF7">
        <w:tc>
          <w:tcPr>
            <w:tcW w:w="1551" w:type="dxa"/>
          </w:tcPr>
          <w:p w14:paraId="0173407B" w14:textId="77777777" w:rsidR="00B12A78" w:rsidRDefault="00B12A78" w:rsidP="00EA114B">
            <w:pPr>
              <w:jc w:val="left"/>
              <w:rPr>
                <w:rFonts w:asciiTheme="minorBidi" w:hAnsiTheme="minorBidi" w:cstheme="minorBidi"/>
              </w:rPr>
            </w:pPr>
            <w:r>
              <w:rPr>
                <w:rFonts w:asciiTheme="minorBidi" w:hAnsiTheme="minorBidi" w:cstheme="minorBidi"/>
              </w:rPr>
              <w:t>BCL</w:t>
            </w:r>
          </w:p>
        </w:tc>
        <w:tc>
          <w:tcPr>
            <w:tcW w:w="2271" w:type="dxa"/>
          </w:tcPr>
          <w:p w14:paraId="3D7D6F59" w14:textId="77777777" w:rsidR="00B12A78" w:rsidRDefault="00B12A78" w:rsidP="00EA114B">
            <w:pPr>
              <w:jc w:val="left"/>
              <w:rPr>
                <w:rFonts w:asciiTheme="minorBidi" w:hAnsiTheme="minorBidi" w:cstheme="minorBidi"/>
              </w:rPr>
            </w:pPr>
            <w:r>
              <w:rPr>
                <w:rFonts w:asciiTheme="minorBidi" w:hAnsiTheme="minorBidi" w:cstheme="minorBidi"/>
              </w:rPr>
              <w:t>Brimstone Consultancy Limited</w:t>
            </w:r>
          </w:p>
        </w:tc>
        <w:tc>
          <w:tcPr>
            <w:tcW w:w="5387" w:type="dxa"/>
          </w:tcPr>
          <w:p w14:paraId="102579CF" w14:textId="4EFFCC2B" w:rsidR="00B12A78" w:rsidRPr="00AB7ABA" w:rsidRDefault="00B12A78" w:rsidP="00EA114B">
            <w:pPr>
              <w:rPr>
                <w:rFonts w:asciiTheme="minorBidi" w:hAnsiTheme="minorBidi" w:cstheme="minorBidi"/>
              </w:rPr>
            </w:pPr>
            <w:r>
              <w:rPr>
                <w:rFonts w:asciiTheme="minorBidi" w:hAnsiTheme="minorBidi" w:cstheme="minorBidi"/>
              </w:rPr>
              <w:t xml:space="preserve">A commercial company which provided the </w:t>
            </w:r>
            <w:r w:rsidR="00E90C19">
              <w:rPr>
                <w:rFonts w:asciiTheme="minorBidi" w:hAnsiTheme="minorBidi" w:cstheme="minorBidi"/>
              </w:rPr>
              <w:t>remaining</w:t>
            </w:r>
            <w:r>
              <w:rPr>
                <w:rFonts w:asciiTheme="minorBidi" w:hAnsiTheme="minorBidi" w:cstheme="minorBidi"/>
              </w:rPr>
              <w:t xml:space="preserve"> 50% of PhD funding and which provided graphics and imagery (labelled ©BCL)</w:t>
            </w:r>
          </w:p>
        </w:tc>
      </w:tr>
      <w:tr w:rsidR="00B12A78" w:rsidRPr="00A4782F" w14:paraId="4C84C0F7" w14:textId="77777777" w:rsidTr="006F1AF7">
        <w:tc>
          <w:tcPr>
            <w:tcW w:w="1551" w:type="dxa"/>
          </w:tcPr>
          <w:p w14:paraId="184A1E4E" w14:textId="77777777" w:rsidR="00B12A78" w:rsidRDefault="00B12A78" w:rsidP="00EA114B">
            <w:pPr>
              <w:jc w:val="left"/>
              <w:rPr>
                <w:rFonts w:asciiTheme="minorBidi" w:hAnsiTheme="minorBidi" w:cstheme="minorBidi"/>
              </w:rPr>
            </w:pPr>
            <w:r>
              <w:rPr>
                <w:rFonts w:asciiTheme="minorBidi" w:hAnsiTheme="minorBidi" w:cstheme="minorBidi"/>
              </w:rPr>
              <w:t>BRW</w:t>
            </w:r>
          </w:p>
        </w:tc>
        <w:tc>
          <w:tcPr>
            <w:tcW w:w="2271" w:type="dxa"/>
          </w:tcPr>
          <w:p w14:paraId="6E794B62" w14:textId="77777777" w:rsidR="00B12A78" w:rsidRDefault="00B12A78" w:rsidP="00EA114B">
            <w:pPr>
              <w:jc w:val="left"/>
              <w:rPr>
                <w:rFonts w:asciiTheme="minorBidi" w:hAnsiTheme="minorBidi" w:cstheme="minorBidi"/>
              </w:rPr>
            </w:pPr>
            <w:r>
              <w:rPr>
                <w:rFonts w:asciiTheme="minorBidi" w:hAnsiTheme="minorBidi" w:cstheme="minorBidi"/>
              </w:rPr>
              <w:t>BURROWITE</w:t>
            </w:r>
          </w:p>
        </w:tc>
        <w:tc>
          <w:tcPr>
            <w:tcW w:w="5387" w:type="dxa"/>
          </w:tcPr>
          <w:p w14:paraId="3E4DDF85" w14:textId="77777777" w:rsidR="00B12A78" w:rsidRDefault="00B12A78" w:rsidP="00EA114B">
            <w:pPr>
              <w:rPr>
                <w:rFonts w:asciiTheme="minorBidi" w:hAnsiTheme="minorBidi" w:cstheme="minorBidi"/>
              </w:rPr>
            </w:pPr>
            <w:r>
              <w:rPr>
                <w:rFonts w:asciiTheme="minorBidi" w:hAnsiTheme="minorBidi" w:cstheme="minorBidi"/>
              </w:rPr>
              <w:t>See AMMONAL</w:t>
            </w:r>
          </w:p>
        </w:tc>
      </w:tr>
      <w:tr w:rsidR="00B12A78" w:rsidRPr="00A4782F" w14:paraId="3A08D82C" w14:textId="77777777" w:rsidTr="006F1AF7">
        <w:tc>
          <w:tcPr>
            <w:tcW w:w="1551" w:type="dxa"/>
          </w:tcPr>
          <w:p w14:paraId="1BEBA0CB" w14:textId="77777777" w:rsidR="00B12A78" w:rsidRDefault="00B12A78" w:rsidP="00EA114B">
            <w:pPr>
              <w:jc w:val="left"/>
              <w:rPr>
                <w:rFonts w:asciiTheme="minorBidi" w:hAnsiTheme="minorBidi" w:cstheme="minorBidi"/>
              </w:rPr>
            </w:pPr>
            <w:r>
              <w:rPr>
                <w:rFonts w:asciiTheme="minorBidi" w:hAnsiTheme="minorBidi" w:cstheme="minorBidi"/>
              </w:rPr>
              <w:t>BTI</w:t>
            </w:r>
          </w:p>
        </w:tc>
        <w:tc>
          <w:tcPr>
            <w:tcW w:w="2271" w:type="dxa"/>
          </w:tcPr>
          <w:p w14:paraId="39845627" w14:textId="77777777" w:rsidR="00B12A78" w:rsidRDefault="00B12A78" w:rsidP="00EA114B">
            <w:pPr>
              <w:jc w:val="left"/>
              <w:rPr>
                <w:rFonts w:asciiTheme="minorBidi" w:hAnsiTheme="minorBidi" w:cstheme="minorBidi"/>
              </w:rPr>
            </w:pPr>
            <w:r>
              <w:rPr>
                <w:rFonts w:asciiTheme="minorBidi" w:hAnsiTheme="minorBidi" w:cstheme="minorBidi"/>
              </w:rPr>
              <w:t>Bertelsmann Stiftung Index</w:t>
            </w:r>
          </w:p>
        </w:tc>
        <w:tc>
          <w:tcPr>
            <w:tcW w:w="5387" w:type="dxa"/>
          </w:tcPr>
          <w:p w14:paraId="24E9D7CF" w14:textId="77777777" w:rsidR="00B12A78" w:rsidRDefault="00B12A78" w:rsidP="00EA114B">
            <w:pPr>
              <w:rPr>
                <w:rFonts w:asciiTheme="minorBidi" w:hAnsiTheme="minorBidi" w:cstheme="minorBidi"/>
              </w:rPr>
            </w:pPr>
            <w:r w:rsidRPr="0080404B">
              <w:rPr>
                <w:rFonts w:asciiTheme="minorBidi" w:hAnsiTheme="minorBidi" w:cstheme="minorBidi"/>
              </w:rPr>
              <w:t>Considers transformation processes toward democracy and a market economy in international comparison and identifies successful strategies for steering towards peaceful change</w:t>
            </w:r>
            <w:r>
              <w:rPr>
                <w:rFonts w:asciiTheme="minorBidi" w:hAnsiTheme="minorBidi" w:cstheme="minorBidi"/>
              </w:rPr>
              <w:t>.</w:t>
            </w:r>
          </w:p>
        </w:tc>
      </w:tr>
      <w:tr w:rsidR="00B12A78" w:rsidRPr="00A4782F" w14:paraId="20864272" w14:textId="77777777" w:rsidTr="006F1AF7">
        <w:tc>
          <w:tcPr>
            <w:tcW w:w="1551" w:type="dxa"/>
          </w:tcPr>
          <w:p w14:paraId="0059DDC4" w14:textId="77777777" w:rsidR="00B12A78" w:rsidRDefault="00B12A78" w:rsidP="00EA114B">
            <w:pPr>
              <w:jc w:val="left"/>
              <w:rPr>
                <w:rFonts w:asciiTheme="minorBidi" w:hAnsiTheme="minorBidi" w:cstheme="minorBidi"/>
              </w:rPr>
            </w:pPr>
            <w:r>
              <w:rPr>
                <w:rFonts w:asciiTheme="minorBidi" w:hAnsiTheme="minorBidi" w:cstheme="minorBidi"/>
              </w:rPr>
              <w:t>C-IED</w:t>
            </w:r>
          </w:p>
        </w:tc>
        <w:tc>
          <w:tcPr>
            <w:tcW w:w="2271" w:type="dxa"/>
          </w:tcPr>
          <w:p w14:paraId="129D4A26" w14:textId="77777777" w:rsidR="00B12A78" w:rsidRPr="00A4782F" w:rsidRDefault="00B12A78" w:rsidP="00EA114B">
            <w:pPr>
              <w:jc w:val="left"/>
              <w:rPr>
                <w:rFonts w:asciiTheme="minorBidi" w:hAnsiTheme="minorBidi" w:cstheme="minorBidi"/>
              </w:rPr>
            </w:pPr>
            <w:r>
              <w:rPr>
                <w:rFonts w:asciiTheme="minorBidi" w:hAnsiTheme="minorBidi" w:cstheme="minorBidi"/>
              </w:rPr>
              <w:t>Countering IEDs</w:t>
            </w:r>
          </w:p>
        </w:tc>
        <w:tc>
          <w:tcPr>
            <w:tcW w:w="5387" w:type="dxa"/>
          </w:tcPr>
          <w:p w14:paraId="37325226" w14:textId="77777777" w:rsidR="00B12A78" w:rsidRPr="00A4782F" w:rsidRDefault="00B12A78" w:rsidP="00EA114B">
            <w:pPr>
              <w:rPr>
                <w:rFonts w:asciiTheme="minorBidi" w:hAnsiTheme="minorBidi" w:cstheme="minorBidi"/>
              </w:rPr>
            </w:pPr>
            <w:r w:rsidRPr="005A0614">
              <w:rPr>
                <w:rFonts w:asciiTheme="minorBidi" w:hAnsiTheme="minorBidi" w:cstheme="minorBidi"/>
              </w:rPr>
              <w:t>C-IED is a government process specifically designed to reduce or eliminate the threat posed by</w:t>
            </w:r>
            <w:r>
              <w:rPr>
                <w:rFonts w:asciiTheme="minorBidi" w:hAnsiTheme="minorBidi" w:cstheme="minorBidi"/>
              </w:rPr>
              <w:t xml:space="preserve"> IEDs</w:t>
            </w:r>
            <w:r w:rsidRPr="005A0614">
              <w:rPr>
                <w:rFonts w:asciiTheme="minorBidi" w:hAnsiTheme="minorBidi" w:cstheme="minorBidi"/>
              </w:rPr>
              <w:t>. It is generally framed around three pillars of activity: attacking the network; defeating the device; preparing the force.</w:t>
            </w:r>
          </w:p>
        </w:tc>
      </w:tr>
      <w:tr w:rsidR="00B12A78" w:rsidRPr="00A4782F" w14:paraId="77E91D26" w14:textId="77777777" w:rsidTr="006F1AF7">
        <w:tc>
          <w:tcPr>
            <w:tcW w:w="1551" w:type="dxa"/>
          </w:tcPr>
          <w:p w14:paraId="59AFD5C5" w14:textId="77777777" w:rsidR="00B12A78" w:rsidRDefault="00B12A78" w:rsidP="00EA114B">
            <w:pPr>
              <w:jc w:val="left"/>
              <w:rPr>
                <w:rFonts w:asciiTheme="minorBidi" w:hAnsiTheme="minorBidi" w:cstheme="minorBidi"/>
              </w:rPr>
            </w:pPr>
            <w:r>
              <w:rPr>
                <w:rFonts w:asciiTheme="minorBidi" w:hAnsiTheme="minorBidi" w:cstheme="minorBidi"/>
              </w:rPr>
              <w:t>CAN</w:t>
            </w:r>
          </w:p>
        </w:tc>
        <w:tc>
          <w:tcPr>
            <w:tcW w:w="2271" w:type="dxa"/>
          </w:tcPr>
          <w:p w14:paraId="49A8D5E9" w14:textId="77777777" w:rsidR="00B12A78" w:rsidRDefault="00B12A78" w:rsidP="00EA114B">
            <w:pPr>
              <w:jc w:val="left"/>
              <w:rPr>
                <w:rFonts w:asciiTheme="minorBidi" w:hAnsiTheme="minorBidi" w:cstheme="minorBidi"/>
              </w:rPr>
            </w:pPr>
            <w:r>
              <w:rPr>
                <w:rFonts w:asciiTheme="minorBidi" w:hAnsiTheme="minorBidi" w:cstheme="minorBidi"/>
              </w:rPr>
              <w:t>Calcium Ammonium Nitrate</w:t>
            </w:r>
          </w:p>
        </w:tc>
        <w:tc>
          <w:tcPr>
            <w:tcW w:w="5387" w:type="dxa"/>
          </w:tcPr>
          <w:p w14:paraId="6D232256" w14:textId="77777777" w:rsidR="00B12A78" w:rsidRDefault="00B12A78" w:rsidP="00EA114B">
            <w:pPr>
              <w:rPr>
                <w:rFonts w:asciiTheme="minorBidi" w:hAnsiTheme="minorBidi" w:cstheme="minorBidi"/>
              </w:rPr>
            </w:pPr>
            <w:r>
              <w:rPr>
                <w:rFonts w:asciiTheme="minorBidi" w:hAnsiTheme="minorBidi" w:cstheme="minorBidi"/>
              </w:rPr>
              <w:t>Ammonium nitrate with a diluent to reduce the detonative properties</w:t>
            </w:r>
          </w:p>
        </w:tc>
      </w:tr>
      <w:tr w:rsidR="00B12A78" w:rsidRPr="00A4782F" w14:paraId="3A34289F" w14:textId="77777777" w:rsidTr="006F1AF7">
        <w:tc>
          <w:tcPr>
            <w:tcW w:w="1551" w:type="dxa"/>
          </w:tcPr>
          <w:p w14:paraId="451027D3" w14:textId="77777777" w:rsidR="00B12A78" w:rsidRPr="00CE722D" w:rsidRDefault="00B12A78" w:rsidP="00EA114B">
            <w:pPr>
              <w:jc w:val="left"/>
              <w:rPr>
                <w:rFonts w:asciiTheme="minorBidi" w:hAnsiTheme="minorBidi" w:cstheme="minorBidi"/>
              </w:rPr>
            </w:pPr>
            <w:r>
              <w:rPr>
                <w:rFonts w:asciiTheme="minorBidi" w:hAnsiTheme="minorBidi" w:cstheme="minorBidi"/>
              </w:rPr>
              <w:t>CCW</w:t>
            </w:r>
          </w:p>
        </w:tc>
        <w:tc>
          <w:tcPr>
            <w:tcW w:w="2271" w:type="dxa"/>
          </w:tcPr>
          <w:p w14:paraId="17D4AE95" w14:textId="77777777" w:rsidR="00B12A78" w:rsidRDefault="00B12A78" w:rsidP="00EA114B">
            <w:pPr>
              <w:jc w:val="left"/>
              <w:rPr>
                <w:rFonts w:asciiTheme="minorBidi" w:hAnsiTheme="minorBidi" w:cstheme="minorBidi"/>
              </w:rPr>
            </w:pPr>
            <w:r w:rsidRPr="00CE722D">
              <w:rPr>
                <w:rFonts w:asciiTheme="minorBidi" w:hAnsiTheme="minorBidi" w:cstheme="minorBidi"/>
              </w:rPr>
              <w:t>Convention on Certain Conventional Weapons</w:t>
            </w:r>
          </w:p>
        </w:tc>
        <w:tc>
          <w:tcPr>
            <w:tcW w:w="5387" w:type="dxa"/>
          </w:tcPr>
          <w:p w14:paraId="553A574E" w14:textId="77777777" w:rsidR="00B12A78" w:rsidRPr="00AB7ABA" w:rsidRDefault="00B12A78" w:rsidP="00EA114B">
            <w:pPr>
              <w:rPr>
                <w:rFonts w:asciiTheme="minorBidi" w:hAnsiTheme="minorBidi" w:cstheme="minorBidi"/>
              </w:rPr>
            </w:pPr>
            <w:r w:rsidRPr="00886264">
              <w:rPr>
                <w:rFonts w:asciiTheme="minorBidi" w:hAnsiTheme="minorBidi" w:cstheme="minorBidi"/>
              </w:rPr>
              <w:t>The 1980 Convention on Prohibitions or Restrictions on the Use of Certain Conventional Weapons Which May be Deemed to be Excessively Injurious or to Have Indiscriminate Effects as amended on 21 December 2001. It has five parts, or "protocols." Only two of them are related to mine action. Amended Protocol II deals with landmines, booby-traps and other devices, and Protocol V deals with the problem of explosive remnants of war (ERW).</w:t>
            </w:r>
          </w:p>
        </w:tc>
      </w:tr>
      <w:tr w:rsidR="00B12A78" w:rsidRPr="00A4782F" w14:paraId="44E5565B" w14:textId="77777777" w:rsidTr="006F1AF7">
        <w:tc>
          <w:tcPr>
            <w:tcW w:w="1551" w:type="dxa"/>
          </w:tcPr>
          <w:p w14:paraId="7E073B11" w14:textId="77777777" w:rsidR="00B12A78" w:rsidRDefault="00B12A78" w:rsidP="00EA114B">
            <w:pPr>
              <w:jc w:val="left"/>
              <w:rPr>
                <w:rFonts w:asciiTheme="minorBidi" w:hAnsiTheme="minorBidi" w:cstheme="minorBidi"/>
              </w:rPr>
            </w:pPr>
            <w:r>
              <w:rPr>
                <w:rFonts w:asciiTheme="minorBidi" w:hAnsiTheme="minorBidi" w:cstheme="minorBidi"/>
              </w:rPr>
              <w:t>CFATS</w:t>
            </w:r>
          </w:p>
        </w:tc>
        <w:tc>
          <w:tcPr>
            <w:tcW w:w="2271" w:type="dxa"/>
          </w:tcPr>
          <w:p w14:paraId="7671FD2C" w14:textId="77777777" w:rsidR="00B12A78" w:rsidRDefault="00B12A78" w:rsidP="00EA114B">
            <w:pPr>
              <w:jc w:val="left"/>
              <w:rPr>
                <w:rFonts w:asciiTheme="minorBidi" w:hAnsiTheme="minorBidi" w:cstheme="minorBidi"/>
              </w:rPr>
            </w:pPr>
            <w:r>
              <w:rPr>
                <w:rFonts w:asciiTheme="minorBidi" w:hAnsiTheme="minorBidi" w:cstheme="minorBidi"/>
              </w:rPr>
              <w:t>Chemical Facilities Anti-Terrorism Standard</w:t>
            </w:r>
          </w:p>
        </w:tc>
        <w:tc>
          <w:tcPr>
            <w:tcW w:w="5387" w:type="dxa"/>
          </w:tcPr>
          <w:p w14:paraId="0E0A86E2" w14:textId="77777777" w:rsidR="00B12A78" w:rsidRDefault="00B12A78" w:rsidP="00EA114B">
            <w:pPr>
              <w:rPr>
                <w:rFonts w:asciiTheme="minorBidi" w:hAnsiTheme="minorBidi" w:cstheme="minorBidi"/>
              </w:rPr>
            </w:pPr>
            <w:r w:rsidRPr="00FF0EF2">
              <w:rPr>
                <w:rFonts w:asciiTheme="minorBidi" w:hAnsiTheme="minorBidi" w:cstheme="minorBidi"/>
              </w:rPr>
              <w:t>Managed by the Cybersecurity and Infrastructure Security Agency (CISA), the CFATS program identifies and regulates high-risk chemical facilities to ensure security measures are in place to reduce the risk of certain hazardous chemicals being weaponized.</w:t>
            </w:r>
          </w:p>
        </w:tc>
      </w:tr>
      <w:tr w:rsidR="00B12A78" w:rsidRPr="00A4782F" w14:paraId="179182B4" w14:textId="77777777" w:rsidTr="006F1AF7">
        <w:tc>
          <w:tcPr>
            <w:tcW w:w="1551" w:type="dxa"/>
          </w:tcPr>
          <w:p w14:paraId="2D2EBB20" w14:textId="77777777" w:rsidR="00B12A78" w:rsidRDefault="00B12A78" w:rsidP="00EA114B">
            <w:pPr>
              <w:jc w:val="left"/>
              <w:rPr>
                <w:rFonts w:asciiTheme="minorBidi" w:hAnsiTheme="minorBidi" w:cstheme="minorBidi"/>
              </w:rPr>
            </w:pPr>
            <w:r>
              <w:rPr>
                <w:rFonts w:asciiTheme="minorBidi" w:hAnsiTheme="minorBidi" w:cstheme="minorBidi"/>
              </w:rPr>
              <w:t>CHD</w:t>
            </w:r>
          </w:p>
        </w:tc>
        <w:tc>
          <w:tcPr>
            <w:tcW w:w="2271" w:type="dxa"/>
          </w:tcPr>
          <w:p w14:paraId="74CD7AD6" w14:textId="77777777" w:rsidR="00B12A78" w:rsidRDefault="00B12A78" w:rsidP="00EA114B">
            <w:pPr>
              <w:jc w:val="left"/>
              <w:rPr>
                <w:rFonts w:asciiTheme="minorBidi" w:hAnsiTheme="minorBidi" w:cstheme="minorBidi"/>
              </w:rPr>
            </w:pPr>
            <w:r>
              <w:rPr>
                <w:rFonts w:asciiTheme="minorBidi" w:hAnsiTheme="minorBidi" w:cstheme="minorBidi"/>
              </w:rPr>
              <w:t>Cheddite</w:t>
            </w:r>
          </w:p>
        </w:tc>
        <w:tc>
          <w:tcPr>
            <w:tcW w:w="5387" w:type="dxa"/>
          </w:tcPr>
          <w:p w14:paraId="09EE5723" w14:textId="77777777" w:rsidR="00B12A78" w:rsidRPr="00AB7ABA" w:rsidRDefault="00B12A78" w:rsidP="00EA114B">
            <w:pPr>
              <w:rPr>
                <w:rFonts w:asciiTheme="minorBidi" w:hAnsiTheme="minorBidi" w:cstheme="minorBidi"/>
              </w:rPr>
            </w:pPr>
            <w:r>
              <w:rPr>
                <w:rFonts w:asciiTheme="minorBidi" w:hAnsiTheme="minorBidi" w:cstheme="minorBidi"/>
              </w:rPr>
              <w:t>A</w:t>
            </w:r>
            <w:r w:rsidRPr="00C35A87">
              <w:rPr>
                <w:rFonts w:asciiTheme="minorBidi" w:hAnsiTheme="minorBidi" w:cstheme="minorBidi"/>
              </w:rPr>
              <w:t xml:space="preserve"> </w:t>
            </w:r>
            <w:r>
              <w:rPr>
                <w:rFonts w:asciiTheme="minorBidi" w:hAnsiTheme="minorBidi" w:cstheme="minorBidi"/>
              </w:rPr>
              <w:t xml:space="preserve">potassium </w:t>
            </w:r>
            <w:r w:rsidRPr="00C35A87">
              <w:rPr>
                <w:rFonts w:asciiTheme="minorBidi" w:hAnsiTheme="minorBidi" w:cstheme="minorBidi"/>
              </w:rPr>
              <w:t>chlorate explosive which has been rendered less sensitive by having the particles of chlorate coated with castor oil or par</w:t>
            </w:r>
            <w:r>
              <w:rPr>
                <w:rFonts w:asciiTheme="minorBidi" w:hAnsiTheme="minorBidi" w:cstheme="minorBidi"/>
              </w:rPr>
              <w:t>a</w:t>
            </w:r>
            <w:r w:rsidRPr="00C35A87">
              <w:rPr>
                <w:rFonts w:asciiTheme="minorBidi" w:hAnsiTheme="minorBidi" w:cstheme="minorBidi"/>
              </w:rPr>
              <w:t>ffin wax.</w:t>
            </w:r>
          </w:p>
        </w:tc>
      </w:tr>
      <w:tr w:rsidR="00B12A78" w:rsidRPr="00A4782F" w14:paraId="24A1830B" w14:textId="77777777" w:rsidTr="006F1AF7">
        <w:tc>
          <w:tcPr>
            <w:tcW w:w="1551" w:type="dxa"/>
          </w:tcPr>
          <w:p w14:paraId="444FF494" w14:textId="77777777" w:rsidR="00B12A78" w:rsidRDefault="00B12A78" w:rsidP="00EA114B">
            <w:pPr>
              <w:jc w:val="left"/>
              <w:rPr>
                <w:rFonts w:asciiTheme="minorBidi" w:hAnsiTheme="minorBidi" w:cstheme="minorBidi"/>
              </w:rPr>
            </w:pPr>
            <w:r>
              <w:rPr>
                <w:rFonts w:asciiTheme="minorBidi" w:hAnsiTheme="minorBidi" w:cstheme="minorBidi"/>
              </w:rPr>
              <w:t>CHP</w:t>
            </w:r>
          </w:p>
        </w:tc>
        <w:tc>
          <w:tcPr>
            <w:tcW w:w="2271" w:type="dxa"/>
          </w:tcPr>
          <w:p w14:paraId="4A66ACA7" w14:textId="77777777" w:rsidR="00B12A78" w:rsidRPr="00A4782F" w:rsidRDefault="00B12A78" w:rsidP="00EA114B">
            <w:pPr>
              <w:jc w:val="left"/>
              <w:rPr>
                <w:rFonts w:asciiTheme="minorBidi" w:hAnsiTheme="minorBidi" w:cstheme="minorBidi"/>
              </w:rPr>
            </w:pPr>
            <w:r>
              <w:rPr>
                <w:rFonts w:asciiTheme="minorBidi" w:hAnsiTheme="minorBidi" w:cstheme="minorBidi"/>
              </w:rPr>
              <w:t>Hydrogen Peroxide (Concentrated)</w:t>
            </w:r>
          </w:p>
        </w:tc>
        <w:tc>
          <w:tcPr>
            <w:tcW w:w="5387" w:type="dxa"/>
          </w:tcPr>
          <w:p w14:paraId="5FFA692B" w14:textId="77777777" w:rsidR="00B12A78" w:rsidRPr="00A4782F" w:rsidRDefault="00B12A78" w:rsidP="00EA114B">
            <w:pPr>
              <w:rPr>
                <w:rFonts w:asciiTheme="minorBidi" w:hAnsiTheme="minorBidi" w:cstheme="minorBidi"/>
              </w:rPr>
            </w:pPr>
            <w:r>
              <w:rPr>
                <w:rFonts w:asciiTheme="minorBidi" w:hAnsiTheme="minorBidi" w:cstheme="minorBidi"/>
              </w:rPr>
              <w:t>Hydrogen peroxide above 12% in concentration w/w</w:t>
            </w:r>
          </w:p>
        </w:tc>
      </w:tr>
      <w:tr w:rsidR="00B12A78" w:rsidRPr="00A4782F" w14:paraId="41F13C8B" w14:textId="77777777" w:rsidTr="006F1AF7">
        <w:tc>
          <w:tcPr>
            <w:tcW w:w="1551" w:type="dxa"/>
          </w:tcPr>
          <w:p w14:paraId="632D1077" w14:textId="77777777" w:rsidR="00B12A78" w:rsidRPr="00FF0EF2" w:rsidRDefault="00B12A78" w:rsidP="00EA114B">
            <w:pPr>
              <w:jc w:val="left"/>
              <w:rPr>
                <w:rFonts w:asciiTheme="minorBidi" w:hAnsiTheme="minorBidi" w:cstheme="minorBidi"/>
              </w:rPr>
            </w:pPr>
            <w:r>
              <w:rPr>
                <w:rFonts w:asciiTheme="minorBidi" w:hAnsiTheme="minorBidi" w:cstheme="minorBidi"/>
              </w:rPr>
              <w:t>CISA</w:t>
            </w:r>
          </w:p>
        </w:tc>
        <w:tc>
          <w:tcPr>
            <w:tcW w:w="2271" w:type="dxa"/>
          </w:tcPr>
          <w:p w14:paraId="52DD8C68" w14:textId="77777777" w:rsidR="00B12A78" w:rsidRDefault="00B12A78" w:rsidP="00EA114B">
            <w:pPr>
              <w:jc w:val="left"/>
              <w:rPr>
                <w:rFonts w:asciiTheme="minorBidi" w:hAnsiTheme="minorBidi" w:cstheme="minorBidi"/>
              </w:rPr>
            </w:pPr>
            <w:r w:rsidRPr="00FF0EF2">
              <w:rPr>
                <w:rFonts w:asciiTheme="minorBidi" w:hAnsiTheme="minorBidi" w:cstheme="minorBidi"/>
              </w:rPr>
              <w:t>Cybersecurity and Infrastructure Security Agency</w:t>
            </w:r>
          </w:p>
        </w:tc>
        <w:tc>
          <w:tcPr>
            <w:tcW w:w="5387" w:type="dxa"/>
          </w:tcPr>
          <w:p w14:paraId="18605032" w14:textId="77777777" w:rsidR="00B12A78" w:rsidRPr="00FF0EF2" w:rsidRDefault="00B12A78" w:rsidP="00EA114B">
            <w:pPr>
              <w:rPr>
                <w:rFonts w:asciiTheme="minorBidi" w:hAnsiTheme="minorBidi" w:cstheme="minorBidi"/>
              </w:rPr>
            </w:pPr>
            <w:r>
              <w:rPr>
                <w:rFonts w:asciiTheme="minorBidi" w:hAnsiTheme="minorBidi" w:cstheme="minorBidi"/>
              </w:rPr>
              <w:t>P</w:t>
            </w:r>
            <w:r w:rsidRPr="007760A8">
              <w:rPr>
                <w:rFonts w:asciiTheme="minorBidi" w:hAnsiTheme="minorBidi" w:cstheme="minorBidi"/>
              </w:rPr>
              <w:t>rovides regional cyber and physical services to support security and resilience across the United States</w:t>
            </w:r>
          </w:p>
        </w:tc>
      </w:tr>
      <w:tr w:rsidR="00B12A78" w:rsidRPr="00A4782F" w14:paraId="2B7AAC80" w14:textId="77777777" w:rsidTr="006F1AF7">
        <w:tc>
          <w:tcPr>
            <w:tcW w:w="1551" w:type="dxa"/>
          </w:tcPr>
          <w:p w14:paraId="5EAC8B0B" w14:textId="77777777" w:rsidR="00B12A78" w:rsidRDefault="00B12A78" w:rsidP="00EA114B">
            <w:pPr>
              <w:jc w:val="left"/>
              <w:rPr>
                <w:rFonts w:asciiTheme="minorBidi" w:hAnsiTheme="minorBidi" w:cstheme="minorBidi"/>
              </w:rPr>
            </w:pPr>
            <w:r>
              <w:rPr>
                <w:rFonts w:asciiTheme="minorBidi" w:hAnsiTheme="minorBidi" w:cstheme="minorBidi"/>
              </w:rPr>
              <w:t>CPI</w:t>
            </w:r>
          </w:p>
        </w:tc>
        <w:tc>
          <w:tcPr>
            <w:tcW w:w="2271" w:type="dxa"/>
          </w:tcPr>
          <w:p w14:paraId="1C5F0A14" w14:textId="77777777" w:rsidR="00B12A78" w:rsidRDefault="00B12A78" w:rsidP="00EA114B">
            <w:pPr>
              <w:jc w:val="left"/>
              <w:rPr>
                <w:rFonts w:asciiTheme="minorBidi" w:hAnsiTheme="minorBidi" w:cstheme="minorBidi"/>
              </w:rPr>
            </w:pPr>
            <w:r>
              <w:rPr>
                <w:rFonts w:asciiTheme="minorBidi" w:hAnsiTheme="minorBidi" w:cstheme="minorBidi"/>
              </w:rPr>
              <w:t>Corruption Perception Index</w:t>
            </w:r>
          </w:p>
        </w:tc>
        <w:tc>
          <w:tcPr>
            <w:tcW w:w="5387" w:type="dxa"/>
          </w:tcPr>
          <w:p w14:paraId="05125605" w14:textId="77777777" w:rsidR="00B12A78" w:rsidRPr="005A0614" w:rsidRDefault="00B12A78" w:rsidP="00EA114B">
            <w:pPr>
              <w:rPr>
                <w:rFonts w:asciiTheme="minorBidi" w:hAnsiTheme="minorBidi" w:cstheme="minorBidi"/>
              </w:rPr>
            </w:pPr>
            <w:r w:rsidRPr="00301D7C">
              <w:rPr>
                <w:rFonts w:asciiTheme="minorBidi" w:hAnsiTheme="minorBidi" w:cstheme="minorBidi"/>
              </w:rPr>
              <w:t>The CPI aggregates data from several different sources that provide perceptions among business people and country experts of the level of corruption in the public sector</w:t>
            </w:r>
            <w:r>
              <w:rPr>
                <w:rFonts w:asciiTheme="minorBidi" w:hAnsiTheme="minorBidi" w:cstheme="minorBidi"/>
              </w:rPr>
              <w:t>.</w:t>
            </w:r>
          </w:p>
        </w:tc>
      </w:tr>
      <w:tr w:rsidR="00B12A78" w:rsidRPr="00A4782F" w14:paraId="2B7E6250" w14:textId="77777777" w:rsidTr="006F1AF7">
        <w:tc>
          <w:tcPr>
            <w:tcW w:w="1551" w:type="dxa"/>
          </w:tcPr>
          <w:p w14:paraId="1C386433" w14:textId="77777777" w:rsidR="00B12A78" w:rsidRPr="00D54987" w:rsidRDefault="00B12A78" w:rsidP="00EA114B">
            <w:pPr>
              <w:jc w:val="left"/>
              <w:rPr>
                <w:rFonts w:asciiTheme="minorBidi" w:hAnsiTheme="minorBidi" w:cstheme="minorBidi"/>
              </w:rPr>
            </w:pPr>
            <w:r>
              <w:rPr>
                <w:rFonts w:asciiTheme="minorBidi" w:hAnsiTheme="minorBidi" w:cstheme="minorBidi"/>
              </w:rPr>
              <w:t>CRIMP</w:t>
            </w:r>
          </w:p>
        </w:tc>
        <w:tc>
          <w:tcPr>
            <w:tcW w:w="2271" w:type="dxa"/>
          </w:tcPr>
          <w:p w14:paraId="3A68A6C2" w14:textId="77777777" w:rsidR="00B12A78" w:rsidRDefault="00B12A78" w:rsidP="00EA114B">
            <w:pPr>
              <w:jc w:val="left"/>
              <w:rPr>
                <w:rFonts w:asciiTheme="minorBidi" w:hAnsiTheme="minorBidi" w:cstheme="minorBidi"/>
              </w:rPr>
            </w:pPr>
            <w:r w:rsidRPr="00D54987">
              <w:rPr>
                <w:rFonts w:asciiTheme="minorBidi" w:hAnsiTheme="minorBidi" w:cstheme="minorBidi"/>
              </w:rPr>
              <w:t>Chemical Risk Identification and Mitigation Project</w:t>
            </w:r>
          </w:p>
        </w:tc>
        <w:tc>
          <w:tcPr>
            <w:tcW w:w="5387" w:type="dxa"/>
          </w:tcPr>
          <w:p w14:paraId="5BD23D16" w14:textId="3BF1C3BB" w:rsidR="00B12A78" w:rsidRPr="00FF0EF2" w:rsidRDefault="00B12A78" w:rsidP="00EA114B">
            <w:pPr>
              <w:rPr>
                <w:rFonts w:asciiTheme="minorBidi" w:hAnsiTheme="minorBidi" w:cstheme="minorBidi"/>
              </w:rPr>
            </w:pPr>
            <w:r w:rsidRPr="00912C47">
              <w:rPr>
                <w:rFonts w:asciiTheme="minorBidi" w:hAnsiTheme="minorBidi" w:cstheme="minorBidi"/>
              </w:rPr>
              <w:t xml:space="preserve">This project provides a platform for multi-agency cooperation between law enforcement, government, </w:t>
            </w:r>
            <w:r w:rsidR="006F1AF7" w:rsidRPr="00912C47">
              <w:rPr>
                <w:rFonts w:asciiTheme="minorBidi" w:hAnsiTheme="minorBidi" w:cstheme="minorBidi"/>
              </w:rPr>
              <w:t>academia,</w:t>
            </w:r>
            <w:r w:rsidRPr="00912C47">
              <w:rPr>
                <w:rFonts w:asciiTheme="minorBidi" w:hAnsiTheme="minorBidi" w:cstheme="minorBidi"/>
              </w:rPr>
              <w:t xml:space="preserve"> and the chemical industry to share knowledge, experience and identify solutions for sustainable, focused, chemical security countermeasures</w:t>
            </w:r>
            <w:r>
              <w:rPr>
                <w:rFonts w:asciiTheme="minorBidi" w:hAnsiTheme="minorBidi" w:cstheme="minorBidi"/>
              </w:rPr>
              <w:t xml:space="preserve"> </w:t>
            </w:r>
            <w:r w:rsidRPr="00912C47">
              <w:rPr>
                <w:rFonts w:asciiTheme="minorBidi" w:hAnsiTheme="minorBidi" w:cstheme="minorBidi"/>
              </w:rPr>
              <w:t>throughout the life cycle of chemicals of concern and their precursors.</w:t>
            </w:r>
          </w:p>
        </w:tc>
      </w:tr>
      <w:tr w:rsidR="00B12A78" w:rsidRPr="00A4782F" w14:paraId="6CA51987" w14:textId="77777777" w:rsidTr="006F1AF7">
        <w:tc>
          <w:tcPr>
            <w:tcW w:w="1551" w:type="dxa"/>
          </w:tcPr>
          <w:p w14:paraId="2A8E716D" w14:textId="77777777" w:rsidR="00B12A78" w:rsidRDefault="00B12A78" w:rsidP="00EA114B">
            <w:pPr>
              <w:jc w:val="left"/>
              <w:rPr>
                <w:rFonts w:asciiTheme="minorBidi" w:hAnsiTheme="minorBidi" w:cstheme="minorBidi"/>
              </w:rPr>
            </w:pPr>
            <w:r>
              <w:rPr>
                <w:rFonts w:cs="Arial"/>
              </w:rPr>
              <w:t>CTED</w:t>
            </w:r>
          </w:p>
        </w:tc>
        <w:tc>
          <w:tcPr>
            <w:tcW w:w="2271" w:type="dxa"/>
          </w:tcPr>
          <w:p w14:paraId="35A23EAF" w14:textId="77777777" w:rsidR="00B12A78" w:rsidRPr="00A4782F" w:rsidRDefault="00B12A78" w:rsidP="00EA114B">
            <w:pPr>
              <w:jc w:val="left"/>
              <w:rPr>
                <w:rFonts w:asciiTheme="minorBidi" w:hAnsiTheme="minorBidi" w:cstheme="minorBidi"/>
              </w:rPr>
            </w:pPr>
            <w:r>
              <w:rPr>
                <w:rFonts w:asciiTheme="minorBidi" w:hAnsiTheme="minorBidi" w:cstheme="minorBidi"/>
              </w:rPr>
              <w:t>Counter Terrorism Executive Directorate</w:t>
            </w:r>
          </w:p>
        </w:tc>
        <w:tc>
          <w:tcPr>
            <w:tcW w:w="5387" w:type="dxa"/>
          </w:tcPr>
          <w:p w14:paraId="2C4BA27B" w14:textId="77777777" w:rsidR="00B12A78" w:rsidRDefault="00B12A78" w:rsidP="00EA114B">
            <w:pPr>
              <w:rPr>
                <w:rFonts w:asciiTheme="minorBidi" w:hAnsiTheme="minorBidi" w:cstheme="minorBidi"/>
              </w:rPr>
            </w:pPr>
            <w:r>
              <w:rPr>
                <w:rFonts w:asciiTheme="minorBidi" w:hAnsiTheme="minorBidi" w:cstheme="minorBidi"/>
              </w:rPr>
              <w:t>E</w:t>
            </w:r>
            <w:r w:rsidRPr="00FA1589">
              <w:rPr>
                <w:rFonts w:asciiTheme="minorBidi" w:hAnsiTheme="minorBidi" w:cstheme="minorBidi"/>
              </w:rPr>
              <w:t>stablished by UN Security Council Resolution 1535 (2004) as an expert body to support the Security Council’s Counter-Terrorism Committee (CTC)</w:t>
            </w:r>
          </w:p>
        </w:tc>
      </w:tr>
      <w:tr w:rsidR="00B12A78" w:rsidRPr="00A4782F" w14:paraId="28F1479A" w14:textId="77777777" w:rsidTr="006F1AF7">
        <w:tc>
          <w:tcPr>
            <w:tcW w:w="1551" w:type="dxa"/>
          </w:tcPr>
          <w:p w14:paraId="14D14FE0"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CWIED</w:t>
            </w:r>
          </w:p>
        </w:tc>
        <w:tc>
          <w:tcPr>
            <w:tcW w:w="2271" w:type="dxa"/>
          </w:tcPr>
          <w:p w14:paraId="3CF1F35B"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Command Wire IED</w:t>
            </w:r>
          </w:p>
        </w:tc>
        <w:tc>
          <w:tcPr>
            <w:tcW w:w="5387" w:type="dxa"/>
          </w:tcPr>
          <w:p w14:paraId="2911BFA1" w14:textId="77777777" w:rsidR="00B12A78" w:rsidRPr="00A4782F" w:rsidRDefault="00B12A78" w:rsidP="00EA114B">
            <w:pPr>
              <w:rPr>
                <w:rFonts w:asciiTheme="minorBidi" w:hAnsiTheme="minorBidi" w:cstheme="minorBidi"/>
              </w:rPr>
            </w:pPr>
            <w:r w:rsidRPr="00A4782F">
              <w:rPr>
                <w:rFonts w:asciiTheme="minorBidi" w:hAnsiTheme="minorBidi" w:cstheme="minorBidi"/>
              </w:rPr>
              <w:t>A switch where the firing point and contact point are separate but joined together by a length of wire. A Command Wire may contain multiple power sources located near both the firing point and the contact point to overcome the resistance in the length of the wire.</w:t>
            </w:r>
          </w:p>
        </w:tc>
      </w:tr>
      <w:tr w:rsidR="00B12A78" w:rsidRPr="00A4782F" w14:paraId="5C3A5344" w14:textId="77777777" w:rsidTr="006F1AF7">
        <w:tc>
          <w:tcPr>
            <w:tcW w:w="1551" w:type="dxa"/>
          </w:tcPr>
          <w:p w14:paraId="4B5496B1" w14:textId="77777777" w:rsidR="00B12A78" w:rsidRDefault="00B12A78" w:rsidP="00EA114B">
            <w:pPr>
              <w:jc w:val="left"/>
              <w:rPr>
                <w:rFonts w:asciiTheme="minorBidi" w:hAnsiTheme="minorBidi" w:cstheme="minorBidi"/>
              </w:rPr>
            </w:pPr>
            <w:r>
              <w:rPr>
                <w:rFonts w:asciiTheme="minorBidi" w:hAnsiTheme="minorBidi" w:cstheme="minorBidi"/>
              </w:rPr>
              <w:t>DADP</w:t>
            </w:r>
          </w:p>
        </w:tc>
        <w:tc>
          <w:tcPr>
            <w:tcW w:w="2271" w:type="dxa"/>
          </w:tcPr>
          <w:p w14:paraId="0725E38A" w14:textId="77777777" w:rsidR="00B12A78" w:rsidRDefault="00B12A78" w:rsidP="00EA114B">
            <w:pPr>
              <w:jc w:val="left"/>
              <w:rPr>
                <w:rFonts w:asciiTheme="minorBidi" w:hAnsiTheme="minorBidi" w:cstheme="minorBidi"/>
              </w:rPr>
            </w:pPr>
            <w:r>
              <w:rPr>
                <w:rFonts w:asciiTheme="minorBidi" w:hAnsiTheme="minorBidi" w:cstheme="minorBidi"/>
              </w:rPr>
              <w:t>Di-Acetone-Di-Peroxide</w:t>
            </w:r>
          </w:p>
        </w:tc>
        <w:tc>
          <w:tcPr>
            <w:tcW w:w="5387" w:type="dxa"/>
          </w:tcPr>
          <w:p w14:paraId="5396D370" w14:textId="77777777" w:rsidR="00B12A78" w:rsidRDefault="00B12A78" w:rsidP="00EA114B">
            <w:pPr>
              <w:rPr>
                <w:rFonts w:asciiTheme="minorBidi" w:hAnsiTheme="minorBidi" w:cstheme="minorBidi"/>
              </w:rPr>
            </w:pPr>
            <w:r>
              <w:rPr>
                <w:rFonts w:asciiTheme="minorBidi" w:hAnsiTheme="minorBidi" w:cstheme="minorBidi"/>
              </w:rPr>
              <w:t>Primary Explosive</w:t>
            </w:r>
          </w:p>
        </w:tc>
      </w:tr>
      <w:tr w:rsidR="00B12A78" w:rsidRPr="00A4782F" w14:paraId="598D04E2" w14:textId="77777777" w:rsidTr="006F1AF7">
        <w:tc>
          <w:tcPr>
            <w:tcW w:w="1551" w:type="dxa"/>
          </w:tcPr>
          <w:p w14:paraId="449940E7" w14:textId="77777777" w:rsidR="00B12A78" w:rsidRDefault="00B12A78" w:rsidP="00EA114B">
            <w:pPr>
              <w:jc w:val="left"/>
              <w:rPr>
                <w:rFonts w:asciiTheme="minorBidi" w:hAnsiTheme="minorBidi" w:cstheme="minorBidi"/>
              </w:rPr>
            </w:pPr>
            <w:r>
              <w:rPr>
                <w:rFonts w:asciiTheme="minorBidi" w:hAnsiTheme="minorBidi" w:cstheme="minorBidi"/>
              </w:rPr>
              <w:t>DAG</w:t>
            </w:r>
          </w:p>
        </w:tc>
        <w:tc>
          <w:tcPr>
            <w:tcW w:w="2271" w:type="dxa"/>
          </w:tcPr>
          <w:p w14:paraId="465BB8A8" w14:textId="77777777" w:rsidR="00B12A78" w:rsidRDefault="00B12A78" w:rsidP="00EA114B">
            <w:pPr>
              <w:jc w:val="left"/>
              <w:rPr>
                <w:rFonts w:asciiTheme="minorBidi" w:hAnsiTheme="minorBidi" w:cstheme="minorBidi"/>
              </w:rPr>
            </w:pPr>
            <w:r>
              <w:rPr>
                <w:rFonts w:asciiTheme="minorBidi" w:hAnsiTheme="minorBidi" w:cstheme="minorBidi"/>
              </w:rPr>
              <w:t>Directed Acyclic Graph</w:t>
            </w:r>
          </w:p>
        </w:tc>
        <w:tc>
          <w:tcPr>
            <w:tcW w:w="5387" w:type="dxa"/>
          </w:tcPr>
          <w:p w14:paraId="47C7DD99" w14:textId="77777777" w:rsidR="00B12A78" w:rsidRPr="00413CD2" w:rsidRDefault="00B12A78" w:rsidP="00EA114B">
            <w:pPr>
              <w:rPr>
                <w:rFonts w:asciiTheme="minorBidi" w:hAnsiTheme="minorBidi" w:cstheme="minorBidi"/>
              </w:rPr>
            </w:pPr>
            <w:r w:rsidRPr="00FB3277">
              <w:rPr>
                <w:rFonts w:asciiTheme="minorBidi" w:hAnsiTheme="minorBidi" w:cstheme="minorBidi"/>
              </w:rPr>
              <w:t>A conceptual representation of a series of activities. The order of the activities is depicted by a graph, which is visually presented as a set of circles, each one representing an activity, some of which are connected by lines, which represent the flow from one activity to another.</w:t>
            </w:r>
          </w:p>
        </w:tc>
      </w:tr>
      <w:tr w:rsidR="00B12A78" w:rsidRPr="00A4782F" w14:paraId="64D89C0B" w14:textId="77777777" w:rsidTr="006F1AF7">
        <w:tc>
          <w:tcPr>
            <w:tcW w:w="1551" w:type="dxa"/>
          </w:tcPr>
          <w:p w14:paraId="120124D3" w14:textId="77777777" w:rsidR="00B12A78" w:rsidRDefault="00B12A78" w:rsidP="00EA114B">
            <w:pPr>
              <w:jc w:val="left"/>
              <w:rPr>
                <w:rFonts w:asciiTheme="minorBidi" w:hAnsiTheme="minorBidi" w:cstheme="minorBidi"/>
              </w:rPr>
            </w:pPr>
            <w:r>
              <w:rPr>
                <w:rFonts w:asciiTheme="minorBidi" w:hAnsiTheme="minorBidi" w:cstheme="minorBidi"/>
              </w:rPr>
              <w:t>DDT</w:t>
            </w:r>
          </w:p>
        </w:tc>
        <w:tc>
          <w:tcPr>
            <w:tcW w:w="2271" w:type="dxa"/>
          </w:tcPr>
          <w:p w14:paraId="50EE7A82" w14:textId="77777777" w:rsidR="00B12A78" w:rsidRDefault="00B12A78" w:rsidP="00EA114B">
            <w:pPr>
              <w:jc w:val="left"/>
              <w:rPr>
                <w:rFonts w:asciiTheme="minorBidi" w:hAnsiTheme="minorBidi" w:cstheme="minorBidi"/>
              </w:rPr>
            </w:pPr>
            <w:r>
              <w:rPr>
                <w:rFonts w:asciiTheme="minorBidi" w:hAnsiTheme="minorBidi" w:cstheme="minorBidi"/>
              </w:rPr>
              <w:t>Deflagration to Detonation Transition</w:t>
            </w:r>
          </w:p>
        </w:tc>
        <w:tc>
          <w:tcPr>
            <w:tcW w:w="5387" w:type="dxa"/>
          </w:tcPr>
          <w:p w14:paraId="67DEAE7B" w14:textId="77777777" w:rsidR="00B12A78" w:rsidRPr="00FB3277" w:rsidRDefault="00B12A78" w:rsidP="00EA114B">
            <w:pPr>
              <w:rPr>
                <w:rFonts w:asciiTheme="minorBidi" w:hAnsiTheme="minorBidi" w:cstheme="minorBidi"/>
              </w:rPr>
            </w:pPr>
            <w:r w:rsidRPr="000110D9">
              <w:rPr>
                <w:rFonts w:asciiTheme="minorBidi" w:hAnsiTheme="minorBidi" w:cstheme="minorBidi"/>
              </w:rPr>
              <w:t>Deflagration-to-detonation transition is the general process by which a subsonic combustion wave (deflagration</w:t>
            </w:r>
            <w:r>
              <w:rPr>
                <w:rFonts w:asciiTheme="minorBidi" w:hAnsiTheme="minorBidi" w:cstheme="minorBidi"/>
              </w:rPr>
              <w:t xml:space="preserve"> </w:t>
            </w:r>
            <w:r w:rsidRPr="000110D9">
              <w:rPr>
                <w:rFonts w:asciiTheme="minorBidi" w:hAnsiTheme="minorBidi" w:cstheme="minorBidi"/>
              </w:rPr>
              <w:t>or</w:t>
            </w:r>
            <w:r>
              <w:rPr>
                <w:rFonts w:asciiTheme="minorBidi" w:hAnsiTheme="minorBidi" w:cstheme="minorBidi"/>
              </w:rPr>
              <w:t xml:space="preserve"> </w:t>
            </w:r>
            <w:r w:rsidRPr="000110D9">
              <w:rPr>
                <w:rFonts w:asciiTheme="minorBidi" w:hAnsiTheme="minorBidi" w:cstheme="minorBidi"/>
              </w:rPr>
              <w:t>flame)</w:t>
            </w:r>
            <w:r>
              <w:rPr>
                <w:rFonts w:asciiTheme="minorBidi" w:hAnsiTheme="minorBidi" w:cstheme="minorBidi"/>
              </w:rPr>
              <w:t xml:space="preserve"> </w:t>
            </w:r>
            <w:r w:rsidRPr="000110D9">
              <w:rPr>
                <w:rFonts w:asciiTheme="minorBidi" w:hAnsiTheme="minorBidi" w:cstheme="minorBidi"/>
              </w:rPr>
              <w:t>becomes</w:t>
            </w:r>
            <w:r>
              <w:rPr>
                <w:rFonts w:asciiTheme="minorBidi" w:hAnsiTheme="minorBidi" w:cstheme="minorBidi"/>
              </w:rPr>
              <w:t xml:space="preserve"> </w:t>
            </w:r>
            <w:r w:rsidRPr="000110D9">
              <w:rPr>
                <w:rFonts w:asciiTheme="minorBidi" w:hAnsiTheme="minorBidi" w:cstheme="minorBidi"/>
              </w:rPr>
              <w:t>a</w:t>
            </w:r>
            <w:r>
              <w:rPr>
                <w:rFonts w:asciiTheme="minorBidi" w:hAnsiTheme="minorBidi" w:cstheme="minorBidi"/>
              </w:rPr>
              <w:t xml:space="preserve"> </w:t>
            </w:r>
            <w:r w:rsidRPr="000110D9">
              <w:rPr>
                <w:rFonts w:asciiTheme="minorBidi" w:hAnsiTheme="minorBidi" w:cstheme="minorBidi"/>
              </w:rPr>
              <w:t>supersonic</w:t>
            </w:r>
            <w:r>
              <w:rPr>
                <w:rFonts w:asciiTheme="minorBidi" w:hAnsiTheme="minorBidi" w:cstheme="minorBidi"/>
              </w:rPr>
              <w:t xml:space="preserve"> </w:t>
            </w:r>
            <w:r w:rsidRPr="000110D9">
              <w:rPr>
                <w:rFonts w:asciiTheme="minorBidi" w:hAnsiTheme="minorBidi" w:cstheme="minorBidi"/>
              </w:rPr>
              <w:t>combustion</w:t>
            </w:r>
            <w:r>
              <w:rPr>
                <w:rFonts w:asciiTheme="minorBidi" w:hAnsiTheme="minorBidi" w:cstheme="minorBidi"/>
              </w:rPr>
              <w:t xml:space="preserve"> </w:t>
            </w:r>
            <w:r w:rsidRPr="000110D9">
              <w:rPr>
                <w:rFonts w:asciiTheme="minorBidi" w:hAnsiTheme="minorBidi" w:cstheme="minorBidi"/>
              </w:rPr>
              <w:t>wave</w:t>
            </w:r>
            <w:r>
              <w:rPr>
                <w:rFonts w:asciiTheme="minorBidi" w:hAnsiTheme="minorBidi" w:cstheme="minorBidi"/>
              </w:rPr>
              <w:t xml:space="preserve"> </w:t>
            </w:r>
            <w:r w:rsidRPr="000110D9">
              <w:rPr>
                <w:rFonts w:asciiTheme="minorBidi" w:hAnsiTheme="minorBidi" w:cstheme="minorBidi"/>
              </w:rPr>
              <w:t>(detonation)</w:t>
            </w:r>
          </w:p>
        </w:tc>
      </w:tr>
      <w:tr w:rsidR="00B12A78" w:rsidRPr="00A4782F" w14:paraId="6746FB7A" w14:textId="77777777" w:rsidTr="006F1AF7">
        <w:tc>
          <w:tcPr>
            <w:tcW w:w="1551" w:type="dxa"/>
          </w:tcPr>
          <w:p w14:paraId="64E73965" w14:textId="77777777" w:rsidR="00B12A78" w:rsidRPr="00A4782F" w:rsidRDefault="00B12A78" w:rsidP="00EA114B">
            <w:pPr>
              <w:jc w:val="left"/>
              <w:rPr>
                <w:rFonts w:asciiTheme="minorBidi" w:hAnsiTheme="minorBidi" w:cstheme="minorBidi"/>
              </w:rPr>
            </w:pPr>
            <w:r>
              <w:rPr>
                <w:rFonts w:asciiTheme="minorBidi" w:hAnsiTheme="minorBidi" w:cstheme="minorBidi"/>
              </w:rPr>
              <w:t>DECP</w:t>
            </w:r>
          </w:p>
        </w:tc>
        <w:tc>
          <w:tcPr>
            <w:tcW w:w="2271" w:type="dxa"/>
          </w:tcPr>
          <w:p w14:paraId="1591CB02"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Dependent ECP</w:t>
            </w:r>
          </w:p>
        </w:tc>
        <w:tc>
          <w:tcPr>
            <w:tcW w:w="5387" w:type="dxa"/>
          </w:tcPr>
          <w:p w14:paraId="1525D41C" w14:textId="77777777" w:rsidR="00B12A78" w:rsidRPr="00A4782F" w:rsidRDefault="00B12A78" w:rsidP="00EA114B">
            <w:pPr>
              <w:rPr>
                <w:rFonts w:asciiTheme="minorBidi" w:hAnsiTheme="minorBidi" w:cstheme="minorBidi"/>
              </w:rPr>
            </w:pPr>
            <w:r w:rsidRPr="00A4782F">
              <w:rPr>
                <w:rFonts w:asciiTheme="minorBidi" w:hAnsiTheme="minorBidi" w:cstheme="minorBidi"/>
              </w:rPr>
              <w:t>The precursor is dependent on other precursors for the chemical synthesis of an explosive.</w:t>
            </w:r>
          </w:p>
        </w:tc>
      </w:tr>
      <w:tr w:rsidR="00B12A78" w:rsidRPr="00A4782F" w14:paraId="3A83130B" w14:textId="77777777" w:rsidTr="006F1AF7">
        <w:tc>
          <w:tcPr>
            <w:tcW w:w="1551" w:type="dxa"/>
          </w:tcPr>
          <w:p w14:paraId="292A7833" w14:textId="77777777" w:rsidR="00B12A78" w:rsidRDefault="00B12A78" w:rsidP="00EA114B">
            <w:pPr>
              <w:jc w:val="left"/>
              <w:rPr>
                <w:rFonts w:asciiTheme="minorBidi" w:hAnsiTheme="minorBidi" w:cstheme="minorBidi"/>
              </w:rPr>
            </w:pPr>
            <w:r>
              <w:rPr>
                <w:rFonts w:asciiTheme="minorBidi" w:hAnsiTheme="minorBidi" w:cstheme="minorBidi"/>
              </w:rPr>
              <w:t>DNR</w:t>
            </w:r>
          </w:p>
        </w:tc>
        <w:tc>
          <w:tcPr>
            <w:tcW w:w="2271" w:type="dxa"/>
          </w:tcPr>
          <w:p w14:paraId="5D520030" w14:textId="77777777" w:rsidR="00B12A78" w:rsidRDefault="00B12A78" w:rsidP="00EA114B">
            <w:pPr>
              <w:jc w:val="left"/>
              <w:rPr>
                <w:rFonts w:asciiTheme="minorBidi" w:hAnsiTheme="minorBidi" w:cstheme="minorBidi"/>
              </w:rPr>
            </w:pPr>
            <w:r>
              <w:rPr>
                <w:rFonts w:asciiTheme="minorBidi" w:hAnsiTheme="minorBidi" w:cstheme="minorBidi"/>
              </w:rPr>
              <w:t>Donarite</w:t>
            </w:r>
          </w:p>
        </w:tc>
        <w:tc>
          <w:tcPr>
            <w:tcW w:w="5387" w:type="dxa"/>
          </w:tcPr>
          <w:p w14:paraId="2DDE0C1A" w14:textId="77777777" w:rsidR="00B12A78" w:rsidRPr="00413CD2" w:rsidRDefault="00B12A78" w:rsidP="00EA114B">
            <w:pPr>
              <w:rPr>
                <w:rFonts w:asciiTheme="minorBidi" w:hAnsiTheme="minorBidi" w:cstheme="minorBidi"/>
              </w:rPr>
            </w:pPr>
            <w:r>
              <w:rPr>
                <w:rFonts w:asciiTheme="minorBidi" w:hAnsiTheme="minorBidi" w:cstheme="minorBidi"/>
              </w:rPr>
              <w:t>A German blasting explosive comprising AN, TNT, flour and NG</w:t>
            </w:r>
          </w:p>
        </w:tc>
      </w:tr>
      <w:tr w:rsidR="00B12A78" w:rsidRPr="00A4782F" w14:paraId="31DB69DB" w14:textId="77777777" w:rsidTr="006F1AF7">
        <w:tc>
          <w:tcPr>
            <w:tcW w:w="1551" w:type="dxa"/>
          </w:tcPr>
          <w:p w14:paraId="517E5F6B"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ECP</w:t>
            </w:r>
          </w:p>
        </w:tc>
        <w:tc>
          <w:tcPr>
            <w:tcW w:w="2271" w:type="dxa"/>
          </w:tcPr>
          <w:p w14:paraId="781F5E37"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Explosive Chemical Precursor</w:t>
            </w:r>
          </w:p>
        </w:tc>
        <w:tc>
          <w:tcPr>
            <w:tcW w:w="5387" w:type="dxa"/>
          </w:tcPr>
          <w:p w14:paraId="666E55B8" w14:textId="77777777" w:rsidR="00B12A78" w:rsidRPr="00A4782F" w:rsidRDefault="00B12A78" w:rsidP="00EA114B">
            <w:pPr>
              <w:rPr>
                <w:rFonts w:asciiTheme="minorBidi" w:hAnsiTheme="minorBidi" w:cstheme="minorBidi"/>
              </w:rPr>
            </w:pPr>
            <w:r w:rsidRPr="00A4782F">
              <w:rPr>
                <w:rFonts w:asciiTheme="minorBidi" w:hAnsiTheme="minorBidi" w:cstheme="minorBidi"/>
              </w:rPr>
              <w:t>Chemicals that may be used in the illicit manufacture of explosives.</w:t>
            </w:r>
          </w:p>
        </w:tc>
      </w:tr>
      <w:tr w:rsidR="00B12A78" w:rsidRPr="00A4782F" w14:paraId="423C7650" w14:textId="77777777" w:rsidTr="006F1AF7">
        <w:tc>
          <w:tcPr>
            <w:tcW w:w="1551" w:type="dxa"/>
          </w:tcPr>
          <w:p w14:paraId="4978D39F" w14:textId="77777777" w:rsidR="00B12A78" w:rsidRDefault="00B12A78" w:rsidP="00EA114B">
            <w:pPr>
              <w:jc w:val="left"/>
              <w:rPr>
                <w:rFonts w:asciiTheme="minorBidi" w:hAnsiTheme="minorBidi" w:cstheme="minorBidi"/>
              </w:rPr>
            </w:pPr>
            <w:r>
              <w:rPr>
                <w:rFonts w:asciiTheme="minorBidi" w:hAnsiTheme="minorBidi" w:cstheme="minorBidi"/>
              </w:rPr>
              <w:t>EOD</w:t>
            </w:r>
          </w:p>
        </w:tc>
        <w:tc>
          <w:tcPr>
            <w:tcW w:w="2271" w:type="dxa"/>
          </w:tcPr>
          <w:p w14:paraId="3B5B452B" w14:textId="77777777" w:rsidR="00B12A78" w:rsidRPr="00A4782F" w:rsidRDefault="00B12A78" w:rsidP="00EA114B">
            <w:pPr>
              <w:jc w:val="left"/>
              <w:rPr>
                <w:rFonts w:asciiTheme="minorBidi" w:hAnsiTheme="minorBidi" w:cstheme="minorBidi"/>
              </w:rPr>
            </w:pPr>
            <w:r>
              <w:rPr>
                <w:rFonts w:asciiTheme="minorBidi" w:hAnsiTheme="minorBidi" w:cstheme="minorBidi"/>
              </w:rPr>
              <w:t>Explosive Ordnance Disposal</w:t>
            </w:r>
          </w:p>
        </w:tc>
        <w:tc>
          <w:tcPr>
            <w:tcW w:w="5387" w:type="dxa"/>
          </w:tcPr>
          <w:p w14:paraId="37794442" w14:textId="77777777" w:rsidR="00B12A78" w:rsidRPr="00A4782F" w:rsidRDefault="00B12A78" w:rsidP="00EA114B">
            <w:pPr>
              <w:rPr>
                <w:rFonts w:asciiTheme="minorBidi" w:hAnsiTheme="minorBidi" w:cstheme="minorBidi"/>
              </w:rPr>
            </w:pPr>
            <w:r w:rsidRPr="00840917">
              <w:rPr>
                <w:rFonts w:asciiTheme="minorBidi" w:hAnsiTheme="minorBidi" w:cstheme="minorBidi"/>
              </w:rPr>
              <w:t>The detection, identification, on-site evaluation, rendering safe, recovery and final disposal of unexploded explosive ordnance. It may also include explosive ordnance which has become hazardous by damage or deterioration.</w:t>
            </w:r>
          </w:p>
        </w:tc>
      </w:tr>
      <w:tr w:rsidR="00B12A78" w:rsidRPr="00A4782F" w14:paraId="4DCACB77" w14:textId="77777777" w:rsidTr="006F1AF7">
        <w:tc>
          <w:tcPr>
            <w:tcW w:w="1551" w:type="dxa"/>
          </w:tcPr>
          <w:p w14:paraId="2493A8D7" w14:textId="77777777" w:rsidR="00B12A78" w:rsidRDefault="00B12A78" w:rsidP="00EA114B">
            <w:pPr>
              <w:jc w:val="left"/>
              <w:rPr>
                <w:rFonts w:asciiTheme="minorBidi" w:hAnsiTheme="minorBidi" w:cstheme="minorBidi"/>
              </w:rPr>
            </w:pPr>
            <w:r>
              <w:rPr>
                <w:rFonts w:asciiTheme="minorBidi" w:hAnsiTheme="minorBidi" w:cstheme="minorBidi"/>
              </w:rPr>
              <w:t>ERW</w:t>
            </w:r>
          </w:p>
        </w:tc>
        <w:tc>
          <w:tcPr>
            <w:tcW w:w="2271" w:type="dxa"/>
          </w:tcPr>
          <w:p w14:paraId="4FC10869" w14:textId="77777777" w:rsidR="00B12A78" w:rsidRDefault="00B12A78" w:rsidP="00EA114B">
            <w:pPr>
              <w:jc w:val="left"/>
              <w:rPr>
                <w:rFonts w:asciiTheme="minorBidi" w:hAnsiTheme="minorBidi" w:cstheme="minorBidi"/>
              </w:rPr>
            </w:pPr>
            <w:r>
              <w:rPr>
                <w:rFonts w:asciiTheme="minorBidi" w:hAnsiTheme="minorBidi" w:cstheme="minorBidi"/>
              </w:rPr>
              <w:t>Explosive Remnant of War</w:t>
            </w:r>
          </w:p>
        </w:tc>
        <w:tc>
          <w:tcPr>
            <w:tcW w:w="5387" w:type="dxa"/>
          </w:tcPr>
          <w:p w14:paraId="3B6C88D9" w14:textId="77777777" w:rsidR="00B12A78" w:rsidRPr="00413CD2" w:rsidRDefault="00B12A78" w:rsidP="00EA114B">
            <w:pPr>
              <w:rPr>
                <w:rFonts w:asciiTheme="minorBidi" w:hAnsiTheme="minorBidi" w:cstheme="minorBidi"/>
              </w:rPr>
            </w:pPr>
            <w:r w:rsidRPr="00783553">
              <w:rPr>
                <w:rFonts w:asciiTheme="minorBidi" w:hAnsiTheme="minorBidi" w:cstheme="minorBidi"/>
              </w:rPr>
              <w:t>Unexploded Ordnance (UXO) and Abandoned Explosive Ordnance (AXO). [CCW protocol V].</w:t>
            </w:r>
          </w:p>
        </w:tc>
      </w:tr>
      <w:tr w:rsidR="00B12A78" w:rsidRPr="00A4782F" w14:paraId="2C886C9C" w14:textId="77777777" w:rsidTr="006F1AF7">
        <w:tc>
          <w:tcPr>
            <w:tcW w:w="1551" w:type="dxa"/>
          </w:tcPr>
          <w:p w14:paraId="77EC7DE0" w14:textId="77777777" w:rsidR="00B12A78" w:rsidRPr="00A4782F" w:rsidRDefault="00B12A78" w:rsidP="00EA114B">
            <w:pPr>
              <w:jc w:val="left"/>
              <w:rPr>
                <w:rFonts w:asciiTheme="minorBidi" w:hAnsiTheme="minorBidi" w:cstheme="minorBidi"/>
              </w:rPr>
            </w:pPr>
            <w:r>
              <w:rPr>
                <w:rFonts w:asciiTheme="minorBidi" w:hAnsiTheme="minorBidi" w:cstheme="minorBidi"/>
              </w:rPr>
              <w:t>ET</w:t>
            </w:r>
          </w:p>
        </w:tc>
        <w:tc>
          <w:tcPr>
            <w:tcW w:w="2271" w:type="dxa"/>
          </w:tcPr>
          <w:p w14:paraId="46A5FEEC"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Explosive Train</w:t>
            </w:r>
          </w:p>
        </w:tc>
        <w:tc>
          <w:tcPr>
            <w:tcW w:w="5387" w:type="dxa"/>
          </w:tcPr>
          <w:p w14:paraId="69318A02" w14:textId="77777777" w:rsidR="00B12A78" w:rsidRPr="00A4782F" w:rsidRDefault="00B12A78" w:rsidP="00EA114B">
            <w:pPr>
              <w:rPr>
                <w:rFonts w:asciiTheme="minorBidi" w:hAnsiTheme="minorBidi" w:cstheme="minorBidi"/>
              </w:rPr>
            </w:pPr>
            <w:r w:rsidRPr="00A4782F">
              <w:rPr>
                <w:rFonts w:asciiTheme="minorBidi" w:hAnsiTheme="minorBidi" w:cstheme="minorBidi"/>
              </w:rPr>
              <w:t>A succession of initiating and igniting elements arranged to cause a charge to function.</w:t>
            </w:r>
          </w:p>
        </w:tc>
      </w:tr>
      <w:tr w:rsidR="00B12A78" w:rsidRPr="00A4782F" w14:paraId="379E8C91" w14:textId="77777777" w:rsidTr="006F1AF7">
        <w:tc>
          <w:tcPr>
            <w:tcW w:w="1551" w:type="dxa"/>
          </w:tcPr>
          <w:p w14:paraId="08BB5625" w14:textId="77777777" w:rsidR="00B12A78" w:rsidRDefault="00B12A78" w:rsidP="00EA114B">
            <w:pPr>
              <w:jc w:val="left"/>
              <w:rPr>
                <w:rFonts w:asciiTheme="minorBidi" w:hAnsiTheme="minorBidi" w:cstheme="minorBidi"/>
              </w:rPr>
            </w:pPr>
            <w:r>
              <w:rPr>
                <w:rFonts w:asciiTheme="minorBidi" w:hAnsiTheme="minorBidi" w:cstheme="minorBidi"/>
              </w:rPr>
              <w:t>EU</w:t>
            </w:r>
          </w:p>
        </w:tc>
        <w:tc>
          <w:tcPr>
            <w:tcW w:w="2271" w:type="dxa"/>
          </w:tcPr>
          <w:p w14:paraId="15E48922" w14:textId="77777777" w:rsidR="00B12A78" w:rsidRPr="00A4782F" w:rsidRDefault="00B12A78" w:rsidP="00EA114B">
            <w:pPr>
              <w:jc w:val="left"/>
              <w:rPr>
                <w:rFonts w:asciiTheme="minorBidi" w:hAnsiTheme="minorBidi" w:cstheme="minorBidi"/>
              </w:rPr>
            </w:pPr>
            <w:r>
              <w:rPr>
                <w:rFonts w:asciiTheme="minorBidi" w:hAnsiTheme="minorBidi" w:cstheme="minorBidi"/>
              </w:rPr>
              <w:t>European Union</w:t>
            </w:r>
          </w:p>
        </w:tc>
        <w:tc>
          <w:tcPr>
            <w:tcW w:w="5387" w:type="dxa"/>
          </w:tcPr>
          <w:p w14:paraId="7B6D9FF6" w14:textId="77777777" w:rsidR="00B12A78" w:rsidRPr="00A4782F" w:rsidRDefault="00B12A78" w:rsidP="00EA114B">
            <w:pPr>
              <w:rPr>
                <w:rFonts w:asciiTheme="minorBidi" w:hAnsiTheme="minorBidi" w:cstheme="minorBidi"/>
              </w:rPr>
            </w:pPr>
            <w:r>
              <w:rPr>
                <w:rFonts w:asciiTheme="minorBidi" w:hAnsiTheme="minorBidi" w:cstheme="minorBidi"/>
              </w:rPr>
              <w:t>I</w:t>
            </w:r>
            <w:r w:rsidRPr="00D009DF">
              <w:rPr>
                <w:rFonts w:asciiTheme="minorBidi" w:hAnsiTheme="minorBidi" w:cstheme="minorBidi"/>
              </w:rPr>
              <w:t>nternational organization comprising 27 European countries and governing common economic, social, and security policies.</w:t>
            </w:r>
          </w:p>
        </w:tc>
      </w:tr>
      <w:tr w:rsidR="00B12A78" w:rsidRPr="00A4782F" w14:paraId="7CEF845E" w14:textId="77777777" w:rsidTr="006F1AF7">
        <w:tc>
          <w:tcPr>
            <w:tcW w:w="1551" w:type="dxa"/>
          </w:tcPr>
          <w:p w14:paraId="5883553D" w14:textId="77777777" w:rsidR="00B12A78" w:rsidRPr="00556880" w:rsidRDefault="00B12A78" w:rsidP="00EA114B">
            <w:pPr>
              <w:jc w:val="left"/>
              <w:rPr>
                <w:rFonts w:asciiTheme="minorBidi" w:hAnsiTheme="minorBidi" w:cstheme="minorBidi"/>
              </w:rPr>
            </w:pPr>
            <w:r>
              <w:rPr>
                <w:rFonts w:asciiTheme="minorBidi" w:hAnsiTheme="minorBidi" w:cstheme="minorBidi"/>
              </w:rPr>
              <w:t>FEFO</w:t>
            </w:r>
          </w:p>
        </w:tc>
        <w:tc>
          <w:tcPr>
            <w:tcW w:w="2271" w:type="dxa"/>
          </w:tcPr>
          <w:p w14:paraId="4169F8B3" w14:textId="77777777" w:rsidR="00B12A78" w:rsidRDefault="00B12A78" w:rsidP="00EA114B">
            <w:pPr>
              <w:jc w:val="left"/>
              <w:rPr>
                <w:rFonts w:asciiTheme="minorBidi" w:hAnsiTheme="minorBidi" w:cstheme="minorBidi"/>
              </w:rPr>
            </w:pPr>
            <w:r w:rsidRPr="00556880">
              <w:rPr>
                <w:rFonts w:asciiTheme="minorBidi" w:hAnsiTheme="minorBidi" w:cstheme="minorBidi"/>
              </w:rPr>
              <w:t>Bis</w:t>
            </w:r>
            <w:r>
              <w:rPr>
                <w:rFonts w:asciiTheme="minorBidi" w:hAnsiTheme="minorBidi" w:cstheme="minorBidi"/>
              </w:rPr>
              <w:t xml:space="preserve"> </w:t>
            </w:r>
            <w:r w:rsidRPr="00556880">
              <w:rPr>
                <w:rFonts w:asciiTheme="minorBidi" w:hAnsiTheme="minorBidi" w:cstheme="minorBidi"/>
              </w:rPr>
              <w:t>(2-fluoro-2,2-dinitroethyl) formal</w:t>
            </w:r>
          </w:p>
        </w:tc>
        <w:tc>
          <w:tcPr>
            <w:tcW w:w="5387" w:type="dxa"/>
          </w:tcPr>
          <w:p w14:paraId="1976C851" w14:textId="77777777" w:rsidR="00B12A78" w:rsidRPr="00A4782F" w:rsidRDefault="00B12A78" w:rsidP="00EA114B">
            <w:pPr>
              <w:rPr>
                <w:rFonts w:asciiTheme="minorBidi" w:hAnsiTheme="minorBidi" w:cstheme="minorBidi"/>
              </w:rPr>
            </w:pPr>
            <w:r>
              <w:rPr>
                <w:rFonts w:asciiTheme="minorBidi" w:hAnsiTheme="minorBidi" w:cstheme="minorBidi"/>
              </w:rPr>
              <w:t>Secondary liquid explosive</w:t>
            </w:r>
          </w:p>
        </w:tc>
      </w:tr>
      <w:tr w:rsidR="00B12A78" w:rsidRPr="00A4782F" w14:paraId="466DAE1D" w14:textId="77777777" w:rsidTr="006F1AF7">
        <w:tc>
          <w:tcPr>
            <w:tcW w:w="1551" w:type="dxa"/>
          </w:tcPr>
          <w:p w14:paraId="0BB60C27" w14:textId="77777777" w:rsidR="00B12A78" w:rsidRDefault="00B12A78" w:rsidP="00EA114B">
            <w:pPr>
              <w:jc w:val="left"/>
              <w:rPr>
                <w:rFonts w:asciiTheme="minorBidi" w:hAnsiTheme="minorBidi" w:cstheme="minorBidi"/>
              </w:rPr>
            </w:pPr>
            <w:r>
              <w:rPr>
                <w:rFonts w:asciiTheme="minorBidi" w:hAnsiTheme="minorBidi" w:cstheme="minorBidi"/>
              </w:rPr>
              <w:t>FoI</w:t>
            </w:r>
          </w:p>
        </w:tc>
        <w:tc>
          <w:tcPr>
            <w:tcW w:w="2271" w:type="dxa"/>
          </w:tcPr>
          <w:p w14:paraId="61FCED56" w14:textId="77777777" w:rsidR="00B12A78" w:rsidRPr="00A4782F" w:rsidRDefault="00B12A78" w:rsidP="00EA114B">
            <w:pPr>
              <w:jc w:val="left"/>
              <w:rPr>
                <w:rFonts w:asciiTheme="minorBidi" w:hAnsiTheme="minorBidi" w:cstheme="minorBidi"/>
              </w:rPr>
            </w:pPr>
            <w:r>
              <w:rPr>
                <w:rFonts w:asciiTheme="minorBidi" w:hAnsiTheme="minorBidi" w:cstheme="minorBidi"/>
              </w:rPr>
              <w:t>Figure of Insensitiveness</w:t>
            </w:r>
          </w:p>
        </w:tc>
        <w:tc>
          <w:tcPr>
            <w:tcW w:w="5387" w:type="dxa"/>
          </w:tcPr>
          <w:p w14:paraId="3F29ECC9" w14:textId="77777777" w:rsidR="00B12A78" w:rsidRPr="00A4782F" w:rsidRDefault="00B12A78" w:rsidP="00EA114B">
            <w:pPr>
              <w:rPr>
                <w:rFonts w:asciiTheme="minorBidi" w:hAnsiTheme="minorBidi" w:cstheme="minorBidi"/>
              </w:rPr>
            </w:pPr>
            <w:r>
              <w:rPr>
                <w:rFonts w:asciiTheme="minorBidi" w:hAnsiTheme="minorBidi" w:cstheme="minorBidi"/>
              </w:rPr>
              <w:t>A</w:t>
            </w:r>
            <w:r w:rsidRPr="002D6409">
              <w:rPr>
                <w:rFonts w:asciiTheme="minorBidi" w:hAnsiTheme="minorBidi" w:cstheme="minorBidi"/>
              </w:rPr>
              <w:t xml:space="preserve"> quantitative measure of the level of stimulus required to cause explosive decomposition.</w:t>
            </w:r>
          </w:p>
        </w:tc>
      </w:tr>
      <w:tr w:rsidR="00B12A78" w:rsidRPr="00A4782F" w14:paraId="18A0A2F9" w14:textId="77777777" w:rsidTr="006F1AF7">
        <w:tc>
          <w:tcPr>
            <w:tcW w:w="1551" w:type="dxa"/>
          </w:tcPr>
          <w:p w14:paraId="78BD793B" w14:textId="77777777" w:rsidR="00B12A78" w:rsidRDefault="00B12A78" w:rsidP="00EA114B">
            <w:pPr>
              <w:jc w:val="left"/>
              <w:rPr>
                <w:rFonts w:asciiTheme="minorBidi" w:hAnsiTheme="minorBidi" w:cstheme="minorBidi"/>
              </w:rPr>
            </w:pPr>
            <w:r>
              <w:rPr>
                <w:rFonts w:asciiTheme="minorBidi" w:hAnsiTheme="minorBidi" w:cstheme="minorBidi"/>
              </w:rPr>
              <w:t>FR</w:t>
            </w:r>
          </w:p>
        </w:tc>
        <w:tc>
          <w:tcPr>
            <w:tcW w:w="2271" w:type="dxa"/>
          </w:tcPr>
          <w:p w14:paraId="17E0BF74" w14:textId="77777777" w:rsidR="00B12A78" w:rsidRPr="00A4782F" w:rsidRDefault="00B12A78" w:rsidP="00EA114B">
            <w:pPr>
              <w:jc w:val="left"/>
              <w:rPr>
                <w:rFonts w:asciiTheme="minorBidi" w:hAnsiTheme="minorBidi" w:cstheme="minorBidi"/>
              </w:rPr>
            </w:pPr>
            <w:r>
              <w:rPr>
                <w:rFonts w:asciiTheme="minorBidi" w:hAnsiTheme="minorBidi" w:cstheme="minorBidi"/>
              </w:rPr>
              <w:t>First Responder</w:t>
            </w:r>
          </w:p>
        </w:tc>
        <w:tc>
          <w:tcPr>
            <w:tcW w:w="5387" w:type="dxa"/>
          </w:tcPr>
          <w:p w14:paraId="241D71BA" w14:textId="787BAF31" w:rsidR="00B12A78" w:rsidRPr="00A4782F" w:rsidRDefault="00B12A78" w:rsidP="00EA114B">
            <w:pPr>
              <w:rPr>
                <w:rFonts w:asciiTheme="minorBidi" w:hAnsiTheme="minorBidi" w:cstheme="minorBidi"/>
              </w:rPr>
            </w:pPr>
            <w:r>
              <w:rPr>
                <w:rFonts w:asciiTheme="minorBidi" w:hAnsiTheme="minorBidi" w:cstheme="minorBidi"/>
              </w:rPr>
              <w:t xml:space="preserve">A </w:t>
            </w:r>
            <w:r w:rsidRPr="000207D0">
              <w:rPr>
                <w:rFonts w:asciiTheme="minorBidi" w:hAnsiTheme="minorBidi" w:cstheme="minorBidi"/>
              </w:rPr>
              <w:t>person with speciali</w:t>
            </w:r>
            <w:r>
              <w:rPr>
                <w:rFonts w:asciiTheme="minorBidi" w:hAnsiTheme="minorBidi" w:cstheme="minorBidi"/>
              </w:rPr>
              <w:t>s</w:t>
            </w:r>
            <w:r w:rsidRPr="000207D0">
              <w:rPr>
                <w:rFonts w:asciiTheme="minorBidi" w:hAnsiTheme="minorBidi" w:cstheme="minorBidi"/>
              </w:rPr>
              <w:t xml:space="preserve">ed training who is among the first to arrive and </w:t>
            </w:r>
            <w:r w:rsidR="0005183D" w:rsidRPr="000207D0">
              <w:rPr>
                <w:rFonts w:asciiTheme="minorBidi" w:hAnsiTheme="minorBidi" w:cstheme="minorBidi"/>
              </w:rPr>
              <w:t>aid</w:t>
            </w:r>
            <w:r w:rsidRPr="000207D0">
              <w:rPr>
                <w:rFonts w:asciiTheme="minorBidi" w:hAnsiTheme="minorBidi" w:cstheme="minorBidi"/>
              </w:rPr>
              <w:t xml:space="preserve"> or incident resolution at the scene of an emergency, such as an accident, disaster, medical emergency, structure fire, crime, or terrorist attack.</w:t>
            </w:r>
          </w:p>
        </w:tc>
      </w:tr>
      <w:tr w:rsidR="00B12A78" w:rsidRPr="00A4782F" w14:paraId="05DC9BE4" w14:textId="77777777" w:rsidTr="006F1AF7">
        <w:tc>
          <w:tcPr>
            <w:tcW w:w="1551" w:type="dxa"/>
          </w:tcPr>
          <w:p w14:paraId="6598D8FC" w14:textId="77777777" w:rsidR="00B12A78" w:rsidRDefault="00B12A78" w:rsidP="00EA114B">
            <w:pPr>
              <w:jc w:val="left"/>
              <w:rPr>
                <w:rFonts w:asciiTheme="minorBidi" w:hAnsiTheme="minorBidi" w:cstheme="minorBidi"/>
              </w:rPr>
            </w:pPr>
            <w:r>
              <w:rPr>
                <w:rFonts w:asciiTheme="minorBidi" w:hAnsiTheme="minorBidi" w:cstheme="minorBidi"/>
              </w:rPr>
              <w:t>GICHD</w:t>
            </w:r>
          </w:p>
        </w:tc>
        <w:tc>
          <w:tcPr>
            <w:tcW w:w="2271" w:type="dxa"/>
          </w:tcPr>
          <w:p w14:paraId="33C93408" w14:textId="77777777" w:rsidR="00B12A78" w:rsidRDefault="00B12A78" w:rsidP="00EA114B">
            <w:pPr>
              <w:jc w:val="left"/>
              <w:rPr>
                <w:rFonts w:asciiTheme="minorBidi" w:hAnsiTheme="minorBidi" w:cstheme="minorBidi"/>
              </w:rPr>
            </w:pPr>
            <w:r>
              <w:rPr>
                <w:rFonts w:asciiTheme="minorBidi" w:hAnsiTheme="minorBidi" w:cstheme="minorBidi"/>
              </w:rPr>
              <w:t>Geneva International Centre for Humanitarian Demining</w:t>
            </w:r>
          </w:p>
        </w:tc>
        <w:tc>
          <w:tcPr>
            <w:tcW w:w="5387" w:type="dxa"/>
          </w:tcPr>
          <w:p w14:paraId="48DDF3BE" w14:textId="77777777" w:rsidR="00B12A78" w:rsidRPr="000207D0" w:rsidRDefault="00B12A78" w:rsidP="00EA114B">
            <w:pPr>
              <w:rPr>
                <w:rFonts w:asciiTheme="minorBidi" w:hAnsiTheme="minorBidi" w:cstheme="minorBidi"/>
              </w:rPr>
            </w:pPr>
            <w:r>
              <w:rPr>
                <w:rFonts w:asciiTheme="minorBidi" w:hAnsiTheme="minorBidi" w:cstheme="minorBidi"/>
              </w:rPr>
              <w:t xml:space="preserve">An </w:t>
            </w:r>
            <w:r w:rsidRPr="006636C2">
              <w:rPr>
                <w:rFonts w:asciiTheme="minorBidi" w:hAnsiTheme="minorBidi" w:cstheme="minorBidi"/>
              </w:rPr>
              <w:t>international organisation working in mine action and explosive ordnance risk reduction, with a focus on landmines, cluster munitions and ammunition stockpiles.</w:t>
            </w:r>
          </w:p>
        </w:tc>
      </w:tr>
      <w:tr w:rsidR="00B12A78" w:rsidRPr="00A4782F" w14:paraId="406C8E16" w14:textId="77777777" w:rsidTr="006F1AF7">
        <w:tc>
          <w:tcPr>
            <w:tcW w:w="1551" w:type="dxa"/>
          </w:tcPr>
          <w:p w14:paraId="7B552176" w14:textId="77777777" w:rsidR="00B12A78" w:rsidRDefault="00B12A78" w:rsidP="00EA114B">
            <w:pPr>
              <w:jc w:val="left"/>
              <w:rPr>
                <w:rFonts w:asciiTheme="minorBidi" w:hAnsiTheme="minorBidi" w:cstheme="minorBidi"/>
              </w:rPr>
            </w:pPr>
            <w:r>
              <w:rPr>
                <w:rFonts w:asciiTheme="minorBidi" w:hAnsiTheme="minorBidi" w:cstheme="minorBidi"/>
              </w:rPr>
              <w:t>GNGT</w:t>
            </w:r>
          </w:p>
        </w:tc>
        <w:tc>
          <w:tcPr>
            <w:tcW w:w="2271" w:type="dxa"/>
          </w:tcPr>
          <w:p w14:paraId="0BF1AF72" w14:textId="4D00D28A" w:rsidR="00B12A78" w:rsidRDefault="00E57B10" w:rsidP="00EA114B">
            <w:pPr>
              <w:jc w:val="left"/>
              <w:rPr>
                <w:rFonts w:asciiTheme="minorBidi" w:hAnsiTheme="minorBidi" w:cstheme="minorBidi"/>
              </w:rPr>
            </w:pPr>
            <w:r w:rsidRPr="00E57B10">
              <w:rPr>
                <w:rFonts w:asciiTheme="minorBidi" w:hAnsiTheme="minorBidi" w:cstheme="minorBidi"/>
              </w:rPr>
              <w:t>(1-(5-tetrazolyl)-3-guanyl tetrazene hydrate</w:t>
            </w:r>
            <w:r>
              <w:rPr>
                <w:rFonts w:asciiTheme="minorBidi" w:hAnsiTheme="minorBidi" w:cstheme="minorBidi"/>
              </w:rPr>
              <w:t xml:space="preserve"> (</w:t>
            </w:r>
            <w:r w:rsidR="00B12A78">
              <w:rPr>
                <w:rFonts w:asciiTheme="minorBidi" w:hAnsiTheme="minorBidi" w:cstheme="minorBidi"/>
              </w:rPr>
              <w:t>Tetracene/zene</w:t>
            </w:r>
            <w:r>
              <w:rPr>
                <w:rFonts w:asciiTheme="minorBidi" w:hAnsiTheme="minorBidi" w:cstheme="minorBidi"/>
              </w:rPr>
              <w:t>)</w:t>
            </w:r>
          </w:p>
        </w:tc>
        <w:tc>
          <w:tcPr>
            <w:tcW w:w="5387" w:type="dxa"/>
          </w:tcPr>
          <w:p w14:paraId="51E45A64" w14:textId="77777777" w:rsidR="00B12A78" w:rsidRDefault="00B12A78" w:rsidP="00EA114B">
            <w:pPr>
              <w:rPr>
                <w:rFonts w:asciiTheme="minorBidi" w:hAnsiTheme="minorBidi" w:cstheme="minorBidi"/>
              </w:rPr>
            </w:pPr>
            <w:r>
              <w:rPr>
                <w:rFonts w:asciiTheme="minorBidi" w:hAnsiTheme="minorBidi" w:cstheme="minorBidi"/>
              </w:rPr>
              <w:t>Primary Explosive</w:t>
            </w:r>
          </w:p>
        </w:tc>
      </w:tr>
      <w:tr w:rsidR="00B12A78" w:rsidRPr="00A4782F" w14:paraId="123B3CF6" w14:textId="77777777" w:rsidTr="006F1AF7">
        <w:tc>
          <w:tcPr>
            <w:tcW w:w="1551" w:type="dxa"/>
          </w:tcPr>
          <w:p w14:paraId="1F93C114" w14:textId="77777777" w:rsidR="00B12A78" w:rsidRDefault="00B12A78" w:rsidP="00EA114B">
            <w:pPr>
              <w:jc w:val="left"/>
              <w:rPr>
                <w:rFonts w:asciiTheme="minorBidi" w:hAnsiTheme="minorBidi" w:cstheme="minorBidi"/>
              </w:rPr>
            </w:pPr>
            <w:r>
              <w:rPr>
                <w:rFonts w:asciiTheme="minorBidi" w:hAnsiTheme="minorBidi" w:cstheme="minorBidi"/>
              </w:rPr>
              <w:t>GPI</w:t>
            </w:r>
          </w:p>
        </w:tc>
        <w:tc>
          <w:tcPr>
            <w:tcW w:w="2271" w:type="dxa"/>
          </w:tcPr>
          <w:p w14:paraId="0262E301" w14:textId="77777777" w:rsidR="00B12A78" w:rsidRDefault="00B12A78" w:rsidP="00EA114B">
            <w:pPr>
              <w:jc w:val="left"/>
              <w:rPr>
                <w:rFonts w:asciiTheme="minorBidi" w:hAnsiTheme="minorBidi" w:cstheme="minorBidi"/>
              </w:rPr>
            </w:pPr>
            <w:r>
              <w:rPr>
                <w:rFonts w:asciiTheme="minorBidi" w:hAnsiTheme="minorBidi" w:cstheme="minorBidi"/>
              </w:rPr>
              <w:t>Global Peace Index</w:t>
            </w:r>
          </w:p>
        </w:tc>
        <w:tc>
          <w:tcPr>
            <w:tcW w:w="5387" w:type="dxa"/>
          </w:tcPr>
          <w:p w14:paraId="26AB3C76" w14:textId="77777777" w:rsidR="00B12A78" w:rsidRDefault="00B12A78" w:rsidP="00EA114B">
            <w:pPr>
              <w:rPr>
                <w:rFonts w:asciiTheme="minorBidi" w:hAnsiTheme="minorBidi" w:cstheme="minorBidi"/>
              </w:rPr>
            </w:pPr>
            <w:r w:rsidRPr="006043B3">
              <w:rPr>
                <w:rFonts w:asciiTheme="minorBidi" w:hAnsiTheme="minorBidi" w:cstheme="minorBidi"/>
              </w:rPr>
              <w:t>Comprises 23 indicators of the absence of violence or fear of violence within a state</w:t>
            </w:r>
            <w:r>
              <w:rPr>
                <w:rFonts w:asciiTheme="minorBidi" w:hAnsiTheme="minorBidi" w:cstheme="minorBidi"/>
              </w:rPr>
              <w:t>.</w:t>
            </w:r>
          </w:p>
        </w:tc>
      </w:tr>
      <w:tr w:rsidR="00B12A78" w:rsidRPr="00A4782F" w14:paraId="0A52C7C0" w14:textId="77777777" w:rsidTr="006F1AF7">
        <w:tc>
          <w:tcPr>
            <w:tcW w:w="1551" w:type="dxa"/>
          </w:tcPr>
          <w:p w14:paraId="059E556E" w14:textId="77777777" w:rsidR="00B12A78" w:rsidRDefault="00B12A78" w:rsidP="00EA114B">
            <w:pPr>
              <w:jc w:val="left"/>
              <w:rPr>
                <w:rFonts w:asciiTheme="minorBidi" w:hAnsiTheme="minorBidi" w:cstheme="minorBidi"/>
              </w:rPr>
            </w:pPr>
            <w:r>
              <w:rPr>
                <w:rFonts w:asciiTheme="minorBidi" w:hAnsiTheme="minorBidi" w:cstheme="minorBidi"/>
              </w:rPr>
              <w:t>GTI</w:t>
            </w:r>
          </w:p>
        </w:tc>
        <w:tc>
          <w:tcPr>
            <w:tcW w:w="2271" w:type="dxa"/>
          </w:tcPr>
          <w:p w14:paraId="264008F2" w14:textId="77777777" w:rsidR="00B12A78" w:rsidRDefault="00B12A78" w:rsidP="00EA114B">
            <w:pPr>
              <w:jc w:val="left"/>
              <w:rPr>
                <w:rFonts w:asciiTheme="minorBidi" w:hAnsiTheme="minorBidi" w:cstheme="minorBidi"/>
              </w:rPr>
            </w:pPr>
            <w:r>
              <w:rPr>
                <w:rFonts w:asciiTheme="minorBidi" w:hAnsiTheme="minorBidi" w:cstheme="minorBidi"/>
              </w:rPr>
              <w:t>Global Terrorism Index</w:t>
            </w:r>
          </w:p>
        </w:tc>
        <w:tc>
          <w:tcPr>
            <w:tcW w:w="5387" w:type="dxa"/>
          </w:tcPr>
          <w:p w14:paraId="01A3F74C" w14:textId="77777777" w:rsidR="00B12A78" w:rsidRDefault="00B12A78" w:rsidP="00EA114B">
            <w:pPr>
              <w:rPr>
                <w:rFonts w:asciiTheme="minorBidi" w:hAnsiTheme="minorBidi" w:cstheme="minorBidi"/>
              </w:rPr>
            </w:pPr>
            <w:r w:rsidRPr="006039F5">
              <w:rPr>
                <w:rFonts w:asciiTheme="minorBidi" w:hAnsiTheme="minorBidi" w:cstheme="minorBidi"/>
              </w:rPr>
              <w:t>A comprehensive study analysing the impact of terrorism, covering 99.7 per cent of the world's population</w:t>
            </w:r>
            <w:r>
              <w:rPr>
                <w:rFonts w:asciiTheme="minorBidi" w:hAnsiTheme="minorBidi" w:cstheme="minorBidi"/>
              </w:rPr>
              <w:t>.</w:t>
            </w:r>
          </w:p>
        </w:tc>
      </w:tr>
      <w:tr w:rsidR="00B12A78" w:rsidRPr="00A4782F" w14:paraId="4ABD11EB" w14:textId="77777777" w:rsidTr="006F1AF7">
        <w:tc>
          <w:tcPr>
            <w:tcW w:w="1551" w:type="dxa"/>
          </w:tcPr>
          <w:p w14:paraId="24C5B984"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HME</w:t>
            </w:r>
          </w:p>
        </w:tc>
        <w:tc>
          <w:tcPr>
            <w:tcW w:w="2271" w:type="dxa"/>
          </w:tcPr>
          <w:p w14:paraId="506AB4BD"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Home-Made Explosive</w:t>
            </w:r>
          </w:p>
        </w:tc>
        <w:tc>
          <w:tcPr>
            <w:tcW w:w="5387" w:type="dxa"/>
          </w:tcPr>
          <w:p w14:paraId="28A48633" w14:textId="77777777" w:rsidR="00B12A78" w:rsidRPr="00A4782F" w:rsidRDefault="00B12A78" w:rsidP="00EA114B">
            <w:pPr>
              <w:rPr>
                <w:rFonts w:asciiTheme="minorBidi" w:hAnsiTheme="minorBidi" w:cstheme="minorBidi"/>
              </w:rPr>
            </w:pPr>
            <w:r w:rsidRPr="00A4782F">
              <w:rPr>
                <w:rFonts w:asciiTheme="minorBidi" w:hAnsiTheme="minorBidi" w:cstheme="minorBidi"/>
              </w:rPr>
              <w:t>Non-standard explosive mixtures / compounds which have been formulated / synthesised from available ingredients. Most often utilized in the absence of commercial / military explosives.</w:t>
            </w:r>
          </w:p>
        </w:tc>
      </w:tr>
      <w:tr w:rsidR="00B12A78" w:rsidRPr="00A4782F" w14:paraId="28966030" w14:textId="77777777" w:rsidTr="006F1AF7">
        <w:tc>
          <w:tcPr>
            <w:tcW w:w="1551" w:type="dxa"/>
          </w:tcPr>
          <w:p w14:paraId="52653179" w14:textId="77777777" w:rsidR="00B12A78" w:rsidRDefault="00B12A78" w:rsidP="00EA114B">
            <w:pPr>
              <w:jc w:val="left"/>
              <w:rPr>
                <w:rFonts w:asciiTheme="minorBidi" w:hAnsiTheme="minorBidi" w:cstheme="minorBidi"/>
              </w:rPr>
            </w:pPr>
            <w:r>
              <w:rPr>
                <w:rFonts w:asciiTheme="minorBidi" w:hAnsiTheme="minorBidi" w:cstheme="minorBidi"/>
              </w:rPr>
              <w:t>HMTD</w:t>
            </w:r>
          </w:p>
        </w:tc>
        <w:tc>
          <w:tcPr>
            <w:tcW w:w="2271" w:type="dxa"/>
          </w:tcPr>
          <w:p w14:paraId="0F27C547" w14:textId="77777777" w:rsidR="00B12A78" w:rsidRDefault="00B12A78" w:rsidP="00EA114B">
            <w:pPr>
              <w:jc w:val="left"/>
              <w:rPr>
                <w:rFonts w:asciiTheme="minorBidi" w:hAnsiTheme="minorBidi" w:cstheme="minorBidi"/>
              </w:rPr>
            </w:pPr>
            <w:r>
              <w:rPr>
                <w:rFonts w:asciiTheme="minorBidi" w:hAnsiTheme="minorBidi" w:cstheme="minorBidi"/>
              </w:rPr>
              <w:t>Hexamethylene Triperoxide Diamine</w:t>
            </w:r>
          </w:p>
        </w:tc>
        <w:tc>
          <w:tcPr>
            <w:tcW w:w="5387" w:type="dxa"/>
          </w:tcPr>
          <w:p w14:paraId="03C7F1DD" w14:textId="77777777" w:rsidR="00B12A78" w:rsidRPr="000207D0" w:rsidRDefault="00B12A78" w:rsidP="00EA114B">
            <w:pPr>
              <w:rPr>
                <w:rFonts w:asciiTheme="minorBidi" w:hAnsiTheme="minorBidi" w:cstheme="minorBidi"/>
              </w:rPr>
            </w:pPr>
            <w:r>
              <w:rPr>
                <w:rFonts w:asciiTheme="minorBidi" w:hAnsiTheme="minorBidi" w:cstheme="minorBidi"/>
              </w:rPr>
              <w:t>Primary explosive</w:t>
            </w:r>
          </w:p>
        </w:tc>
      </w:tr>
      <w:tr w:rsidR="00B12A78" w:rsidRPr="00A4782F" w14:paraId="43081CE8" w14:textId="77777777" w:rsidTr="006F1AF7">
        <w:tc>
          <w:tcPr>
            <w:tcW w:w="1551" w:type="dxa"/>
          </w:tcPr>
          <w:p w14:paraId="2BF4CE0E" w14:textId="77777777" w:rsidR="00B12A78" w:rsidRPr="00A4782F" w:rsidRDefault="00B12A78" w:rsidP="00EA114B">
            <w:pPr>
              <w:jc w:val="left"/>
              <w:rPr>
                <w:rFonts w:asciiTheme="minorBidi" w:hAnsiTheme="minorBidi" w:cstheme="minorBidi"/>
              </w:rPr>
            </w:pPr>
            <w:r>
              <w:rPr>
                <w:rFonts w:asciiTheme="minorBidi" w:hAnsiTheme="minorBidi" w:cstheme="minorBidi"/>
              </w:rPr>
              <w:t>IECP</w:t>
            </w:r>
          </w:p>
        </w:tc>
        <w:tc>
          <w:tcPr>
            <w:tcW w:w="2271" w:type="dxa"/>
          </w:tcPr>
          <w:p w14:paraId="6991C6E6"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Independent ECP</w:t>
            </w:r>
          </w:p>
        </w:tc>
        <w:tc>
          <w:tcPr>
            <w:tcW w:w="5387" w:type="dxa"/>
          </w:tcPr>
          <w:p w14:paraId="18886144" w14:textId="77777777" w:rsidR="00B12A78" w:rsidRPr="00A4782F" w:rsidRDefault="00B12A78" w:rsidP="00EA114B">
            <w:pPr>
              <w:rPr>
                <w:rFonts w:asciiTheme="minorBidi" w:hAnsiTheme="minorBidi" w:cstheme="minorBidi"/>
              </w:rPr>
            </w:pPr>
            <w:r w:rsidRPr="00A4782F">
              <w:rPr>
                <w:rFonts w:asciiTheme="minorBidi" w:hAnsiTheme="minorBidi" w:cstheme="minorBidi"/>
              </w:rPr>
              <w:t>The precursor chemical can be used independently</w:t>
            </w:r>
            <w:r>
              <w:rPr>
                <w:rFonts w:asciiTheme="minorBidi" w:hAnsiTheme="minorBidi" w:cstheme="minorBidi"/>
              </w:rPr>
              <w:t xml:space="preserve"> </w:t>
            </w:r>
            <w:r w:rsidRPr="00A4782F">
              <w:rPr>
                <w:rFonts w:asciiTheme="minorBidi" w:hAnsiTheme="minorBidi" w:cstheme="minorBidi"/>
              </w:rPr>
              <w:t>for the chemical synthesis of an explosive and is not reliant on another ECP for that synthesis</w:t>
            </w:r>
          </w:p>
        </w:tc>
      </w:tr>
      <w:tr w:rsidR="00B12A78" w:rsidRPr="00A4782F" w14:paraId="3240F339" w14:textId="77777777" w:rsidTr="006F1AF7">
        <w:tc>
          <w:tcPr>
            <w:tcW w:w="1551" w:type="dxa"/>
          </w:tcPr>
          <w:p w14:paraId="2949DAC2"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IED</w:t>
            </w:r>
          </w:p>
        </w:tc>
        <w:tc>
          <w:tcPr>
            <w:tcW w:w="2271" w:type="dxa"/>
          </w:tcPr>
          <w:p w14:paraId="1159FC3A"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Improvised Explosive Device</w:t>
            </w:r>
          </w:p>
        </w:tc>
        <w:tc>
          <w:tcPr>
            <w:tcW w:w="5387" w:type="dxa"/>
          </w:tcPr>
          <w:p w14:paraId="442DF5F1" w14:textId="77777777" w:rsidR="00B12A78" w:rsidRPr="00A4782F" w:rsidRDefault="00B12A78" w:rsidP="00EA114B">
            <w:pPr>
              <w:rPr>
                <w:rFonts w:asciiTheme="minorBidi" w:hAnsiTheme="minorBidi" w:cstheme="minorBidi"/>
              </w:rPr>
            </w:pPr>
            <w:r w:rsidRPr="00A4782F">
              <w:rPr>
                <w:rFonts w:asciiTheme="minorBidi" w:hAnsiTheme="minorBidi" w:cstheme="minorBidi"/>
              </w:rPr>
              <w:t>A device placed or fabricated in an improvised manner incorporating destructive, lethal, noxious, pyrotechnic or incendiary chemicals and designed to destroy, incapacitate, harass or distract. It may incorporate military stores, but is normally devised from non-military components. Refers to a type of IED incident that involves a complete functioning device.</w:t>
            </w:r>
          </w:p>
        </w:tc>
      </w:tr>
      <w:tr w:rsidR="00B12A78" w:rsidRPr="00A4782F" w14:paraId="20755358" w14:textId="77777777" w:rsidTr="006F1AF7">
        <w:tc>
          <w:tcPr>
            <w:tcW w:w="1551" w:type="dxa"/>
          </w:tcPr>
          <w:p w14:paraId="00BF8EED" w14:textId="77777777" w:rsidR="00B12A78" w:rsidRPr="00A2392B" w:rsidRDefault="00B12A78" w:rsidP="00EA114B">
            <w:pPr>
              <w:jc w:val="left"/>
              <w:rPr>
                <w:rFonts w:asciiTheme="minorBidi" w:hAnsiTheme="minorBidi" w:cstheme="minorBidi"/>
              </w:rPr>
            </w:pPr>
            <w:r>
              <w:rPr>
                <w:rFonts w:asciiTheme="minorBidi" w:hAnsiTheme="minorBidi" w:cstheme="minorBidi"/>
              </w:rPr>
              <w:t>IMSMA</w:t>
            </w:r>
          </w:p>
        </w:tc>
        <w:tc>
          <w:tcPr>
            <w:tcW w:w="2271" w:type="dxa"/>
          </w:tcPr>
          <w:p w14:paraId="4FDADCEF" w14:textId="77777777" w:rsidR="00B12A78" w:rsidRPr="00A4782F" w:rsidRDefault="00B12A78" w:rsidP="00EA114B">
            <w:pPr>
              <w:jc w:val="left"/>
              <w:rPr>
                <w:rFonts w:asciiTheme="minorBidi" w:hAnsiTheme="minorBidi" w:cstheme="minorBidi"/>
              </w:rPr>
            </w:pPr>
            <w:r w:rsidRPr="00A2392B">
              <w:rPr>
                <w:rFonts w:asciiTheme="minorBidi" w:hAnsiTheme="minorBidi" w:cstheme="minorBidi"/>
              </w:rPr>
              <w:t>Information Management System for Mine Action</w:t>
            </w:r>
          </w:p>
        </w:tc>
        <w:tc>
          <w:tcPr>
            <w:tcW w:w="5387" w:type="dxa"/>
          </w:tcPr>
          <w:p w14:paraId="1A5A9791" w14:textId="77777777" w:rsidR="00B12A78" w:rsidRPr="00A4782F" w:rsidRDefault="00B12A78" w:rsidP="00EA114B">
            <w:pPr>
              <w:rPr>
                <w:rFonts w:asciiTheme="minorBidi" w:hAnsiTheme="minorBidi" w:cstheme="minorBidi"/>
              </w:rPr>
            </w:pPr>
            <w:r w:rsidRPr="000242A8">
              <w:rPr>
                <w:rFonts w:asciiTheme="minorBidi" w:hAnsiTheme="minorBidi" w:cstheme="minorBidi"/>
              </w:rPr>
              <w:t xml:space="preserve">This is the United Nation's preferred information system for the management of critical data in UN-supported field programmes. IMSMA provides users with support for data collection, data storage, reporting, information analysis and project management activities. </w:t>
            </w:r>
          </w:p>
        </w:tc>
      </w:tr>
      <w:tr w:rsidR="00B12A78" w:rsidRPr="00A4782F" w14:paraId="365622B9" w14:textId="77777777" w:rsidTr="006F1AF7">
        <w:tc>
          <w:tcPr>
            <w:tcW w:w="1551" w:type="dxa"/>
          </w:tcPr>
          <w:p w14:paraId="500B1D40" w14:textId="77777777" w:rsidR="00B12A78" w:rsidRDefault="00B12A78" w:rsidP="00EA114B">
            <w:pPr>
              <w:jc w:val="left"/>
              <w:rPr>
                <w:rFonts w:asciiTheme="minorBidi" w:hAnsiTheme="minorBidi" w:cstheme="minorBidi"/>
              </w:rPr>
            </w:pPr>
            <w:r>
              <w:rPr>
                <w:rFonts w:asciiTheme="minorBidi" w:hAnsiTheme="minorBidi" w:cstheme="minorBidi"/>
              </w:rPr>
              <w:t>INTERPOL</w:t>
            </w:r>
          </w:p>
        </w:tc>
        <w:tc>
          <w:tcPr>
            <w:tcW w:w="2271" w:type="dxa"/>
          </w:tcPr>
          <w:p w14:paraId="556E08A0" w14:textId="77777777" w:rsidR="00B12A78" w:rsidRPr="00A4782F" w:rsidRDefault="00B12A78" w:rsidP="00EA114B">
            <w:pPr>
              <w:jc w:val="left"/>
              <w:rPr>
                <w:rFonts w:asciiTheme="minorBidi" w:hAnsiTheme="minorBidi" w:cstheme="minorBidi"/>
              </w:rPr>
            </w:pPr>
            <w:r>
              <w:rPr>
                <w:rFonts w:asciiTheme="minorBidi" w:hAnsiTheme="minorBidi" w:cstheme="minorBidi"/>
              </w:rPr>
              <w:t>International Criminal Police Organisation</w:t>
            </w:r>
          </w:p>
        </w:tc>
        <w:tc>
          <w:tcPr>
            <w:tcW w:w="5387" w:type="dxa"/>
          </w:tcPr>
          <w:p w14:paraId="794DBCEF" w14:textId="77777777" w:rsidR="00B12A78" w:rsidRPr="00A4782F" w:rsidRDefault="00B12A78" w:rsidP="00EA114B">
            <w:pPr>
              <w:rPr>
                <w:rFonts w:asciiTheme="minorBidi" w:hAnsiTheme="minorBidi" w:cstheme="minorBidi"/>
              </w:rPr>
            </w:pPr>
            <w:r w:rsidRPr="00222C13">
              <w:rPr>
                <w:rFonts w:asciiTheme="minorBidi" w:hAnsiTheme="minorBidi" w:cstheme="minorBidi"/>
              </w:rPr>
              <w:t>The International Criminal Police Organization, commonly known as INTERPOL, is an international organization that facilitates worldwide police cooperation and crime control. It is the world's largest international police organization</w:t>
            </w:r>
            <w:r>
              <w:rPr>
                <w:rFonts w:asciiTheme="minorBidi" w:hAnsiTheme="minorBidi" w:cstheme="minorBidi"/>
              </w:rPr>
              <w:t>.</w:t>
            </w:r>
          </w:p>
        </w:tc>
      </w:tr>
      <w:tr w:rsidR="00B12A78" w:rsidRPr="00A4782F" w14:paraId="69BC12A8" w14:textId="77777777" w:rsidTr="006F1AF7">
        <w:tc>
          <w:tcPr>
            <w:tcW w:w="1551" w:type="dxa"/>
          </w:tcPr>
          <w:p w14:paraId="217EDD77" w14:textId="77777777" w:rsidR="00B12A78" w:rsidRDefault="00B12A78" w:rsidP="00EA114B">
            <w:pPr>
              <w:jc w:val="left"/>
              <w:rPr>
                <w:rFonts w:asciiTheme="minorBidi" w:hAnsiTheme="minorBidi" w:cstheme="minorBidi"/>
              </w:rPr>
            </w:pPr>
            <w:r>
              <w:rPr>
                <w:rFonts w:asciiTheme="minorBidi" w:hAnsiTheme="minorBidi" w:cstheme="minorBidi"/>
              </w:rPr>
              <w:t>LA</w:t>
            </w:r>
          </w:p>
        </w:tc>
        <w:tc>
          <w:tcPr>
            <w:tcW w:w="2271" w:type="dxa"/>
          </w:tcPr>
          <w:p w14:paraId="1B02D1EF" w14:textId="77777777" w:rsidR="00B12A78" w:rsidRDefault="00B12A78" w:rsidP="00EA114B">
            <w:pPr>
              <w:jc w:val="left"/>
              <w:rPr>
                <w:rFonts w:asciiTheme="minorBidi" w:hAnsiTheme="minorBidi" w:cstheme="minorBidi"/>
              </w:rPr>
            </w:pPr>
            <w:r>
              <w:rPr>
                <w:rFonts w:asciiTheme="minorBidi" w:hAnsiTheme="minorBidi" w:cstheme="minorBidi"/>
              </w:rPr>
              <w:t>Lead Azide</w:t>
            </w:r>
          </w:p>
        </w:tc>
        <w:tc>
          <w:tcPr>
            <w:tcW w:w="5387" w:type="dxa"/>
          </w:tcPr>
          <w:p w14:paraId="563C7E09" w14:textId="77777777" w:rsidR="00B12A78" w:rsidRDefault="00B12A78" w:rsidP="00EA114B">
            <w:pPr>
              <w:rPr>
                <w:rFonts w:asciiTheme="minorBidi" w:hAnsiTheme="minorBidi" w:cstheme="minorBidi"/>
              </w:rPr>
            </w:pPr>
            <w:r>
              <w:rPr>
                <w:rFonts w:asciiTheme="minorBidi" w:hAnsiTheme="minorBidi" w:cstheme="minorBidi"/>
              </w:rPr>
              <w:t>Primary Explosive</w:t>
            </w:r>
          </w:p>
        </w:tc>
      </w:tr>
      <w:tr w:rsidR="00B12A78" w:rsidRPr="00A4782F" w14:paraId="39C99334" w14:textId="77777777" w:rsidTr="006F1AF7">
        <w:tc>
          <w:tcPr>
            <w:tcW w:w="1551" w:type="dxa"/>
          </w:tcPr>
          <w:p w14:paraId="6F24ACBE" w14:textId="77777777" w:rsidR="00B12A78" w:rsidRDefault="00B12A78" w:rsidP="00EA114B">
            <w:pPr>
              <w:jc w:val="left"/>
              <w:rPr>
                <w:rFonts w:asciiTheme="minorBidi" w:hAnsiTheme="minorBidi" w:cstheme="minorBidi"/>
              </w:rPr>
            </w:pPr>
            <w:r>
              <w:rPr>
                <w:rFonts w:asciiTheme="minorBidi" w:hAnsiTheme="minorBidi" w:cstheme="minorBidi"/>
              </w:rPr>
              <w:t>LS</w:t>
            </w:r>
          </w:p>
        </w:tc>
        <w:tc>
          <w:tcPr>
            <w:tcW w:w="2271" w:type="dxa"/>
          </w:tcPr>
          <w:p w14:paraId="6D03DC92" w14:textId="77777777" w:rsidR="00B12A78" w:rsidRDefault="00B12A78" w:rsidP="00EA114B">
            <w:pPr>
              <w:jc w:val="left"/>
              <w:rPr>
                <w:rFonts w:asciiTheme="minorBidi" w:hAnsiTheme="minorBidi" w:cstheme="minorBidi"/>
              </w:rPr>
            </w:pPr>
            <w:r>
              <w:rPr>
                <w:rFonts w:asciiTheme="minorBidi" w:hAnsiTheme="minorBidi" w:cstheme="minorBidi"/>
              </w:rPr>
              <w:t>Lead Styphnate</w:t>
            </w:r>
          </w:p>
        </w:tc>
        <w:tc>
          <w:tcPr>
            <w:tcW w:w="5387" w:type="dxa"/>
          </w:tcPr>
          <w:p w14:paraId="4831CE71" w14:textId="77777777" w:rsidR="00B12A78" w:rsidRDefault="00B12A78" w:rsidP="00EA114B">
            <w:pPr>
              <w:rPr>
                <w:rFonts w:asciiTheme="minorBidi" w:hAnsiTheme="minorBidi" w:cstheme="minorBidi"/>
              </w:rPr>
            </w:pPr>
            <w:r>
              <w:rPr>
                <w:rFonts w:asciiTheme="minorBidi" w:hAnsiTheme="minorBidi" w:cstheme="minorBidi"/>
              </w:rPr>
              <w:t>Primary Explosive</w:t>
            </w:r>
          </w:p>
        </w:tc>
      </w:tr>
      <w:tr w:rsidR="00B12A78" w:rsidRPr="00A4782F" w14:paraId="11598547" w14:textId="77777777" w:rsidTr="006F1AF7">
        <w:tc>
          <w:tcPr>
            <w:tcW w:w="1551" w:type="dxa"/>
          </w:tcPr>
          <w:p w14:paraId="0520F6AE" w14:textId="77777777" w:rsidR="00B12A78" w:rsidRDefault="00B12A78" w:rsidP="00EA114B">
            <w:pPr>
              <w:jc w:val="left"/>
              <w:rPr>
                <w:rFonts w:asciiTheme="minorBidi" w:hAnsiTheme="minorBidi" w:cstheme="minorBidi"/>
              </w:rPr>
            </w:pPr>
            <w:r>
              <w:rPr>
                <w:rFonts w:asciiTheme="minorBidi" w:hAnsiTheme="minorBidi" w:cstheme="minorBidi"/>
              </w:rPr>
              <w:t>MA</w:t>
            </w:r>
          </w:p>
        </w:tc>
        <w:tc>
          <w:tcPr>
            <w:tcW w:w="2271" w:type="dxa"/>
          </w:tcPr>
          <w:p w14:paraId="5CA41AF2" w14:textId="77777777" w:rsidR="00B12A78" w:rsidRDefault="00B12A78" w:rsidP="00EA114B">
            <w:pPr>
              <w:jc w:val="left"/>
              <w:rPr>
                <w:rFonts w:asciiTheme="minorBidi" w:hAnsiTheme="minorBidi" w:cstheme="minorBidi"/>
              </w:rPr>
            </w:pPr>
            <w:r>
              <w:rPr>
                <w:rFonts w:asciiTheme="minorBidi" w:hAnsiTheme="minorBidi" w:cstheme="minorBidi"/>
              </w:rPr>
              <w:t>Mine Action</w:t>
            </w:r>
          </w:p>
        </w:tc>
        <w:tc>
          <w:tcPr>
            <w:tcW w:w="5387" w:type="dxa"/>
          </w:tcPr>
          <w:p w14:paraId="1EAA966D" w14:textId="77777777" w:rsidR="00B12A78" w:rsidRPr="00A4782F" w:rsidRDefault="00B12A78" w:rsidP="00EA114B">
            <w:pPr>
              <w:rPr>
                <w:rFonts w:asciiTheme="minorBidi" w:hAnsiTheme="minorBidi" w:cstheme="minorBidi"/>
              </w:rPr>
            </w:pPr>
            <w:r>
              <w:rPr>
                <w:rFonts w:asciiTheme="minorBidi" w:hAnsiTheme="minorBidi" w:cstheme="minorBidi"/>
              </w:rPr>
              <w:t>A</w:t>
            </w:r>
            <w:r w:rsidRPr="007D01BF">
              <w:rPr>
                <w:rFonts w:asciiTheme="minorBidi" w:hAnsiTheme="minorBidi" w:cstheme="minorBidi"/>
              </w:rPr>
              <w:t>ctivities which aim to reduce the social, economic and environmental impact of mines, and ERW including unexploded sub-munitions.</w:t>
            </w:r>
          </w:p>
        </w:tc>
      </w:tr>
      <w:tr w:rsidR="00B12A78" w:rsidRPr="00A4782F" w14:paraId="6490095A" w14:textId="77777777" w:rsidTr="006F1AF7">
        <w:tc>
          <w:tcPr>
            <w:tcW w:w="1551" w:type="dxa"/>
          </w:tcPr>
          <w:p w14:paraId="325AB8AE" w14:textId="77777777" w:rsidR="00B12A78" w:rsidRPr="00A4782F" w:rsidRDefault="00B12A78" w:rsidP="00EA114B">
            <w:pPr>
              <w:jc w:val="left"/>
              <w:rPr>
                <w:rFonts w:asciiTheme="minorBidi" w:hAnsiTheme="minorBidi" w:cstheme="minorBidi"/>
              </w:rPr>
            </w:pPr>
            <w:r>
              <w:rPr>
                <w:rFonts w:asciiTheme="minorBidi" w:hAnsiTheme="minorBidi" w:cstheme="minorBidi"/>
              </w:rPr>
              <w:t>MC</w:t>
            </w:r>
          </w:p>
        </w:tc>
        <w:tc>
          <w:tcPr>
            <w:tcW w:w="2271" w:type="dxa"/>
          </w:tcPr>
          <w:p w14:paraId="5D6BB46A"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Main Charge</w:t>
            </w:r>
          </w:p>
        </w:tc>
        <w:tc>
          <w:tcPr>
            <w:tcW w:w="5387" w:type="dxa"/>
          </w:tcPr>
          <w:p w14:paraId="07F5321C" w14:textId="34D690E3" w:rsidR="00B12A78" w:rsidRPr="00A4782F" w:rsidRDefault="00B12A78" w:rsidP="00EA114B">
            <w:pPr>
              <w:rPr>
                <w:rFonts w:asciiTheme="minorBidi" w:hAnsiTheme="minorBidi" w:cstheme="minorBidi"/>
              </w:rPr>
            </w:pPr>
            <w:r w:rsidRPr="00A4782F">
              <w:rPr>
                <w:rFonts w:asciiTheme="minorBidi" w:hAnsiTheme="minorBidi" w:cstheme="minorBidi"/>
              </w:rPr>
              <w:t>The explosive charge which is provided to accomplish the</w:t>
            </w:r>
            <w:r w:rsidR="0005183D">
              <w:rPr>
                <w:rFonts w:asciiTheme="minorBidi" w:hAnsiTheme="minorBidi" w:cstheme="minorBidi"/>
              </w:rPr>
              <w:t xml:space="preserve"> desired lethal effect</w:t>
            </w:r>
            <w:r w:rsidRPr="00A4782F">
              <w:rPr>
                <w:rFonts w:asciiTheme="minorBidi" w:hAnsiTheme="minorBidi" w:cstheme="minorBidi"/>
              </w:rPr>
              <w:t xml:space="preserve"> in a munition. Examples for end results are: bursting a casing to provide blast and fragmentation; splitting a canister to dispense sub-munitions; or producing other effects for which it may be designed.</w:t>
            </w:r>
          </w:p>
        </w:tc>
      </w:tr>
      <w:tr w:rsidR="00B12A78" w:rsidRPr="00A4782F" w14:paraId="5B363439" w14:textId="77777777" w:rsidTr="006F1AF7">
        <w:tc>
          <w:tcPr>
            <w:tcW w:w="1551" w:type="dxa"/>
          </w:tcPr>
          <w:p w14:paraId="04C3AFD8" w14:textId="77777777" w:rsidR="00B12A78" w:rsidRDefault="00B12A78" w:rsidP="00EA114B">
            <w:pPr>
              <w:jc w:val="left"/>
              <w:rPr>
                <w:rFonts w:asciiTheme="minorBidi" w:hAnsiTheme="minorBidi" w:cstheme="minorBidi"/>
              </w:rPr>
            </w:pPr>
            <w:r>
              <w:rPr>
                <w:rFonts w:asciiTheme="minorBidi" w:hAnsiTheme="minorBidi" w:cstheme="minorBidi"/>
              </w:rPr>
              <w:t>MF</w:t>
            </w:r>
          </w:p>
        </w:tc>
        <w:tc>
          <w:tcPr>
            <w:tcW w:w="2271" w:type="dxa"/>
          </w:tcPr>
          <w:p w14:paraId="623DA564" w14:textId="77777777" w:rsidR="00B12A78" w:rsidRPr="00A4782F" w:rsidRDefault="00B12A78" w:rsidP="00EA114B">
            <w:pPr>
              <w:jc w:val="left"/>
              <w:rPr>
                <w:rFonts w:asciiTheme="minorBidi" w:hAnsiTheme="minorBidi" w:cstheme="minorBidi"/>
              </w:rPr>
            </w:pPr>
            <w:r>
              <w:rPr>
                <w:rFonts w:asciiTheme="minorBidi" w:hAnsiTheme="minorBidi" w:cstheme="minorBidi"/>
              </w:rPr>
              <w:t>Mercury Fulminate</w:t>
            </w:r>
          </w:p>
        </w:tc>
        <w:tc>
          <w:tcPr>
            <w:tcW w:w="5387" w:type="dxa"/>
          </w:tcPr>
          <w:p w14:paraId="71FEE8CF" w14:textId="77777777" w:rsidR="00B12A78" w:rsidRPr="00A4782F" w:rsidRDefault="00B12A78" w:rsidP="00EA114B">
            <w:pPr>
              <w:rPr>
                <w:rFonts w:asciiTheme="minorBidi" w:hAnsiTheme="minorBidi" w:cstheme="minorBidi"/>
              </w:rPr>
            </w:pPr>
            <w:r>
              <w:rPr>
                <w:rFonts w:asciiTheme="minorBidi" w:hAnsiTheme="minorBidi" w:cstheme="minorBidi"/>
              </w:rPr>
              <w:t>Primary Explosive</w:t>
            </w:r>
          </w:p>
        </w:tc>
      </w:tr>
      <w:tr w:rsidR="00B12A78" w:rsidRPr="00A4782F" w14:paraId="495F9502" w14:textId="77777777" w:rsidTr="006F1AF7">
        <w:tc>
          <w:tcPr>
            <w:tcW w:w="1551" w:type="dxa"/>
          </w:tcPr>
          <w:p w14:paraId="497E659E" w14:textId="77777777" w:rsidR="00B12A78" w:rsidRDefault="00B12A78" w:rsidP="00EA114B">
            <w:pPr>
              <w:jc w:val="left"/>
              <w:rPr>
                <w:rFonts w:asciiTheme="minorBidi" w:hAnsiTheme="minorBidi" w:cstheme="minorBidi"/>
              </w:rPr>
            </w:pPr>
            <w:r>
              <w:rPr>
                <w:rFonts w:asciiTheme="minorBidi" w:hAnsiTheme="minorBidi" w:cstheme="minorBidi"/>
              </w:rPr>
              <w:t>MINOL</w:t>
            </w:r>
          </w:p>
        </w:tc>
        <w:tc>
          <w:tcPr>
            <w:tcW w:w="2271" w:type="dxa"/>
          </w:tcPr>
          <w:p w14:paraId="110D425B" w14:textId="77777777" w:rsidR="00B12A78" w:rsidRDefault="00B12A78" w:rsidP="00EA114B">
            <w:pPr>
              <w:jc w:val="left"/>
              <w:rPr>
                <w:rFonts w:asciiTheme="minorBidi" w:hAnsiTheme="minorBidi" w:cstheme="minorBidi"/>
              </w:rPr>
            </w:pPr>
            <w:r>
              <w:rPr>
                <w:rFonts w:asciiTheme="minorBidi" w:hAnsiTheme="minorBidi" w:cstheme="minorBidi"/>
              </w:rPr>
              <w:t>Mine-OL</w:t>
            </w:r>
          </w:p>
        </w:tc>
        <w:tc>
          <w:tcPr>
            <w:tcW w:w="5387" w:type="dxa"/>
          </w:tcPr>
          <w:p w14:paraId="44B75C5F" w14:textId="77777777" w:rsidR="00B12A78" w:rsidRDefault="00B12A78" w:rsidP="00EA114B">
            <w:pPr>
              <w:rPr>
                <w:rFonts w:asciiTheme="minorBidi" w:hAnsiTheme="minorBidi" w:cstheme="minorBidi"/>
              </w:rPr>
            </w:pPr>
            <w:r>
              <w:rPr>
                <w:rFonts w:asciiTheme="minorBidi" w:hAnsiTheme="minorBidi" w:cstheme="minorBidi"/>
              </w:rPr>
              <w:t>Secondary explosive d</w:t>
            </w:r>
            <w:r w:rsidRPr="001C758B">
              <w:rPr>
                <w:rFonts w:asciiTheme="minorBidi" w:hAnsiTheme="minorBidi" w:cstheme="minorBidi"/>
              </w:rPr>
              <w:t xml:space="preserve">eveloped to augment </w:t>
            </w:r>
            <w:r>
              <w:rPr>
                <w:rFonts w:asciiTheme="minorBidi" w:hAnsiTheme="minorBidi" w:cstheme="minorBidi"/>
              </w:rPr>
              <w:t xml:space="preserve">short </w:t>
            </w:r>
            <w:r w:rsidRPr="001C758B">
              <w:rPr>
                <w:rFonts w:asciiTheme="minorBidi" w:hAnsiTheme="minorBidi" w:cstheme="minorBidi"/>
              </w:rPr>
              <w:t>supplies of TNT and RDX</w:t>
            </w:r>
            <w:r>
              <w:rPr>
                <w:rFonts w:asciiTheme="minorBidi" w:hAnsiTheme="minorBidi" w:cstheme="minorBidi"/>
              </w:rPr>
              <w:t>. Comprises TNT/AN/Al and perhaps KNO</w:t>
            </w:r>
            <w:r w:rsidRPr="000F61AE">
              <w:rPr>
                <w:rFonts w:asciiTheme="minorBidi" w:hAnsiTheme="minorBidi" w:cstheme="minorBidi"/>
                <w:vertAlign w:val="subscript"/>
              </w:rPr>
              <w:t>3</w:t>
            </w:r>
          </w:p>
        </w:tc>
      </w:tr>
      <w:tr w:rsidR="00884DB8" w:rsidRPr="00A4782F" w14:paraId="6FEEF601" w14:textId="77777777" w:rsidTr="006F1AF7">
        <w:tc>
          <w:tcPr>
            <w:tcW w:w="1551" w:type="dxa"/>
          </w:tcPr>
          <w:p w14:paraId="113F0974" w14:textId="2CEE83F1" w:rsidR="00884DB8" w:rsidRDefault="00884DB8" w:rsidP="00EA114B">
            <w:pPr>
              <w:jc w:val="left"/>
              <w:rPr>
                <w:rFonts w:asciiTheme="minorBidi" w:hAnsiTheme="minorBidi" w:cstheme="minorBidi"/>
              </w:rPr>
            </w:pPr>
            <w:r>
              <w:rPr>
                <w:rFonts w:asciiTheme="minorBidi" w:hAnsiTheme="minorBidi" w:cstheme="minorBidi"/>
              </w:rPr>
              <w:t>NAS</w:t>
            </w:r>
          </w:p>
        </w:tc>
        <w:tc>
          <w:tcPr>
            <w:tcW w:w="2271" w:type="dxa"/>
          </w:tcPr>
          <w:p w14:paraId="3A5A5DFD" w14:textId="3100E6DE" w:rsidR="00884DB8" w:rsidRDefault="00884DB8" w:rsidP="00EA114B">
            <w:pPr>
              <w:jc w:val="left"/>
              <w:rPr>
                <w:rFonts w:asciiTheme="minorBidi" w:hAnsiTheme="minorBidi" w:cstheme="minorBidi"/>
              </w:rPr>
            </w:pPr>
            <w:r>
              <w:rPr>
                <w:rFonts w:asciiTheme="minorBidi" w:hAnsiTheme="minorBidi" w:cstheme="minorBidi"/>
              </w:rPr>
              <w:t>National Academy of Sciences</w:t>
            </w:r>
          </w:p>
        </w:tc>
        <w:tc>
          <w:tcPr>
            <w:tcW w:w="5387" w:type="dxa"/>
          </w:tcPr>
          <w:p w14:paraId="37D48B40" w14:textId="3769BB6E" w:rsidR="00884DB8" w:rsidRDefault="00375945" w:rsidP="00EA114B">
            <w:pPr>
              <w:rPr>
                <w:rFonts w:asciiTheme="minorBidi" w:hAnsiTheme="minorBidi" w:cstheme="minorBidi"/>
              </w:rPr>
            </w:pPr>
            <w:r w:rsidRPr="00375945">
              <w:rPr>
                <w:rFonts w:asciiTheme="minorBidi" w:hAnsiTheme="minorBidi" w:cstheme="minorBidi"/>
              </w:rPr>
              <w:t xml:space="preserve">The National Academy of Sciences is a United States </w:t>
            </w:r>
            <w:r w:rsidR="00E00F82" w:rsidRPr="00375945">
              <w:rPr>
                <w:rFonts w:asciiTheme="minorBidi" w:hAnsiTheme="minorBidi" w:cstheme="minorBidi"/>
              </w:rPr>
              <w:t>non-profit</w:t>
            </w:r>
            <w:r w:rsidRPr="00375945">
              <w:rPr>
                <w:rFonts w:asciiTheme="minorBidi" w:hAnsiTheme="minorBidi" w:cstheme="minorBidi"/>
              </w:rPr>
              <w:t>, non-governmental organization. NAS is part of the National Academies of Sciences, Engineering, and Medicine, along with the National Academy of Engineering and the National Academy of Medicine.</w:t>
            </w:r>
          </w:p>
        </w:tc>
      </w:tr>
      <w:tr w:rsidR="00B12A78" w:rsidRPr="00A4782F" w14:paraId="4F772ACC" w14:textId="77777777" w:rsidTr="006F1AF7">
        <w:tc>
          <w:tcPr>
            <w:tcW w:w="1551" w:type="dxa"/>
          </w:tcPr>
          <w:p w14:paraId="72E4482A" w14:textId="77777777" w:rsidR="00B12A78" w:rsidRDefault="00B12A78" w:rsidP="00EA114B">
            <w:pPr>
              <w:jc w:val="left"/>
              <w:rPr>
                <w:rFonts w:asciiTheme="minorBidi" w:hAnsiTheme="minorBidi" w:cstheme="minorBidi"/>
              </w:rPr>
            </w:pPr>
            <w:r>
              <w:rPr>
                <w:rFonts w:asciiTheme="minorBidi" w:hAnsiTheme="minorBidi" w:cstheme="minorBidi"/>
              </w:rPr>
              <w:t>NEQ</w:t>
            </w:r>
          </w:p>
        </w:tc>
        <w:tc>
          <w:tcPr>
            <w:tcW w:w="2271" w:type="dxa"/>
          </w:tcPr>
          <w:p w14:paraId="3AB15650" w14:textId="77777777" w:rsidR="00B12A78" w:rsidRDefault="00B12A78" w:rsidP="00EA114B">
            <w:pPr>
              <w:jc w:val="left"/>
              <w:rPr>
                <w:rFonts w:asciiTheme="minorBidi" w:hAnsiTheme="minorBidi" w:cstheme="minorBidi"/>
              </w:rPr>
            </w:pPr>
            <w:r>
              <w:rPr>
                <w:rFonts w:asciiTheme="minorBidi" w:hAnsiTheme="minorBidi" w:cstheme="minorBidi"/>
              </w:rPr>
              <w:t>Net Explosive Quantity</w:t>
            </w:r>
          </w:p>
        </w:tc>
        <w:tc>
          <w:tcPr>
            <w:tcW w:w="5387" w:type="dxa"/>
          </w:tcPr>
          <w:p w14:paraId="404919FF" w14:textId="77777777" w:rsidR="00B12A78" w:rsidRDefault="00B12A78" w:rsidP="00EA114B">
            <w:pPr>
              <w:rPr>
                <w:rFonts w:asciiTheme="minorBidi" w:hAnsiTheme="minorBidi" w:cstheme="minorBidi"/>
              </w:rPr>
            </w:pPr>
            <w:r>
              <w:rPr>
                <w:rFonts w:asciiTheme="minorBidi" w:hAnsiTheme="minorBidi" w:cstheme="minorBidi"/>
              </w:rPr>
              <w:t>T</w:t>
            </w:r>
            <w:r w:rsidRPr="00DD4CAF">
              <w:rPr>
                <w:rFonts w:asciiTheme="minorBidi" w:hAnsiTheme="minorBidi" w:cstheme="minorBidi"/>
              </w:rPr>
              <w:t>he total mass of the contained explosive substances</w:t>
            </w:r>
            <w:r>
              <w:rPr>
                <w:rFonts w:asciiTheme="minorBidi" w:hAnsiTheme="minorBidi" w:cstheme="minorBidi"/>
              </w:rPr>
              <w:t xml:space="preserve"> within an explosive device</w:t>
            </w:r>
            <w:r w:rsidRPr="00DD4CAF">
              <w:rPr>
                <w:rFonts w:asciiTheme="minorBidi" w:hAnsiTheme="minorBidi" w:cstheme="minorBidi"/>
              </w:rPr>
              <w:t>, without the packaging, casings, bullets</w:t>
            </w:r>
            <w:r>
              <w:rPr>
                <w:rFonts w:asciiTheme="minorBidi" w:hAnsiTheme="minorBidi" w:cstheme="minorBidi"/>
              </w:rPr>
              <w:t>.</w:t>
            </w:r>
          </w:p>
        </w:tc>
      </w:tr>
      <w:tr w:rsidR="00B12A78" w:rsidRPr="00A4782F" w14:paraId="2389B880" w14:textId="77777777" w:rsidTr="006F1AF7">
        <w:tc>
          <w:tcPr>
            <w:tcW w:w="1551" w:type="dxa"/>
          </w:tcPr>
          <w:p w14:paraId="29B1A1D0" w14:textId="77777777" w:rsidR="00B12A78" w:rsidRDefault="00B12A78" w:rsidP="00EA114B">
            <w:pPr>
              <w:jc w:val="left"/>
              <w:rPr>
                <w:rFonts w:asciiTheme="minorBidi" w:hAnsiTheme="minorBidi" w:cstheme="minorBidi"/>
              </w:rPr>
            </w:pPr>
            <w:r>
              <w:rPr>
                <w:rFonts w:asciiTheme="minorBidi" w:hAnsiTheme="minorBidi" w:cstheme="minorBidi"/>
              </w:rPr>
              <w:t xml:space="preserve">OB or </w:t>
            </w:r>
            <m:oMath>
              <m:r>
                <m:rPr>
                  <m:sty m:val="p"/>
                </m:rPr>
                <w:rPr>
                  <w:rFonts w:ascii="Cambria Math" w:hAnsi="Cambria Math" w:cstheme="minorBidi"/>
                </w:rPr>
                <m:t>Ω</m:t>
              </m:r>
            </m:oMath>
          </w:p>
        </w:tc>
        <w:tc>
          <w:tcPr>
            <w:tcW w:w="2271" w:type="dxa"/>
          </w:tcPr>
          <w:p w14:paraId="1E9969E7" w14:textId="77777777" w:rsidR="00B12A78" w:rsidRDefault="00B12A78" w:rsidP="00EA114B">
            <w:pPr>
              <w:jc w:val="left"/>
              <w:rPr>
                <w:rFonts w:asciiTheme="minorBidi" w:hAnsiTheme="minorBidi" w:cstheme="minorBidi"/>
              </w:rPr>
            </w:pPr>
            <w:r>
              <w:rPr>
                <w:rFonts w:asciiTheme="minorBidi" w:hAnsiTheme="minorBidi" w:cstheme="minorBidi"/>
              </w:rPr>
              <w:t>Oxygen Balance</w:t>
            </w:r>
          </w:p>
        </w:tc>
        <w:tc>
          <w:tcPr>
            <w:tcW w:w="5387" w:type="dxa"/>
          </w:tcPr>
          <w:p w14:paraId="7E808560" w14:textId="765987AC" w:rsidR="00B12A78" w:rsidRDefault="007079CE" w:rsidP="00EA114B">
            <w:pPr>
              <w:rPr>
                <w:rFonts w:asciiTheme="minorBidi" w:hAnsiTheme="minorBidi" w:cstheme="minorBidi"/>
              </w:rPr>
            </w:pPr>
            <w:r>
              <w:rPr>
                <w:rFonts w:asciiTheme="minorBidi" w:hAnsiTheme="minorBidi" w:cstheme="minorBidi"/>
              </w:rPr>
              <w:t>A</w:t>
            </w:r>
            <w:r w:rsidRPr="007079CE">
              <w:rPr>
                <w:rFonts w:asciiTheme="minorBidi" w:hAnsiTheme="minorBidi" w:cstheme="minorBidi"/>
              </w:rPr>
              <w:t>n expression used to indicate the degree to which an explosive can be oxidized</w:t>
            </w:r>
            <w:r>
              <w:rPr>
                <w:rFonts w:asciiTheme="minorBidi" w:hAnsiTheme="minorBidi" w:cstheme="minorBidi"/>
              </w:rPr>
              <w:t xml:space="preserve"> </w:t>
            </w:r>
            <w:r w:rsidRPr="007079CE">
              <w:rPr>
                <w:rFonts w:asciiTheme="minorBidi" w:hAnsiTheme="minorBidi" w:cstheme="minorBidi"/>
              </w:rPr>
              <w:t>to determine if an explosive molecule contains enough oxygen to fully oxidize the other atoms in the explosive.</w:t>
            </w:r>
          </w:p>
        </w:tc>
      </w:tr>
      <w:tr w:rsidR="00B12A78" w:rsidRPr="00A4782F" w14:paraId="056461F3" w14:textId="77777777" w:rsidTr="006F1AF7">
        <w:tc>
          <w:tcPr>
            <w:tcW w:w="1551" w:type="dxa"/>
          </w:tcPr>
          <w:p w14:paraId="7577CD74" w14:textId="77777777" w:rsidR="00B12A78" w:rsidRDefault="00B12A78" w:rsidP="00EA114B">
            <w:pPr>
              <w:jc w:val="left"/>
              <w:rPr>
                <w:rFonts w:asciiTheme="minorBidi" w:hAnsiTheme="minorBidi" w:cstheme="minorBidi"/>
              </w:rPr>
            </w:pPr>
            <w:r>
              <w:rPr>
                <w:rFonts w:asciiTheme="minorBidi" w:hAnsiTheme="minorBidi" w:cstheme="minorBidi"/>
              </w:rPr>
              <w:t>OECD</w:t>
            </w:r>
          </w:p>
        </w:tc>
        <w:tc>
          <w:tcPr>
            <w:tcW w:w="2271" w:type="dxa"/>
          </w:tcPr>
          <w:p w14:paraId="1011DBDF" w14:textId="77777777" w:rsidR="00B12A78" w:rsidRPr="00A4782F" w:rsidRDefault="00B12A78" w:rsidP="00EA114B">
            <w:pPr>
              <w:jc w:val="left"/>
              <w:rPr>
                <w:rFonts w:asciiTheme="minorBidi" w:hAnsiTheme="minorBidi" w:cstheme="minorBidi"/>
              </w:rPr>
            </w:pPr>
            <w:r>
              <w:rPr>
                <w:rFonts w:asciiTheme="minorBidi" w:hAnsiTheme="minorBidi" w:cstheme="minorBidi"/>
              </w:rPr>
              <w:t>Organization for Economic Co-operation and Development</w:t>
            </w:r>
          </w:p>
        </w:tc>
        <w:tc>
          <w:tcPr>
            <w:tcW w:w="5387" w:type="dxa"/>
          </w:tcPr>
          <w:p w14:paraId="182CAFE3" w14:textId="77777777" w:rsidR="00B12A78" w:rsidRDefault="00B12A78" w:rsidP="00EA114B">
            <w:pPr>
              <w:rPr>
                <w:rFonts w:asciiTheme="minorBidi" w:hAnsiTheme="minorBidi" w:cstheme="minorBidi"/>
              </w:rPr>
            </w:pPr>
            <w:r>
              <w:rPr>
                <w:rFonts w:asciiTheme="minorBidi" w:hAnsiTheme="minorBidi" w:cstheme="minorBidi"/>
              </w:rPr>
              <w:t>A</w:t>
            </w:r>
            <w:r w:rsidRPr="000C685C">
              <w:rPr>
                <w:rFonts w:asciiTheme="minorBidi" w:hAnsiTheme="minorBidi" w:cstheme="minorBidi"/>
              </w:rPr>
              <w:t xml:space="preserve"> unique forum where the governments of 37 democracies with market-based economies collaborate to develop policy standards to promote sustainable economic growth</w:t>
            </w:r>
          </w:p>
        </w:tc>
      </w:tr>
      <w:tr w:rsidR="00997DF2" w:rsidRPr="00A4782F" w14:paraId="75C1695D" w14:textId="77777777" w:rsidTr="006F1AF7">
        <w:tc>
          <w:tcPr>
            <w:tcW w:w="1551" w:type="dxa"/>
          </w:tcPr>
          <w:p w14:paraId="1879A681" w14:textId="20D86F35" w:rsidR="00997DF2" w:rsidRDefault="00997DF2" w:rsidP="00EA114B">
            <w:pPr>
              <w:jc w:val="left"/>
              <w:rPr>
                <w:rFonts w:asciiTheme="minorBidi" w:hAnsiTheme="minorBidi" w:cstheme="minorBidi"/>
              </w:rPr>
            </w:pPr>
            <w:r>
              <w:rPr>
                <w:rFonts w:asciiTheme="minorBidi" w:hAnsiTheme="minorBidi" w:cstheme="minorBidi"/>
              </w:rPr>
              <w:t>OME</w:t>
            </w:r>
          </w:p>
        </w:tc>
        <w:tc>
          <w:tcPr>
            <w:tcW w:w="2271" w:type="dxa"/>
          </w:tcPr>
          <w:p w14:paraId="0DF570F1" w14:textId="1E30F1B2" w:rsidR="00997DF2" w:rsidRDefault="00997DF2" w:rsidP="00EA114B">
            <w:pPr>
              <w:jc w:val="left"/>
              <w:rPr>
                <w:rFonts w:asciiTheme="minorBidi" w:hAnsiTheme="minorBidi" w:cstheme="minorBidi"/>
              </w:rPr>
            </w:pPr>
            <w:r>
              <w:rPr>
                <w:rFonts w:asciiTheme="minorBidi" w:hAnsiTheme="minorBidi" w:cstheme="minorBidi"/>
              </w:rPr>
              <w:t>Ordnance, Munitions and Explosives</w:t>
            </w:r>
          </w:p>
        </w:tc>
        <w:tc>
          <w:tcPr>
            <w:tcW w:w="5387" w:type="dxa"/>
          </w:tcPr>
          <w:p w14:paraId="1BFA8B5F" w14:textId="11AAC958" w:rsidR="00997DF2" w:rsidRDefault="009D356B" w:rsidP="00EA114B">
            <w:pPr>
              <w:rPr>
                <w:rFonts w:asciiTheme="minorBidi" w:hAnsiTheme="minorBidi" w:cstheme="minorBidi"/>
              </w:rPr>
            </w:pPr>
            <w:r>
              <w:rPr>
                <w:rFonts w:asciiTheme="minorBidi" w:hAnsiTheme="minorBidi" w:cstheme="minorBidi"/>
              </w:rPr>
              <w:t xml:space="preserve">An etymology </w:t>
            </w:r>
            <w:r w:rsidR="00846665">
              <w:rPr>
                <w:rFonts w:asciiTheme="minorBidi" w:hAnsiTheme="minorBidi" w:cstheme="minorBidi"/>
              </w:rPr>
              <w:t>encompassing ordnance (military equipment or provisions), munitions</w:t>
            </w:r>
            <w:r w:rsidR="00B95503">
              <w:rPr>
                <w:rFonts w:asciiTheme="minorBidi" w:hAnsiTheme="minorBidi" w:cstheme="minorBidi"/>
              </w:rPr>
              <w:t xml:space="preserve"> (a collection of weapons and the equipment that goes with them)</w:t>
            </w:r>
            <w:r w:rsidR="00502AB1">
              <w:rPr>
                <w:rFonts w:asciiTheme="minorBidi" w:hAnsiTheme="minorBidi" w:cstheme="minorBidi"/>
              </w:rPr>
              <w:t xml:space="preserve"> and explosives (</w:t>
            </w:r>
            <w:r w:rsidR="00103D4E">
              <w:rPr>
                <w:rFonts w:asciiTheme="minorBidi" w:hAnsiTheme="minorBidi" w:cstheme="minorBidi"/>
              </w:rPr>
              <w:t xml:space="preserve">chemical substances that </w:t>
            </w:r>
            <w:r w:rsidR="004F0246">
              <w:rPr>
                <w:rFonts w:asciiTheme="minorBidi" w:hAnsiTheme="minorBidi" w:cstheme="minorBidi"/>
              </w:rPr>
              <w:t>decomposes rapidly producing heat and gas).</w:t>
            </w:r>
          </w:p>
        </w:tc>
      </w:tr>
      <w:tr w:rsidR="00B12A78" w:rsidRPr="00A4782F" w14:paraId="42DEBACF" w14:textId="77777777" w:rsidTr="006F1AF7">
        <w:tc>
          <w:tcPr>
            <w:tcW w:w="1551" w:type="dxa"/>
          </w:tcPr>
          <w:p w14:paraId="770E4984"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PBIED</w:t>
            </w:r>
          </w:p>
        </w:tc>
        <w:tc>
          <w:tcPr>
            <w:tcW w:w="2271" w:type="dxa"/>
          </w:tcPr>
          <w:p w14:paraId="7A274D87"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Person Borne IED</w:t>
            </w:r>
          </w:p>
        </w:tc>
        <w:tc>
          <w:tcPr>
            <w:tcW w:w="5387" w:type="dxa"/>
          </w:tcPr>
          <w:p w14:paraId="50D6288E" w14:textId="77777777" w:rsidR="00B12A78" w:rsidRPr="00A4782F" w:rsidRDefault="00B12A78" w:rsidP="00EA114B">
            <w:pPr>
              <w:rPr>
                <w:rFonts w:asciiTheme="minorBidi" w:hAnsiTheme="minorBidi" w:cstheme="minorBidi"/>
              </w:rPr>
            </w:pPr>
            <w:r w:rsidRPr="00A4782F">
              <w:rPr>
                <w:rFonts w:asciiTheme="minorBidi" w:hAnsiTheme="minorBidi" w:cstheme="minorBidi"/>
              </w:rPr>
              <w:t>An IED worn, carried, or housed by a person, either willingly or unwillingly.</w:t>
            </w:r>
          </w:p>
        </w:tc>
      </w:tr>
      <w:tr w:rsidR="00B12A78" w:rsidRPr="00A4782F" w14:paraId="6C2D8929" w14:textId="77777777" w:rsidTr="006F1AF7">
        <w:tc>
          <w:tcPr>
            <w:tcW w:w="1551" w:type="dxa"/>
          </w:tcPr>
          <w:p w14:paraId="75B16E43" w14:textId="77777777" w:rsidR="00B12A78" w:rsidRDefault="00B12A78" w:rsidP="00EA114B">
            <w:pPr>
              <w:jc w:val="left"/>
              <w:rPr>
                <w:rFonts w:asciiTheme="minorBidi" w:hAnsiTheme="minorBidi" w:cstheme="minorBidi"/>
              </w:rPr>
            </w:pPr>
            <w:r>
              <w:rPr>
                <w:rFonts w:asciiTheme="minorBidi" w:hAnsiTheme="minorBidi" w:cstheme="minorBidi"/>
              </w:rPr>
              <w:t>PBX</w:t>
            </w:r>
          </w:p>
        </w:tc>
        <w:tc>
          <w:tcPr>
            <w:tcW w:w="2271" w:type="dxa"/>
          </w:tcPr>
          <w:p w14:paraId="32E00317" w14:textId="77777777" w:rsidR="00B12A78" w:rsidRDefault="00B12A78" w:rsidP="00EA114B">
            <w:pPr>
              <w:jc w:val="left"/>
              <w:rPr>
                <w:rFonts w:asciiTheme="minorBidi" w:hAnsiTheme="minorBidi" w:cstheme="minorBidi"/>
              </w:rPr>
            </w:pPr>
            <w:r>
              <w:rPr>
                <w:rFonts w:asciiTheme="minorBidi" w:hAnsiTheme="minorBidi" w:cstheme="minorBidi"/>
              </w:rPr>
              <w:t>Polymer Bonded Explosive</w:t>
            </w:r>
          </w:p>
        </w:tc>
        <w:tc>
          <w:tcPr>
            <w:tcW w:w="5387" w:type="dxa"/>
          </w:tcPr>
          <w:p w14:paraId="56E361D8" w14:textId="77777777" w:rsidR="00B12A78" w:rsidRDefault="00B12A78" w:rsidP="00EA114B">
            <w:pPr>
              <w:rPr>
                <w:rFonts w:asciiTheme="minorBidi" w:hAnsiTheme="minorBidi" w:cstheme="minorBidi"/>
              </w:rPr>
            </w:pPr>
            <w:r>
              <w:rPr>
                <w:rFonts w:asciiTheme="minorBidi" w:hAnsiTheme="minorBidi" w:cstheme="minorBidi"/>
              </w:rPr>
              <w:t>Explosive m</w:t>
            </w:r>
            <w:r w:rsidRPr="00E00CDF">
              <w:rPr>
                <w:rFonts w:asciiTheme="minorBidi" w:hAnsiTheme="minorBidi" w:cstheme="minorBidi"/>
              </w:rPr>
              <w:t>aterials in which explosive powder is bound together in a matrix using small quantities (typically 5–10% by weight) of a synthetic polymer.</w:t>
            </w:r>
          </w:p>
        </w:tc>
      </w:tr>
      <w:tr w:rsidR="00B12A78" w:rsidRPr="00A4782F" w14:paraId="3FC937DE" w14:textId="77777777" w:rsidTr="006F1AF7">
        <w:tc>
          <w:tcPr>
            <w:tcW w:w="1551" w:type="dxa"/>
          </w:tcPr>
          <w:p w14:paraId="29F3E71A" w14:textId="77777777" w:rsidR="00B12A78" w:rsidRDefault="00B12A78" w:rsidP="00EA114B">
            <w:pPr>
              <w:jc w:val="left"/>
              <w:rPr>
                <w:rFonts w:asciiTheme="minorBidi" w:hAnsiTheme="minorBidi" w:cstheme="minorBidi"/>
              </w:rPr>
            </w:pPr>
            <w:r>
              <w:rPr>
                <w:rFonts w:asciiTheme="minorBidi" w:hAnsiTheme="minorBidi" w:cstheme="minorBidi"/>
              </w:rPr>
              <w:t>PC</w:t>
            </w:r>
          </w:p>
        </w:tc>
        <w:tc>
          <w:tcPr>
            <w:tcW w:w="2271" w:type="dxa"/>
          </w:tcPr>
          <w:p w14:paraId="0CF59801" w14:textId="77777777" w:rsidR="00B12A78" w:rsidRDefault="00B12A78" w:rsidP="00EA114B">
            <w:pPr>
              <w:jc w:val="left"/>
              <w:rPr>
                <w:rFonts w:asciiTheme="minorBidi" w:hAnsiTheme="minorBidi" w:cstheme="minorBidi"/>
              </w:rPr>
            </w:pPr>
            <w:r>
              <w:rPr>
                <w:rFonts w:asciiTheme="minorBidi" w:hAnsiTheme="minorBidi" w:cstheme="minorBidi"/>
              </w:rPr>
              <w:t>Potassium Chlorate</w:t>
            </w:r>
          </w:p>
        </w:tc>
        <w:tc>
          <w:tcPr>
            <w:tcW w:w="5387" w:type="dxa"/>
          </w:tcPr>
          <w:p w14:paraId="44D523BF" w14:textId="77777777" w:rsidR="00B12A78" w:rsidRDefault="00B12A78" w:rsidP="00EA114B">
            <w:pPr>
              <w:rPr>
                <w:rFonts w:asciiTheme="minorBidi" w:hAnsiTheme="minorBidi" w:cstheme="minorBidi"/>
              </w:rPr>
            </w:pPr>
            <w:r>
              <w:rPr>
                <w:rFonts w:asciiTheme="minorBidi" w:hAnsiTheme="minorBidi" w:cstheme="minorBidi"/>
              </w:rPr>
              <w:t>Oxidiser with chemical formula KClO</w:t>
            </w:r>
            <w:r w:rsidRPr="005613A8">
              <w:rPr>
                <w:rFonts w:asciiTheme="minorBidi" w:hAnsiTheme="minorBidi" w:cstheme="minorBidi"/>
                <w:vertAlign w:val="subscript"/>
              </w:rPr>
              <w:t>3</w:t>
            </w:r>
            <w:r>
              <w:rPr>
                <w:rFonts w:asciiTheme="minorBidi" w:hAnsiTheme="minorBidi" w:cstheme="minorBidi"/>
                <w:vertAlign w:val="subscript"/>
              </w:rPr>
              <w:t>(s)</w:t>
            </w:r>
          </w:p>
        </w:tc>
      </w:tr>
      <w:tr w:rsidR="00B12A78" w:rsidRPr="00A4782F" w14:paraId="5E51D3B0" w14:textId="77777777" w:rsidTr="006F1AF7">
        <w:tc>
          <w:tcPr>
            <w:tcW w:w="1551" w:type="dxa"/>
          </w:tcPr>
          <w:p w14:paraId="2571258E" w14:textId="77777777" w:rsidR="00B12A78" w:rsidRDefault="00B12A78" w:rsidP="00EA114B">
            <w:pPr>
              <w:jc w:val="left"/>
              <w:rPr>
                <w:rFonts w:asciiTheme="minorBidi" w:hAnsiTheme="minorBidi" w:cstheme="minorBidi"/>
              </w:rPr>
            </w:pPr>
            <w:r>
              <w:rPr>
                <w:rFonts w:asciiTheme="minorBidi" w:hAnsiTheme="minorBidi" w:cstheme="minorBidi"/>
              </w:rPr>
              <w:t>PETN</w:t>
            </w:r>
          </w:p>
        </w:tc>
        <w:tc>
          <w:tcPr>
            <w:tcW w:w="2271" w:type="dxa"/>
          </w:tcPr>
          <w:p w14:paraId="00BA6D44" w14:textId="77777777" w:rsidR="00B12A78" w:rsidRDefault="00B12A78" w:rsidP="00EA114B">
            <w:pPr>
              <w:jc w:val="left"/>
              <w:rPr>
                <w:rFonts w:asciiTheme="minorBidi" w:hAnsiTheme="minorBidi" w:cstheme="minorBidi"/>
              </w:rPr>
            </w:pPr>
            <w:r>
              <w:rPr>
                <w:rFonts w:asciiTheme="minorBidi" w:hAnsiTheme="minorBidi" w:cstheme="minorBidi"/>
              </w:rPr>
              <w:t>Penta-Erythritol-Tetra-Nitrate</w:t>
            </w:r>
          </w:p>
        </w:tc>
        <w:tc>
          <w:tcPr>
            <w:tcW w:w="5387" w:type="dxa"/>
          </w:tcPr>
          <w:p w14:paraId="0AFE716B" w14:textId="77777777" w:rsidR="00B12A78" w:rsidRDefault="00B12A78" w:rsidP="00EA114B">
            <w:pPr>
              <w:rPr>
                <w:rFonts w:asciiTheme="minorBidi" w:hAnsiTheme="minorBidi" w:cstheme="minorBidi"/>
              </w:rPr>
            </w:pPr>
            <w:r>
              <w:rPr>
                <w:rFonts w:asciiTheme="minorBidi" w:hAnsiTheme="minorBidi" w:cstheme="minorBidi"/>
              </w:rPr>
              <w:t>Secondary explosive</w:t>
            </w:r>
          </w:p>
        </w:tc>
      </w:tr>
      <w:tr w:rsidR="00B12A78" w:rsidRPr="00A4782F" w14:paraId="4E8F7A75" w14:textId="77777777" w:rsidTr="006F1AF7">
        <w:tc>
          <w:tcPr>
            <w:tcW w:w="1551" w:type="dxa"/>
          </w:tcPr>
          <w:p w14:paraId="0432E6AA" w14:textId="77777777" w:rsidR="00B12A78" w:rsidRDefault="00B12A78" w:rsidP="00EA114B">
            <w:pPr>
              <w:jc w:val="left"/>
              <w:rPr>
                <w:rFonts w:asciiTheme="minorBidi" w:hAnsiTheme="minorBidi" w:cstheme="minorBidi"/>
              </w:rPr>
            </w:pPr>
            <w:r>
              <w:rPr>
                <w:rFonts w:asciiTheme="minorBidi" w:hAnsiTheme="minorBidi" w:cstheme="minorBidi"/>
              </w:rPr>
              <w:t>PGS</w:t>
            </w:r>
          </w:p>
        </w:tc>
        <w:tc>
          <w:tcPr>
            <w:tcW w:w="2271" w:type="dxa"/>
          </w:tcPr>
          <w:p w14:paraId="2FC7A9C7" w14:textId="77777777" w:rsidR="00B12A78" w:rsidRDefault="00B12A78" w:rsidP="00EA114B">
            <w:pPr>
              <w:jc w:val="left"/>
              <w:rPr>
                <w:rFonts w:asciiTheme="minorBidi" w:hAnsiTheme="minorBidi" w:cstheme="minorBidi"/>
              </w:rPr>
            </w:pPr>
            <w:r>
              <w:rPr>
                <w:rFonts w:asciiTheme="minorBidi" w:hAnsiTheme="minorBidi" w:cstheme="minorBidi"/>
              </w:rPr>
              <w:t>Programme Global Shield</w:t>
            </w:r>
          </w:p>
        </w:tc>
        <w:tc>
          <w:tcPr>
            <w:tcW w:w="5387" w:type="dxa"/>
          </w:tcPr>
          <w:p w14:paraId="19C8FC9B" w14:textId="77777777" w:rsidR="00B12A78" w:rsidRDefault="00B12A78" w:rsidP="00EA114B">
            <w:pPr>
              <w:rPr>
                <w:rFonts w:asciiTheme="minorBidi" w:hAnsiTheme="minorBidi" w:cstheme="minorBidi"/>
              </w:rPr>
            </w:pPr>
            <w:r>
              <w:rPr>
                <w:rFonts w:asciiTheme="minorBidi" w:hAnsiTheme="minorBidi" w:cstheme="minorBidi"/>
              </w:rPr>
              <w:t>E</w:t>
            </w:r>
            <w:r w:rsidRPr="00981451">
              <w:rPr>
                <w:rFonts w:asciiTheme="minorBidi" w:hAnsiTheme="minorBidi" w:cstheme="minorBidi"/>
              </w:rPr>
              <w:t>nhances awareness and information sharing on the global movement of the most common ECP used in IED manufacture to prevent their illicit diversion and trafficking</w:t>
            </w:r>
          </w:p>
        </w:tc>
      </w:tr>
      <w:tr w:rsidR="00B12A78" w:rsidRPr="00A4782F" w14:paraId="2EC3ECDC" w14:textId="77777777" w:rsidTr="006F1AF7">
        <w:tc>
          <w:tcPr>
            <w:tcW w:w="1551" w:type="dxa"/>
          </w:tcPr>
          <w:p w14:paraId="7159C486" w14:textId="77777777" w:rsidR="00B12A78" w:rsidRDefault="00B12A78" w:rsidP="00EA114B">
            <w:pPr>
              <w:jc w:val="left"/>
              <w:rPr>
                <w:rFonts w:asciiTheme="minorBidi" w:hAnsiTheme="minorBidi" w:cstheme="minorBidi"/>
              </w:rPr>
            </w:pPr>
            <w:r>
              <w:rPr>
                <w:rFonts w:asciiTheme="minorBidi" w:hAnsiTheme="minorBidi" w:cstheme="minorBidi"/>
              </w:rPr>
              <w:t>PIRA</w:t>
            </w:r>
          </w:p>
        </w:tc>
        <w:tc>
          <w:tcPr>
            <w:tcW w:w="2271" w:type="dxa"/>
          </w:tcPr>
          <w:p w14:paraId="1BD549B5" w14:textId="77777777" w:rsidR="00B12A78" w:rsidRDefault="00B12A78" w:rsidP="00EA114B">
            <w:pPr>
              <w:jc w:val="left"/>
              <w:rPr>
                <w:rFonts w:asciiTheme="minorBidi" w:hAnsiTheme="minorBidi" w:cstheme="minorBidi"/>
              </w:rPr>
            </w:pPr>
            <w:r>
              <w:rPr>
                <w:rFonts w:asciiTheme="minorBidi" w:hAnsiTheme="minorBidi" w:cstheme="minorBidi"/>
              </w:rPr>
              <w:t>Provisional Irish Republican Army</w:t>
            </w:r>
          </w:p>
        </w:tc>
        <w:tc>
          <w:tcPr>
            <w:tcW w:w="5387" w:type="dxa"/>
          </w:tcPr>
          <w:p w14:paraId="60797680" w14:textId="77777777" w:rsidR="00B12A78" w:rsidRDefault="00B12A78" w:rsidP="00EA114B">
            <w:pPr>
              <w:rPr>
                <w:rFonts w:asciiTheme="minorBidi" w:hAnsiTheme="minorBidi" w:cstheme="minorBidi"/>
              </w:rPr>
            </w:pPr>
            <w:r>
              <w:rPr>
                <w:rFonts w:asciiTheme="minorBidi" w:hAnsiTheme="minorBidi" w:cstheme="minorBidi"/>
              </w:rPr>
              <w:t xml:space="preserve">An </w:t>
            </w:r>
            <w:r w:rsidRPr="00390589">
              <w:rPr>
                <w:rFonts w:asciiTheme="minorBidi" w:hAnsiTheme="minorBidi" w:cstheme="minorBidi"/>
              </w:rPr>
              <w:t>Irish republican paramilitary force that sought to end British rule in Northern Ireland, facilitate Irish reunification and bring about an independent republic encompassing all of Ireland</w:t>
            </w:r>
            <w:r>
              <w:rPr>
                <w:rFonts w:asciiTheme="minorBidi" w:hAnsiTheme="minorBidi" w:cstheme="minorBidi"/>
              </w:rPr>
              <w:t>.</w:t>
            </w:r>
          </w:p>
        </w:tc>
      </w:tr>
      <w:tr w:rsidR="00B12A78" w:rsidRPr="00A4782F" w14:paraId="7EF98DD3" w14:textId="77777777" w:rsidTr="006F1AF7">
        <w:tc>
          <w:tcPr>
            <w:tcW w:w="1551" w:type="dxa"/>
          </w:tcPr>
          <w:p w14:paraId="2D627E07" w14:textId="77777777" w:rsidR="00B12A78" w:rsidRDefault="00B12A78" w:rsidP="00EA114B">
            <w:pPr>
              <w:jc w:val="left"/>
              <w:rPr>
                <w:rFonts w:asciiTheme="minorBidi" w:hAnsiTheme="minorBidi" w:cstheme="minorBidi"/>
              </w:rPr>
            </w:pPr>
            <w:r>
              <w:rPr>
                <w:rFonts w:asciiTheme="minorBidi" w:hAnsiTheme="minorBidi" w:cstheme="minorBidi"/>
              </w:rPr>
              <w:t>PSSM</w:t>
            </w:r>
          </w:p>
        </w:tc>
        <w:tc>
          <w:tcPr>
            <w:tcW w:w="2271" w:type="dxa"/>
          </w:tcPr>
          <w:p w14:paraId="36899EAC" w14:textId="77777777" w:rsidR="00B12A78" w:rsidRPr="00A4782F" w:rsidRDefault="00B12A78" w:rsidP="00EA114B">
            <w:pPr>
              <w:jc w:val="left"/>
              <w:rPr>
                <w:rFonts w:asciiTheme="minorBidi" w:hAnsiTheme="minorBidi" w:cstheme="minorBidi"/>
              </w:rPr>
            </w:pPr>
            <w:r>
              <w:rPr>
                <w:rFonts w:asciiTheme="minorBidi" w:hAnsiTheme="minorBidi" w:cstheme="minorBidi"/>
              </w:rPr>
              <w:t>Physical Security &amp; Stockpile Management</w:t>
            </w:r>
          </w:p>
        </w:tc>
        <w:tc>
          <w:tcPr>
            <w:tcW w:w="5387" w:type="dxa"/>
          </w:tcPr>
          <w:p w14:paraId="5898F4F0" w14:textId="77777777" w:rsidR="00B12A78" w:rsidRPr="00A4782F" w:rsidRDefault="00B12A78" w:rsidP="00EA114B">
            <w:pPr>
              <w:rPr>
                <w:rFonts w:asciiTheme="minorBidi" w:hAnsiTheme="minorBidi" w:cstheme="minorBidi"/>
              </w:rPr>
            </w:pPr>
            <w:r>
              <w:rPr>
                <w:rFonts w:asciiTheme="minorBidi" w:hAnsiTheme="minorBidi" w:cstheme="minorBidi"/>
              </w:rPr>
              <w:t>The process by which access to conventional munition stockpiles is restricted</w:t>
            </w:r>
          </w:p>
        </w:tc>
      </w:tr>
      <w:tr w:rsidR="00B12A78" w:rsidRPr="00A4782F" w14:paraId="74AF8B70" w14:textId="77777777" w:rsidTr="006F1AF7">
        <w:tc>
          <w:tcPr>
            <w:tcW w:w="1551" w:type="dxa"/>
          </w:tcPr>
          <w:p w14:paraId="46C2D468" w14:textId="77777777" w:rsidR="00B12A78" w:rsidRPr="00E237B4" w:rsidRDefault="00B12A78" w:rsidP="00EA114B">
            <w:pPr>
              <w:jc w:val="left"/>
              <w:rPr>
                <w:rFonts w:asciiTheme="minorBidi" w:hAnsiTheme="minorBidi" w:cstheme="minorBidi"/>
              </w:rPr>
            </w:pPr>
            <w:r>
              <w:rPr>
                <w:rFonts w:asciiTheme="minorBidi" w:hAnsiTheme="minorBidi" w:cstheme="minorBidi"/>
              </w:rPr>
              <w:t>RDX</w:t>
            </w:r>
          </w:p>
        </w:tc>
        <w:tc>
          <w:tcPr>
            <w:tcW w:w="2271" w:type="dxa"/>
            <w:shd w:val="clear" w:color="auto" w:fill="auto"/>
          </w:tcPr>
          <w:p w14:paraId="3B5B8441" w14:textId="77777777" w:rsidR="00B12A78" w:rsidRDefault="00B12A78" w:rsidP="00EA114B">
            <w:pPr>
              <w:jc w:val="left"/>
              <w:rPr>
                <w:rFonts w:asciiTheme="minorBidi" w:hAnsiTheme="minorBidi" w:cstheme="minorBidi"/>
              </w:rPr>
            </w:pPr>
            <w:r w:rsidRPr="00E237B4">
              <w:rPr>
                <w:rFonts w:asciiTheme="minorBidi" w:hAnsiTheme="minorBidi" w:cstheme="minorBidi"/>
              </w:rPr>
              <w:t>1, 3, 5-triazacyclohexane</w:t>
            </w:r>
          </w:p>
        </w:tc>
        <w:tc>
          <w:tcPr>
            <w:tcW w:w="5387" w:type="dxa"/>
            <w:shd w:val="clear" w:color="auto" w:fill="auto"/>
          </w:tcPr>
          <w:p w14:paraId="40ED8FB9" w14:textId="77777777" w:rsidR="00B12A78" w:rsidRDefault="00B12A78" w:rsidP="00EA114B">
            <w:pPr>
              <w:rPr>
                <w:rFonts w:asciiTheme="minorBidi" w:hAnsiTheme="minorBidi" w:cstheme="minorBidi"/>
              </w:rPr>
            </w:pPr>
            <w:r>
              <w:rPr>
                <w:rFonts w:asciiTheme="minorBidi" w:hAnsiTheme="minorBidi" w:cstheme="minorBidi"/>
              </w:rPr>
              <w:t>Secondary explosive with high brisance</w:t>
            </w:r>
          </w:p>
        </w:tc>
      </w:tr>
      <w:tr w:rsidR="00B12A78" w:rsidRPr="00A4782F" w14:paraId="23D8F8D9" w14:textId="77777777" w:rsidTr="006F1AF7">
        <w:tc>
          <w:tcPr>
            <w:tcW w:w="1551" w:type="dxa"/>
          </w:tcPr>
          <w:p w14:paraId="0D8542B9" w14:textId="77777777" w:rsidR="00B12A78" w:rsidRDefault="00B12A78" w:rsidP="00EA114B">
            <w:pPr>
              <w:jc w:val="left"/>
              <w:rPr>
                <w:rFonts w:asciiTheme="minorBidi" w:hAnsiTheme="minorBidi" w:cstheme="minorBidi"/>
              </w:rPr>
            </w:pPr>
            <w:r>
              <w:rPr>
                <w:rFonts w:asciiTheme="minorBidi" w:hAnsiTheme="minorBidi" w:cstheme="minorBidi"/>
              </w:rPr>
              <w:t>REVIVE</w:t>
            </w:r>
          </w:p>
        </w:tc>
        <w:tc>
          <w:tcPr>
            <w:tcW w:w="2271" w:type="dxa"/>
          </w:tcPr>
          <w:p w14:paraId="4C5D7093" w14:textId="77777777" w:rsidR="00B12A78" w:rsidRDefault="00B12A78" w:rsidP="00EA114B">
            <w:pPr>
              <w:jc w:val="left"/>
              <w:rPr>
                <w:rFonts w:asciiTheme="minorBidi" w:hAnsiTheme="minorBidi" w:cstheme="minorBidi"/>
              </w:rPr>
            </w:pPr>
            <w:r>
              <w:rPr>
                <w:rFonts w:asciiTheme="minorBidi" w:hAnsiTheme="minorBidi" w:cstheme="minorBidi"/>
              </w:rPr>
              <w:t>Reduce Explosive Violence, Increase Victim Empowerment</w:t>
            </w:r>
          </w:p>
        </w:tc>
        <w:tc>
          <w:tcPr>
            <w:tcW w:w="5387" w:type="dxa"/>
          </w:tcPr>
          <w:p w14:paraId="37B4882D" w14:textId="77777777" w:rsidR="00B12A78" w:rsidRDefault="00B12A78" w:rsidP="00EA114B">
            <w:pPr>
              <w:rPr>
                <w:rFonts w:asciiTheme="minorBidi" w:hAnsiTheme="minorBidi" w:cstheme="minorBidi"/>
              </w:rPr>
            </w:pPr>
            <w:r>
              <w:rPr>
                <w:rFonts w:asciiTheme="minorBidi" w:hAnsiTheme="minorBidi" w:cstheme="minorBidi"/>
              </w:rPr>
              <w:t>A non-profit charity that p</w:t>
            </w:r>
            <w:r w:rsidRPr="00D46F48">
              <w:rPr>
                <w:rFonts w:asciiTheme="minorBidi" w:hAnsiTheme="minorBidi" w:cstheme="minorBidi"/>
              </w:rPr>
              <w:t>romote</w:t>
            </w:r>
            <w:r>
              <w:rPr>
                <w:rFonts w:asciiTheme="minorBidi" w:hAnsiTheme="minorBidi" w:cstheme="minorBidi"/>
              </w:rPr>
              <w:t>s</w:t>
            </w:r>
            <w:r w:rsidRPr="00D46F48">
              <w:rPr>
                <w:rFonts w:asciiTheme="minorBidi" w:hAnsiTheme="minorBidi" w:cstheme="minorBidi"/>
              </w:rPr>
              <w:t xml:space="preserve"> at international government level the pressing need to reduce the level of explosive violence against innocent civilians, to push for effective policy, and encourage long-term support for victims.</w:t>
            </w:r>
          </w:p>
        </w:tc>
      </w:tr>
      <w:tr w:rsidR="00B12A78" w:rsidRPr="00A4782F" w14:paraId="47FE53B9" w14:textId="77777777" w:rsidTr="006F1AF7">
        <w:tc>
          <w:tcPr>
            <w:tcW w:w="1551" w:type="dxa"/>
          </w:tcPr>
          <w:p w14:paraId="55CF4FC8" w14:textId="77777777" w:rsidR="00B12A78" w:rsidRDefault="00B12A78" w:rsidP="00EA114B">
            <w:pPr>
              <w:jc w:val="left"/>
              <w:rPr>
                <w:rFonts w:asciiTheme="minorBidi" w:hAnsiTheme="minorBidi" w:cstheme="minorBidi"/>
              </w:rPr>
            </w:pPr>
            <w:r>
              <w:rPr>
                <w:rFonts w:asciiTheme="minorBidi" w:hAnsiTheme="minorBidi" w:cstheme="minorBidi"/>
              </w:rPr>
              <w:t>RSP</w:t>
            </w:r>
          </w:p>
        </w:tc>
        <w:tc>
          <w:tcPr>
            <w:tcW w:w="2271" w:type="dxa"/>
          </w:tcPr>
          <w:p w14:paraId="0D349948" w14:textId="77777777" w:rsidR="00B12A78" w:rsidRDefault="00B12A78" w:rsidP="00EA114B">
            <w:pPr>
              <w:jc w:val="left"/>
              <w:rPr>
                <w:rFonts w:asciiTheme="minorBidi" w:hAnsiTheme="minorBidi" w:cstheme="minorBidi"/>
              </w:rPr>
            </w:pPr>
            <w:r>
              <w:rPr>
                <w:rFonts w:asciiTheme="minorBidi" w:hAnsiTheme="minorBidi" w:cstheme="minorBidi"/>
              </w:rPr>
              <w:t>Render Safe Procedure</w:t>
            </w:r>
          </w:p>
        </w:tc>
        <w:tc>
          <w:tcPr>
            <w:tcW w:w="5387" w:type="dxa"/>
          </w:tcPr>
          <w:p w14:paraId="35E908AB" w14:textId="77777777" w:rsidR="00B12A78" w:rsidRPr="00C62D98" w:rsidRDefault="00B12A78" w:rsidP="00EA114B">
            <w:pPr>
              <w:rPr>
                <w:rFonts w:asciiTheme="minorBidi" w:hAnsiTheme="minorBidi" w:cstheme="minorBidi"/>
              </w:rPr>
            </w:pPr>
            <w:r>
              <w:rPr>
                <w:rFonts w:asciiTheme="minorBidi" w:hAnsiTheme="minorBidi" w:cstheme="minorBidi"/>
              </w:rPr>
              <w:t>T</w:t>
            </w:r>
            <w:r w:rsidRPr="009B3B8F">
              <w:rPr>
                <w:rFonts w:asciiTheme="minorBidi" w:hAnsiTheme="minorBidi" w:cstheme="minorBidi"/>
              </w:rPr>
              <w:t>he application of EOD methods and tools on EO to interrupt functions or separate components to prevent an unacceptable detonation</w:t>
            </w:r>
          </w:p>
        </w:tc>
      </w:tr>
      <w:tr w:rsidR="00B12A78" w:rsidRPr="00A4782F" w14:paraId="1ECC816E" w14:textId="77777777" w:rsidTr="006F1AF7">
        <w:tc>
          <w:tcPr>
            <w:tcW w:w="1551" w:type="dxa"/>
          </w:tcPr>
          <w:p w14:paraId="02DEC49D" w14:textId="77777777" w:rsidR="00B12A78" w:rsidRDefault="00B12A78" w:rsidP="00EA114B">
            <w:pPr>
              <w:jc w:val="left"/>
              <w:rPr>
                <w:rFonts w:asciiTheme="minorBidi" w:hAnsiTheme="minorBidi" w:cstheme="minorBidi"/>
              </w:rPr>
            </w:pPr>
            <w:r>
              <w:rPr>
                <w:rFonts w:asciiTheme="minorBidi" w:hAnsiTheme="minorBidi" w:cstheme="minorBidi"/>
              </w:rPr>
              <w:t>SB</w:t>
            </w:r>
          </w:p>
        </w:tc>
        <w:tc>
          <w:tcPr>
            <w:tcW w:w="2271" w:type="dxa"/>
          </w:tcPr>
          <w:p w14:paraId="37297DCC" w14:textId="77777777" w:rsidR="00B12A78" w:rsidRPr="00A4782F" w:rsidRDefault="00B12A78" w:rsidP="00EA114B">
            <w:pPr>
              <w:jc w:val="left"/>
              <w:rPr>
                <w:rFonts w:asciiTheme="minorBidi" w:hAnsiTheme="minorBidi" w:cstheme="minorBidi"/>
              </w:rPr>
            </w:pPr>
            <w:r>
              <w:rPr>
                <w:rFonts w:asciiTheme="minorBidi" w:hAnsiTheme="minorBidi" w:cstheme="minorBidi"/>
              </w:rPr>
              <w:t>Surface Burst</w:t>
            </w:r>
          </w:p>
        </w:tc>
        <w:tc>
          <w:tcPr>
            <w:tcW w:w="5387" w:type="dxa"/>
          </w:tcPr>
          <w:p w14:paraId="4DCBCEE2" w14:textId="77777777" w:rsidR="00B12A78" w:rsidRPr="00A4782F" w:rsidRDefault="00B12A78" w:rsidP="00EA114B">
            <w:pPr>
              <w:rPr>
                <w:rFonts w:asciiTheme="minorBidi" w:hAnsiTheme="minorBidi" w:cstheme="minorBidi"/>
              </w:rPr>
            </w:pPr>
            <w:r w:rsidRPr="00C575AD">
              <w:rPr>
                <w:rFonts w:asciiTheme="minorBidi" w:hAnsiTheme="minorBidi" w:cstheme="minorBidi"/>
              </w:rPr>
              <w:t xml:space="preserve">The explosive charge is detonated almost at ground surface, the blast waves immediately interact locally with the ground and they next propagate hemi- spherically outwards and impinge onto </w:t>
            </w:r>
            <w:r>
              <w:rPr>
                <w:rFonts w:asciiTheme="minorBidi" w:hAnsiTheme="minorBidi" w:cstheme="minorBidi"/>
              </w:rPr>
              <w:t>a</w:t>
            </w:r>
            <w:r w:rsidRPr="00C575AD">
              <w:rPr>
                <w:rFonts w:asciiTheme="minorBidi" w:hAnsiTheme="minorBidi" w:cstheme="minorBidi"/>
              </w:rPr>
              <w:t xml:space="preserve"> structure.</w:t>
            </w:r>
          </w:p>
        </w:tc>
      </w:tr>
      <w:tr w:rsidR="005E3FFC" w:rsidRPr="00A4782F" w14:paraId="59E87459" w14:textId="77777777" w:rsidTr="006F1AF7">
        <w:tc>
          <w:tcPr>
            <w:tcW w:w="1551" w:type="dxa"/>
          </w:tcPr>
          <w:p w14:paraId="76AC07BE" w14:textId="4BB2B6B3" w:rsidR="005E3FFC" w:rsidRDefault="005E3FFC" w:rsidP="00EA114B">
            <w:pPr>
              <w:jc w:val="left"/>
              <w:rPr>
                <w:rFonts w:asciiTheme="minorBidi" w:hAnsiTheme="minorBidi" w:cstheme="minorBidi"/>
              </w:rPr>
            </w:pPr>
            <w:r>
              <w:rPr>
                <w:rFonts w:asciiTheme="minorBidi" w:hAnsiTheme="minorBidi" w:cstheme="minorBidi"/>
              </w:rPr>
              <w:t>SII</w:t>
            </w:r>
          </w:p>
        </w:tc>
        <w:tc>
          <w:tcPr>
            <w:tcW w:w="2271" w:type="dxa"/>
          </w:tcPr>
          <w:p w14:paraId="40B206EC" w14:textId="1503F680" w:rsidR="005E3FFC" w:rsidRDefault="005E3FFC" w:rsidP="00EA114B">
            <w:pPr>
              <w:jc w:val="left"/>
              <w:rPr>
                <w:rFonts w:asciiTheme="minorBidi" w:hAnsiTheme="minorBidi" w:cstheme="minorBidi"/>
              </w:rPr>
            </w:pPr>
            <w:r>
              <w:rPr>
                <w:rFonts w:asciiTheme="minorBidi" w:hAnsiTheme="minorBidi" w:cstheme="minorBidi"/>
              </w:rPr>
              <w:t>Simple Initiating Impulse</w:t>
            </w:r>
          </w:p>
        </w:tc>
        <w:tc>
          <w:tcPr>
            <w:tcW w:w="5387" w:type="dxa"/>
          </w:tcPr>
          <w:p w14:paraId="08C0722A" w14:textId="71D62BF3" w:rsidR="005E3FFC" w:rsidRPr="00C575AD" w:rsidRDefault="005D7E7F" w:rsidP="00EA114B">
            <w:pPr>
              <w:rPr>
                <w:rFonts w:asciiTheme="minorBidi" w:hAnsiTheme="minorBidi" w:cstheme="minorBidi"/>
              </w:rPr>
            </w:pPr>
            <w:r w:rsidRPr="005D7E7F">
              <w:rPr>
                <w:rFonts w:asciiTheme="minorBidi" w:hAnsiTheme="minorBidi" w:cstheme="minorBidi"/>
              </w:rPr>
              <w:t>The SII is a nonexplosive type of impulse such as flame, heat, impact, stab, friction, electric spark. The choice depends on the type of material to be initiated and on the desired output effect.</w:t>
            </w:r>
          </w:p>
        </w:tc>
      </w:tr>
      <w:tr w:rsidR="00B12A78" w:rsidRPr="00A4782F" w14:paraId="0E23A8D5" w14:textId="77777777" w:rsidTr="006F1AF7">
        <w:tc>
          <w:tcPr>
            <w:tcW w:w="1551" w:type="dxa"/>
          </w:tcPr>
          <w:p w14:paraId="268E1DD2" w14:textId="77777777" w:rsidR="00B12A78" w:rsidRPr="00885C96" w:rsidRDefault="00B12A78" w:rsidP="00EA114B">
            <w:pPr>
              <w:jc w:val="left"/>
              <w:rPr>
                <w:rFonts w:asciiTheme="minorBidi" w:hAnsiTheme="minorBidi" w:cstheme="minorBidi"/>
              </w:rPr>
            </w:pPr>
            <w:r>
              <w:rPr>
                <w:rFonts w:asciiTheme="minorBidi" w:hAnsiTheme="minorBidi" w:cstheme="minorBidi"/>
              </w:rPr>
              <w:t>TATB</w:t>
            </w:r>
          </w:p>
        </w:tc>
        <w:tc>
          <w:tcPr>
            <w:tcW w:w="2271" w:type="dxa"/>
            <w:shd w:val="clear" w:color="auto" w:fill="auto"/>
          </w:tcPr>
          <w:p w14:paraId="351AD85B" w14:textId="77777777" w:rsidR="00B12A78" w:rsidRPr="00E237B4" w:rsidRDefault="00B12A78" w:rsidP="00EA114B">
            <w:pPr>
              <w:jc w:val="left"/>
              <w:rPr>
                <w:rFonts w:asciiTheme="minorBidi" w:hAnsiTheme="minorBidi" w:cstheme="minorBidi"/>
              </w:rPr>
            </w:pPr>
            <w:r w:rsidRPr="00885C96">
              <w:rPr>
                <w:rFonts w:asciiTheme="minorBidi" w:hAnsiTheme="minorBidi" w:cstheme="minorBidi"/>
              </w:rPr>
              <w:t>2,4,6-triamino-1,3,5-trinitrobenzene</w:t>
            </w:r>
          </w:p>
        </w:tc>
        <w:tc>
          <w:tcPr>
            <w:tcW w:w="5387" w:type="dxa"/>
            <w:shd w:val="clear" w:color="auto" w:fill="auto"/>
          </w:tcPr>
          <w:p w14:paraId="61EAF772" w14:textId="77777777" w:rsidR="00B12A78" w:rsidRDefault="00B12A78" w:rsidP="00EA114B">
            <w:pPr>
              <w:rPr>
                <w:rFonts w:asciiTheme="minorBidi" w:hAnsiTheme="minorBidi" w:cstheme="minorBidi"/>
              </w:rPr>
            </w:pPr>
            <w:r>
              <w:rPr>
                <w:rFonts w:asciiTheme="minorBidi" w:hAnsiTheme="minorBidi" w:cstheme="minorBidi"/>
              </w:rPr>
              <w:t>Secondary explosive with high brisance</w:t>
            </w:r>
          </w:p>
        </w:tc>
      </w:tr>
      <w:tr w:rsidR="00040D19" w:rsidRPr="00A4782F" w14:paraId="44B05C68" w14:textId="77777777" w:rsidTr="006F1AF7">
        <w:tc>
          <w:tcPr>
            <w:tcW w:w="1551" w:type="dxa"/>
          </w:tcPr>
          <w:p w14:paraId="02E1D639" w14:textId="36B82F42" w:rsidR="00040D19" w:rsidRDefault="00040D19" w:rsidP="00EA114B">
            <w:pPr>
              <w:jc w:val="left"/>
              <w:rPr>
                <w:rFonts w:asciiTheme="minorBidi" w:hAnsiTheme="minorBidi" w:cstheme="minorBidi"/>
              </w:rPr>
            </w:pPr>
            <w:r>
              <w:rPr>
                <w:rFonts w:asciiTheme="minorBidi" w:hAnsiTheme="minorBidi" w:cstheme="minorBidi"/>
              </w:rPr>
              <w:t>TATP</w:t>
            </w:r>
          </w:p>
        </w:tc>
        <w:tc>
          <w:tcPr>
            <w:tcW w:w="2271" w:type="dxa"/>
            <w:shd w:val="clear" w:color="auto" w:fill="auto"/>
          </w:tcPr>
          <w:p w14:paraId="2CE403FA" w14:textId="6C3B44CB" w:rsidR="00040D19" w:rsidRPr="00885C96" w:rsidRDefault="00040D19" w:rsidP="00EA114B">
            <w:pPr>
              <w:jc w:val="left"/>
              <w:rPr>
                <w:rFonts w:asciiTheme="minorBidi" w:hAnsiTheme="minorBidi" w:cstheme="minorBidi"/>
              </w:rPr>
            </w:pPr>
            <w:r>
              <w:rPr>
                <w:rFonts w:asciiTheme="minorBidi" w:hAnsiTheme="minorBidi" w:cstheme="minorBidi"/>
              </w:rPr>
              <w:t>Tri-Acetone-Tri-Peroxide</w:t>
            </w:r>
          </w:p>
        </w:tc>
        <w:tc>
          <w:tcPr>
            <w:tcW w:w="5387" w:type="dxa"/>
            <w:shd w:val="clear" w:color="auto" w:fill="auto"/>
          </w:tcPr>
          <w:p w14:paraId="42795B4C" w14:textId="696759C8" w:rsidR="00040D19" w:rsidRDefault="00040D19" w:rsidP="00EA114B">
            <w:pPr>
              <w:rPr>
                <w:rFonts w:asciiTheme="minorBidi" w:hAnsiTheme="minorBidi" w:cstheme="minorBidi"/>
              </w:rPr>
            </w:pPr>
            <w:r>
              <w:rPr>
                <w:rFonts w:asciiTheme="minorBidi" w:hAnsiTheme="minorBidi" w:cstheme="minorBidi"/>
              </w:rPr>
              <w:t>Primary explosive with high sensitivity</w:t>
            </w:r>
          </w:p>
        </w:tc>
      </w:tr>
      <w:tr w:rsidR="00B12A78" w:rsidRPr="00A4782F" w14:paraId="07A278C2" w14:textId="77777777" w:rsidTr="006F1AF7">
        <w:tc>
          <w:tcPr>
            <w:tcW w:w="1551" w:type="dxa"/>
          </w:tcPr>
          <w:p w14:paraId="0910B3BF" w14:textId="77777777" w:rsidR="00B12A78" w:rsidRDefault="00B12A78" w:rsidP="00EA114B">
            <w:pPr>
              <w:jc w:val="left"/>
              <w:rPr>
                <w:rFonts w:asciiTheme="minorBidi" w:hAnsiTheme="minorBidi" w:cstheme="minorBidi"/>
              </w:rPr>
            </w:pPr>
            <w:r>
              <w:rPr>
                <w:rFonts w:asciiTheme="minorBidi" w:hAnsiTheme="minorBidi" w:cstheme="minorBidi"/>
              </w:rPr>
              <w:t>TMD</w:t>
            </w:r>
          </w:p>
        </w:tc>
        <w:tc>
          <w:tcPr>
            <w:tcW w:w="2271" w:type="dxa"/>
          </w:tcPr>
          <w:p w14:paraId="60CC5AFC" w14:textId="77777777" w:rsidR="00B12A78" w:rsidRDefault="00B12A78" w:rsidP="00EA114B">
            <w:pPr>
              <w:jc w:val="left"/>
              <w:rPr>
                <w:rFonts w:asciiTheme="minorBidi" w:hAnsiTheme="minorBidi" w:cstheme="minorBidi"/>
              </w:rPr>
            </w:pPr>
            <w:r>
              <w:rPr>
                <w:rFonts w:asciiTheme="minorBidi" w:hAnsiTheme="minorBidi" w:cstheme="minorBidi"/>
              </w:rPr>
              <w:t>Theoretical Maximum Density</w:t>
            </w:r>
          </w:p>
        </w:tc>
        <w:tc>
          <w:tcPr>
            <w:tcW w:w="5387" w:type="dxa"/>
          </w:tcPr>
          <w:p w14:paraId="1ACB6305" w14:textId="77777777" w:rsidR="00B12A78" w:rsidRDefault="00B12A78" w:rsidP="00EA114B">
            <w:pPr>
              <w:rPr>
                <w:rFonts w:asciiTheme="minorBidi" w:hAnsiTheme="minorBidi" w:cstheme="minorBidi"/>
              </w:rPr>
            </w:pPr>
            <w:r>
              <w:rPr>
                <w:rFonts w:asciiTheme="minorBidi" w:hAnsiTheme="minorBidi" w:cstheme="minorBidi"/>
              </w:rPr>
              <w:t>The theoretical maximum density that can be achieved by an explosive</w:t>
            </w:r>
          </w:p>
        </w:tc>
      </w:tr>
      <w:tr w:rsidR="00B12A78" w:rsidRPr="00A4782F" w14:paraId="2AD960E3" w14:textId="77777777" w:rsidTr="006F1AF7">
        <w:tc>
          <w:tcPr>
            <w:tcW w:w="1551" w:type="dxa"/>
          </w:tcPr>
          <w:p w14:paraId="7EFF57F4" w14:textId="77777777" w:rsidR="00B12A78" w:rsidRPr="00A63816" w:rsidRDefault="00B12A78" w:rsidP="00EA114B">
            <w:pPr>
              <w:jc w:val="left"/>
              <w:rPr>
                <w:rFonts w:asciiTheme="minorBidi" w:hAnsiTheme="minorBidi" w:cstheme="minorBidi"/>
              </w:rPr>
            </w:pPr>
            <w:r>
              <w:rPr>
                <w:rFonts w:asciiTheme="minorBidi" w:hAnsiTheme="minorBidi" w:cstheme="minorBidi"/>
              </w:rPr>
              <w:t>TNT</w:t>
            </w:r>
          </w:p>
        </w:tc>
        <w:tc>
          <w:tcPr>
            <w:tcW w:w="2271" w:type="dxa"/>
          </w:tcPr>
          <w:p w14:paraId="24DE35A9" w14:textId="77777777" w:rsidR="00B12A78" w:rsidRDefault="00B12A78" w:rsidP="00EA114B">
            <w:pPr>
              <w:jc w:val="left"/>
              <w:rPr>
                <w:rFonts w:asciiTheme="minorBidi" w:hAnsiTheme="minorBidi" w:cstheme="minorBidi"/>
              </w:rPr>
            </w:pPr>
            <w:r w:rsidRPr="00A63816">
              <w:rPr>
                <w:rFonts w:asciiTheme="minorBidi" w:hAnsiTheme="minorBidi" w:cstheme="minorBidi"/>
              </w:rPr>
              <w:t>2, 4, 6 Trinitrotoluene</w:t>
            </w:r>
          </w:p>
        </w:tc>
        <w:tc>
          <w:tcPr>
            <w:tcW w:w="5387" w:type="dxa"/>
          </w:tcPr>
          <w:p w14:paraId="7BBD5E58" w14:textId="77777777" w:rsidR="00B12A78" w:rsidRDefault="00B12A78" w:rsidP="00EA114B">
            <w:pPr>
              <w:rPr>
                <w:rFonts w:asciiTheme="minorBidi" w:hAnsiTheme="minorBidi" w:cstheme="minorBidi"/>
              </w:rPr>
            </w:pPr>
            <w:r>
              <w:rPr>
                <w:rFonts w:asciiTheme="minorBidi" w:hAnsiTheme="minorBidi" w:cstheme="minorBidi"/>
              </w:rPr>
              <w:t>Secondary Explosive</w:t>
            </w:r>
          </w:p>
        </w:tc>
      </w:tr>
      <w:tr w:rsidR="00B12A78" w:rsidRPr="00A4782F" w14:paraId="43660A88" w14:textId="77777777" w:rsidTr="006F1AF7">
        <w:tc>
          <w:tcPr>
            <w:tcW w:w="1551" w:type="dxa"/>
          </w:tcPr>
          <w:p w14:paraId="7066B54F" w14:textId="77777777" w:rsidR="00B12A78" w:rsidRDefault="00B12A78" w:rsidP="00EA114B">
            <w:pPr>
              <w:jc w:val="left"/>
              <w:rPr>
                <w:rFonts w:asciiTheme="minorBidi" w:hAnsiTheme="minorBidi" w:cstheme="minorBidi"/>
              </w:rPr>
            </w:pPr>
            <w:r>
              <w:rPr>
                <w:rFonts w:asciiTheme="minorBidi" w:hAnsiTheme="minorBidi" w:cstheme="minorBidi"/>
              </w:rPr>
              <w:t>TNTe</w:t>
            </w:r>
          </w:p>
        </w:tc>
        <w:tc>
          <w:tcPr>
            <w:tcW w:w="2271" w:type="dxa"/>
          </w:tcPr>
          <w:p w14:paraId="2F469787" w14:textId="77777777" w:rsidR="00B12A78" w:rsidRDefault="00B12A78" w:rsidP="00EA114B">
            <w:pPr>
              <w:jc w:val="left"/>
              <w:rPr>
                <w:rFonts w:asciiTheme="minorBidi" w:hAnsiTheme="minorBidi" w:cstheme="minorBidi"/>
              </w:rPr>
            </w:pPr>
            <w:r>
              <w:rPr>
                <w:rFonts w:asciiTheme="minorBidi" w:hAnsiTheme="minorBidi" w:cstheme="minorBidi"/>
              </w:rPr>
              <w:t>TNT Equivalence</w:t>
            </w:r>
          </w:p>
        </w:tc>
        <w:tc>
          <w:tcPr>
            <w:tcW w:w="5387" w:type="dxa"/>
          </w:tcPr>
          <w:p w14:paraId="422FEB63" w14:textId="77777777" w:rsidR="00B12A78" w:rsidRDefault="00B12A78" w:rsidP="00EA114B">
            <w:pPr>
              <w:rPr>
                <w:rFonts w:asciiTheme="minorBidi" w:hAnsiTheme="minorBidi" w:cstheme="minorBidi"/>
              </w:rPr>
            </w:pPr>
            <w:r w:rsidRPr="00777025">
              <w:rPr>
                <w:rFonts w:asciiTheme="minorBidi" w:hAnsiTheme="minorBidi" w:cstheme="minorBidi"/>
              </w:rPr>
              <w:t>The term "TNT Equivalence" is used throughout the explosives and related industries to</w:t>
            </w:r>
            <w:r>
              <w:rPr>
                <w:rFonts w:asciiTheme="minorBidi" w:hAnsiTheme="minorBidi" w:cstheme="minorBidi"/>
              </w:rPr>
              <w:t xml:space="preserve"> </w:t>
            </w:r>
            <w:r w:rsidRPr="00777025">
              <w:rPr>
                <w:rFonts w:asciiTheme="minorBidi" w:hAnsiTheme="minorBidi" w:cstheme="minorBidi"/>
              </w:rPr>
              <w:t>compare the effects of the output of a given explosive to that of TNT.</w:t>
            </w:r>
          </w:p>
        </w:tc>
      </w:tr>
      <w:tr w:rsidR="00B12A78" w:rsidRPr="00A4782F" w14:paraId="4D8B52D8" w14:textId="77777777" w:rsidTr="006F1AF7">
        <w:tc>
          <w:tcPr>
            <w:tcW w:w="1551" w:type="dxa"/>
          </w:tcPr>
          <w:p w14:paraId="3CAEEDE1" w14:textId="77777777" w:rsidR="00B12A78" w:rsidRDefault="00B12A78" w:rsidP="00EA114B">
            <w:pPr>
              <w:jc w:val="left"/>
              <w:rPr>
                <w:rFonts w:asciiTheme="minorBidi" w:hAnsiTheme="minorBidi" w:cstheme="minorBidi"/>
              </w:rPr>
            </w:pPr>
            <w:r>
              <w:rPr>
                <w:rFonts w:asciiTheme="minorBidi" w:hAnsiTheme="minorBidi" w:cstheme="minorBidi"/>
              </w:rPr>
              <w:t>UHP</w:t>
            </w:r>
          </w:p>
        </w:tc>
        <w:tc>
          <w:tcPr>
            <w:tcW w:w="2271" w:type="dxa"/>
          </w:tcPr>
          <w:p w14:paraId="1DE8AEDA" w14:textId="77777777" w:rsidR="00B12A78" w:rsidRDefault="00B12A78" w:rsidP="00EA114B">
            <w:pPr>
              <w:jc w:val="left"/>
              <w:rPr>
                <w:rFonts w:asciiTheme="minorBidi" w:hAnsiTheme="minorBidi" w:cstheme="minorBidi"/>
              </w:rPr>
            </w:pPr>
            <w:r>
              <w:rPr>
                <w:rFonts w:asciiTheme="minorBidi" w:hAnsiTheme="minorBidi" w:cstheme="minorBidi"/>
              </w:rPr>
              <w:t>Urea Hydrogen Peroxide</w:t>
            </w:r>
          </w:p>
        </w:tc>
        <w:tc>
          <w:tcPr>
            <w:tcW w:w="5387" w:type="dxa"/>
          </w:tcPr>
          <w:p w14:paraId="02889A12" w14:textId="77777777" w:rsidR="00B12A78" w:rsidRDefault="00B12A78" w:rsidP="00EA114B">
            <w:pPr>
              <w:rPr>
                <w:rFonts w:asciiTheme="minorBidi" w:hAnsiTheme="minorBidi" w:cstheme="minorBidi"/>
              </w:rPr>
            </w:pPr>
            <w:r>
              <w:rPr>
                <w:rFonts w:asciiTheme="minorBidi" w:hAnsiTheme="minorBidi" w:cstheme="minorBidi"/>
              </w:rPr>
              <w:t>A tertiary explosive</w:t>
            </w:r>
          </w:p>
        </w:tc>
      </w:tr>
      <w:tr w:rsidR="00B12A78" w:rsidRPr="00A4782F" w14:paraId="571A95CE" w14:textId="77777777" w:rsidTr="006F1AF7">
        <w:tc>
          <w:tcPr>
            <w:tcW w:w="1551" w:type="dxa"/>
          </w:tcPr>
          <w:p w14:paraId="74F60C0C" w14:textId="77777777" w:rsidR="00B12A78" w:rsidRDefault="00B12A78" w:rsidP="00EA114B">
            <w:pPr>
              <w:jc w:val="left"/>
              <w:rPr>
                <w:rFonts w:asciiTheme="minorBidi" w:hAnsiTheme="minorBidi" w:cstheme="minorBidi"/>
              </w:rPr>
            </w:pPr>
            <w:r>
              <w:rPr>
                <w:rFonts w:asciiTheme="minorBidi" w:hAnsiTheme="minorBidi" w:cstheme="minorBidi"/>
              </w:rPr>
              <w:t>UK</w:t>
            </w:r>
          </w:p>
        </w:tc>
        <w:tc>
          <w:tcPr>
            <w:tcW w:w="2271" w:type="dxa"/>
          </w:tcPr>
          <w:p w14:paraId="1E392890" w14:textId="77777777" w:rsidR="00B12A78" w:rsidRDefault="00B12A78" w:rsidP="00EA114B">
            <w:pPr>
              <w:jc w:val="left"/>
              <w:rPr>
                <w:rFonts w:asciiTheme="minorBidi" w:hAnsiTheme="minorBidi" w:cstheme="minorBidi"/>
              </w:rPr>
            </w:pPr>
            <w:r>
              <w:rPr>
                <w:rFonts w:asciiTheme="minorBidi" w:hAnsiTheme="minorBidi" w:cstheme="minorBidi"/>
              </w:rPr>
              <w:t>United Kingdom</w:t>
            </w:r>
          </w:p>
        </w:tc>
        <w:tc>
          <w:tcPr>
            <w:tcW w:w="5387" w:type="dxa"/>
          </w:tcPr>
          <w:p w14:paraId="11D5EE10" w14:textId="77777777" w:rsidR="00B12A78" w:rsidRPr="00777025" w:rsidRDefault="00B12A78" w:rsidP="00EA114B">
            <w:pPr>
              <w:rPr>
                <w:rFonts w:asciiTheme="minorBidi" w:hAnsiTheme="minorBidi" w:cstheme="minorBidi"/>
              </w:rPr>
            </w:pPr>
            <w:r>
              <w:rPr>
                <w:rFonts w:asciiTheme="minorBidi" w:hAnsiTheme="minorBidi" w:cstheme="minorBidi"/>
              </w:rPr>
              <w:t xml:space="preserve">The </w:t>
            </w:r>
            <w:r w:rsidRPr="003A13E8">
              <w:rPr>
                <w:rFonts w:asciiTheme="minorBidi" w:hAnsiTheme="minorBidi" w:cstheme="minorBidi"/>
              </w:rPr>
              <w:t>United Kingdom of Great Britain and Northern Ireland; its Crown Dependencies; its Territorial Waters; and off-shore oil installations in the UK’s Exclusive Economic Zone and a 500 m radius around them.</w:t>
            </w:r>
          </w:p>
        </w:tc>
      </w:tr>
      <w:tr w:rsidR="00B12A78" w:rsidRPr="00A4782F" w14:paraId="2B934137" w14:textId="77777777" w:rsidTr="006F1AF7">
        <w:tc>
          <w:tcPr>
            <w:tcW w:w="1551" w:type="dxa"/>
          </w:tcPr>
          <w:p w14:paraId="31F1F04E" w14:textId="77777777" w:rsidR="00B12A78" w:rsidRDefault="00B12A78" w:rsidP="00EA114B">
            <w:pPr>
              <w:jc w:val="left"/>
              <w:rPr>
                <w:rFonts w:asciiTheme="minorBidi" w:hAnsiTheme="minorBidi" w:cstheme="minorBidi"/>
              </w:rPr>
            </w:pPr>
            <w:r>
              <w:rPr>
                <w:rFonts w:asciiTheme="minorBidi" w:hAnsiTheme="minorBidi" w:cstheme="minorBidi"/>
              </w:rPr>
              <w:t>UNDP</w:t>
            </w:r>
          </w:p>
        </w:tc>
        <w:tc>
          <w:tcPr>
            <w:tcW w:w="2271" w:type="dxa"/>
          </w:tcPr>
          <w:p w14:paraId="299CAC77" w14:textId="77777777" w:rsidR="00B12A78" w:rsidRPr="00A4782F" w:rsidRDefault="00B12A78" w:rsidP="00EA114B">
            <w:pPr>
              <w:jc w:val="left"/>
              <w:rPr>
                <w:rFonts w:asciiTheme="minorBidi" w:hAnsiTheme="minorBidi" w:cstheme="minorBidi"/>
              </w:rPr>
            </w:pPr>
            <w:r>
              <w:rPr>
                <w:rFonts w:asciiTheme="minorBidi" w:hAnsiTheme="minorBidi" w:cstheme="minorBidi"/>
              </w:rPr>
              <w:t>United Nations Development Programme</w:t>
            </w:r>
          </w:p>
        </w:tc>
        <w:tc>
          <w:tcPr>
            <w:tcW w:w="5387" w:type="dxa"/>
          </w:tcPr>
          <w:p w14:paraId="7A9119AF" w14:textId="742A6633" w:rsidR="00B12A78" w:rsidRPr="00A4782F" w:rsidRDefault="00B12A78" w:rsidP="00EA114B">
            <w:pPr>
              <w:rPr>
                <w:rFonts w:asciiTheme="minorBidi" w:hAnsiTheme="minorBidi" w:cstheme="minorBidi"/>
              </w:rPr>
            </w:pPr>
            <w:r w:rsidRPr="00A975B5">
              <w:rPr>
                <w:rFonts w:asciiTheme="minorBidi" w:hAnsiTheme="minorBidi" w:cstheme="minorBidi"/>
              </w:rPr>
              <w:t>UNDP</w:t>
            </w:r>
            <w:r>
              <w:rPr>
                <w:rFonts w:asciiTheme="minorBidi" w:hAnsiTheme="minorBidi" w:cstheme="minorBidi"/>
              </w:rPr>
              <w:t xml:space="preserve"> </w:t>
            </w:r>
            <w:r w:rsidRPr="00A975B5">
              <w:rPr>
                <w:rFonts w:asciiTheme="minorBidi" w:hAnsiTheme="minorBidi" w:cstheme="minorBidi"/>
              </w:rPr>
              <w:t>help</w:t>
            </w:r>
            <w:r>
              <w:rPr>
                <w:rFonts w:asciiTheme="minorBidi" w:hAnsiTheme="minorBidi" w:cstheme="minorBidi"/>
              </w:rPr>
              <w:t>s</w:t>
            </w:r>
            <w:r w:rsidRPr="00A975B5">
              <w:rPr>
                <w:rFonts w:asciiTheme="minorBidi" w:hAnsiTheme="minorBidi" w:cstheme="minorBidi"/>
              </w:rPr>
              <w:t xml:space="preserve"> to achieve the eradication of poverty and the reduction of inequalities and exclusion. </w:t>
            </w:r>
            <w:r>
              <w:rPr>
                <w:rFonts w:asciiTheme="minorBidi" w:hAnsiTheme="minorBidi" w:cstheme="minorBidi"/>
              </w:rPr>
              <w:t>UNDP assists</w:t>
            </w:r>
            <w:r w:rsidRPr="00A975B5">
              <w:rPr>
                <w:rFonts w:asciiTheme="minorBidi" w:hAnsiTheme="minorBidi" w:cstheme="minorBidi"/>
              </w:rPr>
              <w:t xml:space="preserve"> countries develop policies, leadership skills, partnering abilities, institutional capabilities and build resilience </w:t>
            </w:r>
            <w:r w:rsidR="00DB14DF" w:rsidRPr="00A975B5">
              <w:rPr>
                <w:rFonts w:asciiTheme="minorBidi" w:hAnsiTheme="minorBidi" w:cstheme="minorBidi"/>
              </w:rPr>
              <w:t>to</w:t>
            </w:r>
            <w:r w:rsidRPr="00A975B5">
              <w:rPr>
                <w:rFonts w:asciiTheme="minorBidi" w:hAnsiTheme="minorBidi" w:cstheme="minorBidi"/>
              </w:rPr>
              <w:t xml:space="preserve"> sustain development results</w:t>
            </w:r>
            <w:r>
              <w:rPr>
                <w:rFonts w:asciiTheme="minorBidi" w:hAnsiTheme="minorBidi" w:cstheme="minorBidi"/>
              </w:rPr>
              <w:t>.</w:t>
            </w:r>
          </w:p>
        </w:tc>
      </w:tr>
      <w:tr w:rsidR="00B12A78" w:rsidRPr="00A4782F" w14:paraId="338A0ADB" w14:textId="77777777" w:rsidTr="006F1AF7">
        <w:tc>
          <w:tcPr>
            <w:tcW w:w="1551" w:type="dxa"/>
          </w:tcPr>
          <w:p w14:paraId="4B39B186" w14:textId="77777777" w:rsidR="00B12A78" w:rsidRDefault="00B12A78" w:rsidP="00EA114B">
            <w:pPr>
              <w:jc w:val="left"/>
              <w:rPr>
                <w:rFonts w:asciiTheme="minorBidi" w:hAnsiTheme="minorBidi" w:cstheme="minorBidi"/>
              </w:rPr>
            </w:pPr>
            <w:r>
              <w:rPr>
                <w:rFonts w:asciiTheme="minorBidi" w:hAnsiTheme="minorBidi" w:cstheme="minorBidi"/>
              </w:rPr>
              <w:t>UNGA</w:t>
            </w:r>
          </w:p>
        </w:tc>
        <w:tc>
          <w:tcPr>
            <w:tcW w:w="2271" w:type="dxa"/>
          </w:tcPr>
          <w:p w14:paraId="7F5C33A6" w14:textId="77777777" w:rsidR="00B12A78" w:rsidRPr="00A4782F" w:rsidRDefault="00B12A78" w:rsidP="00EA114B">
            <w:pPr>
              <w:jc w:val="left"/>
              <w:rPr>
                <w:rFonts w:asciiTheme="minorBidi" w:hAnsiTheme="minorBidi" w:cstheme="minorBidi"/>
              </w:rPr>
            </w:pPr>
            <w:r>
              <w:rPr>
                <w:rFonts w:asciiTheme="minorBidi" w:hAnsiTheme="minorBidi" w:cstheme="minorBidi"/>
              </w:rPr>
              <w:t>United Nations General Assembly</w:t>
            </w:r>
          </w:p>
        </w:tc>
        <w:tc>
          <w:tcPr>
            <w:tcW w:w="5387" w:type="dxa"/>
          </w:tcPr>
          <w:p w14:paraId="0F365C92" w14:textId="77777777" w:rsidR="00B12A78" w:rsidRPr="00A4782F" w:rsidRDefault="00B12A78" w:rsidP="00EA114B">
            <w:pPr>
              <w:rPr>
                <w:rFonts w:asciiTheme="minorBidi" w:hAnsiTheme="minorBidi" w:cstheme="minorBidi"/>
              </w:rPr>
            </w:pPr>
            <w:r w:rsidRPr="00F40F14">
              <w:rPr>
                <w:rFonts w:asciiTheme="minorBidi" w:hAnsiTheme="minorBidi" w:cstheme="minorBidi"/>
              </w:rPr>
              <w:t>The United Nations General Assembly is one of the six principal organs of the United Nations, serving as its main deliberative, policymaking, and representative organ.</w:t>
            </w:r>
          </w:p>
        </w:tc>
      </w:tr>
      <w:tr w:rsidR="00B12A78" w:rsidRPr="00A4782F" w14:paraId="7F67EF62" w14:textId="77777777" w:rsidTr="006F1AF7">
        <w:tc>
          <w:tcPr>
            <w:tcW w:w="1551" w:type="dxa"/>
          </w:tcPr>
          <w:p w14:paraId="51CF47C7" w14:textId="77777777" w:rsidR="00B12A78" w:rsidRDefault="00B12A78" w:rsidP="00EA114B">
            <w:pPr>
              <w:jc w:val="left"/>
              <w:rPr>
                <w:rFonts w:asciiTheme="minorBidi" w:hAnsiTheme="minorBidi" w:cstheme="minorBidi"/>
              </w:rPr>
            </w:pPr>
            <w:r>
              <w:rPr>
                <w:rFonts w:asciiTheme="minorBidi" w:hAnsiTheme="minorBidi" w:cstheme="minorBidi"/>
              </w:rPr>
              <w:t>UNMAS</w:t>
            </w:r>
          </w:p>
        </w:tc>
        <w:tc>
          <w:tcPr>
            <w:tcW w:w="2271" w:type="dxa"/>
          </w:tcPr>
          <w:p w14:paraId="18017D6E" w14:textId="77777777" w:rsidR="00B12A78" w:rsidRDefault="00B12A78" w:rsidP="00EA114B">
            <w:pPr>
              <w:jc w:val="left"/>
              <w:rPr>
                <w:rFonts w:asciiTheme="minorBidi" w:hAnsiTheme="minorBidi" w:cstheme="minorBidi"/>
              </w:rPr>
            </w:pPr>
            <w:r>
              <w:rPr>
                <w:rFonts w:asciiTheme="minorBidi" w:hAnsiTheme="minorBidi" w:cstheme="minorBidi"/>
              </w:rPr>
              <w:t>United Nations Mine Action Service</w:t>
            </w:r>
          </w:p>
        </w:tc>
        <w:tc>
          <w:tcPr>
            <w:tcW w:w="5387" w:type="dxa"/>
          </w:tcPr>
          <w:p w14:paraId="0C359A2A" w14:textId="77777777" w:rsidR="00B12A78" w:rsidRPr="00F40F14" w:rsidRDefault="00B12A78" w:rsidP="00EA114B">
            <w:pPr>
              <w:rPr>
                <w:rFonts w:asciiTheme="minorBidi" w:hAnsiTheme="minorBidi" w:cstheme="minorBidi"/>
              </w:rPr>
            </w:pPr>
            <w:r>
              <w:rPr>
                <w:rFonts w:asciiTheme="minorBidi" w:hAnsiTheme="minorBidi" w:cstheme="minorBidi"/>
              </w:rPr>
              <w:t>S</w:t>
            </w:r>
            <w:r w:rsidRPr="008E7481">
              <w:rPr>
                <w:rFonts w:asciiTheme="minorBidi" w:hAnsiTheme="minorBidi" w:cstheme="minorBidi"/>
              </w:rPr>
              <w:t>pecializes in coordinating and implementing activities to limit the threat posed by mines, explosive remnants of war and improvised explosive devices.</w:t>
            </w:r>
          </w:p>
        </w:tc>
      </w:tr>
      <w:tr w:rsidR="00B12A78" w:rsidRPr="00A4782F" w14:paraId="143C578B" w14:textId="77777777" w:rsidTr="006F1AF7">
        <w:tc>
          <w:tcPr>
            <w:tcW w:w="1551" w:type="dxa"/>
          </w:tcPr>
          <w:p w14:paraId="5157704C" w14:textId="77777777" w:rsidR="00B12A78" w:rsidRDefault="00B12A78" w:rsidP="00EA114B">
            <w:pPr>
              <w:jc w:val="left"/>
              <w:rPr>
                <w:rFonts w:asciiTheme="minorBidi" w:hAnsiTheme="minorBidi" w:cstheme="minorBidi"/>
              </w:rPr>
            </w:pPr>
            <w:r>
              <w:rPr>
                <w:rFonts w:asciiTheme="minorBidi" w:hAnsiTheme="minorBidi" w:cstheme="minorBidi"/>
              </w:rPr>
              <w:t>UNODA</w:t>
            </w:r>
          </w:p>
        </w:tc>
        <w:tc>
          <w:tcPr>
            <w:tcW w:w="2271" w:type="dxa"/>
          </w:tcPr>
          <w:p w14:paraId="227BEA74" w14:textId="77777777" w:rsidR="00B12A78" w:rsidRDefault="00B12A78" w:rsidP="00EA114B">
            <w:pPr>
              <w:jc w:val="left"/>
              <w:rPr>
                <w:rFonts w:asciiTheme="minorBidi" w:hAnsiTheme="minorBidi" w:cstheme="minorBidi"/>
              </w:rPr>
            </w:pPr>
            <w:r>
              <w:rPr>
                <w:rFonts w:asciiTheme="minorBidi" w:hAnsiTheme="minorBidi" w:cstheme="minorBidi"/>
              </w:rPr>
              <w:t>United Nations Office of Disarmament Affairs</w:t>
            </w:r>
          </w:p>
        </w:tc>
        <w:tc>
          <w:tcPr>
            <w:tcW w:w="5387" w:type="dxa"/>
          </w:tcPr>
          <w:p w14:paraId="06DE2BA0" w14:textId="77777777" w:rsidR="00B12A78" w:rsidRPr="00F40F14" w:rsidRDefault="00B12A78" w:rsidP="00EA114B">
            <w:pPr>
              <w:rPr>
                <w:rFonts w:asciiTheme="minorBidi" w:hAnsiTheme="minorBidi" w:cstheme="minorBidi"/>
              </w:rPr>
            </w:pPr>
            <w:r>
              <w:rPr>
                <w:rFonts w:asciiTheme="minorBidi" w:hAnsiTheme="minorBidi" w:cstheme="minorBidi"/>
              </w:rPr>
              <w:t>P</w:t>
            </w:r>
            <w:r w:rsidRPr="002A5B93">
              <w:rPr>
                <w:rFonts w:asciiTheme="minorBidi" w:hAnsiTheme="minorBidi" w:cstheme="minorBidi"/>
              </w:rPr>
              <w:t>romote nuclear disarmament and non-proliferation and the strengthening of the disarmament regimes in respect to other weapons of mass destruction, chemical and biological weapons. It also promotes disarmament efforts in the area of conventional weapons, especially landmines and small arms, which are often the weapons of choice in contemporary conflicts</w:t>
            </w:r>
          </w:p>
        </w:tc>
      </w:tr>
      <w:tr w:rsidR="00B12A78" w:rsidRPr="00A4782F" w14:paraId="005BA24D" w14:textId="77777777" w:rsidTr="006F1AF7">
        <w:tc>
          <w:tcPr>
            <w:tcW w:w="1551" w:type="dxa"/>
          </w:tcPr>
          <w:p w14:paraId="69F72EBC" w14:textId="77777777" w:rsidR="00B12A78" w:rsidRDefault="00B12A78" w:rsidP="00EA114B">
            <w:pPr>
              <w:jc w:val="left"/>
              <w:rPr>
                <w:rFonts w:asciiTheme="minorBidi" w:hAnsiTheme="minorBidi" w:cstheme="minorBidi"/>
              </w:rPr>
            </w:pPr>
            <w:r>
              <w:rPr>
                <w:rFonts w:asciiTheme="minorBidi" w:hAnsiTheme="minorBidi" w:cstheme="minorBidi"/>
              </w:rPr>
              <w:t>UNODC</w:t>
            </w:r>
          </w:p>
        </w:tc>
        <w:tc>
          <w:tcPr>
            <w:tcW w:w="2271" w:type="dxa"/>
          </w:tcPr>
          <w:p w14:paraId="4AC8C7D3" w14:textId="77777777" w:rsidR="00B12A78" w:rsidRDefault="00B12A78" w:rsidP="00EA114B">
            <w:pPr>
              <w:jc w:val="left"/>
              <w:rPr>
                <w:rFonts w:asciiTheme="minorBidi" w:hAnsiTheme="minorBidi" w:cstheme="minorBidi"/>
              </w:rPr>
            </w:pPr>
            <w:r>
              <w:rPr>
                <w:rFonts w:asciiTheme="minorBidi" w:hAnsiTheme="minorBidi" w:cstheme="minorBidi"/>
              </w:rPr>
              <w:t>United Nations Office of Drugs and Crime</w:t>
            </w:r>
          </w:p>
        </w:tc>
        <w:tc>
          <w:tcPr>
            <w:tcW w:w="5387" w:type="dxa"/>
          </w:tcPr>
          <w:p w14:paraId="13A6C837" w14:textId="77777777" w:rsidR="00B12A78" w:rsidRDefault="00B12A78" w:rsidP="00EA114B">
            <w:pPr>
              <w:rPr>
                <w:rFonts w:asciiTheme="minorBidi" w:hAnsiTheme="minorBidi" w:cstheme="minorBidi"/>
              </w:rPr>
            </w:pPr>
            <w:r>
              <w:rPr>
                <w:rFonts w:asciiTheme="minorBidi" w:hAnsiTheme="minorBidi" w:cstheme="minorBidi"/>
              </w:rPr>
              <w:t>C</w:t>
            </w:r>
            <w:r w:rsidRPr="00916728">
              <w:rPr>
                <w:rFonts w:asciiTheme="minorBidi" w:hAnsiTheme="minorBidi" w:cstheme="minorBidi"/>
              </w:rPr>
              <w:t>ontribute</w:t>
            </w:r>
            <w:r>
              <w:rPr>
                <w:rFonts w:asciiTheme="minorBidi" w:hAnsiTheme="minorBidi" w:cstheme="minorBidi"/>
              </w:rPr>
              <w:t>s</w:t>
            </w:r>
            <w:r w:rsidRPr="00916728">
              <w:rPr>
                <w:rFonts w:asciiTheme="minorBidi" w:hAnsiTheme="minorBidi" w:cstheme="minorBidi"/>
              </w:rPr>
              <w:t xml:space="preserve"> to global peace and security, human rights and development by making the world safer from drugs, crime, corruption and terrorism</w:t>
            </w:r>
          </w:p>
        </w:tc>
      </w:tr>
      <w:tr w:rsidR="00B12A78" w:rsidRPr="00A4782F" w14:paraId="3745D6EE" w14:textId="77777777" w:rsidTr="006F1AF7">
        <w:tc>
          <w:tcPr>
            <w:tcW w:w="1551" w:type="dxa"/>
          </w:tcPr>
          <w:p w14:paraId="566E1FEA" w14:textId="77777777" w:rsidR="00B12A78" w:rsidRDefault="00B12A78" w:rsidP="00EA114B">
            <w:pPr>
              <w:jc w:val="left"/>
              <w:rPr>
                <w:rFonts w:asciiTheme="minorBidi" w:hAnsiTheme="minorBidi" w:cstheme="minorBidi"/>
              </w:rPr>
            </w:pPr>
            <w:r>
              <w:rPr>
                <w:rFonts w:asciiTheme="minorBidi" w:hAnsiTheme="minorBidi" w:cstheme="minorBidi"/>
              </w:rPr>
              <w:t>UXO</w:t>
            </w:r>
          </w:p>
        </w:tc>
        <w:tc>
          <w:tcPr>
            <w:tcW w:w="2271" w:type="dxa"/>
          </w:tcPr>
          <w:p w14:paraId="59CB39D6" w14:textId="77777777" w:rsidR="00B12A78" w:rsidRDefault="00B12A78" w:rsidP="00EA114B">
            <w:pPr>
              <w:jc w:val="left"/>
              <w:rPr>
                <w:rFonts w:asciiTheme="minorBidi" w:hAnsiTheme="minorBidi" w:cstheme="minorBidi"/>
              </w:rPr>
            </w:pPr>
            <w:r>
              <w:rPr>
                <w:rFonts w:asciiTheme="minorBidi" w:hAnsiTheme="minorBidi" w:cstheme="minorBidi"/>
              </w:rPr>
              <w:t>Unexploded Ordnance</w:t>
            </w:r>
          </w:p>
        </w:tc>
        <w:tc>
          <w:tcPr>
            <w:tcW w:w="5387" w:type="dxa"/>
          </w:tcPr>
          <w:p w14:paraId="6476A932" w14:textId="77777777" w:rsidR="00B12A78" w:rsidRDefault="00B12A78" w:rsidP="00EA114B">
            <w:pPr>
              <w:rPr>
                <w:rFonts w:asciiTheme="minorBidi" w:hAnsiTheme="minorBidi" w:cstheme="minorBidi"/>
              </w:rPr>
            </w:pPr>
            <w:r>
              <w:rPr>
                <w:rFonts w:asciiTheme="minorBidi" w:hAnsiTheme="minorBidi" w:cstheme="minorBidi"/>
              </w:rPr>
              <w:t>E</w:t>
            </w:r>
            <w:r w:rsidRPr="00782742">
              <w:rPr>
                <w:rFonts w:asciiTheme="minorBidi" w:hAnsiTheme="minorBidi" w:cstheme="minorBidi"/>
              </w:rPr>
              <w:t>xplosive ordnance that has been primed, fuzed, armed or otherwise prepared for use or used. It may have been fired, dropped, launched or projected yet remains unexploded either through malfunction or design or for any other reason.</w:t>
            </w:r>
          </w:p>
        </w:tc>
      </w:tr>
      <w:tr w:rsidR="00B12A78" w:rsidRPr="00A4782F" w14:paraId="7D52192F" w14:textId="77777777" w:rsidTr="006F1AF7">
        <w:tc>
          <w:tcPr>
            <w:tcW w:w="1551" w:type="dxa"/>
          </w:tcPr>
          <w:p w14:paraId="0D53344B"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VBIED</w:t>
            </w:r>
          </w:p>
        </w:tc>
        <w:tc>
          <w:tcPr>
            <w:tcW w:w="2271" w:type="dxa"/>
          </w:tcPr>
          <w:p w14:paraId="4C09CDD4"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Vehicle Borne IED</w:t>
            </w:r>
          </w:p>
        </w:tc>
        <w:tc>
          <w:tcPr>
            <w:tcW w:w="5387" w:type="dxa"/>
          </w:tcPr>
          <w:p w14:paraId="2F2A1AC7" w14:textId="77777777" w:rsidR="00B12A78" w:rsidRPr="00A4782F" w:rsidRDefault="00B12A78" w:rsidP="00EA114B">
            <w:pPr>
              <w:rPr>
                <w:rFonts w:asciiTheme="minorBidi" w:hAnsiTheme="minorBidi" w:cstheme="minorBidi"/>
              </w:rPr>
            </w:pPr>
            <w:r w:rsidRPr="00A4782F">
              <w:rPr>
                <w:rFonts w:asciiTheme="minorBidi" w:hAnsiTheme="minorBidi" w:cstheme="minorBidi"/>
              </w:rPr>
              <w:t>An IED delivered by or concealed in a ground-based vehicle.</w:t>
            </w:r>
          </w:p>
        </w:tc>
      </w:tr>
      <w:tr w:rsidR="00B12A78" w:rsidRPr="00A4782F" w14:paraId="4A47101A" w14:textId="77777777" w:rsidTr="006F1AF7">
        <w:tc>
          <w:tcPr>
            <w:tcW w:w="1551" w:type="dxa"/>
          </w:tcPr>
          <w:p w14:paraId="519D188F"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VOIED</w:t>
            </w:r>
          </w:p>
        </w:tc>
        <w:tc>
          <w:tcPr>
            <w:tcW w:w="2271" w:type="dxa"/>
          </w:tcPr>
          <w:p w14:paraId="12C402CA" w14:textId="77777777" w:rsidR="00B12A78" w:rsidRPr="00A4782F" w:rsidRDefault="00B12A78" w:rsidP="00EA114B">
            <w:pPr>
              <w:jc w:val="left"/>
              <w:rPr>
                <w:rFonts w:asciiTheme="minorBidi" w:hAnsiTheme="minorBidi" w:cstheme="minorBidi"/>
              </w:rPr>
            </w:pPr>
            <w:r w:rsidRPr="00A4782F">
              <w:rPr>
                <w:rFonts w:asciiTheme="minorBidi" w:hAnsiTheme="minorBidi" w:cstheme="minorBidi"/>
              </w:rPr>
              <w:t>Victim Activated/Operated IED</w:t>
            </w:r>
          </w:p>
        </w:tc>
        <w:tc>
          <w:tcPr>
            <w:tcW w:w="5387" w:type="dxa"/>
          </w:tcPr>
          <w:p w14:paraId="04ABB4E3" w14:textId="77777777" w:rsidR="00B12A78" w:rsidRPr="00A4782F" w:rsidRDefault="00B12A78" w:rsidP="00EA114B">
            <w:pPr>
              <w:rPr>
                <w:rFonts w:asciiTheme="minorBidi" w:hAnsiTheme="minorBidi" w:cstheme="minorBidi"/>
              </w:rPr>
            </w:pPr>
            <w:r w:rsidRPr="00A4782F">
              <w:rPr>
                <w:rFonts w:asciiTheme="minorBidi" w:hAnsiTheme="minorBidi" w:cstheme="minorBidi"/>
              </w:rPr>
              <w:t>A type of switch that is activated by the actions of an unsuspecting individual. These instruments rely on the intended target to carry out some form of action that will cause it to function.</w:t>
            </w:r>
          </w:p>
        </w:tc>
      </w:tr>
      <w:tr w:rsidR="00B12A78" w:rsidRPr="00A4782F" w14:paraId="57FB2926" w14:textId="77777777" w:rsidTr="006F1AF7">
        <w:tc>
          <w:tcPr>
            <w:tcW w:w="1551" w:type="dxa"/>
          </w:tcPr>
          <w:p w14:paraId="234192A8" w14:textId="77777777" w:rsidR="00B12A78" w:rsidRDefault="00B12A78" w:rsidP="00EA114B">
            <w:pPr>
              <w:jc w:val="left"/>
              <w:rPr>
                <w:rFonts w:asciiTheme="minorBidi" w:hAnsiTheme="minorBidi" w:cstheme="minorBidi"/>
              </w:rPr>
            </w:pPr>
            <w:r>
              <w:rPr>
                <w:rFonts w:asciiTheme="minorBidi" w:hAnsiTheme="minorBidi" w:cstheme="minorBidi"/>
              </w:rPr>
              <w:t>ZND</w:t>
            </w:r>
          </w:p>
        </w:tc>
        <w:tc>
          <w:tcPr>
            <w:tcW w:w="2271" w:type="dxa"/>
          </w:tcPr>
          <w:p w14:paraId="25A40F60" w14:textId="77777777" w:rsidR="00B12A78" w:rsidRPr="00A4782F" w:rsidRDefault="00B12A78" w:rsidP="00EA114B">
            <w:pPr>
              <w:jc w:val="left"/>
              <w:rPr>
                <w:rFonts w:asciiTheme="minorBidi" w:hAnsiTheme="minorBidi" w:cstheme="minorBidi"/>
              </w:rPr>
            </w:pPr>
            <w:r>
              <w:rPr>
                <w:rFonts w:asciiTheme="minorBidi" w:hAnsiTheme="minorBidi" w:cstheme="minorBidi"/>
              </w:rPr>
              <w:t>Zeldovich, Neumann and Doering</w:t>
            </w:r>
          </w:p>
        </w:tc>
        <w:tc>
          <w:tcPr>
            <w:tcW w:w="5387" w:type="dxa"/>
          </w:tcPr>
          <w:p w14:paraId="21EE8F46" w14:textId="77777777" w:rsidR="00B12A78" w:rsidRPr="00A4782F" w:rsidRDefault="00B12A78" w:rsidP="00EA114B">
            <w:pPr>
              <w:rPr>
                <w:rFonts w:asciiTheme="minorBidi" w:hAnsiTheme="minorBidi" w:cstheme="minorBidi"/>
              </w:rPr>
            </w:pPr>
            <w:r>
              <w:rPr>
                <w:rFonts w:asciiTheme="minorBidi" w:hAnsiTheme="minorBidi" w:cstheme="minorBidi"/>
              </w:rPr>
              <w:t>A</w:t>
            </w:r>
            <w:r w:rsidRPr="00560759">
              <w:rPr>
                <w:rFonts w:asciiTheme="minorBidi" w:hAnsiTheme="minorBidi" w:cstheme="minorBidi"/>
              </w:rPr>
              <w:t xml:space="preserve"> one-dimensional model for the process of detonation of an explosive.</w:t>
            </w:r>
          </w:p>
        </w:tc>
      </w:tr>
    </w:tbl>
    <w:p w14:paraId="460FFEB6" w14:textId="77777777" w:rsidR="00745920" w:rsidRDefault="00745920" w:rsidP="00941D35">
      <w:pPr>
        <w:rPr>
          <w:rFonts w:asciiTheme="minorBidi" w:hAnsiTheme="minorBidi" w:cstheme="minorBidi"/>
        </w:rPr>
        <w:sectPr w:rsidR="00745920" w:rsidSect="003B1C9F">
          <w:pgSz w:w="11906" w:h="16838" w:code="9"/>
          <w:pgMar w:top="1701" w:right="1701" w:bottom="1701" w:left="1701" w:header="709" w:footer="851" w:gutter="0"/>
          <w:pgNumType w:fmt="lowerRoman"/>
          <w:cols w:space="708"/>
          <w:docGrid w:linePitch="360"/>
        </w:sectPr>
      </w:pPr>
    </w:p>
    <w:p w14:paraId="0FE07B66" w14:textId="44772BCE" w:rsidR="002515C4" w:rsidRPr="00496E4C" w:rsidRDefault="002515C4" w:rsidP="002515C4">
      <w:pPr>
        <w:pStyle w:val="Heading1"/>
        <w:numPr>
          <w:ilvl w:val="0"/>
          <w:numId w:val="0"/>
        </w:numPr>
        <w:spacing w:after="0" w:line="288" w:lineRule="atLeast"/>
        <w:jc w:val="center"/>
        <w:rPr>
          <w:rFonts w:asciiTheme="minorBidi" w:hAnsiTheme="minorBidi" w:cstheme="minorBidi"/>
          <w:b w:val="0"/>
          <w:bCs w:val="0"/>
          <w:sz w:val="24"/>
          <w:szCs w:val="24"/>
        </w:rPr>
      </w:pPr>
      <w:bookmarkStart w:id="43" w:name="_Toc152159544"/>
      <w:r w:rsidRPr="00496E4C">
        <w:rPr>
          <w:rFonts w:asciiTheme="minorBidi" w:hAnsiTheme="minorBidi" w:cstheme="minorBidi"/>
          <w:b w:val="0"/>
          <w:bCs w:val="0"/>
          <w:sz w:val="24"/>
          <w:szCs w:val="24"/>
        </w:rPr>
        <w:t xml:space="preserve">I Keep Six Honest Serving Men </w:t>
      </w:r>
      <w:sdt>
        <w:sdtPr>
          <w:rPr>
            <w:rFonts w:asciiTheme="minorBidi" w:hAnsiTheme="minorBidi" w:cstheme="minorBidi"/>
            <w:b w:val="0"/>
            <w:bCs w:val="0"/>
            <w:sz w:val="24"/>
            <w:szCs w:val="24"/>
          </w:rPr>
          <w:id w:val="-2025784938"/>
          <w:citation/>
        </w:sdtPr>
        <w:sdtEndPr/>
        <w:sdtContent>
          <w:r w:rsidRPr="00496E4C">
            <w:rPr>
              <w:rFonts w:asciiTheme="minorBidi" w:hAnsiTheme="minorBidi" w:cstheme="minorBidi"/>
              <w:b w:val="0"/>
              <w:bCs w:val="0"/>
              <w:sz w:val="24"/>
              <w:szCs w:val="24"/>
            </w:rPr>
            <w:fldChar w:fldCharType="begin"/>
          </w:r>
          <w:r w:rsidRPr="00496E4C">
            <w:rPr>
              <w:rFonts w:asciiTheme="minorBidi" w:hAnsiTheme="minorBidi" w:cstheme="minorBidi"/>
              <w:b w:val="0"/>
              <w:bCs w:val="0"/>
              <w:sz w:val="24"/>
              <w:szCs w:val="24"/>
            </w:rPr>
            <w:instrText xml:space="preserve"> CITATION Kip02 \l 2057 </w:instrText>
          </w:r>
          <w:r w:rsidRPr="00496E4C">
            <w:rPr>
              <w:rFonts w:asciiTheme="minorBidi" w:hAnsiTheme="minorBidi" w:cstheme="minorBidi"/>
              <w:b w:val="0"/>
              <w:bCs w:val="0"/>
              <w:sz w:val="24"/>
              <w:szCs w:val="24"/>
            </w:rPr>
            <w:fldChar w:fldCharType="separate"/>
          </w:r>
          <w:r w:rsidR="00580D52" w:rsidRPr="00580D52">
            <w:rPr>
              <w:rFonts w:asciiTheme="minorBidi" w:hAnsiTheme="minorBidi" w:cstheme="minorBidi"/>
              <w:noProof/>
              <w:sz w:val="24"/>
              <w:szCs w:val="24"/>
            </w:rPr>
            <w:t>[1]</w:t>
          </w:r>
          <w:r w:rsidRPr="00496E4C">
            <w:rPr>
              <w:rFonts w:asciiTheme="minorBidi" w:hAnsiTheme="minorBidi" w:cstheme="minorBidi"/>
              <w:b w:val="0"/>
              <w:bCs w:val="0"/>
              <w:sz w:val="24"/>
              <w:szCs w:val="24"/>
            </w:rPr>
            <w:fldChar w:fldCharType="end"/>
          </w:r>
        </w:sdtContent>
      </w:sdt>
      <w:bookmarkEnd w:id="43"/>
    </w:p>
    <w:p w14:paraId="31FFF39A" w14:textId="77777777" w:rsidR="00361EFD" w:rsidRPr="00496E4C" w:rsidRDefault="00361EFD" w:rsidP="00941D35">
      <w:pPr>
        <w:rPr>
          <w:rFonts w:asciiTheme="minorBidi" w:hAnsiTheme="minorBidi" w:cstheme="minorBidi"/>
        </w:rPr>
      </w:pPr>
    </w:p>
    <w:p w14:paraId="1B711BB7" w14:textId="1BF6ED3B" w:rsidR="00A91679" w:rsidRPr="00496E4C" w:rsidRDefault="00496E4C" w:rsidP="00A91679">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360" w:line="240" w:lineRule="auto"/>
        <w:jc w:val="center"/>
        <w:rPr>
          <w:rFonts w:asciiTheme="minorBidi" w:hAnsiTheme="minorBidi" w:cstheme="minorBidi"/>
          <w:i/>
          <w:iCs/>
          <w:color w:val="0A0A0A"/>
          <w:lang w:eastAsia="en-GB"/>
        </w:rPr>
      </w:pPr>
      <w:r>
        <w:rPr>
          <w:rFonts w:asciiTheme="minorBidi" w:hAnsiTheme="minorBidi" w:cstheme="minorBidi"/>
          <w:i/>
          <w:iCs/>
          <w:color w:val="0A0A0A"/>
          <w:lang w:eastAsia="en-GB"/>
        </w:rPr>
        <w:t>“</w:t>
      </w:r>
      <w:r w:rsidR="00745920" w:rsidRPr="00745920">
        <w:rPr>
          <w:rFonts w:asciiTheme="minorBidi" w:hAnsiTheme="minorBidi" w:cstheme="minorBidi"/>
          <w:i/>
          <w:iCs/>
          <w:color w:val="0A0A0A"/>
          <w:lang w:eastAsia="en-GB"/>
        </w:rPr>
        <w:t>I keep six honest serving-men</w:t>
      </w:r>
    </w:p>
    <w:p w14:paraId="735FF586" w14:textId="56C33FBD" w:rsidR="00745920" w:rsidRPr="00745920" w:rsidRDefault="00745920" w:rsidP="00A91679">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360" w:line="240" w:lineRule="auto"/>
        <w:jc w:val="center"/>
        <w:rPr>
          <w:rFonts w:asciiTheme="minorBidi" w:hAnsiTheme="minorBidi" w:cstheme="minorBidi"/>
          <w:i/>
          <w:iCs/>
          <w:color w:val="0A0A0A"/>
          <w:lang w:eastAsia="en-GB"/>
        </w:rPr>
      </w:pPr>
      <w:r w:rsidRPr="00745920">
        <w:rPr>
          <w:rFonts w:asciiTheme="minorBidi" w:hAnsiTheme="minorBidi" w:cstheme="minorBidi"/>
          <w:i/>
          <w:iCs/>
          <w:color w:val="0A0A0A"/>
          <w:lang w:eastAsia="en-GB"/>
        </w:rPr>
        <w:t>(They taught me all I knew);</w:t>
      </w:r>
    </w:p>
    <w:p w14:paraId="435AFBCF" w14:textId="79D1CA5D" w:rsidR="00745920" w:rsidRPr="00745920" w:rsidRDefault="00745920" w:rsidP="007459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360" w:line="240" w:lineRule="auto"/>
        <w:jc w:val="center"/>
        <w:rPr>
          <w:rFonts w:asciiTheme="minorBidi" w:hAnsiTheme="minorBidi" w:cstheme="minorBidi"/>
          <w:i/>
          <w:iCs/>
          <w:color w:val="0A0A0A"/>
          <w:lang w:eastAsia="en-GB"/>
        </w:rPr>
      </w:pPr>
      <w:r w:rsidRPr="00745920">
        <w:rPr>
          <w:rFonts w:asciiTheme="minorBidi" w:hAnsiTheme="minorBidi" w:cstheme="minorBidi"/>
          <w:i/>
          <w:iCs/>
          <w:color w:val="0A0A0A"/>
          <w:lang w:eastAsia="en-GB"/>
        </w:rPr>
        <w:t>Their names are What and Why and When</w:t>
      </w:r>
    </w:p>
    <w:p w14:paraId="147AFDDB" w14:textId="004D44CE" w:rsidR="00745920" w:rsidRPr="00745920" w:rsidRDefault="00745920" w:rsidP="007459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360" w:line="240" w:lineRule="auto"/>
        <w:jc w:val="center"/>
        <w:rPr>
          <w:rFonts w:asciiTheme="minorBidi" w:hAnsiTheme="minorBidi" w:cstheme="minorBidi"/>
          <w:i/>
          <w:iCs/>
          <w:color w:val="0A0A0A"/>
          <w:lang w:eastAsia="en-GB"/>
        </w:rPr>
      </w:pPr>
      <w:r w:rsidRPr="00745920">
        <w:rPr>
          <w:rFonts w:asciiTheme="minorBidi" w:hAnsiTheme="minorBidi" w:cstheme="minorBidi"/>
          <w:i/>
          <w:iCs/>
          <w:color w:val="0A0A0A"/>
          <w:lang w:eastAsia="en-GB"/>
        </w:rPr>
        <w:t>And How and Where and Who.</w:t>
      </w:r>
    </w:p>
    <w:p w14:paraId="4D69833D" w14:textId="77777777" w:rsidR="00745920" w:rsidRPr="00745920" w:rsidRDefault="00745920" w:rsidP="007459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360" w:line="240" w:lineRule="auto"/>
        <w:jc w:val="center"/>
        <w:rPr>
          <w:rFonts w:asciiTheme="minorBidi" w:hAnsiTheme="minorBidi" w:cstheme="minorBidi"/>
          <w:i/>
          <w:iCs/>
          <w:color w:val="0A0A0A"/>
          <w:lang w:eastAsia="en-GB"/>
        </w:rPr>
      </w:pPr>
      <w:r w:rsidRPr="00745920">
        <w:rPr>
          <w:rFonts w:asciiTheme="minorBidi" w:hAnsiTheme="minorBidi" w:cstheme="minorBidi"/>
          <w:i/>
          <w:iCs/>
          <w:color w:val="0A0A0A"/>
          <w:lang w:eastAsia="en-GB"/>
        </w:rPr>
        <w:t>I send them over land and sea,</w:t>
      </w:r>
    </w:p>
    <w:p w14:paraId="63DC9C57" w14:textId="2F553F6B" w:rsidR="00745920" w:rsidRPr="00745920" w:rsidRDefault="00745920" w:rsidP="007459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360" w:line="240" w:lineRule="auto"/>
        <w:jc w:val="center"/>
        <w:rPr>
          <w:rFonts w:asciiTheme="minorBidi" w:hAnsiTheme="minorBidi" w:cstheme="minorBidi"/>
          <w:i/>
          <w:iCs/>
          <w:color w:val="0A0A0A"/>
          <w:lang w:eastAsia="en-GB"/>
        </w:rPr>
      </w:pPr>
      <w:r w:rsidRPr="00745920">
        <w:rPr>
          <w:rFonts w:asciiTheme="minorBidi" w:hAnsiTheme="minorBidi" w:cstheme="minorBidi"/>
          <w:i/>
          <w:iCs/>
          <w:color w:val="0A0A0A"/>
          <w:lang w:eastAsia="en-GB"/>
        </w:rPr>
        <w:t>I send them east and west;</w:t>
      </w:r>
    </w:p>
    <w:p w14:paraId="2166A600" w14:textId="77777777" w:rsidR="00745920" w:rsidRPr="00745920" w:rsidRDefault="00745920" w:rsidP="007459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360" w:line="240" w:lineRule="auto"/>
        <w:jc w:val="center"/>
        <w:rPr>
          <w:rFonts w:asciiTheme="minorBidi" w:hAnsiTheme="minorBidi" w:cstheme="minorBidi"/>
          <w:i/>
          <w:iCs/>
          <w:color w:val="0A0A0A"/>
          <w:lang w:eastAsia="en-GB"/>
        </w:rPr>
      </w:pPr>
      <w:r w:rsidRPr="00745920">
        <w:rPr>
          <w:rFonts w:asciiTheme="minorBidi" w:hAnsiTheme="minorBidi" w:cstheme="minorBidi"/>
          <w:i/>
          <w:iCs/>
          <w:color w:val="0A0A0A"/>
          <w:lang w:eastAsia="en-GB"/>
        </w:rPr>
        <w:t>But after they have worked for me,</w:t>
      </w:r>
    </w:p>
    <w:p w14:paraId="79FB1328" w14:textId="5A2EA32B" w:rsidR="00745920" w:rsidRPr="00745920" w:rsidRDefault="00745920" w:rsidP="007459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360" w:line="240" w:lineRule="auto"/>
        <w:jc w:val="center"/>
        <w:rPr>
          <w:rFonts w:asciiTheme="minorBidi" w:hAnsiTheme="minorBidi" w:cstheme="minorBidi"/>
          <w:i/>
          <w:iCs/>
          <w:color w:val="0A0A0A"/>
          <w:lang w:eastAsia="en-GB"/>
        </w:rPr>
      </w:pPr>
      <w:r w:rsidRPr="00745920">
        <w:rPr>
          <w:rFonts w:asciiTheme="minorBidi" w:hAnsiTheme="minorBidi" w:cstheme="minorBidi"/>
          <w:i/>
          <w:iCs/>
          <w:color w:val="0A0A0A"/>
          <w:lang w:eastAsia="en-GB"/>
        </w:rPr>
        <w:t>I give them all a rest</w:t>
      </w:r>
      <w:r w:rsidR="00496E4C">
        <w:rPr>
          <w:rFonts w:asciiTheme="minorBidi" w:hAnsiTheme="minorBidi" w:cstheme="minorBidi"/>
          <w:i/>
          <w:iCs/>
          <w:color w:val="0A0A0A"/>
          <w:lang w:eastAsia="en-GB"/>
        </w:rPr>
        <w:t>”</w:t>
      </w:r>
      <w:r w:rsidRPr="00745920">
        <w:rPr>
          <w:rFonts w:asciiTheme="minorBidi" w:hAnsiTheme="minorBidi" w:cstheme="minorBidi"/>
          <w:i/>
          <w:iCs/>
          <w:color w:val="0A0A0A"/>
          <w:lang w:eastAsia="en-GB"/>
        </w:rPr>
        <w:t>.</w:t>
      </w:r>
    </w:p>
    <w:p w14:paraId="301AD879" w14:textId="2186BBC6" w:rsidR="00745920" w:rsidRPr="00745920" w:rsidRDefault="00496E4C" w:rsidP="007459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after="360" w:line="240" w:lineRule="auto"/>
        <w:jc w:val="center"/>
        <w:rPr>
          <w:rFonts w:asciiTheme="minorBidi" w:hAnsiTheme="minorBidi" w:cstheme="minorBidi"/>
          <w:i/>
          <w:iCs/>
          <w:color w:val="0A0A0A"/>
          <w:lang w:eastAsia="en-GB"/>
        </w:rPr>
      </w:pPr>
      <w:r w:rsidRPr="00496E4C">
        <w:rPr>
          <w:rFonts w:asciiTheme="minorBidi" w:hAnsiTheme="minorBidi" w:cstheme="minorBidi"/>
          <w:i/>
          <w:iCs/>
          <w:color w:val="0A0A0A"/>
          <w:lang w:eastAsia="en-GB"/>
        </w:rPr>
        <w:t>(Rudyard Kipling)</w:t>
      </w:r>
    </w:p>
    <w:p w14:paraId="385470C8" w14:textId="77777777" w:rsidR="00745920" w:rsidRPr="00745920" w:rsidRDefault="00745920" w:rsidP="00745920">
      <w:pPr>
        <w:spacing w:before="0" w:line="240" w:lineRule="auto"/>
        <w:jc w:val="left"/>
        <w:rPr>
          <w:rFonts w:ascii="Times New Roman" w:hAnsi="Times New Roman"/>
          <w:i/>
          <w:iCs/>
          <w:lang w:eastAsia="en-GB"/>
        </w:rPr>
      </w:pPr>
    </w:p>
    <w:p w14:paraId="5C402577" w14:textId="77777777" w:rsidR="00326452" w:rsidRPr="00496E4C" w:rsidRDefault="00326452" w:rsidP="00941D35">
      <w:pPr>
        <w:rPr>
          <w:rFonts w:asciiTheme="minorBidi" w:hAnsiTheme="minorBidi" w:cstheme="minorBidi"/>
          <w:i/>
          <w:iCs/>
        </w:rPr>
      </w:pPr>
    </w:p>
    <w:p w14:paraId="433126EC" w14:textId="77777777" w:rsidR="00DA28B2" w:rsidRPr="00A4782F" w:rsidRDefault="00DA28B2" w:rsidP="00941D35">
      <w:pPr>
        <w:rPr>
          <w:rFonts w:asciiTheme="minorBidi" w:hAnsiTheme="minorBidi" w:cstheme="minorBidi"/>
        </w:rPr>
      </w:pPr>
    </w:p>
    <w:p w14:paraId="22E55604" w14:textId="77777777" w:rsidR="00DA28B2" w:rsidRPr="00A4782F" w:rsidRDefault="00DA28B2" w:rsidP="00DA28B2">
      <w:pPr>
        <w:pStyle w:val="Heading1"/>
        <w:rPr>
          <w:rFonts w:asciiTheme="minorBidi" w:hAnsiTheme="minorBidi" w:cstheme="minorBidi"/>
        </w:rPr>
        <w:sectPr w:rsidR="00DA28B2" w:rsidRPr="00A4782F" w:rsidSect="003B1C9F">
          <w:pgSz w:w="11906" w:h="16838" w:code="9"/>
          <w:pgMar w:top="1701" w:right="1701" w:bottom="1701" w:left="1701" w:header="709" w:footer="851" w:gutter="0"/>
          <w:pgNumType w:fmt="lowerRoman"/>
          <w:cols w:space="708"/>
          <w:docGrid w:linePitch="360"/>
        </w:sectPr>
      </w:pPr>
    </w:p>
    <w:p w14:paraId="5321A288" w14:textId="4787B198" w:rsidR="008D5D60" w:rsidRDefault="00E27F90" w:rsidP="00C53236">
      <w:pPr>
        <w:pStyle w:val="Heading1"/>
        <w:rPr>
          <w:rFonts w:asciiTheme="minorBidi" w:hAnsiTheme="minorBidi" w:cstheme="minorBidi"/>
        </w:rPr>
      </w:pPr>
      <w:bookmarkStart w:id="44" w:name="_Toc152159545"/>
      <w:bookmarkStart w:id="45" w:name="_Toc51833421"/>
      <w:r>
        <w:rPr>
          <w:rFonts w:asciiTheme="minorBidi" w:hAnsiTheme="minorBidi" w:cstheme="minorBidi"/>
        </w:rPr>
        <w:t>Introduction</w:t>
      </w:r>
      <w:bookmarkEnd w:id="44"/>
    </w:p>
    <w:p w14:paraId="77372FE3" w14:textId="4D147A02" w:rsidR="00993CF8" w:rsidRDefault="00D11424" w:rsidP="00D11424">
      <w:pPr>
        <w:pStyle w:val="Heading2"/>
      </w:pPr>
      <w:bookmarkStart w:id="46" w:name="_Toc152159546"/>
      <w:r>
        <w:t>Background</w:t>
      </w:r>
      <w:bookmarkEnd w:id="46"/>
    </w:p>
    <w:p w14:paraId="2516D9F2" w14:textId="77777777" w:rsidR="006E090D" w:rsidRDefault="00D11424" w:rsidP="00CF177E">
      <w:r>
        <w:t xml:space="preserve">In 2020, </w:t>
      </w:r>
      <w:r w:rsidRPr="00D11424">
        <w:t xml:space="preserve">The United Nations General Assembly </w:t>
      </w:r>
      <w:r w:rsidR="00417796">
        <w:t xml:space="preserve">(UNGA) </w:t>
      </w:r>
      <w:r w:rsidRPr="00D11424">
        <w:t>noted that</w:t>
      </w:r>
      <w:r w:rsidR="004C3F3C">
        <w:t>:</w:t>
      </w:r>
      <w:r w:rsidRPr="00D11424">
        <w:t xml:space="preserve"> </w:t>
      </w:r>
    </w:p>
    <w:p w14:paraId="2CD0133C" w14:textId="624610CB" w:rsidR="00417796" w:rsidRDefault="00D11424" w:rsidP="00CF177E">
      <w:r w:rsidRPr="00F94E16">
        <w:rPr>
          <w:i/>
          <w:iCs/>
        </w:rPr>
        <w:t xml:space="preserve">“the devastation caused by the increasing use of improvised explosive devices </w:t>
      </w:r>
      <w:r w:rsidR="00F72E99">
        <w:rPr>
          <w:i/>
          <w:iCs/>
        </w:rPr>
        <w:t xml:space="preserve">(IEDs) </w:t>
      </w:r>
      <w:r w:rsidRPr="00F94E16">
        <w:rPr>
          <w:i/>
          <w:iCs/>
        </w:rPr>
        <w:t>by illegal armed groups, terrorists and other unauthorized recipients ... has affected a large number of countries and has resulted in thousands of casualties, both civilian and military”</w:t>
      </w:r>
      <w:r w:rsidR="00B12E44">
        <w:t xml:space="preserve"> </w:t>
      </w:r>
      <w:sdt>
        <w:sdtPr>
          <w:id w:val="-681981316"/>
          <w:citation/>
        </w:sdtPr>
        <w:sdtEndPr/>
        <w:sdtContent>
          <w:r w:rsidR="00B12E44">
            <w:fldChar w:fldCharType="begin"/>
          </w:r>
          <w:r w:rsidR="00B12E44">
            <w:instrText xml:space="preserve"> CITATION UNG202 \l 2057 </w:instrText>
          </w:r>
          <w:r w:rsidR="00B12E44">
            <w:fldChar w:fldCharType="separate"/>
          </w:r>
          <w:r w:rsidR="00580D52">
            <w:rPr>
              <w:noProof/>
            </w:rPr>
            <w:t>[2]</w:t>
          </w:r>
          <w:r w:rsidR="00B12E44">
            <w:fldChar w:fldCharType="end"/>
          </w:r>
        </w:sdtContent>
      </w:sdt>
      <w:r w:rsidR="00746D28">
        <w:t>.</w:t>
      </w:r>
      <w:r w:rsidR="00EE315F">
        <w:t xml:space="preserve"> </w:t>
      </w:r>
    </w:p>
    <w:p w14:paraId="12E94150" w14:textId="181644A2" w:rsidR="004262EA" w:rsidRDefault="00EE315F" w:rsidP="00180623">
      <w:r w:rsidRPr="00EE315F">
        <w:t xml:space="preserve">How such </w:t>
      </w:r>
      <w:r w:rsidR="00553E93">
        <w:t xml:space="preserve">armed </w:t>
      </w:r>
      <w:r w:rsidRPr="00EE315F">
        <w:t>groups</w:t>
      </w:r>
      <w:r w:rsidR="00553E93">
        <w:t>, terrorists and unauthorised recipients</w:t>
      </w:r>
      <w:r w:rsidRPr="00EE315F">
        <w:t xml:space="preserve"> acquire, manufacture, and use IEDs evolv</w:t>
      </w:r>
      <w:r w:rsidR="00144A63">
        <w:t>es at pace</w:t>
      </w:r>
      <w:r w:rsidR="006B0279">
        <w:t>,</w:t>
      </w:r>
      <w:r w:rsidR="000F61DC">
        <w:t xml:space="preserve"> including the </w:t>
      </w:r>
      <w:r w:rsidR="009E64D5">
        <w:t>synthesis</w:t>
      </w:r>
      <w:r w:rsidR="000F61DC" w:rsidRPr="000F61DC">
        <w:t xml:space="preserve"> </w:t>
      </w:r>
      <w:r w:rsidR="000F61DC">
        <w:t xml:space="preserve">of </w:t>
      </w:r>
      <w:r w:rsidR="000F61DC" w:rsidRPr="000F61DC">
        <w:t>home-made explosives</w:t>
      </w:r>
      <w:r w:rsidR="000F61DC">
        <w:t xml:space="preserve"> (HME)</w:t>
      </w:r>
      <w:r w:rsidR="000F61DC" w:rsidRPr="000F61DC">
        <w:t xml:space="preserve"> and misusing electronic systems from components and substances that are </w:t>
      </w:r>
      <w:r w:rsidR="00B47ECD">
        <w:t xml:space="preserve">considered </w:t>
      </w:r>
      <w:r w:rsidR="000F61DC" w:rsidRPr="000F61DC">
        <w:t>dual</w:t>
      </w:r>
      <w:r w:rsidR="00144A63">
        <w:t>-</w:t>
      </w:r>
      <w:r w:rsidR="000F61DC" w:rsidRPr="000F61DC">
        <w:t>use in nature</w:t>
      </w:r>
      <w:r w:rsidR="00F85527">
        <w:t xml:space="preserve"> </w:t>
      </w:r>
      <w:sdt>
        <w:sdtPr>
          <w:id w:val="340439207"/>
          <w:citation/>
        </w:sdtPr>
        <w:sdtEndPr/>
        <w:sdtContent>
          <w:r w:rsidR="009227B5">
            <w:fldChar w:fldCharType="begin"/>
          </w:r>
          <w:r w:rsidR="00B16CFE">
            <w:instrText xml:space="preserve">CITATION UNC23 \l 2057 </w:instrText>
          </w:r>
          <w:r w:rsidR="009227B5">
            <w:fldChar w:fldCharType="separate"/>
          </w:r>
          <w:r w:rsidR="00580D52">
            <w:rPr>
              <w:noProof/>
            </w:rPr>
            <w:t>[3]</w:t>
          </w:r>
          <w:r w:rsidR="009227B5">
            <w:fldChar w:fldCharType="end"/>
          </w:r>
        </w:sdtContent>
      </w:sdt>
      <w:r w:rsidR="000F61DC" w:rsidRPr="000F61DC">
        <w:t>.</w:t>
      </w:r>
      <w:r w:rsidR="00BF4AE3">
        <w:t xml:space="preserve"> </w:t>
      </w:r>
      <w:r w:rsidR="002B04C0">
        <w:t xml:space="preserve">As such, there is a pressing need to </w:t>
      </w:r>
      <w:r w:rsidR="00951C07">
        <w:t>be more adaptable than the opponent,</w:t>
      </w:r>
      <w:r w:rsidR="00D76B39">
        <w:t xml:space="preserve"> </w:t>
      </w:r>
      <w:r w:rsidR="00DC52FC">
        <w:t xml:space="preserve">to circumvent their decision-making, </w:t>
      </w:r>
      <w:r w:rsidR="00D76B39">
        <w:t xml:space="preserve">thereby ensuring </w:t>
      </w:r>
      <w:r w:rsidR="00F25F5E">
        <w:t>longevity</w:t>
      </w:r>
      <w:r w:rsidR="00D76B39">
        <w:t xml:space="preserve"> </w:t>
      </w:r>
      <w:r w:rsidR="00F25F5E">
        <w:t xml:space="preserve">of </w:t>
      </w:r>
      <w:r w:rsidR="007E4680">
        <w:t>countermeasures</w:t>
      </w:r>
      <w:r w:rsidR="00440A99">
        <w:t xml:space="preserve"> </w:t>
      </w:r>
      <w:sdt>
        <w:sdtPr>
          <w:id w:val="1662274368"/>
          <w:citation/>
        </w:sdtPr>
        <w:sdtEndPr/>
        <w:sdtContent>
          <w:r w:rsidR="00440A99">
            <w:fldChar w:fldCharType="begin"/>
          </w:r>
          <w:r w:rsidR="00440A99">
            <w:instrText xml:space="preserve"> CITATION Pyt13 \l 2057 </w:instrText>
          </w:r>
          <w:r w:rsidR="00440A99">
            <w:fldChar w:fldCharType="separate"/>
          </w:r>
          <w:r w:rsidR="00580D52">
            <w:rPr>
              <w:noProof/>
            </w:rPr>
            <w:t>[4]</w:t>
          </w:r>
          <w:r w:rsidR="00440A99">
            <w:fldChar w:fldCharType="end"/>
          </w:r>
        </w:sdtContent>
      </w:sdt>
      <w:r w:rsidR="00D76B39">
        <w:t>.</w:t>
      </w:r>
      <w:r w:rsidR="00440A99">
        <w:t xml:space="preserve"> </w:t>
      </w:r>
      <w:r w:rsidR="002C09D9">
        <w:t xml:space="preserve">Never has </w:t>
      </w:r>
      <w:r w:rsidR="002D752E">
        <w:t xml:space="preserve">there </w:t>
      </w:r>
      <w:r w:rsidR="002C09D9">
        <w:t xml:space="preserve">been </w:t>
      </w:r>
      <w:r w:rsidR="002D752E">
        <w:t xml:space="preserve">a </w:t>
      </w:r>
      <w:r w:rsidR="002C09D9">
        <w:t xml:space="preserve">more pressing </w:t>
      </w:r>
      <w:r w:rsidR="002D752E">
        <w:t xml:space="preserve">time </w:t>
      </w:r>
      <w:r w:rsidR="004F44A2">
        <w:t xml:space="preserve">to instigate effective mitigation </w:t>
      </w:r>
      <w:r w:rsidR="002C09D9">
        <w:t xml:space="preserve">when </w:t>
      </w:r>
      <w:r w:rsidR="00180623">
        <w:t xml:space="preserve">the last </w:t>
      </w:r>
      <w:r w:rsidR="002D752E">
        <w:t>decade</w:t>
      </w:r>
      <w:r w:rsidR="004C4F20">
        <w:t xml:space="preserve"> (excluding </w:t>
      </w:r>
      <w:r w:rsidR="002072A0">
        <w:t xml:space="preserve">recent events in </w:t>
      </w:r>
      <w:r w:rsidR="004C4F20">
        <w:t>Ukraine</w:t>
      </w:r>
      <w:r w:rsidR="00B10E8D">
        <w:t xml:space="preserve"> and Gaza</w:t>
      </w:r>
      <w:r w:rsidR="004C4F20">
        <w:t>)</w:t>
      </w:r>
      <w:r w:rsidR="00180623">
        <w:t xml:space="preserve"> </w:t>
      </w:r>
      <w:sdt>
        <w:sdtPr>
          <w:id w:val="924685697"/>
          <w:citation/>
        </w:sdtPr>
        <w:sdtEndPr/>
        <w:sdtContent>
          <w:r w:rsidR="00A83D77">
            <w:fldChar w:fldCharType="begin"/>
          </w:r>
          <w:r w:rsidR="00A83D77">
            <w:instrText xml:space="preserve"> CITATION Dat21 \l 2057 </w:instrText>
          </w:r>
          <w:r w:rsidR="00A83D77">
            <w:fldChar w:fldCharType="separate"/>
          </w:r>
          <w:r w:rsidR="00580D52">
            <w:rPr>
              <w:noProof/>
            </w:rPr>
            <w:t>[5]</w:t>
          </w:r>
          <w:r w:rsidR="00A83D77">
            <w:fldChar w:fldCharType="end"/>
          </w:r>
        </w:sdtContent>
      </w:sdt>
      <w:r w:rsidR="00A83D77">
        <w:t xml:space="preserve"> </w:t>
      </w:r>
      <w:r w:rsidR="00180623">
        <w:t xml:space="preserve">has </w:t>
      </w:r>
      <w:r w:rsidR="002D752E">
        <w:t>witnessed</w:t>
      </w:r>
      <w:r w:rsidR="004262EA">
        <w:t xml:space="preserve"> the following</w:t>
      </w:r>
      <w:r w:rsidR="004C3F3C">
        <w:t>:</w:t>
      </w:r>
    </w:p>
    <w:p w14:paraId="293545FF" w14:textId="4D2DDFFD" w:rsidR="004262EA" w:rsidRDefault="000F5E49" w:rsidP="004C3F3C">
      <w:pPr>
        <w:rPr>
          <w:i/>
          <w:iCs/>
        </w:rPr>
      </w:pPr>
      <w:r>
        <w:rPr>
          <w:i/>
          <w:iCs/>
        </w:rPr>
        <w:t>“</w:t>
      </w:r>
      <w:r w:rsidR="004262EA" w:rsidRPr="004262EA">
        <w:rPr>
          <w:i/>
          <w:iCs/>
        </w:rPr>
        <w:t>Between 2011 and 2022, IEDs accounted for 49% of global reported civilian deaths and injuries, ground-launched weapons caused 23%, air-launched weapons caused 23%, and combined/unclear weapons caused 5%</w:t>
      </w:r>
      <w:r>
        <w:rPr>
          <w:i/>
          <w:iCs/>
        </w:rPr>
        <w:t>”</w:t>
      </w:r>
      <w:r w:rsidR="004262EA">
        <w:rPr>
          <w:i/>
          <w:iCs/>
        </w:rPr>
        <w:t xml:space="preserve"> </w:t>
      </w:r>
      <w:sdt>
        <w:sdtPr>
          <w:rPr>
            <w:i/>
            <w:iCs/>
          </w:rPr>
          <w:id w:val="-244494036"/>
          <w:citation/>
        </w:sdtPr>
        <w:sdtEndPr/>
        <w:sdtContent>
          <w:r>
            <w:rPr>
              <w:i/>
              <w:iCs/>
            </w:rPr>
            <w:fldChar w:fldCharType="begin"/>
          </w:r>
          <w:r>
            <w:rPr>
              <w:i/>
              <w:iCs/>
            </w:rPr>
            <w:instrText xml:space="preserve"> CITATION Tor23 \l 2057 </w:instrText>
          </w:r>
          <w:r>
            <w:rPr>
              <w:i/>
              <w:iCs/>
            </w:rPr>
            <w:fldChar w:fldCharType="separate"/>
          </w:r>
          <w:r w:rsidR="00580D52">
            <w:rPr>
              <w:noProof/>
            </w:rPr>
            <w:t>[6]</w:t>
          </w:r>
          <w:r>
            <w:rPr>
              <w:i/>
              <w:iCs/>
            </w:rPr>
            <w:fldChar w:fldCharType="end"/>
          </w:r>
        </w:sdtContent>
      </w:sdt>
      <w:r w:rsidR="004262EA" w:rsidRPr="004262EA">
        <w:rPr>
          <w:i/>
          <w:iCs/>
        </w:rPr>
        <w:t>.</w:t>
      </w:r>
    </w:p>
    <w:p w14:paraId="39F064E4" w14:textId="2697960C" w:rsidR="000F5E49" w:rsidRDefault="0050546A" w:rsidP="004C3F3C">
      <w:pPr>
        <w:rPr>
          <w:i/>
          <w:iCs/>
        </w:rPr>
      </w:pPr>
      <w:r>
        <w:rPr>
          <w:i/>
          <w:iCs/>
        </w:rPr>
        <w:t xml:space="preserve">“Between January 2010 and December 2022, </w:t>
      </w:r>
      <w:r w:rsidR="004403CE" w:rsidRPr="004403CE">
        <w:rPr>
          <w:i/>
          <w:iCs/>
        </w:rPr>
        <w:t>14,242 incidents involving IEDs were recorded</w:t>
      </w:r>
      <w:r w:rsidR="00A17E0E">
        <w:rPr>
          <w:i/>
          <w:iCs/>
        </w:rPr>
        <w:t xml:space="preserve"> in Western media</w:t>
      </w:r>
      <w:r w:rsidR="004403CE" w:rsidRPr="004403CE">
        <w:rPr>
          <w:i/>
          <w:iCs/>
        </w:rPr>
        <w:t xml:space="preserve">, </w:t>
      </w:r>
      <w:r w:rsidR="007500A9">
        <w:rPr>
          <w:i/>
          <w:iCs/>
        </w:rPr>
        <w:t>resulting in</w:t>
      </w:r>
      <w:r w:rsidR="004403CE" w:rsidRPr="004403CE">
        <w:rPr>
          <w:i/>
          <w:iCs/>
        </w:rPr>
        <w:t xml:space="preserve"> 147,482 civilian casualties (40,840 killed, 106,642 injured). In that time, IEDs accounted for 36% of all explosive weapon use recorded globally, and 49% of all civilian casualties from the use of explosive weapons”</w:t>
      </w:r>
      <w:r w:rsidR="007E0C32">
        <w:rPr>
          <w:i/>
          <w:iCs/>
        </w:rPr>
        <w:t xml:space="preserve"> </w:t>
      </w:r>
      <w:sdt>
        <w:sdtPr>
          <w:rPr>
            <w:i/>
            <w:iCs/>
          </w:rPr>
          <w:id w:val="181558642"/>
          <w:citation/>
        </w:sdtPr>
        <w:sdtEndPr/>
        <w:sdtContent>
          <w:r w:rsidR="007E0C32">
            <w:rPr>
              <w:i/>
              <w:iCs/>
            </w:rPr>
            <w:fldChar w:fldCharType="begin"/>
          </w:r>
          <w:r w:rsidR="007E0C32">
            <w:rPr>
              <w:i/>
              <w:iCs/>
            </w:rPr>
            <w:instrText xml:space="preserve"> CITATION Ove23 \l 2057 </w:instrText>
          </w:r>
          <w:r w:rsidR="007E0C32">
            <w:rPr>
              <w:i/>
              <w:iCs/>
            </w:rPr>
            <w:fldChar w:fldCharType="separate"/>
          </w:r>
          <w:r w:rsidR="00580D52">
            <w:rPr>
              <w:noProof/>
            </w:rPr>
            <w:t>[7]</w:t>
          </w:r>
          <w:r w:rsidR="007E0C32">
            <w:rPr>
              <w:i/>
              <w:iCs/>
            </w:rPr>
            <w:fldChar w:fldCharType="end"/>
          </w:r>
        </w:sdtContent>
      </w:sdt>
      <w:r w:rsidR="00D325D4">
        <w:rPr>
          <w:i/>
          <w:iCs/>
        </w:rPr>
        <w:t>.</w:t>
      </w:r>
    </w:p>
    <w:p w14:paraId="27F480F4" w14:textId="6122ED4D" w:rsidR="00417796" w:rsidRDefault="001967D5" w:rsidP="00CF177E">
      <w:r>
        <w:t>W</w:t>
      </w:r>
      <w:r w:rsidR="00417796">
        <w:t xml:space="preserve">hen </w:t>
      </w:r>
      <w:r w:rsidR="00DF5F09">
        <w:t>such a</w:t>
      </w:r>
      <w:r w:rsidR="00417796">
        <w:t xml:space="preserve"> vast array of components and substances that may be used in an improvised system</w:t>
      </w:r>
      <w:r>
        <w:t xml:space="preserve"> are considered</w:t>
      </w:r>
      <w:r w:rsidR="00417796">
        <w:t xml:space="preserve">, the definition of </w:t>
      </w:r>
      <w:r w:rsidR="00A57031" w:rsidRPr="00A57031">
        <w:rPr>
          <w:i/>
          <w:iCs/>
        </w:rPr>
        <w:t>‘</w:t>
      </w:r>
      <w:r w:rsidR="00417796" w:rsidRPr="00A57031">
        <w:rPr>
          <w:i/>
          <w:iCs/>
        </w:rPr>
        <w:t>improvised</w:t>
      </w:r>
      <w:r w:rsidR="00A57031" w:rsidRPr="00A57031">
        <w:rPr>
          <w:i/>
          <w:iCs/>
        </w:rPr>
        <w:t>’</w:t>
      </w:r>
      <w:r w:rsidR="00417796">
        <w:t xml:space="preserve"> </w:t>
      </w:r>
      <w:r w:rsidR="0083379C">
        <w:t xml:space="preserve">sets </w:t>
      </w:r>
      <w:r w:rsidR="00DF5F09">
        <w:t xml:space="preserve">any </w:t>
      </w:r>
      <w:r w:rsidR="007C2224">
        <w:t>resolution</w:t>
      </w:r>
      <w:r w:rsidR="0083379C">
        <w:t xml:space="preserve"> at odds with the intelligence cycle</w:t>
      </w:r>
      <w:r w:rsidR="00482FF7">
        <w:t xml:space="preserve"> </w:t>
      </w:r>
      <w:sdt>
        <w:sdtPr>
          <w:id w:val="1801953353"/>
          <w:citation/>
        </w:sdtPr>
        <w:sdtEndPr/>
        <w:sdtContent>
          <w:r w:rsidR="00482FF7">
            <w:fldChar w:fldCharType="begin"/>
          </w:r>
          <w:r w:rsidR="00482FF7">
            <w:instrText xml:space="preserve"> CITATION Joh23 \l 2057 </w:instrText>
          </w:r>
          <w:r w:rsidR="00482FF7">
            <w:fldChar w:fldCharType="separate"/>
          </w:r>
          <w:r w:rsidR="00580D52">
            <w:rPr>
              <w:noProof/>
            </w:rPr>
            <w:t>[8]</w:t>
          </w:r>
          <w:r w:rsidR="00482FF7">
            <w:fldChar w:fldCharType="end"/>
          </w:r>
        </w:sdtContent>
      </w:sdt>
      <w:r w:rsidR="0083379C">
        <w:t>.</w:t>
      </w:r>
      <w:r w:rsidR="00201162">
        <w:t xml:space="preserve"> </w:t>
      </w:r>
      <w:r w:rsidR="007C2224">
        <w:t xml:space="preserve">The word </w:t>
      </w:r>
      <w:r w:rsidR="007C2224" w:rsidRPr="007C2224">
        <w:rPr>
          <w:i/>
          <w:iCs/>
        </w:rPr>
        <w:t>‘i</w:t>
      </w:r>
      <w:r w:rsidR="00201162" w:rsidRPr="007C2224">
        <w:rPr>
          <w:i/>
          <w:iCs/>
        </w:rPr>
        <w:t>mprovised</w:t>
      </w:r>
      <w:r w:rsidR="007C2224" w:rsidRPr="007C2224">
        <w:rPr>
          <w:i/>
          <w:iCs/>
        </w:rPr>
        <w:t>’</w:t>
      </w:r>
      <w:r w:rsidR="00201162">
        <w:t xml:space="preserve"> means to:</w:t>
      </w:r>
    </w:p>
    <w:p w14:paraId="115BDEB8" w14:textId="41C82A61" w:rsidR="0083379C" w:rsidRDefault="00DC32BE" w:rsidP="009144FE">
      <w:r>
        <w:t>“</w:t>
      </w:r>
      <w:r w:rsidR="00201162">
        <w:rPr>
          <w:i/>
          <w:iCs/>
        </w:rPr>
        <w:t>C</w:t>
      </w:r>
      <w:r w:rsidRPr="00786EF1">
        <w:rPr>
          <w:i/>
          <w:iCs/>
        </w:rPr>
        <w:t>reate, invent, or do something spontaneously or without preparation, esp. in response to circumstances, or as a result of necessity</w:t>
      </w:r>
      <w:r>
        <w:t xml:space="preserve">” </w:t>
      </w:r>
      <w:sdt>
        <w:sdtPr>
          <w:id w:val="1650321649"/>
          <w:citation/>
        </w:sdtPr>
        <w:sdtEndPr/>
        <w:sdtContent>
          <w:r>
            <w:fldChar w:fldCharType="begin"/>
          </w:r>
          <w:r>
            <w:instrText xml:space="preserve"> CITATION OUP23 \l 2057 </w:instrText>
          </w:r>
          <w:r>
            <w:fldChar w:fldCharType="separate"/>
          </w:r>
          <w:r w:rsidR="00580D52">
            <w:rPr>
              <w:noProof/>
            </w:rPr>
            <w:t>[9]</w:t>
          </w:r>
          <w:r>
            <w:fldChar w:fldCharType="end"/>
          </w:r>
        </w:sdtContent>
      </w:sdt>
      <w:r w:rsidR="00D325D4">
        <w:t>.</w:t>
      </w:r>
    </w:p>
    <w:p w14:paraId="45158BF4" w14:textId="7701A035" w:rsidR="0042198A" w:rsidRPr="00993CF8" w:rsidRDefault="0055078E" w:rsidP="00AE0E10">
      <w:r>
        <w:t>W</w:t>
      </w:r>
      <w:r w:rsidR="0083379C">
        <w:t xml:space="preserve">here should </w:t>
      </w:r>
      <w:r w:rsidR="00D325D4">
        <w:t xml:space="preserve">appropriate </w:t>
      </w:r>
      <w:r w:rsidR="0083379C">
        <w:t xml:space="preserve">focus </w:t>
      </w:r>
      <w:r w:rsidR="00D520DA">
        <w:t xml:space="preserve">be applied </w:t>
      </w:r>
      <w:r w:rsidR="00FE3ED0">
        <w:t xml:space="preserve">within </w:t>
      </w:r>
      <w:r w:rsidR="00D520DA">
        <w:t xml:space="preserve">a </w:t>
      </w:r>
      <w:r w:rsidR="00FE3ED0">
        <w:t>supply chain</w:t>
      </w:r>
      <w:r w:rsidR="0083379C">
        <w:t xml:space="preserve"> i</w:t>
      </w:r>
      <w:r>
        <w:t>f</w:t>
      </w:r>
      <w:r w:rsidR="0083379C">
        <w:t xml:space="preserve"> </w:t>
      </w:r>
      <w:r w:rsidR="00FE2FAE" w:rsidRPr="00FE3ED0">
        <w:rPr>
          <w:i/>
          <w:iCs/>
        </w:rPr>
        <w:t>‘something’</w:t>
      </w:r>
      <w:r w:rsidR="00700A28">
        <w:rPr>
          <w:i/>
          <w:iCs/>
        </w:rPr>
        <w:t xml:space="preserve"> (the IED)</w:t>
      </w:r>
      <w:r w:rsidR="00FE2FAE">
        <w:t xml:space="preserve"> is </w:t>
      </w:r>
      <w:r w:rsidR="00700A28">
        <w:t>being</w:t>
      </w:r>
      <w:r w:rsidR="00FE2FAE">
        <w:t xml:space="preserve"> </w:t>
      </w:r>
      <w:r w:rsidR="00FE2FAE" w:rsidRPr="00FE3ED0">
        <w:rPr>
          <w:i/>
          <w:iCs/>
        </w:rPr>
        <w:t>‘created’</w:t>
      </w:r>
      <w:r w:rsidR="00FE2FAE">
        <w:t xml:space="preserve"> out of </w:t>
      </w:r>
      <w:r w:rsidR="00FE2FAE" w:rsidRPr="00700A28">
        <w:rPr>
          <w:i/>
          <w:iCs/>
        </w:rPr>
        <w:t>‘necessity’</w:t>
      </w:r>
      <w:r w:rsidR="00FE2FAE">
        <w:t xml:space="preserve"> and </w:t>
      </w:r>
      <w:r w:rsidR="00FE3ED0">
        <w:t xml:space="preserve">in response to </w:t>
      </w:r>
      <w:r w:rsidR="00FE3ED0" w:rsidRPr="00700A28">
        <w:rPr>
          <w:i/>
          <w:iCs/>
        </w:rPr>
        <w:t>‘circumsta</w:t>
      </w:r>
      <w:r w:rsidR="00700A28">
        <w:rPr>
          <w:i/>
          <w:iCs/>
        </w:rPr>
        <w:t>n</w:t>
      </w:r>
      <w:r w:rsidR="00FE3ED0" w:rsidRPr="00700A28">
        <w:rPr>
          <w:i/>
          <w:iCs/>
        </w:rPr>
        <w:t>ce’</w:t>
      </w:r>
      <w:r w:rsidR="00700A28">
        <w:t xml:space="preserve"> </w:t>
      </w:r>
      <w:r w:rsidR="0042198A">
        <w:t xml:space="preserve">when </w:t>
      </w:r>
      <w:r w:rsidR="0083379C">
        <w:t xml:space="preserve">the </w:t>
      </w:r>
      <w:r w:rsidR="00CE41BB">
        <w:t xml:space="preserve">international community cannot agree </w:t>
      </w:r>
      <w:sdt>
        <w:sdtPr>
          <w:id w:val="-673185059"/>
          <w:citation/>
        </w:sdtPr>
        <w:sdtEndPr/>
        <w:sdtContent>
          <w:r w:rsidR="00DD5E9F">
            <w:fldChar w:fldCharType="begin"/>
          </w:r>
          <w:r w:rsidR="00DD5E9F">
            <w:instrText xml:space="preserve"> CITATION Smi21 \l 2057 </w:instrText>
          </w:r>
          <w:r w:rsidR="00DD5E9F">
            <w:fldChar w:fldCharType="separate"/>
          </w:r>
          <w:r w:rsidR="00580D52">
            <w:rPr>
              <w:noProof/>
            </w:rPr>
            <w:t>[10]</w:t>
          </w:r>
          <w:r w:rsidR="00DD5E9F">
            <w:fldChar w:fldCharType="end"/>
          </w:r>
        </w:sdtContent>
      </w:sdt>
      <w:r w:rsidR="00BE6A6E">
        <w:t xml:space="preserve"> </w:t>
      </w:r>
      <w:r w:rsidR="00CE41BB">
        <w:t>what constitutes an IED</w:t>
      </w:r>
      <w:r w:rsidR="00BC0968" w:rsidRPr="00BC0968">
        <w:t xml:space="preserve"> </w:t>
      </w:r>
      <w:r w:rsidR="00BC0968">
        <w:t>when the loss of life is so gigantic</w:t>
      </w:r>
      <w:r w:rsidR="00BE2D38">
        <w:t>?</w:t>
      </w:r>
      <w:r w:rsidR="00CE41BB">
        <w:t xml:space="preserve"> </w:t>
      </w:r>
      <w:r w:rsidR="00BE2D38">
        <w:t>I</w:t>
      </w:r>
      <w:r w:rsidR="00CE41BB">
        <w:t xml:space="preserve">s it an IED, </w:t>
      </w:r>
      <w:r w:rsidR="00365677">
        <w:t xml:space="preserve">booby trap, </w:t>
      </w:r>
      <w:r w:rsidR="00CE41BB">
        <w:t xml:space="preserve">artisanal mine, improvised mine, </w:t>
      </w:r>
      <w:r w:rsidR="003B39C8">
        <w:t>mine of an anti-personnel nature</w:t>
      </w:r>
      <w:r w:rsidR="004C41F1">
        <w:t>,</w:t>
      </w:r>
      <w:r w:rsidR="00AE0E10">
        <w:t xml:space="preserve"> or</w:t>
      </w:r>
      <w:r w:rsidR="004C41F1">
        <w:t xml:space="preserve"> anti-</w:t>
      </w:r>
      <w:r w:rsidR="00B63C8C">
        <w:t>p</w:t>
      </w:r>
      <w:r w:rsidR="004C41F1">
        <w:t>ersonnel mine of an improvised nature</w:t>
      </w:r>
      <w:sdt>
        <w:sdtPr>
          <w:id w:val="627431231"/>
          <w:citation/>
        </w:sdtPr>
        <w:sdtEndPr/>
        <w:sdtContent>
          <w:r w:rsidR="00834F5C">
            <w:fldChar w:fldCharType="begin"/>
          </w:r>
          <w:r w:rsidR="00834F5C">
            <w:instrText xml:space="preserve"> CITATION van17 \l 2057 </w:instrText>
          </w:r>
          <w:r w:rsidR="00834F5C">
            <w:fldChar w:fldCharType="separate"/>
          </w:r>
          <w:r w:rsidR="00580D52">
            <w:rPr>
              <w:noProof/>
            </w:rPr>
            <w:t xml:space="preserve"> [11]</w:t>
          </w:r>
          <w:r w:rsidR="00834F5C">
            <w:fldChar w:fldCharType="end"/>
          </w:r>
        </w:sdtContent>
      </w:sdt>
      <w:r w:rsidR="00511AD4">
        <w:t>?</w:t>
      </w:r>
      <w:r w:rsidR="00CE41BB">
        <w:t xml:space="preserve"> </w:t>
      </w:r>
      <w:r w:rsidR="004C41F1">
        <w:t xml:space="preserve">As such, this research decides </w:t>
      </w:r>
      <w:r w:rsidR="0049601B">
        <w:t xml:space="preserve">to avoid argument on definition and </w:t>
      </w:r>
      <w:r w:rsidR="004C41F1">
        <w:t xml:space="preserve">narrow the </w:t>
      </w:r>
      <w:r w:rsidR="001D0A0F">
        <w:t xml:space="preserve">opportunity for explosive violence </w:t>
      </w:r>
      <w:r w:rsidR="00CA1ECA">
        <w:t xml:space="preserve">by focusing on the regulation surrounding the explosive </w:t>
      </w:r>
      <w:r w:rsidR="001D0A0F">
        <w:t>components of an improvised system</w:t>
      </w:r>
      <w:r w:rsidR="00CA1ECA">
        <w:t>.</w:t>
      </w:r>
    </w:p>
    <w:p w14:paraId="4C651565" w14:textId="7200480E" w:rsidR="008D5D60" w:rsidRDefault="00A80D95" w:rsidP="008D5D60">
      <w:pPr>
        <w:pStyle w:val="Heading2"/>
        <w:rPr>
          <w:rFonts w:asciiTheme="minorBidi" w:hAnsiTheme="minorBidi" w:cstheme="minorBidi"/>
        </w:rPr>
      </w:pPr>
      <w:bookmarkStart w:id="47" w:name="_Toc152159547"/>
      <w:r>
        <w:rPr>
          <w:rFonts w:asciiTheme="minorBidi" w:hAnsiTheme="minorBidi" w:cstheme="minorBidi"/>
        </w:rPr>
        <w:t xml:space="preserve">Research </w:t>
      </w:r>
      <w:r w:rsidR="002E1549">
        <w:rPr>
          <w:rFonts w:asciiTheme="minorBidi" w:hAnsiTheme="minorBidi" w:cstheme="minorBidi"/>
        </w:rPr>
        <w:t>Aim</w:t>
      </w:r>
      <w:bookmarkEnd w:id="47"/>
    </w:p>
    <w:p w14:paraId="5DD0C2F1" w14:textId="48B1B6C3" w:rsidR="0077320C" w:rsidRDefault="00A80D95" w:rsidP="00876F2C">
      <w:r>
        <w:t>The</w:t>
      </w:r>
      <w:r w:rsidRPr="00DF4F37">
        <w:t xml:space="preserve"> </w:t>
      </w:r>
      <w:r>
        <w:t xml:space="preserve">aim of this research is to examine </w:t>
      </w:r>
      <w:r w:rsidRPr="00DF4F37">
        <w:t xml:space="preserve">global supply chains available to </w:t>
      </w:r>
      <w:r>
        <w:t xml:space="preserve">criminals </w:t>
      </w:r>
      <w:r w:rsidRPr="00DF4F37">
        <w:t xml:space="preserve">and </w:t>
      </w:r>
      <w:r>
        <w:t xml:space="preserve">to identify whether the regulation applied to explosive chemical precursors (ECP) is </w:t>
      </w:r>
      <w:r w:rsidR="00362DF3">
        <w:t xml:space="preserve">sufficiently </w:t>
      </w:r>
      <w:r>
        <w:t xml:space="preserve">robust, and to </w:t>
      </w:r>
      <w:r w:rsidR="008E79A4">
        <w:t>advocate findings at the highest international level – the United Nations General Assembly (UNGA)</w:t>
      </w:r>
      <w:r>
        <w:t>.</w:t>
      </w:r>
    </w:p>
    <w:p w14:paraId="17151AC8" w14:textId="359E7596" w:rsidR="008E79A4" w:rsidRDefault="008E79A4" w:rsidP="008E79A4">
      <w:pPr>
        <w:pStyle w:val="Heading2"/>
        <w:rPr>
          <w:rFonts w:asciiTheme="minorBidi" w:hAnsiTheme="minorBidi" w:cstheme="minorBidi"/>
        </w:rPr>
      </w:pPr>
      <w:bookmarkStart w:id="48" w:name="_Toc152159548"/>
      <w:r>
        <w:rPr>
          <w:rFonts w:asciiTheme="minorBidi" w:hAnsiTheme="minorBidi" w:cstheme="minorBidi"/>
        </w:rPr>
        <w:t>Research Objectives</w:t>
      </w:r>
      <w:bookmarkEnd w:id="48"/>
    </w:p>
    <w:p w14:paraId="612C2724" w14:textId="60B5A307" w:rsidR="00A80D95" w:rsidRDefault="00017285" w:rsidP="00A80D95">
      <w:r>
        <w:t>The objectives of this research are to:</w:t>
      </w:r>
    </w:p>
    <w:p w14:paraId="2908932F" w14:textId="019CCB65" w:rsidR="00017285" w:rsidRDefault="009E7DAC" w:rsidP="00017285">
      <w:pPr>
        <w:pStyle w:val="ListParagraph"/>
        <w:numPr>
          <w:ilvl w:val="0"/>
          <w:numId w:val="26"/>
        </w:numPr>
      </w:pPr>
      <w:r>
        <w:t xml:space="preserve">Identify a methodology by which </w:t>
      </w:r>
      <w:r w:rsidR="00CF6D64">
        <w:t xml:space="preserve">the threat posed by </w:t>
      </w:r>
      <w:r>
        <w:t>ECP can be better</w:t>
      </w:r>
      <w:r w:rsidR="00CF6D64">
        <w:t xml:space="preserve"> predicted and </w:t>
      </w:r>
      <w:r>
        <w:t>regulated (Chapters 2 and 3);</w:t>
      </w:r>
    </w:p>
    <w:p w14:paraId="32B4E6F8" w14:textId="7DD265A5" w:rsidR="009E7DAC" w:rsidRDefault="009E7DAC" w:rsidP="00017285">
      <w:pPr>
        <w:pStyle w:val="ListParagraph"/>
        <w:numPr>
          <w:ilvl w:val="0"/>
          <w:numId w:val="26"/>
        </w:numPr>
      </w:pPr>
      <w:r>
        <w:t>Iden</w:t>
      </w:r>
      <w:r w:rsidR="00CF6D64">
        <w:t>t</w:t>
      </w:r>
      <w:r>
        <w:t xml:space="preserve">ify a methodology by which international approaches to countering the illicit diversion of ECP can be improved </w:t>
      </w:r>
      <w:r w:rsidR="002C6B04">
        <w:t>using</w:t>
      </w:r>
      <w:r w:rsidR="000F7012">
        <w:t xml:space="preserve"> </w:t>
      </w:r>
      <w:r w:rsidR="00161B17">
        <w:t>artificial intelligence</w:t>
      </w:r>
      <w:r w:rsidR="00FA47E1">
        <w:t xml:space="preserve"> </w:t>
      </w:r>
      <w:r>
        <w:t>(</w:t>
      </w:r>
      <w:r w:rsidR="00AC5919">
        <w:t>Chapter 4); and</w:t>
      </w:r>
    </w:p>
    <w:p w14:paraId="7B2E2B27" w14:textId="5BD44FE0" w:rsidR="009E7DAC" w:rsidRDefault="00AC5919" w:rsidP="00751F07">
      <w:pPr>
        <w:pStyle w:val="ListParagraph"/>
        <w:numPr>
          <w:ilvl w:val="0"/>
          <w:numId w:val="26"/>
        </w:numPr>
      </w:pPr>
      <w:r>
        <w:t>Consider how the threat posed to first responders and the public can be better assessed a</w:t>
      </w:r>
      <w:r w:rsidR="00995FA7">
        <w:t>t</w:t>
      </w:r>
      <w:r>
        <w:t xml:space="preserve"> point of need </w:t>
      </w:r>
      <w:r w:rsidR="002C6B04">
        <w:t xml:space="preserve">through </w:t>
      </w:r>
      <w:r w:rsidR="00995FA7">
        <w:t>user-friendly</w:t>
      </w:r>
      <w:r w:rsidR="002C6B04">
        <w:t xml:space="preserve"> </w:t>
      </w:r>
      <w:r w:rsidR="00995FA7">
        <w:t>App</w:t>
      </w:r>
      <w:r w:rsidR="002C6B04">
        <w:t>-based systems</w:t>
      </w:r>
      <w:r w:rsidR="00BA3E9C">
        <w:t xml:space="preserve"> (Chapters 5 and 6)</w:t>
      </w:r>
      <w:r w:rsidR="00751F07">
        <w:t>.</w:t>
      </w:r>
    </w:p>
    <w:p w14:paraId="76B3B885" w14:textId="55A07D6B" w:rsidR="008C21F7" w:rsidRDefault="008C21F7" w:rsidP="008C21F7">
      <w:r>
        <w:t>This latter bullet can only be presented in visual excel format</w:t>
      </w:r>
      <w:r w:rsidR="00124A73">
        <w:t xml:space="preserve"> in Chapter 7</w:t>
      </w:r>
      <w:r w:rsidR="00EB1014">
        <w:t xml:space="preserve"> </w:t>
      </w:r>
      <w:r>
        <w:t xml:space="preserve">due to the classification that would likely </w:t>
      </w:r>
      <w:r w:rsidR="00BB6953">
        <w:t>be applied to any tablet</w:t>
      </w:r>
      <w:r w:rsidR="0017285E">
        <w:t>-</w:t>
      </w:r>
      <w:r w:rsidR="00BB6953">
        <w:t>based system.</w:t>
      </w:r>
      <w:r>
        <w:t xml:space="preserve"> </w:t>
      </w:r>
    </w:p>
    <w:p w14:paraId="347701BB" w14:textId="0E13961A" w:rsidR="00751F07" w:rsidRDefault="00131CFF" w:rsidP="00751F07">
      <w:pPr>
        <w:pStyle w:val="Heading2"/>
        <w:rPr>
          <w:rFonts w:asciiTheme="minorBidi" w:hAnsiTheme="minorBidi" w:cstheme="minorBidi"/>
        </w:rPr>
      </w:pPr>
      <w:bookmarkStart w:id="49" w:name="_Toc152159549"/>
      <w:r>
        <w:rPr>
          <w:rFonts w:asciiTheme="minorBidi" w:hAnsiTheme="minorBidi" w:cstheme="minorBidi"/>
        </w:rPr>
        <w:t>Context</w:t>
      </w:r>
      <w:bookmarkEnd w:id="49"/>
    </w:p>
    <w:p w14:paraId="78C30575" w14:textId="56407B12" w:rsidR="00E27BDE" w:rsidRDefault="00DF4F37" w:rsidP="0088750B">
      <w:r>
        <w:t>This research</w:t>
      </w:r>
      <w:r w:rsidR="00A00D01">
        <w:t xml:space="preserve"> considers the IED</w:t>
      </w:r>
      <w:r w:rsidR="00425CC8">
        <w:t xml:space="preserve"> </w:t>
      </w:r>
      <w:r w:rsidR="00C43882">
        <w:t>with</w:t>
      </w:r>
      <w:r w:rsidR="00425CC8">
        <w:t xml:space="preserve">in the context of HME and the </w:t>
      </w:r>
      <w:r w:rsidR="00017FE5">
        <w:t>ECP</w:t>
      </w:r>
      <w:r w:rsidR="00E36A72">
        <w:t xml:space="preserve"> necessary for their synthesis. This aspect is rarely considered</w:t>
      </w:r>
      <w:r w:rsidR="002B20BC">
        <w:t xml:space="preserve">, with the focus of </w:t>
      </w:r>
      <w:r w:rsidR="002571AE">
        <w:t xml:space="preserve">technology </w:t>
      </w:r>
      <w:r w:rsidR="002B20BC">
        <w:t>generally applied to IED component</w:t>
      </w:r>
      <w:r w:rsidR="00CE2C88">
        <w:t>s</w:t>
      </w:r>
      <w:r w:rsidR="000800A9">
        <w:t xml:space="preserve"> </w:t>
      </w:r>
      <w:r w:rsidR="0001269F">
        <w:t xml:space="preserve">that are </w:t>
      </w:r>
      <w:r w:rsidR="009A0715">
        <w:t>not part of the explosive train</w:t>
      </w:r>
      <w:r w:rsidR="001816DC">
        <w:t xml:space="preserve"> </w:t>
      </w:r>
      <w:r w:rsidR="00FD42C1">
        <w:t>(</w:t>
      </w:r>
      <w:r w:rsidR="001816DC">
        <w:t>such as switches</w:t>
      </w:r>
      <w:r w:rsidR="006464FE">
        <w:t xml:space="preserve"> and </w:t>
      </w:r>
      <w:r w:rsidR="001816DC">
        <w:t>circuit boards</w:t>
      </w:r>
      <w:r w:rsidR="00FD42C1">
        <w:t>)</w:t>
      </w:r>
      <w:r w:rsidR="006F1525">
        <w:t xml:space="preserve"> </w:t>
      </w:r>
      <w:sdt>
        <w:sdtPr>
          <w:id w:val="2042168148"/>
          <w:citation/>
        </w:sdtPr>
        <w:sdtEndPr/>
        <w:sdtContent>
          <w:r w:rsidR="006F1525">
            <w:fldChar w:fldCharType="begin"/>
          </w:r>
          <w:r w:rsidR="006F1525">
            <w:instrText xml:space="preserve"> CITATION Dol07 \l 2057 </w:instrText>
          </w:r>
          <w:r w:rsidR="006F1525">
            <w:fldChar w:fldCharType="separate"/>
          </w:r>
          <w:r w:rsidR="00580D52">
            <w:rPr>
              <w:noProof/>
            </w:rPr>
            <w:t>[12]</w:t>
          </w:r>
          <w:r w:rsidR="006F1525">
            <w:fldChar w:fldCharType="end"/>
          </w:r>
        </w:sdtContent>
      </w:sdt>
      <w:r w:rsidR="00CE55F7">
        <w:t xml:space="preserve">. </w:t>
      </w:r>
      <w:r w:rsidR="002D6C2F">
        <w:t>Furthermore,</w:t>
      </w:r>
      <w:r w:rsidR="00E675B7">
        <w:t xml:space="preserve"> the </w:t>
      </w:r>
      <w:r w:rsidR="00E675B7" w:rsidRPr="00E675B7">
        <w:rPr>
          <w:i/>
          <w:iCs/>
        </w:rPr>
        <w:t>‘internet of things’</w:t>
      </w:r>
      <w:r w:rsidR="006E7769">
        <w:t xml:space="preserve"> </w:t>
      </w:r>
      <w:sdt>
        <w:sdtPr>
          <w:id w:val="793951814"/>
          <w:citation/>
        </w:sdtPr>
        <w:sdtEndPr/>
        <w:sdtContent>
          <w:r w:rsidR="006E7769">
            <w:fldChar w:fldCharType="begin"/>
          </w:r>
          <w:r w:rsidR="006E7769">
            <w:instrText xml:space="preserve"> CITATION Mad15 \l 2057 </w:instrText>
          </w:r>
          <w:r w:rsidR="006E7769">
            <w:fldChar w:fldCharType="separate"/>
          </w:r>
          <w:r w:rsidR="00580D52">
            <w:rPr>
              <w:noProof/>
            </w:rPr>
            <w:t>[13]</w:t>
          </w:r>
          <w:r w:rsidR="006E7769">
            <w:fldChar w:fldCharType="end"/>
          </w:r>
        </w:sdtContent>
      </w:sdt>
      <w:r w:rsidR="00E675B7">
        <w:t xml:space="preserve"> </w:t>
      </w:r>
      <w:r w:rsidR="0017285E">
        <w:t>can be</w:t>
      </w:r>
      <w:r w:rsidR="0088750B">
        <w:t xml:space="preserve"> </w:t>
      </w:r>
      <w:r w:rsidR="009A0715">
        <w:t>seductive</w:t>
      </w:r>
      <w:r w:rsidR="0088750B">
        <w:t xml:space="preserve"> (we exist in a gadget collecting era)</w:t>
      </w:r>
      <w:r w:rsidR="009A0715">
        <w:t xml:space="preserve">, </w:t>
      </w:r>
      <w:r w:rsidR="001703D0">
        <w:t xml:space="preserve">convincing </w:t>
      </w:r>
      <w:r w:rsidR="002E33B3">
        <w:t>law enforcement</w:t>
      </w:r>
      <w:r w:rsidR="00E675B7">
        <w:t xml:space="preserve"> that the dastardliest </w:t>
      </w:r>
      <w:r w:rsidR="001511A2">
        <w:t xml:space="preserve">of </w:t>
      </w:r>
      <w:r w:rsidR="00E675B7">
        <w:t xml:space="preserve">switches </w:t>
      </w:r>
      <w:r w:rsidR="007D4F74">
        <w:t>are</w:t>
      </w:r>
      <w:r w:rsidR="00E675B7">
        <w:t xml:space="preserve"> be</w:t>
      </w:r>
      <w:r w:rsidR="007D4F74">
        <w:t>ing</w:t>
      </w:r>
      <w:r w:rsidR="00E675B7">
        <w:t xml:space="preserve"> created </w:t>
      </w:r>
      <w:r w:rsidR="002E0428">
        <w:t>for</w:t>
      </w:r>
      <w:r w:rsidR="00E675B7">
        <w:t xml:space="preserve"> which there is no counter measure</w:t>
      </w:r>
      <w:r w:rsidR="00B44BCF">
        <w:t xml:space="preserve"> </w:t>
      </w:r>
      <w:sdt>
        <w:sdtPr>
          <w:id w:val="-2031951743"/>
          <w:citation/>
        </w:sdtPr>
        <w:sdtEndPr/>
        <w:sdtContent>
          <w:r w:rsidR="00B44BCF">
            <w:fldChar w:fldCharType="begin"/>
          </w:r>
          <w:r w:rsidR="00B44BCF">
            <w:instrText xml:space="preserve"> CITATION Sin12 \l 2057 </w:instrText>
          </w:r>
          <w:r w:rsidR="00B44BCF">
            <w:fldChar w:fldCharType="separate"/>
          </w:r>
          <w:r w:rsidR="00580D52">
            <w:rPr>
              <w:noProof/>
            </w:rPr>
            <w:t>[14]</w:t>
          </w:r>
          <w:r w:rsidR="00B44BCF">
            <w:fldChar w:fldCharType="end"/>
          </w:r>
        </w:sdtContent>
      </w:sdt>
      <w:r w:rsidR="00E675B7">
        <w:t>.</w:t>
      </w:r>
      <w:r w:rsidR="001703D0">
        <w:t xml:space="preserve"> </w:t>
      </w:r>
      <w:r w:rsidR="002E0428">
        <w:t>However, any</w:t>
      </w:r>
      <w:r w:rsidR="001703D0">
        <w:t xml:space="preserve"> </w:t>
      </w:r>
      <w:r w:rsidR="002E0428">
        <w:t xml:space="preserve">competent </w:t>
      </w:r>
      <w:r w:rsidR="001703D0">
        <w:t xml:space="preserve">bomb disposal operator will </w:t>
      </w:r>
      <w:r w:rsidR="00AE14E1">
        <w:t xml:space="preserve">debate </w:t>
      </w:r>
      <w:r w:rsidR="001703D0">
        <w:t>that a switch is just a switch</w:t>
      </w:r>
      <w:r w:rsidR="00A24CFA">
        <w:t xml:space="preserve">, </w:t>
      </w:r>
      <w:r w:rsidR="00000C5D">
        <w:t xml:space="preserve">it is </w:t>
      </w:r>
      <w:r w:rsidR="00B470D4">
        <w:t>a</w:t>
      </w:r>
      <w:r w:rsidR="00000C5D">
        <w:t xml:space="preserve"> means </w:t>
      </w:r>
      <w:r w:rsidR="00B470D4">
        <w:t xml:space="preserve">of making, </w:t>
      </w:r>
      <w:r w:rsidR="003A621D">
        <w:t>breaking,</w:t>
      </w:r>
      <w:r w:rsidR="00B470D4">
        <w:t xml:space="preserve"> or changing </w:t>
      </w:r>
      <w:r w:rsidR="00383F90">
        <w:t xml:space="preserve">the </w:t>
      </w:r>
      <w:r w:rsidR="00B470D4">
        <w:t>connections in an IED</w:t>
      </w:r>
      <w:r w:rsidR="007B2660">
        <w:t xml:space="preserve">, and </w:t>
      </w:r>
      <w:r w:rsidR="00C4665E">
        <w:t xml:space="preserve">merely </w:t>
      </w:r>
      <w:r w:rsidR="007B2660">
        <w:t xml:space="preserve">controls the </w:t>
      </w:r>
      <w:r w:rsidR="00646E30">
        <w:t xml:space="preserve">stimulus to the </w:t>
      </w:r>
      <w:r w:rsidR="001228A5">
        <w:t>initiati</w:t>
      </w:r>
      <w:r w:rsidR="001C5BB3">
        <w:t>ng</w:t>
      </w:r>
      <w:r w:rsidR="001228A5">
        <w:t xml:space="preserve"> </w:t>
      </w:r>
      <w:r w:rsidR="00F26A2B">
        <w:t xml:space="preserve">mechanism </w:t>
      </w:r>
      <w:r w:rsidR="001228A5">
        <w:t>of the device</w:t>
      </w:r>
      <w:r w:rsidR="00C4665E">
        <w:t xml:space="preserve"> </w:t>
      </w:r>
      <w:sdt>
        <w:sdtPr>
          <w:id w:val="960305671"/>
          <w:citation/>
        </w:sdtPr>
        <w:sdtEndPr/>
        <w:sdtContent>
          <w:r w:rsidR="00577C16">
            <w:fldChar w:fldCharType="begin"/>
          </w:r>
          <w:r w:rsidR="00577C16">
            <w:instrText xml:space="preserve"> CITATION Col12 \l 2057 </w:instrText>
          </w:r>
          <w:r w:rsidR="00577C16">
            <w:fldChar w:fldCharType="separate"/>
          </w:r>
          <w:r w:rsidR="00580D52">
            <w:rPr>
              <w:noProof/>
            </w:rPr>
            <w:t>[15]</w:t>
          </w:r>
          <w:r w:rsidR="00577C16">
            <w:fldChar w:fldCharType="end"/>
          </w:r>
        </w:sdtContent>
      </w:sdt>
      <w:r w:rsidR="001228A5">
        <w:t>.</w:t>
      </w:r>
      <w:r w:rsidR="002E0428">
        <w:t xml:space="preserve"> </w:t>
      </w:r>
    </w:p>
    <w:p w14:paraId="1B123847" w14:textId="07B6799E" w:rsidR="00EE6F58" w:rsidRDefault="00E27BDE" w:rsidP="001519BA">
      <w:r>
        <w:t xml:space="preserve">Whilst </w:t>
      </w:r>
      <w:r w:rsidR="00E55581">
        <w:t xml:space="preserve">components may be an important factor in </w:t>
      </w:r>
      <w:r w:rsidR="00BF3C0F">
        <w:t>countering IEDs (C-IED)</w:t>
      </w:r>
      <w:r w:rsidR="00F67DEF">
        <w:t xml:space="preserve"> </w:t>
      </w:r>
      <w:sdt>
        <w:sdtPr>
          <w:id w:val="-1399583278"/>
          <w:citation/>
        </w:sdtPr>
        <w:sdtEndPr/>
        <w:sdtContent>
          <w:r w:rsidR="005911FD">
            <w:fldChar w:fldCharType="begin"/>
          </w:r>
          <w:r w:rsidR="005911FD">
            <w:instrText xml:space="preserve"> CITATION NAT18 \l 2057 </w:instrText>
          </w:r>
          <w:r w:rsidR="005911FD">
            <w:fldChar w:fldCharType="separate"/>
          </w:r>
          <w:r w:rsidR="00580D52">
            <w:rPr>
              <w:noProof/>
            </w:rPr>
            <w:t>[16]</w:t>
          </w:r>
          <w:r w:rsidR="005911FD">
            <w:fldChar w:fldCharType="end"/>
          </w:r>
        </w:sdtContent>
      </w:sdt>
      <w:r w:rsidR="00BF3C0F">
        <w:t>,</w:t>
      </w:r>
      <w:r w:rsidR="009B32FF">
        <w:t xml:space="preserve"> the IED becomes impotent if the explosive train</w:t>
      </w:r>
      <w:r w:rsidR="002478F7">
        <w:t xml:space="preserve"> cannot progress a detonation</w:t>
      </w:r>
      <w:r w:rsidR="00801208">
        <w:t xml:space="preserve"> </w:t>
      </w:r>
      <w:sdt>
        <w:sdtPr>
          <w:id w:val="1229111497"/>
          <w:citation/>
        </w:sdtPr>
        <w:sdtEndPr/>
        <w:sdtContent>
          <w:r w:rsidR="00801208">
            <w:fldChar w:fldCharType="begin"/>
          </w:r>
          <w:r w:rsidR="00801208">
            <w:instrText xml:space="preserve"> CITATION Bar12 \l 2057 </w:instrText>
          </w:r>
          <w:r w:rsidR="00801208">
            <w:fldChar w:fldCharType="separate"/>
          </w:r>
          <w:r w:rsidR="00580D52">
            <w:rPr>
              <w:noProof/>
            </w:rPr>
            <w:t>[17]</w:t>
          </w:r>
          <w:r w:rsidR="00801208">
            <w:fldChar w:fldCharType="end"/>
          </w:r>
        </w:sdtContent>
      </w:sdt>
      <w:r w:rsidR="00756B24">
        <w:t>.</w:t>
      </w:r>
      <w:r w:rsidR="00DB7751">
        <w:t xml:space="preserve"> </w:t>
      </w:r>
      <w:r w:rsidR="004E3715">
        <w:t xml:space="preserve">Given the confusing array of systems that </w:t>
      </w:r>
      <w:r w:rsidR="005E57E7">
        <w:t>could be used to pr</w:t>
      </w:r>
      <w:r w:rsidR="00C812A2">
        <w:t>omote heat transfer or</w:t>
      </w:r>
      <w:r w:rsidR="005E57E7">
        <w:t xml:space="preserve"> </w:t>
      </w:r>
      <w:r w:rsidR="0036630C">
        <w:t>shock wave</w:t>
      </w:r>
      <w:r w:rsidR="00EC150C">
        <w:t xml:space="preserve"> in an explosive train</w:t>
      </w:r>
      <w:r w:rsidR="0036630C">
        <w:t xml:space="preserve">, </w:t>
      </w:r>
      <w:r w:rsidR="00DB7751">
        <w:t xml:space="preserve">Proud </w:t>
      </w:r>
      <w:sdt>
        <w:sdtPr>
          <w:id w:val="-775948350"/>
          <w:citation/>
        </w:sdtPr>
        <w:sdtEndPr/>
        <w:sdtContent>
          <w:r w:rsidR="001519B9">
            <w:fldChar w:fldCharType="begin"/>
          </w:r>
          <w:r w:rsidR="001519B9">
            <w:instrText xml:space="preserve"> CITATION Pro16 \l 2057 </w:instrText>
          </w:r>
          <w:r w:rsidR="001519B9">
            <w:fldChar w:fldCharType="separate"/>
          </w:r>
          <w:r w:rsidR="00580D52">
            <w:rPr>
              <w:noProof/>
            </w:rPr>
            <w:t>[18]</w:t>
          </w:r>
          <w:r w:rsidR="001519B9">
            <w:fldChar w:fldCharType="end"/>
          </w:r>
        </w:sdtContent>
      </w:sdt>
      <w:r w:rsidR="004E3715">
        <w:t xml:space="preserve"> </w:t>
      </w:r>
      <w:r w:rsidR="00170D78">
        <w:t xml:space="preserve">defines the </w:t>
      </w:r>
      <w:r w:rsidR="00D554A7">
        <w:t xml:space="preserve">components </w:t>
      </w:r>
      <w:r w:rsidR="00801438">
        <w:t xml:space="preserve">pertinent to this thesis </w:t>
      </w:r>
      <w:r w:rsidR="00170D78">
        <w:t>as</w:t>
      </w:r>
      <w:r w:rsidR="007C5874">
        <w:t xml:space="preserve"> </w:t>
      </w:r>
      <w:r w:rsidR="00100E6E">
        <w:t xml:space="preserve">an </w:t>
      </w:r>
      <w:r w:rsidR="005A0A9E">
        <w:t xml:space="preserve">initiator, </w:t>
      </w:r>
      <w:r w:rsidR="00080BBB">
        <w:t xml:space="preserve">a delay (optional), </w:t>
      </w:r>
      <w:r w:rsidR="00DC4E31">
        <w:t xml:space="preserve">a </w:t>
      </w:r>
      <w:r w:rsidR="00510991">
        <w:t xml:space="preserve">booster and </w:t>
      </w:r>
      <w:r w:rsidR="00100E6E">
        <w:t xml:space="preserve">a </w:t>
      </w:r>
      <w:r w:rsidR="00510991">
        <w:t>main charge</w:t>
      </w:r>
      <w:r w:rsidR="00EE6F58">
        <w:t xml:space="preserve"> (</w:t>
      </w:r>
      <w:r w:rsidR="0063172F">
        <w:t xml:space="preserve">see </w:t>
      </w:r>
      <w:r w:rsidR="00433869">
        <w:fldChar w:fldCharType="begin"/>
      </w:r>
      <w:r w:rsidR="00433869">
        <w:instrText xml:space="preserve"> REF _Ref143749985 \h </w:instrText>
      </w:r>
      <w:r w:rsidR="00433869">
        <w:fldChar w:fldCharType="separate"/>
      </w:r>
      <w:r w:rsidR="00772689">
        <w:t xml:space="preserve">Figure </w:t>
      </w:r>
      <w:r w:rsidR="00772689">
        <w:rPr>
          <w:noProof/>
          <w:cs/>
        </w:rPr>
        <w:t>‎</w:t>
      </w:r>
      <w:r w:rsidR="00772689">
        <w:rPr>
          <w:noProof/>
        </w:rPr>
        <w:t>1</w:t>
      </w:r>
      <w:r w:rsidR="00772689">
        <w:noBreakHyphen/>
      </w:r>
      <w:r w:rsidR="00772689">
        <w:rPr>
          <w:noProof/>
        </w:rPr>
        <w:t>1</w:t>
      </w:r>
      <w:r w:rsidR="00433869">
        <w:fldChar w:fldCharType="end"/>
      </w:r>
      <w:r w:rsidR="00433869">
        <w:t>)</w:t>
      </w:r>
      <w:r w:rsidR="00510991">
        <w:t xml:space="preserve">. </w:t>
      </w:r>
    </w:p>
    <w:p w14:paraId="6860A1DF" w14:textId="1F816694" w:rsidR="00EE6F58" w:rsidRDefault="0063172F" w:rsidP="009B5F00">
      <w:pPr>
        <w:pStyle w:val="Caption"/>
        <w:jc w:val="center"/>
      </w:pPr>
      <w:bookmarkStart w:id="50" w:name="_Ref143749985"/>
      <w:bookmarkStart w:id="51" w:name="_Toc152159649"/>
      <w:r>
        <w:t xml:space="preserve">Figure </w:t>
      </w:r>
      <w:fldSimple w:instr=" STYLEREF 1 \s ">
        <w:r w:rsidR="00772689">
          <w:rPr>
            <w:noProof/>
            <w:cs/>
          </w:rPr>
          <w:t>‎</w:t>
        </w:r>
        <w:r w:rsidR="00772689">
          <w:rPr>
            <w:noProof/>
          </w:rPr>
          <w:t>1</w:t>
        </w:r>
      </w:fldSimple>
      <w:r w:rsidR="00C86620">
        <w:noBreakHyphen/>
      </w:r>
      <w:fldSimple w:instr=" SEQ Figure \* ARABIC \s 1 ">
        <w:r w:rsidR="00772689">
          <w:rPr>
            <w:noProof/>
          </w:rPr>
          <w:t>1</w:t>
        </w:r>
      </w:fldSimple>
      <w:bookmarkEnd w:id="50"/>
      <w:r>
        <w:t>: The explosive train (W.G. Proud)</w:t>
      </w:r>
      <w:bookmarkEnd w:id="51"/>
    </w:p>
    <w:p w14:paraId="235166F9" w14:textId="77777777" w:rsidR="00B71BD5" w:rsidRDefault="005E47A8" w:rsidP="005E47A8">
      <w:r w:rsidRPr="005E47A8">
        <w:rPr>
          <w:noProof/>
        </w:rPr>
        <w:drawing>
          <wp:inline distT="0" distB="0" distL="0" distR="0" wp14:anchorId="4E091786" wp14:editId="3425F474">
            <wp:extent cx="5400040" cy="3037840"/>
            <wp:effectExtent l="0" t="0" r="0" b="0"/>
            <wp:docPr id="978910352" name="Picture 97891035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8910352" name=""/>
                    <pic:cNvPicPr/>
                  </pic:nvPicPr>
                  <pic:blipFill>
                    <a:blip r:embed="rId15"/>
                    <a:stretch>
                      <a:fillRect/>
                    </a:stretch>
                  </pic:blipFill>
                  <pic:spPr>
                    <a:xfrm>
                      <a:off x="0" y="0"/>
                      <a:ext cx="5400040" cy="3037840"/>
                    </a:xfrm>
                    <a:prstGeom prst="rect">
                      <a:avLst/>
                    </a:prstGeom>
                  </pic:spPr>
                </pic:pic>
              </a:graphicData>
            </a:graphic>
          </wp:inline>
        </w:drawing>
      </w:r>
    </w:p>
    <w:p w14:paraId="6F5F7270" w14:textId="400667A5" w:rsidR="001519BA" w:rsidRDefault="00756B24" w:rsidP="005E47A8">
      <w:r>
        <w:t xml:space="preserve">Whether the </w:t>
      </w:r>
      <w:r w:rsidR="00D74B77">
        <w:t xml:space="preserve">simple </w:t>
      </w:r>
      <w:r>
        <w:t>initiat</w:t>
      </w:r>
      <w:r w:rsidR="00D74B77">
        <w:t>ing</w:t>
      </w:r>
      <w:r>
        <w:t xml:space="preserve"> </w:t>
      </w:r>
      <w:r w:rsidR="00D74B77">
        <w:t xml:space="preserve">impulse (SII) </w:t>
      </w:r>
      <w:r>
        <w:t xml:space="preserve"> involves electrical energy, flame, spark or friction, if the propagation of the </w:t>
      </w:r>
      <w:r w:rsidR="000D49E3">
        <w:t>shock</w:t>
      </w:r>
      <w:r>
        <w:t xml:space="preserve"> wave cannot </w:t>
      </w:r>
      <w:r w:rsidR="000D49E3">
        <w:t>sustain detonation</w:t>
      </w:r>
      <w:r w:rsidR="00EE4EB0">
        <w:t>,</w:t>
      </w:r>
      <w:r w:rsidR="000D49E3">
        <w:t xml:space="preserve"> </w:t>
      </w:r>
      <w:r>
        <w:t xml:space="preserve">then </w:t>
      </w:r>
      <w:r w:rsidR="00407EB2">
        <w:t xml:space="preserve">optimum </w:t>
      </w:r>
      <w:r w:rsidR="00387702">
        <w:t>mitigation</w:t>
      </w:r>
      <w:r w:rsidR="00DC4E31">
        <w:t xml:space="preserve"> </w:t>
      </w:r>
      <w:r w:rsidR="00407EB2">
        <w:t>has been achieved</w:t>
      </w:r>
      <w:r w:rsidR="00387702">
        <w:t>.</w:t>
      </w:r>
      <w:r w:rsidR="000D49E3">
        <w:t xml:space="preserve"> Within th</w:t>
      </w:r>
      <w:r w:rsidR="00152FC2">
        <w:t>is</w:t>
      </w:r>
      <w:r w:rsidR="000D49E3">
        <w:t xml:space="preserve"> context</w:t>
      </w:r>
      <w:r w:rsidR="00822379">
        <w:t xml:space="preserve">, and considering the 5 </w:t>
      </w:r>
      <w:r w:rsidR="00550D0B">
        <w:t>components common to most modern IEDs</w:t>
      </w:r>
      <w:r w:rsidR="00A36D2F">
        <w:t xml:space="preserve"> </w:t>
      </w:r>
      <w:r w:rsidR="008A7D60">
        <w:t>(</w:t>
      </w:r>
      <w:r w:rsidR="00A36D2F">
        <w:fldChar w:fldCharType="begin"/>
      </w:r>
      <w:r w:rsidR="00A36D2F">
        <w:instrText xml:space="preserve"> REF _Ref143579399 \h </w:instrText>
      </w:r>
      <w:r w:rsidR="00A36D2F">
        <w:fldChar w:fldCharType="separate"/>
      </w:r>
      <w:r w:rsidR="00772689">
        <w:t xml:space="preserve">Figure </w:t>
      </w:r>
      <w:r w:rsidR="00772689">
        <w:rPr>
          <w:noProof/>
          <w:cs/>
        </w:rPr>
        <w:t>‎</w:t>
      </w:r>
      <w:r w:rsidR="00772689">
        <w:rPr>
          <w:noProof/>
        </w:rPr>
        <w:t>1</w:t>
      </w:r>
      <w:r w:rsidR="00772689">
        <w:noBreakHyphen/>
      </w:r>
      <w:r w:rsidR="00772689">
        <w:rPr>
          <w:noProof/>
        </w:rPr>
        <w:t>2</w:t>
      </w:r>
      <w:r w:rsidR="00A36D2F">
        <w:fldChar w:fldCharType="end"/>
      </w:r>
      <w:r w:rsidR="008A7D60">
        <w:t>)</w:t>
      </w:r>
      <w:r w:rsidR="00550D0B">
        <w:t xml:space="preserve"> </w:t>
      </w:r>
      <w:sdt>
        <w:sdtPr>
          <w:id w:val="934012115"/>
          <w:citation/>
        </w:sdtPr>
        <w:sdtEndPr/>
        <w:sdtContent>
          <w:r w:rsidR="00550D0B">
            <w:fldChar w:fldCharType="begin"/>
          </w:r>
          <w:r w:rsidR="00550D0B">
            <w:instrText xml:space="preserve"> CITATION UNM182 \l 2057 </w:instrText>
          </w:r>
          <w:r w:rsidR="00550D0B">
            <w:fldChar w:fldCharType="separate"/>
          </w:r>
          <w:r w:rsidR="00580D52">
            <w:rPr>
              <w:noProof/>
            </w:rPr>
            <w:t>[19]</w:t>
          </w:r>
          <w:r w:rsidR="00550D0B">
            <w:fldChar w:fldCharType="end"/>
          </w:r>
        </w:sdtContent>
      </w:sdt>
      <w:r w:rsidR="00D102BB">
        <w:t xml:space="preserve"> </w:t>
      </w:r>
      <w:sdt>
        <w:sdtPr>
          <w:id w:val="-1894641339"/>
          <w:citation/>
        </w:sdtPr>
        <w:sdtEndPr/>
        <w:sdtContent>
          <w:r w:rsidR="00D102BB">
            <w:fldChar w:fldCharType="begin"/>
          </w:r>
          <w:r w:rsidR="00D102BB">
            <w:instrText xml:space="preserve"> CITATION Cou231 \l 2057 </w:instrText>
          </w:r>
          <w:r w:rsidR="00D102BB">
            <w:fldChar w:fldCharType="separate"/>
          </w:r>
          <w:r w:rsidR="00580D52">
            <w:rPr>
              <w:noProof/>
            </w:rPr>
            <w:t>[20]</w:t>
          </w:r>
          <w:r w:rsidR="00D102BB">
            <w:fldChar w:fldCharType="end"/>
          </w:r>
        </w:sdtContent>
      </w:sdt>
      <w:r w:rsidR="00C0028B">
        <w:t xml:space="preserve">, </w:t>
      </w:r>
      <w:r w:rsidR="00B9357A">
        <w:t>the</w:t>
      </w:r>
      <w:r w:rsidR="00193497">
        <w:t xml:space="preserve"> focus shifts towards </w:t>
      </w:r>
      <w:r w:rsidR="00171B07">
        <w:t xml:space="preserve">cutting the link between </w:t>
      </w:r>
      <w:r w:rsidR="00EC39E1">
        <w:t>explosive</w:t>
      </w:r>
      <w:r w:rsidR="004C749A">
        <w:t>s</w:t>
      </w:r>
      <w:r w:rsidR="00EC39E1">
        <w:t xml:space="preserve"> an</w:t>
      </w:r>
      <w:r w:rsidR="001204E8">
        <w:t>d</w:t>
      </w:r>
      <w:r w:rsidR="00EC39E1">
        <w:t xml:space="preserve"> component</w:t>
      </w:r>
      <w:r w:rsidR="004C749A">
        <w:t>s</w:t>
      </w:r>
      <w:r w:rsidR="00846BD9">
        <w:t>.</w:t>
      </w:r>
    </w:p>
    <w:p w14:paraId="0AA0CACF" w14:textId="146C6615" w:rsidR="00A36D2F" w:rsidRDefault="00A36D2F" w:rsidP="00A36D2F">
      <w:pPr>
        <w:pStyle w:val="Caption"/>
        <w:jc w:val="center"/>
      </w:pPr>
      <w:bookmarkStart w:id="52" w:name="_Ref143579399"/>
      <w:bookmarkStart w:id="53" w:name="_Toc152159650"/>
      <w:r>
        <w:t xml:space="preserve">Figure </w:t>
      </w:r>
      <w:fldSimple w:instr=" STYLEREF 1 \s ">
        <w:r w:rsidR="00772689">
          <w:rPr>
            <w:noProof/>
            <w:cs/>
          </w:rPr>
          <w:t>‎</w:t>
        </w:r>
        <w:r w:rsidR="00772689">
          <w:rPr>
            <w:noProof/>
          </w:rPr>
          <w:t>1</w:t>
        </w:r>
      </w:fldSimple>
      <w:r w:rsidR="00C86620">
        <w:noBreakHyphen/>
      </w:r>
      <w:fldSimple w:instr=" SEQ Figure \* ARABIC \s 1 ">
        <w:r w:rsidR="00772689">
          <w:rPr>
            <w:noProof/>
          </w:rPr>
          <w:t>2</w:t>
        </w:r>
      </w:fldSimple>
      <w:bookmarkEnd w:id="52"/>
      <w:r>
        <w:t xml:space="preserve">: The common components of modern IEDs © </w:t>
      </w:r>
      <w:r w:rsidR="00780B56">
        <w:t>BCL</w:t>
      </w:r>
      <w:bookmarkEnd w:id="53"/>
    </w:p>
    <w:p w14:paraId="3B4C789A" w14:textId="6847BC53" w:rsidR="00925FFD" w:rsidRDefault="00AC4B81" w:rsidP="00C03E33">
      <w:r w:rsidRPr="00AC4B81">
        <w:rPr>
          <w:noProof/>
        </w:rPr>
        <w:drawing>
          <wp:inline distT="0" distB="0" distL="0" distR="0" wp14:anchorId="1345F823" wp14:editId="74CCB79F">
            <wp:extent cx="5400040" cy="1686560"/>
            <wp:effectExtent l="0" t="0" r="0" b="2540"/>
            <wp:docPr id="1416807097" name="Picture 141680709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16807097" name=""/>
                    <pic:cNvPicPr/>
                  </pic:nvPicPr>
                  <pic:blipFill rotWithShape="1">
                    <a:blip r:embed="rId16"/>
                    <a:srcRect t="22073" b="22408"/>
                    <a:stretch/>
                  </pic:blipFill>
                  <pic:spPr bwMode="auto">
                    <a:xfrm>
                      <a:off x="0" y="0"/>
                      <a:ext cx="5400040" cy="1686560"/>
                    </a:xfrm>
                    <a:prstGeom prst="rect">
                      <a:avLst/>
                    </a:prstGeom>
                    <a:ln>
                      <a:noFill/>
                    </a:ln>
                    <a:extLst>
                      <a:ext uri="{53640926-AAD7-44D8-BBD7-CCE9431645EC}">
                        <a14:shadowObscured xmlns:a14="http://schemas.microsoft.com/office/drawing/2010/main"/>
                      </a:ext>
                    </a:extLst>
                  </pic:spPr>
                </pic:pic>
              </a:graphicData>
            </a:graphic>
          </wp:inline>
        </w:drawing>
      </w:r>
    </w:p>
    <w:p w14:paraId="421F68FF" w14:textId="5A79EAC6" w:rsidR="00925FFD" w:rsidRDefault="003C5EBD" w:rsidP="00925FFD">
      <w:pPr>
        <w:pStyle w:val="Heading3"/>
      </w:pPr>
      <w:bookmarkStart w:id="54" w:name="_Toc152159550"/>
      <w:r>
        <w:t>HME</w:t>
      </w:r>
      <w:r w:rsidR="00C40E40">
        <w:t xml:space="preserve"> within the </w:t>
      </w:r>
      <w:r w:rsidR="00C03E33">
        <w:t>H</w:t>
      </w:r>
      <w:r w:rsidR="00C40E40">
        <w:t xml:space="preserve">ierarchy of </w:t>
      </w:r>
      <w:r w:rsidR="00C03E33">
        <w:t>E</w:t>
      </w:r>
      <w:r w:rsidR="00C40E40">
        <w:t xml:space="preserve">nergetic </w:t>
      </w:r>
      <w:r w:rsidR="00C03E33">
        <w:t>M</w:t>
      </w:r>
      <w:r w:rsidR="00C40E40">
        <w:t>aterial</w:t>
      </w:r>
      <w:r w:rsidR="00C03E33">
        <w:t>s</w:t>
      </w:r>
      <w:bookmarkEnd w:id="54"/>
    </w:p>
    <w:p w14:paraId="4EBA6545" w14:textId="3DFE773D" w:rsidR="00135FFA" w:rsidRDefault="00135FFA" w:rsidP="000C4A07">
      <w:pPr>
        <w:pStyle w:val="Heading4"/>
      </w:pPr>
      <w:r>
        <w:t>Definition</w:t>
      </w:r>
    </w:p>
    <w:p w14:paraId="4A0BE4D7" w14:textId="275979D2" w:rsidR="00925FFD" w:rsidRDefault="00925FFD" w:rsidP="00925FFD">
      <w:r>
        <w:t xml:space="preserve">A home-made explosive (or HME) is an energetic material produced from precursor chemicals, which are physically mixed or combined in a chemical reaction. Production often requires the use of other chemicals to synthesize the process, or to act as catalysts </w:t>
      </w:r>
      <w:sdt>
        <w:sdtPr>
          <w:id w:val="-521094572"/>
          <w:citation/>
        </w:sdtPr>
        <w:sdtEndPr/>
        <w:sdtContent>
          <w:r>
            <w:fldChar w:fldCharType="begin"/>
          </w:r>
          <w:r>
            <w:instrText xml:space="preserve"> CITATION UNM23 \l 2057 </w:instrText>
          </w:r>
          <w:r>
            <w:fldChar w:fldCharType="separate"/>
          </w:r>
          <w:r w:rsidR="00580D52">
            <w:rPr>
              <w:noProof/>
            </w:rPr>
            <w:t>[21]</w:t>
          </w:r>
          <w:r>
            <w:fldChar w:fldCharType="end"/>
          </w:r>
        </w:sdtContent>
      </w:sdt>
      <w:r>
        <w:t xml:space="preserve">. </w:t>
      </w:r>
      <w:r w:rsidR="004554AF">
        <w:t>This leads to two important sub-definitions</w:t>
      </w:r>
      <w:r w:rsidR="00A73A99">
        <w:t>:</w:t>
      </w:r>
    </w:p>
    <w:p w14:paraId="1226BD63" w14:textId="53645A68" w:rsidR="004554AF" w:rsidRDefault="00C114F4" w:rsidP="00C114F4">
      <w:pPr>
        <w:pStyle w:val="Heading5"/>
      </w:pPr>
      <w:r>
        <w:t>Dependent</w:t>
      </w:r>
    </w:p>
    <w:p w14:paraId="5087B6A0" w14:textId="60F4922B" w:rsidR="00C114F4" w:rsidRPr="00C114F4" w:rsidRDefault="00EF487B" w:rsidP="00C114F4">
      <w:r w:rsidRPr="00EF487B">
        <w:t>The precursor is dependent on other precursors for the chemical synthesis of an explosive.</w:t>
      </w:r>
      <w:r w:rsidR="0061188D">
        <w:t xml:space="preserve"> An example of such would be </w:t>
      </w:r>
      <w:r w:rsidR="006A47CA">
        <w:t>glycerine</w:t>
      </w:r>
      <w:r w:rsidR="0061188D">
        <w:t xml:space="preserve"> being dependent upon nitr</w:t>
      </w:r>
      <w:r w:rsidR="006A47CA">
        <w:t>i</w:t>
      </w:r>
      <w:r w:rsidR="0061188D">
        <w:t xml:space="preserve">c and sulfuric acid </w:t>
      </w:r>
      <w:r w:rsidR="006A47CA">
        <w:t xml:space="preserve">above certain concentrations </w:t>
      </w:r>
      <w:r w:rsidR="0061188D">
        <w:t xml:space="preserve">to manufacture </w:t>
      </w:r>
      <w:r w:rsidR="006A47CA">
        <w:t xml:space="preserve">nitro glycerine </w:t>
      </w:r>
      <w:sdt>
        <w:sdtPr>
          <w:id w:val="-277722853"/>
          <w:citation/>
        </w:sdtPr>
        <w:sdtEndPr/>
        <w:sdtContent>
          <w:r w:rsidR="006A47CA">
            <w:fldChar w:fldCharType="begin"/>
          </w:r>
          <w:r w:rsidR="006A47CA">
            <w:instrText xml:space="preserve"> CITATION Pho281 \l 2057 </w:instrText>
          </w:r>
          <w:r w:rsidR="006A47CA">
            <w:fldChar w:fldCharType="separate"/>
          </w:r>
          <w:r w:rsidR="00580D52">
            <w:rPr>
              <w:noProof/>
            </w:rPr>
            <w:t>[22]</w:t>
          </w:r>
          <w:r w:rsidR="006A47CA">
            <w:fldChar w:fldCharType="end"/>
          </w:r>
        </w:sdtContent>
      </w:sdt>
      <w:r w:rsidR="006A47CA">
        <w:t xml:space="preserve">. </w:t>
      </w:r>
      <w:r w:rsidR="00C114F4">
        <w:t xml:space="preserve"> </w:t>
      </w:r>
    </w:p>
    <w:p w14:paraId="668DFBA2" w14:textId="6AF9E608" w:rsidR="00C114F4" w:rsidRDefault="00C114F4" w:rsidP="00EF487B">
      <w:pPr>
        <w:pStyle w:val="Heading5"/>
      </w:pPr>
      <w:r>
        <w:t>Independent</w:t>
      </w:r>
    </w:p>
    <w:p w14:paraId="7047BB98" w14:textId="41D22A5E" w:rsidR="00EF487B" w:rsidRDefault="00EF487B" w:rsidP="00925FFD">
      <w:r w:rsidRPr="00EF487B">
        <w:t>The precursor chemical can be used independently for the chemical synthesis of an explosive and is not reliant on another ECP for that synthesis</w:t>
      </w:r>
      <w:r>
        <w:t xml:space="preserve">. </w:t>
      </w:r>
      <w:r w:rsidR="00F97A06">
        <w:t>An e</w:t>
      </w:r>
      <w:r w:rsidR="00B9182C">
        <w:t xml:space="preserve">xample would be </w:t>
      </w:r>
      <w:r w:rsidR="00F97A06">
        <w:t>nitromethane, which is a detonable liquid in its own right</w:t>
      </w:r>
      <w:r w:rsidR="00F45CD5">
        <w:t xml:space="preserve"> </w:t>
      </w:r>
      <w:sdt>
        <w:sdtPr>
          <w:id w:val="-2032710248"/>
          <w:citation/>
        </w:sdtPr>
        <w:sdtEndPr/>
        <w:sdtContent>
          <w:r w:rsidR="00F45CD5">
            <w:fldChar w:fldCharType="begin"/>
          </w:r>
          <w:r w:rsidR="00F45CD5">
            <w:instrText xml:space="preserve"> CITATION Shi22 \l 2057 </w:instrText>
          </w:r>
          <w:r w:rsidR="00F45CD5">
            <w:fldChar w:fldCharType="separate"/>
          </w:r>
          <w:r w:rsidR="00580D52">
            <w:rPr>
              <w:noProof/>
            </w:rPr>
            <w:t>[23]</w:t>
          </w:r>
          <w:r w:rsidR="00F45CD5">
            <w:fldChar w:fldCharType="end"/>
          </w:r>
        </w:sdtContent>
      </w:sdt>
      <w:r w:rsidR="00F97A06">
        <w:t>.</w:t>
      </w:r>
    </w:p>
    <w:p w14:paraId="05E0CF28" w14:textId="680A2CA7" w:rsidR="00135FFA" w:rsidRDefault="00135FFA" w:rsidP="000C4A07">
      <w:pPr>
        <w:pStyle w:val="Heading4"/>
      </w:pPr>
      <w:r>
        <w:t xml:space="preserve">Basic </w:t>
      </w:r>
      <w:r w:rsidR="000C4A07">
        <w:t>Properties</w:t>
      </w:r>
    </w:p>
    <w:p w14:paraId="4556DCA7" w14:textId="2AB279A9" w:rsidR="00925FFD" w:rsidRDefault="00925FFD" w:rsidP="00925FFD">
      <w:r>
        <w:t xml:space="preserve">Explosives can be single compounds or mixtures and in the context of HME comprise a fuel and oxidizer. When initiated by a suitable stimulus, these fuels and oxidizers deflagrate (burn rapidly) or detonate, dependent upon the ‘work’ required </w:t>
      </w:r>
      <w:r w:rsidR="00DB2195">
        <w:t xml:space="preserve">on the surroundings </w:t>
      </w:r>
      <w:r>
        <w:t xml:space="preserve">(such as blast, fragmentation, or heat). HME fall into the class on non-ideal or heterogeneous explosives, where the fuel and oxidiser are not mixed at the molecular level </w:t>
      </w:r>
      <w:sdt>
        <w:sdtPr>
          <w:id w:val="-324284898"/>
          <w:citation/>
        </w:sdtPr>
        <w:sdtEndPr/>
        <w:sdtContent>
          <w:r>
            <w:fldChar w:fldCharType="begin"/>
          </w:r>
          <w:r>
            <w:instrText xml:space="preserve"> CITATION Boh22 \l 2057 </w:instrText>
          </w:r>
          <w:r>
            <w:fldChar w:fldCharType="separate"/>
          </w:r>
          <w:r w:rsidR="00580D52">
            <w:rPr>
              <w:noProof/>
            </w:rPr>
            <w:t>[24]</w:t>
          </w:r>
          <w:r>
            <w:fldChar w:fldCharType="end"/>
          </w:r>
        </w:sdtContent>
      </w:sdt>
      <w:r>
        <w:t xml:space="preserve">. Greater detail on their chemistry can be found in Chapter </w:t>
      </w:r>
      <w:r w:rsidR="00A84B4A">
        <w:t>5</w:t>
      </w:r>
      <w:r>
        <w:t>.</w:t>
      </w:r>
    </w:p>
    <w:p w14:paraId="5BECBCD5" w14:textId="0100E3F7" w:rsidR="000C4A07" w:rsidRDefault="000C4A07" w:rsidP="000C4A07">
      <w:pPr>
        <w:pStyle w:val="Heading4"/>
      </w:pPr>
      <w:r>
        <w:t>Use</w:t>
      </w:r>
    </w:p>
    <w:p w14:paraId="1A7E2621" w14:textId="556ED6B1" w:rsidR="004046C3" w:rsidRDefault="002875D5" w:rsidP="002875D5">
      <w:r>
        <w:t xml:space="preserve">HME is generally used when the effective control of military and commercial explosives </w:t>
      </w:r>
      <w:r w:rsidR="00AB4C58">
        <w:t>has been applied</w:t>
      </w:r>
      <w:r>
        <w:t>.</w:t>
      </w:r>
      <w:r w:rsidR="00106EF5">
        <w:t xml:space="preserve"> Such an example would be Somalia, where </w:t>
      </w:r>
      <w:r w:rsidR="006F6751">
        <w:t>improvised dynamites are being manufactured</w:t>
      </w:r>
      <w:r w:rsidR="00AB4C58">
        <w:t xml:space="preserve"> </w:t>
      </w:r>
      <w:r w:rsidR="0066117B">
        <w:t xml:space="preserve">by Al-Shabaab </w:t>
      </w:r>
      <w:r w:rsidR="006F6751">
        <w:t xml:space="preserve">given </w:t>
      </w:r>
      <w:r w:rsidR="008E5C0B">
        <w:t>recent</w:t>
      </w:r>
      <w:r w:rsidR="006F6751">
        <w:t xml:space="preserve"> </w:t>
      </w:r>
      <w:r w:rsidR="00135310">
        <w:t xml:space="preserve">access </w:t>
      </w:r>
      <w:r w:rsidR="006F6751">
        <w:t>constraints applied to military and commercial explosive</w:t>
      </w:r>
      <w:r w:rsidR="008E5C0B">
        <w:t xml:space="preserve"> </w:t>
      </w:r>
      <w:sdt>
        <w:sdtPr>
          <w:id w:val="-1955702826"/>
          <w:citation/>
        </w:sdtPr>
        <w:sdtEndPr/>
        <w:sdtContent>
          <w:r w:rsidR="008E5C0B">
            <w:fldChar w:fldCharType="begin"/>
          </w:r>
          <w:r w:rsidR="008E5C0B">
            <w:instrText xml:space="preserve"> CITATION Cou231 \l 2057 </w:instrText>
          </w:r>
          <w:r w:rsidR="008E5C0B">
            <w:fldChar w:fldCharType="separate"/>
          </w:r>
          <w:r w:rsidR="00580D52">
            <w:rPr>
              <w:noProof/>
            </w:rPr>
            <w:t>[20]</w:t>
          </w:r>
          <w:r w:rsidR="008E5C0B">
            <w:fldChar w:fldCharType="end"/>
          </w:r>
        </w:sdtContent>
      </w:sdt>
      <w:r w:rsidR="008E5C0B">
        <w:t>.</w:t>
      </w:r>
      <w:r>
        <w:t xml:space="preserve"> </w:t>
      </w:r>
    </w:p>
    <w:p w14:paraId="365BDF90" w14:textId="42FD5D3F" w:rsidR="002875D5" w:rsidRDefault="002875D5" w:rsidP="002875D5">
      <w:r>
        <w:t xml:space="preserve">HME has been used in military </w:t>
      </w:r>
      <w:sdt>
        <w:sdtPr>
          <w:id w:val="1289702497"/>
          <w:citation/>
        </w:sdtPr>
        <w:sdtEndPr/>
        <w:sdtContent>
          <w:r w:rsidR="00E17D68">
            <w:fldChar w:fldCharType="begin"/>
          </w:r>
          <w:r w:rsidR="00E17D68">
            <w:instrText xml:space="preserve"> CITATION Hou23 \l 2057 </w:instrText>
          </w:r>
          <w:r w:rsidR="00E17D68">
            <w:fldChar w:fldCharType="separate"/>
          </w:r>
          <w:r w:rsidR="00580D52">
            <w:rPr>
              <w:noProof/>
            </w:rPr>
            <w:t>[25]</w:t>
          </w:r>
          <w:r w:rsidR="00E17D68">
            <w:fldChar w:fldCharType="end"/>
          </w:r>
        </w:sdtContent>
      </w:sdt>
      <w:r w:rsidR="00E17D68">
        <w:t xml:space="preserve"> </w:t>
      </w:r>
      <w:sdt>
        <w:sdtPr>
          <w:id w:val="-118305747"/>
          <w:citation/>
        </w:sdtPr>
        <w:sdtEndPr/>
        <w:sdtContent>
          <w:r w:rsidR="00E17D68">
            <w:fldChar w:fldCharType="begin"/>
          </w:r>
          <w:r w:rsidR="00E17D68">
            <w:instrText xml:space="preserve"> CITATION Fis23 \l 2057 </w:instrText>
          </w:r>
          <w:r w:rsidR="00E17D68">
            <w:fldChar w:fldCharType="separate"/>
          </w:r>
          <w:r w:rsidR="00580D52">
            <w:rPr>
              <w:noProof/>
            </w:rPr>
            <w:t>[26]</w:t>
          </w:r>
          <w:r w:rsidR="00E17D68">
            <w:fldChar w:fldCharType="end"/>
          </w:r>
        </w:sdtContent>
      </w:sdt>
      <w:r w:rsidR="00E17D68">
        <w:t xml:space="preserve"> </w:t>
      </w:r>
      <w:r w:rsidR="00135310">
        <w:t>and</w:t>
      </w:r>
      <w:r>
        <w:t xml:space="preserve"> commercial </w:t>
      </w:r>
      <w:sdt>
        <w:sdtPr>
          <w:id w:val="-2000958441"/>
          <w:citation/>
        </w:sdtPr>
        <w:sdtEndPr/>
        <w:sdtContent>
          <w:r w:rsidR="00E17D68">
            <w:fldChar w:fldCharType="begin"/>
          </w:r>
          <w:r w:rsidR="00E17D68">
            <w:instrText xml:space="preserve"> CITATION Rie98 \l 2057 </w:instrText>
          </w:r>
          <w:r w:rsidR="00E17D68">
            <w:fldChar w:fldCharType="separate"/>
          </w:r>
          <w:r w:rsidR="00580D52">
            <w:rPr>
              <w:noProof/>
            </w:rPr>
            <w:t>[27]</w:t>
          </w:r>
          <w:r w:rsidR="00E17D68">
            <w:fldChar w:fldCharType="end"/>
          </w:r>
        </w:sdtContent>
      </w:sdt>
      <w:r w:rsidR="00E17D68">
        <w:t xml:space="preserve"> </w:t>
      </w:r>
      <w:r>
        <w:t xml:space="preserve">explosive engineering applications for </w:t>
      </w:r>
      <w:r w:rsidR="00C318DC">
        <w:t>centuries</w:t>
      </w:r>
      <w:r>
        <w:t xml:space="preserve">, but the last 50 years have seen it metastasize </w:t>
      </w:r>
      <w:r w:rsidR="00997DF2">
        <w:t>with</w:t>
      </w:r>
      <w:r>
        <w:t xml:space="preserve">in IEDs for reasons such as: </w:t>
      </w:r>
    </w:p>
    <w:p w14:paraId="7D9C59D8" w14:textId="293457CB" w:rsidR="002875D5" w:rsidRPr="006F7C62" w:rsidRDefault="002875D5" w:rsidP="002875D5">
      <w:pPr>
        <w:pStyle w:val="ListParagraph"/>
        <w:numPr>
          <w:ilvl w:val="0"/>
          <w:numId w:val="24"/>
        </w:numPr>
      </w:pPr>
      <w:r w:rsidRPr="006F7C62">
        <w:t>IEDs and home-made explosive (HME) can be made from freely available precursor materials, which are not coherently policed</w:t>
      </w:r>
      <w:r w:rsidR="00777AD1">
        <w:t xml:space="preserve"> </w:t>
      </w:r>
      <w:sdt>
        <w:sdtPr>
          <w:id w:val="-1549911756"/>
          <w:citation/>
        </w:sdtPr>
        <w:sdtEndPr/>
        <w:sdtContent>
          <w:r w:rsidR="00777AD1">
            <w:fldChar w:fldCharType="begin"/>
          </w:r>
          <w:r w:rsidR="00777AD1">
            <w:instrText xml:space="preserve"> CITATION Nat181 \l 2057 </w:instrText>
          </w:r>
          <w:r w:rsidR="00777AD1">
            <w:fldChar w:fldCharType="separate"/>
          </w:r>
          <w:r w:rsidR="00580D52">
            <w:rPr>
              <w:noProof/>
            </w:rPr>
            <w:t>[28]</w:t>
          </w:r>
          <w:r w:rsidR="00777AD1">
            <w:fldChar w:fldCharType="end"/>
          </w:r>
        </w:sdtContent>
      </w:sdt>
      <w:r w:rsidRPr="006F7C62">
        <w:t>;</w:t>
      </w:r>
    </w:p>
    <w:p w14:paraId="18145A40" w14:textId="56C6C179" w:rsidR="002875D5" w:rsidRPr="006F7C62" w:rsidRDefault="004224A6" w:rsidP="00C16610">
      <w:pPr>
        <w:pStyle w:val="ListParagraph"/>
        <w:numPr>
          <w:ilvl w:val="0"/>
          <w:numId w:val="24"/>
        </w:numPr>
      </w:pPr>
      <w:r>
        <w:t>s</w:t>
      </w:r>
      <w:r w:rsidR="002875D5" w:rsidRPr="006F7C62">
        <w:t>upply chain analysis determines what perpetrators use in IEDs</w:t>
      </w:r>
      <w:r w:rsidR="00F50950">
        <w:t xml:space="preserve"> </w:t>
      </w:r>
      <w:sdt>
        <w:sdtPr>
          <w:id w:val="719780700"/>
          <w:citation/>
        </w:sdtPr>
        <w:sdtEndPr/>
        <w:sdtContent>
          <w:r w:rsidR="00F50950">
            <w:fldChar w:fldCharType="begin"/>
          </w:r>
          <w:r w:rsidR="00F50950">
            <w:instrText xml:space="preserve"> CITATION Bro131 \l 2057 </w:instrText>
          </w:r>
          <w:r w:rsidR="00F50950">
            <w:fldChar w:fldCharType="separate"/>
          </w:r>
          <w:r w:rsidR="00580D52">
            <w:rPr>
              <w:noProof/>
            </w:rPr>
            <w:t>[29]</w:t>
          </w:r>
          <w:r w:rsidR="00F50950">
            <w:fldChar w:fldCharType="end"/>
          </w:r>
        </w:sdtContent>
      </w:sdt>
      <w:r w:rsidR="002875D5" w:rsidRPr="006F7C62">
        <w:t>;</w:t>
      </w:r>
    </w:p>
    <w:p w14:paraId="5FD7068A" w14:textId="0789E91B" w:rsidR="002875D5" w:rsidRPr="006F7C62" w:rsidRDefault="002875D5" w:rsidP="002875D5">
      <w:pPr>
        <w:pStyle w:val="ListParagraph"/>
        <w:numPr>
          <w:ilvl w:val="0"/>
          <w:numId w:val="24"/>
        </w:numPr>
      </w:pPr>
      <w:r w:rsidRPr="006F7C62">
        <w:t xml:space="preserve">inability of weakened institutions to manage security of their ordnance, munitions </w:t>
      </w:r>
      <w:r w:rsidR="00997DF2">
        <w:t xml:space="preserve">(OME) </w:t>
      </w:r>
      <w:r w:rsidRPr="006F7C62">
        <w:t xml:space="preserve">and explosive stockpiles; </w:t>
      </w:r>
    </w:p>
    <w:p w14:paraId="5722CC4D" w14:textId="1C6059D2" w:rsidR="002875D5" w:rsidRPr="006F7C62" w:rsidRDefault="00C16610" w:rsidP="002875D5">
      <w:pPr>
        <w:pStyle w:val="ListParagraph"/>
        <w:numPr>
          <w:ilvl w:val="0"/>
          <w:numId w:val="24"/>
        </w:numPr>
      </w:pPr>
      <w:r>
        <w:t>t</w:t>
      </w:r>
      <w:r w:rsidR="002875D5" w:rsidRPr="006F7C62">
        <w:t>he internet provides ready access to technology and how to use it</w:t>
      </w:r>
      <w:r w:rsidR="00854211">
        <w:t xml:space="preserve"> </w:t>
      </w:r>
      <w:sdt>
        <w:sdtPr>
          <w:id w:val="-1139419008"/>
          <w:citation/>
        </w:sdtPr>
        <w:sdtEndPr/>
        <w:sdtContent>
          <w:r w:rsidR="00854211">
            <w:fldChar w:fldCharType="begin"/>
          </w:r>
          <w:r w:rsidR="00854211">
            <w:instrText xml:space="preserve"> CITATION OPU20 \l 2057 </w:instrText>
          </w:r>
          <w:r w:rsidR="00854211">
            <w:fldChar w:fldCharType="separate"/>
          </w:r>
          <w:r w:rsidR="00580D52">
            <w:rPr>
              <w:noProof/>
            </w:rPr>
            <w:t>[30]</w:t>
          </w:r>
          <w:r w:rsidR="00854211">
            <w:fldChar w:fldCharType="end"/>
          </w:r>
        </w:sdtContent>
      </w:sdt>
      <w:r w:rsidR="00375656">
        <w:t xml:space="preserve"> </w:t>
      </w:r>
      <w:sdt>
        <w:sdtPr>
          <w:id w:val="-1049608043"/>
          <w:citation/>
        </w:sdtPr>
        <w:sdtEndPr/>
        <w:sdtContent>
          <w:r w:rsidR="006B0F0A">
            <w:fldChar w:fldCharType="begin"/>
          </w:r>
          <w:r w:rsidR="006B0F0A">
            <w:instrText xml:space="preserve"> CITATION Pow71 \l 2057 </w:instrText>
          </w:r>
          <w:r w:rsidR="006B0F0A">
            <w:fldChar w:fldCharType="separate"/>
          </w:r>
          <w:r w:rsidR="00580D52">
            <w:rPr>
              <w:noProof/>
            </w:rPr>
            <w:t>[31]</w:t>
          </w:r>
          <w:r w:rsidR="006B0F0A">
            <w:fldChar w:fldCharType="end"/>
          </w:r>
        </w:sdtContent>
      </w:sdt>
      <w:r w:rsidR="002875D5" w:rsidRPr="006F7C62">
        <w:t xml:space="preserve">; </w:t>
      </w:r>
    </w:p>
    <w:p w14:paraId="6D047C96" w14:textId="366D0D24" w:rsidR="002875D5" w:rsidRPr="006F7C62" w:rsidRDefault="00C16610" w:rsidP="002875D5">
      <w:pPr>
        <w:pStyle w:val="ListParagraph"/>
        <w:numPr>
          <w:ilvl w:val="0"/>
          <w:numId w:val="24"/>
        </w:numPr>
      </w:pPr>
      <w:r>
        <w:t>t</w:t>
      </w:r>
      <w:r w:rsidR="002875D5" w:rsidRPr="006F7C62">
        <w:t xml:space="preserve">he sophistication of an IED lives within the imagination of the bomb maker; </w:t>
      </w:r>
      <w:r>
        <w:t>and</w:t>
      </w:r>
    </w:p>
    <w:p w14:paraId="1E12127C" w14:textId="2601465D" w:rsidR="002875D5" w:rsidRDefault="00C16610" w:rsidP="00A337A6">
      <w:pPr>
        <w:pStyle w:val="ListParagraph"/>
        <w:numPr>
          <w:ilvl w:val="0"/>
          <w:numId w:val="24"/>
        </w:numPr>
      </w:pPr>
      <w:r>
        <w:t>t</w:t>
      </w:r>
      <w:r w:rsidR="002875D5" w:rsidRPr="006F7C62">
        <w:t>he lack of discrimination offered by an IED and its very subversive nature shatters the soul of any community exposed to it</w:t>
      </w:r>
      <w:r w:rsidR="003B7D92">
        <w:t xml:space="preserve"> </w:t>
      </w:r>
      <w:sdt>
        <w:sdtPr>
          <w:id w:val="-1740551993"/>
          <w:citation/>
        </w:sdtPr>
        <w:sdtEndPr/>
        <w:sdtContent>
          <w:r w:rsidR="003B7D92">
            <w:fldChar w:fldCharType="begin"/>
          </w:r>
          <w:r w:rsidR="003B7D92">
            <w:instrText xml:space="preserve"> CITATION Jon14 \l 2057 </w:instrText>
          </w:r>
          <w:r w:rsidR="003B7D92">
            <w:fldChar w:fldCharType="separate"/>
          </w:r>
          <w:r w:rsidR="00580D52">
            <w:rPr>
              <w:noProof/>
            </w:rPr>
            <w:t>[32]</w:t>
          </w:r>
          <w:r w:rsidR="003B7D92">
            <w:fldChar w:fldCharType="end"/>
          </w:r>
        </w:sdtContent>
      </w:sdt>
      <w:r w:rsidR="002875D5" w:rsidRPr="006F7C62">
        <w:t xml:space="preserve">. </w:t>
      </w:r>
    </w:p>
    <w:p w14:paraId="1BA4445B" w14:textId="21D4DDED" w:rsidR="00C40E40" w:rsidRDefault="00C40E40" w:rsidP="00C40E40">
      <w:pPr>
        <w:pStyle w:val="Heading3"/>
      </w:pPr>
      <w:bookmarkStart w:id="55" w:name="_Toc152159551"/>
      <w:r>
        <w:t>E</w:t>
      </w:r>
      <w:r w:rsidR="00A762A7">
        <w:t xml:space="preserve">xplosive </w:t>
      </w:r>
      <w:r>
        <w:t>C</w:t>
      </w:r>
      <w:r w:rsidR="00A762A7">
        <w:t xml:space="preserve">hemical </w:t>
      </w:r>
      <w:r>
        <w:t>P</w:t>
      </w:r>
      <w:r w:rsidR="00A762A7">
        <w:t>recursors</w:t>
      </w:r>
      <w:bookmarkEnd w:id="55"/>
    </w:p>
    <w:p w14:paraId="20EE4C1A" w14:textId="0CED670D" w:rsidR="005E311A" w:rsidRDefault="00931B21" w:rsidP="00000C57">
      <w:r>
        <w:t xml:space="preserve">An </w:t>
      </w:r>
      <w:r w:rsidR="00C16610">
        <w:t>ECP</w:t>
      </w:r>
      <w:r w:rsidR="00C40E40">
        <w:t xml:space="preserve"> </w:t>
      </w:r>
      <w:r>
        <w:t>is a c</w:t>
      </w:r>
      <w:r w:rsidRPr="00931B21">
        <w:t>hemical that may be used in the illicit manufacture of explosives</w:t>
      </w:r>
      <w:r>
        <w:t xml:space="preserve"> </w:t>
      </w:r>
      <w:sdt>
        <w:sdtPr>
          <w:id w:val="1427298689"/>
          <w:citation/>
        </w:sdtPr>
        <w:sdtEndPr/>
        <w:sdtContent>
          <w:r w:rsidR="00E52343">
            <w:fldChar w:fldCharType="begin"/>
          </w:r>
          <w:r w:rsidR="00E52343">
            <w:instrText xml:space="preserve"> CITATION UNM23 \l 2057 </w:instrText>
          </w:r>
          <w:r w:rsidR="00E52343">
            <w:fldChar w:fldCharType="separate"/>
          </w:r>
          <w:r w:rsidR="00580D52">
            <w:rPr>
              <w:noProof/>
            </w:rPr>
            <w:t>[21]</w:t>
          </w:r>
          <w:r w:rsidR="00E52343">
            <w:fldChar w:fldCharType="end"/>
          </w:r>
        </w:sdtContent>
      </w:sdt>
      <w:r w:rsidRPr="00931B21">
        <w:t>.</w:t>
      </w:r>
      <w:r>
        <w:t xml:space="preserve"> </w:t>
      </w:r>
      <w:r w:rsidR="00E52343">
        <w:t xml:space="preserve">ECP </w:t>
      </w:r>
      <w:r w:rsidR="00C40E40">
        <w:t xml:space="preserve">come in many forms </w:t>
      </w:r>
      <w:sdt>
        <w:sdtPr>
          <w:id w:val="-91156880"/>
          <w:citation/>
        </w:sdtPr>
        <w:sdtEndPr/>
        <w:sdtContent>
          <w:r w:rsidR="00C40E40">
            <w:fldChar w:fldCharType="begin"/>
          </w:r>
          <w:r w:rsidR="00C40E40">
            <w:instrText xml:space="preserve"> CITATION GIC21 \l 2057 </w:instrText>
          </w:r>
          <w:r w:rsidR="00C40E40">
            <w:fldChar w:fldCharType="separate"/>
          </w:r>
          <w:r w:rsidR="00580D52">
            <w:rPr>
              <w:noProof/>
            </w:rPr>
            <w:t>[33]</w:t>
          </w:r>
          <w:r w:rsidR="00C40E40">
            <w:fldChar w:fldCharType="end"/>
          </w:r>
        </w:sdtContent>
      </w:sdt>
      <w:r w:rsidR="00C40E40">
        <w:t xml:space="preserve"> and have a wide variety of applications. These </w:t>
      </w:r>
      <w:r w:rsidR="00DC18B0">
        <w:t xml:space="preserve">applications </w:t>
      </w:r>
      <w:r w:rsidR="00C40E40">
        <w:t xml:space="preserve">are examined </w:t>
      </w:r>
      <w:r w:rsidR="00DC18B0">
        <w:t>in</w:t>
      </w:r>
      <w:r w:rsidR="00C40E40">
        <w:t xml:space="preserve"> Chapter 2, where regulation at the strategic level is reviewed. What is abundantly clear from literature review is that a blanket ban on all ECP is impractical and financially unviable as the vast majority have legitimate role</w:t>
      </w:r>
      <w:r w:rsidR="00E52343">
        <w:t>s</w:t>
      </w:r>
      <w:r w:rsidR="00DA019C">
        <w:t xml:space="preserve"> </w:t>
      </w:r>
      <w:r w:rsidR="00110117">
        <w:t>with</w:t>
      </w:r>
      <w:r w:rsidR="00C40E40">
        <w:t xml:space="preserve">in economics </w:t>
      </w:r>
      <w:sdt>
        <w:sdtPr>
          <w:id w:val="328258621"/>
          <w:citation/>
        </w:sdtPr>
        <w:sdtEndPr/>
        <w:sdtContent>
          <w:r w:rsidR="00C40E40">
            <w:fldChar w:fldCharType="begin"/>
          </w:r>
          <w:r w:rsidR="00C40E40">
            <w:instrText xml:space="preserve"> CITATION Nat181 \l 2057 </w:instrText>
          </w:r>
          <w:r w:rsidR="00C40E40">
            <w:fldChar w:fldCharType="separate"/>
          </w:r>
          <w:r w:rsidR="00580D52">
            <w:rPr>
              <w:noProof/>
            </w:rPr>
            <w:t>[28]</w:t>
          </w:r>
          <w:r w:rsidR="00C40E40">
            <w:fldChar w:fldCharType="end"/>
          </w:r>
        </w:sdtContent>
      </w:sdt>
      <w:r w:rsidR="00C40E40">
        <w:t xml:space="preserve">. However, </w:t>
      </w:r>
      <w:r w:rsidR="00431793">
        <w:t xml:space="preserve">availability </w:t>
      </w:r>
      <w:r w:rsidR="00C40E40">
        <w:t>does facilitate the continued manufacture of compositions such as tri-acetone tri-peroxide (TATP)</w:t>
      </w:r>
      <w:sdt>
        <w:sdtPr>
          <w:id w:val="1762872994"/>
          <w:citation/>
        </w:sdtPr>
        <w:sdtEndPr/>
        <w:sdtContent>
          <w:r w:rsidR="00C40E40">
            <w:fldChar w:fldCharType="begin"/>
          </w:r>
          <w:r w:rsidR="00C40E40">
            <w:instrText xml:space="preserve"> CITATION Mat13 \l 2057 </w:instrText>
          </w:r>
          <w:r w:rsidR="00C40E40">
            <w:fldChar w:fldCharType="separate"/>
          </w:r>
          <w:r w:rsidR="00580D52">
            <w:rPr>
              <w:noProof/>
            </w:rPr>
            <w:t xml:space="preserve"> [34]</w:t>
          </w:r>
          <w:r w:rsidR="00C40E40">
            <w:fldChar w:fldCharType="end"/>
          </w:r>
        </w:sdtContent>
      </w:sdt>
      <w:r w:rsidR="002875D5">
        <w:t xml:space="preserve"> used in detonator</w:t>
      </w:r>
      <w:r w:rsidR="00CE6DED">
        <w:t xml:space="preserve"> compositions</w:t>
      </w:r>
      <w:r w:rsidR="00C40E40">
        <w:t xml:space="preserve">, or main charge compositions such as </w:t>
      </w:r>
      <w:r w:rsidR="00D96A8D">
        <w:t>A</w:t>
      </w:r>
      <w:r w:rsidR="00C40E40">
        <w:t xml:space="preserve">l-Shabaab </w:t>
      </w:r>
      <w:r w:rsidR="00C40E40" w:rsidRPr="00413D3C">
        <w:rPr>
          <w:i/>
          <w:iCs/>
        </w:rPr>
        <w:t>‘dynamite’</w:t>
      </w:r>
      <w:r w:rsidR="00C40E40">
        <w:t xml:space="preserve"> </w:t>
      </w:r>
      <w:sdt>
        <w:sdtPr>
          <w:id w:val="-195538335"/>
          <w:citation/>
        </w:sdtPr>
        <w:sdtEndPr/>
        <w:sdtContent>
          <w:r w:rsidR="00C40E40">
            <w:fldChar w:fldCharType="begin"/>
          </w:r>
          <w:r w:rsidR="00C40E40">
            <w:instrText xml:space="preserve"> CITATION Kir20 \l 2057 </w:instrText>
          </w:r>
          <w:r w:rsidR="00C40E40">
            <w:fldChar w:fldCharType="separate"/>
          </w:r>
          <w:r w:rsidR="00580D52">
            <w:rPr>
              <w:noProof/>
            </w:rPr>
            <w:t>[35]</w:t>
          </w:r>
          <w:r w:rsidR="00C40E40">
            <w:fldChar w:fldCharType="end"/>
          </w:r>
        </w:sdtContent>
      </w:sdt>
      <w:r w:rsidR="00C40E40">
        <w:t>, which to the first responder</w:t>
      </w:r>
      <w:r w:rsidR="00D96A8D">
        <w:t>,</w:t>
      </w:r>
      <w:r w:rsidR="00C40E40">
        <w:t xml:space="preserve"> </w:t>
      </w:r>
      <w:r w:rsidR="00D96A8D">
        <w:t xml:space="preserve">can </w:t>
      </w:r>
      <w:r w:rsidR="00C40E40">
        <w:t>appear as simple innocuous powders</w:t>
      </w:r>
      <w:r w:rsidR="006B4153">
        <w:t xml:space="preserve"> </w:t>
      </w:r>
      <w:r w:rsidR="00413D3C">
        <w:t>(</w:t>
      </w:r>
      <w:r w:rsidR="006B4153">
        <w:fldChar w:fldCharType="begin"/>
      </w:r>
      <w:r w:rsidR="006B4153">
        <w:instrText xml:space="preserve"> REF _Ref143793568 \h </w:instrText>
      </w:r>
      <w:r w:rsidR="006B4153">
        <w:fldChar w:fldCharType="separate"/>
      </w:r>
      <w:r w:rsidR="00772689">
        <w:t xml:space="preserve">Figure </w:t>
      </w:r>
      <w:r w:rsidR="00772689">
        <w:rPr>
          <w:noProof/>
          <w:cs/>
        </w:rPr>
        <w:t>‎</w:t>
      </w:r>
      <w:r w:rsidR="00772689">
        <w:rPr>
          <w:noProof/>
        </w:rPr>
        <w:t>1</w:t>
      </w:r>
      <w:r w:rsidR="00772689">
        <w:noBreakHyphen/>
      </w:r>
      <w:r w:rsidR="00772689">
        <w:rPr>
          <w:noProof/>
        </w:rPr>
        <w:t>3</w:t>
      </w:r>
      <w:r w:rsidR="006B4153">
        <w:fldChar w:fldCharType="end"/>
      </w:r>
      <w:r w:rsidR="00413D3C">
        <w:t>)</w:t>
      </w:r>
      <w:r w:rsidR="00C40E40">
        <w:t>:</w:t>
      </w:r>
    </w:p>
    <w:p w14:paraId="11732991" w14:textId="244565F6" w:rsidR="006B4153" w:rsidRDefault="006B4153" w:rsidP="006B4153">
      <w:pPr>
        <w:pStyle w:val="Caption"/>
        <w:jc w:val="center"/>
      </w:pPr>
      <w:bookmarkStart w:id="56" w:name="_Ref143793568"/>
      <w:bookmarkStart w:id="57" w:name="_Toc152159651"/>
      <w:r>
        <w:t xml:space="preserve">Figure </w:t>
      </w:r>
      <w:fldSimple w:instr=" STYLEREF 1 \s ">
        <w:r w:rsidR="00772689">
          <w:rPr>
            <w:noProof/>
            <w:cs/>
          </w:rPr>
          <w:t>‎</w:t>
        </w:r>
        <w:r w:rsidR="00772689">
          <w:rPr>
            <w:noProof/>
          </w:rPr>
          <w:t>1</w:t>
        </w:r>
      </w:fldSimple>
      <w:r w:rsidR="00C86620">
        <w:noBreakHyphen/>
      </w:r>
      <w:fldSimple w:instr=" SEQ Figure \* ARABIC \s 1 ">
        <w:r w:rsidR="00772689">
          <w:rPr>
            <w:noProof/>
          </w:rPr>
          <w:t>3</w:t>
        </w:r>
      </w:fldSimple>
      <w:bookmarkEnd w:id="56"/>
      <w:r>
        <w:t xml:space="preserve">: </w:t>
      </w:r>
      <w:r w:rsidR="005D1110">
        <w:t xml:space="preserve">An </w:t>
      </w:r>
      <w:r>
        <w:t xml:space="preserve">unremarkable appearance </w:t>
      </w:r>
      <w:r w:rsidR="005D1110">
        <w:t xml:space="preserve">- </w:t>
      </w:r>
      <w:r>
        <w:t xml:space="preserve">TATP and </w:t>
      </w:r>
      <w:r w:rsidR="005E311A">
        <w:t xml:space="preserve">improvised </w:t>
      </w:r>
      <w:r>
        <w:t>dynamite</w:t>
      </w:r>
      <w:r w:rsidR="005E311A">
        <w:t xml:space="preserve"> © BCL</w:t>
      </w:r>
      <w:bookmarkEnd w:id="57"/>
    </w:p>
    <w:tbl>
      <w:tblPr>
        <w:tblStyle w:val="TableGridLight"/>
        <w:tblW w:w="0" w:type="auto"/>
        <w:jc w:val="center"/>
        <w:tblLook w:val="04A0" w:firstRow="1" w:lastRow="0" w:firstColumn="1" w:lastColumn="0" w:noHBand="0" w:noVBand="1"/>
      </w:tblPr>
      <w:tblGrid>
        <w:gridCol w:w="1696"/>
        <w:gridCol w:w="2582"/>
        <w:gridCol w:w="4216"/>
      </w:tblGrid>
      <w:tr w:rsidR="00C40E40" w14:paraId="082E966A" w14:textId="77777777" w:rsidTr="004C3ACF">
        <w:trPr>
          <w:jc w:val="center"/>
        </w:trPr>
        <w:tc>
          <w:tcPr>
            <w:tcW w:w="1696" w:type="dxa"/>
            <w:shd w:val="clear" w:color="auto" w:fill="D9D9D9" w:themeFill="background1" w:themeFillShade="D9"/>
          </w:tcPr>
          <w:p w14:paraId="5AD6A995" w14:textId="77777777" w:rsidR="00C40E40" w:rsidRDefault="00C40E40" w:rsidP="00613E40">
            <w:pPr>
              <w:jc w:val="center"/>
            </w:pPr>
            <w:r>
              <w:t>Explosive</w:t>
            </w:r>
          </w:p>
        </w:tc>
        <w:tc>
          <w:tcPr>
            <w:tcW w:w="2582" w:type="dxa"/>
            <w:shd w:val="clear" w:color="auto" w:fill="D9D9D9" w:themeFill="background1" w:themeFillShade="D9"/>
          </w:tcPr>
          <w:p w14:paraId="7834A446" w14:textId="77777777" w:rsidR="00C40E40" w:rsidRDefault="00C40E40" w:rsidP="00613E40">
            <w:pPr>
              <w:jc w:val="center"/>
            </w:pPr>
            <w:r>
              <w:t>Precursors</w:t>
            </w:r>
          </w:p>
        </w:tc>
        <w:tc>
          <w:tcPr>
            <w:tcW w:w="4216" w:type="dxa"/>
            <w:shd w:val="clear" w:color="auto" w:fill="D9D9D9" w:themeFill="background1" w:themeFillShade="D9"/>
          </w:tcPr>
          <w:p w14:paraId="168F07E5" w14:textId="77777777" w:rsidR="00C40E40" w:rsidRDefault="00C40E40" w:rsidP="00613E40">
            <w:pPr>
              <w:jc w:val="center"/>
            </w:pPr>
            <w:r>
              <w:t>Appearance</w:t>
            </w:r>
          </w:p>
        </w:tc>
      </w:tr>
      <w:tr w:rsidR="00C40E40" w14:paraId="156F59BB" w14:textId="77777777" w:rsidTr="004C3ACF">
        <w:trPr>
          <w:jc w:val="center"/>
        </w:trPr>
        <w:tc>
          <w:tcPr>
            <w:tcW w:w="1696" w:type="dxa"/>
          </w:tcPr>
          <w:p w14:paraId="7E4D1926" w14:textId="77777777" w:rsidR="00C40E40" w:rsidRDefault="00C40E40" w:rsidP="00613E40">
            <w:r>
              <w:t>TATP</w:t>
            </w:r>
          </w:p>
        </w:tc>
        <w:tc>
          <w:tcPr>
            <w:tcW w:w="2582" w:type="dxa"/>
          </w:tcPr>
          <w:p w14:paraId="6ECAD34B" w14:textId="32C04AD5" w:rsidR="00C40E40" w:rsidRDefault="00C40E40" w:rsidP="00613E40">
            <w:r>
              <w:t>Acetone</w:t>
            </w:r>
            <w:r w:rsidR="004C3ACF">
              <w:t xml:space="preserve"> </w:t>
            </w:r>
            <w:r w:rsidR="007438E2">
              <w:t>(independent)</w:t>
            </w:r>
          </w:p>
          <w:p w14:paraId="7618D443" w14:textId="67CB64F7" w:rsidR="001F270D" w:rsidRDefault="00C40E40" w:rsidP="004C3ACF">
            <w:r>
              <w:t>Hydrogen Peroxide</w:t>
            </w:r>
            <w:r w:rsidR="004C3ACF">
              <w:t xml:space="preserve"> </w:t>
            </w:r>
            <w:r w:rsidR="001F270D">
              <w:t>(Independent)</w:t>
            </w:r>
          </w:p>
        </w:tc>
        <w:tc>
          <w:tcPr>
            <w:tcW w:w="4216" w:type="dxa"/>
          </w:tcPr>
          <w:p w14:paraId="3193FD76" w14:textId="77777777" w:rsidR="00C40E40" w:rsidRDefault="00C40E40" w:rsidP="00613E40">
            <w:r>
              <w:rPr>
                <w:noProof/>
              </w:rPr>
              <w:drawing>
                <wp:inline distT="0" distB="0" distL="0" distR="0" wp14:anchorId="0E005C70" wp14:editId="5DAA2799">
                  <wp:extent cx="2519680" cy="1799772"/>
                  <wp:effectExtent l="12700" t="12700" r="7620" b="16510"/>
                  <wp:docPr id="91407867" name="Picture 91407867" descr="A pile of white powd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1407867" name="Picture 3" descr="A pile of white powder&#10;&#10;Description automatically generated"/>
                          <pic:cNvPicPr/>
                        </pic:nvPicPr>
                        <pic:blipFill rotWithShape="1">
                          <a:blip r:embed="rId17" cstate="print">
                            <a:extLst>
                              <a:ext uri="{28A0092B-C50C-407E-A947-70E740481C1C}">
                                <a14:useLocalDpi xmlns:a14="http://schemas.microsoft.com/office/drawing/2010/main" val="0"/>
                              </a:ext>
                            </a:extLst>
                          </a:blip>
                          <a:srcRect l="17497" r="21919"/>
                          <a:stretch/>
                        </pic:blipFill>
                        <pic:spPr bwMode="auto">
                          <a:xfrm>
                            <a:off x="0" y="0"/>
                            <a:ext cx="2554978" cy="1824985"/>
                          </a:xfrm>
                          <a:prstGeom prst="rect">
                            <a:avLst/>
                          </a:prstGeom>
                          <a:ln>
                            <a:solidFill>
                              <a:schemeClr val="tx1"/>
                            </a:solidFill>
                          </a:ln>
                          <a:extLst>
                            <a:ext uri="{53640926-AAD7-44D8-BBD7-CCE9431645EC}">
                              <a14:shadowObscured xmlns:a14="http://schemas.microsoft.com/office/drawing/2010/main"/>
                            </a:ext>
                          </a:extLst>
                        </pic:spPr>
                      </pic:pic>
                    </a:graphicData>
                  </a:graphic>
                </wp:inline>
              </w:drawing>
            </w:r>
          </w:p>
        </w:tc>
      </w:tr>
      <w:tr w:rsidR="00C40E40" w14:paraId="36C3BB97" w14:textId="77777777" w:rsidTr="004C3ACF">
        <w:trPr>
          <w:jc w:val="center"/>
        </w:trPr>
        <w:tc>
          <w:tcPr>
            <w:tcW w:w="1696" w:type="dxa"/>
          </w:tcPr>
          <w:p w14:paraId="6BD227CF" w14:textId="77777777" w:rsidR="00C40E40" w:rsidRDefault="00C40E40" w:rsidP="00613E40">
            <w:r>
              <w:t>Al-Shabaab Dynamite and TATP detonator</w:t>
            </w:r>
          </w:p>
        </w:tc>
        <w:tc>
          <w:tcPr>
            <w:tcW w:w="2582" w:type="dxa"/>
          </w:tcPr>
          <w:p w14:paraId="5B6CD2C2" w14:textId="77777777" w:rsidR="004C665C" w:rsidRDefault="00AE1E1C" w:rsidP="00613E40">
            <w:r>
              <w:t>KNO</w:t>
            </w:r>
            <w:r w:rsidRPr="00AE1E1C">
              <w:rPr>
                <w:vertAlign w:val="subscript"/>
              </w:rPr>
              <w:t>3(s)</w:t>
            </w:r>
            <w:r w:rsidR="004C3ACF">
              <w:t xml:space="preserve"> </w:t>
            </w:r>
          </w:p>
          <w:p w14:paraId="784E17F9" w14:textId="619CE793" w:rsidR="00C40E40" w:rsidRDefault="004C3ACF" w:rsidP="00613E40">
            <w:r>
              <w:t>(Independent)</w:t>
            </w:r>
          </w:p>
          <w:p w14:paraId="66FA9B53" w14:textId="5610E7E4" w:rsidR="00C40E40" w:rsidRDefault="00C40E40" w:rsidP="00613E40">
            <w:r>
              <w:t>Charcoal</w:t>
            </w:r>
            <w:r w:rsidR="004C665C">
              <w:t xml:space="preserve"> </w:t>
            </w:r>
            <w:r w:rsidR="003E5483">
              <w:t>(Independent)</w:t>
            </w:r>
          </w:p>
          <w:p w14:paraId="3725A056" w14:textId="68AAD044" w:rsidR="00C40E40" w:rsidRDefault="00C40E40" w:rsidP="00613E40">
            <w:r>
              <w:t>Locally manufactured nitroglycerine</w:t>
            </w:r>
            <w:r w:rsidR="004C3ACF">
              <w:t xml:space="preserve"> (Dependent)</w:t>
            </w:r>
          </w:p>
        </w:tc>
        <w:tc>
          <w:tcPr>
            <w:tcW w:w="4216" w:type="dxa"/>
          </w:tcPr>
          <w:p w14:paraId="3984CD46" w14:textId="77777777" w:rsidR="00C40E40" w:rsidRDefault="00C40E40" w:rsidP="00613E40">
            <w:pPr>
              <w:rPr>
                <w:noProof/>
              </w:rPr>
            </w:pPr>
            <w:r>
              <w:rPr>
                <w:rFonts w:asciiTheme="majorBidi" w:hAnsiTheme="majorBidi" w:cstheme="majorBidi"/>
                <w:noProof/>
                <w:sz w:val="21"/>
                <w:szCs w:val="21"/>
                <w:lang w:val="en-US"/>
              </w:rPr>
              <w:drawing>
                <wp:inline distT="0" distB="0" distL="0" distR="0" wp14:anchorId="394EBCFC" wp14:editId="1C82A01D">
                  <wp:extent cx="2521925" cy="1803400"/>
                  <wp:effectExtent l="0" t="0" r="5715" b="0"/>
                  <wp:docPr id="22584" name="Picture 22584" descr="A collage of different object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584" name="Picture 22584" descr="A collage of different objects&#10;&#10;Description automatically generated"/>
                          <pic:cNvPicPr/>
                        </pic:nvPicPr>
                        <pic:blipFill>
                          <a:blip r:embed="rId18" cstate="print">
                            <a:extLst>
                              <a:ext uri="{28A0092B-C50C-407E-A947-70E740481C1C}">
                                <a14:useLocalDpi xmlns:a14="http://schemas.microsoft.com/office/drawing/2010/main" val="0"/>
                              </a:ext>
                            </a:extLst>
                          </a:blip>
                          <a:stretch>
                            <a:fillRect/>
                          </a:stretch>
                        </pic:blipFill>
                        <pic:spPr>
                          <a:xfrm>
                            <a:off x="0" y="0"/>
                            <a:ext cx="2546394" cy="1820898"/>
                          </a:xfrm>
                          <a:prstGeom prst="rect">
                            <a:avLst/>
                          </a:prstGeom>
                        </pic:spPr>
                      </pic:pic>
                    </a:graphicData>
                  </a:graphic>
                </wp:inline>
              </w:drawing>
            </w:r>
          </w:p>
        </w:tc>
      </w:tr>
    </w:tbl>
    <w:p w14:paraId="352D993A" w14:textId="77777777" w:rsidR="00C40E40" w:rsidRDefault="00C40E40" w:rsidP="00925FFD"/>
    <w:p w14:paraId="57646910" w14:textId="287B7142" w:rsidR="00925FFD" w:rsidRDefault="00A337A6" w:rsidP="00A337A6">
      <w:pPr>
        <w:pStyle w:val="Heading3"/>
      </w:pPr>
      <w:bookmarkStart w:id="58" w:name="_Toc152159552"/>
      <w:r>
        <w:t xml:space="preserve">First </w:t>
      </w:r>
      <w:r w:rsidR="00C03E33">
        <w:t>R</w:t>
      </w:r>
      <w:r>
        <w:t>esponder</w:t>
      </w:r>
      <w:r w:rsidR="00A762A7">
        <w:t>s</w:t>
      </w:r>
      <w:bookmarkEnd w:id="58"/>
    </w:p>
    <w:p w14:paraId="22736655" w14:textId="0B437DCB" w:rsidR="00CB5B3E" w:rsidRDefault="00E47EA7" w:rsidP="00CB5B3E">
      <w:r>
        <w:t>Th</w:t>
      </w:r>
      <w:r w:rsidR="00A337A6">
        <w:t>is</w:t>
      </w:r>
      <w:r>
        <w:t xml:space="preserve"> research is not just about </w:t>
      </w:r>
      <w:r w:rsidR="00A041A4" w:rsidRPr="00A041A4">
        <w:t xml:space="preserve">minimising the availability/impact of </w:t>
      </w:r>
      <w:r w:rsidR="00D83B9B">
        <w:t xml:space="preserve">ECP to manufacture </w:t>
      </w:r>
      <w:r w:rsidR="00A041A4" w:rsidRPr="00A041A4">
        <w:t>initiator</w:t>
      </w:r>
      <w:r w:rsidR="00D83B9B">
        <w:t>s</w:t>
      </w:r>
      <w:r w:rsidR="00A041A4" w:rsidRPr="00A041A4">
        <w:t xml:space="preserve"> and main charge</w:t>
      </w:r>
      <w:r w:rsidR="00D83B9B">
        <w:t>s</w:t>
      </w:r>
      <w:r w:rsidR="00A041A4" w:rsidRPr="00A041A4">
        <w:t xml:space="preserve">, </w:t>
      </w:r>
      <w:r w:rsidR="002F7FB3">
        <w:t xml:space="preserve">but </w:t>
      </w:r>
      <w:r w:rsidR="00D83B9B">
        <w:t>to</w:t>
      </w:r>
      <w:r w:rsidR="00000C57">
        <w:t xml:space="preserve"> </w:t>
      </w:r>
      <w:r w:rsidR="00E841BF">
        <w:t xml:space="preserve">understand </w:t>
      </w:r>
      <w:r w:rsidR="00A041A4" w:rsidRPr="00A041A4">
        <w:t>their unique characteristics to progress successful detonation [7]</w:t>
      </w:r>
      <w:r w:rsidR="00E841BF">
        <w:t xml:space="preserve">. </w:t>
      </w:r>
      <w:r w:rsidR="00C978E3">
        <w:t xml:space="preserve">This latter statement is specifically designed to improve </w:t>
      </w:r>
      <w:r w:rsidR="00EC1B81">
        <w:t xml:space="preserve">and empower </w:t>
      </w:r>
      <w:r w:rsidR="001C5E48">
        <w:t xml:space="preserve">availability of knowledge to </w:t>
      </w:r>
      <w:r w:rsidR="00601236">
        <w:t>f</w:t>
      </w:r>
      <w:r w:rsidR="00C978E3">
        <w:t>irst responder</w:t>
      </w:r>
      <w:r w:rsidR="00601236">
        <w:t>s</w:t>
      </w:r>
      <w:r w:rsidR="007056AC">
        <w:t xml:space="preserve"> (FR)</w:t>
      </w:r>
      <w:r w:rsidR="00025B22">
        <w:t xml:space="preserve"> </w:t>
      </w:r>
      <w:sdt>
        <w:sdtPr>
          <w:id w:val="-1002048623"/>
          <w:citation/>
        </w:sdtPr>
        <w:sdtEndPr/>
        <w:sdtContent>
          <w:r w:rsidR="00462758">
            <w:fldChar w:fldCharType="begin"/>
          </w:r>
          <w:r w:rsidR="00462758">
            <w:instrText xml:space="preserve"> CITATION Dep22 \l 2057 </w:instrText>
          </w:r>
          <w:r w:rsidR="00462758">
            <w:fldChar w:fldCharType="separate"/>
          </w:r>
          <w:r w:rsidR="00580D52">
            <w:rPr>
              <w:noProof/>
            </w:rPr>
            <w:t>[36]</w:t>
          </w:r>
          <w:r w:rsidR="00462758">
            <w:fldChar w:fldCharType="end"/>
          </w:r>
        </w:sdtContent>
      </w:sdt>
      <w:r w:rsidR="00C978E3">
        <w:t xml:space="preserve"> </w:t>
      </w:r>
      <w:r w:rsidR="00796F19">
        <w:t>if regulatory process</w:t>
      </w:r>
      <w:r w:rsidR="00025B22">
        <w:t xml:space="preserve"> </w:t>
      </w:r>
      <w:r w:rsidR="00BA4297">
        <w:t xml:space="preserve">becomes </w:t>
      </w:r>
      <w:r w:rsidR="00796F19">
        <w:t>circumvented</w:t>
      </w:r>
      <w:r w:rsidR="006529D7">
        <w:t xml:space="preserve">, or supply chains yield suitable chemical alternatives. </w:t>
      </w:r>
      <w:r w:rsidR="0079661B">
        <w:t xml:space="preserve">The first responder </w:t>
      </w:r>
      <w:r w:rsidR="00CB5B3E">
        <w:t>is there to</w:t>
      </w:r>
      <w:r w:rsidR="00FB2D35">
        <w:t xml:space="preserve"> </w:t>
      </w:r>
      <w:r w:rsidR="00584672">
        <w:t xml:space="preserve">formulate </w:t>
      </w:r>
      <w:r w:rsidR="00FB2D35">
        <w:t>a threat assessment which leads to</w:t>
      </w:r>
      <w:r w:rsidR="00CB5B3E">
        <w:t>:</w:t>
      </w:r>
    </w:p>
    <w:p w14:paraId="402989AB" w14:textId="14535F08" w:rsidR="00CB5B3E" w:rsidRDefault="008F705A" w:rsidP="00B006E6">
      <w:pPr>
        <w:pStyle w:val="ListParagraph"/>
        <w:numPr>
          <w:ilvl w:val="0"/>
          <w:numId w:val="28"/>
        </w:numPr>
      </w:pPr>
      <w:r>
        <w:t>s</w:t>
      </w:r>
      <w:r w:rsidR="00CB5B3E">
        <w:t>av</w:t>
      </w:r>
      <w:r w:rsidR="009B5544">
        <w:t>ing</w:t>
      </w:r>
      <w:r w:rsidR="00CB5B3E">
        <w:t xml:space="preserve"> lives;</w:t>
      </w:r>
    </w:p>
    <w:p w14:paraId="14934735" w14:textId="65826823" w:rsidR="00CB5B3E" w:rsidRDefault="008F705A" w:rsidP="00B006E6">
      <w:pPr>
        <w:pStyle w:val="ListParagraph"/>
        <w:numPr>
          <w:ilvl w:val="0"/>
          <w:numId w:val="28"/>
        </w:numPr>
      </w:pPr>
      <w:r>
        <w:t>p</w:t>
      </w:r>
      <w:r w:rsidR="00CB5B3E">
        <w:t>revent</w:t>
      </w:r>
      <w:r w:rsidR="009B5544">
        <w:t>ing</w:t>
      </w:r>
      <w:r w:rsidR="00CB5B3E">
        <w:t xml:space="preserve"> damage;</w:t>
      </w:r>
    </w:p>
    <w:p w14:paraId="5CB819FE" w14:textId="100F48C9" w:rsidR="00CB5B3E" w:rsidRDefault="008F705A" w:rsidP="00B006E6">
      <w:pPr>
        <w:pStyle w:val="ListParagraph"/>
        <w:numPr>
          <w:ilvl w:val="0"/>
          <w:numId w:val="28"/>
        </w:numPr>
      </w:pPr>
      <w:r>
        <w:t>r</w:t>
      </w:r>
      <w:r w:rsidR="00CB5B3E">
        <w:t>estor</w:t>
      </w:r>
      <w:r w:rsidR="009B5544">
        <w:t>ing</w:t>
      </w:r>
      <w:r w:rsidR="00CB5B3E">
        <w:t xml:space="preserve"> the situation to normal</w:t>
      </w:r>
      <w:r w:rsidR="00D31630">
        <w:t xml:space="preserve"> (</w:t>
      </w:r>
      <w:r w:rsidR="00CB5B3E">
        <w:t>or restor</w:t>
      </w:r>
      <w:r w:rsidR="009B5544">
        <w:t>ing</w:t>
      </w:r>
      <w:r w:rsidR="00CB5B3E">
        <w:t xml:space="preserve"> freedom of manoeuvre for military and security force</w:t>
      </w:r>
      <w:r w:rsidR="00B006E6">
        <w:t xml:space="preserve"> </w:t>
      </w:r>
      <w:r w:rsidR="00CB5B3E">
        <w:t>units</w:t>
      </w:r>
      <w:r w:rsidR="00D31630">
        <w:t>)</w:t>
      </w:r>
      <w:r w:rsidR="00CB5B3E">
        <w:t xml:space="preserve"> as soon as possible; and</w:t>
      </w:r>
    </w:p>
    <w:p w14:paraId="6DBF19FE" w14:textId="7320F35D" w:rsidR="00CB5B3E" w:rsidRDefault="008F705A" w:rsidP="00B006E6">
      <w:pPr>
        <w:pStyle w:val="ListParagraph"/>
        <w:numPr>
          <w:ilvl w:val="0"/>
          <w:numId w:val="28"/>
        </w:numPr>
      </w:pPr>
      <w:r>
        <w:t>a</w:t>
      </w:r>
      <w:r w:rsidR="00CB5B3E">
        <w:t>ssist</w:t>
      </w:r>
      <w:r w:rsidR="009B5544">
        <w:t>ing</w:t>
      </w:r>
      <w:r w:rsidR="00CB5B3E">
        <w:t xml:space="preserve"> in the collection of items from IEDs that have been rendered safe </w:t>
      </w:r>
      <w:r w:rsidR="00D31630">
        <w:t>to</w:t>
      </w:r>
      <w:r w:rsidR="00CB5B3E">
        <w:t xml:space="preserve"> facilitate the</w:t>
      </w:r>
      <w:r w:rsidR="00B006E6">
        <w:t xml:space="preserve"> </w:t>
      </w:r>
      <w:r w:rsidR="00CB5B3E">
        <w:t>technical development of IED countermeasures and to aid in the identification of IED manufacturers and facilitators.</w:t>
      </w:r>
    </w:p>
    <w:p w14:paraId="5A0A0522" w14:textId="6F20DFAC" w:rsidR="0079661B" w:rsidRDefault="004F113F" w:rsidP="004E2AD6">
      <w:r>
        <w:t>In this</w:t>
      </w:r>
      <w:r w:rsidR="00334F28">
        <w:t xml:space="preserve"> </w:t>
      </w:r>
      <w:r w:rsidR="007B46AA">
        <w:t xml:space="preserve">doctrinal </w:t>
      </w:r>
      <w:r w:rsidR="00334F28">
        <w:t>capacity</w:t>
      </w:r>
      <w:r w:rsidR="007B46AA">
        <w:t>,</w:t>
      </w:r>
      <w:r w:rsidR="00334F28">
        <w:t xml:space="preserve"> </w:t>
      </w:r>
      <w:r w:rsidR="00CA1262">
        <w:t>the first responder</w:t>
      </w:r>
      <w:r>
        <w:t xml:space="preserve"> </w:t>
      </w:r>
      <w:r w:rsidR="0079661B">
        <w:t>will often ask themselves</w:t>
      </w:r>
      <w:r w:rsidR="007B46AA">
        <w:t xml:space="preserve"> </w:t>
      </w:r>
      <w:sdt>
        <w:sdtPr>
          <w:id w:val="-1624609830"/>
          <w:citation/>
        </w:sdtPr>
        <w:sdtEndPr/>
        <w:sdtContent>
          <w:r w:rsidR="007B46AA">
            <w:fldChar w:fldCharType="begin"/>
          </w:r>
          <w:r w:rsidR="007B46AA">
            <w:instrText xml:space="preserve"> CITATION Joi02 \l 2057 </w:instrText>
          </w:r>
          <w:r w:rsidR="007B46AA">
            <w:fldChar w:fldCharType="separate"/>
          </w:r>
          <w:r w:rsidR="00580D52">
            <w:rPr>
              <w:noProof/>
            </w:rPr>
            <w:t>[37]</w:t>
          </w:r>
          <w:r w:rsidR="007B46AA">
            <w:fldChar w:fldCharType="end"/>
          </w:r>
        </w:sdtContent>
      </w:sdt>
      <w:r w:rsidR="0079661B">
        <w:t>:</w:t>
      </w:r>
    </w:p>
    <w:p w14:paraId="3DC9426A" w14:textId="77777777" w:rsidR="0079661B" w:rsidRDefault="007D1BE9" w:rsidP="0079661B">
      <w:pPr>
        <w:pStyle w:val="ListParagraph"/>
        <w:numPr>
          <w:ilvl w:val="0"/>
          <w:numId w:val="25"/>
        </w:numPr>
      </w:pPr>
      <w:r>
        <w:t xml:space="preserve">What </w:t>
      </w:r>
      <w:r w:rsidR="00DA2786">
        <w:t>HME ha</w:t>
      </w:r>
      <w:r w:rsidR="0079661B">
        <w:t xml:space="preserve">s been </w:t>
      </w:r>
      <w:r w:rsidR="00DA2786">
        <w:t xml:space="preserve">encountered? </w:t>
      </w:r>
    </w:p>
    <w:p w14:paraId="7C334B1C" w14:textId="77777777" w:rsidR="00327E09" w:rsidRDefault="00DA2786" w:rsidP="0079661B">
      <w:pPr>
        <w:pStyle w:val="ListParagraph"/>
        <w:numPr>
          <w:ilvl w:val="0"/>
          <w:numId w:val="25"/>
        </w:numPr>
      </w:pPr>
      <w:r>
        <w:t>What is the risk to self and the public in the worst-case scenario based upon the evidence?</w:t>
      </w:r>
      <w:r w:rsidR="00512896">
        <w:t xml:space="preserve"> </w:t>
      </w:r>
    </w:p>
    <w:p w14:paraId="665B6DB2" w14:textId="447A5187" w:rsidR="000A2CD3" w:rsidRDefault="000B3B8F" w:rsidP="00B31E8E">
      <w:pPr>
        <w:pStyle w:val="ListParagraph"/>
        <w:numPr>
          <w:ilvl w:val="0"/>
          <w:numId w:val="25"/>
        </w:numPr>
      </w:pPr>
      <w:r>
        <w:t xml:space="preserve">If it is a bomb factory, what </w:t>
      </w:r>
      <w:r w:rsidR="003C76A9">
        <w:t xml:space="preserve">(if anything) </w:t>
      </w:r>
      <w:r w:rsidR="00E92996">
        <w:t xml:space="preserve">could be an </w:t>
      </w:r>
      <w:r w:rsidR="00334F28">
        <w:t>ECP</w:t>
      </w:r>
      <w:r w:rsidR="000505BD">
        <w:t xml:space="preserve">, and what are the likely synthesised products </w:t>
      </w:r>
      <w:r w:rsidR="00E92996">
        <w:t>from those ECP</w:t>
      </w:r>
      <w:r>
        <w:t>?</w:t>
      </w:r>
    </w:p>
    <w:p w14:paraId="579233F8" w14:textId="4CE109AA" w:rsidR="000E4FD6" w:rsidRDefault="000A2CD3" w:rsidP="00B31E8E">
      <w:pPr>
        <w:pStyle w:val="ListParagraph"/>
        <w:numPr>
          <w:ilvl w:val="0"/>
          <w:numId w:val="25"/>
        </w:numPr>
      </w:pPr>
      <w:r>
        <w:t>What is the safety distance criteria that should be applied</w:t>
      </w:r>
      <w:r w:rsidR="00A6025A">
        <w:t xml:space="preserve"> in the case of the HME</w:t>
      </w:r>
      <w:r w:rsidR="00456DAD">
        <w:t>?</w:t>
      </w:r>
    </w:p>
    <w:p w14:paraId="0CE63E90" w14:textId="1AD2CB28" w:rsidR="000B3B8F" w:rsidRDefault="000E4FD6" w:rsidP="00B31E8E">
      <w:pPr>
        <w:pStyle w:val="ListParagraph"/>
        <w:numPr>
          <w:ilvl w:val="0"/>
          <w:numId w:val="25"/>
        </w:numPr>
      </w:pPr>
      <w:r>
        <w:t xml:space="preserve">What are the post-blast outcomes likely to be from </w:t>
      </w:r>
      <w:r w:rsidR="00154051">
        <w:t xml:space="preserve">a </w:t>
      </w:r>
      <w:r>
        <w:t xml:space="preserve">physiological, </w:t>
      </w:r>
      <w:r w:rsidR="00A6025A">
        <w:t>structural,</w:t>
      </w:r>
      <w:r>
        <w:t xml:space="preserve"> and toxicological </w:t>
      </w:r>
      <w:r w:rsidR="00154051">
        <w:t>perspective?</w:t>
      </w:r>
      <w:r w:rsidR="000B3B8F">
        <w:t xml:space="preserve"> </w:t>
      </w:r>
    </w:p>
    <w:p w14:paraId="77CCA05D" w14:textId="774EDDF8" w:rsidR="00F658BD" w:rsidRDefault="00154051" w:rsidP="00911BF8">
      <w:r>
        <w:t>All the above often needs to be conducted with time being the first responder</w:t>
      </w:r>
      <w:r w:rsidR="00FC5559">
        <w:t>’</w:t>
      </w:r>
      <w:r>
        <w:t xml:space="preserve">s worst enemy. </w:t>
      </w:r>
      <w:r w:rsidR="00512896">
        <w:t>The following photograph demonstrates such a con</w:t>
      </w:r>
      <w:r w:rsidR="008C3AE7">
        <w:t>undrum</w:t>
      </w:r>
      <w:r w:rsidR="00121A2D">
        <w:t xml:space="preserve"> for</w:t>
      </w:r>
      <w:r w:rsidR="0097496A">
        <w:t xml:space="preserve"> an improvised main charge</w:t>
      </w:r>
      <w:r w:rsidR="00BC6E1C">
        <w:t xml:space="preserve"> discovered by a first responder</w:t>
      </w:r>
      <w:r w:rsidR="00AB0ADB">
        <w:t>, and where the mechanical timer is not at all obvious</w:t>
      </w:r>
      <w:r w:rsidR="00B31E8E">
        <w:t xml:space="preserve"> (</w:t>
      </w:r>
      <w:r w:rsidR="00B31E8E">
        <w:fldChar w:fldCharType="begin"/>
      </w:r>
      <w:r w:rsidR="00B31E8E">
        <w:instrText xml:space="preserve"> REF _Ref143766163 \h </w:instrText>
      </w:r>
      <w:r w:rsidR="00B31E8E">
        <w:fldChar w:fldCharType="separate"/>
      </w:r>
      <w:r w:rsidR="00772689">
        <w:t xml:space="preserve">Figure </w:t>
      </w:r>
      <w:r w:rsidR="00772689">
        <w:rPr>
          <w:noProof/>
          <w:cs/>
        </w:rPr>
        <w:t>‎</w:t>
      </w:r>
      <w:r w:rsidR="00772689">
        <w:rPr>
          <w:noProof/>
        </w:rPr>
        <w:t>1</w:t>
      </w:r>
      <w:r w:rsidR="00772689">
        <w:noBreakHyphen/>
      </w:r>
      <w:r w:rsidR="00772689">
        <w:rPr>
          <w:noProof/>
        </w:rPr>
        <w:t>4</w:t>
      </w:r>
      <w:r w:rsidR="00B31E8E">
        <w:fldChar w:fldCharType="end"/>
      </w:r>
      <w:r w:rsidR="00B31E8E">
        <w:t>)</w:t>
      </w:r>
      <w:r w:rsidR="00CD25D9">
        <w:t xml:space="preserve">. </w:t>
      </w:r>
      <w:r w:rsidR="00CD25D9" w:rsidRPr="00CD25D9">
        <w:t>This photograph also provides very little evidence of the type of HME, other than the presence of an off-white prilled composition, with military grade detonators and detonating cord used as initiator and booster.</w:t>
      </w:r>
    </w:p>
    <w:p w14:paraId="66CF102E" w14:textId="152D2F30" w:rsidR="000073DE" w:rsidRDefault="00EF46C8" w:rsidP="00EF46C8">
      <w:pPr>
        <w:pStyle w:val="Caption"/>
        <w:jc w:val="center"/>
      </w:pPr>
      <w:bookmarkStart w:id="59" w:name="_Ref143766163"/>
      <w:bookmarkStart w:id="60" w:name="_Toc152159652"/>
      <w:r>
        <w:t xml:space="preserve">Figure </w:t>
      </w:r>
      <w:fldSimple w:instr=" STYLEREF 1 \s ">
        <w:r w:rsidR="00772689">
          <w:rPr>
            <w:noProof/>
            <w:cs/>
          </w:rPr>
          <w:t>‎</w:t>
        </w:r>
        <w:r w:rsidR="00772689">
          <w:rPr>
            <w:noProof/>
          </w:rPr>
          <w:t>1</w:t>
        </w:r>
      </w:fldSimple>
      <w:r w:rsidR="00C86620">
        <w:noBreakHyphen/>
      </w:r>
      <w:fldSimple w:instr=" SEQ Figure \* ARABIC \s 1 ">
        <w:r w:rsidR="00772689">
          <w:rPr>
            <w:noProof/>
          </w:rPr>
          <w:t>4</w:t>
        </w:r>
      </w:fldSimple>
      <w:bookmarkEnd w:id="59"/>
      <w:r>
        <w:t>: An improvised main charge in-situ © BCL</w:t>
      </w:r>
      <w:bookmarkEnd w:id="60"/>
    </w:p>
    <w:p w14:paraId="69890A80" w14:textId="56F8F15F" w:rsidR="000073DE" w:rsidRDefault="00594AD0" w:rsidP="00594AD0">
      <w:pPr>
        <w:jc w:val="center"/>
      </w:pPr>
      <w:r w:rsidRPr="00594AD0">
        <w:rPr>
          <w:noProof/>
        </w:rPr>
        <w:drawing>
          <wp:inline distT="0" distB="0" distL="0" distR="0" wp14:anchorId="2750B962" wp14:editId="6FF05FA7">
            <wp:extent cx="4532489" cy="2549792"/>
            <wp:effectExtent l="0" t="0" r="1905" b="3175"/>
            <wp:docPr id="143855044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38550446" name=""/>
                    <pic:cNvPicPr/>
                  </pic:nvPicPr>
                  <pic:blipFill>
                    <a:blip r:embed="rId19"/>
                    <a:stretch>
                      <a:fillRect/>
                    </a:stretch>
                  </pic:blipFill>
                  <pic:spPr>
                    <a:xfrm>
                      <a:off x="0" y="0"/>
                      <a:ext cx="4551359" cy="2560408"/>
                    </a:xfrm>
                    <a:prstGeom prst="rect">
                      <a:avLst/>
                    </a:prstGeom>
                  </pic:spPr>
                </pic:pic>
              </a:graphicData>
            </a:graphic>
          </wp:inline>
        </w:drawing>
      </w:r>
    </w:p>
    <w:p w14:paraId="33666D52" w14:textId="26D97378" w:rsidR="0081366D" w:rsidRDefault="00A762A7" w:rsidP="00DB7565">
      <w:pPr>
        <w:pStyle w:val="Heading3"/>
      </w:pPr>
      <w:bookmarkStart w:id="61" w:name="_Toc152159553"/>
      <w:r>
        <w:t xml:space="preserve">The </w:t>
      </w:r>
      <w:r w:rsidR="00B97F0C">
        <w:t xml:space="preserve">Relationship between </w:t>
      </w:r>
      <w:r w:rsidR="00DB7565">
        <w:t>ECP and Firs</w:t>
      </w:r>
      <w:r w:rsidR="00697ECB">
        <w:t>t</w:t>
      </w:r>
      <w:r w:rsidR="00DB7565">
        <w:t xml:space="preserve"> Responder</w:t>
      </w:r>
      <w:r w:rsidR="0081366D" w:rsidRPr="009E6DD7">
        <w:t>.</w:t>
      </w:r>
      <w:bookmarkEnd w:id="61"/>
      <w:r w:rsidR="0081366D" w:rsidRPr="009E6DD7">
        <w:t xml:space="preserve"> </w:t>
      </w:r>
    </w:p>
    <w:p w14:paraId="01F8E712" w14:textId="48C8EE9F" w:rsidR="00A91748" w:rsidRDefault="00103E34" w:rsidP="00A46188">
      <w:pPr>
        <w:rPr>
          <w:rFonts w:asciiTheme="minorBidi" w:hAnsiTheme="minorBidi" w:cstheme="minorBidi"/>
        </w:rPr>
      </w:pPr>
      <w:r>
        <w:rPr>
          <w:rFonts w:asciiTheme="minorBidi" w:hAnsiTheme="minorBidi" w:cstheme="minorBidi"/>
        </w:rPr>
        <w:t xml:space="preserve">The </w:t>
      </w:r>
      <w:r w:rsidR="00D16286">
        <w:rPr>
          <w:rFonts w:asciiTheme="minorBidi" w:hAnsiTheme="minorBidi" w:cstheme="minorBidi"/>
        </w:rPr>
        <w:t xml:space="preserve">initial </w:t>
      </w:r>
      <w:r w:rsidR="00993A9A">
        <w:rPr>
          <w:rFonts w:asciiTheme="minorBidi" w:hAnsiTheme="minorBidi" w:cstheme="minorBidi"/>
        </w:rPr>
        <w:t xml:space="preserve">bomb disposal </w:t>
      </w:r>
      <w:r>
        <w:rPr>
          <w:rFonts w:asciiTheme="minorBidi" w:hAnsiTheme="minorBidi" w:cstheme="minorBidi"/>
        </w:rPr>
        <w:t>question</w:t>
      </w:r>
      <w:r w:rsidR="00B60CD1">
        <w:rPr>
          <w:rFonts w:asciiTheme="minorBidi" w:hAnsiTheme="minorBidi" w:cstheme="minorBidi"/>
        </w:rPr>
        <w:t>s</w:t>
      </w:r>
      <w:r>
        <w:rPr>
          <w:rFonts w:asciiTheme="minorBidi" w:hAnsiTheme="minorBidi" w:cstheme="minorBidi"/>
        </w:rPr>
        <w:t xml:space="preserve"> of </w:t>
      </w:r>
      <w:r w:rsidR="00DB7565" w:rsidRPr="00DB7565">
        <w:rPr>
          <w:rFonts w:asciiTheme="minorBidi" w:hAnsiTheme="minorBidi" w:cstheme="minorBidi"/>
          <w:i/>
          <w:iCs/>
        </w:rPr>
        <w:t>“</w:t>
      </w:r>
      <w:r w:rsidRPr="00DB7565">
        <w:rPr>
          <w:rFonts w:asciiTheme="minorBidi" w:hAnsiTheme="minorBidi" w:cstheme="minorBidi"/>
          <w:i/>
          <w:iCs/>
        </w:rPr>
        <w:t xml:space="preserve">what is it, where is it, who found it, when was it </w:t>
      </w:r>
      <w:r w:rsidR="00961663">
        <w:rPr>
          <w:rFonts w:asciiTheme="minorBidi" w:hAnsiTheme="minorBidi" w:cstheme="minorBidi"/>
          <w:i/>
          <w:iCs/>
        </w:rPr>
        <w:t>found</w:t>
      </w:r>
      <w:r w:rsidRPr="00DB7565">
        <w:rPr>
          <w:rFonts w:asciiTheme="minorBidi" w:hAnsiTheme="minorBidi" w:cstheme="minorBidi"/>
          <w:i/>
          <w:iCs/>
        </w:rPr>
        <w:t xml:space="preserve">, </w:t>
      </w:r>
      <w:r w:rsidR="00123DD5" w:rsidRPr="00DB7565">
        <w:rPr>
          <w:rFonts w:asciiTheme="minorBidi" w:hAnsiTheme="minorBidi" w:cstheme="minorBidi"/>
          <w:i/>
          <w:iCs/>
        </w:rPr>
        <w:t xml:space="preserve">how was it </w:t>
      </w:r>
      <w:r w:rsidR="00F53F54">
        <w:rPr>
          <w:rFonts w:asciiTheme="minorBidi" w:hAnsiTheme="minorBidi" w:cstheme="minorBidi"/>
          <w:i/>
          <w:iCs/>
        </w:rPr>
        <w:t>found</w:t>
      </w:r>
      <w:r w:rsidR="002B2515">
        <w:rPr>
          <w:rFonts w:asciiTheme="minorBidi" w:hAnsiTheme="minorBidi" w:cstheme="minorBidi"/>
          <w:i/>
          <w:iCs/>
        </w:rPr>
        <w:t>, why</w:t>
      </w:r>
      <w:r w:rsidR="00060C51">
        <w:rPr>
          <w:rFonts w:asciiTheme="minorBidi" w:hAnsiTheme="minorBidi" w:cstheme="minorBidi"/>
          <w:i/>
          <w:iCs/>
        </w:rPr>
        <w:t xml:space="preserve"> was it found</w:t>
      </w:r>
      <w:r w:rsidR="00DB7565" w:rsidRPr="00DB7565">
        <w:rPr>
          <w:rFonts w:asciiTheme="minorBidi" w:hAnsiTheme="minorBidi" w:cstheme="minorBidi"/>
          <w:i/>
          <w:iCs/>
        </w:rPr>
        <w:t>”</w:t>
      </w:r>
      <w:r w:rsidR="00123DD5">
        <w:rPr>
          <w:rFonts w:asciiTheme="minorBidi" w:hAnsiTheme="minorBidi" w:cstheme="minorBidi"/>
        </w:rPr>
        <w:t xml:space="preserve"> etc,</w:t>
      </w:r>
      <w:r w:rsidR="00B60CD1">
        <w:rPr>
          <w:rFonts w:asciiTheme="minorBidi" w:hAnsiTheme="minorBidi" w:cstheme="minorBidi"/>
        </w:rPr>
        <w:t xml:space="preserve"> are</w:t>
      </w:r>
      <w:r w:rsidR="00123DD5">
        <w:rPr>
          <w:rFonts w:asciiTheme="minorBidi" w:hAnsiTheme="minorBidi" w:cstheme="minorBidi"/>
        </w:rPr>
        <w:t xml:space="preserve"> doctrinal </w:t>
      </w:r>
      <w:r w:rsidR="002A18CC">
        <w:rPr>
          <w:rFonts w:asciiTheme="minorBidi" w:hAnsiTheme="minorBidi" w:cstheme="minorBidi"/>
        </w:rPr>
        <w:t>internationally</w:t>
      </w:r>
      <w:r w:rsidR="00DB7565">
        <w:rPr>
          <w:rFonts w:asciiTheme="minorBidi" w:hAnsiTheme="minorBidi" w:cstheme="minorBidi"/>
        </w:rPr>
        <w:t xml:space="preserve"> </w:t>
      </w:r>
      <w:sdt>
        <w:sdtPr>
          <w:rPr>
            <w:rFonts w:asciiTheme="minorBidi" w:hAnsiTheme="minorBidi" w:cstheme="minorBidi"/>
          </w:rPr>
          <w:id w:val="1782686245"/>
          <w:citation/>
        </w:sdtPr>
        <w:sdtEndPr/>
        <w:sdtContent>
          <w:r w:rsidR="00697ECB">
            <w:rPr>
              <w:rFonts w:asciiTheme="minorBidi" w:hAnsiTheme="minorBidi" w:cstheme="minorBidi"/>
            </w:rPr>
            <w:fldChar w:fldCharType="begin"/>
          </w:r>
          <w:r w:rsidR="00697ECB">
            <w:rPr>
              <w:rFonts w:asciiTheme="minorBidi" w:hAnsiTheme="minorBidi" w:cstheme="minorBidi"/>
            </w:rPr>
            <w:instrText xml:space="preserve"> CITATION Pet231 \l 2057 </w:instrText>
          </w:r>
          <w:r w:rsidR="00697ECB">
            <w:rPr>
              <w:rFonts w:asciiTheme="minorBidi" w:hAnsiTheme="minorBidi" w:cstheme="minorBidi"/>
            </w:rPr>
            <w:fldChar w:fldCharType="separate"/>
          </w:r>
          <w:r w:rsidR="00580D52" w:rsidRPr="00580D52">
            <w:rPr>
              <w:rFonts w:asciiTheme="minorBidi" w:hAnsiTheme="minorBidi" w:cstheme="minorBidi"/>
              <w:noProof/>
            </w:rPr>
            <w:t>[38]</w:t>
          </w:r>
          <w:r w:rsidR="00697ECB">
            <w:rPr>
              <w:rFonts w:asciiTheme="minorBidi" w:hAnsiTheme="minorBidi" w:cstheme="minorBidi"/>
            </w:rPr>
            <w:fldChar w:fldCharType="end"/>
          </w:r>
        </w:sdtContent>
      </w:sdt>
      <w:r w:rsidR="00123DD5">
        <w:rPr>
          <w:rFonts w:asciiTheme="minorBidi" w:hAnsiTheme="minorBidi" w:cstheme="minorBidi"/>
        </w:rPr>
        <w:t xml:space="preserve">. </w:t>
      </w:r>
      <w:r w:rsidR="002D4075">
        <w:rPr>
          <w:rFonts w:asciiTheme="minorBidi" w:hAnsiTheme="minorBidi" w:cstheme="minorBidi"/>
        </w:rPr>
        <w:t>They</w:t>
      </w:r>
      <w:r w:rsidR="00123DD5">
        <w:rPr>
          <w:rFonts w:asciiTheme="minorBidi" w:hAnsiTheme="minorBidi" w:cstheme="minorBidi"/>
        </w:rPr>
        <w:t xml:space="preserve"> </w:t>
      </w:r>
      <w:r w:rsidR="004C3ACF">
        <w:rPr>
          <w:rFonts w:asciiTheme="minorBidi" w:hAnsiTheme="minorBidi" w:cstheme="minorBidi"/>
        </w:rPr>
        <w:t>feature</w:t>
      </w:r>
      <w:r w:rsidR="00123DD5">
        <w:rPr>
          <w:rFonts w:asciiTheme="minorBidi" w:hAnsiTheme="minorBidi" w:cstheme="minorBidi"/>
        </w:rPr>
        <w:t xml:space="preserve"> in every first responder</w:t>
      </w:r>
      <w:r w:rsidR="00697ECB">
        <w:rPr>
          <w:rFonts w:asciiTheme="minorBidi" w:hAnsiTheme="minorBidi" w:cstheme="minorBidi"/>
        </w:rPr>
        <w:t>’s</w:t>
      </w:r>
      <w:r w:rsidR="00123DD5">
        <w:rPr>
          <w:rFonts w:asciiTheme="minorBidi" w:hAnsiTheme="minorBidi" w:cstheme="minorBidi"/>
        </w:rPr>
        <w:t xml:space="preserve"> t</w:t>
      </w:r>
      <w:r w:rsidR="001B774B">
        <w:rPr>
          <w:rFonts w:asciiTheme="minorBidi" w:hAnsiTheme="minorBidi" w:cstheme="minorBidi"/>
        </w:rPr>
        <w:t>raining manual</w:t>
      </w:r>
      <w:r w:rsidR="00697ECB">
        <w:rPr>
          <w:rFonts w:asciiTheme="minorBidi" w:hAnsiTheme="minorBidi" w:cstheme="minorBidi"/>
        </w:rPr>
        <w:t xml:space="preserve">, and at all levels of competency </w:t>
      </w:r>
      <w:sdt>
        <w:sdtPr>
          <w:rPr>
            <w:rFonts w:asciiTheme="minorBidi" w:hAnsiTheme="minorBidi" w:cstheme="minorBidi"/>
          </w:rPr>
          <w:id w:val="-996331431"/>
          <w:citation/>
        </w:sdtPr>
        <w:sdtEndPr/>
        <w:sdtContent>
          <w:r w:rsidR="00697ECB">
            <w:rPr>
              <w:rFonts w:asciiTheme="minorBidi" w:hAnsiTheme="minorBidi" w:cstheme="minorBidi"/>
            </w:rPr>
            <w:fldChar w:fldCharType="begin"/>
          </w:r>
          <w:r w:rsidR="00697ECB">
            <w:rPr>
              <w:rFonts w:asciiTheme="minorBidi" w:hAnsiTheme="minorBidi" w:cstheme="minorBidi"/>
            </w:rPr>
            <w:instrText xml:space="preserve"> CITATION GIC221 \l 2057 </w:instrText>
          </w:r>
          <w:r w:rsidR="00697ECB">
            <w:rPr>
              <w:rFonts w:asciiTheme="minorBidi" w:hAnsiTheme="minorBidi" w:cstheme="minorBidi"/>
            </w:rPr>
            <w:fldChar w:fldCharType="separate"/>
          </w:r>
          <w:r w:rsidR="00580D52" w:rsidRPr="00580D52">
            <w:rPr>
              <w:rFonts w:asciiTheme="minorBidi" w:hAnsiTheme="minorBidi" w:cstheme="minorBidi"/>
              <w:noProof/>
            </w:rPr>
            <w:t>[39]</w:t>
          </w:r>
          <w:r w:rsidR="00697ECB">
            <w:rPr>
              <w:rFonts w:asciiTheme="minorBidi" w:hAnsiTheme="minorBidi" w:cstheme="minorBidi"/>
            </w:rPr>
            <w:fldChar w:fldCharType="end"/>
          </w:r>
        </w:sdtContent>
      </w:sdt>
      <w:r w:rsidR="001B774B">
        <w:rPr>
          <w:rFonts w:asciiTheme="minorBidi" w:hAnsiTheme="minorBidi" w:cstheme="minorBidi"/>
        </w:rPr>
        <w:t>. However, t</w:t>
      </w:r>
      <w:r w:rsidR="0081366D" w:rsidRPr="00F80397">
        <w:rPr>
          <w:rFonts w:asciiTheme="minorBidi" w:hAnsiTheme="minorBidi" w:cstheme="minorBidi"/>
        </w:rPr>
        <w:t xml:space="preserve">he environment engulfing explosive violence is now </w:t>
      </w:r>
      <w:r w:rsidR="00E86202">
        <w:rPr>
          <w:rFonts w:asciiTheme="minorBidi" w:hAnsiTheme="minorBidi" w:cstheme="minorBidi"/>
        </w:rPr>
        <w:t xml:space="preserve">hugely </w:t>
      </w:r>
      <w:r w:rsidR="002A18CC">
        <w:rPr>
          <w:rFonts w:asciiTheme="minorBidi" w:hAnsiTheme="minorBidi" w:cstheme="minorBidi"/>
        </w:rPr>
        <w:t xml:space="preserve">complex and </w:t>
      </w:r>
      <w:r w:rsidR="0081366D" w:rsidRPr="00F80397">
        <w:rPr>
          <w:rFonts w:asciiTheme="minorBidi" w:hAnsiTheme="minorBidi" w:cstheme="minorBidi"/>
        </w:rPr>
        <w:t xml:space="preserve">three-dimensional </w:t>
      </w:r>
      <w:r w:rsidR="0081366D">
        <w:rPr>
          <w:rFonts w:asciiTheme="minorBidi" w:hAnsiTheme="minorBidi" w:cstheme="minorBidi"/>
        </w:rPr>
        <w:t xml:space="preserve">as </w:t>
      </w:r>
      <w:r w:rsidR="0081366D">
        <w:rPr>
          <w:rFonts w:asciiTheme="minorBidi" w:hAnsiTheme="minorBidi" w:cstheme="minorBidi"/>
        </w:rPr>
        <w:fldChar w:fldCharType="begin"/>
      </w:r>
      <w:r w:rsidR="0081366D">
        <w:rPr>
          <w:rFonts w:asciiTheme="minorBidi" w:hAnsiTheme="minorBidi" w:cstheme="minorBidi"/>
        </w:rPr>
        <w:instrText xml:space="preserve"> REF _Ref143774922 \h </w:instrText>
      </w:r>
      <w:r w:rsidR="0081366D">
        <w:rPr>
          <w:rFonts w:asciiTheme="minorBidi" w:hAnsiTheme="minorBidi" w:cstheme="minorBidi"/>
        </w:rPr>
      </w:r>
      <w:r w:rsidR="0081366D">
        <w:rPr>
          <w:rFonts w:asciiTheme="minorBidi" w:hAnsiTheme="minorBidi" w:cstheme="minorBidi"/>
        </w:rPr>
        <w:fldChar w:fldCharType="separate"/>
      </w:r>
      <w:r w:rsidR="00772689">
        <w:t xml:space="preserve">Figure </w:t>
      </w:r>
      <w:r w:rsidR="00772689">
        <w:rPr>
          <w:noProof/>
          <w:cs/>
        </w:rPr>
        <w:t>‎</w:t>
      </w:r>
      <w:r w:rsidR="00772689">
        <w:rPr>
          <w:noProof/>
        </w:rPr>
        <w:t>1</w:t>
      </w:r>
      <w:r w:rsidR="00772689">
        <w:noBreakHyphen/>
      </w:r>
      <w:r w:rsidR="00772689">
        <w:rPr>
          <w:noProof/>
        </w:rPr>
        <w:t>5</w:t>
      </w:r>
      <w:r w:rsidR="0081366D">
        <w:rPr>
          <w:rFonts w:asciiTheme="minorBidi" w:hAnsiTheme="minorBidi" w:cstheme="minorBidi"/>
        </w:rPr>
        <w:fldChar w:fldCharType="end"/>
      </w:r>
      <w:r w:rsidR="0081366D">
        <w:rPr>
          <w:rFonts w:asciiTheme="minorBidi" w:hAnsiTheme="minorBidi" w:cstheme="minorBidi"/>
        </w:rPr>
        <w:t xml:space="preserve"> demonstrates. </w:t>
      </w:r>
    </w:p>
    <w:p w14:paraId="7573051E" w14:textId="15E944EC" w:rsidR="00F53F54" w:rsidRPr="00F80397" w:rsidRDefault="00F53F54" w:rsidP="00F53F54">
      <w:pPr>
        <w:pStyle w:val="Caption"/>
        <w:jc w:val="center"/>
        <w:rPr>
          <w:rFonts w:asciiTheme="minorBidi" w:hAnsiTheme="minorBidi" w:cstheme="minorBidi"/>
        </w:rPr>
      </w:pPr>
      <w:bookmarkStart w:id="62" w:name="_Ref143774922"/>
      <w:bookmarkStart w:id="63" w:name="_Toc152159653"/>
      <w:r>
        <w:t xml:space="preserve">Figure </w:t>
      </w:r>
      <w:fldSimple w:instr=" STYLEREF 1 \s ">
        <w:r w:rsidR="00772689">
          <w:rPr>
            <w:noProof/>
            <w:cs/>
          </w:rPr>
          <w:t>‎</w:t>
        </w:r>
        <w:r w:rsidR="00772689">
          <w:rPr>
            <w:noProof/>
          </w:rPr>
          <w:t>1</w:t>
        </w:r>
      </w:fldSimple>
      <w:r w:rsidR="00C86620">
        <w:noBreakHyphen/>
      </w:r>
      <w:fldSimple w:instr=" SEQ Figure \* ARABIC \s 1 ">
        <w:r w:rsidR="00772689">
          <w:rPr>
            <w:noProof/>
          </w:rPr>
          <w:t>5</w:t>
        </w:r>
      </w:fldSimple>
      <w:bookmarkEnd w:id="62"/>
      <w:r>
        <w:t>: C</w:t>
      </w:r>
      <w:r w:rsidRPr="00BD783F">
        <w:t>omplexity of the post-conflict urban environment</w:t>
      </w:r>
      <w:r>
        <w:t xml:space="preserve"> © AGL</w:t>
      </w:r>
      <w:bookmarkEnd w:id="63"/>
    </w:p>
    <w:p w14:paraId="58983760" w14:textId="77777777" w:rsidR="00F53F54" w:rsidRPr="00F80397" w:rsidRDefault="00F53F54" w:rsidP="00F53F54">
      <w:pPr>
        <w:jc w:val="center"/>
        <w:rPr>
          <w:rFonts w:asciiTheme="minorBidi" w:hAnsiTheme="minorBidi" w:cstheme="minorBidi"/>
        </w:rPr>
      </w:pPr>
      <w:r>
        <w:rPr>
          <w:rFonts w:asciiTheme="minorBidi" w:hAnsiTheme="minorBidi" w:cstheme="minorBidi"/>
          <w:noProof/>
        </w:rPr>
        <w:drawing>
          <wp:inline distT="0" distB="0" distL="0" distR="0" wp14:anchorId="629131DE" wp14:editId="333DA50C">
            <wp:extent cx="5496819" cy="2374232"/>
            <wp:effectExtent l="0" t="0" r="2540" b="1270"/>
            <wp:docPr id="1666844119" name="Picture 1666844119" descr="A building with a road and a ca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66844119" name="Picture 1" descr="A building with a road and a car&#10;&#10;Description automatically generated with medium confidence"/>
                    <pic:cNvPicPr/>
                  </pic:nvPicPr>
                  <pic:blipFill rotWithShape="1">
                    <a:blip r:embed="rId20" cstate="print">
                      <a:extLst>
                        <a:ext uri="{28A0092B-C50C-407E-A947-70E740481C1C}">
                          <a14:useLocalDpi xmlns:a14="http://schemas.microsoft.com/office/drawing/2010/main" val="0"/>
                        </a:ext>
                      </a:extLst>
                    </a:blip>
                    <a:srcRect l="4075" t="4187" r="2019"/>
                    <a:stretch/>
                  </pic:blipFill>
                  <pic:spPr bwMode="auto">
                    <a:xfrm>
                      <a:off x="0" y="0"/>
                      <a:ext cx="5578027" cy="2409308"/>
                    </a:xfrm>
                    <a:prstGeom prst="rect">
                      <a:avLst/>
                    </a:prstGeom>
                    <a:ln>
                      <a:noFill/>
                    </a:ln>
                    <a:extLst>
                      <a:ext uri="{53640926-AAD7-44D8-BBD7-CCE9431645EC}">
                        <a14:shadowObscured xmlns:a14="http://schemas.microsoft.com/office/drawing/2010/main"/>
                      </a:ext>
                    </a:extLst>
                  </pic:spPr>
                </pic:pic>
              </a:graphicData>
            </a:graphic>
          </wp:inline>
        </w:drawing>
      </w:r>
    </w:p>
    <w:p w14:paraId="0370F445" w14:textId="58187504" w:rsidR="00215A2C" w:rsidRDefault="0081366D" w:rsidP="00A46188">
      <w:pPr>
        <w:rPr>
          <w:rFonts w:asciiTheme="minorBidi" w:hAnsiTheme="minorBidi" w:cstheme="minorBidi"/>
        </w:rPr>
      </w:pPr>
      <w:r>
        <w:rPr>
          <w:rFonts w:asciiTheme="minorBidi" w:hAnsiTheme="minorBidi" w:cstheme="minorBidi"/>
        </w:rPr>
        <w:t xml:space="preserve">This 3-dimensional problem involves </w:t>
      </w:r>
      <w:r w:rsidR="002D4075">
        <w:rPr>
          <w:rFonts w:asciiTheme="minorBidi" w:hAnsiTheme="minorBidi" w:cstheme="minorBidi"/>
        </w:rPr>
        <w:t xml:space="preserve">complete </w:t>
      </w:r>
      <w:r>
        <w:rPr>
          <w:rFonts w:asciiTheme="minorBidi" w:hAnsiTheme="minorBidi" w:cstheme="minorBidi"/>
        </w:rPr>
        <w:t>structures</w:t>
      </w:r>
      <w:r w:rsidR="002D4075">
        <w:rPr>
          <w:rFonts w:asciiTheme="minorBidi" w:hAnsiTheme="minorBidi" w:cstheme="minorBidi"/>
        </w:rPr>
        <w:t xml:space="preserve"> (damaged or otherwise)</w:t>
      </w:r>
      <w:r w:rsidR="0000536C">
        <w:rPr>
          <w:rFonts w:asciiTheme="minorBidi" w:hAnsiTheme="minorBidi" w:cstheme="minorBidi"/>
        </w:rPr>
        <w:t>,</w:t>
      </w:r>
      <w:r>
        <w:rPr>
          <w:rFonts w:asciiTheme="minorBidi" w:hAnsiTheme="minorBidi" w:cstheme="minorBidi"/>
        </w:rPr>
        <w:t xml:space="preserve"> </w:t>
      </w:r>
      <w:r w:rsidR="0000536C">
        <w:rPr>
          <w:rFonts w:asciiTheme="minorBidi" w:hAnsiTheme="minorBidi" w:cstheme="minorBidi"/>
        </w:rPr>
        <w:t xml:space="preserve">with </w:t>
      </w:r>
      <w:r w:rsidR="00241D51">
        <w:rPr>
          <w:rFonts w:asciiTheme="minorBidi" w:hAnsiTheme="minorBidi" w:cstheme="minorBidi"/>
        </w:rPr>
        <w:t>Explosive Remnants of War (ERW)</w:t>
      </w:r>
      <w:r w:rsidR="00D13D72">
        <w:rPr>
          <w:rFonts w:asciiTheme="minorBidi" w:hAnsiTheme="minorBidi" w:cstheme="minorBidi"/>
        </w:rPr>
        <w:t xml:space="preserve">, such as </w:t>
      </w:r>
      <w:r w:rsidR="0000536C">
        <w:rPr>
          <w:rFonts w:asciiTheme="minorBidi" w:hAnsiTheme="minorBidi" w:cstheme="minorBidi"/>
        </w:rPr>
        <w:t>u</w:t>
      </w:r>
      <w:r>
        <w:rPr>
          <w:rFonts w:asciiTheme="minorBidi" w:hAnsiTheme="minorBidi" w:cstheme="minorBidi"/>
        </w:rPr>
        <w:t xml:space="preserve">n-exploded </w:t>
      </w:r>
      <w:r w:rsidR="0000536C">
        <w:rPr>
          <w:rFonts w:asciiTheme="minorBidi" w:hAnsiTheme="minorBidi" w:cstheme="minorBidi"/>
        </w:rPr>
        <w:t>o</w:t>
      </w:r>
      <w:r>
        <w:rPr>
          <w:rFonts w:asciiTheme="minorBidi" w:hAnsiTheme="minorBidi" w:cstheme="minorBidi"/>
        </w:rPr>
        <w:t>rdnance (UXO), abandoned explosive ordnance (AXO) and IEDs</w:t>
      </w:r>
      <w:r w:rsidR="00D13D72">
        <w:rPr>
          <w:rFonts w:asciiTheme="minorBidi" w:hAnsiTheme="minorBidi" w:cstheme="minorBidi"/>
        </w:rPr>
        <w:t>,</w:t>
      </w:r>
      <w:r>
        <w:rPr>
          <w:rFonts w:asciiTheme="minorBidi" w:hAnsiTheme="minorBidi" w:cstheme="minorBidi"/>
        </w:rPr>
        <w:t xml:space="preserve"> </w:t>
      </w:r>
      <w:r w:rsidR="00A91748">
        <w:rPr>
          <w:rFonts w:asciiTheme="minorBidi" w:hAnsiTheme="minorBidi" w:cstheme="minorBidi"/>
        </w:rPr>
        <w:t xml:space="preserve">laid </w:t>
      </w:r>
      <w:r w:rsidR="000A16AA">
        <w:rPr>
          <w:rFonts w:asciiTheme="minorBidi" w:hAnsiTheme="minorBidi" w:cstheme="minorBidi"/>
        </w:rPr>
        <w:t xml:space="preserve">on top of buildings, </w:t>
      </w:r>
      <w:r>
        <w:rPr>
          <w:rFonts w:asciiTheme="minorBidi" w:hAnsiTheme="minorBidi" w:cstheme="minorBidi"/>
        </w:rPr>
        <w:t>within</w:t>
      </w:r>
      <w:r w:rsidR="00D13D72">
        <w:rPr>
          <w:rFonts w:asciiTheme="minorBidi" w:hAnsiTheme="minorBidi" w:cstheme="minorBidi"/>
        </w:rPr>
        <w:t xml:space="preserve"> buildings</w:t>
      </w:r>
      <w:r>
        <w:rPr>
          <w:rFonts w:asciiTheme="minorBidi" w:hAnsiTheme="minorBidi" w:cstheme="minorBidi"/>
        </w:rPr>
        <w:t xml:space="preserve">, below </w:t>
      </w:r>
      <w:r w:rsidR="00B52614">
        <w:rPr>
          <w:rFonts w:asciiTheme="minorBidi" w:hAnsiTheme="minorBidi" w:cstheme="minorBidi"/>
        </w:rPr>
        <w:t xml:space="preserve">buildings, </w:t>
      </w:r>
      <w:r>
        <w:rPr>
          <w:rFonts w:asciiTheme="minorBidi" w:hAnsiTheme="minorBidi" w:cstheme="minorBidi"/>
        </w:rPr>
        <w:t xml:space="preserve">or buried </w:t>
      </w:r>
      <w:r w:rsidR="00B52614">
        <w:rPr>
          <w:rFonts w:asciiTheme="minorBidi" w:hAnsiTheme="minorBidi" w:cstheme="minorBidi"/>
        </w:rPr>
        <w:t>beneath rubble</w:t>
      </w:r>
      <w:r>
        <w:rPr>
          <w:rFonts w:asciiTheme="minorBidi" w:hAnsiTheme="minorBidi" w:cstheme="minorBidi"/>
        </w:rPr>
        <w:t xml:space="preserve"> </w:t>
      </w:r>
      <w:sdt>
        <w:sdtPr>
          <w:rPr>
            <w:rFonts w:asciiTheme="minorBidi" w:hAnsiTheme="minorBidi" w:cstheme="minorBidi"/>
          </w:rPr>
          <w:id w:val="2132735874"/>
          <w:citation/>
        </w:sdtPr>
        <w:sdtEndPr/>
        <w:sdtContent>
          <w:r>
            <w:rPr>
              <w:rFonts w:asciiTheme="minorBidi" w:hAnsiTheme="minorBidi" w:cstheme="minorBidi"/>
            </w:rPr>
            <w:fldChar w:fldCharType="begin"/>
          </w:r>
          <w:r>
            <w:rPr>
              <w:rFonts w:asciiTheme="minorBidi" w:hAnsiTheme="minorBidi" w:cstheme="minorBidi"/>
            </w:rPr>
            <w:instrText xml:space="preserve"> CITATION UNM23 \l 2057 </w:instrText>
          </w:r>
          <w:r>
            <w:rPr>
              <w:rFonts w:asciiTheme="minorBidi" w:hAnsiTheme="minorBidi" w:cstheme="minorBidi"/>
            </w:rPr>
            <w:fldChar w:fldCharType="separate"/>
          </w:r>
          <w:r w:rsidR="00580D52" w:rsidRPr="00580D52">
            <w:rPr>
              <w:rFonts w:asciiTheme="minorBidi" w:hAnsiTheme="minorBidi" w:cstheme="minorBidi"/>
              <w:noProof/>
            </w:rPr>
            <w:t>[21]</w:t>
          </w:r>
          <w:r>
            <w:rPr>
              <w:rFonts w:asciiTheme="minorBidi" w:hAnsiTheme="minorBidi" w:cstheme="minorBidi"/>
            </w:rPr>
            <w:fldChar w:fldCharType="end"/>
          </w:r>
        </w:sdtContent>
      </w:sdt>
      <w:r>
        <w:rPr>
          <w:rFonts w:asciiTheme="minorBidi" w:hAnsiTheme="minorBidi" w:cstheme="minorBidi"/>
        </w:rPr>
        <w:t xml:space="preserve">. From the perspective of ECP, where the explosive is </w:t>
      </w:r>
      <w:r w:rsidR="00E92BDE">
        <w:rPr>
          <w:rFonts w:asciiTheme="minorBidi" w:hAnsiTheme="minorBidi" w:cstheme="minorBidi"/>
        </w:rPr>
        <w:t xml:space="preserve">situated is </w:t>
      </w:r>
      <w:r>
        <w:rPr>
          <w:rFonts w:asciiTheme="minorBidi" w:hAnsiTheme="minorBidi" w:cstheme="minorBidi"/>
        </w:rPr>
        <w:t xml:space="preserve">not important to </w:t>
      </w:r>
      <w:r w:rsidR="0082612F">
        <w:rPr>
          <w:rFonts w:asciiTheme="minorBidi" w:hAnsiTheme="minorBidi" w:cstheme="minorBidi"/>
        </w:rPr>
        <w:t xml:space="preserve">the </w:t>
      </w:r>
      <w:r>
        <w:rPr>
          <w:rFonts w:asciiTheme="minorBidi" w:hAnsiTheme="minorBidi" w:cstheme="minorBidi"/>
        </w:rPr>
        <w:t>impact</w:t>
      </w:r>
      <w:r w:rsidR="0082612F">
        <w:rPr>
          <w:rFonts w:asciiTheme="minorBidi" w:hAnsiTheme="minorBidi" w:cstheme="minorBidi"/>
        </w:rPr>
        <w:t xml:space="preserve"> of this thesis </w:t>
      </w:r>
      <w:r w:rsidR="00BB266F">
        <w:rPr>
          <w:rFonts w:asciiTheme="minorBidi" w:hAnsiTheme="minorBidi" w:cstheme="minorBidi"/>
        </w:rPr>
        <w:t xml:space="preserve">- </w:t>
      </w:r>
      <w:r w:rsidR="00BF0D4E">
        <w:rPr>
          <w:rFonts w:asciiTheme="minorBidi" w:hAnsiTheme="minorBidi" w:cstheme="minorBidi"/>
        </w:rPr>
        <w:t>location</w:t>
      </w:r>
      <w:r w:rsidR="00A46188">
        <w:rPr>
          <w:rFonts w:asciiTheme="minorBidi" w:hAnsiTheme="minorBidi" w:cstheme="minorBidi"/>
        </w:rPr>
        <w:t xml:space="preserve"> would apply to any explosive</w:t>
      </w:r>
      <w:r w:rsidR="005A6791">
        <w:rPr>
          <w:rFonts w:asciiTheme="minorBidi" w:hAnsiTheme="minorBidi" w:cstheme="minorBidi"/>
        </w:rPr>
        <w:t>. T</w:t>
      </w:r>
      <w:r>
        <w:rPr>
          <w:rFonts w:asciiTheme="minorBidi" w:hAnsiTheme="minorBidi" w:cstheme="minorBidi"/>
        </w:rPr>
        <w:t xml:space="preserve">he </w:t>
      </w:r>
      <w:r w:rsidRPr="000F338D">
        <w:rPr>
          <w:rFonts w:asciiTheme="minorBidi" w:hAnsiTheme="minorBidi" w:cstheme="minorBidi"/>
          <w:i/>
          <w:iCs/>
        </w:rPr>
        <w:t>‘who’</w:t>
      </w:r>
      <w:r>
        <w:rPr>
          <w:rFonts w:asciiTheme="minorBidi" w:hAnsiTheme="minorBidi" w:cstheme="minorBidi"/>
        </w:rPr>
        <w:t>,</w:t>
      </w:r>
      <w:r w:rsidR="006426AB">
        <w:rPr>
          <w:rFonts w:asciiTheme="minorBidi" w:hAnsiTheme="minorBidi" w:cstheme="minorBidi"/>
        </w:rPr>
        <w:t xml:space="preserve"> </w:t>
      </w:r>
      <w:r w:rsidRPr="000F338D">
        <w:rPr>
          <w:rFonts w:asciiTheme="minorBidi" w:hAnsiTheme="minorBidi" w:cstheme="minorBidi"/>
          <w:i/>
          <w:iCs/>
        </w:rPr>
        <w:t>‘when’</w:t>
      </w:r>
      <w:r>
        <w:rPr>
          <w:rFonts w:asciiTheme="minorBidi" w:hAnsiTheme="minorBidi" w:cstheme="minorBidi"/>
        </w:rPr>
        <w:t xml:space="preserve"> and </w:t>
      </w:r>
      <w:r w:rsidRPr="000F338D">
        <w:rPr>
          <w:rFonts w:asciiTheme="minorBidi" w:hAnsiTheme="minorBidi" w:cstheme="minorBidi"/>
          <w:i/>
          <w:iCs/>
        </w:rPr>
        <w:t>‘where’</w:t>
      </w:r>
      <w:r>
        <w:rPr>
          <w:rFonts w:asciiTheme="minorBidi" w:hAnsiTheme="minorBidi" w:cstheme="minorBidi"/>
        </w:rPr>
        <w:t xml:space="preserve"> </w:t>
      </w:r>
      <w:r w:rsidR="006376DA">
        <w:rPr>
          <w:rFonts w:asciiTheme="minorBidi" w:hAnsiTheme="minorBidi" w:cstheme="minorBidi"/>
        </w:rPr>
        <w:t xml:space="preserve">is </w:t>
      </w:r>
      <w:r w:rsidR="00DD5A25">
        <w:rPr>
          <w:rFonts w:asciiTheme="minorBidi" w:hAnsiTheme="minorBidi" w:cstheme="minorBidi"/>
        </w:rPr>
        <w:t xml:space="preserve">usually </w:t>
      </w:r>
      <w:r w:rsidR="006376DA">
        <w:rPr>
          <w:rFonts w:asciiTheme="minorBidi" w:hAnsiTheme="minorBidi" w:cstheme="minorBidi"/>
        </w:rPr>
        <w:t>known to the first responder</w:t>
      </w:r>
      <w:r w:rsidR="007261F2">
        <w:rPr>
          <w:rFonts w:asciiTheme="minorBidi" w:hAnsiTheme="minorBidi" w:cstheme="minorBidi"/>
        </w:rPr>
        <w:t>,</w:t>
      </w:r>
      <w:r w:rsidR="006376DA">
        <w:rPr>
          <w:rFonts w:asciiTheme="minorBidi" w:hAnsiTheme="minorBidi" w:cstheme="minorBidi"/>
        </w:rPr>
        <w:t xml:space="preserve"> with threat assessment strengthened </w:t>
      </w:r>
      <w:r w:rsidR="00671A22">
        <w:rPr>
          <w:rFonts w:asciiTheme="minorBidi" w:hAnsiTheme="minorBidi" w:cstheme="minorBidi"/>
        </w:rPr>
        <w:t>by</w:t>
      </w:r>
      <w:r w:rsidR="006376DA">
        <w:rPr>
          <w:rFonts w:asciiTheme="minorBidi" w:hAnsiTheme="minorBidi" w:cstheme="minorBidi"/>
        </w:rPr>
        <w:t xml:space="preserve"> </w:t>
      </w:r>
      <w:r w:rsidR="00671A22">
        <w:rPr>
          <w:rFonts w:asciiTheme="minorBidi" w:hAnsiTheme="minorBidi" w:cstheme="minorBidi"/>
        </w:rPr>
        <w:t xml:space="preserve">lessons identified in </w:t>
      </w:r>
      <w:r>
        <w:rPr>
          <w:rFonts w:asciiTheme="minorBidi" w:hAnsiTheme="minorBidi" w:cstheme="minorBidi"/>
        </w:rPr>
        <w:t xml:space="preserve">post-conflict reports </w:t>
      </w:r>
      <w:r w:rsidR="006426AB">
        <w:rPr>
          <w:rFonts w:asciiTheme="minorBidi" w:hAnsiTheme="minorBidi" w:cstheme="minorBidi"/>
        </w:rPr>
        <w:t>relating to</w:t>
      </w:r>
      <w:r>
        <w:rPr>
          <w:rFonts w:asciiTheme="minorBidi" w:hAnsiTheme="minorBidi" w:cstheme="minorBidi"/>
        </w:rPr>
        <w:t xml:space="preserve"> IED </w:t>
      </w:r>
      <w:sdt>
        <w:sdtPr>
          <w:rPr>
            <w:rFonts w:asciiTheme="minorBidi" w:hAnsiTheme="minorBidi" w:cstheme="minorBidi"/>
          </w:rPr>
          <w:id w:val="-416172828"/>
          <w:citation/>
        </w:sdtPr>
        <w:sdtEndPr/>
        <w:sdtContent>
          <w:r>
            <w:rPr>
              <w:rFonts w:asciiTheme="minorBidi" w:hAnsiTheme="minorBidi" w:cstheme="minorBidi"/>
            </w:rPr>
            <w:fldChar w:fldCharType="begin"/>
          </w:r>
          <w:r>
            <w:rPr>
              <w:rFonts w:asciiTheme="minorBidi" w:hAnsiTheme="minorBidi" w:cstheme="minorBidi"/>
            </w:rPr>
            <w:instrText xml:space="preserve"> CITATION Col201 \l 2057 </w:instrText>
          </w:r>
          <w:r>
            <w:rPr>
              <w:rFonts w:asciiTheme="minorBidi" w:hAnsiTheme="minorBidi" w:cstheme="minorBidi"/>
            </w:rPr>
            <w:fldChar w:fldCharType="separate"/>
          </w:r>
          <w:r w:rsidR="00580D52" w:rsidRPr="00580D52">
            <w:rPr>
              <w:rFonts w:asciiTheme="minorBidi" w:hAnsiTheme="minorBidi" w:cstheme="minorBidi"/>
              <w:noProof/>
            </w:rPr>
            <w:t>[40]</w:t>
          </w:r>
          <w:r>
            <w:rPr>
              <w:rFonts w:asciiTheme="minorBidi" w:hAnsiTheme="minorBidi" w:cstheme="minorBidi"/>
            </w:rPr>
            <w:fldChar w:fldCharType="end"/>
          </w:r>
        </w:sdtContent>
      </w:sdt>
      <w:r>
        <w:rPr>
          <w:rFonts w:asciiTheme="minorBidi" w:hAnsiTheme="minorBidi" w:cstheme="minorBidi"/>
        </w:rPr>
        <w:t xml:space="preserve"> </w:t>
      </w:r>
      <w:r w:rsidR="00D534C2">
        <w:rPr>
          <w:rFonts w:asciiTheme="minorBidi" w:hAnsiTheme="minorBidi" w:cstheme="minorBidi"/>
        </w:rPr>
        <w:t xml:space="preserve">and conventional weapon clearance </w:t>
      </w:r>
      <w:sdt>
        <w:sdtPr>
          <w:rPr>
            <w:rFonts w:asciiTheme="minorBidi" w:hAnsiTheme="minorBidi" w:cstheme="minorBidi"/>
          </w:rPr>
          <w:id w:val="945972929"/>
          <w:citation/>
        </w:sdtPr>
        <w:sdtEndPr/>
        <w:sdtContent>
          <w:r>
            <w:rPr>
              <w:rFonts w:asciiTheme="minorBidi" w:hAnsiTheme="minorBidi" w:cstheme="minorBidi"/>
            </w:rPr>
            <w:fldChar w:fldCharType="begin"/>
          </w:r>
          <w:r>
            <w:rPr>
              <w:rFonts w:asciiTheme="minorBidi" w:hAnsiTheme="minorBidi" w:cstheme="minorBidi"/>
            </w:rPr>
            <w:instrText xml:space="preserve"> CITATION Wat23 \l 2057 </w:instrText>
          </w:r>
          <w:r>
            <w:rPr>
              <w:rFonts w:asciiTheme="minorBidi" w:hAnsiTheme="minorBidi" w:cstheme="minorBidi"/>
            </w:rPr>
            <w:fldChar w:fldCharType="separate"/>
          </w:r>
          <w:r w:rsidR="00580D52" w:rsidRPr="00580D52">
            <w:rPr>
              <w:rFonts w:asciiTheme="minorBidi" w:hAnsiTheme="minorBidi" w:cstheme="minorBidi"/>
              <w:noProof/>
            </w:rPr>
            <w:t>[41]</w:t>
          </w:r>
          <w:r>
            <w:rPr>
              <w:rFonts w:asciiTheme="minorBidi" w:hAnsiTheme="minorBidi" w:cstheme="minorBidi"/>
            </w:rPr>
            <w:fldChar w:fldCharType="end"/>
          </w:r>
        </w:sdtContent>
      </w:sdt>
      <w:r>
        <w:rPr>
          <w:rFonts w:asciiTheme="minorBidi" w:hAnsiTheme="minorBidi" w:cstheme="minorBidi"/>
        </w:rPr>
        <w:t xml:space="preserve"> </w:t>
      </w:r>
      <w:sdt>
        <w:sdtPr>
          <w:rPr>
            <w:rFonts w:asciiTheme="minorBidi" w:hAnsiTheme="minorBidi" w:cstheme="minorBidi"/>
          </w:rPr>
          <w:id w:val="-1075738647"/>
          <w:citation/>
        </w:sdtPr>
        <w:sdtEndPr/>
        <w:sdtContent>
          <w:r>
            <w:rPr>
              <w:rFonts w:asciiTheme="minorBidi" w:hAnsiTheme="minorBidi" w:cstheme="minorBidi"/>
            </w:rPr>
            <w:fldChar w:fldCharType="begin"/>
          </w:r>
          <w:r>
            <w:rPr>
              <w:rFonts w:asciiTheme="minorBidi" w:hAnsiTheme="minorBidi" w:cstheme="minorBidi"/>
            </w:rPr>
            <w:instrText xml:space="preserve"> CITATION ICR221 \l 2057 </w:instrText>
          </w:r>
          <w:r>
            <w:rPr>
              <w:rFonts w:asciiTheme="minorBidi" w:hAnsiTheme="minorBidi" w:cstheme="minorBidi"/>
            </w:rPr>
            <w:fldChar w:fldCharType="separate"/>
          </w:r>
          <w:r w:rsidR="00580D52" w:rsidRPr="00580D52">
            <w:rPr>
              <w:rFonts w:asciiTheme="minorBidi" w:hAnsiTheme="minorBidi" w:cstheme="minorBidi"/>
              <w:noProof/>
            </w:rPr>
            <w:t>[42]</w:t>
          </w:r>
          <w:r>
            <w:rPr>
              <w:rFonts w:asciiTheme="minorBidi" w:hAnsiTheme="minorBidi" w:cstheme="minorBidi"/>
            </w:rPr>
            <w:fldChar w:fldCharType="end"/>
          </w:r>
        </w:sdtContent>
      </w:sdt>
      <w:r>
        <w:rPr>
          <w:rFonts w:asciiTheme="minorBidi" w:hAnsiTheme="minorBidi" w:cstheme="minorBidi"/>
        </w:rPr>
        <w:t xml:space="preserve">. </w:t>
      </w:r>
    </w:p>
    <w:p w14:paraId="7B7C9FB4" w14:textId="6EA309A3" w:rsidR="0081366D" w:rsidRDefault="0081366D" w:rsidP="0081366D">
      <w:pPr>
        <w:rPr>
          <w:rFonts w:asciiTheme="minorBidi" w:hAnsiTheme="minorBidi" w:cstheme="minorBidi"/>
        </w:rPr>
      </w:pPr>
      <w:r>
        <w:rPr>
          <w:rFonts w:asciiTheme="minorBidi" w:hAnsiTheme="minorBidi" w:cstheme="minorBidi"/>
        </w:rPr>
        <w:t xml:space="preserve">It is the </w:t>
      </w:r>
      <w:r w:rsidRPr="00C914C2">
        <w:rPr>
          <w:rFonts w:asciiTheme="minorBidi" w:hAnsiTheme="minorBidi" w:cstheme="minorBidi"/>
          <w:i/>
          <w:iCs/>
        </w:rPr>
        <w:t>‘how’</w:t>
      </w:r>
      <w:r w:rsidR="001A0354">
        <w:rPr>
          <w:rFonts w:asciiTheme="minorBidi" w:hAnsiTheme="minorBidi" w:cstheme="minorBidi"/>
        </w:rPr>
        <w:t xml:space="preserve"> </w:t>
      </w:r>
      <w:r w:rsidR="00BF7734">
        <w:rPr>
          <w:rFonts w:asciiTheme="minorBidi" w:hAnsiTheme="minorBidi" w:cstheme="minorBidi"/>
        </w:rPr>
        <w:t>,</w:t>
      </w:r>
      <w:r>
        <w:rPr>
          <w:rFonts w:asciiTheme="minorBidi" w:hAnsiTheme="minorBidi" w:cstheme="minorBidi"/>
        </w:rPr>
        <w:t xml:space="preserve"> </w:t>
      </w:r>
      <w:r w:rsidRPr="00C914C2">
        <w:rPr>
          <w:rFonts w:asciiTheme="minorBidi" w:hAnsiTheme="minorBidi" w:cstheme="minorBidi"/>
          <w:i/>
          <w:iCs/>
        </w:rPr>
        <w:t>‘why’</w:t>
      </w:r>
      <w:r>
        <w:rPr>
          <w:rFonts w:asciiTheme="minorBidi" w:hAnsiTheme="minorBidi" w:cstheme="minorBidi"/>
        </w:rPr>
        <w:t xml:space="preserve"> </w:t>
      </w:r>
      <w:r w:rsidR="00BF7734">
        <w:rPr>
          <w:rFonts w:asciiTheme="minorBidi" w:hAnsiTheme="minorBidi" w:cstheme="minorBidi"/>
        </w:rPr>
        <w:t xml:space="preserve">and </w:t>
      </w:r>
      <w:r w:rsidR="00BF7734" w:rsidRPr="00BF7734">
        <w:rPr>
          <w:rFonts w:asciiTheme="minorBidi" w:hAnsiTheme="minorBidi" w:cstheme="minorBidi"/>
          <w:i/>
          <w:iCs/>
        </w:rPr>
        <w:t>‘what’</w:t>
      </w:r>
      <w:r w:rsidR="00BF7734">
        <w:rPr>
          <w:rFonts w:asciiTheme="minorBidi" w:hAnsiTheme="minorBidi" w:cstheme="minorBidi"/>
        </w:rPr>
        <w:t xml:space="preserve"> </w:t>
      </w:r>
      <w:r>
        <w:rPr>
          <w:rFonts w:asciiTheme="minorBidi" w:hAnsiTheme="minorBidi" w:cstheme="minorBidi"/>
        </w:rPr>
        <w:t xml:space="preserve">of Rudyard Kipling’s </w:t>
      </w:r>
      <w:r w:rsidRPr="00C914C2">
        <w:rPr>
          <w:rFonts w:asciiTheme="minorBidi" w:hAnsiTheme="minorBidi" w:cstheme="minorBidi"/>
          <w:i/>
          <w:iCs/>
        </w:rPr>
        <w:t>Six Honest Men</w:t>
      </w:r>
      <w:r>
        <w:rPr>
          <w:rFonts w:asciiTheme="minorBidi" w:hAnsiTheme="minorBidi" w:cstheme="minorBidi"/>
        </w:rPr>
        <w:t xml:space="preserve"> </w:t>
      </w:r>
      <w:sdt>
        <w:sdtPr>
          <w:rPr>
            <w:rFonts w:asciiTheme="minorBidi" w:hAnsiTheme="minorBidi" w:cstheme="minorBidi"/>
          </w:rPr>
          <w:id w:val="-1253810847"/>
          <w:citation/>
        </w:sdtPr>
        <w:sdtEndPr/>
        <w:sdtContent>
          <w:r w:rsidR="000C4450">
            <w:rPr>
              <w:rFonts w:asciiTheme="minorBidi" w:hAnsiTheme="minorBidi" w:cstheme="minorBidi"/>
            </w:rPr>
            <w:fldChar w:fldCharType="begin"/>
          </w:r>
          <w:r w:rsidR="000C4450">
            <w:rPr>
              <w:rFonts w:asciiTheme="minorBidi" w:hAnsiTheme="minorBidi" w:cstheme="minorBidi"/>
            </w:rPr>
            <w:instrText xml:space="preserve"> CITATION Kip02 \l 2057 </w:instrText>
          </w:r>
          <w:r w:rsidR="000C4450">
            <w:rPr>
              <w:rFonts w:asciiTheme="minorBidi" w:hAnsiTheme="minorBidi" w:cstheme="minorBidi"/>
            </w:rPr>
            <w:fldChar w:fldCharType="separate"/>
          </w:r>
          <w:r w:rsidR="00580D52" w:rsidRPr="00580D52">
            <w:rPr>
              <w:rFonts w:asciiTheme="minorBidi" w:hAnsiTheme="minorBidi" w:cstheme="minorBidi"/>
              <w:noProof/>
            </w:rPr>
            <w:t>[1]</w:t>
          </w:r>
          <w:r w:rsidR="000C4450">
            <w:rPr>
              <w:rFonts w:asciiTheme="minorBidi" w:hAnsiTheme="minorBidi" w:cstheme="minorBidi"/>
            </w:rPr>
            <w:fldChar w:fldCharType="end"/>
          </w:r>
        </w:sdtContent>
      </w:sdt>
      <w:r w:rsidR="00C33265">
        <w:rPr>
          <w:rFonts w:asciiTheme="minorBidi" w:hAnsiTheme="minorBidi" w:cstheme="minorBidi"/>
        </w:rPr>
        <w:t xml:space="preserve"> </w:t>
      </w:r>
      <w:r>
        <w:rPr>
          <w:rFonts w:asciiTheme="minorBidi" w:hAnsiTheme="minorBidi" w:cstheme="minorBidi"/>
        </w:rPr>
        <w:t xml:space="preserve">that </w:t>
      </w:r>
      <w:r w:rsidR="00C33265">
        <w:rPr>
          <w:rFonts w:asciiTheme="minorBidi" w:hAnsiTheme="minorBidi" w:cstheme="minorBidi"/>
        </w:rPr>
        <w:t>establishes the link</w:t>
      </w:r>
      <w:r w:rsidR="006376DA">
        <w:rPr>
          <w:rFonts w:asciiTheme="minorBidi" w:hAnsiTheme="minorBidi" w:cstheme="minorBidi"/>
        </w:rPr>
        <w:t xml:space="preserve"> between </w:t>
      </w:r>
      <w:r w:rsidR="00343A05">
        <w:rPr>
          <w:rFonts w:asciiTheme="minorBidi" w:hAnsiTheme="minorBidi" w:cstheme="minorBidi"/>
        </w:rPr>
        <w:t xml:space="preserve">the </w:t>
      </w:r>
      <w:r w:rsidR="00C33265">
        <w:rPr>
          <w:rFonts w:asciiTheme="minorBidi" w:hAnsiTheme="minorBidi" w:cstheme="minorBidi"/>
        </w:rPr>
        <w:t xml:space="preserve">first </w:t>
      </w:r>
      <w:r w:rsidR="008B4EDB">
        <w:rPr>
          <w:rFonts w:asciiTheme="minorBidi" w:hAnsiTheme="minorBidi" w:cstheme="minorBidi"/>
        </w:rPr>
        <w:t>responder</w:t>
      </w:r>
      <w:r w:rsidR="00343A05">
        <w:rPr>
          <w:rFonts w:asciiTheme="minorBidi" w:hAnsiTheme="minorBidi" w:cstheme="minorBidi"/>
        </w:rPr>
        <w:t xml:space="preserve"> and ECP</w:t>
      </w:r>
      <w:r>
        <w:rPr>
          <w:rFonts w:asciiTheme="minorBidi" w:hAnsiTheme="minorBidi" w:cstheme="minorBidi"/>
        </w:rPr>
        <w:t>.</w:t>
      </w:r>
      <w:r w:rsidR="00BD3E5A">
        <w:rPr>
          <w:rFonts w:asciiTheme="minorBidi" w:hAnsiTheme="minorBidi" w:cstheme="minorBidi"/>
        </w:rPr>
        <w:t xml:space="preserve"> </w:t>
      </w:r>
      <w:r w:rsidR="00FD5537">
        <w:rPr>
          <w:rFonts w:asciiTheme="minorBidi" w:hAnsiTheme="minorBidi" w:cstheme="minorBidi"/>
        </w:rPr>
        <w:t>How was it made, why was it made</w:t>
      </w:r>
      <w:r w:rsidR="00BF7734">
        <w:rPr>
          <w:rFonts w:asciiTheme="minorBidi" w:hAnsiTheme="minorBidi" w:cstheme="minorBidi"/>
        </w:rPr>
        <w:t xml:space="preserve">, </w:t>
      </w:r>
      <w:r w:rsidR="00F4257C">
        <w:rPr>
          <w:rFonts w:asciiTheme="minorBidi" w:hAnsiTheme="minorBidi" w:cstheme="minorBidi"/>
        </w:rPr>
        <w:t>and what will it do</w:t>
      </w:r>
      <w:r w:rsidR="00FD5537">
        <w:rPr>
          <w:rFonts w:asciiTheme="minorBidi" w:hAnsiTheme="minorBidi" w:cstheme="minorBidi"/>
        </w:rPr>
        <w:t>?</w:t>
      </w:r>
    </w:p>
    <w:p w14:paraId="1F2D38A8" w14:textId="2F8C2239" w:rsidR="0081366D" w:rsidRDefault="00343A05" w:rsidP="0081366D">
      <w:pPr>
        <w:rPr>
          <w:rFonts w:asciiTheme="minorBidi" w:hAnsiTheme="minorBidi" w:cstheme="minorBidi"/>
        </w:rPr>
      </w:pPr>
      <w:r>
        <w:rPr>
          <w:rFonts w:asciiTheme="minorBidi" w:hAnsiTheme="minorBidi" w:cstheme="minorBidi"/>
        </w:rPr>
        <w:t xml:space="preserve">This thesis </w:t>
      </w:r>
      <w:r w:rsidR="00830BF0">
        <w:rPr>
          <w:rFonts w:asciiTheme="minorBidi" w:hAnsiTheme="minorBidi" w:cstheme="minorBidi"/>
        </w:rPr>
        <w:t xml:space="preserve">therefore </w:t>
      </w:r>
      <w:r>
        <w:rPr>
          <w:rFonts w:asciiTheme="minorBidi" w:hAnsiTheme="minorBidi" w:cstheme="minorBidi"/>
        </w:rPr>
        <w:t xml:space="preserve">attempts to address the </w:t>
      </w:r>
      <w:r w:rsidR="0081366D" w:rsidRPr="00CD3387">
        <w:rPr>
          <w:rFonts w:asciiTheme="minorBidi" w:hAnsiTheme="minorBidi" w:cstheme="minorBidi"/>
          <w:i/>
          <w:iCs/>
        </w:rPr>
        <w:t>‘how’</w:t>
      </w:r>
      <w:r w:rsidR="0081366D">
        <w:rPr>
          <w:rFonts w:asciiTheme="minorBidi" w:hAnsiTheme="minorBidi" w:cstheme="minorBidi"/>
        </w:rPr>
        <w:t xml:space="preserve"> </w:t>
      </w:r>
      <w:r>
        <w:rPr>
          <w:rFonts w:asciiTheme="minorBidi" w:hAnsiTheme="minorBidi" w:cstheme="minorBidi"/>
        </w:rPr>
        <w:t>through</w:t>
      </w:r>
      <w:r w:rsidR="0081366D">
        <w:rPr>
          <w:rFonts w:asciiTheme="minorBidi" w:hAnsiTheme="minorBidi" w:cstheme="minorBidi"/>
        </w:rPr>
        <w:t xml:space="preserve"> supply chain analysis (Chapters 2 and 3), the </w:t>
      </w:r>
      <w:r w:rsidR="0081366D" w:rsidRPr="003405B8">
        <w:rPr>
          <w:rFonts w:asciiTheme="minorBidi" w:hAnsiTheme="minorBidi" w:cstheme="minorBidi"/>
          <w:i/>
          <w:iCs/>
        </w:rPr>
        <w:t>‘why’</w:t>
      </w:r>
      <w:r w:rsidR="0081366D">
        <w:rPr>
          <w:rFonts w:asciiTheme="minorBidi" w:hAnsiTheme="minorBidi" w:cstheme="minorBidi"/>
        </w:rPr>
        <w:t xml:space="preserve"> considered in terms of human factors and the application of </w:t>
      </w:r>
      <w:r w:rsidR="00DA3CFC">
        <w:rPr>
          <w:rFonts w:asciiTheme="minorBidi" w:hAnsiTheme="minorBidi" w:cstheme="minorBidi"/>
        </w:rPr>
        <w:t>A</w:t>
      </w:r>
      <w:r w:rsidR="0081366D">
        <w:rPr>
          <w:rFonts w:asciiTheme="minorBidi" w:hAnsiTheme="minorBidi" w:cstheme="minorBidi"/>
        </w:rPr>
        <w:t xml:space="preserve">rtificial </w:t>
      </w:r>
      <w:r w:rsidR="00DA3CFC">
        <w:rPr>
          <w:rFonts w:asciiTheme="minorBidi" w:hAnsiTheme="minorBidi" w:cstheme="minorBidi"/>
        </w:rPr>
        <w:t>I</w:t>
      </w:r>
      <w:r w:rsidR="0081366D">
        <w:rPr>
          <w:rFonts w:asciiTheme="minorBidi" w:hAnsiTheme="minorBidi" w:cstheme="minorBidi"/>
        </w:rPr>
        <w:t xml:space="preserve">ntelligence </w:t>
      </w:r>
      <w:r w:rsidR="00DA3CFC">
        <w:rPr>
          <w:rFonts w:asciiTheme="minorBidi" w:hAnsiTheme="minorBidi" w:cstheme="minorBidi"/>
        </w:rPr>
        <w:t xml:space="preserve">(AI) </w:t>
      </w:r>
      <w:r w:rsidR="0081366D">
        <w:rPr>
          <w:rFonts w:asciiTheme="minorBidi" w:hAnsiTheme="minorBidi" w:cstheme="minorBidi"/>
        </w:rPr>
        <w:t>to</w:t>
      </w:r>
      <w:r w:rsidR="00DA3CFC">
        <w:rPr>
          <w:rFonts w:asciiTheme="minorBidi" w:hAnsiTheme="minorBidi" w:cstheme="minorBidi"/>
        </w:rPr>
        <w:t xml:space="preserve"> </w:t>
      </w:r>
      <w:r w:rsidR="0081366D">
        <w:rPr>
          <w:rFonts w:asciiTheme="minorBidi" w:hAnsiTheme="minorBidi" w:cstheme="minorBidi"/>
        </w:rPr>
        <w:t>inform C-IED initiatives (Chapter 4)</w:t>
      </w:r>
      <w:r w:rsidR="007E14A5">
        <w:rPr>
          <w:rFonts w:asciiTheme="minorBidi" w:hAnsiTheme="minorBidi" w:cstheme="minorBidi"/>
        </w:rPr>
        <w:t xml:space="preserve">, and the </w:t>
      </w:r>
      <w:r w:rsidR="007E14A5" w:rsidRPr="003A4B7B">
        <w:rPr>
          <w:rFonts w:asciiTheme="minorBidi" w:hAnsiTheme="minorBidi" w:cstheme="minorBidi"/>
          <w:i/>
          <w:iCs/>
        </w:rPr>
        <w:t>‘what’</w:t>
      </w:r>
      <w:r w:rsidR="007E14A5">
        <w:rPr>
          <w:rFonts w:asciiTheme="minorBidi" w:hAnsiTheme="minorBidi" w:cstheme="minorBidi"/>
        </w:rPr>
        <w:t xml:space="preserve"> through </w:t>
      </w:r>
      <w:r w:rsidR="003A4B7B">
        <w:rPr>
          <w:rFonts w:asciiTheme="minorBidi" w:hAnsiTheme="minorBidi" w:cstheme="minorBidi"/>
        </w:rPr>
        <w:t>performance</w:t>
      </w:r>
      <w:r w:rsidR="00AF6F69">
        <w:rPr>
          <w:rFonts w:asciiTheme="minorBidi" w:hAnsiTheme="minorBidi" w:cstheme="minorBidi"/>
        </w:rPr>
        <w:t xml:space="preserve"> analysis (Chapters 5 and 6)</w:t>
      </w:r>
      <w:r w:rsidR="0081366D">
        <w:rPr>
          <w:rFonts w:asciiTheme="minorBidi" w:hAnsiTheme="minorBidi" w:cstheme="minorBidi"/>
        </w:rPr>
        <w:t xml:space="preserve">. </w:t>
      </w:r>
    </w:p>
    <w:p w14:paraId="4BE18277" w14:textId="1A41C0FC" w:rsidR="00BC77E3" w:rsidRDefault="00BC77E3" w:rsidP="004C77A1">
      <w:pPr>
        <w:pStyle w:val="Heading3"/>
        <w:rPr>
          <w:rFonts w:asciiTheme="minorBidi" w:hAnsiTheme="minorBidi" w:cstheme="minorBidi"/>
        </w:rPr>
      </w:pPr>
      <w:bookmarkStart w:id="64" w:name="_Toc152159554"/>
      <w:r>
        <w:t>Impact</w:t>
      </w:r>
      <w:r w:rsidR="00B740D2">
        <w:t xml:space="preserve"> of ECP on Communities</w:t>
      </w:r>
      <w:bookmarkEnd w:id="64"/>
    </w:p>
    <w:p w14:paraId="6C89320C" w14:textId="30263F13" w:rsidR="00CB2DC8" w:rsidRDefault="0081366D" w:rsidP="0081366D">
      <w:pPr>
        <w:rPr>
          <w:rFonts w:asciiTheme="minorBidi" w:hAnsiTheme="minorBidi" w:cstheme="minorBidi"/>
        </w:rPr>
      </w:pPr>
      <w:r>
        <w:rPr>
          <w:rFonts w:asciiTheme="minorBidi" w:hAnsiTheme="minorBidi" w:cstheme="minorBidi"/>
        </w:rPr>
        <w:t>To determine the impact of the illicit diversion of ECP, the damage inflicted on communities is published regularly by organisations such as AOAV</w:t>
      </w:r>
      <w:r w:rsidR="00CB695B">
        <w:rPr>
          <w:rFonts w:asciiTheme="minorBidi" w:hAnsiTheme="minorBidi" w:cstheme="minorBidi"/>
        </w:rPr>
        <w:t xml:space="preserve"> and REVIVE</w:t>
      </w:r>
      <w:r>
        <w:rPr>
          <w:rFonts w:asciiTheme="minorBidi" w:hAnsiTheme="minorBidi" w:cstheme="minorBidi"/>
        </w:rPr>
        <w:t xml:space="preserve">, with carefully calculated delineations between the types of explosive weapons that cause injury. For example, the most recent report for global harm determines that IEDs make up for </w:t>
      </w:r>
      <w:r w:rsidR="006566CE">
        <w:rPr>
          <w:rFonts w:asciiTheme="minorBidi" w:hAnsiTheme="minorBidi" w:cstheme="minorBidi"/>
        </w:rPr>
        <w:t>49</w:t>
      </w:r>
      <w:r>
        <w:rPr>
          <w:rFonts w:asciiTheme="minorBidi" w:hAnsiTheme="minorBidi" w:cstheme="minorBidi"/>
        </w:rPr>
        <w:t>% of all civilian casualties</w:t>
      </w:r>
      <w:r w:rsidR="006566CE">
        <w:rPr>
          <w:rFonts w:asciiTheme="minorBidi" w:hAnsiTheme="minorBidi" w:cstheme="minorBidi"/>
        </w:rPr>
        <w:t xml:space="preserve"> </w:t>
      </w:r>
      <w:sdt>
        <w:sdtPr>
          <w:rPr>
            <w:rFonts w:asciiTheme="minorBidi" w:hAnsiTheme="minorBidi" w:cstheme="minorBidi"/>
          </w:rPr>
          <w:id w:val="54052909"/>
          <w:citation/>
        </w:sdtPr>
        <w:sdtEndPr/>
        <w:sdtContent>
          <w:r w:rsidR="006566CE">
            <w:rPr>
              <w:rFonts w:asciiTheme="minorBidi" w:hAnsiTheme="minorBidi" w:cstheme="minorBidi"/>
            </w:rPr>
            <w:fldChar w:fldCharType="begin"/>
          </w:r>
          <w:r w:rsidR="006566CE">
            <w:rPr>
              <w:rFonts w:asciiTheme="minorBidi" w:hAnsiTheme="minorBidi" w:cstheme="minorBidi"/>
            </w:rPr>
            <w:instrText xml:space="preserve"> CITATION Ove23 \l 2057 </w:instrText>
          </w:r>
          <w:r w:rsidR="006566CE">
            <w:rPr>
              <w:rFonts w:asciiTheme="minorBidi" w:hAnsiTheme="minorBidi" w:cstheme="minorBidi"/>
            </w:rPr>
            <w:fldChar w:fldCharType="separate"/>
          </w:r>
          <w:r w:rsidR="00580D52" w:rsidRPr="00580D52">
            <w:rPr>
              <w:rFonts w:asciiTheme="minorBidi" w:hAnsiTheme="minorBidi" w:cstheme="minorBidi"/>
              <w:noProof/>
            </w:rPr>
            <w:t>[7]</w:t>
          </w:r>
          <w:r w:rsidR="006566CE">
            <w:rPr>
              <w:rFonts w:asciiTheme="minorBidi" w:hAnsiTheme="minorBidi" w:cstheme="minorBidi"/>
            </w:rPr>
            <w:fldChar w:fldCharType="end"/>
          </w:r>
        </w:sdtContent>
      </w:sdt>
      <w:r w:rsidR="001117CE">
        <w:rPr>
          <w:rFonts w:asciiTheme="minorBidi" w:hAnsiTheme="minorBidi" w:cstheme="minorBidi"/>
        </w:rPr>
        <w:t xml:space="preserve"> and</w:t>
      </w:r>
      <w:r>
        <w:rPr>
          <w:rFonts w:asciiTheme="minorBidi" w:hAnsiTheme="minorBidi" w:cstheme="minorBidi"/>
        </w:rPr>
        <w:t xml:space="preserve"> </w:t>
      </w:r>
      <w:r w:rsidR="001117CE">
        <w:rPr>
          <w:rFonts w:asciiTheme="minorBidi" w:hAnsiTheme="minorBidi" w:cstheme="minorBidi"/>
        </w:rPr>
        <w:t xml:space="preserve">that </w:t>
      </w:r>
      <w:r>
        <w:rPr>
          <w:rFonts w:asciiTheme="minorBidi" w:hAnsiTheme="minorBidi" w:cstheme="minorBidi"/>
        </w:rPr>
        <w:t xml:space="preserve">HME </w:t>
      </w:r>
      <w:r w:rsidR="00F34795">
        <w:rPr>
          <w:rFonts w:asciiTheme="minorBidi" w:hAnsiTheme="minorBidi" w:cstheme="minorBidi"/>
        </w:rPr>
        <w:t xml:space="preserve">has been used in 13,500 </w:t>
      </w:r>
      <w:r w:rsidR="0013652C">
        <w:rPr>
          <w:rFonts w:asciiTheme="minorBidi" w:hAnsiTheme="minorBidi" w:cstheme="minorBidi"/>
        </w:rPr>
        <w:t>mass casualty events</w:t>
      </w:r>
      <w:r w:rsidR="00A10692">
        <w:rPr>
          <w:rFonts w:asciiTheme="minorBidi" w:hAnsiTheme="minorBidi" w:cstheme="minorBidi"/>
        </w:rPr>
        <w:t xml:space="preserve"> </w:t>
      </w:r>
      <w:r w:rsidR="00DF7E6D">
        <w:rPr>
          <w:rFonts w:asciiTheme="minorBidi" w:hAnsiTheme="minorBidi" w:cstheme="minorBidi"/>
        </w:rPr>
        <w:t xml:space="preserve">since </w:t>
      </w:r>
      <w:r w:rsidR="00F810FF">
        <w:rPr>
          <w:rFonts w:asciiTheme="minorBidi" w:hAnsiTheme="minorBidi" w:cstheme="minorBidi"/>
        </w:rPr>
        <w:t>1881</w:t>
      </w:r>
      <w:sdt>
        <w:sdtPr>
          <w:rPr>
            <w:rFonts w:asciiTheme="minorBidi" w:hAnsiTheme="minorBidi" w:cstheme="minorBidi"/>
          </w:rPr>
          <w:id w:val="1787773732"/>
          <w:citation/>
        </w:sdtPr>
        <w:sdtEndPr/>
        <w:sdtContent>
          <w:r w:rsidR="00DF7E6D">
            <w:rPr>
              <w:rFonts w:asciiTheme="minorBidi" w:hAnsiTheme="minorBidi" w:cstheme="minorBidi"/>
            </w:rPr>
            <w:fldChar w:fldCharType="begin"/>
          </w:r>
          <w:r w:rsidR="00DF7E6D">
            <w:rPr>
              <w:rFonts w:asciiTheme="minorBidi" w:hAnsiTheme="minorBidi" w:cstheme="minorBidi"/>
            </w:rPr>
            <w:instrText xml:space="preserve"> CITATION Cra65 \l 2057 </w:instrText>
          </w:r>
          <w:r w:rsidR="00DF7E6D">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[43]</w:t>
          </w:r>
          <w:r w:rsidR="00DF7E6D">
            <w:rPr>
              <w:rFonts w:asciiTheme="minorBidi" w:hAnsiTheme="minorBidi" w:cstheme="minorBidi"/>
            </w:rPr>
            <w:fldChar w:fldCharType="end"/>
          </w:r>
        </w:sdtContent>
      </w:sdt>
      <w:r>
        <w:rPr>
          <w:rFonts w:asciiTheme="minorBidi" w:hAnsiTheme="minorBidi" w:cstheme="minorBidi"/>
        </w:rPr>
        <w:t xml:space="preserve">. </w:t>
      </w:r>
      <w:r w:rsidR="00942A67">
        <w:rPr>
          <w:rFonts w:asciiTheme="minorBidi" w:hAnsiTheme="minorBidi" w:cstheme="minorBidi"/>
        </w:rPr>
        <w:t xml:space="preserve">This may, at first, seem </w:t>
      </w:r>
      <w:r w:rsidR="00F86A56">
        <w:rPr>
          <w:rFonts w:asciiTheme="minorBidi" w:hAnsiTheme="minorBidi" w:cstheme="minorBidi"/>
        </w:rPr>
        <w:t xml:space="preserve">a </w:t>
      </w:r>
      <w:r w:rsidR="00942A67">
        <w:rPr>
          <w:rFonts w:asciiTheme="minorBidi" w:hAnsiTheme="minorBidi" w:cstheme="minorBidi"/>
        </w:rPr>
        <w:t xml:space="preserve">low </w:t>
      </w:r>
      <w:r w:rsidR="00F86A56">
        <w:rPr>
          <w:rFonts w:asciiTheme="minorBidi" w:hAnsiTheme="minorBidi" w:cstheme="minorBidi"/>
        </w:rPr>
        <w:t>statistic</w:t>
      </w:r>
      <w:r w:rsidR="00F657F2">
        <w:rPr>
          <w:rFonts w:asciiTheme="minorBidi" w:hAnsiTheme="minorBidi" w:cstheme="minorBidi"/>
        </w:rPr>
        <w:t xml:space="preserve"> given the passage of more than a century</w:t>
      </w:r>
      <w:r w:rsidR="00FF0573">
        <w:rPr>
          <w:rFonts w:asciiTheme="minorBidi" w:hAnsiTheme="minorBidi" w:cstheme="minorBidi"/>
        </w:rPr>
        <w:t>,</w:t>
      </w:r>
      <w:r w:rsidR="00426AAA">
        <w:rPr>
          <w:rFonts w:asciiTheme="minorBidi" w:hAnsiTheme="minorBidi" w:cstheme="minorBidi"/>
        </w:rPr>
        <w:t xml:space="preserve"> </w:t>
      </w:r>
      <w:r w:rsidR="00FF0573">
        <w:rPr>
          <w:rFonts w:asciiTheme="minorBidi" w:hAnsiTheme="minorBidi" w:cstheme="minorBidi"/>
        </w:rPr>
        <w:t>until one considers th</w:t>
      </w:r>
      <w:r w:rsidR="003A2577">
        <w:rPr>
          <w:rFonts w:asciiTheme="minorBidi" w:hAnsiTheme="minorBidi" w:cstheme="minorBidi"/>
        </w:rPr>
        <w:t xml:space="preserve">e definition of a </w:t>
      </w:r>
      <w:r w:rsidR="00FF0573">
        <w:rPr>
          <w:rFonts w:asciiTheme="minorBidi" w:hAnsiTheme="minorBidi" w:cstheme="minorBidi"/>
        </w:rPr>
        <w:t>mass casualty event</w:t>
      </w:r>
      <w:r w:rsidR="003A2577">
        <w:rPr>
          <w:rFonts w:asciiTheme="minorBidi" w:hAnsiTheme="minorBidi" w:cstheme="minorBidi"/>
        </w:rPr>
        <w:t xml:space="preserve"> </w:t>
      </w:r>
      <w:sdt>
        <w:sdtPr>
          <w:rPr>
            <w:rFonts w:asciiTheme="minorBidi" w:hAnsiTheme="minorBidi" w:cstheme="minorBidi"/>
          </w:rPr>
          <w:id w:val="949905031"/>
          <w:citation/>
        </w:sdtPr>
        <w:sdtEndPr/>
        <w:sdtContent>
          <w:r w:rsidR="003A2577">
            <w:rPr>
              <w:rFonts w:asciiTheme="minorBidi" w:hAnsiTheme="minorBidi" w:cstheme="minorBidi"/>
            </w:rPr>
            <w:fldChar w:fldCharType="begin"/>
          </w:r>
          <w:r w:rsidR="003A2577">
            <w:rPr>
              <w:rFonts w:asciiTheme="minorBidi" w:hAnsiTheme="minorBidi" w:cstheme="minorBidi"/>
            </w:rPr>
            <w:instrText xml:space="preserve"> CITATION Lom19 \l 2057 </w:instrText>
          </w:r>
          <w:r w:rsidR="003A2577">
            <w:rPr>
              <w:rFonts w:asciiTheme="minorBidi" w:hAnsiTheme="minorBidi" w:cstheme="minorBidi"/>
            </w:rPr>
            <w:fldChar w:fldCharType="separate"/>
          </w:r>
          <w:r w:rsidR="00580D52" w:rsidRPr="00580D52">
            <w:rPr>
              <w:rFonts w:asciiTheme="minorBidi" w:hAnsiTheme="minorBidi" w:cstheme="minorBidi"/>
              <w:noProof/>
            </w:rPr>
            <w:t>[44]</w:t>
          </w:r>
          <w:r w:rsidR="003A2577">
            <w:rPr>
              <w:rFonts w:asciiTheme="minorBidi" w:hAnsiTheme="minorBidi" w:cstheme="minorBidi"/>
            </w:rPr>
            <w:fldChar w:fldCharType="end"/>
          </w:r>
        </w:sdtContent>
      </w:sdt>
      <w:r w:rsidR="005E1C43">
        <w:rPr>
          <w:rFonts w:asciiTheme="minorBidi" w:hAnsiTheme="minorBidi" w:cstheme="minorBidi"/>
        </w:rPr>
        <w:t xml:space="preserve">, and where in one </w:t>
      </w:r>
      <w:r w:rsidR="009B3B4A">
        <w:rPr>
          <w:rFonts w:asciiTheme="minorBidi" w:hAnsiTheme="minorBidi" w:cstheme="minorBidi"/>
        </w:rPr>
        <w:t xml:space="preserve">IED-related </w:t>
      </w:r>
      <w:r w:rsidR="005E1C43">
        <w:rPr>
          <w:rFonts w:asciiTheme="minorBidi" w:hAnsiTheme="minorBidi" w:cstheme="minorBidi"/>
        </w:rPr>
        <w:t xml:space="preserve">incident </w:t>
      </w:r>
      <w:r w:rsidR="001C4049">
        <w:rPr>
          <w:rFonts w:asciiTheme="minorBidi" w:hAnsiTheme="minorBidi" w:cstheme="minorBidi"/>
        </w:rPr>
        <w:t xml:space="preserve">involving HME </w:t>
      </w:r>
      <w:r w:rsidR="005E1C43">
        <w:rPr>
          <w:rFonts w:asciiTheme="minorBidi" w:hAnsiTheme="minorBidi" w:cstheme="minorBidi"/>
        </w:rPr>
        <w:t xml:space="preserve">the numbers killed and injured could be in excess of </w:t>
      </w:r>
      <w:r w:rsidR="002D5DE8">
        <w:rPr>
          <w:rFonts w:asciiTheme="minorBidi" w:hAnsiTheme="minorBidi" w:cstheme="minorBidi"/>
        </w:rPr>
        <w:t>500</w:t>
      </w:r>
      <w:r w:rsidR="008A773B">
        <w:rPr>
          <w:rFonts w:asciiTheme="minorBidi" w:hAnsiTheme="minorBidi" w:cstheme="minorBidi"/>
        </w:rPr>
        <w:t xml:space="preserve"> </w:t>
      </w:r>
      <w:sdt>
        <w:sdtPr>
          <w:rPr>
            <w:rFonts w:asciiTheme="minorBidi" w:hAnsiTheme="minorBidi" w:cstheme="minorBidi"/>
          </w:rPr>
          <w:id w:val="-421881731"/>
          <w:citation/>
        </w:sdtPr>
        <w:sdtEndPr/>
        <w:sdtContent>
          <w:r w:rsidR="008A773B">
            <w:rPr>
              <w:rFonts w:asciiTheme="minorBidi" w:hAnsiTheme="minorBidi" w:cstheme="minorBidi"/>
            </w:rPr>
            <w:fldChar w:fldCharType="begin"/>
          </w:r>
          <w:r w:rsidR="008A773B">
            <w:rPr>
              <w:rFonts w:asciiTheme="minorBidi" w:hAnsiTheme="minorBidi" w:cstheme="minorBidi"/>
            </w:rPr>
            <w:instrText xml:space="preserve">CITATION Ter07 \l 2057 </w:instrText>
          </w:r>
          <w:r w:rsidR="008A773B">
            <w:rPr>
              <w:rFonts w:asciiTheme="minorBidi" w:hAnsiTheme="minorBidi" w:cstheme="minorBidi"/>
            </w:rPr>
            <w:fldChar w:fldCharType="separate"/>
          </w:r>
          <w:r w:rsidR="00580D52" w:rsidRPr="00580D52">
            <w:rPr>
              <w:rFonts w:asciiTheme="minorBidi" w:hAnsiTheme="minorBidi" w:cstheme="minorBidi"/>
              <w:noProof/>
            </w:rPr>
            <w:t>[45]</w:t>
          </w:r>
          <w:r w:rsidR="008A773B">
            <w:rPr>
              <w:rFonts w:asciiTheme="minorBidi" w:hAnsiTheme="minorBidi" w:cstheme="minorBidi"/>
            </w:rPr>
            <w:fldChar w:fldCharType="end"/>
          </w:r>
        </w:sdtContent>
      </w:sdt>
      <w:sdt>
        <w:sdtPr>
          <w:rPr>
            <w:rFonts w:asciiTheme="minorBidi" w:hAnsiTheme="minorBidi" w:cstheme="minorBidi"/>
          </w:rPr>
          <w:id w:val="-725067913"/>
          <w:citation/>
        </w:sdtPr>
        <w:sdtEndPr/>
        <w:sdtContent>
          <w:r w:rsidR="008A773B">
            <w:rPr>
              <w:rFonts w:asciiTheme="minorBidi" w:hAnsiTheme="minorBidi" w:cstheme="minorBidi"/>
            </w:rPr>
            <w:fldChar w:fldCharType="begin"/>
          </w:r>
          <w:r w:rsidR="008A773B">
            <w:rPr>
              <w:rFonts w:asciiTheme="minorBidi" w:hAnsiTheme="minorBidi" w:cstheme="minorBidi"/>
            </w:rPr>
            <w:instrText xml:space="preserve"> CITATION ABC07 \l 2057 </w:instrText>
          </w:r>
          <w:r w:rsidR="008A773B">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[46]</w:t>
          </w:r>
          <w:r w:rsidR="008A773B">
            <w:rPr>
              <w:rFonts w:asciiTheme="minorBidi" w:hAnsiTheme="minorBidi" w:cstheme="minorBidi"/>
            </w:rPr>
            <w:fldChar w:fldCharType="end"/>
          </w:r>
        </w:sdtContent>
      </w:sdt>
      <w:r w:rsidR="00FF0573">
        <w:rPr>
          <w:rFonts w:asciiTheme="minorBidi" w:hAnsiTheme="minorBidi" w:cstheme="minorBidi"/>
        </w:rPr>
        <w:t>:</w:t>
      </w:r>
    </w:p>
    <w:p w14:paraId="1BE01B49" w14:textId="3CFEA06E" w:rsidR="0047047F" w:rsidRPr="0047047F" w:rsidRDefault="0047047F" w:rsidP="0081366D">
      <w:pPr>
        <w:rPr>
          <w:rFonts w:asciiTheme="minorBidi" w:hAnsiTheme="minorBidi" w:cstheme="minorBidi"/>
          <w:i/>
          <w:iCs/>
        </w:rPr>
      </w:pPr>
      <w:r w:rsidRPr="0047047F">
        <w:rPr>
          <w:rFonts w:asciiTheme="minorBidi" w:hAnsiTheme="minorBidi" w:cstheme="minorBidi"/>
          <w:i/>
          <w:iCs/>
        </w:rPr>
        <w:t>“An overwhelming event, which generates more patients at a time than locally available resources can manage using routine procedures. It requires exceptional emergency arrangements and additional or extraordinary assistance”.</w:t>
      </w:r>
    </w:p>
    <w:p w14:paraId="6BE5019E" w14:textId="2859A8A2" w:rsidR="003B6CF0" w:rsidRDefault="003B6CF0" w:rsidP="004C77A1">
      <w:pPr>
        <w:pStyle w:val="Heading3"/>
        <w:rPr>
          <w:rFonts w:asciiTheme="minorBidi" w:hAnsiTheme="minorBidi" w:cstheme="minorBidi"/>
        </w:rPr>
      </w:pPr>
      <w:bookmarkStart w:id="65" w:name="_Toc152159555"/>
      <w:r>
        <w:t>Impact of ECP on First Responders</w:t>
      </w:r>
      <w:bookmarkEnd w:id="65"/>
    </w:p>
    <w:p w14:paraId="0CE2D673" w14:textId="677C7010" w:rsidR="00AE19BB" w:rsidRDefault="0081366D" w:rsidP="0081366D">
      <w:pPr>
        <w:rPr>
          <w:rFonts w:asciiTheme="minorBidi" w:hAnsiTheme="minorBidi" w:cstheme="minorBidi"/>
        </w:rPr>
      </w:pPr>
      <w:r>
        <w:rPr>
          <w:rFonts w:asciiTheme="minorBidi" w:hAnsiTheme="minorBidi" w:cstheme="minorBidi"/>
        </w:rPr>
        <w:t xml:space="preserve">Sadly, the first responder does not </w:t>
      </w:r>
      <w:r w:rsidR="003B6CF0">
        <w:rPr>
          <w:rFonts w:asciiTheme="minorBidi" w:hAnsiTheme="minorBidi" w:cstheme="minorBidi"/>
        </w:rPr>
        <w:t>fe</w:t>
      </w:r>
      <w:r w:rsidR="00681FEB">
        <w:rPr>
          <w:rFonts w:asciiTheme="minorBidi" w:hAnsiTheme="minorBidi" w:cstheme="minorBidi"/>
        </w:rPr>
        <w:t>a</w:t>
      </w:r>
      <w:r w:rsidR="003B6CF0">
        <w:rPr>
          <w:rFonts w:asciiTheme="minorBidi" w:hAnsiTheme="minorBidi" w:cstheme="minorBidi"/>
        </w:rPr>
        <w:t>ture</w:t>
      </w:r>
      <w:r>
        <w:rPr>
          <w:rFonts w:asciiTheme="minorBidi" w:hAnsiTheme="minorBidi" w:cstheme="minorBidi"/>
        </w:rPr>
        <w:t xml:space="preserve"> in regular casualty reporting</w:t>
      </w:r>
      <w:r w:rsidR="0026043D" w:rsidRPr="0026043D">
        <w:rPr>
          <w:rFonts w:asciiTheme="minorBidi" w:hAnsiTheme="minorBidi" w:cstheme="minorBidi"/>
        </w:rPr>
        <w:t xml:space="preserve"> </w:t>
      </w:r>
      <w:sdt>
        <w:sdtPr>
          <w:rPr>
            <w:rFonts w:asciiTheme="minorBidi" w:hAnsiTheme="minorBidi" w:cstheme="minorBidi"/>
          </w:rPr>
          <w:id w:val="186033829"/>
          <w:citation/>
        </w:sdtPr>
        <w:sdtEndPr/>
        <w:sdtContent>
          <w:r w:rsidR="0026043D">
            <w:rPr>
              <w:rFonts w:asciiTheme="minorBidi" w:hAnsiTheme="minorBidi" w:cstheme="minorBidi"/>
            </w:rPr>
            <w:fldChar w:fldCharType="begin"/>
          </w:r>
          <w:r w:rsidR="0026043D">
            <w:rPr>
              <w:rFonts w:asciiTheme="minorBidi" w:hAnsiTheme="minorBidi" w:cstheme="minorBidi"/>
            </w:rPr>
            <w:instrText xml:space="preserve"> CITATION Dep22 \l 2057 </w:instrText>
          </w:r>
          <w:r w:rsidR="0026043D">
            <w:rPr>
              <w:rFonts w:asciiTheme="minorBidi" w:hAnsiTheme="minorBidi" w:cstheme="minorBidi"/>
            </w:rPr>
            <w:fldChar w:fldCharType="separate"/>
          </w:r>
          <w:r w:rsidR="00580D52" w:rsidRPr="00580D52">
            <w:rPr>
              <w:rFonts w:asciiTheme="minorBidi" w:hAnsiTheme="minorBidi" w:cstheme="minorBidi"/>
              <w:noProof/>
            </w:rPr>
            <w:t>[36]</w:t>
          </w:r>
          <w:r w:rsidR="0026043D">
            <w:rPr>
              <w:rFonts w:asciiTheme="minorBidi" w:hAnsiTheme="minorBidi" w:cstheme="minorBidi"/>
            </w:rPr>
            <w:fldChar w:fldCharType="end"/>
          </w:r>
        </w:sdtContent>
      </w:sdt>
      <w:r>
        <w:rPr>
          <w:rFonts w:asciiTheme="minorBidi" w:hAnsiTheme="minorBidi" w:cstheme="minorBidi"/>
        </w:rPr>
        <w:t xml:space="preserve"> when, in reality, numbers can be significant dependent upon the adversary, training, equipment</w:t>
      </w:r>
      <w:r w:rsidR="00CB2DC8">
        <w:rPr>
          <w:rFonts w:asciiTheme="minorBidi" w:hAnsiTheme="minorBidi" w:cstheme="minorBidi"/>
        </w:rPr>
        <w:t xml:space="preserve"> and </w:t>
      </w:r>
      <w:r>
        <w:rPr>
          <w:rFonts w:asciiTheme="minorBidi" w:hAnsiTheme="minorBidi" w:cstheme="minorBidi"/>
        </w:rPr>
        <w:t>resourc</w:t>
      </w:r>
      <w:r w:rsidR="00CB2DC8">
        <w:rPr>
          <w:rFonts w:asciiTheme="minorBidi" w:hAnsiTheme="minorBidi" w:cstheme="minorBidi"/>
        </w:rPr>
        <w:t>e shortfalls,</w:t>
      </w:r>
      <w:r>
        <w:rPr>
          <w:rFonts w:asciiTheme="minorBidi" w:hAnsiTheme="minorBidi" w:cstheme="minorBidi"/>
        </w:rPr>
        <w:t xml:space="preserve"> and the political will to report with honesty</w:t>
      </w:r>
      <w:r w:rsidR="0080062A" w:rsidRPr="0080062A">
        <w:rPr>
          <w:rFonts w:asciiTheme="minorBidi" w:hAnsiTheme="minorBidi" w:cstheme="minorBidi"/>
        </w:rPr>
        <w:t xml:space="preserve"> </w:t>
      </w:r>
      <w:sdt>
        <w:sdtPr>
          <w:rPr>
            <w:rFonts w:asciiTheme="minorBidi" w:hAnsiTheme="minorBidi" w:cstheme="minorBidi"/>
          </w:rPr>
          <w:id w:val="-1412851270"/>
          <w:citation/>
        </w:sdtPr>
        <w:sdtEndPr/>
        <w:sdtContent>
          <w:r w:rsidR="0080062A">
            <w:rPr>
              <w:rFonts w:asciiTheme="minorBidi" w:hAnsiTheme="minorBidi" w:cstheme="minorBidi"/>
            </w:rPr>
            <w:fldChar w:fldCharType="begin"/>
          </w:r>
          <w:r w:rsidR="0080062A">
            <w:rPr>
              <w:rFonts w:asciiTheme="minorBidi" w:hAnsiTheme="minorBidi" w:cstheme="minorBidi"/>
            </w:rPr>
            <w:instrText xml:space="preserve"> CITATION Pet231 \l 2057 </w:instrText>
          </w:r>
          <w:r w:rsidR="0080062A">
            <w:rPr>
              <w:rFonts w:asciiTheme="minorBidi" w:hAnsiTheme="minorBidi" w:cstheme="minorBidi"/>
            </w:rPr>
            <w:fldChar w:fldCharType="separate"/>
          </w:r>
          <w:r w:rsidR="00580D52" w:rsidRPr="00580D52">
            <w:rPr>
              <w:rFonts w:asciiTheme="minorBidi" w:hAnsiTheme="minorBidi" w:cstheme="minorBidi"/>
              <w:noProof/>
            </w:rPr>
            <w:t>[38]</w:t>
          </w:r>
          <w:r w:rsidR="0080062A">
            <w:rPr>
              <w:rFonts w:asciiTheme="minorBidi" w:hAnsiTheme="minorBidi" w:cstheme="minorBidi"/>
            </w:rPr>
            <w:fldChar w:fldCharType="end"/>
          </w:r>
        </w:sdtContent>
      </w:sdt>
      <w:r>
        <w:rPr>
          <w:rFonts w:asciiTheme="minorBidi" w:hAnsiTheme="minorBidi" w:cstheme="minorBidi"/>
        </w:rPr>
        <w:t xml:space="preserve"> </w:t>
      </w:r>
      <w:sdt>
        <w:sdtPr>
          <w:rPr>
            <w:rFonts w:asciiTheme="minorBidi" w:hAnsiTheme="minorBidi" w:cstheme="minorBidi"/>
          </w:rPr>
          <w:id w:val="2123648090"/>
          <w:citation/>
        </w:sdtPr>
        <w:sdtEndPr/>
        <w:sdtContent>
          <w:r>
            <w:rPr>
              <w:rFonts w:asciiTheme="minorBidi" w:hAnsiTheme="minorBidi" w:cstheme="minorBidi"/>
            </w:rPr>
            <w:fldChar w:fldCharType="begin"/>
          </w:r>
          <w:r>
            <w:rPr>
              <w:rFonts w:asciiTheme="minorBidi" w:hAnsiTheme="minorBidi" w:cstheme="minorBidi"/>
            </w:rPr>
            <w:instrText xml:space="preserve"> CITATION Col201 \l 2057 </w:instrText>
          </w:r>
          <w:r>
            <w:rPr>
              <w:rFonts w:asciiTheme="minorBidi" w:hAnsiTheme="minorBidi" w:cstheme="minorBidi"/>
            </w:rPr>
            <w:fldChar w:fldCharType="separate"/>
          </w:r>
          <w:r w:rsidR="00580D52" w:rsidRPr="00580D52">
            <w:rPr>
              <w:rFonts w:asciiTheme="minorBidi" w:hAnsiTheme="minorBidi" w:cstheme="minorBidi"/>
              <w:noProof/>
            </w:rPr>
            <w:t>[40]</w:t>
          </w:r>
          <w:r>
            <w:rPr>
              <w:rFonts w:asciiTheme="minorBidi" w:hAnsiTheme="minorBidi" w:cstheme="minorBidi"/>
            </w:rPr>
            <w:fldChar w:fldCharType="end"/>
          </w:r>
        </w:sdtContent>
      </w:sdt>
      <w:sdt>
        <w:sdtPr>
          <w:rPr>
            <w:rFonts w:asciiTheme="minorBidi" w:hAnsiTheme="minorBidi" w:cstheme="minorBidi"/>
          </w:rPr>
          <w:id w:val="-1809932610"/>
          <w:citation/>
        </w:sdtPr>
        <w:sdtEndPr/>
        <w:sdtContent>
          <w:r>
            <w:rPr>
              <w:rFonts w:asciiTheme="minorBidi" w:hAnsiTheme="minorBidi" w:cstheme="minorBidi"/>
            </w:rPr>
            <w:fldChar w:fldCharType="begin"/>
          </w:r>
          <w:r>
            <w:rPr>
              <w:rFonts w:asciiTheme="minorBidi" w:hAnsiTheme="minorBidi" w:cstheme="minorBidi"/>
            </w:rPr>
            <w:instrText xml:space="preserve"> CITATION Coc15 \l 2057 </w:instrText>
          </w:r>
          <w:r>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[47]</w:t>
          </w:r>
          <w:r>
            <w:rPr>
              <w:rFonts w:asciiTheme="minorBidi" w:hAnsiTheme="minorBidi" w:cstheme="minorBidi"/>
            </w:rPr>
            <w:fldChar w:fldCharType="end"/>
          </w:r>
        </w:sdtContent>
      </w:sdt>
      <w:r>
        <w:rPr>
          <w:rFonts w:asciiTheme="minorBidi" w:hAnsiTheme="minorBidi" w:cstheme="minorBidi"/>
        </w:rPr>
        <w:t xml:space="preserve">. Griffith and Unger </w:t>
      </w:r>
      <w:sdt>
        <w:sdtPr>
          <w:rPr>
            <w:rFonts w:asciiTheme="minorBidi" w:hAnsiTheme="minorBidi" w:cstheme="minorBidi"/>
          </w:rPr>
          <w:id w:val="435722909"/>
          <w:citation/>
        </w:sdtPr>
        <w:sdtEndPr/>
        <w:sdtContent>
          <w:r>
            <w:rPr>
              <w:rFonts w:asciiTheme="minorBidi" w:hAnsiTheme="minorBidi" w:cstheme="minorBidi"/>
            </w:rPr>
            <w:fldChar w:fldCharType="begin"/>
          </w:r>
          <w:r>
            <w:rPr>
              <w:rFonts w:asciiTheme="minorBidi" w:hAnsiTheme="minorBidi" w:cstheme="minorBidi"/>
            </w:rPr>
            <w:instrText xml:space="preserve"> CITATION Ung21 \l 2057 </w:instrText>
          </w:r>
          <w:r>
            <w:rPr>
              <w:rFonts w:asciiTheme="minorBidi" w:hAnsiTheme="minorBidi" w:cstheme="minorBidi"/>
            </w:rPr>
            <w:fldChar w:fldCharType="separate"/>
          </w:r>
          <w:r w:rsidR="00580D52" w:rsidRPr="00580D52">
            <w:rPr>
              <w:rFonts w:asciiTheme="minorBidi" w:hAnsiTheme="minorBidi" w:cstheme="minorBidi"/>
              <w:noProof/>
            </w:rPr>
            <w:t>[48]</w:t>
          </w:r>
          <w:r>
            <w:rPr>
              <w:rFonts w:asciiTheme="minorBidi" w:hAnsiTheme="minorBidi" w:cstheme="minorBidi"/>
            </w:rPr>
            <w:fldChar w:fldCharType="end"/>
          </w:r>
        </w:sdtContent>
      </w:sdt>
      <w:r>
        <w:rPr>
          <w:rFonts w:asciiTheme="minorBidi" w:hAnsiTheme="minorBidi" w:cstheme="minorBidi"/>
        </w:rPr>
        <w:t xml:space="preserve"> have recently </w:t>
      </w:r>
      <w:r w:rsidR="00681FEB">
        <w:rPr>
          <w:rFonts w:asciiTheme="minorBidi" w:hAnsiTheme="minorBidi" w:cstheme="minorBidi"/>
        </w:rPr>
        <w:t>announced</w:t>
      </w:r>
      <w:r>
        <w:rPr>
          <w:rFonts w:asciiTheme="minorBidi" w:hAnsiTheme="minorBidi" w:cstheme="minorBidi"/>
        </w:rPr>
        <w:t xml:space="preserve"> that 43% of first responder deaths have not been reported since 2005, and that of those reported, 35% were from IEDs containing improvised explosives</w:t>
      </w:r>
      <w:r w:rsidR="0021557C">
        <w:rPr>
          <w:rFonts w:asciiTheme="minorBidi" w:hAnsiTheme="minorBidi" w:cstheme="minorBidi"/>
        </w:rPr>
        <w:t xml:space="preserve"> (HME)</w:t>
      </w:r>
      <w:r>
        <w:rPr>
          <w:rFonts w:asciiTheme="minorBidi" w:hAnsiTheme="minorBidi" w:cstheme="minorBidi"/>
        </w:rPr>
        <w:t xml:space="preserve">. </w:t>
      </w:r>
      <w:r w:rsidR="00550200">
        <w:rPr>
          <w:rFonts w:asciiTheme="minorBidi" w:hAnsiTheme="minorBidi" w:cstheme="minorBidi"/>
        </w:rPr>
        <w:t>It has also taken until 202</w:t>
      </w:r>
      <w:r w:rsidR="00916F57">
        <w:rPr>
          <w:rFonts w:asciiTheme="minorBidi" w:hAnsiTheme="minorBidi" w:cstheme="minorBidi"/>
        </w:rPr>
        <w:t>0</w:t>
      </w:r>
      <w:r w:rsidR="00550200">
        <w:rPr>
          <w:rFonts w:asciiTheme="minorBidi" w:hAnsiTheme="minorBidi" w:cstheme="minorBidi"/>
        </w:rPr>
        <w:t xml:space="preserve"> for the UK </w:t>
      </w:r>
      <w:r w:rsidR="000C7AE0">
        <w:rPr>
          <w:rFonts w:asciiTheme="minorBidi" w:hAnsiTheme="minorBidi" w:cstheme="minorBidi"/>
        </w:rPr>
        <w:t xml:space="preserve">and US to publish (in detail) data on </w:t>
      </w:r>
      <w:r w:rsidR="00D81BC7">
        <w:rPr>
          <w:rFonts w:asciiTheme="minorBidi" w:hAnsiTheme="minorBidi" w:cstheme="minorBidi"/>
        </w:rPr>
        <w:t>the causality o</w:t>
      </w:r>
      <w:r w:rsidR="00916F57">
        <w:rPr>
          <w:rFonts w:asciiTheme="minorBidi" w:hAnsiTheme="minorBidi" w:cstheme="minorBidi"/>
        </w:rPr>
        <w:t xml:space="preserve">f death from IEDs amongst </w:t>
      </w:r>
      <w:r w:rsidR="000C7AE0">
        <w:rPr>
          <w:rFonts w:asciiTheme="minorBidi" w:hAnsiTheme="minorBidi" w:cstheme="minorBidi"/>
        </w:rPr>
        <w:t xml:space="preserve">military EOD personnel </w:t>
      </w:r>
      <w:sdt>
        <w:sdtPr>
          <w:rPr>
            <w:rFonts w:asciiTheme="minorBidi" w:hAnsiTheme="minorBidi" w:cstheme="minorBidi"/>
          </w:rPr>
          <w:id w:val="146173414"/>
          <w:citation/>
        </w:sdtPr>
        <w:sdtEndPr/>
        <w:sdtContent>
          <w:r w:rsidR="00D81BC7">
            <w:rPr>
              <w:rFonts w:asciiTheme="minorBidi" w:hAnsiTheme="minorBidi" w:cstheme="minorBidi"/>
            </w:rPr>
            <w:fldChar w:fldCharType="begin"/>
          </w:r>
          <w:r w:rsidR="00D81BC7">
            <w:rPr>
              <w:rFonts w:asciiTheme="minorBidi" w:hAnsiTheme="minorBidi" w:cstheme="minorBidi"/>
            </w:rPr>
            <w:instrText xml:space="preserve"> CITATION Col201 \l 2057 </w:instrText>
          </w:r>
          <w:r w:rsidR="00D81BC7">
            <w:rPr>
              <w:rFonts w:asciiTheme="minorBidi" w:hAnsiTheme="minorBidi" w:cstheme="minorBidi"/>
            </w:rPr>
            <w:fldChar w:fldCharType="separate"/>
          </w:r>
          <w:r w:rsidR="00580D52" w:rsidRPr="00580D52">
            <w:rPr>
              <w:rFonts w:asciiTheme="minorBidi" w:hAnsiTheme="minorBidi" w:cstheme="minorBidi"/>
              <w:noProof/>
            </w:rPr>
            <w:t>[40]</w:t>
          </w:r>
          <w:r w:rsidR="00D81BC7">
            <w:rPr>
              <w:rFonts w:asciiTheme="minorBidi" w:hAnsiTheme="minorBidi" w:cstheme="minorBidi"/>
            </w:rPr>
            <w:fldChar w:fldCharType="end"/>
          </w:r>
        </w:sdtContent>
      </w:sdt>
      <w:r w:rsidR="00D81BC7">
        <w:rPr>
          <w:rFonts w:asciiTheme="minorBidi" w:hAnsiTheme="minorBidi" w:cstheme="minorBidi"/>
        </w:rPr>
        <w:t xml:space="preserve">. </w:t>
      </w:r>
    </w:p>
    <w:p w14:paraId="0437FABC" w14:textId="23BDBB31" w:rsidR="0081366D" w:rsidRPr="00C80671" w:rsidRDefault="0081366D" w:rsidP="00C80671">
      <w:pPr>
        <w:rPr>
          <w:rFonts w:asciiTheme="minorBidi" w:hAnsiTheme="minorBidi" w:cstheme="minorBidi"/>
        </w:rPr>
      </w:pPr>
      <w:r>
        <w:rPr>
          <w:rFonts w:asciiTheme="minorBidi" w:hAnsiTheme="minorBidi" w:cstheme="minorBidi"/>
        </w:rPr>
        <w:t>As such</w:t>
      </w:r>
      <w:r w:rsidR="001E5FEE">
        <w:rPr>
          <w:rFonts w:asciiTheme="minorBidi" w:hAnsiTheme="minorBidi" w:cstheme="minorBidi"/>
        </w:rPr>
        <w:t>,</w:t>
      </w:r>
      <w:r>
        <w:rPr>
          <w:rFonts w:asciiTheme="minorBidi" w:hAnsiTheme="minorBidi" w:cstheme="minorBidi"/>
        </w:rPr>
        <w:t xml:space="preserve"> a methodology needs to be determined whereby a first responder can ascertain information regarding </w:t>
      </w:r>
      <w:r w:rsidR="002D639F">
        <w:rPr>
          <w:rFonts w:asciiTheme="minorBidi" w:hAnsiTheme="minorBidi" w:cstheme="minorBidi"/>
        </w:rPr>
        <w:t xml:space="preserve">potential </w:t>
      </w:r>
      <w:r>
        <w:rPr>
          <w:rFonts w:asciiTheme="minorBidi" w:hAnsiTheme="minorBidi" w:cstheme="minorBidi"/>
        </w:rPr>
        <w:t>hazard quickly, particularly when</w:t>
      </w:r>
      <w:r w:rsidR="002D639F">
        <w:rPr>
          <w:rFonts w:asciiTheme="minorBidi" w:hAnsiTheme="minorBidi" w:cstheme="minorBidi"/>
        </w:rPr>
        <w:t xml:space="preserve"> mass casual</w:t>
      </w:r>
      <w:r w:rsidR="000C51CA">
        <w:rPr>
          <w:rFonts w:asciiTheme="minorBidi" w:hAnsiTheme="minorBidi" w:cstheme="minorBidi"/>
        </w:rPr>
        <w:t>ty events are suspected</w:t>
      </w:r>
      <w:r>
        <w:rPr>
          <w:rFonts w:asciiTheme="minorBidi" w:hAnsiTheme="minorBidi" w:cstheme="minorBidi"/>
        </w:rPr>
        <w:t xml:space="preserve">. Chapters 5 and 6 consider what </w:t>
      </w:r>
      <w:r w:rsidR="00C80671">
        <w:rPr>
          <w:rFonts w:asciiTheme="minorBidi" w:hAnsiTheme="minorBidi" w:cstheme="minorBidi"/>
        </w:rPr>
        <w:t xml:space="preserve">practical </w:t>
      </w:r>
      <w:r>
        <w:rPr>
          <w:rFonts w:asciiTheme="minorBidi" w:hAnsiTheme="minorBidi" w:cstheme="minorBidi"/>
        </w:rPr>
        <w:t xml:space="preserve">approaches can be provided to the first responder and </w:t>
      </w:r>
      <w:r w:rsidR="000C51CA">
        <w:rPr>
          <w:rFonts w:asciiTheme="minorBidi" w:hAnsiTheme="minorBidi" w:cstheme="minorBidi"/>
        </w:rPr>
        <w:t xml:space="preserve">how they can be transformed </w:t>
      </w:r>
      <w:r>
        <w:rPr>
          <w:rFonts w:asciiTheme="minorBidi" w:hAnsiTheme="minorBidi" w:cstheme="minorBidi"/>
        </w:rPr>
        <w:t xml:space="preserve">into user-friendly </w:t>
      </w:r>
      <w:r w:rsidR="007130C1">
        <w:rPr>
          <w:rFonts w:asciiTheme="minorBidi" w:hAnsiTheme="minorBidi" w:cstheme="minorBidi"/>
        </w:rPr>
        <w:t>a</w:t>
      </w:r>
      <w:r>
        <w:rPr>
          <w:rFonts w:asciiTheme="minorBidi" w:hAnsiTheme="minorBidi" w:cstheme="minorBidi"/>
        </w:rPr>
        <w:t xml:space="preserve">pplications.  </w:t>
      </w:r>
    </w:p>
    <w:p w14:paraId="2207D8F4" w14:textId="7C10B666" w:rsidR="00FB2D35" w:rsidRDefault="00FB2D35" w:rsidP="00FB2D35">
      <w:pPr>
        <w:pStyle w:val="Heading2"/>
      </w:pPr>
      <w:bookmarkStart w:id="66" w:name="_Toc152159556"/>
      <w:r>
        <w:t>Exclusions to Research</w:t>
      </w:r>
      <w:bookmarkEnd w:id="66"/>
    </w:p>
    <w:p w14:paraId="04C99924" w14:textId="41114ED5" w:rsidR="00405589" w:rsidRDefault="002A5C4A" w:rsidP="007130C1">
      <w:r>
        <w:t>C</w:t>
      </w:r>
      <w:r w:rsidR="004D6219">
        <w:t xml:space="preserve">onventional military </w:t>
      </w:r>
      <w:r>
        <w:t xml:space="preserve">and commercial </w:t>
      </w:r>
      <w:r w:rsidR="004D6219">
        <w:t xml:space="preserve">explosives are not considered in this thesis </w:t>
      </w:r>
      <w:r w:rsidR="00543800">
        <w:t>for 2 reasons</w:t>
      </w:r>
      <w:r w:rsidR="00DC0E00">
        <w:t xml:space="preserve">: </w:t>
      </w:r>
      <w:r w:rsidR="0067631F">
        <w:t xml:space="preserve">improved </w:t>
      </w:r>
      <w:r w:rsidR="00DC0E00">
        <w:t xml:space="preserve">international efforts in </w:t>
      </w:r>
      <w:r w:rsidR="007130C1">
        <w:t xml:space="preserve">their </w:t>
      </w:r>
      <w:r w:rsidR="00DC0E00">
        <w:t>restriction</w:t>
      </w:r>
      <w:r w:rsidR="00D156D1">
        <w:t xml:space="preserve"> </w:t>
      </w:r>
      <w:sdt>
        <w:sdtPr>
          <w:id w:val="-612060331"/>
          <w:citation/>
        </w:sdtPr>
        <w:sdtEndPr/>
        <w:sdtContent>
          <w:r w:rsidR="00D156D1">
            <w:fldChar w:fldCharType="begin"/>
          </w:r>
          <w:r w:rsidR="00D156D1">
            <w:instrText xml:space="preserve"> CITATION HSE14 \l 2057 </w:instrText>
          </w:r>
          <w:r w:rsidR="00D156D1">
            <w:fldChar w:fldCharType="separate"/>
          </w:r>
          <w:r w:rsidR="00580D52">
            <w:rPr>
              <w:noProof/>
            </w:rPr>
            <w:t>[49]</w:t>
          </w:r>
          <w:r w:rsidR="00D156D1">
            <w:fldChar w:fldCharType="end"/>
          </w:r>
        </w:sdtContent>
      </w:sdt>
      <w:r w:rsidR="00DC0E00">
        <w:t xml:space="preserve">; and </w:t>
      </w:r>
      <w:r w:rsidR="00200D09">
        <w:t>the reduction in harvesting opportunities</w:t>
      </w:r>
      <w:r w:rsidR="00630361">
        <w:t xml:space="preserve"> given successes in global demining</w:t>
      </w:r>
      <w:r w:rsidR="003E405E">
        <w:t xml:space="preserve"> </w:t>
      </w:r>
      <w:sdt>
        <w:sdtPr>
          <w:id w:val="141780294"/>
          <w:citation/>
        </w:sdtPr>
        <w:sdtEndPr/>
        <w:sdtContent>
          <w:r w:rsidR="003E405E">
            <w:fldChar w:fldCharType="begin"/>
          </w:r>
          <w:r w:rsidR="003E405E">
            <w:instrText xml:space="preserve"> CITATION Dia10 \l 2057 </w:instrText>
          </w:r>
          <w:r w:rsidR="003E405E">
            <w:fldChar w:fldCharType="separate"/>
          </w:r>
          <w:r w:rsidR="00580D52">
            <w:rPr>
              <w:noProof/>
            </w:rPr>
            <w:t>[50]</w:t>
          </w:r>
          <w:r w:rsidR="003E405E">
            <w:fldChar w:fldCharType="end"/>
          </w:r>
        </w:sdtContent>
      </w:sdt>
      <w:r w:rsidR="00543800">
        <w:t>.</w:t>
      </w:r>
    </w:p>
    <w:p w14:paraId="7F681E0D" w14:textId="26511D0E" w:rsidR="00543800" w:rsidRDefault="00543800" w:rsidP="00DC0E00">
      <w:pPr>
        <w:pStyle w:val="Heading3"/>
      </w:pPr>
      <w:bookmarkStart w:id="67" w:name="_Toc152159557"/>
      <w:r>
        <w:t xml:space="preserve">International Efforts in </w:t>
      </w:r>
      <w:r w:rsidR="00DC0E00">
        <w:t>Restriction</w:t>
      </w:r>
      <w:bookmarkEnd w:id="67"/>
    </w:p>
    <w:p w14:paraId="1F3BC300" w14:textId="2BA6A352" w:rsidR="001B0959" w:rsidRDefault="00010B70" w:rsidP="007A03FE">
      <w:r>
        <w:t xml:space="preserve">International </w:t>
      </w:r>
      <w:r w:rsidR="004D6219">
        <w:t xml:space="preserve">efforts </w:t>
      </w:r>
      <w:r w:rsidR="00EE5F2D">
        <w:t xml:space="preserve">are in place </w:t>
      </w:r>
      <w:r>
        <w:t xml:space="preserve">to restrict access to military </w:t>
      </w:r>
      <w:r w:rsidR="001E795F">
        <w:t xml:space="preserve">and commercial </w:t>
      </w:r>
      <w:r>
        <w:t xml:space="preserve">explosives </w:t>
      </w:r>
      <w:r w:rsidR="00816381">
        <w:t xml:space="preserve">as part of </w:t>
      </w:r>
      <w:r w:rsidR="00DA7555">
        <w:t>physical security and stockpile management</w:t>
      </w:r>
      <w:r w:rsidR="00F67CC0">
        <w:t xml:space="preserve"> (PSSM)</w:t>
      </w:r>
      <w:r w:rsidR="00816381">
        <w:t xml:space="preserve"> </w:t>
      </w:r>
      <w:sdt>
        <w:sdtPr>
          <w:id w:val="1832557641"/>
          <w:citation/>
        </w:sdtPr>
        <w:sdtEndPr/>
        <w:sdtContent>
          <w:r w:rsidR="00D93EB9">
            <w:fldChar w:fldCharType="begin"/>
          </w:r>
          <w:r w:rsidR="00D93EB9">
            <w:instrText xml:space="preserve"> CITATION Dia10 \l 2057 </w:instrText>
          </w:r>
          <w:r w:rsidR="00D93EB9">
            <w:fldChar w:fldCharType="separate"/>
          </w:r>
          <w:r w:rsidR="00580D52">
            <w:rPr>
              <w:noProof/>
            </w:rPr>
            <w:t>[50]</w:t>
          </w:r>
          <w:r w:rsidR="00D93EB9">
            <w:fldChar w:fldCharType="end"/>
          </w:r>
        </w:sdtContent>
      </w:sdt>
      <w:sdt>
        <w:sdtPr>
          <w:id w:val="430625063"/>
          <w:citation/>
        </w:sdtPr>
        <w:sdtEndPr/>
        <w:sdtContent>
          <w:r w:rsidR="00E059EA">
            <w:fldChar w:fldCharType="begin"/>
          </w:r>
          <w:r w:rsidR="00E059EA">
            <w:instrText xml:space="preserve"> CITATION Lau16 \l 2057 </w:instrText>
          </w:r>
          <w:r w:rsidR="00E059EA">
            <w:fldChar w:fldCharType="separate"/>
          </w:r>
          <w:r w:rsidR="00580D52">
            <w:rPr>
              <w:noProof/>
            </w:rPr>
            <w:t xml:space="preserve"> [51]</w:t>
          </w:r>
          <w:r w:rsidR="00E059EA">
            <w:fldChar w:fldCharType="end"/>
          </w:r>
        </w:sdtContent>
      </w:sdt>
      <w:r w:rsidR="0020087D">
        <w:t xml:space="preserve"> and improve</w:t>
      </w:r>
      <w:r w:rsidR="00A6277F">
        <w:t>d</w:t>
      </w:r>
      <w:r w:rsidR="0020087D">
        <w:t xml:space="preserve"> governance</w:t>
      </w:r>
      <w:r w:rsidR="00D343AD">
        <w:t xml:space="preserve"> </w:t>
      </w:r>
      <w:sdt>
        <w:sdtPr>
          <w:id w:val="669761630"/>
          <w:citation/>
        </w:sdtPr>
        <w:sdtEndPr/>
        <w:sdtContent>
          <w:r w:rsidR="00D343AD">
            <w:fldChar w:fldCharType="begin"/>
          </w:r>
          <w:r w:rsidR="00D343AD">
            <w:instrText xml:space="preserve"> CITATION UNO211 \l 2057 </w:instrText>
          </w:r>
          <w:r w:rsidR="00D343AD">
            <w:fldChar w:fldCharType="separate"/>
          </w:r>
          <w:r w:rsidR="00580D52">
            <w:rPr>
              <w:noProof/>
            </w:rPr>
            <w:t>[52]</w:t>
          </w:r>
          <w:r w:rsidR="00D343AD">
            <w:fldChar w:fldCharType="end"/>
          </w:r>
        </w:sdtContent>
      </w:sdt>
      <w:r w:rsidR="007C7EFE">
        <w:t>.</w:t>
      </w:r>
      <w:r w:rsidR="00E000FB">
        <w:t xml:space="preserve"> </w:t>
      </w:r>
      <w:r w:rsidR="00816381">
        <w:t>E</w:t>
      </w:r>
      <w:r w:rsidR="00DD496A">
        <w:t>viden</w:t>
      </w:r>
      <w:r w:rsidR="00816381">
        <w:t>ce</w:t>
      </w:r>
      <w:r w:rsidR="00DD496A">
        <w:t xml:space="preserve"> </w:t>
      </w:r>
      <w:r w:rsidR="00C8341C">
        <w:t xml:space="preserve">of success is </w:t>
      </w:r>
      <w:r w:rsidR="00F979A7">
        <w:t xml:space="preserve">seen in </w:t>
      </w:r>
      <w:r w:rsidR="001B0959">
        <w:t xml:space="preserve">the </w:t>
      </w:r>
      <w:r w:rsidR="00DD496A">
        <w:t xml:space="preserve">reduction of military </w:t>
      </w:r>
      <w:r w:rsidR="004169DF">
        <w:t xml:space="preserve">and commercial </w:t>
      </w:r>
      <w:r w:rsidR="00DD496A">
        <w:t xml:space="preserve">grade explosives being </w:t>
      </w:r>
      <w:r w:rsidR="00861399">
        <w:t xml:space="preserve">encountered in IEDs </w:t>
      </w:r>
      <w:r w:rsidR="0078272D">
        <w:t>across most regions</w:t>
      </w:r>
      <w:r w:rsidR="00A91F03">
        <w:t xml:space="preserve"> </w:t>
      </w:r>
      <w:sdt>
        <w:sdtPr>
          <w:id w:val="-997109472"/>
          <w:citation/>
        </w:sdtPr>
        <w:sdtEndPr/>
        <w:sdtContent>
          <w:r w:rsidR="00A91F03">
            <w:fldChar w:fldCharType="begin"/>
          </w:r>
          <w:r w:rsidR="00A91F03">
            <w:instrText xml:space="preserve">CITATION Phy19 \l 2057 </w:instrText>
          </w:r>
          <w:r w:rsidR="00A91F03">
            <w:fldChar w:fldCharType="separate"/>
          </w:r>
          <w:r w:rsidR="00580D52">
            <w:rPr>
              <w:noProof/>
            </w:rPr>
            <w:t>[53]</w:t>
          </w:r>
          <w:r w:rsidR="00A91F03">
            <w:fldChar w:fldCharType="end"/>
          </w:r>
        </w:sdtContent>
      </w:sdt>
      <w:r w:rsidR="0059787A">
        <w:t xml:space="preserve">, but that </w:t>
      </w:r>
      <w:r w:rsidR="00DB11EC">
        <w:t>HME has become the favoured substitute</w:t>
      </w:r>
      <w:r w:rsidR="006A0B63">
        <w:t xml:space="preserve"> in </w:t>
      </w:r>
      <w:r w:rsidR="00081095">
        <w:t>its</w:t>
      </w:r>
      <w:r w:rsidR="006A0B63">
        <w:t xml:space="preserve"> own right</w:t>
      </w:r>
      <w:r w:rsidR="00081095">
        <w:t xml:space="preserve"> </w:t>
      </w:r>
      <w:sdt>
        <w:sdtPr>
          <w:id w:val="1943718077"/>
          <w:citation/>
        </w:sdtPr>
        <w:sdtEndPr/>
        <w:sdtContent>
          <w:r w:rsidR="00081095">
            <w:fldChar w:fldCharType="begin"/>
          </w:r>
          <w:r w:rsidR="00081095">
            <w:instrText xml:space="preserve"> CITATION Dat21 \l 2057 </w:instrText>
          </w:r>
          <w:r w:rsidR="00081095">
            <w:fldChar w:fldCharType="separate"/>
          </w:r>
          <w:r w:rsidR="00580D52">
            <w:rPr>
              <w:noProof/>
            </w:rPr>
            <w:t>[5]</w:t>
          </w:r>
          <w:r w:rsidR="00081095">
            <w:fldChar w:fldCharType="end"/>
          </w:r>
        </w:sdtContent>
      </w:sdt>
      <w:r w:rsidR="006A0B63">
        <w:t xml:space="preserve">, or </w:t>
      </w:r>
      <w:r w:rsidR="001B0959">
        <w:t xml:space="preserve">used </w:t>
      </w:r>
      <w:r w:rsidR="006A0B63">
        <w:t xml:space="preserve">to bulk out </w:t>
      </w:r>
      <w:r w:rsidR="002D1F88">
        <w:t>dwindling</w:t>
      </w:r>
      <w:r w:rsidR="006A0B63">
        <w:t xml:space="preserve"> supplies of </w:t>
      </w:r>
      <w:r w:rsidR="00081095">
        <w:t>military grade explosive</w:t>
      </w:r>
      <w:r w:rsidR="002D1F88">
        <w:t xml:space="preserve"> </w:t>
      </w:r>
      <w:sdt>
        <w:sdtPr>
          <w:id w:val="-726228154"/>
          <w:citation/>
        </w:sdtPr>
        <w:sdtEndPr/>
        <w:sdtContent>
          <w:r w:rsidR="002D1F88">
            <w:fldChar w:fldCharType="begin"/>
          </w:r>
          <w:r w:rsidR="002D1F88">
            <w:instrText xml:space="preserve"> CITATION Uma18 \l 2057 </w:instrText>
          </w:r>
          <w:r w:rsidR="002D1F88">
            <w:fldChar w:fldCharType="separate"/>
          </w:r>
          <w:r w:rsidR="00580D52">
            <w:rPr>
              <w:noProof/>
            </w:rPr>
            <w:t>[54]</w:t>
          </w:r>
          <w:r w:rsidR="002D1F88">
            <w:fldChar w:fldCharType="end"/>
          </w:r>
        </w:sdtContent>
      </w:sdt>
      <w:r w:rsidR="00081095">
        <w:t xml:space="preserve">. </w:t>
      </w:r>
    </w:p>
    <w:p w14:paraId="73246F7E" w14:textId="17568446" w:rsidR="0098201B" w:rsidRDefault="00935DEE" w:rsidP="007A03FE">
      <w:r>
        <w:t xml:space="preserve">This </w:t>
      </w:r>
      <w:r w:rsidR="00040B06">
        <w:t xml:space="preserve">regulatory approach is </w:t>
      </w:r>
      <w:r>
        <w:t xml:space="preserve">a significant international achievement </w:t>
      </w:r>
      <w:r w:rsidR="00F15CBE">
        <w:t xml:space="preserve">when one considers that a tertiary explosive such as ammonium nitrate and fuel oil (ANFO) </w:t>
      </w:r>
      <w:r w:rsidR="003909FC">
        <w:t>is dependent upon</w:t>
      </w:r>
      <w:r w:rsidR="00F15CBE">
        <w:t xml:space="preserve"> a deto</w:t>
      </w:r>
      <w:r w:rsidR="003A026C">
        <w:t>nator and booster to achieve detonation</w:t>
      </w:r>
      <w:r w:rsidR="00961CF5">
        <w:t xml:space="preserve"> </w:t>
      </w:r>
      <w:sdt>
        <w:sdtPr>
          <w:id w:val="1531298802"/>
          <w:citation/>
        </w:sdtPr>
        <w:sdtEndPr/>
        <w:sdtContent>
          <w:r w:rsidR="00CD47A3">
            <w:fldChar w:fldCharType="begin"/>
          </w:r>
          <w:r w:rsidR="00CD47A3">
            <w:instrText xml:space="preserve"> CITATION Boh23 \l 2057 </w:instrText>
          </w:r>
          <w:r w:rsidR="00CD47A3">
            <w:fldChar w:fldCharType="separate"/>
          </w:r>
          <w:r w:rsidR="00580D52">
            <w:rPr>
              <w:noProof/>
            </w:rPr>
            <w:t>[55]</w:t>
          </w:r>
          <w:r w:rsidR="00CD47A3">
            <w:fldChar w:fldCharType="end"/>
          </w:r>
        </w:sdtContent>
      </w:sdt>
      <w:r w:rsidR="00907ABF">
        <w:t>.</w:t>
      </w:r>
      <w:r w:rsidR="00BE5B19">
        <w:t xml:space="preserve"> Reliable military </w:t>
      </w:r>
      <w:r w:rsidR="00040B06">
        <w:t xml:space="preserve">and commercial </w:t>
      </w:r>
      <w:r w:rsidR="00BE5B19">
        <w:t xml:space="preserve">explosives were used considerably until </w:t>
      </w:r>
      <w:r w:rsidR="0098201B">
        <w:t xml:space="preserve">their availability </w:t>
      </w:r>
      <w:r w:rsidR="00040B06">
        <w:t xml:space="preserve">became more </w:t>
      </w:r>
      <w:r w:rsidR="0098201B">
        <w:t>restricted.</w:t>
      </w:r>
      <w:r w:rsidR="000A315D">
        <w:t xml:space="preserve"> Additionally, </w:t>
      </w:r>
      <w:r w:rsidR="008F119E">
        <w:t xml:space="preserve">84 </w:t>
      </w:r>
      <w:r w:rsidR="000A315D" w:rsidRPr="000A315D">
        <w:t xml:space="preserve">States </w:t>
      </w:r>
      <w:r w:rsidR="008F119E">
        <w:t xml:space="preserve">have signed or ratified </w:t>
      </w:r>
      <w:r w:rsidR="000A315D" w:rsidRPr="000A315D">
        <w:t>the Convention on the Marking of Plastic Explosives for the Purpose of Detection</w:t>
      </w:r>
      <w:r w:rsidR="004C46FF">
        <w:t>.</w:t>
      </w:r>
      <w:r w:rsidR="000A315D" w:rsidRPr="000A315D">
        <w:t xml:space="preserve"> </w:t>
      </w:r>
      <w:r w:rsidR="004C46FF">
        <w:t xml:space="preserve">They </w:t>
      </w:r>
      <w:r w:rsidR="000A315D" w:rsidRPr="000A315D">
        <w:t>agree to destroy, mark, or render permanently ineffective all unmarked explosives not held by their authorities performing military or police functions within three years from the entry into force of the Convention in respect of th</w:t>
      </w:r>
      <w:r w:rsidR="003C7E9D">
        <w:t>e</w:t>
      </w:r>
      <w:r w:rsidR="004C46FF">
        <w:t>ir</w:t>
      </w:r>
      <w:r w:rsidR="000A315D" w:rsidRPr="000A315D">
        <w:t xml:space="preserve"> State</w:t>
      </w:r>
      <w:r w:rsidR="00D3013F">
        <w:t xml:space="preserve"> </w:t>
      </w:r>
      <w:sdt>
        <w:sdtPr>
          <w:id w:val="-1653747950"/>
          <w:citation/>
        </w:sdtPr>
        <w:sdtEndPr/>
        <w:sdtContent>
          <w:r w:rsidR="00D3013F">
            <w:fldChar w:fldCharType="begin"/>
          </w:r>
          <w:r w:rsidR="00D3013F">
            <w:instrText xml:space="preserve"> CITATION ICA91 \l 2057 </w:instrText>
          </w:r>
          <w:r w:rsidR="00D3013F">
            <w:fldChar w:fldCharType="separate"/>
          </w:r>
          <w:r w:rsidR="00580D52">
            <w:rPr>
              <w:noProof/>
            </w:rPr>
            <w:t>[56]</w:t>
          </w:r>
          <w:r w:rsidR="00D3013F">
            <w:fldChar w:fldCharType="end"/>
          </w:r>
        </w:sdtContent>
      </w:sdt>
      <w:r w:rsidR="00D3013F">
        <w:t>.</w:t>
      </w:r>
    </w:p>
    <w:p w14:paraId="4C799212" w14:textId="33DAA6B3" w:rsidR="0098201B" w:rsidRDefault="00B80802" w:rsidP="007A03FE">
      <w:pPr>
        <w:pStyle w:val="Heading3"/>
      </w:pPr>
      <w:bookmarkStart w:id="68" w:name="_Toc152159558"/>
      <w:r>
        <w:t>Reductions in Explosive Harvesting</w:t>
      </w:r>
      <w:bookmarkEnd w:id="68"/>
    </w:p>
    <w:p w14:paraId="26A52BA6" w14:textId="54CB9479" w:rsidR="007A5354" w:rsidRPr="00B80802" w:rsidRDefault="004E2AD6" w:rsidP="00B80802">
      <w:r>
        <w:t>T</w:t>
      </w:r>
      <w:r w:rsidR="00DF4F37" w:rsidRPr="00DF4F37">
        <w:t xml:space="preserve">he days of </w:t>
      </w:r>
      <w:r w:rsidR="00BD339B">
        <w:t xml:space="preserve">global </w:t>
      </w:r>
      <w:r w:rsidR="005C2F09">
        <w:t xml:space="preserve">contamination caused by </w:t>
      </w:r>
      <w:r w:rsidR="00DF4F37" w:rsidRPr="00DF4F37">
        <w:t>conventional minefield</w:t>
      </w:r>
      <w:r w:rsidR="005C2F09">
        <w:t>s</w:t>
      </w:r>
      <w:r w:rsidR="00DF4F37" w:rsidRPr="00DF4F37">
        <w:t xml:space="preserve"> are </w:t>
      </w:r>
      <w:r w:rsidR="0078272D">
        <w:t xml:space="preserve">also </w:t>
      </w:r>
      <w:r w:rsidR="00DF4F37" w:rsidRPr="00DF4F37">
        <w:t>over within the context of 21st century conflicts</w:t>
      </w:r>
      <w:r w:rsidR="005C2F09">
        <w:t>. Maputo has seen to that</w:t>
      </w:r>
      <w:r w:rsidR="000D1EE5">
        <w:t xml:space="preserve"> </w:t>
      </w:r>
      <w:sdt>
        <w:sdtPr>
          <w:id w:val="1414579777"/>
          <w:citation/>
        </w:sdtPr>
        <w:sdtEndPr/>
        <w:sdtContent>
          <w:r w:rsidR="000D1EE5">
            <w:fldChar w:fldCharType="begin"/>
          </w:r>
          <w:r w:rsidR="000D1EE5">
            <w:instrText xml:space="preserve">CITATION Wil181 \l 2057 </w:instrText>
          </w:r>
          <w:r w:rsidR="000D1EE5">
            <w:fldChar w:fldCharType="separate"/>
          </w:r>
          <w:r w:rsidR="00580D52">
            <w:rPr>
              <w:noProof/>
            </w:rPr>
            <w:t>[57]</w:t>
          </w:r>
          <w:r w:rsidR="000D1EE5">
            <w:fldChar w:fldCharType="end"/>
          </w:r>
        </w:sdtContent>
      </w:sdt>
      <w:r w:rsidR="005C2F09">
        <w:t xml:space="preserve">, with countries such as </w:t>
      </w:r>
      <w:r w:rsidR="00626E4A">
        <w:t>Mozambique</w:t>
      </w:r>
      <w:r w:rsidR="00A47F34">
        <w:t xml:space="preserve"> and the Falkland Islands</w:t>
      </w:r>
      <w:r w:rsidR="005C2F09">
        <w:t xml:space="preserve"> now declared free of mines</w:t>
      </w:r>
      <w:r w:rsidR="00F655BB">
        <w:t xml:space="preserve"> </w:t>
      </w:r>
      <w:sdt>
        <w:sdtPr>
          <w:id w:val="-1329978059"/>
          <w:citation/>
        </w:sdtPr>
        <w:sdtEndPr/>
        <w:sdtContent>
          <w:r w:rsidR="00F655BB">
            <w:fldChar w:fldCharType="begin"/>
          </w:r>
          <w:r w:rsidR="00F655BB">
            <w:instrText xml:space="preserve"> CITATION Min20 \l 2057 </w:instrText>
          </w:r>
          <w:r w:rsidR="00F655BB">
            <w:fldChar w:fldCharType="separate"/>
          </w:r>
          <w:r w:rsidR="00580D52">
            <w:rPr>
              <w:noProof/>
            </w:rPr>
            <w:t>[58]</w:t>
          </w:r>
          <w:r w:rsidR="00F655BB">
            <w:fldChar w:fldCharType="end"/>
          </w:r>
        </w:sdtContent>
      </w:sdt>
      <w:r w:rsidR="00DF4F37" w:rsidRPr="00DF4F37">
        <w:t>.</w:t>
      </w:r>
      <w:r w:rsidR="00EF0603">
        <w:t xml:space="preserve"> </w:t>
      </w:r>
      <w:r w:rsidR="008D681E">
        <w:t xml:space="preserve">However, the Ukraine and </w:t>
      </w:r>
      <w:r w:rsidR="00D4078F">
        <w:t>Russian Federation expansionism is a conventional mine threat we must monitor at land and sea</w:t>
      </w:r>
      <w:r w:rsidR="003F437F">
        <w:t xml:space="preserve"> </w:t>
      </w:r>
      <w:sdt>
        <w:sdtPr>
          <w:id w:val="-1489620713"/>
          <w:citation/>
        </w:sdtPr>
        <w:sdtEndPr/>
        <w:sdtContent>
          <w:r w:rsidR="005E60CC">
            <w:fldChar w:fldCharType="begin"/>
          </w:r>
          <w:r w:rsidR="005E60CC">
            <w:instrText xml:space="preserve"> CITATION Rya23 \l 2057 </w:instrText>
          </w:r>
          <w:r w:rsidR="005E60CC">
            <w:fldChar w:fldCharType="separate"/>
          </w:r>
          <w:r w:rsidR="00580D52">
            <w:rPr>
              <w:noProof/>
            </w:rPr>
            <w:t>[59]</w:t>
          </w:r>
          <w:r w:rsidR="005E60CC">
            <w:fldChar w:fldCharType="end"/>
          </w:r>
        </w:sdtContent>
      </w:sdt>
      <w:r w:rsidR="00D4078F">
        <w:t xml:space="preserve">. </w:t>
      </w:r>
      <w:r w:rsidR="00EF0603">
        <w:t xml:space="preserve">As such, the IED has become the </w:t>
      </w:r>
      <w:r w:rsidR="00ED6C4B">
        <w:t xml:space="preserve">paradigmatic weapon of new wars </w:t>
      </w:r>
      <w:sdt>
        <w:sdtPr>
          <w:id w:val="-1693531268"/>
          <w:citation/>
        </w:sdtPr>
        <w:sdtEndPr/>
        <w:sdtContent>
          <w:r w:rsidR="00ED6C4B">
            <w:fldChar w:fldCharType="begin"/>
          </w:r>
          <w:r w:rsidR="00ED6C4B">
            <w:instrText xml:space="preserve"> CITATION Rev161 \l 2057 </w:instrText>
          </w:r>
          <w:r w:rsidR="00ED6C4B">
            <w:fldChar w:fldCharType="separate"/>
          </w:r>
          <w:r w:rsidR="00580D52">
            <w:rPr>
              <w:noProof/>
            </w:rPr>
            <w:t>[60]</w:t>
          </w:r>
          <w:r w:rsidR="00ED6C4B">
            <w:fldChar w:fldCharType="end"/>
          </w:r>
        </w:sdtContent>
      </w:sdt>
      <w:r w:rsidR="00ED6C4B">
        <w:t xml:space="preserve">, </w:t>
      </w:r>
      <w:r w:rsidR="005C42C8">
        <w:t xml:space="preserve">the weapon of the weak </w:t>
      </w:r>
      <w:sdt>
        <w:sdtPr>
          <w:id w:val="-542207699"/>
          <w:citation/>
        </w:sdtPr>
        <w:sdtEndPr/>
        <w:sdtContent>
          <w:r w:rsidR="00090FC2">
            <w:fldChar w:fldCharType="begin"/>
          </w:r>
          <w:r w:rsidR="00090FC2">
            <w:instrText xml:space="preserve"> CITATION Ove19 \l 2057 </w:instrText>
          </w:r>
          <w:r w:rsidR="00090FC2">
            <w:fldChar w:fldCharType="separate"/>
          </w:r>
          <w:r w:rsidR="00580D52">
            <w:rPr>
              <w:noProof/>
            </w:rPr>
            <w:t>[61]</w:t>
          </w:r>
          <w:r w:rsidR="00090FC2">
            <w:fldChar w:fldCharType="end"/>
          </w:r>
        </w:sdtContent>
      </w:sdt>
      <w:r w:rsidR="005C42C8">
        <w:t xml:space="preserve">, </w:t>
      </w:r>
      <w:r w:rsidR="00ED6C4B">
        <w:t xml:space="preserve">with HME </w:t>
      </w:r>
      <w:r w:rsidR="00C06518">
        <w:t xml:space="preserve">being used in explosive trains to compensate for the limited access now available to conventional materials </w:t>
      </w:r>
      <w:sdt>
        <w:sdtPr>
          <w:id w:val="292408578"/>
          <w:citation/>
        </w:sdtPr>
        <w:sdtEndPr/>
        <w:sdtContent>
          <w:r w:rsidR="00F80397">
            <w:fldChar w:fldCharType="begin"/>
          </w:r>
          <w:r w:rsidR="00F80397">
            <w:instrText xml:space="preserve"> CITATION Pet231 \l 2057 </w:instrText>
          </w:r>
          <w:r w:rsidR="00F80397">
            <w:fldChar w:fldCharType="separate"/>
          </w:r>
          <w:r w:rsidR="00580D52">
            <w:rPr>
              <w:noProof/>
            </w:rPr>
            <w:t>[38]</w:t>
          </w:r>
          <w:r w:rsidR="00F80397">
            <w:fldChar w:fldCharType="end"/>
          </w:r>
        </w:sdtContent>
      </w:sdt>
      <w:r w:rsidR="00F80397">
        <w:t>.</w:t>
      </w:r>
      <w:r w:rsidR="008D681E">
        <w:t xml:space="preserve"> </w:t>
      </w:r>
    </w:p>
    <w:p w14:paraId="721829AE" w14:textId="6AEAD88B" w:rsidR="00F86DFA" w:rsidRPr="00A4782F" w:rsidRDefault="00B5647C" w:rsidP="00DA28B2">
      <w:pPr>
        <w:pStyle w:val="Heading2"/>
        <w:rPr>
          <w:rFonts w:asciiTheme="minorBidi" w:hAnsiTheme="minorBidi" w:cstheme="minorBidi"/>
        </w:rPr>
      </w:pPr>
      <w:bookmarkStart w:id="69" w:name="_Toc152159559"/>
      <w:bookmarkStart w:id="70" w:name="_Ref288474664"/>
      <w:bookmarkStart w:id="71" w:name="_Ref288474670"/>
      <w:bookmarkStart w:id="72" w:name="_Toc290554228"/>
      <w:bookmarkStart w:id="73" w:name="_Toc299621193"/>
      <w:bookmarkStart w:id="74" w:name="_Toc299631419"/>
      <w:bookmarkStart w:id="75" w:name="_Toc299631481"/>
      <w:bookmarkStart w:id="76" w:name="_Toc299631571"/>
      <w:bookmarkStart w:id="77" w:name="_Toc299631647"/>
      <w:r>
        <w:rPr>
          <w:rFonts w:asciiTheme="minorBidi" w:hAnsiTheme="minorBidi" w:cstheme="minorBidi"/>
        </w:rPr>
        <w:t>PhD Academic Stru</w:t>
      </w:r>
      <w:r w:rsidR="002E5962">
        <w:rPr>
          <w:rFonts w:asciiTheme="minorBidi" w:hAnsiTheme="minorBidi" w:cstheme="minorBidi"/>
        </w:rPr>
        <w:t>c</w:t>
      </w:r>
      <w:r>
        <w:rPr>
          <w:rFonts w:asciiTheme="minorBidi" w:hAnsiTheme="minorBidi" w:cstheme="minorBidi"/>
        </w:rPr>
        <w:t>ture</w:t>
      </w:r>
      <w:bookmarkEnd w:id="69"/>
    </w:p>
    <w:p w14:paraId="7015B9A4" w14:textId="2F4EE5D0" w:rsidR="00D47814" w:rsidRDefault="00764E27" w:rsidP="00685088">
      <w:pPr>
        <w:rPr>
          <w:rFonts w:asciiTheme="minorBidi" w:hAnsiTheme="minorBidi" w:cstheme="minorBidi"/>
        </w:rPr>
      </w:pPr>
      <w:r>
        <w:rPr>
          <w:rFonts w:asciiTheme="minorBidi" w:hAnsiTheme="minorBidi" w:cstheme="minorBidi"/>
        </w:rPr>
        <w:t xml:space="preserve">This thesis </w:t>
      </w:r>
      <w:r w:rsidR="00370475">
        <w:rPr>
          <w:rFonts w:asciiTheme="minorBidi" w:hAnsiTheme="minorBidi" w:cstheme="minorBidi"/>
        </w:rPr>
        <w:t xml:space="preserve">is </w:t>
      </w:r>
      <w:r>
        <w:rPr>
          <w:rFonts w:asciiTheme="minorBidi" w:hAnsiTheme="minorBidi" w:cstheme="minorBidi"/>
        </w:rPr>
        <w:t xml:space="preserve">structured around the </w:t>
      </w:r>
      <w:r w:rsidR="006D58CF">
        <w:rPr>
          <w:rFonts w:asciiTheme="minorBidi" w:hAnsiTheme="minorBidi" w:cstheme="minorBidi"/>
        </w:rPr>
        <w:t>regulation applied to ECP internationally and within conflict affected states</w:t>
      </w:r>
      <w:r w:rsidR="008B731F" w:rsidRPr="00A4782F">
        <w:rPr>
          <w:rFonts w:asciiTheme="minorBidi" w:hAnsiTheme="minorBidi" w:cstheme="minorBidi"/>
        </w:rPr>
        <w:t>.</w:t>
      </w:r>
      <w:r w:rsidR="00454280">
        <w:rPr>
          <w:rFonts w:asciiTheme="minorBidi" w:hAnsiTheme="minorBidi" w:cstheme="minorBidi"/>
        </w:rPr>
        <w:t xml:space="preserve"> </w:t>
      </w:r>
      <w:r w:rsidR="00EF308F">
        <w:rPr>
          <w:rFonts w:asciiTheme="minorBidi" w:hAnsiTheme="minorBidi" w:cstheme="minorBidi"/>
        </w:rPr>
        <w:t>This is a</w:t>
      </w:r>
      <w:r w:rsidR="00DB0AF1">
        <w:rPr>
          <w:rFonts w:asciiTheme="minorBidi" w:hAnsiTheme="minorBidi" w:cstheme="minorBidi"/>
        </w:rPr>
        <w:t xml:space="preserve"> multi-disciplinary </w:t>
      </w:r>
      <w:r w:rsidR="0085359B">
        <w:rPr>
          <w:rFonts w:asciiTheme="minorBidi" w:hAnsiTheme="minorBidi" w:cstheme="minorBidi"/>
        </w:rPr>
        <w:t xml:space="preserve">research approach, looking </w:t>
      </w:r>
      <w:r w:rsidR="007636A9">
        <w:rPr>
          <w:rFonts w:asciiTheme="minorBidi" w:hAnsiTheme="minorBidi" w:cstheme="minorBidi"/>
        </w:rPr>
        <w:t xml:space="preserve">at </w:t>
      </w:r>
      <w:r w:rsidR="00EF308F">
        <w:rPr>
          <w:rFonts w:asciiTheme="minorBidi" w:hAnsiTheme="minorBidi" w:cstheme="minorBidi"/>
        </w:rPr>
        <w:t>s</w:t>
      </w:r>
      <w:r w:rsidR="00451D19">
        <w:rPr>
          <w:rFonts w:asciiTheme="minorBidi" w:hAnsiTheme="minorBidi" w:cstheme="minorBidi"/>
        </w:rPr>
        <w:t xml:space="preserve">trategic </w:t>
      </w:r>
      <w:r w:rsidR="00460D45">
        <w:rPr>
          <w:rFonts w:asciiTheme="minorBidi" w:hAnsiTheme="minorBidi" w:cstheme="minorBidi"/>
        </w:rPr>
        <w:t>and</w:t>
      </w:r>
      <w:r w:rsidR="00451D19">
        <w:rPr>
          <w:rFonts w:asciiTheme="minorBidi" w:hAnsiTheme="minorBidi" w:cstheme="minorBidi"/>
        </w:rPr>
        <w:t xml:space="preserve"> tactical </w:t>
      </w:r>
      <w:r w:rsidR="00460D45">
        <w:rPr>
          <w:rFonts w:asciiTheme="minorBidi" w:hAnsiTheme="minorBidi" w:cstheme="minorBidi"/>
        </w:rPr>
        <w:t>issues</w:t>
      </w:r>
      <w:r w:rsidR="00451D19">
        <w:rPr>
          <w:rFonts w:asciiTheme="minorBidi" w:hAnsiTheme="minorBidi" w:cstheme="minorBidi"/>
        </w:rPr>
        <w:t xml:space="preserve"> </w:t>
      </w:r>
      <w:r w:rsidR="001A7FD9">
        <w:rPr>
          <w:rFonts w:asciiTheme="minorBidi" w:hAnsiTheme="minorBidi" w:cstheme="minorBidi"/>
        </w:rPr>
        <w:t xml:space="preserve">to </w:t>
      </w:r>
      <w:r w:rsidR="00DA2A1D">
        <w:rPr>
          <w:rFonts w:asciiTheme="minorBidi" w:hAnsiTheme="minorBidi" w:cstheme="minorBidi"/>
        </w:rPr>
        <w:t>determine the scope and scale of the problem faced by the international community</w:t>
      </w:r>
      <w:r w:rsidR="00451D19">
        <w:rPr>
          <w:rFonts w:asciiTheme="minorBidi" w:hAnsiTheme="minorBidi" w:cstheme="minorBidi"/>
        </w:rPr>
        <w:t>, communities within states themselves,</w:t>
      </w:r>
      <w:r w:rsidR="00DA2A1D">
        <w:rPr>
          <w:rFonts w:asciiTheme="minorBidi" w:hAnsiTheme="minorBidi" w:cstheme="minorBidi"/>
        </w:rPr>
        <w:t xml:space="preserve"> and </w:t>
      </w:r>
      <w:r w:rsidR="00B53054">
        <w:rPr>
          <w:rFonts w:asciiTheme="minorBidi" w:hAnsiTheme="minorBidi" w:cstheme="minorBidi"/>
        </w:rPr>
        <w:t xml:space="preserve">the major causal factors. The thesis </w:t>
      </w:r>
      <w:r w:rsidR="001139F3">
        <w:rPr>
          <w:rFonts w:asciiTheme="minorBidi" w:hAnsiTheme="minorBidi" w:cstheme="minorBidi"/>
        </w:rPr>
        <w:t>is</w:t>
      </w:r>
      <w:r w:rsidR="00B53054">
        <w:rPr>
          <w:rFonts w:asciiTheme="minorBidi" w:hAnsiTheme="minorBidi" w:cstheme="minorBidi"/>
        </w:rPr>
        <w:t xml:space="preserve"> presented as</w:t>
      </w:r>
      <w:r w:rsidR="00454280">
        <w:rPr>
          <w:rFonts w:asciiTheme="minorBidi" w:hAnsiTheme="minorBidi" w:cstheme="minorBidi"/>
        </w:rPr>
        <w:t xml:space="preserve"> 5 peer-reviewed articles that focus not only on regulation, </w:t>
      </w:r>
      <w:r w:rsidR="00BB0215">
        <w:rPr>
          <w:rFonts w:asciiTheme="minorBidi" w:hAnsiTheme="minorBidi" w:cstheme="minorBidi"/>
        </w:rPr>
        <w:t xml:space="preserve">standardisation and substitution, </w:t>
      </w:r>
      <w:r w:rsidR="00454280">
        <w:rPr>
          <w:rFonts w:asciiTheme="minorBidi" w:hAnsiTheme="minorBidi" w:cstheme="minorBidi"/>
        </w:rPr>
        <w:t>but also how risk and risk management c</w:t>
      </w:r>
      <w:r w:rsidR="00BB0215">
        <w:rPr>
          <w:rFonts w:asciiTheme="minorBidi" w:hAnsiTheme="minorBidi" w:cstheme="minorBidi"/>
        </w:rPr>
        <w:t>ould</w:t>
      </w:r>
      <w:r w:rsidR="00454280">
        <w:rPr>
          <w:rFonts w:asciiTheme="minorBidi" w:hAnsiTheme="minorBidi" w:cstheme="minorBidi"/>
        </w:rPr>
        <w:t xml:space="preserve"> be applied to </w:t>
      </w:r>
      <w:r w:rsidR="009A4017">
        <w:rPr>
          <w:rFonts w:asciiTheme="minorBidi" w:hAnsiTheme="minorBidi" w:cstheme="minorBidi"/>
        </w:rPr>
        <w:t xml:space="preserve">reduce </w:t>
      </w:r>
      <w:r w:rsidR="00490CB4">
        <w:rPr>
          <w:rFonts w:asciiTheme="minorBidi" w:hAnsiTheme="minorBidi" w:cstheme="minorBidi"/>
        </w:rPr>
        <w:t xml:space="preserve">illicit diversion. </w:t>
      </w:r>
    </w:p>
    <w:p w14:paraId="502333D6" w14:textId="06B66C2C" w:rsidR="00C32C20" w:rsidRDefault="00490CB4" w:rsidP="003E402B">
      <w:pPr>
        <w:rPr>
          <w:rFonts w:asciiTheme="minorBidi" w:hAnsiTheme="minorBidi" w:cstheme="minorBidi"/>
        </w:rPr>
      </w:pPr>
      <w:r>
        <w:rPr>
          <w:rFonts w:asciiTheme="minorBidi" w:hAnsiTheme="minorBidi" w:cstheme="minorBidi"/>
        </w:rPr>
        <w:t xml:space="preserve">Advocacy </w:t>
      </w:r>
      <w:r w:rsidR="00D47814">
        <w:rPr>
          <w:rFonts w:asciiTheme="minorBidi" w:hAnsiTheme="minorBidi" w:cstheme="minorBidi"/>
        </w:rPr>
        <w:t xml:space="preserve">for regulatory change </w:t>
      </w:r>
      <w:r>
        <w:rPr>
          <w:rFonts w:asciiTheme="minorBidi" w:hAnsiTheme="minorBidi" w:cstheme="minorBidi"/>
        </w:rPr>
        <w:t xml:space="preserve">was applied at the highest international level (the </w:t>
      </w:r>
      <w:r w:rsidR="00EA180E">
        <w:rPr>
          <w:rFonts w:asciiTheme="minorBidi" w:hAnsiTheme="minorBidi" w:cstheme="minorBidi"/>
        </w:rPr>
        <w:t>Secretary General of the United Nations</w:t>
      </w:r>
      <w:r>
        <w:rPr>
          <w:rFonts w:asciiTheme="minorBidi" w:hAnsiTheme="minorBidi" w:cstheme="minorBidi"/>
        </w:rPr>
        <w:t>)</w:t>
      </w:r>
      <w:r w:rsidR="00A41686">
        <w:rPr>
          <w:rFonts w:asciiTheme="minorBidi" w:hAnsiTheme="minorBidi" w:cstheme="minorBidi"/>
        </w:rPr>
        <w:t>,</w:t>
      </w:r>
      <w:r w:rsidR="00F2370C">
        <w:rPr>
          <w:rFonts w:asciiTheme="minorBidi" w:hAnsiTheme="minorBidi" w:cstheme="minorBidi"/>
        </w:rPr>
        <w:t xml:space="preserve"> with </w:t>
      </w:r>
      <w:r w:rsidR="00390D5F">
        <w:rPr>
          <w:rFonts w:asciiTheme="minorBidi" w:hAnsiTheme="minorBidi" w:cstheme="minorBidi"/>
        </w:rPr>
        <w:t xml:space="preserve">case studies </w:t>
      </w:r>
      <w:r w:rsidR="00BE2305">
        <w:rPr>
          <w:rFonts w:asciiTheme="minorBidi" w:hAnsiTheme="minorBidi" w:cstheme="minorBidi"/>
        </w:rPr>
        <w:t xml:space="preserve">and experimentation </w:t>
      </w:r>
      <w:r w:rsidR="00F2370C">
        <w:rPr>
          <w:rFonts w:asciiTheme="minorBidi" w:hAnsiTheme="minorBidi" w:cstheme="minorBidi"/>
        </w:rPr>
        <w:t>informing debate</w:t>
      </w:r>
      <w:r w:rsidR="00621190">
        <w:rPr>
          <w:rFonts w:asciiTheme="minorBidi" w:hAnsiTheme="minorBidi" w:cstheme="minorBidi"/>
        </w:rPr>
        <w:t>.</w:t>
      </w:r>
      <w:r w:rsidR="00F2370C">
        <w:rPr>
          <w:rFonts w:asciiTheme="minorBidi" w:hAnsiTheme="minorBidi" w:cstheme="minorBidi"/>
        </w:rPr>
        <w:t xml:space="preserve"> </w:t>
      </w:r>
      <w:r w:rsidR="00C32C20">
        <w:rPr>
          <w:rFonts w:asciiTheme="minorBidi" w:hAnsiTheme="minorBidi" w:cstheme="minorBidi"/>
        </w:rPr>
        <w:t xml:space="preserve">Access to the </w:t>
      </w:r>
      <w:r w:rsidR="00FA6E74">
        <w:rPr>
          <w:rFonts w:asciiTheme="minorBidi" w:hAnsiTheme="minorBidi" w:cstheme="minorBidi"/>
        </w:rPr>
        <w:t>United Nations General Assembly (</w:t>
      </w:r>
      <w:r w:rsidR="00C32C20">
        <w:rPr>
          <w:rFonts w:asciiTheme="minorBidi" w:hAnsiTheme="minorBidi" w:cstheme="minorBidi"/>
        </w:rPr>
        <w:t>UNGA</w:t>
      </w:r>
      <w:r w:rsidR="00FA6E74">
        <w:rPr>
          <w:rFonts w:asciiTheme="minorBidi" w:hAnsiTheme="minorBidi" w:cstheme="minorBidi"/>
        </w:rPr>
        <w:t>)</w:t>
      </w:r>
      <w:r w:rsidR="00C32C20">
        <w:rPr>
          <w:rFonts w:asciiTheme="minorBidi" w:hAnsiTheme="minorBidi" w:cstheme="minorBidi"/>
        </w:rPr>
        <w:t xml:space="preserve"> was facilitated by </w:t>
      </w:r>
      <w:r w:rsidR="00FA6E74">
        <w:rPr>
          <w:rFonts w:asciiTheme="minorBidi" w:hAnsiTheme="minorBidi" w:cstheme="minorBidi"/>
        </w:rPr>
        <w:t xml:space="preserve">the </w:t>
      </w:r>
      <w:r w:rsidR="003E402B">
        <w:rPr>
          <w:rFonts w:asciiTheme="minorBidi" w:hAnsiTheme="minorBidi" w:cstheme="minorBidi"/>
        </w:rPr>
        <w:t>United Nations Development Programme (</w:t>
      </w:r>
      <w:r w:rsidR="00C32C20">
        <w:rPr>
          <w:rFonts w:asciiTheme="minorBidi" w:hAnsiTheme="minorBidi" w:cstheme="minorBidi"/>
        </w:rPr>
        <w:t>UNDP</w:t>
      </w:r>
      <w:r w:rsidR="003E402B">
        <w:rPr>
          <w:rFonts w:asciiTheme="minorBidi" w:hAnsiTheme="minorBidi" w:cstheme="minorBidi"/>
        </w:rPr>
        <w:t>)</w:t>
      </w:r>
      <w:r w:rsidR="00C32C20">
        <w:rPr>
          <w:rFonts w:asciiTheme="minorBidi" w:hAnsiTheme="minorBidi" w:cstheme="minorBidi"/>
        </w:rPr>
        <w:t xml:space="preserve"> and AOA</w:t>
      </w:r>
      <w:r w:rsidR="003E402B">
        <w:rPr>
          <w:rFonts w:asciiTheme="minorBidi" w:hAnsiTheme="minorBidi" w:cstheme="minorBidi"/>
        </w:rPr>
        <w:t>V.</w:t>
      </w:r>
    </w:p>
    <w:p w14:paraId="52110A91" w14:textId="7AF49C19" w:rsidR="00685088" w:rsidRPr="00A4782F" w:rsidRDefault="00621190" w:rsidP="00685088">
      <w:pPr>
        <w:rPr>
          <w:rFonts w:asciiTheme="minorBidi" w:hAnsiTheme="minorBidi" w:cstheme="minorBidi"/>
        </w:rPr>
      </w:pPr>
      <w:r>
        <w:rPr>
          <w:rFonts w:asciiTheme="minorBidi" w:hAnsiTheme="minorBidi" w:cstheme="minorBidi"/>
        </w:rPr>
        <w:t>To address the risks faced by the first responder,</w:t>
      </w:r>
      <w:r w:rsidR="00AD18A2">
        <w:rPr>
          <w:rFonts w:asciiTheme="minorBidi" w:hAnsiTheme="minorBidi" w:cstheme="minorBidi"/>
        </w:rPr>
        <w:t xml:space="preserve"> dual-use chemical precursors</w:t>
      </w:r>
      <w:r w:rsidR="00BE2305">
        <w:rPr>
          <w:rFonts w:asciiTheme="minorBidi" w:hAnsiTheme="minorBidi" w:cstheme="minorBidi"/>
        </w:rPr>
        <w:t xml:space="preserve"> </w:t>
      </w:r>
      <w:r w:rsidR="002A56ED">
        <w:rPr>
          <w:rFonts w:asciiTheme="minorBidi" w:hAnsiTheme="minorBidi" w:cstheme="minorBidi"/>
        </w:rPr>
        <w:t xml:space="preserve">found within </w:t>
      </w:r>
      <w:r w:rsidR="00E5624E">
        <w:rPr>
          <w:rFonts w:asciiTheme="minorBidi" w:hAnsiTheme="minorBidi" w:cstheme="minorBidi"/>
        </w:rPr>
        <w:t xml:space="preserve">open source literature </w:t>
      </w:r>
      <w:r>
        <w:rPr>
          <w:rFonts w:asciiTheme="minorBidi" w:hAnsiTheme="minorBidi" w:cstheme="minorBidi"/>
        </w:rPr>
        <w:t xml:space="preserve">were reviewed </w:t>
      </w:r>
      <w:r w:rsidR="00BE2305">
        <w:rPr>
          <w:rFonts w:asciiTheme="minorBidi" w:hAnsiTheme="minorBidi" w:cstheme="minorBidi"/>
        </w:rPr>
        <w:t xml:space="preserve">to determine </w:t>
      </w:r>
      <w:r w:rsidR="008F0626">
        <w:rPr>
          <w:rFonts w:asciiTheme="minorBidi" w:hAnsiTheme="minorBidi" w:cstheme="minorBidi"/>
        </w:rPr>
        <w:t xml:space="preserve">their viability to manufacture HME, and </w:t>
      </w:r>
      <w:r w:rsidR="006E578E">
        <w:rPr>
          <w:rFonts w:asciiTheme="minorBidi" w:hAnsiTheme="minorBidi" w:cstheme="minorBidi"/>
        </w:rPr>
        <w:t xml:space="preserve">whether mathematical concepts could be applied to </w:t>
      </w:r>
      <w:r w:rsidR="00546196">
        <w:rPr>
          <w:rFonts w:asciiTheme="minorBidi" w:hAnsiTheme="minorBidi" w:cstheme="minorBidi"/>
        </w:rPr>
        <w:t xml:space="preserve">rapidly assess </w:t>
      </w:r>
      <w:r w:rsidR="00E60706">
        <w:rPr>
          <w:rFonts w:asciiTheme="minorBidi" w:hAnsiTheme="minorBidi" w:cstheme="minorBidi"/>
        </w:rPr>
        <w:t xml:space="preserve">the performance </w:t>
      </w:r>
      <w:r w:rsidR="00E87B08">
        <w:rPr>
          <w:rFonts w:asciiTheme="minorBidi" w:hAnsiTheme="minorBidi" w:cstheme="minorBidi"/>
        </w:rPr>
        <w:t xml:space="preserve">of such </w:t>
      </w:r>
      <w:r w:rsidR="00E60706">
        <w:rPr>
          <w:rFonts w:asciiTheme="minorBidi" w:hAnsiTheme="minorBidi" w:cstheme="minorBidi"/>
        </w:rPr>
        <w:t>non-ideal explosives at point of discovery</w:t>
      </w:r>
      <w:r w:rsidR="00E87B08">
        <w:rPr>
          <w:rFonts w:asciiTheme="minorBidi" w:hAnsiTheme="minorBidi" w:cstheme="minorBidi"/>
        </w:rPr>
        <w:t>.</w:t>
      </w:r>
      <w:r w:rsidR="00E60706">
        <w:rPr>
          <w:rFonts w:asciiTheme="minorBidi" w:hAnsiTheme="minorBidi" w:cstheme="minorBidi"/>
        </w:rPr>
        <w:t xml:space="preserve"> </w:t>
      </w:r>
      <w:r w:rsidR="00DF4794">
        <w:rPr>
          <w:rFonts w:asciiTheme="minorBidi" w:hAnsiTheme="minorBidi" w:cstheme="minorBidi"/>
        </w:rPr>
        <w:t xml:space="preserve">Scaling models were also applied to </w:t>
      </w:r>
      <w:r w:rsidR="00E60706">
        <w:rPr>
          <w:rFonts w:asciiTheme="minorBidi" w:hAnsiTheme="minorBidi" w:cstheme="minorBidi"/>
        </w:rPr>
        <w:t xml:space="preserve">determine the likely mass of HME used </w:t>
      </w:r>
      <w:r w:rsidR="00900B6D">
        <w:rPr>
          <w:rFonts w:asciiTheme="minorBidi" w:hAnsiTheme="minorBidi" w:cstheme="minorBidi"/>
        </w:rPr>
        <w:t>during post-blast bomb scene management</w:t>
      </w:r>
      <w:r w:rsidR="00DA2A1D">
        <w:rPr>
          <w:rFonts w:asciiTheme="minorBidi" w:hAnsiTheme="minorBidi" w:cstheme="minorBidi"/>
        </w:rPr>
        <w:t>.</w:t>
      </w:r>
      <w:r w:rsidR="00E5624E">
        <w:rPr>
          <w:rFonts w:asciiTheme="minorBidi" w:hAnsiTheme="minorBidi" w:cstheme="minorBidi"/>
        </w:rPr>
        <w:t xml:space="preserve"> </w:t>
      </w:r>
    </w:p>
    <w:p w14:paraId="3D920362" w14:textId="4D238983" w:rsidR="00DA28B2" w:rsidRPr="00A4782F" w:rsidRDefault="00900B6D" w:rsidP="00EC3890">
      <w:pPr>
        <w:rPr>
          <w:rFonts w:asciiTheme="minorBidi" w:hAnsiTheme="minorBidi" w:cstheme="minorBidi"/>
        </w:rPr>
      </w:pPr>
      <w:r>
        <w:rPr>
          <w:rFonts w:asciiTheme="minorBidi" w:hAnsiTheme="minorBidi" w:cstheme="minorBidi"/>
        </w:rPr>
        <w:t xml:space="preserve">Throughout the </w:t>
      </w:r>
      <w:r w:rsidR="005E646D">
        <w:rPr>
          <w:rFonts w:asciiTheme="minorBidi" w:hAnsiTheme="minorBidi" w:cstheme="minorBidi"/>
        </w:rPr>
        <w:t>academic journey, I was supported financially by Brimstone Consultancy Limited</w:t>
      </w:r>
      <w:r w:rsidR="00F91753">
        <w:rPr>
          <w:rFonts w:asciiTheme="minorBidi" w:hAnsiTheme="minorBidi" w:cstheme="minorBidi"/>
        </w:rPr>
        <w:t xml:space="preserve"> (BCL), with </w:t>
      </w:r>
      <w:r w:rsidR="003F5524">
        <w:rPr>
          <w:rFonts w:asciiTheme="minorBidi" w:hAnsiTheme="minorBidi" w:cstheme="minorBidi"/>
        </w:rPr>
        <w:t xml:space="preserve">the </w:t>
      </w:r>
      <w:r w:rsidR="00F91753">
        <w:rPr>
          <w:rFonts w:asciiTheme="minorBidi" w:hAnsiTheme="minorBidi" w:cstheme="minorBidi"/>
        </w:rPr>
        <w:t>UNDP</w:t>
      </w:r>
      <w:r w:rsidR="00655E1F">
        <w:rPr>
          <w:rFonts w:asciiTheme="minorBidi" w:hAnsiTheme="minorBidi" w:cstheme="minorBidi"/>
        </w:rPr>
        <w:t>, my principal employer at the time,</w:t>
      </w:r>
      <w:r w:rsidR="00F91753">
        <w:rPr>
          <w:rFonts w:asciiTheme="minorBidi" w:hAnsiTheme="minorBidi" w:cstheme="minorBidi"/>
        </w:rPr>
        <w:t xml:space="preserve"> </w:t>
      </w:r>
      <w:r w:rsidR="003E2C41">
        <w:rPr>
          <w:rFonts w:asciiTheme="minorBidi" w:hAnsiTheme="minorBidi" w:cstheme="minorBidi"/>
        </w:rPr>
        <w:t xml:space="preserve">providing access to </w:t>
      </w:r>
      <w:r w:rsidR="00655E1F">
        <w:rPr>
          <w:rFonts w:asciiTheme="minorBidi" w:hAnsiTheme="minorBidi" w:cstheme="minorBidi"/>
        </w:rPr>
        <w:t>staff, materiel and</w:t>
      </w:r>
      <w:r w:rsidR="005642F8">
        <w:rPr>
          <w:rFonts w:asciiTheme="minorBidi" w:hAnsiTheme="minorBidi" w:cstheme="minorBidi"/>
        </w:rPr>
        <w:t xml:space="preserve"> experimental locations as necessary</w:t>
      </w:r>
      <w:r w:rsidR="00F509C2" w:rsidRPr="00A4782F">
        <w:rPr>
          <w:rFonts w:asciiTheme="minorBidi" w:hAnsiTheme="minorBidi" w:cstheme="minorBidi"/>
        </w:rPr>
        <w:t>.</w:t>
      </w:r>
      <w:r w:rsidR="00F71F88">
        <w:rPr>
          <w:rFonts w:asciiTheme="minorBidi" w:hAnsiTheme="minorBidi" w:cstheme="minorBidi"/>
        </w:rPr>
        <w:t xml:space="preserve"> </w:t>
      </w:r>
      <w:r w:rsidR="00CF3D75">
        <w:rPr>
          <w:rFonts w:asciiTheme="minorBidi" w:hAnsiTheme="minorBidi" w:cstheme="minorBidi"/>
        </w:rPr>
        <w:t xml:space="preserve">Artios Global Limited </w:t>
      </w:r>
      <w:r w:rsidR="003F5524">
        <w:rPr>
          <w:rFonts w:asciiTheme="minorBidi" w:hAnsiTheme="minorBidi" w:cstheme="minorBidi"/>
        </w:rPr>
        <w:t xml:space="preserve">(AGL) </w:t>
      </w:r>
      <w:r w:rsidR="00CF3D75">
        <w:rPr>
          <w:rFonts w:asciiTheme="minorBidi" w:hAnsiTheme="minorBidi" w:cstheme="minorBidi"/>
        </w:rPr>
        <w:t>were commissioned to produce graphics</w:t>
      </w:r>
      <w:r w:rsidR="004D0E25">
        <w:rPr>
          <w:rFonts w:asciiTheme="minorBidi" w:hAnsiTheme="minorBidi" w:cstheme="minorBidi"/>
        </w:rPr>
        <w:t xml:space="preserve">, with the Geneva International Centre </w:t>
      </w:r>
      <w:r w:rsidR="00BC761F">
        <w:rPr>
          <w:rFonts w:asciiTheme="minorBidi" w:hAnsiTheme="minorBidi" w:cstheme="minorBidi"/>
        </w:rPr>
        <w:t xml:space="preserve">For Humanitarian Demining </w:t>
      </w:r>
      <w:r w:rsidR="004D0E25">
        <w:rPr>
          <w:rFonts w:asciiTheme="minorBidi" w:hAnsiTheme="minorBidi" w:cstheme="minorBidi"/>
        </w:rPr>
        <w:t xml:space="preserve">(GICHD) </w:t>
      </w:r>
      <w:r w:rsidR="002767D2">
        <w:rPr>
          <w:rFonts w:asciiTheme="minorBidi" w:hAnsiTheme="minorBidi" w:cstheme="minorBidi"/>
        </w:rPr>
        <w:t>providing photography as required</w:t>
      </w:r>
      <w:r w:rsidR="00CF3D75">
        <w:rPr>
          <w:rFonts w:asciiTheme="minorBidi" w:hAnsiTheme="minorBidi" w:cstheme="minorBidi"/>
        </w:rPr>
        <w:t xml:space="preserve">. </w:t>
      </w:r>
      <w:r w:rsidR="00F71F88">
        <w:rPr>
          <w:rFonts w:asciiTheme="minorBidi" w:hAnsiTheme="minorBidi" w:cstheme="minorBidi"/>
        </w:rPr>
        <w:t>N</w:t>
      </w:r>
      <w:r w:rsidR="00CF3D75">
        <w:rPr>
          <w:rFonts w:asciiTheme="minorBidi" w:hAnsiTheme="minorBidi" w:cstheme="minorBidi"/>
        </w:rPr>
        <w:t>o</w:t>
      </w:r>
      <w:r w:rsidR="00F71F88">
        <w:rPr>
          <w:rFonts w:asciiTheme="minorBidi" w:hAnsiTheme="minorBidi" w:cstheme="minorBidi"/>
        </w:rPr>
        <w:t xml:space="preserve"> </w:t>
      </w:r>
      <w:r w:rsidR="00CF3D75">
        <w:rPr>
          <w:rFonts w:asciiTheme="minorBidi" w:hAnsiTheme="minorBidi" w:cstheme="minorBidi"/>
        </w:rPr>
        <w:t xml:space="preserve">supporting </w:t>
      </w:r>
      <w:r w:rsidR="00F71F88">
        <w:rPr>
          <w:rFonts w:asciiTheme="minorBidi" w:hAnsiTheme="minorBidi" w:cstheme="minorBidi"/>
        </w:rPr>
        <w:t xml:space="preserve">organisation felt it necessary to have their corporate logo shown on the </w:t>
      </w:r>
      <w:r w:rsidR="003A299E">
        <w:rPr>
          <w:rFonts w:asciiTheme="minorBidi" w:hAnsiTheme="minorBidi" w:cstheme="minorBidi"/>
        </w:rPr>
        <w:t>thesis</w:t>
      </w:r>
      <w:r w:rsidR="007F20AC">
        <w:rPr>
          <w:rFonts w:asciiTheme="minorBidi" w:hAnsiTheme="minorBidi" w:cstheme="minorBidi"/>
        </w:rPr>
        <w:t>, but exact</w:t>
      </w:r>
      <w:r w:rsidR="002767D2">
        <w:rPr>
          <w:rFonts w:asciiTheme="minorBidi" w:hAnsiTheme="minorBidi" w:cstheme="minorBidi"/>
        </w:rPr>
        <w:t>s</w:t>
      </w:r>
      <w:r w:rsidR="007F20AC">
        <w:rPr>
          <w:rFonts w:asciiTheme="minorBidi" w:hAnsiTheme="minorBidi" w:cstheme="minorBidi"/>
        </w:rPr>
        <w:t xml:space="preserve"> copyright </w:t>
      </w:r>
      <w:r w:rsidR="002767D2">
        <w:rPr>
          <w:rFonts w:asciiTheme="minorBidi" w:hAnsiTheme="minorBidi" w:cstheme="minorBidi"/>
        </w:rPr>
        <w:t xml:space="preserve">privileges </w:t>
      </w:r>
      <w:r w:rsidR="007F20AC">
        <w:rPr>
          <w:rFonts w:asciiTheme="minorBidi" w:hAnsiTheme="minorBidi" w:cstheme="minorBidi"/>
        </w:rPr>
        <w:t>on photography or data where required</w:t>
      </w:r>
      <w:r w:rsidR="003A299E">
        <w:rPr>
          <w:rFonts w:asciiTheme="minorBidi" w:hAnsiTheme="minorBidi" w:cstheme="minorBidi"/>
        </w:rPr>
        <w:t>.</w:t>
      </w:r>
      <w:bookmarkEnd w:id="45"/>
      <w:bookmarkEnd w:id="70"/>
      <w:bookmarkEnd w:id="71"/>
      <w:bookmarkEnd w:id="72"/>
      <w:bookmarkEnd w:id="73"/>
      <w:bookmarkEnd w:id="74"/>
      <w:bookmarkEnd w:id="75"/>
      <w:bookmarkEnd w:id="76"/>
      <w:bookmarkEnd w:id="77"/>
    </w:p>
    <w:p w14:paraId="0AC18DAB" w14:textId="4DB48DAF" w:rsidR="00DB0BC2" w:rsidRPr="00A4782F" w:rsidRDefault="00DB0BC2" w:rsidP="00DB0BC2">
      <w:pPr>
        <w:pStyle w:val="Heading2"/>
        <w:rPr>
          <w:rFonts w:asciiTheme="minorBidi" w:hAnsiTheme="minorBidi" w:cstheme="minorBidi"/>
        </w:rPr>
      </w:pPr>
      <w:bookmarkStart w:id="78" w:name="_Toc152159560"/>
      <w:r>
        <w:rPr>
          <w:rFonts w:asciiTheme="minorBidi" w:hAnsiTheme="minorBidi" w:cstheme="minorBidi"/>
        </w:rPr>
        <w:t>Ethical Considerations</w:t>
      </w:r>
      <w:bookmarkEnd w:id="78"/>
    </w:p>
    <w:p w14:paraId="545D570B" w14:textId="4488167A" w:rsidR="00DA28B2" w:rsidRPr="00A4782F" w:rsidRDefault="0017543C" w:rsidP="00F01936">
      <w:pPr>
        <w:rPr>
          <w:rFonts w:asciiTheme="minorBidi" w:hAnsiTheme="minorBidi" w:cstheme="minorBidi"/>
        </w:rPr>
      </w:pPr>
      <w:r>
        <w:rPr>
          <w:rFonts w:asciiTheme="minorBidi" w:hAnsiTheme="minorBidi" w:cstheme="minorBidi"/>
        </w:rPr>
        <w:t>Any activity involv</w:t>
      </w:r>
      <w:r w:rsidR="001E0CC2">
        <w:rPr>
          <w:rFonts w:asciiTheme="minorBidi" w:hAnsiTheme="minorBidi" w:cstheme="minorBidi"/>
        </w:rPr>
        <w:t>ing</w:t>
      </w:r>
      <w:r>
        <w:rPr>
          <w:rFonts w:asciiTheme="minorBidi" w:hAnsiTheme="minorBidi" w:cstheme="minorBidi"/>
        </w:rPr>
        <w:t xml:space="preserve"> the investigation of explosives and the perpetrators of explosions, requires </w:t>
      </w:r>
      <w:r w:rsidR="00B97871">
        <w:rPr>
          <w:rFonts w:asciiTheme="minorBidi" w:hAnsiTheme="minorBidi" w:cstheme="minorBidi"/>
        </w:rPr>
        <w:t>due diligence. Each paper has received specific ethical approval</w:t>
      </w:r>
      <w:r w:rsidR="00D16E34">
        <w:rPr>
          <w:rFonts w:asciiTheme="minorBidi" w:hAnsiTheme="minorBidi" w:cstheme="minorBidi"/>
        </w:rPr>
        <w:t xml:space="preserve"> from Cranfield University and supporting agencies </w:t>
      </w:r>
      <w:r w:rsidR="00636DFB">
        <w:rPr>
          <w:rFonts w:asciiTheme="minorBidi" w:hAnsiTheme="minorBidi" w:cstheme="minorBidi"/>
        </w:rPr>
        <w:t xml:space="preserve">(such as UNDP) </w:t>
      </w:r>
      <w:r w:rsidR="00D16E34">
        <w:rPr>
          <w:rFonts w:asciiTheme="minorBidi" w:hAnsiTheme="minorBidi" w:cstheme="minorBidi"/>
        </w:rPr>
        <w:t xml:space="preserve">as necessary. </w:t>
      </w:r>
      <w:r w:rsidR="009B3041">
        <w:rPr>
          <w:rFonts w:asciiTheme="minorBidi" w:hAnsiTheme="minorBidi" w:cstheme="minorBidi"/>
        </w:rPr>
        <w:t>These approvals are included at Appendix A</w:t>
      </w:r>
      <w:r w:rsidR="00F03451">
        <w:rPr>
          <w:rFonts w:asciiTheme="minorBidi" w:hAnsiTheme="minorBidi" w:cstheme="minorBidi"/>
        </w:rPr>
        <w:t xml:space="preserve">, with titles changing slightly as research </w:t>
      </w:r>
      <w:r w:rsidR="00BB6019">
        <w:rPr>
          <w:rFonts w:asciiTheme="minorBidi" w:hAnsiTheme="minorBidi" w:cstheme="minorBidi"/>
        </w:rPr>
        <w:t xml:space="preserve">into each paper </w:t>
      </w:r>
      <w:r w:rsidR="00F03451">
        <w:rPr>
          <w:rFonts w:asciiTheme="minorBidi" w:hAnsiTheme="minorBidi" w:cstheme="minorBidi"/>
        </w:rPr>
        <w:t>developed</w:t>
      </w:r>
      <w:r w:rsidR="009B3041">
        <w:rPr>
          <w:rFonts w:asciiTheme="minorBidi" w:hAnsiTheme="minorBidi" w:cstheme="minorBidi"/>
        </w:rPr>
        <w:t xml:space="preserve">. </w:t>
      </w:r>
      <w:r w:rsidR="00D16E34">
        <w:rPr>
          <w:rFonts w:asciiTheme="minorBidi" w:hAnsiTheme="minorBidi" w:cstheme="minorBidi"/>
        </w:rPr>
        <w:t xml:space="preserve">There is only one paper that is not published in its entirety </w:t>
      </w:r>
      <w:r w:rsidR="007D742D">
        <w:rPr>
          <w:rFonts w:asciiTheme="minorBidi" w:hAnsiTheme="minorBidi" w:cstheme="minorBidi"/>
        </w:rPr>
        <w:t xml:space="preserve">(Chapter 3) </w:t>
      </w:r>
      <w:r w:rsidR="00D16E34">
        <w:rPr>
          <w:rFonts w:asciiTheme="minorBidi" w:hAnsiTheme="minorBidi" w:cstheme="minorBidi"/>
        </w:rPr>
        <w:t xml:space="preserve">due to those ethical considerations, but which highlights most specifically the </w:t>
      </w:r>
      <w:r w:rsidR="009F2B48">
        <w:rPr>
          <w:rFonts w:asciiTheme="minorBidi" w:hAnsiTheme="minorBidi" w:cstheme="minorBidi"/>
        </w:rPr>
        <w:t xml:space="preserve">availability </w:t>
      </w:r>
      <w:r w:rsidR="00344D21">
        <w:rPr>
          <w:rFonts w:asciiTheme="minorBidi" w:hAnsiTheme="minorBidi" w:cstheme="minorBidi"/>
        </w:rPr>
        <w:t>of ECP to criminal</w:t>
      </w:r>
      <w:r w:rsidR="009B3041">
        <w:rPr>
          <w:rFonts w:asciiTheme="minorBidi" w:hAnsiTheme="minorBidi" w:cstheme="minorBidi"/>
        </w:rPr>
        <w:t>s and terror organisations</w:t>
      </w:r>
      <w:r w:rsidR="00DB371B">
        <w:rPr>
          <w:rFonts w:asciiTheme="minorBidi" w:hAnsiTheme="minorBidi" w:cstheme="minorBidi"/>
        </w:rPr>
        <w:t xml:space="preserve"> when regulation, substitution or standardisation </w:t>
      </w:r>
      <w:r w:rsidR="00051A29">
        <w:rPr>
          <w:rFonts w:asciiTheme="minorBidi" w:hAnsiTheme="minorBidi" w:cstheme="minorBidi"/>
        </w:rPr>
        <w:t>demonstrates weakness</w:t>
      </w:r>
      <w:r w:rsidR="00344D21">
        <w:rPr>
          <w:rFonts w:asciiTheme="minorBidi" w:hAnsiTheme="minorBidi" w:cstheme="minorBidi"/>
        </w:rPr>
        <w:t>.</w:t>
      </w:r>
    </w:p>
    <w:p w14:paraId="31DC5D99" w14:textId="77777777" w:rsidR="00941D35" w:rsidRPr="00A4782F" w:rsidRDefault="00941D35" w:rsidP="00941D35">
      <w:pPr>
        <w:rPr>
          <w:rFonts w:asciiTheme="minorBidi" w:hAnsiTheme="minorBidi" w:cstheme="minorBidi"/>
        </w:rPr>
        <w:sectPr w:rsidR="00941D35" w:rsidRPr="00A4782F" w:rsidSect="00623A81">
          <w:headerReference w:type="default" r:id="rId21"/>
          <w:pgSz w:w="11906" w:h="16838" w:code="9"/>
          <w:pgMar w:top="1701" w:right="1701" w:bottom="1701" w:left="1701" w:header="709" w:footer="851" w:gutter="0"/>
          <w:pgNumType w:start="1"/>
          <w:cols w:space="708"/>
          <w:docGrid w:linePitch="360"/>
        </w:sectPr>
      </w:pPr>
    </w:p>
    <w:p w14:paraId="21D80DF1" w14:textId="78EC2364" w:rsidR="003C2941" w:rsidRPr="00A11F9C" w:rsidRDefault="00915E7D" w:rsidP="00A11F9C">
      <w:pPr>
        <w:pStyle w:val="Heading1"/>
        <w:rPr>
          <w:rFonts w:asciiTheme="minorBidi" w:hAnsiTheme="minorBidi" w:cstheme="minorBidi"/>
        </w:rPr>
      </w:pPr>
      <w:bookmarkStart w:id="79" w:name="_Toc152159561"/>
      <w:r>
        <w:rPr>
          <w:rFonts w:asciiTheme="minorBidi" w:hAnsiTheme="minorBidi" w:cstheme="minorBidi"/>
        </w:rPr>
        <w:t>T</w:t>
      </w:r>
      <w:r w:rsidRPr="00A4782F">
        <w:rPr>
          <w:rFonts w:asciiTheme="minorBidi" w:hAnsiTheme="minorBidi" w:cstheme="minorBidi"/>
        </w:rPr>
        <w:t xml:space="preserve">he </w:t>
      </w:r>
      <w:r>
        <w:rPr>
          <w:rFonts w:asciiTheme="minorBidi" w:hAnsiTheme="minorBidi" w:cstheme="minorBidi"/>
        </w:rPr>
        <w:t>u</w:t>
      </w:r>
      <w:r w:rsidRPr="00A4782F">
        <w:rPr>
          <w:rFonts w:asciiTheme="minorBidi" w:hAnsiTheme="minorBidi" w:cstheme="minorBidi"/>
        </w:rPr>
        <w:t xml:space="preserve">se </w:t>
      </w:r>
      <w:r>
        <w:rPr>
          <w:rFonts w:asciiTheme="minorBidi" w:hAnsiTheme="minorBidi" w:cstheme="minorBidi"/>
        </w:rPr>
        <w:t>of</w:t>
      </w:r>
      <w:r w:rsidRPr="00A4782F">
        <w:rPr>
          <w:rFonts w:asciiTheme="minorBidi" w:hAnsiTheme="minorBidi" w:cstheme="minorBidi"/>
        </w:rPr>
        <w:t xml:space="preserve"> </w:t>
      </w:r>
      <w:r>
        <w:rPr>
          <w:rFonts w:asciiTheme="minorBidi" w:hAnsiTheme="minorBidi" w:cstheme="minorBidi"/>
        </w:rPr>
        <w:t>a</w:t>
      </w:r>
      <w:r w:rsidRPr="00A4782F">
        <w:rPr>
          <w:rFonts w:asciiTheme="minorBidi" w:hAnsiTheme="minorBidi" w:cstheme="minorBidi"/>
        </w:rPr>
        <w:t xml:space="preserve"> </w:t>
      </w:r>
      <w:r>
        <w:rPr>
          <w:rFonts w:asciiTheme="minorBidi" w:hAnsiTheme="minorBidi" w:cstheme="minorBidi"/>
        </w:rPr>
        <w:t>p</w:t>
      </w:r>
      <w:r w:rsidRPr="00A4782F">
        <w:rPr>
          <w:rFonts w:asciiTheme="minorBidi" w:hAnsiTheme="minorBidi" w:cstheme="minorBidi"/>
        </w:rPr>
        <w:t xml:space="preserve">redictive </w:t>
      </w:r>
      <w:r>
        <w:rPr>
          <w:rFonts w:asciiTheme="minorBidi" w:hAnsiTheme="minorBidi" w:cstheme="minorBidi"/>
        </w:rPr>
        <w:t>t</w:t>
      </w:r>
      <w:r w:rsidRPr="00A4782F">
        <w:rPr>
          <w:rFonts w:asciiTheme="minorBidi" w:hAnsiTheme="minorBidi" w:cstheme="minorBidi"/>
        </w:rPr>
        <w:t xml:space="preserve">hreat </w:t>
      </w:r>
      <w:r>
        <w:rPr>
          <w:rFonts w:asciiTheme="minorBidi" w:hAnsiTheme="minorBidi" w:cstheme="minorBidi"/>
        </w:rPr>
        <w:t>a</w:t>
      </w:r>
      <w:r w:rsidRPr="00A4782F">
        <w:rPr>
          <w:rFonts w:asciiTheme="minorBidi" w:hAnsiTheme="minorBidi" w:cstheme="minorBidi"/>
        </w:rPr>
        <w:t xml:space="preserve">nalysis </w:t>
      </w:r>
      <w:r>
        <w:rPr>
          <w:rFonts w:asciiTheme="minorBidi" w:hAnsiTheme="minorBidi" w:cstheme="minorBidi"/>
        </w:rPr>
        <w:t>t</w:t>
      </w:r>
      <w:r w:rsidRPr="00A4782F">
        <w:rPr>
          <w:rFonts w:asciiTheme="minorBidi" w:hAnsiTheme="minorBidi" w:cstheme="minorBidi"/>
        </w:rPr>
        <w:t xml:space="preserve">o </w:t>
      </w:r>
      <w:r>
        <w:rPr>
          <w:rFonts w:asciiTheme="minorBidi" w:hAnsiTheme="minorBidi" w:cstheme="minorBidi"/>
        </w:rPr>
        <w:t>p</w:t>
      </w:r>
      <w:r w:rsidRPr="00A4782F">
        <w:rPr>
          <w:rFonts w:asciiTheme="minorBidi" w:hAnsiTheme="minorBidi" w:cstheme="minorBidi"/>
        </w:rPr>
        <w:t xml:space="preserve">ropose revisions </w:t>
      </w:r>
      <w:r>
        <w:rPr>
          <w:rFonts w:asciiTheme="minorBidi" w:hAnsiTheme="minorBidi" w:cstheme="minorBidi"/>
        </w:rPr>
        <w:t>t</w:t>
      </w:r>
      <w:r w:rsidRPr="00A4782F">
        <w:rPr>
          <w:rFonts w:asciiTheme="minorBidi" w:hAnsiTheme="minorBidi" w:cstheme="minorBidi"/>
        </w:rPr>
        <w:t>o existing risk assessments for precursor chemicals used in the manufacture of home-made explosives</w:t>
      </w:r>
      <w:bookmarkEnd w:id="79"/>
    </w:p>
    <w:p w14:paraId="6A7D7E55" w14:textId="77777777" w:rsidR="003C2941" w:rsidRPr="00FA6AB3" w:rsidRDefault="003C2941" w:rsidP="003C2941">
      <w:pPr>
        <w:jc w:val="center"/>
        <w:rPr>
          <w:rFonts w:asciiTheme="minorBidi" w:hAnsiTheme="minorBidi" w:cstheme="minorBidi"/>
          <w:i/>
          <w:iCs/>
        </w:rPr>
      </w:pPr>
      <w:r w:rsidRPr="00FA6AB3">
        <w:rPr>
          <w:rFonts w:asciiTheme="minorBidi" w:hAnsiTheme="minorBidi" w:cstheme="minorBidi"/>
          <w:i/>
          <w:iCs/>
        </w:rPr>
        <w:t>Gareth Collett, Melissa Ladyman, Rachael Hazael and Tracey Temple</w:t>
      </w:r>
    </w:p>
    <w:p w14:paraId="6B6471EC" w14:textId="77777777" w:rsidR="003C2941" w:rsidRPr="00FA6AB3" w:rsidRDefault="003C2941" w:rsidP="003C2941">
      <w:pPr>
        <w:jc w:val="center"/>
        <w:rPr>
          <w:rFonts w:asciiTheme="minorBidi" w:hAnsiTheme="minorBidi" w:cstheme="minorBidi"/>
          <w:i/>
          <w:iCs/>
        </w:rPr>
      </w:pPr>
      <w:r w:rsidRPr="00FA6AB3">
        <w:rPr>
          <w:rFonts w:asciiTheme="minorBidi" w:hAnsiTheme="minorBidi" w:cstheme="minorBidi"/>
          <w:i/>
          <w:iCs/>
        </w:rPr>
        <w:t>November 2021Heliyon 7(14):e08343</w:t>
      </w:r>
    </w:p>
    <w:p w14:paraId="33076EF5" w14:textId="4BC55178" w:rsidR="00393B65" w:rsidRPr="00FA6AB3" w:rsidRDefault="003C2941" w:rsidP="00A11F9C">
      <w:pPr>
        <w:jc w:val="center"/>
        <w:rPr>
          <w:rFonts w:asciiTheme="minorBidi" w:hAnsiTheme="minorBidi" w:cstheme="minorBidi"/>
          <w:i/>
          <w:iCs/>
        </w:rPr>
      </w:pPr>
      <w:r w:rsidRPr="00FA6AB3">
        <w:rPr>
          <w:rFonts w:asciiTheme="minorBidi" w:hAnsiTheme="minorBidi" w:cstheme="minorBidi"/>
          <w:i/>
          <w:iCs/>
        </w:rPr>
        <w:t>DOI: 10.1016/j.heliyon.2021.e08343</w:t>
      </w:r>
    </w:p>
    <w:p w14:paraId="7DC20E85" w14:textId="7DDE747E" w:rsidR="007D48F0" w:rsidRPr="00A4782F" w:rsidRDefault="00573981" w:rsidP="007D48F0">
      <w:pPr>
        <w:pStyle w:val="Heading2"/>
        <w:rPr>
          <w:rFonts w:asciiTheme="minorBidi" w:hAnsiTheme="minorBidi" w:cstheme="minorBidi"/>
        </w:rPr>
      </w:pPr>
      <w:bookmarkStart w:id="80" w:name="_Toc152159562"/>
      <w:r w:rsidRPr="00A4782F">
        <w:rPr>
          <w:rFonts w:asciiTheme="minorBidi" w:hAnsiTheme="minorBidi" w:cstheme="minorBidi"/>
        </w:rPr>
        <w:t>Abstract</w:t>
      </w:r>
      <w:bookmarkEnd w:id="80"/>
    </w:p>
    <w:p w14:paraId="4AF04B5C" w14:textId="6A7CC054" w:rsidR="00573981" w:rsidRPr="00A4782F" w:rsidRDefault="00774A42" w:rsidP="00573981">
      <w:pPr>
        <w:rPr>
          <w:rFonts w:asciiTheme="minorBidi" w:hAnsiTheme="minorBidi" w:cstheme="minorBidi"/>
        </w:rPr>
      </w:pPr>
      <w:r w:rsidRPr="00A4782F">
        <w:rPr>
          <w:rFonts w:asciiTheme="minorBidi" w:hAnsiTheme="minorBidi" w:cstheme="minorBidi"/>
        </w:rPr>
        <w:t>Improvised explosive devices (IEDs) have generated over 137,000 civilian casualties in the past decade, more than any other explosive weapon system in the same period with a far-reaching impact on personal security freedoms across 50 affected countries. The aim of this paper is to consolidate</w:t>
      </w:r>
      <w:r w:rsidRPr="00A4782F">
        <w:rPr>
          <w:rFonts w:asciiTheme="minorBidi" w:hAnsiTheme="minorBidi" w:cstheme="minorBidi"/>
          <w:color w:val="000000" w:themeColor="text1"/>
        </w:rPr>
        <w:t xml:space="preserve"> existing risk management processes to control the availability of chemical precursors used in the manufacture of home-made explosives (HME) and to recommend global standards for market regulations in their composition, sale and use. This will be achieved by assessing the current regional regulations for three common chemical precursors (hydrogen peroxide, ammonium nitrate and potassium chlorate), and proposing a risk management process to identify key precursor chemicals that require greater control.</w:t>
      </w:r>
    </w:p>
    <w:p w14:paraId="2CA2FCDA" w14:textId="5858F71C" w:rsidR="00774A42" w:rsidRPr="00A4782F" w:rsidRDefault="00B17285" w:rsidP="00774A42">
      <w:pPr>
        <w:pStyle w:val="Heading2"/>
        <w:rPr>
          <w:rFonts w:asciiTheme="minorBidi" w:hAnsiTheme="minorBidi" w:cstheme="minorBidi"/>
        </w:rPr>
      </w:pPr>
      <w:bookmarkStart w:id="81" w:name="_Toc152159563"/>
      <w:r w:rsidRPr="00A4782F">
        <w:rPr>
          <w:rFonts w:asciiTheme="minorBidi" w:hAnsiTheme="minorBidi" w:cstheme="minorBidi"/>
        </w:rPr>
        <w:t>Introduction</w:t>
      </w:r>
      <w:bookmarkEnd w:id="81"/>
    </w:p>
    <w:p w14:paraId="168970FC" w14:textId="37C0D21F" w:rsidR="00842F70" w:rsidRPr="00A4782F" w:rsidRDefault="00842F70" w:rsidP="00842F70">
      <w:pPr>
        <w:rPr>
          <w:rFonts w:asciiTheme="minorBidi" w:hAnsiTheme="minorBidi" w:cstheme="minorBidi"/>
        </w:rPr>
      </w:pPr>
      <w:r w:rsidRPr="00A4782F">
        <w:rPr>
          <w:rFonts w:asciiTheme="minorBidi" w:hAnsiTheme="minorBidi" w:cstheme="minorBidi"/>
          <w:color w:val="000000"/>
        </w:rPr>
        <w:t>Approximately USD $5.7 trillion dollars-worth of chemicals are purchased on a yearly basis and transported through supply chains for personal, commercial or industrial use</w:t>
      </w:r>
      <w:sdt>
        <w:sdtPr>
          <w:rPr>
            <w:rFonts w:asciiTheme="minorBidi" w:hAnsiTheme="minorBidi" w:cstheme="minorBidi"/>
            <w:color w:val="000000"/>
          </w:rPr>
          <w:id w:val="-2091003607"/>
          <w:placeholder>
            <w:docPart w:val="E0CAE72432D8934EBD150C64EF800E4B"/>
          </w:placeholder>
          <w:citation/>
        </w:sdtPr>
        <w:sdtEndPr>
          <w:rPr>
            <w:color w:val="000000" w:themeColor="text1"/>
          </w:r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Oxf19 \l 2057 </w:instrText>
          </w:r>
          <w:r w:rsidRPr="00A4782F">
            <w:rPr>
              <w:rFonts w:asciiTheme="minorBidi" w:hAnsiTheme="minorBidi" w:cstheme="minorBidi"/>
              <w:color w:val="000000"/>
            </w:rPr>
            <w:fldChar w:fldCharType="separate"/>
          </w:r>
          <w:r w:rsidR="00580D52">
            <w:rPr>
              <w:rFonts w:asciiTheme="minorBidi" w:hAnsiTheme="minorBidi" w:cstheme="minorBidi"/>
              <w:noProof/>
              <w:color w:val="000000"/>
            </w:rPr>
            <w:t xml:space="preserve"> </w:t>
          </w:r>
          <w:r w:rsidR="00580D52" w:rsidRPr="00580D52">
            <w:rPr>
              <w:rFonts w:asciiTheme="minorBidi" w:hAnsiTheme="minorBidi" w:cstheme="minorBidi"/>
              <w:noProof/>
              <w:color w:val="000000"/>
            </w:rPr>
            <w:t>[62]</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Dependent upon the restrictions imposed on supply, import/export, use and carriage, they circulate the globe by a variety of platforms where illicit diversion becomes possible. </w:t>
      </w:r>
      <w:r w:rsidRPr="00A4782F">
        <w:rPr>
          <w:rFonts w:asciiTheme="minorBidi" w:hAnsiTheme="minorBidi" w:cstheme="minorBidi"/>
          <w:lang w:val="en-US"/>
        </w:rPr>
        <w:t xml:space="preserve">One of the issues facing states is the dual-use nature (where a chemical can be used both for beneficial and harmful purposes) of most chemical precursors that are considered by terrorists in the manufacture of Home-Made Explosives (HME). This makes regulation problematic given that </w:t>
      </w:r>
      <w:r w:rsidRPr="00A4782F">
        <w:rPr>
          <w:rFonts w:asciiTheme="minorBidi" w:hAnsiTheme="minorBidi" w:cstheme="minorBidi"/>
        </w:rPr>
        <w:t xml:space="preserve">some chemicals considered as explosive precursors (such as potassium permanganate and sodium nitrite) appear on the World Health Organisation list of essential medicines </w:t>
      </w:r>
      <w:sdt>
        <w:sdtPr>
          <w:rPr>
            <w:rFonts w:asciiTheme="minorBidi" w:hAnsiTheme="minorBidi" w:cstheme="minorBidi"/>
          </w:rPr>
          <w:id w:val="1899929357"/>
          <w:placeholder>
            <w:docPart w:val="E0CAE72432D8934EBD150C64EF800E4B"/>
          </w:placeholder>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WHO19 \l 2057 </w:instrText>
          </w:r>
          <w:r w:rsidRPr="00A4782F">
            <w:rPr>
              <w:rFonts w:asciiTheme="minorBidi" w:hAnsiTheme="minorBidi" w:cstheme="minorBidi"/>
            </w:rPr>
            <w:fldChar w:fldCharType="separate"/>
          </w:r>
          <w:r w:rsidR="00580D52" w:rsidRPr="00580D52">
            <w:rPr>
              <w:rFonts w:asciiTheme="minorBidi" w:hAnsiTheme="minorBidi" w:cstheme="minorBidi"/>
              <w:noProof/>
            </w:rPr>
            <w:t>[63]</w:t>
          </w:r>
          <w:r w:rsidRPr="00A4782F">
            <w:rPr>
              <w:rFonts w:asciiTheme="minorBidi" w:hAnsiTheme="minorBidi" w:cstheme="minorBidi"/>
            </w:rPr>
            <w:fldChar w:fldCharType="end"/>
          </w:r>
        </w:sdtContent>
      </w:sdt>
      <w:r w:rsidRPr="00A4782F">
        <w:rPr>
          <w:rFonts w:asciiTheme="minorBidi" w:hAnsiTheme="minorBidi" w:cstheme="minorBidi"/>
        </w:rPr>
        <w:t xml:space="preserve">, whilst others such as sulphuric acid are essential for industry. Therefore, many explosive precursors of interest can be found in retail stores, people’s homes or in specialist applications. </w:t>
      </w:r>
    </w:p>
    <w:p w14:paraId="31C03FD3" w14:textId="0E98632F" w:rsidR="00842F70" w:rsidRPr="00A4782F" w:rsidRDefault="00AF37EF" w:rsidP="00842F70">
      <w:pPr>
        <w:rPr>
          <w:rFonts w:asciiTheme="minorBidi" w:hAnsiTheme="minorBidi" w:cstheme="minorBidi"/>
          <w:color w:val="000000"/>
        </w:rPr>
      </w:pPr>
      <w:r w:rsidRPr="00A4782F">
        <w:rPr>
          <w:rFonts w:asciiTheme="minorBidi" w:hAnsiTheme="minorBidi" w:cstheme="minorBidi"/>
        </w:rPr>
        <w:t>Most of</w:t>
      </w:r>
      <w:r w:rsidR="00842F70" w:rsidRPr="00A4782F">
        <w:rPr>
          <w:rFonts w:asciiTheme="minorBidi" w:hAnsiTheme="minorBidi" w:cstheme="minorBidi"/>
        </w:rPr>
        <w:t xml:space="preserve"> the global population pays little attention to explosive precursors; this is helpful to the </w:t>
      </w:r>
      <w:r w:rsidR="00842F70" w:rsidRPr="00A4782F">
        <w:rPr>
          <w:rFonts w:asciiTheme="minorBidi" w:hAnsiTheme="minorBidi" w:cstheme="minorBidi"/>
          <w:lang w:val="en-US"/>
        </w:rPr>
        <w:t xml:space="preserve">terrorist as HME can exist as loose or compacted powder, as an emulsion, gel or plasticine, as a free-flowing liquid or a fine powder dispersed in the air. It can be prepared well in advance of planned activity or mixed prior to use. </w:t>
      </w:r>
    </w:p>
    <w:p w14:paraId="375D580C" w14:textId="3FA3E637" w:rsidR="00842F70" w:rsidRPr="00A4782F" w:rsidRDefault="00842F70" w:rsidP="00842F70">
      <w:pPr>
        <w:rPr>
          <w:rFonts w:asciiTheme="minorBidi" w:hAnsiTheme="minorBidi" w:cstheme="minorBidi"/>
          <w:shd w:val="clear" w:color="auto" w:fill="FFFFFF"/>
        </w:rPr>
      </w:pPr>
      <w:r w:rsidRPr="00A4782F">
        <w:rPr>
          <w:rFonts w:asciiTheme="minorBidi" w:hAnsiTheme="minorBidi" w:cstheme="minorBidi"/>
        </w:rPr>
        <w:t>The production</w:t>
      </w:r>
      <w:r w:rsidRPr="00A4782F">
        <w:rPr>
          <w:rFonts w:asciiTheme="minorBidi" w:hAnsiTheme="minorBidi" w:cstheme="minorBidi"/>
          <w:lang w:val="en-US"/>
        </w:rPr>
        <w:t xml:space="preserve"> of HME </w:t>
      </w:r>
      <w:r w:rsidRPr="00A4782F">
        <w:rPr>
          <w:rFonts w:asciiTheme="minorBidi" w:hAnsiTheme="minorBidi" w:cstheme="minorBidi"/>
        </w:rPr>
        <w:t>is nothing new in terms of explosive chemistry, but rather the types of fuel and oxidiser that are combined to deliver an explosive outcome are in constant flux according to their availability and traceability. When initiated by a suitable stimulus, these fuels and oxidizers deflagrate (burn rapidly) or detonate by the initiation of an explosive train (</w:t>
      </w:r>
      <w:r w:rsidRPr="00A4782F">
        <w:rPr>
          <w:rFonts w:asciiTheme="minorBidi" w:hAnsiTheme="minorBidi" w:cstheme="minorBidi"/>
          <w:shd w:val="clear" w:color="auto" w:fill="FFFFFF"/>
        </w:rPr>
        <w:t>the passage of stimulus from detonator to main charge)</w:t>
      </w:r>
      <w:r w:rsidRPr="00A4782F">
        <w:rPr>
          <w:rFonts w:asciiTheme="minorBidi" w:hAnsiTheme="minorBidi" w:cstheme="minorBidi"/>
        </w:rPr>
        <w:t xml:space="preserve"> </w:t>
      </w:r>
      <w:sdt>
        <w:sdtPr>
          <w:rPr>
            <w:rFonts w:asciiTheme="minorBidi" w:hAnsiTheme="minorBidi" w:cstheme="minorBidi"/>
          </w:rPr>
          <w:id w:val="245314266"/>
          <w:placeholder>
            <w:docPart w:val="0ACA33DC5D4B9845A5FF98587E84089E"/>
          </w:placeholder>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Akh111 \l 2057 </w:instrText>
          </w:r>
          <w:r w:rsidRPr="00A4782F">
            <w:rPr>
              <w:rFonts w:asciiTheme="minorBidi" w:hAnsiTheme="minorBidi" w:cstheme="minorBidi"/>
            </w:rPr>
            <w:fldChar w:fldCharType="separate"/>
          </w:r>
          <w:r w:rsidR="00580D52" w:rsidRPr="00580D52">
            <w:rPr>
              <w:rFonts w:asciiTheme="minorBidi" w:hAnsiTheme="minorBidi" w:cstheme="minorBidi"/>
              <w:noProof/>
            </w:rPr>
            <w:t>[64]</w:t>
          </w:r>
          <w:r w:rsidRPr="00A4782F">
            <w:rPr>
              <w:rFonts w:asciiTheme="minorBidi" w:hAnsiTheme="minorBidi" w:cstheme="minorBidi"/>
            </w:rPr>
            <w:fldChar w:fldCharType="end"/>
          </w:r>
        </w:sdtContent>
      </w:sdt>
      <w:r w:rsidRPr="00A4782F">
        <w:rPr>
          <w:rFonts w:asciiTheme="minorBidi" w:hAnsiTheme="minorBidi" w:cstheme="minorBidi"/>
          <w:shd w:val="clear" w:color="auto" w:fill="FFFFFF"/>
        </w:rPr>
        <w:t xml:space="preserve"> </w:t>
      </w:r>
      <w:sdt>
        <w:sdtPr>
          <w:rPr>
            <w:rFonts w:asciiTheme="minorBidi" w:hAnsiTheme="minorBidi" w:cstheme="minorBidi"/>
            <w:shd w:val="clear" w:color="auto" w:fill="FFFFFF"/>
          </w:rPr>
          <w:id w:val="804203942"/>
          <w:placeholder>
            <w:docPart w:val="7875CAE2190A864692C23EC9DBD5FE66"/>
          </w:placeholder>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Fox99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[65]</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rPr>
        <w:t>, dependent upon the ‘effect’ required (such as blast, fragmentation, heat, shatter, or the displacement of earth and rock by expanding gaseous products)</w:t>
      </w:r>
      <w:r w:rsidRPr="00A4782F">
        <w:rPr>
          <w:rFonts w:asciiTheme="minorBidi" w:hAnsiTheme="minorBidi" w:cstheme="minorBidi"/>
          <w:shd w:val="clear" w:color="auto" w:fill="FFFFFF"/>
        </w:rPr>
        <w:t>. Break the explosive train and an Improvised Explosive Device (IED) containing HME usually fails to function as intended. It is therefore the chemical components within an explosive train, not the physical components of an IED, that this paper considers of interest.</w:t>
      </w:r>
    </w:p>
    <w:p w14:paraId="13078866" w14:textId="7E5F14BE" w:rsidR="00842F70" w:rsidRPr="00A4782F" w:rsidRDefault="00842F70" w:rsidP="00842F70">
      <w:pPr>
        <w:rPr>
          <w:rFonts w:asciiTheme="minorBidi" w:hAnsiTheme="minorBidi" w:cstheme="minorBidi"/>
          <w:strike/>
        </w:rPr>
      </w:pPr>
      <w:r w:rsidRPr="00A4782F">
        <w:rPr>
          <w:rFonts w:asciiTheme="minorBidi" w:hAnsiTheme="minorBidi" w:cstheme="minorBidi"/>
          <w:shd w:val="clear" w:color="auto" w:fill="FFFFFF"/>
        </w:rPr>
        <w:t>The explosive train may incorporate a mix of commercial, military and HME compositions, dependent upon supply chain availability and the sensitivity of the HME to detonation. For example, ammonium nitrate (AN)-based HME is insensitive to shock alone and requires a booster of more powerful commercial / military explosive  to achieve detonation (</w:t>
      </w:r>
      <w:sdt>
        <w:sdtPr>
          <w:rPr>
            <w:rFonts w:asciiTheme="minorBidi" w:hAnsiTheme="minorBidi" w:cstheme="minorBidi"/>
            <w:shd w:val="clear" w:color="auto" w:fill="FFFFFF"/>
          </w:rPr>
          <w:id w:val="-2118120285"/>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Jaf62 \l 2057 </w:instrText>
          </w:r>
          <w:r w:rsidRPr="00A4782F">
            <w:rPr>
              <w:rFonts w:asciiTheme="minorBidi" w:hAnsiTheme="minorBidi" w:cstheme="minorBidi"/>
              <w:shd w:val="clear" w:color="auto" w:fill="FFFFFF"/>
            </w:rPr>
            <w:fldChar w:fldCharType="separate"/>
          </w:r>
          <w:r w:rsidR="00580D52">
            <w:rPr>
              <w:rFonts w:asciiTheme="minorBidi" w:hAnsiTheme="minorBidi" w:cstheme="minorBidi"/>
              <w:noProof/>
              <w:shd w:val="clear" w:color="auto" w:fill="FFFFFF"/>
            </w:rPr>
            <w:t xml:space="preserve"> </w:t>
          </w:r>
          <w:r w:rsidR="00580D52" w:rsidRPr="00580D52">
            <w:rPr>
              <w:rFonts w:asciiTheme="minorBidi" w:hAnsiTheme="minorBidi" w:cstheme="minorBidi"/>
              <w:noProof/>
              <w:shd w:val="clear" w:color="auto" w:fill="FFFFFF"/>
            </w:rPr>
            <w:t>[66]</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b/>
          <w:bCs/>
          <w:shd w:val="clear" w:color="auto" w:fill="FFFFFF"/>
        </w:rPr>
        <w:t xml:space="preserve"> </w:t>
      </w:r>
      <w:r w:rsidRPr="00A4782F">
        <w:rPr>
          <w:rFonts w:asciiTheme="minorBidi" w:hAnsiTheme="minorBidi" w:cstheme="minorBidi"/>
          <w:shd w:val="clear" w:color="auto" w:fill="FFFFFF"/>
        </w:rPr>
        <w:t xml:space="preserve">and </w:t>
      </w:r>
      <w:sdt>
        <w:sdtPr>
          <w:rPr>
            <w:rFonts w:asciiTheme="minorBidi" w:hAnsiTheme="minorBidi" w:cstheme="minorBidi"/>
            <w:shd w:val="clear" w:color="auto" w:fill="FFFFFF"/>
          </w:rPr>
          <w:id w:val="227886511"/>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Coo74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[67]</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This is recognised in Yemen’s improvised sea mine where the ammonium nitrate and aluminium (ANA</w:t>
      </w:r>
      <w:r w:rsidR="00715255">
        <w:rPr>
          <w:rFonts w:asciiTheme="minorBidi" w:hAnsiTheme="minorBidi" w:cstheme="minorBidi"/>
          <w:shd w:val="clear" w:color="auto" w:fill="FFFFFF"/>
        </w:rPr>
        <w:t>l</w:t>
      </w:r>
      <w:r w:rsidRPr="00A4782F">
        <w:rPr>
          <w:rFonts w:asciiTheme="minorBidi" w:hAnsiTheme="minorBidi" w:cstheme="minorBidi"/>
          <w:shd w:val="clear" w:color="auto" w:fill="FFFFFF"/>
        </w:rPr>
        <w:t xml:space="preserve">) main charge requires a booster of more powerful explosive to achieve detonation </w:t>
      </w:r>
      <w:sdt>
        <w:sdtPr>
          <w:rPr>
            <w:rFonts w:asciiTheme="minorBidi" w:hAnsiTheme="minorBidi" w:cstheme="minorBidi"/>
          </w:rPr>
          <w:id w:val="-1473050151"/>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Him18 \p "170, Table 41.1" \l 2057 </w:instrText>
          </w:r>
          <w:r w:rsidRPr="00A4782F">
            <w:rPr>
              <w:rFonts w:asciiTheme="minorBidi" w:hAnsiTheme="minorBidi" w:cstheme="minorBidi"/>
            </w:rPr>
            <w:fldChar w:fldCharType="separate"/>
          </w:r>
          <w:r w:rsidR="00580D52" w:rsidRPr="00580D52">
            <w:rPr>
              <w:rFonts w:asciiTheme="minorBidi" w:hAnsiTheme="minorBidi" w:cstheme="minorBidi"/>
              <w:noProof/>
            </w:rPr>
            <w:t>[68, pp. 170, Table 41.1]</w:t>
          </w:r>
          <w:r w:rsidRPr="00A4782F">
            <w:rPr>
              <w:rFonts w:asciiTheme="minorBidi" w:hAnsiTheme="minorBidi" w:cstheme="minorBidi"/>
            </w:rPr>
            <w:fldChar w:fldCharType="end"/>
          </w:r>
        </w:sdtContent>
      </w:sdt>
      <w:r w:rsidRPr="00A4782F">
        <w:rPr>
          <w:rFonts w:asciiTheme="minorBidi" w:hAnsiTheme="minorBidi" w:cstheme="minorBidi"/>
        </w:rPr>
        <w:t>.</w:t>
      </w:r>
      <w:r w:rsidRPr="00A4782F">
        <w:rPr>
          <w:rFonts w:asciiTheme="minorBidi" w:hAnsiTheme="minorBidi" w:cstheme="minorBidi"/>
          <w:shd w:val="clear" w:color="auto" w:fill="FFFFFF"/>
        </w:rPr>
        <w:t xml:space="preserve"> A large critical diameter (the minimum diameter of explosive required to progress detonation), which exceeds those of military explosives, is also required </w:t>
      </w:r>
      <w:sdt>
        <w:sdtPr>
          <w:rPr>
            <w:rFonts w:asciiTheme="minorBidi" w:hAnsiTheme="minorBidi" w:cstheme="minorBidi"/>
            <w:shd w:val="clear" w:color="auto" w:fill="FFFFFF"/>
          </w:rPr>
          <w:id w:val="379051300"/>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lang w:val="en-US"/>
            </w:rPr>
            <w:instrText xml:space="preserve"> CITATION Woo02 \l 1033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lang w:val="en-US"/>
            </w:rPr>
            <w:t>[69]</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w:t>
      </w:r>
      <w:sdt>
        <w:sdtPr>
          <w:rPr>
            <w:rFonts w:asciiTheme="minorBidi" w:hAnsiTheme="minorBidi" w:cstheme="minorBidi"/>
            <w:shd w:val="clear" w:color="auto" w:fill="FFFFFF"/>
          </w:rPr>
          <w:id w:val="392168885"/>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Zha16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[70]</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which is one of the primary reasons why AN-based explosions are often large in mass (in this paper, 25 kg is considered the limit whereby an IED cannot be considered ergonomically man-portable). The fact that an IED comprises many ‘</w:t>
      </w:r>
      <w:r w:rsidRPr="00A4782F">
        <w:rPr>
          <w:rFonts w:asciiTheme="minorBidi" w:hAnsiTheme="minorBidi" w:cstheme="minorBidi"/>
          <w:i/>
          <w:iCs/>
          <w:shd w:val="clear" w:color="auto" w:fill="FFFFFF"/>
        </w:rPr>
        <w:t>standard</w:t>
      </w:r>
      <w:r w:rsidRPr="00A4782F">
        <w:rPr>
          <w:rFonts w:asciiTheme="minorBidi" w:hAnsiTheme="minorBidi" w:cstheme="minorBidi"/>
          <w:shd w:val="clear" w:color="auto" w:fill="FFFFFF"/>
        </w:rPr>
        <w:t xml:space="preserve">’ components </w:t>
      </w:r>
      <w:sdt>
        <w:sdtPr>
          <w:rPr>
            <w:rFonts w:asciiTheme="minorBidi" w:hAnsiTheme="minorBidi" w:cstheme="minorBidi"/>
            <w:shd w:val="clear" w:color="auto" w:fill="FFFFFF"/>
          </w:rPr>
          <w:id w:val="834335666"/>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UNM182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[19]</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facilitates exploitation. Exploitation informs risk assessment by promoting better understanding of the perpetrator’s capability and intent and what opportunities may exist to obtain precursor chemicals. Through predictive threat analysis, these opportunities can be influenced. This is particularly important given that, for example, </w:t>
      </w:r>
      <w:r w:rsidRPr="00A4782F">
        <w:rPr>
          <w:rFonts w:asciiTheme="minorBidi" w:hAnsiTheme="minorBidi" w:cstheme="minorBidi"/>
        </w:rPr>
        <w:t xml:space="preserve">the current UK list of proscribed terrorist organisations encompasses 76 international organisations under the Terrorism Act 2000 and 14 organisations in Northern Ireland that were proscribed under previous legislation </w:t>
      </w:r>
      <w:sdt>
        <w:sdtPr>
          <w:rPr>
            <w:rFonts w:asciiTheme="minorBidi" w:hAnsiTheme="minorBidi" w:cstheme="minorBidi"/>
            <w:shd w:val="clear" w:color="auto" w:fill="FFFFFF"/>
          </w:rPr>
          <w:id w:val="1514721866"/>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Hom201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[71]</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rPr>
        <w:t xml:space="preserve">. </w:t>
      </w:r>
    </w:p>
    <w:p w14:paraId="230861D6" w14:textId="02F5FBB6" w:rsidR="00842F70" w:rsidRPr="00A4782F" w:rsidRDefault="00842F70" w:rsidP="00842F70">
      <w:pPr>
        <w:rPr>
          <w:rFonts w:asciiTheme="minorBidi" w:hAnsiTheme="minorBidi" w:cstheme="minorBidi"/>
        </w:rPr>
      </w:pPr>
      <w:r w:rsidRPr="00A4782F">
        <w:rPr>
          <w:rFonts w:asciiTheme="minorBidi" w:hAnsiTheme="minorBidi" w:cstheme="minorBidi"/>
        </w:rPr>
        <w:t xml:space="preserve">HME is most often used by non-state armed groups, terror organisations or criminal groups when access to the reliable performance of military and commercial explosives has been diminished through effective physical stockpile and security management </w:t>
      </w:r>
      <w:sdt>
        <w:sdtPr>
          <w:rPr>
            <w:rFonts w:asciiTheme="minorBidi" w:hAnsiTheme="minorBidi" w:cstheme="minorBidi"/>
          </w:rPr>
          <w:id w:val="-1167701614"/>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UNG08 \l 2057 </w:instrText>
          </w:r>
          <w:r w:rsidRPr="00A4782F">
            <w:rPr>
              <w:rFonts w:asciiTheme="minorBidi" w:hAnsiTheme="minorBidi" w:cstheme="minorBidi"/>
            </w:rPr>
            <w:fldChar w:fldCharType="separate"/>
          </w:r>
          <w:r w:rsidR="00580D52" w:rsidRPr="00580D52">
            <w:rPr>
              <w:rFonts w:asciiTheme="minorBidi" w:hAnsiTheme="minorBidi" w:cstheme="minorBidi"/>
              <w:noProof/>
            </w:rPr>
            <w:t>[72]</w:t>
          </w:r>
          <w:r w:rsidRPr="00A4782F">
            <w:rPr>
              <w:rFonts w:asciiTheme="minorBidi" w:hAnsiTheme="minorBidi" w:cstheme="minorBidi"/>
            </w:rPr>
            <w:fldChar w:fldCharType="end"/>
          </w:r>
        </w:sdtContent>
      </w:sdt>
      <w:sdt>
        <w:sdtPr>
          <w:rPr>
            <w:rFonts w:asciiTheme="minorBidi" w:hAnsiTheme="minorBidi" w:cstheme="minorBidi"/>
            <w:color w:val="000000"/>
          </w:rPr>
          <w:id w:val="-990633063"/>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CITATION Uni18 \l 2057 </w:instrText>
          </w:r>
          <w:r w:rsidRPr="00A4782F">
            <w:rPr>
              <w:rFonts w:asciiTheme="minorBidi" w:hAnsiTheme="minorBidi" w:cstheme="minorBidi"/>
              <w:color w:val="000000"/>
            </w:rPr>
            <w:fldChar w:fldCharType="separate"/>
          </w:r>
          <w:r w:rsidR="00580D52">
            <w:rPr>
              <w:rFonts w:asciiTheme="minorBidi" w:hAnsiTheme="minorBidi" w:cstheme="minorBidi"/>
              <w:noProof/>
              <w:color w:val="000000"/>
            </w:rPr>
            <w:t xml:space="preserve"> </w:t>
          </w:r>
          <w:r w:rsidR="00580D52" w:rsidRPr="00580D52">
            <w:rPr>
              <w:rFonts w:asciiTheme="minorBidi" w:hAnsiTheme="minorBidi" w:cstheme="minorBidi"/>
              <w:noProof/>
              <w:color w:val="000000"/>
            </w:rPr>
            <w:t>[73]</w:t>
          </w:r>
          <w:r w:rsidRPr="00A4782F">
            <w:rPr>
              <w:rFonts w:asciiTheme="minorBidi" w:hAnsiTheme="minorBidi" w:cstheme="minorBidi"/>
              <w:color w:val="000000"/>
            </w:rPr>
            <w:fldChar w:fldCharType="end"/>
          </w:r>
        </w:sdtContent>
      </w:sdt>
      <w:r w:rsidRPr="00A4782F">
        <w:rPr>
          <w:rFonts w:asciiTheme="minorBidi" w:hAnsiTheme="minorBidi" w:cstheme="minorBidi"/>
        </w:rPr>
        <w:t xml:space="preserve">. For example, Yemen has experienced many thousands of IED events this past three years, with over 90% of devices incorporating military ordnance, grenade fuzes and military or commercial detonators. There is little recourse for groups to manufacture HME at scale </w:t>
      </w:r>
      <w:r w:rsidR="00AF37EF" w:rsidRPr="00A4782F">
        <w:rPr>
          <w:rFonts w:asciiTheme="minorBidi" w:hAnsiTheme="minorBidi" w:cstheme="minorBidi"/>
        </w:rPr>
        <w:t>if</w:t>
      </w:r>
      <w:r w:rsidRPr="00A4782F">
        <w:rPr>
          <w:rFonts w:asciiTheme="minorBidi" w:hAnsiTheme="minorBidi" w:cstheme="minorBidi"/>
        </w:rPr>
        <w:t xml:space="preserve"> access to other supplies continue. </w:t>
      </w:r>
    </w:p>
    <w:p w14:paraId="139E0BBD" w14:textId="19061089" w:rsidR="00842F70" w:rsidRPr="00A4782F" w:rsidRDefault="00842F70" w:rsidP="00842F70">
      <w:pPr>
        <w:rPr>
          <w:rFonts w:asciiTheme="minorBidi" w:hAnsiTheme="minorBidi" w:cstheme="minorBidi"/>
          <w:color w:val="000000"/>
        </w:rPr>
      </w:pPr>
      <w:r w:rsidRPr="00A4782F">
        <w:rPr>
          <w:rFonts w:asciiTheme="minorBidi" w:hAnsiTheme="minorBidi" w:cstheme="minorBidi"/>
        </w:rPr>
        <w:t xml:space="preserve">Existing risk and risk management for precursors is based on standard techniques, which defines risk in terms of the hazard (the precursor) and the consequences of that hazard generating an explosive event. Consequence is based on probability and severity which, in the case of HME, drifts into the bracket of catastrophic on many well-publicised occasions. This approach is buried within complex regulation that influences risk reduction programmes at the national, regional and international level, dependent upon the consequences associated with that precursor. </w:t>
      </w:r>
      <w:r w:rsidRPr="00A4782F">
        <w:rPr>
          <w:rFonts w:asciiTheme="minorBidi" w:hAnsiTheme="minorBidi" w:cstheme="minorBidi"/>
          <w:color w:val="000000"/>
        </w:rPr>
        <w:t xml:space="preserve">Action on Armed Violence (AOAV) suggests that whilst regulation should be one of our greatest weapons to counter the IED, it may be a significant weakness </w:t>
      </w:r>
      <w:sdt>
        <w:sdtPr>
          <w:rPr>
            <w:rFonts w:asciiTheme="minorBidi" w:hAnsiTheme="minorBidi" w:cstheme="minorBidi"/>
            <w:color w:val="000000"/>
          </w:rPr>
          <w:id w:val="-1959486007"/>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Cor14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[74]</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w:t>
      </w:r>
    </w:p>
    <w:p w14:paraId="27B900F5" w14:textId="0653DB47" w:rsidR="00C151B3" w:rsidRPr="00A4782F" w:rsidRDefault="00C151B3" w:rsidP="00C151B3">
      <w:pPr>
        <w:pStyle w:val="Heading2"/>
        <w:rPr>
          <w:rFonts w:asciiTheme="minorBidi" w:hAnsiTheme="minorBidi" w:cstheme="minorBidi"/>
        </w:rPr>
      </w:pPr>
      <w:bookmarkStart w:id="82" w:name="_Toc152159564"/>
      <w:r w:rsidRPr="00A4782F">
        <w:rPr>
          <w:rFonts w:asciiTheme="minorBidi" w:hAnsiTheme="minorBidi" w:cstheme="minorBidi"/>
        </w:rPr>
        <w:t>Research Methodology</w:t>
      </w:r>
      <w:bookmarkEnd w:id="82"/>
    </w:p>
    <w:p w14:paraId="78E4EE28" w14:textId="77777777" w:rsidR="00C56FC9" w:rsidRPr="00A4782F" w:rsidRDefault="00C56FC9" w:rsidP="00C56FC9">
      <w:pPr>
        <w:rPr>
          <w:rFonts w:asciiTheme="minorBidi" w:hAnsiTheme="minorBidi" w:cstheme="minorBidi"/>
          <w:color w:val="000000"/>
        </w:rPr>
      </w:pPr>
      <w:r w:rsidRPr="00A4782F">
        <w:rPr>
          <w:rFonts w:asciiTheme="minorBidi" w:hAnsiTheme="minorBidi" w:cstheme="minorBidi"/>
          <w:color w:val="000000"/>
        </w:rPr>
        <w:t>This research is exploratory in nature, with the authors utilizing a mixed method approach regarding literature review, data analysis, and case study to establish initial perception of a risk assessment strategy that could be applied to the regulation of explosive chemical precursors (ECP) used in the manufacture of HME. Through case studies certain precursor hazards that have been used in HME compositions and which are available to terrorists and criminals through knowledge exchange or literature. Trends analysis has been used to determine key step changes in historical ECP use when regulation has been amended to establish links to potential precursors of future interest, thereby facilitating pre-emptive mitigation. For example, if a chemical precursor were regulated, which other chemicals could perform a similar function within the supply chain and could that be anticipated?</w:t>
      </w:r>
    </w:p>
    <w:p w14:paraId="01916C32" w14:textId="77777777" w:rsidR="00C56FC9" w:rsidRPr="00A4782F" w:rsidRDefault="00C56FC9" w:rsidP="00C56FC9">
      <w:pPr>
        <w:spacing w:before="240" w:after="120"/>
        <w:rPr>
          <w:rFonts w:asciiTheme="minorBidi" w:hAnsiTheme="minorBidi" w:cstheme="minorBidi"/>
          <w:color w:val="000000"/>
        </w:rPr>
      </w:pPr>
      <w:r w:rsidRPr="00A4782F">
        <w:rPr>
          <w:rFonts w:asciiTheme="minorBidi" w:hAnsiTheme="minorBidi" w:cstheme="minorBidi"/>
          <w:color w:val="000000"/>
        </w:rPr>
        <w:t xml:space="preserve">Given the increased use of IEDs this past decade, and the variety of potential ECP available, the </w:t>
      </w:r>
      <w:r w:rsidRPr="00A4782F">
        <w:rPr>
          <w:rFonts w:asciiTheme="minorBidi" w:hAnsiTheme="minorBidi" w:cstheme="minorBidi"/>
          <w:color w:val="000000" w:themeColor="text1"/>
        </w:rPr>
        <w:t>critical reasoning for the application of a Risk Assessment is demonstrated by three specific case studies</w:t>
      </w:r>
      <w:r w:rsidRPr="00A4782F">
        <w:rPr>
          <w:rFonts w:asciiTheme="minorBidi" w:hAnsiTheme="minorBidi" w:cstheme="minorBidi"/>
          <w:color w:val="000000"/>
        </w:rPr>
        <w:t>.</w:t>
      </w:r>
      <w:r w:rsidRPr="00A4782F">
        <w:rPr>
          <w:rFonts w:asciiTheme="minorBidi" w:hAnsiTheme="minorBidi" w:cstheme="minorBidi"/>
          <w:b/>
          <w:bCs/>
          <w:color w:val="000000"/>
        </w:rPr>
        <w:t xml:space="preserve"> </w:t>
      </w:r>
      <w:r w:rsidRPr="00A4782F">
        <w:rPr>
          <w:rFonts w:asciiTheme="minorBidi" w:hAnsiTheme="minorBidi" w:cstheme="minorBidi"/>
          <w:color w:val="000000" w:themeColor="text1"/>
        </w:rPr>
        <w:t>Each case study is taken through the proposed risk assessment strategy as an introductory proof of concept.</w:t>
      </w:r>
      <w:r w:rsidRPr="00A4782F">
        <w:rPr>
          <w:rFonts w:asciiTheme="minorBidi" w:hAnsiTheme="minorBidi" w:cstheme="minorBidi"/>
          <w:color w:val="000000"/>
        </w:rPr>
        <w:t xml:space="preserve"> </w:t>
      </w:r>
      <w:r w:rsidRPr="00A4782F">
        <w:rPr>
          <w:rFonts w:asciiTheme="minorBidi" w:hAnsiTheme="minorBidi" w:cstheme="minorBidi"/>
          <w:color w:val="000000" w:themeColor="text1"/>
        </w:rPr>
        <w:t xml:space="preserve">New IED prevention and mitigation strategies are also introduced which, when combined with precursor regulation, can reduce the occurrence of incidents involving HME. </w:t>
      </w:r>
    </w:p>
    <w:p w14:paraId="1EEC4340" w14:textId="2123E8AC" w:rsidR="00573981" w:rsidRPr="00A4782F" w:rsidRDefault="0027218E" w:rsidP="00466A2E">
      <w:pPr>
        <w:pStyle w:val="Heading2"/>
        <w:rPr>
          <w:rFonts w:asciiTheme="minorBidi" w:hAnsiTheme="minorBidi" w:cstheme="minorBidi"/>
        </w:rPr>
      </w:pPr>
      <w:bookmarkStart w:id="83" w:name="_Toc152159565"/>
      <w:r w:rsidRPr="00A4782F">
        <w:rPr>
          <w:rFonts w:asciiTheme="minorBidi" w:hAnsiTheme="minorBidi" w:cstheme="minorBidi"/>
        </w:rPr>
        <w:t>Literature Review</w:t>
      </w:r>
      <w:bookmarkEnd w:id="83"/>
    </w:p>
    <w:p w14:paraId="18B3F4C9" w14:textId="3F6BAA9D" w:rsidR="007D48F0" w:rsidRPr="00A4782F" w:rsidRDefault="00951B3D" w:rsidP="007D48F0">
      <w:pPr>
        <w:pStyle w:val="Heading3"/>
        <w:rPr>
          <w:rFonts w:asciiTheme="minorBidi" w:hAnsiTheme="minorBidi" w:cstheme="minorBidi"/>
        </w:rPr>
      </w:pPr>
      <w:bookmarkStart w:id="84" w:name="_Toc152159566"/>
      <w:r w:rsidRPr="00A4782F">
        <w:rPr>
          <w:rFonts w:asciiTheme="minorBidi" w:hAnsiTheme="minorBidi" w:cstheme="minorBidi"/>
        </w:rPr>
        <w:t>Regulation</w:t>
      </w:r>
      <w:bookmarkEnd w:id="84"/>
    </w:p>
    <w:p w14:paraId="2D898522" w14:textId="27F81D26" w:rsidR="00C14785" w:rsidRPr="00A4782F" w:rsidRDefault="00C14785" w:rsidP="00C14785">
      <w:pPr>
        <w:rPr>
          <w:rFonts w:asciiTheme="minorBidi" w:hAnsiTheme="minorBidi" w:cstheme="minorBidi"/>
          <w:color w:val="000000"/>
        </w:rPr>
      </w:pPr>
      <w:r w:rsidRPr="00A4782F">
        <w:rPr>
          <w:rFonts w:asciiTheme="minorBidi" w:hAnsiTheme="minorBidi" w:cstheme="minorBidi"/>
        </w:rPr>
        <w:t xml:space="preserve">In 2017 the </w:t>
      </w:r>
      <w:r w:rsidR="00A25363">
        <w:rPr>
          <w:rFonts w:asciiTheme="minorBidi" w:hAnsiTheme="minorBidi" w:cstheme="minorBidi"/>
        </w:rPr>
        <w:t xml:space="preserve">United Nations </w:t>
      </w:r>
      <w:r w:rsidRPr="00A4782F">
        <w:rPr>
          <w:rFonts w:asciiTheme="minorBidi" w:hAnsiTheme="minorBidi" w:cstheme="minorBidi"/>
        </w:rPr>
        <w:t xml:space="preserve">Office of Disarmament Affairs (UNODA) reported that IEDs impacted upon lives and livelihoods within nearly 50 countries and territories globally, particularly Afghanistan, Iraq, Libya, the Syrian Arab Republic, Somalia and Pakistan </w:t>
      </w:r>
      <w:sdt>
        <w:sdtPr>
          <w:rPr>
            <w:rFonts w:asciiTheme="minorBidi" w:hAnsiTheme="minorBidi" w:cstheme="minorBidi"/>
          </w:rPr>
          <w:id w:val="213705364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UNO18 \l 2057 </w:instrText>
          </w:r>
          <w:r w:rsidRPr="00A4782F">
            <w:rPr>
              <w:rFonts w:asciiTheme="minorBidi" w:hAnsiTheme="minorBidi" w:cstheme="minorBidi"/>
            </w:rPr>
            <w:fldChar w:fldCharType="separate"/>
          </w:r>
          <w:r w:rsidR="00580D52" w:rsidRPr="00580D52">
            <w:rPr>
              <w:rFonts w:asciiTheme="minorBidi" w:hAnsiTheme="minorBidi" w:cstheme="minorBidi"/>
              <w:noProof/>
            </w:rPr>
            <w:t>[75]</w:t>
          </w:r>
          <w:r w:rsidRPr="00A4782F">
            <w:rPr>
              <w:rFonts w:asciiTheme="minorBidi" w:hAnsiTheme="minorBidi" w:cstheme="minorBidi"/>
            </w:rPr>
            <w:fldChar w:fldCharType="end"/>
          </w:r>
        </w:sdtContent>
      </w:sdt>
      <w:r w:rsidRPr="00A4782F">
        <w:rPr>
          <w:rFonts w:asciiTheme="minorBidi" w:hAnsiTheme="minorBidi" w:cstheme="minorBidi"/>
        </w:rPr>
        <w:t>.</w:t>
      </w:r>
      <w:r w:rsidRPr="00A4782F">
        <w:rPr>
          <w:rFonts w:asciiTheme="minorBidi" w:hAnsiTheme="minorBidi" w:cstheme="minorBidi"/>
          <w:color w:val="000000"/>
        </w:rPr>
        <w:t xml:space="preserve"> As a weapons system they have also killed or injured more than 137,000 civilians this past decade, accounting for 48% of all casualties from incidents of explosive violence </w:t>
      </w:r>
      <w:sdt>
        <w:sdtPr>
          <w:rPr>
            <w:rFonts w:asciiTheme="minorBidi" w:hAnsiTheme="minorBidi" w:cstheme="minorBidi"/>
            <w:color w:val="000000"/>
          </w:rPr>
          <w:id w:val="-465890182"/>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Ove201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[76]</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Wherever possible, regulation has been applied to restrict or regulate the availability of military and commercial explosives, or the ECP that are used in the manufacture of HME. Pivotal literature references by region are as follows: Australia </w:t>
      </w:r>
      <w:sdt>
        <w:sdtPr>
          <w:rPr>
            <w:rFonts w:asciiTheme="minorBidi" w:hAnsiTheme="minorBidi" w:cstheme="minorBidi"/>
            <w:shd w:val="clear" w:color="auto" w:fill="FFFFFF"/>
          </w:rPr>
          <w:id w:val="733824671"/>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Aus16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[77]</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color w:val="000000"/>
        </w:rPr>
        <w:t xml:space="preserve">; Canada </w:t>
      </w:r>
      <w:sdt>
        <w:sdtPr>
          <w:rPr>
            <w:rFonts w:asciiTheme="minorBidi" w:hAnsiTheme="minorBidi" w:cstheme="minorBidi"/>
            <w:shd w:val="clear" w:color="auto" w:fill="FFFFFF"/>
          </w:rPr>
          <w:id w:val="-1653211617"/>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Gov13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[78]</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color w:val="000000"/>
        </w:rPr>
        <w:t xml:space="preserve">; the European Union and Norway </w:t>
      </w:r>
      <w:sdt>
        <w:sdtPr>
          <w:rPr>
            <w:rFonts w:asciiTheme="minorBidi" w:hAnsiTheme="minorBidi" w:cstheme="minorBidi"/>
            <w:color w:val="1B1B1B"/>
            <w:shd w:val="clear" w:color="auto" w:fill="FFFFFF"/>
          </w:rPr>
          <w:id w:val="1392540145"/>
          <w:citation/>
        </w:sdtPr>
        <w:sdtEndPr/>
        <w:sdtContent>
          <w:r w:rsidRPr="00A4782F">
            <w:rPr>
              <w:rFonts w:asciiTheme="minorBidi" w:hAnsiTheme="minorBidi" w:cstheme="minorBidi"/>
              <w:color w:val="1B1B1B"/>
              <w:shd w:val="clear" w:color="auto" w:fill="FFFFFF"/>
            </w:rPr>
            <w:fldChar w:fldCharType="begin"/>
          </w:r>
          <w:r w:rsidRPr="00A4782F">
            <w:rPr>
              <w:rFonts w:asciiTheme="minorBidi" w:hAnsiTheme="minorBidi" w:cstheme="minorBidi"/>
              <w:color w:val="1B1B1B"/>
              <w:shd w:val="clear" w:color="auto" w:fill="FFFFFF"/>
            </w:rPr>
            <w:instrText xml:space="preserve">CITATION Reg19 \l 2057 </w:instrText>
          </w:r>
          <w:r w:rsidRPr="00A4782F">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[79]</w:t>
          </w:r>
          <w:r w:rsidRPr="00A4782F">
            <w:rPr>
              <w:rFonts w:asciiTheme="minorBidi" w:hAnsiTheme="minorBidi" w:cstheme="minorBidi"/>
              <w:color w:val="1B1B1B"/>
              <w:shd w:val="clear" w:color="auto" w:fill="FFFFFF"/>
            </w:rPr>
            <w:fldChar w:fldCharType="end"/>
          </w:r>
        </w:sdtContent>
      </w:sdt>
      <w:r w:rsidRPr="00A4782F">
        <w:rPr>
          <w:rFonts w:asciiTheme="minorBidi" w:hAnsiTheme="minorBidi" w:cstheme="minorBidi"/>
          <w:color w:val="1B1B1B"/>
          <w:shd w:val="clear" w:color="auto" w:fill="FFFFFF"/>
        </w:rPr>
        <w:t>;</w:t>
      </w:r>
      <w:r w:rsidRPr="00A4782F">
        <w:rPr>
          <w:rFonts w:asciiTheme="minorBidi" w:hAnsiTheme="minorBidi" w:cstheme="minorBidi"/>
          <w:color w:val="000000"/>
        </w:rPr>
        <w:t xml:space="preserve"> Singapore </w:t>
      </w:r>
      <w:sdt>
        <w:sdtPr>
          <w:rPr>
            <w:rFonts w:asciiTheme="minorBidi" w:hAnsiTheme="minorBidi" w:cstheme="minorBidi"/>
            <w:shd w:val="clear" w:color="auto" w:fill="FFFFFF"/>
          </w:rPr>
          <w:id w:val="1673448409"/>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Gov21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[80]</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color w:val="000000"/>
        </w:rPr>
        <w:t xml:space="preserve">; the United Kingdom </w:t>
      </w:r>
      <w:sdt>
        <w:sdtPr>
          <w:rPr>
            <w:rFonts w:asciiTheme="minorBidi" w:hAnsiTheme="minorBidi" w:cstheme="minorBidi"/>
            <w:color w:val="000000"/>
          </w:rPr>
          <w:id w:val="-1605102250"/>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UKP15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[81]</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and the United States (US) </w:t>
      </w:r>
      <w:sdt>
        <w:sdtPr>
          <w:rPr>
            <w:rFonts w:asciiTheme="minorBidi" w:hAnsiTheme="minorBidi" w:cstheme="minorBidi"/>
            <w:color w:val="000000"/>
          </w:rPr>
          <w:id w:val="-952554183"/>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lang w:val="en-US"/>
            </w:rPr>
            <w:instrText xml:space="preserve">CITATION NAS181 \l 1033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[82]</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Minor screening interventions have also formed part of academic study in South Korea </w:t>
      </w:r>
      <w:sdt>
        <w:sdtPr>
          <w:rPr>
            <w:rFonts w:asciiTheme="minorBidi" w:hAnsiTheme="minorBidi" w:cstheme="minorBidi"/>
            <w:color w:val="000000"/>
          </w:rPr>
          <w:id w:val="-539351455"/>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Chu13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[83]</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based on increasing threats to national security.</w:t>
      </w:r>
    </w:p>
    <w:p w14:paraId="0FC52AEB" w14:textId="65AEC17D" w:rsidR="00C14785" w:rsidRPr="00A4782F" w:rsidRDefault="00C14785" w:rsidP="00C14785">
      <w:pPr>
        <w:rPr>
          <w:rFonts w:asciiTheme="minorBidi" w:hAnsiTheme="minorBidi" w:cstheme="minorBidi"/>
          <w:lang w:val="en-US"/>
        </w:rPr>
      </w:pPr>
      <w:r w:rsidRPr="00A4782F">
        <w:rPr>
          <w:rFonts w:asciiTheme="minorBidi" w:hAnsiTheme="minorBidi" w:cstheme="minorBidi"/>
          <w:shd w:val="clear" w:color="auto" w:fill="FFFFFF"/>
        </w:rPr>
        <w:t xml:space="preserve">At the international level, Programme Global Shield (PGS) </w:t>
      </w:r>
      <w:sdt>
        <w:sdtPr>
          <w:rPr>
            <w:rFonts w:asciiTheme="minorBidi" w:hAnsiTheme="minorBidi" w:cstheme="minorBidi"/>
            <w:shd w:val="clear" w:color="auto" w:fill="FFFFFF"/>
          </w:rPr>
          <w:id w:val="-157504628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WCO13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[84]</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attempts to enhance public safety through the security of global supply chains. Working with INTERPOL and the United Nations Office on Drugs and Crime (UNODC), PGS enhances awareness and information sharing on the global movement of the most common ECP used in IED manufacture to prevent their illicit diversion and trafficking. </w:t>
      </w:r>
    </w:p>
    <w:p w14:paraId="1A0C2A60" w14:textId="4DC5C130" w:rsidR="00C14785" w:rsidRPr="00A4782F" w:rsidRDefault="00C14785" w:rsidP="00C14785">
      <w:pPr>
        <w:rPr>
          <w:rFonts w:asciiTheme="minorBidi" w:hAnsiTheme="minorBidi" w:cstheme="minorBidi"/>
        </w:rPr>
      </w:pPr>
      <w:r w:rsidRPr="00A4782F">
        <w:rPr>
          <w:rFonts w:asciiTheme="minorBidi" w:hAnsiTheme="minorBidi" w:cstheme="minorBidi"/>
          <w:shd w:val="clear" w:color="auto" w:fill="FFFFFF"/>
        </w:rPr>
        <w:t xml:space="preserve">In conjunction with PGS, INTERPOL runs a flagship programme called the </w:t>
      </w:r>
      <w:r w:rsidRPr="00A4782F">
        <w:rPr>
          <w:rFonts w:asciiTheme="minorBidi" w:hAnsiTheme="minorBidi" w:cstheme="minorBidi"/>
        </w:rPr>
        <w:t xml:space="preserve">Chemical Risk Identification and Mitigation Programme (CRIMP), which, over a period of 5 years, increases the capacity of member state agencies involved in counter-terrorism activities and infrastructure protection to identify chemicals at particular risk of diversion and misuse </w:t>
      </w:r>
      <w:sdt>
        <w:sdtPr>
          <w:rPr>
            <w:rFonts w:asciiTheme="minorBidi" w:hAnsiTheme="minorBidi" w:cstheme="minorBidi"/>
          </w:rPr>
          <w:id w:val="-48200465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INT211 \l 2057 </w:instrText>
          </w:r>
          <w:r w:rsidRPr="00A4782F">
            <w:rPr>
              <w:rFonts w:asciiTheme="minorBidi" w:hAnsiTheme="minorBidi" w:cstheme="minorBidi"/>
            </w:rPr>
            <w:fldChar w:fldCharType="separate"/>
          </w:r>
          <w:r w:rsidR="00580D52" w:rsidRPr="00580D52">
            <w:rPr>
              <w:rFonts w:asciiTheme="minorBidi" w:hAnsiTheme="minorBidi" w:cstheme="minorBidi"/>
              <w:noProof/>
            </w:rPr>
            <w:t>[85]</w:t>
          </w:r>
          <w:r w:rsidRPr="00A4782F">
            <w:rPr>
              <w:rFonts w:asciiTheme="minorBidi" w:hAnsiTheme="minorBidi" w:cstheme="minorBidi"/>
            </w:rPr>
            <w:fldChar w:fldCharType="end"/>
          </w:r>
        </w:sdtContent>
      </w:sdt>
      <w:r w:rsidRPr="00A4782F">
        <w:rPr>
          <w:rFonts w:asciiTheme="minorBidi" w:hAnsiTheme="minorBidi" w:cstheme="minorBidi"/>
        </w:rPr>
        <w:t xml:space="preserve">. CRIMP’s list of precursor chemicals follows PGS guidelines and </w:t>
      </w:r>
      <w:r w:rsidR="0071520D" w:rsidRPr="00A4782F">
        <w:rPr>
          <w:rFonts w:asciiTheme="minorBidi" w:hAnsiTheme="minorBidi" w:cstheme="minorBidi"/>
        </w:rPr>
        <w:t>several</w:t>
      </w:r>
      <w:r w:rsidRPr="00A4782F">
        <w:rPr>
          <w:rFonts w:asciiTheme="minorBidi" w:hAnsiTheme="minorBidi" w:cstheme="minorBidi"/>
        </w:rPr>
        <w:t xml:space="preserve"> additional explosive chemicals that should raise concern within national governments agencies if found in quantity. Other initiatives complement the international approach further by gathering and sharing intelligence on devices with member countries </w:t>
      </w:r>
      <w:r w:rsidR="00DC3FA1" w:rsidRPr="00A4782F">
        <w:rPr>
          <w:rFonts w:asciiTheme="minorBidi" w:hAnsiTheme="minorBidi" w:cstheme="minorBidi"/>
        </w:rPr>
        <w:t>to</w:t>
      </w:r>
      <w:r w:rsidRPr="00A4782F">
        <w:rPr>
          <w:rFonts w:asciiTheme="minorBidi" w:hAnsiTheme="minorBidi" w:cstheme="minorBidi"/>
        </w:rPr>
        <w:t xml:space="preserve"> identify, locate and arrest suspected bomb makers. </w:t>
      </w:r>
    </w:p>
    <w:p w14:paraId="5FC276C5" w14:textId="77777777" w:rsidR="00C14785" w:rsidRPr="00A4782F" w:rsidRDefault="00C14785" w:rsidP="00C14785">
      <w:pPr>
        <w:rPr>
          <w:rFonts w:asciiTheme="minorBidi" w:hAnsiTheme="minorBidi" w:cstheme="minorBidi"/>
          <w:shd w:val="clear" w:color="auto" w:fill="FFFFFF"/>
        </w:rPr>
      </w:pPr>
      <w:r w:rsidRPr="00A4782F">
        <w:rPr>
          <w:rFonts w:asciiTheme="minorBidi" w:hAnsiTheme="minorBidi" w:cstheme="minorBidi"/>
          <w:shd w:val="clear" w:color="auto" w:fill="FFFFFF"/>
        </w:rPr>
        <w:t>The United Nations</w:t>
      </w:r>
      <w:r w:rsidRPr="00A4782F">
        <w:rPr>
          <w:rFonts w:asciiTheme="minorBidi" w:hAnsiTheme="minorBidi" w:cstheme="minorBidi"/>
          <w:shd w:val="clear" w:color="auto" w:fill="FFFFFF"/>
        </w:rPr>
        <w:fldChar w:fldCharType="begin"/>
      </w:r>
      <w:r w:rsidRPr="00A4782F">
        <w:rPr>
          <w:rFonts w:asciiTheme="minorBidi" w:hAnsiTheme="minorBidi" w:cstheme="minorBidi"/>
        </w:rPr>
        <w:instrText xml:space="preserve"> XE “</w:instrText>
      </w:r>
      <w:r w:rsidRPr="00A4782F">
        <w:rPr>
          <w:rFonts w:asciiTheme="minorBidi" w:hAnsiTheme="minorBidi" w:cstheme="minorBidi"/>
          <w:shd w:val="clear" w:color="auto" w:fill="FFFFFF"/>
        </w:rPr>
        <w:instrText>United Nations</w:instrText>
      </w:r>
      <w:r w:rsidRPr="00A4782F">
        <w:rPr>
          <w:rFonts w:asciiTheme="minorBidi" w:hAnsiTheme="minorBidi" w:cstheme="minorBidi"/>
        </w:rPr>
        <w:instrText xml:space="preserve">” </w:instrText>
      </w:r>
      <w:r w:rsidRPr="00A4782F">
        <w:rPr>
          <w:rFonts w:asciiTheme="minorBidi" w:hAnsiTheme="minorBidi" w:cstheme="minorBidi"/>
          <w:shd w:val="clear" w:color="auto" w:fill="FFFFFF"/>
        </w:rPr>
        <w:fldChar w:fldCharType="end"/>
      </w:r>
      <w:r w:rsidRPr="00A4782F">
        <w:rPr>
          <w:rFonts w:asciiTheme="minorBidi" w:hAnsiTheme="minorBidi" w:cstheme="minorBidi"/>
          <w:shd w:val="clear" w:color="auto" w:fill="FFFFFF"/>
        </w:rPr>
        <w:t xml:space="preserve"> has raised awareness of ECP at the international level over the past five years, specifically with the adoption of General Assembly First Committee resolutions, which integrate the issues of IEDs into broader discussions on peace and security, enabling the arms control and disarmament community to consider their destabilising impact and to agree on steps to reduce their effect. Examples of awareness raising internationally are:</w:t>
      </w:r>
    </w:p>
    <w:p w14:paraId="425351DC" w14:textId="6337B3EB" w:rsidR="00C14785" w:rsidRPr="00A4782F" w:rsidRDefault="00C14785" w:rsidP="009B3041">
      <w:pPr>
        <w:pStyle w:val="ListParagraph"/>
        <w:numPr>
          <w:ilvl w:val="0"/>
          <w:numId w:val="11"/>
        </w:numPr>
        <w:spacing w:before="0" w:after="200"/>
        <w:jc w:val="left"/>
        <w:rPr>
          <w:rFonts w:asciiTheme="minorBidi" w:hAnsiTheme="minorBidi" w:cstheme="minorBidi"/>
          <w:shd w:val="clear" w:color="auto" w:fill="FFFFFF"/>
        </w:rPr>
      </w:pPr>
      <w:r w:rsidRPr="00A4782F">
        <w:rPr>
          <w:rFonts w:asciiTheme="minorBidi" w:hAnsiTheme="minorBidi" w:cstheme="minorBidi"/>
          <w:shd w:val="clear" w:color="auto" w:fill="FFFFFF"/>
        </w:rPr>
        <w:t xml:space="preserve">resource mobilisation to the PGS initiative, recognising its important role in preventing the smuggling and illicit diversion of high-use explosive precursors </w:t>
      </w:r>
      <w:sdt>
        <w:sdtPr>
          <w:rPr>
            <w:rFonts w:asciiTheme="minorBidi" w:hAnsiTheme="minorBidi" w:cstheme="minorBidi"/>
            <w:shd w:val="clear" w:color="auto" w:fill="FFFFFF"/>
          </w:rPr>
          <w:id w:val="744919799"/>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UNG17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[86]</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w:t>
      </w:r>
    </w:p>
    <w:p w14:paraId="11784D26" w14:textId="3F4D7D11" w:rsidR="00C14785" w:rsidRPr="00A4782F" w:rsidRDefault="00C14785" w:rsidP="009B3041">
      <w:pPr>
        <w:pStyle w:val="ListParagraph"/>
        <w:numPr>
          <w:ilvl w:val="0"/>
          <w:numId w:val="11"/>
        </w:numPr>
        <w:spacing w:before="0" w:after="200"/>
        <w:jc w:val="left"/>
        <w:rPr>
          <w:rFonts w:asciiTheme="minorBidi" w:hAnsiTheme="minorBidi" w:cstheme="minorBidi"/>
          <w:shd w:val="clear" w:color="auto" w:fill="FFFFFF"/>
        </w:rPr>
      </w:pPr>
      <w:r w:rsidRPr="00A4782F">
        <w:rPr>
          <w:rFonts w:asciiTheme="minorBidi" w:hAnsiTheme="minorBidi" w:cstheme="minorBidi"/>
          <w:shd w:val="clear" w:color="auto" w:fill="FFFFFF"/>
        </w:rPr>
        <w:t xml:space="preserve">establishing an Office of Counter Terrorism to assist Member States in implementing the UN’s global counter-terrorism strategy </w:t>
      </w:r>
      <w:sdt>
        <w:sdtPr>
          <w:rPr>
            <w:rFonts w:asciiTheme="minorBidi" w:hAnsiTheme="minorBidi" w:cstheme="minorBidi"/>
            <w:shd w:val="clear" w:color="auto" w:fill="FFFFFF"/>
          </w:rPr>
          <w:id w:val="50023253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UNG172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[87]</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specifically strengthening cooperation, needs assessment and gap analysis.</w:t>
      </w:r>
    </w:p>
    <w:p w14:paraId="4F3477AE" w14:textId="7ADC2C1A" w:rsidR="00C14785" w:rsidRPr="00A4782F" w:rsidRDefault="00C14785" w:rsidP="00C14785">
      <w:pPr>
        <w:rPr>
          <w:rFonts w:asciiTheme="minorBidi" w:hAnsiTheme="minorBidi" w:cstheme="minorBidi"/>
          <w:color w:val="1B1B1B"/>
          <w:shd w:val="clear" w:color="auto" w:fill="FFFFFF"/>
        </w:rPr>
      </w:pPr>
      <w:r w:rsidRPr="00A4782F">
        <w:rPr>
          <w:rFonts w:asciiTheme="minorBidi" w:hAnsiTheme="minorBidi" w:cstheme="minorBidi"/>
          <w:color w:val="1B1B1B"/>
          <w:shd w:val="clear" w:color="auto" w:fill="FFFFFF"/>
        </w:rPr>
        <w:t>The approach to risk adopted by the European Union (EU) is also to categorise certain chemicals by restriction and reporting. Restricted explosives precursors are not generally available to members of the public above a certain limit value and their acquisition is subject to control and (possibly) licensing. For reportable explosives precursors, the emphasis is placed at online and offline retail, as well as online marketplaces, to report suspicious transactions. Specific detail lies within Regulation (EU) 2019/1148, which came into effect on 1</w:t>
      </w:r>
      <w:r w:rsidRPr="00A4782F">
        <w:rPr>
          <w:rFonts w:asciiTheme="minorBidi" w:hAnsiTheme="minorBidi" w:cstheme="minorBidi"/>
          <w:color w:val="1B1B1B"/>
          <w:shd w:val="clear" w:color="auto" w:fill="FFFFFF"/>
          <w:vertAlign w:val="superscript"/>
        </w:rPr>
        <w:t>st</w:t>
      </w:r>
      <w:r w:rsidRPr="00A4782F">
        <w:rPr>
          <w:rFonts w:asciiTheme="minorBidi" w:hAnsiTheme="minorBidi" w:cstheme="minorBidi"/>
          <w:color w:val="1B1B1B"/>
          <w:shd w:val="clear" w:color="auto" w:fill="FFFFFF"/>
        </w:rPr>
        <w:t xml:space="preserve"> February 2021 </w:t>
      </w:r>
      <w:sdt>
        <w:sdtPr>
          <w:rPr>
            <w:rFonts w:asciiTheme="minorBidi" w:hAnsiTheme="minorBidi" w:cstheme="minorBidi"/>
            <w:color w:val="1B1B1B"/>
            <w:shd w:val="clear" w:color="auto" w:fill="FFFFFF"/>
          </w:rPr>
          <w:id w:val="712704615"/>
          <w:citation/>
        </w:sdtPr>
        <w:sdtEndPr/>
        <w:sdtContent>
          <w:r w:rsidRPr="00A4782F">
            <w:rPr>
              <w:rFonts w:asciiTheme="minorBidi" w:hAnsiTheme="minorBidi" w:cstheme="minorBidi"/>
              <w:color w:val="1B1B1B"/>
              <w:shd w:val="clear" w:color="auto" w:fill="FFFFFF"/>
            </w:rPr>
            <w:fldChar w:fldCharType="begin"/>
          </w:r>
          <w:r w:rsidRPr="00A4782F">
            <w:rPr>
              <w:rFonts w:asciiTheme="minorBidi" w:hAnsiTheme="minorBidi" w:cstheme="minorBidi"/>
              <w:color w:val="1B1B1B"/>
              <w:shd w:val="clear" w:color="auto" w:fill="FFFFFF"/>
            </w:rPr>
            <w:instrText xml:space="preserve"> CITATION Reg19 \l 2057 </w:instrText>
          </w:r>
          <w:r w:rsidRPr="00A4782F">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[79]</w:t>
          </w:r>
          <w:r w:rsidRPr="00A4782F">
            <w:rPr>
              <w:rFonts w:asciiTheme="minorBidi" w:hAnsiTheme="minorBidi" w:cstheme="minorBidi"/>
              <w:color w:val="1B1B1B"/>
              <w:shd w:val="clear" w:color="auto" w:fill="FFFFFF"/>
            </w:rPr>
            <w:fldChar w:fldCharType="end"/>
          </w:r>
        </w:sdtContent>
      </w:sdt>
      <w:r w:rsidRPr="00A4782F">
        <w:rPr>
          <w:rFonts w:asciiTheme="minorBidi" w:hAnsiTheme="minorBidi" w:cstheme="minorBidi"/>
          <w:color w:val="1B1B1B"/>
          <w:shd w:val="clear" w:color="auto" w:fill="FFFFFF"/>
        </w:rPr>
        <w:fldChar w:fldCharType="begin"/>
      </w:r>
      <w:r w:rsidRPr="00A4782F">
        <w:rPr>
          <w:rFonts w:asciiTheme="minorBidi" w:hAnsiTheme="minorBidi" w:cstheme="minorBidi"/>
        </w:rPr>
        <w:instrText xml:space="preserve"> XE “</w:instrText>
      </w:r>
      <w:r w:rsidRPr="00A4782F">
        <w:rPr>
          <w:rFonts w:asciiTheme="minorBidi" w:hAnsiTheme="minorBidi" w:cstheme="minorBidi"/>
          <w:color w:val="1B1B1B"/>
          <w:shd w:val="clear" w:color="auto" w:fill="FFFFFF"/>
        </w:rPr>
        <w:instrText>EU 2019/1148</w:instrText>
      </w:r>
      <w:r w:rsidRPr="00A4782F">
        <w:rPr>
          <w:rFonts w:asciiTheme="minorBidi" w:hAnsiTheme="minorBidi" w:cstheme="minorBidi"/>
        </w:rPr>
        <w:instrText xml:space="preserve">” </w:instrText>
      </w:r>
      <w:r w:rsidRPr="00A4782F">
        <w:rPr>
          <w:rFonts w:asciiTheme="minorBidi" w:hAnsiTheme="minorBidi" w:cstheme="minorBidi"/>
          <w:color w:val="1B1B1B"/>
          <w:shd w:val="clear" w:color="auto" w:fill="FFFFFF"/>
        </w:rPr>
        <w:fldChar w:fldCharType="end"/>
      </w:r>
      <w:r w:rsidRPr="00A4782F">
        <w:rPr>
          <w:rFonts w:asciiTheme="minorBidi" w:hAnsiTheme="minorBidi" w:cstheme="minorBidi"/>
          <w:color w:val="1B1B1B"/>
          <w:shd w:val="clear" w:color="auto" w:fill="FFFFFF"/>
        </w:rPr>
        <w:t>. The criteria for determining which measures should apply include:</w:t>
      </w:r>
    </w:p>
    <w:p w14:paraId="2AE035FD" w14:textId="77777777" w:rsidR="00C14785" w:rsidRPr="00A4782F" w:rsidRDefault="00C14785" w:rsidP="009B3041">
      <w:pPr>
        <w:pStyle w:val="ListParagraph"/>
        <w:numPr>
          <w:ilvl w:val="0"/>
          <w:numId w:val="12"/>
        </w:numPr>
        <w:spacing w:before="0" w:after="200"/>
        <w:jc w:val="left"/>
        <w:rPr>
          <w:rFonts w:asciiTheme="minorBidi" w:hAnsiTheme="minorBidi" w:cstheme="minorBidi"/>
          <w:color w:val="1B1B1B"/>
          <w:shd w:val="clear" w:color="auto" w:fill="FFFFFF"/>
        </w:rPr>
      </w:pPr>
      <w:r w:rsidRPr="00A4782F">
        <w:rPr>
          <w:rFonts w:asciiTheme="minorBidi" w:hAnsiTheme="minorBidi" w:cstheme="minorBidi"/>
          <w:color w:val="1B1B1B"/>
          <w:shd w:val="clear" w:color="auto" w:fill="FFFFFF"/>
        </w:rPr>
        <w:t xml:space="preserve">the level of threat associated with the explosive precursor; </w:t>
      </w:r>
    </w:p>
    <w:p w14:paraId="7683F456" w14:textId="77777777" w:rsidR="00C14785" w:rsidRPr="00A4782F" w:rsidRDefault="00C14785" w:rsidP="009B3041">
      <w:pPr>
        <w:pStyle w:val="ListParagraph"/>
        <w:numPr>
          <w:ilvl w:val="0"/>
          <w:numId w:val="12"/>
        </w:numPr>
        <w:spacing w:before="0" w:after="200"/>
        <w:jc w:val="left"/>
        <w:rPr>
          <w:rFonts w:asciiTheme="minorBidi" w:hAnsiTheme="minorBidi" w:cstheme="minorBidi"/>
          <w:color w:val="1B1B1B"/>
          <w:shd w:val="clear" w:color="auto" w:fill="FFFFFF"/>
        </w:rPr>
      </w:pPr>
      <w:r w:rsidRPr="00A4782F">
        <w:rPr>
          <w:rFonts w:asciiTheme="minorBidi" w:hAnsiTheme="minorBidi" w:cstheme="minorBidi"/>
          <w:color w:val="1B1B1B"/>
          <w:shd w:val="clear" w:color="auto" w:fill="FFFFFF"/>
        </w:rPr>
        <w:t>the volume of trade in the explosive precursor; and</w:t>
      </w:r>
    </w:p>
    <w:p w14:paraId="3F4187BF" w14:textId="77777777" w:rsidR="00C14785" w:rsidRPr="00A4782F" w:rsidRDefault="00C14785" w:rsidP="009B3041">
      <w:pPr>
        <w:pStyle w:val="ListParagraph"/>
        <w:numPr>
          <w:ilvl w:val="0"/>
          <w:numId w:val="12"/>
        </w:numPr>
        <w:spacing w:before="0" w:after="200"/>
        <w:jc w:val="left"/>
        <w:rPr>
          <w:rFonts w:asciiTheme="minorBidi" w:hAnsiTheme="minorBidi" w:cstheme="minorBidi"/>
          <w:color w:val="1B1B1B"/>
          <w:shd w:val="clear" w:color="auto" w:fill="FFFFFF"/>
        </w:rPr>
      </w:pPr>
      <w:r w:rsidRPr="00A4782F">
        <w:rPr>
          <w:rFonts w:asciiTheme="minorBidi" w:hAnsiTheme="minorBidi" w:cstheme="minorBidi"/>
          <w:color w:val="1B1B1B"/>
          <w:shd w:val="clear" w:color="auto" w:fill="FFFFFF"/>
        </w:rPr>
        <w:t xml:space="preserve">whether it is possible to establish a concentration level (threshold) below which the explosive precursor could still be used for the legitimate purpose it was intended but making it less likely to form a viable HME. </w:t>
      </w:r>
    </w:p>
    <w:p w14:paraId="500171A5" w14:textId="282DCF46" w:rsidR="00C14785" w:rsidRDefault="00C14785" w:rsidP="00C14785">
      <w:pPr>
        <w:rPr>
          <w:rFonts w:asciiTheme="minorBidi" w:hAnsiTheme="minorBidi" w:cstheme="minorBidi"/>
          <w:color w:val="1B1B1B"/>
          <w:shd w:val="clear" w:color="auto" w:fill="FFFFFF"/>
        </w:rPr>
      </w:pPr>
      <w:r w:rsidRPr="00A4782F">
        <w:rPr>
          <w:rFonts w:asciiTheme="minorBidi" w:hAnsiTheme="minorBidi" w:cstheme="minorBidi"/>
          <w:color w:val="1B1B1B"/>
          <w:shd w:val="clear" w:color="auto" w:fill="FFFFFF"/>
        </w:rPr>
        <w:t>Regulation (EU) 2019/1148</w:t>
      </w:r>
      <w:r w:rsidRPr="00A4782F">
        <w:rPr>
          <w:rFonts w:asciiTheme="minorBidi" w:hAnsiTheme="minorBidi" w:cstheme="minorBidi"/>
          <w:color w:val="1B1B1B"/>
          <w:shd w:val="clear" w:color="auto" w:fill="FFFFFF"/>
        </w:rPr>
        <w:fldChar w:fldCharType="begin"/>
      </w:r>
      <w:r w:rsidRPr="00A4782F">
        <w:rPr>
          <w:rFonts w:asciiTheme="minorBidi" w:hAnsiTheme="minorBidi" w:cstheme="minorBidi"/>
        </w:rPr>
        <w:instrText xml:space="preserve"> XE “</w:instrText>
      </w:r>
      <w:r w:rsidRPr="00A4782F">
        <w:rPr>
          <w:rFonts w:asciiTheme="minorBidi" w:hAnsiTheme="minorBidi" w:cstheme="minorBidi"/>
          <w:color w:val="1B1B1B"/>
          <w:shd w:val="clear" w:color="auto" w:fill="FFFFFF"/>
        </w:rPr>
        <w:instrText>EU 2019/1148</w:instrText>
      </w:r>
      <w:r w:rsidRPr="00A4782F">
        <w:rPr>
          <w:rFonts w:asciiTheme="minorBidi" w:hAnsiTheme="minorBidi" w:cstheme="minorBidi"/>
        </w:rPr>
        <w:instrText xml:space="preserve">” </w:instrText>
      </w:r>
      <w:r w:rsidRPr="00A4782F">
        <w:rPr>
          <w:rFonts w:asciiTheme="minorBidi" w:hAnsiTheme="minorBidi" w:cstheme="minorBidi"/>
          <w:color w:val="1B1B1B"/>
          <w:shd w:val="clear" w:color="auto" w:fill="FFFFFF"/>
        </w:rPr>
        <w:fldChar w:fldCharType="end"/>
      </w:r>
      <w:r w:rsidRPr="00A4782F">
        <w:rPr>
          <w:rFonts w:asciiTheme="minorBidi" w:hAnsiTheme="minorBidi" w:cstheme="minorBidi"/>
          <w:color w:val="1B1B1B"/>
          <w:shd w:val="clear" w:color="auto" w:fill="FFFFFF"/>
        </w:rPr>
        <w:t xml:space="preserve"> does not permit the </w:t>
      </w:r>
      <w:r w:rsidR="0071520D" w:rsidRPr="00A4782F">
        <w:rPr>
          <w:rFonts w:asciiTheme="minorBidi" w:hAnsiTheme="minorBidi" w:cstheme="minorBidi"/>
          <w:color w:val="1B1B1B"/>
          <w:shd w:val="clear" w:color="auto" w:fill="FFFFFF"/>
        </w:rPr>
        <w:t>public</w:t>
      </w:r>
      <w:r w:rsidRPr="00A4782F">
        <w:rPr>
          <w:rFonts w:asciiTheme="minorBidi" w:hAnsiTheme="minorBidi" w:cstheme="minorBidi"/>
          <w:color w:val="1B1B1B"/>
          <w:shd w:val="clear" w:color="auto" w:fill="FFFFFF"/>
        </w:rPr>
        <w:t xml:space="preserve"> to acquire, introduce, possess or use certain ECP at concentrations above certain limit values, expressed as a percentage of weight in weight (% w/w). However, members of the </w:t>
      </w:r>
      <w:r w:rsidR="0071520D" w:rsidRPr="00A4782F">
        <w:rPr>
          <w:rFonts w:asciiTheme="minorBidi" w:hAnsiTheme="minorBidi" w:cstheme="minorBidi"/>
          <w:color w:val="1B1B1B"/>
          <w:shd w:val="clear" w:color="auto" w:fill="FFFFFF"/>
        </w:rPr>
        <w:t>public</w:t>
      </w:r>
      <w:r w:rsidRPr="00A4782F">
        <w:rPr>
          <w:rFonts w:asciiTheme="minorBidi" w:hAnsiTheme="minorBidi" w:cstheme="minorBidi"/>
          <w:color w:val="1B1B1B"/>
          <w:shd w:val="clear" w:color="auto" w:fill="FFFFFF"/>
        </w:rPr>
        <w:t xml:space="preserve"> are permitted to acquire, introduce, possess or use some explosive precursors at concentrations above those limit values for legitimate purposes, provided that they hold a licence to do so. This approach has been adopted by all EU Member States, as well as non-members (Norway and the UK), however certain aspects of the regulation will require transposition into national law through a new Statutory Instrument to come into effect. </w:t>
      </w:r>
      <w:r w:rsidR="00270FAF">
        <w:rPr>
          <w:rFonts w:asciiTheme="minorBidi" w:hAnsiTheme="minorBidi" w:cstheme="minorBidi"/>
          <w:color w:val="1B1B1B"/>
          <w:shd w:val="clear" w:color="auto" w:fill="FFFFFF"/>
        </w:rPr>
        <w:fldChar w:fldCharType="begin"/>
      </w:r>
      <w:r w:rsidR="00270FAF">
        <w:rPr>
          <w:rFonts w:asciiTheme="minorBidi" w:hAnsiTheme="minorBidi" w:cstheme="minorBidi"/>
          <w:color w:val="1B1B1B"/>
          <w:shd w:val="clear" w:color="auto" w:fill="FFFFFF"/>
        </w:rPr>
        <w:instrText xml:space="preserve"> REF _Ref151988238 \h </w:instrText>
      </w:r>
      <w:r w:rsidR="00270FAF">
        <w:rPr>
          <w:rFonts w:asciiTheme="minorBidi" w:hAnsiTheme="minorBidi" w:cstheme="minorBidi"/>
          <w:color w:val="1B1B1B"/>
          <w:shd w:val="clear" w:color="auto" w:fill="FFFFFF"/>
        </w:rPr>
      </w:r>
      <w:r w:rsidR="00270FAF">
        <w:rPr>
          <w:rFonts w:asciiTheme="minorBidi" w:hAnsiTheme="minorBidi" w:cstheme="minorBidi"/>
          <w:color w:val="1B1B1B"/>
          <w:shd w:val="clear" w:color="auto" w:fill="FFFFFF"/>
        </w:rPr>
        <w:fldChar w:fldCharType="separate"/>
      </w:r>
      <w:r w:rsidR="00772689">
        <w:t xml:space="preserve">Table </w:t>
      </w:r>
      <w:r w:rsidR="00772689">
        <w:rPr>
          <w:noProof/>
          <w:cs/>
        </w:rPr>
        <w:t>‎</w:t>
      </w:r>
      <w:r w:rsidR="00772689">
        <w:rPr>
          <w:noProof/>
        </w:rPr>
        <w:t>2</w:t>
      </w:r>
      <w:r w:rsidR="00772689">
        <w:noBreakHyphen/>
      </w:r>
      <w:r w:rsidR="00772689">
        <w:rPr>
          <w:noProof/>
        </w:rPr>
        <w:t>1</w:t>
      </w:r>
      <w:r w:rsidR="00270FAF">
        <w:rPr>
          <w:rFonts w:asciiTheme="minorBidi" w:hAnsiTheme="minorBidi" w:cstheme="minorBidi"/>
          <w:color w:val="1B1B1B"/>
          <w:shd w:val="clear" w:color="auto" w:fill="FFFFFF"/>
        </w:rPr>
        <w:fldChar w:fldCharType="end"/>
      </w:r>
      <w:r w:rsidR="00270FAF">
        <w:rPr>
          <w:rFonts w:asciiTheme="minorBidi" w:hAnsiTheme="minorBidi" w:cstheme="minorBidi"/>
          <w:color w:val="1B1B1B"/>
          <w:shd w:val="clear" w:color="auto" w:fill="FFFFFF"/>
        </w:rPr>
        <w:t xml:space="preserve"> </w:t>
      </w:r>
      <w:r w:rsidRPr="00A4782F">
        <w:rPr>
          <w:rFonts w:asciiTheme="minorBidi" w:hAnsiTheme="minorBidi" w:cstheme="minorBidi"/>
          <w:color w:val="1B1B1B"/>
          <w:shd w:val="clear" w:color="auto" w:fill="FFFFFF"/>
        </w:rPr>
        <w:t xml:space="preserve">summarises the EU legal concentration limits (thresholds) for precursors where access by the </w:t>
      </w:r>
      <w:r w:rsidR="0071520D" w:rsidRPr="00A4782F">
        <w:rPr>
          <w:rFonts w:asciiTheme="minorBidi" w:hAnsiTheme="minorBidi" w:cstheme="minorBidi"/>
          <w:color w:val="1B1B1B"/>
          <w:shd w:val="clear" w:color="auto" w:fill="FFFFFF"/>
        </w:rPr>
        <w:t>public</w:t>
      </w:r>
      <w:r w:rsidRPr="00A4782F">
        <w:rPr>
          <w:rFonts w:asciiTheme="minorBidi" w:hAnsiTheme="minorBidi" w:cstheme="minorBidi"/>
          <w:color w:val="1B1B1B"/>
          <w:shd w:val="clear" w:color="auto" w:fill="FFFFFF"/>
        </w:rPr>
        <w:t xml:space="preserve"> is required. </w:t>
      </w:r>
    </w:p>
    <w:p w14:paraId="792F29CC" w14:textId="77777777" w:rsidR="00D71BBB" w:rsidRDefault="00D71BBB" w:rsidP="00C14785">
      <w:pPr>
        <w:rPr>
          <w:rFonts w:asciiTheme="minorBidi" w:hAnsiTheme="minorBidi" w:cstheme="minorBidi"/>
          <w:color w:val="1B1B1B"/>
          <w:shd w:val="clear" w:color="auto" w:fill="FFFFFF"/>
        </w:rPr>
        <w:sectPr w:rsidR="00D71BBB" w:rsidSect="00623A81">
          <w:headerReference w:type="default" r:id="rId22"/>
          <w:pgSz w:w="11906" w:h="16838" w:code="9"/>
          <w:pgMar w:top="1701" w:right="1701" w:bottom="1701" w:left="1701" w:header="709" w:footer="851" w:gutter="0"/>
          <w:cols w:space="708"/>
          <w:docGrid w:linePitch="360"/>
        </w:sectPr>
      </w:pPr>
    </w:p>
    <w:p w14:paraId="3AB39B87" w14:textId="12A1C4D6" w:rsidR="00C14785" w:rsidRPr="00A4782F" w:rsidRDefault="00F36E67" w:rsidP="00F36E67">
      <w:pPr>
        <w:pStyle w:val="Caption"/>
        <w:jc w:val="center"/>
        <w:rPr>
          <w:rFonts w:asciiTheme="minorBidi" w:hAnsiTheme="minorBidi" w:cstheme="minorBidi"/>
          <w:b w:val="0"/>
          <w:shd w:val="clear" w:color="auto" w:fill="FFFFFF"/>
        </w:rPr>
      </w:pPr>
      <w:bookmarkStart w:id="85" w:name="_Ref151988238"/>
      <w:bookmarkStart w:id="86" w:name="_Toc152159676"/>
      <w:r>
        <w:t xml:space="preserve">Table </w:t>
      </w:r>
      <w:fldSimple w:instr=" STYLEREF 1 \s ">
        <w:r w:rsidR="00772689">
          <w:rPr>
            <w:noProof/>
            <w:cs/>
          </w:rPr>
          <w:t>‎</w:t>
        </w:r>
        <w:r w:rsidR="00772689">
          <w:rPr>
            <w:noProof/>
          </w:rPr>
          <w:t>2</w:t>
        </w:r>
      </w:fldSimple>
      <w:r w:rsidR="002D7B4D">
        <w:noBreakHyphen/>
      </w:r>
      <w:fldSimple w:instr=" SEQ Table \* ARABIC \s 1 ">
        <w:r w:rsidR="00772689">
          <w:rPr>
            <w:noProof/>
          </w:rPr>
          <w:t>1</w:t>
        </w:r>
      </w:fldSimple>
      <w:bookmarkEnd w:id="85"/>
      <w:r>
        <w:t xml:space="preserve">: </w:t>
      </w:r>
      <w:r w:rsidRPr="00BA6EAA">
        <w:t>Precursor Chemicals - EU Concentration Limits (2019)</w:t>
      </w:r>
      <w:bookmarkEnd w:id="86"/>
    </w:p>
    <w:tbl>
      <w:tblPr>
        <w:tblStyle w:val="TableGridLight"/>
        <w:tblW w:w="14312" w:type="dxa"/>
        <w:jc w:val="center"/>
        <w:tblLook w:val="04A0" w:firstRow="1" w:lastRow="0" w:firstColumn="1" w:lastColumn="0" w:noHBand="0" w:noVBand="1"/>
      </w:tblPr>
      <w:tblGrid>
        <w:gridCol w:w="3256"/>
        <w:gridCol w:w="2551"/>
        <w:gridCol w:w="2552"/>
        <w:gridCol w:w="5953"/>
      </w:tblGrid>
      <w:tr w:rsidR="00C14785" w:rsidRPr="00FA6AB3" w14:paraId="6ABB560A" w14:textId="77777777" w:rsidTr="00FA6AB3">
        <w:trPr>
          <w:trHeight w:val="493"/>
          <w:jc w:val="center"/>
        </w:trPr>
        <w:tc>
          <w:tcPr>
            <w:tcW w:w="3256" w:type="dxa"/>
          </w:tcPr>
          <w:p w14:paraId="17626E73"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b/>
                <w:sz w:val="22"/>
                <w:szCs w:val="22"/>
                <w:shd w:val="clear" w:color="auto" w:fill="FFFFFF"/>
              </w:rPr>
            </w:pPr>
            <w:r w:rsidRPr="00FA6AB3">
              <w:rPr>
                <w:rFonts w:asciiTheme="minorBidi" w:hAnsiTheme="minorBidi" w:cstheme="minorBidi"/>
                <w:sz w:val="22"/>
                <w:szCs w:val="22"/>
                <w:shd w:val="clear" w:color="auto" w:fill="FFFFFF"/>
              </w:rPr>
              <w:t>Precursor</w:t>
            </w:r>
          </w:p>
        </w:tc>
        <w:tc>
          <w:tcPr>
            <w:tcW w:w="2551" w:type="dxa"/>
          </w:tcPr>
          <w:p w14:paraId="3633F48A"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b/>
                <w:sz w:val="22"/>
                <w:szCs w:val="22"/>
                <w:shd w:val="clear" w:color="auto" w:fill="FFFFFF"/>
              </w:rPr>
            </w:pPr>
            <w:r w:rsidRPr="00FA6AB3">
              <w:rPr>
                <w:rFonts w:asciiTheme="minorBidi" w:hAnsiTheme="minorBidi" w:cstheme="minorBidi"/>
                <w:sz w:val="22"/>
                <w:szCs w:val="22"/>
                <w:shd w:val="clear" w:color="auto" w:fill="FFFFFF"/>
              </w:rPr>
              <w:t>Standard Limit Value (% w/w)</w:t>
            </w:r>
          </w:p>
        </w:tc>
        <w:tc>
          <w:tcPr>
            <w:tcW w:w="2552" w:type="dxa"/>
          </w:tcPr>
          <w:p w14:paraId="023925E8" w14:textId="7A966FD0" w:rsidR="00C14785" w:rsidRPr="00FA6AB3" w:rsidRDefault="00C14785" w:rsidP="00613E40">
            <w:pPr>
              <w:widowControl w:val="0"/>
              <w:suppressAutoHyphens/>
              <w:spacing w:beforeLines="20" w:before="48" w:afterLines="20" w:after="48"/>
              <w:jc w:val="center"/>
              <w:rPr>
                <w:rFonts w:asciiTheme="minorBidi" w:hAnsiTheme="minorBidi" w:cstheme="minorBidi"/>
                <w:b/>
                <w:sz w:val="22"/>
                <w:szCs w:val="22"/>
                <w:shd w:val="clear" w:color="auto" w:fill="FFFFFF"/>
              </w:rPr>
            </w:pPr>
            <w:r w:rsidRPr="00FA6AB3">
              <w:rPr>
                <w:rFonts w:asciiTheme="minorBidi" w:hAnsiTheme="minorBidi" w:cstheme="minorBidi"/>
                <w:sz w:val="22"/>
                <w:szCs w:val="22"/>
                <w:shd w:val="clear" w:color="auto" w:fill="FFFFFF"/>
              </w:rPr>
              <w:t xml:space="preserve">Upper Limit </w:t>
            </w:r>
            <w:r w:rsidR="0012535E" w:rsidRPr="00FA6AB3">
              <w:rPr>
                <w:rFonts w:asciiTheme="minorBidi" w:hAnsiTheme="minorBidi" w:cstheme="minorBidi"/>
                <w:sz w:val="22"/>
                <w:szCs w:val="22"/>
                <w:shd w:val="clear" w:color="auto" w:fill="FFFFFF"/>
              </w:rPr>
              <w:t>Value</w:t>
            </w:r>
          </w:p>
          <w:p w14:paraId="656FEB9A"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b/>
                <w:sz w:val="22"/>
                <w:szCs w:val="22"/>
                <w:shd w:val="clear" w:color="auto" w:fill="FFFFFF"/>
              </w:rPr>
            </w:pPr>
            <w:r w:rsidRPr="00FA6AB3">
              <w:rPr>
                <w:rFonts w:asciiTheme="minorBidi" w:hAnsiTheme="minorBidi" w:cstheme="minorBidi"/>
                <w:sz w:val="22"/>
                <w:szCs w:val="22"/>
                <w:shd w:val="clear" w:color="auto" w:fill="FFFFFF"/>
              </w:rPr>
              <w:t>(% w/w)</w:t>
            </w:r>
          </w:p>
        </w:tc>
        <w:tc>
          <w:tcPr>
            <w:tcW w:w="5953" w:type="dxa"/>
          </w:tcPr>
          <w:p w14:paraId="11AE673D" w14:textId="77777777" w:rsidR="00C14785" w:rsidRPr="00FA6AB3" w:rsidRDefault="00C14785" w:rsidP="007F4354">
            <w:pPr>
              <w:widowControl w:val="0"/>
              <w:suppressAutoHyphens/>
              <w:spacing w:beforeLines="20" w:before="48" w:afterLines="20" w:after="48"/>
              <w:jc w:val="left"/>
              <w:rPr>
                <w:rFonts w:asciiTheme="minorBidi" w:hAnsiTheme="minorBidi" w:cstheme="minorBidi"/>
                <w:b/>
                <w:sz w:val="22"/>
                <w:szCs w:val="22"/>
                <w:shd w:val="clear" w:color="auto" w:fill="FFFFFF"/>
              </w:rPr>
            </w:pPr>
            <w:r w:rsidRPr="00FA6AB3">
              <w:rPr>
                <w:rFonts w:asciiTheme="minorBidi" w:hAnsiTheme="minorBidi" w:cstheme="minorBidi"/>
                <w:sz w:val="22"/>
                <w:szCs w:val="22"/>
                <w:shd w:val="clear" w:color="auto" w:fill="FFFFFF"/>
              </w:rPr>
              <w:t>Remarks</w:t>
            </w:r>
          </w:p>
        </w:tc>
      </w:tr>
      <w:tr w:rsidR="00C14785" w:rsidRPr="00FA6AB3" w14:paraId="1EE80AAD" w14:textId="77777777" w:rsidTr="00FA6AB3">
        <w:trPr>
          <w:jc w:val="center"/>
        </w:trPr>
        <w:tc>
          <w:tcPr>
            <w:tcW w:w="3256" w:type="dxa"/>
          </w:tcPr>
          <w:p w14:paraId="2FE0B765" w14:textId="77777777" w:rsidR="00C14785" w:rsidRPr="00FA6AB3" w:rsidRDefault="00C14785" w:rsidP="00613E40">
            <w:pPr>
              <w:widowControl w:val="0"/>
              <w:suppressAutoHyphens/>
              <w:spacing w:beforeLines="20" w:before="48" w:afterLines="20" w:after="48"/>
              <w:rPr>
                <w:rFonts w:asciiTheme="minorBidi" w:hAnsiTheme="minorBidi" w:cstheme="minorBidi"/>
                <w:b/>
                <w:bCs/>
                <w:sz w:val="22"/>
                <w:szCs w:val="22"/>
                <w:shd w:val="clear" w:color="auto" w:fill="FFFFFF"/>
              </w:rPr>
            </w:pPr>
            <w:r w:rsidRPr="00FA6AB3">
              <w:rPr>
                <w:rFonts w:asciiTheme="minorBidi" w:hAnsiTheme="minorBidi" w:cstheme="minorBidi"/>
                <w:sz w:val="22"/>
                <w:szCs w:val="22"/>
                <w:shd w:val="clear" w:color="auto" w:fill="FFFFFF"/>
              </w:rPr>
              <w:t>Hydrogen peroxide</w:t>
            </w:r>
            <w:r w:rsidRPr="00FA6AB3">
              <w:rPr>
                <w:rFonts w:asciiTheme="minorBidi" w:hAnsiTheme="minorBidi" w:cstheme="minorBidi"/>
                <w:sz w:val="22"/>
                <w:szCs w:val="22"/>
                <w:shd w:val="clear" w:color="auto" w:fill="FFFFFF"/>
              </w:rPr>
              <w:fldChar w:fldCharType="begin"/>
            </w:r>
            <w:r w:rsidRPr="00FA6AB3">
              <w:rPr>
                <w:rFonts w:asciiTheme="minorBidi" w:hAnsiTheme="minorBidi" w:cstheme="minorBidi"/>
                <w:sz w:val="22"/>
                <w:szCs w:val="22"/>
              </w:rPr>
              <w:instrText xml:space="preserve"> XE “</w:instrText>
            </w:r>
            <w:r w:rsidRPr="00FA6AB3">
              <w:rPr>
                <w:rFonts w:asciiTheme="minorBidi" w:hAnsiTheme="minorBidi" w:cstheme="minorBidi"/>
                <w:sz w:val="22"/>
                <w:szCs w:val="22"/>
                <w:shd w:val="clear" w:color="auto" w:fill="FFFFFF"/>
              </w:rPr>
              <w:instrText>Hydrogen peroxide</w:instrText>
            </w:r>
            <w:r w:rsidRPr="00FA6AB3">
              <w:rPr>
                <w:rFonts w:asciiTheme="minorBidi" w:hAnsiTheme="minorBidi" w:cstheme="minorBidi"/>
                <w:sz w:val="22"/>
                <w:szCs w:val="22"/>
              </w:rPr>
              <w:instrText xml:space="preserve">” </w:instrText>
            </w:r>
            <w:r w:rsidRPr="00FA6AB3">
              <w:rPr>
                <w:rFonts w:asciiTheme="minorBidi" w:hAnsiTheme="minorBidi" w:cstheme="minorBidi"/>
                <w:sz w:val="22"/>
                <w:szCs w:val="22"/>
                <w:shd w:val="clear" w:color="auto" w:fill="FFFFFF"/>
              </w:rPr>
              <w:fldChar w:fldCharType="end"/>
            </w:r>
          </w:p>
        </w:tc>
        <w:tc>
          <w:tcPr>
            <w:tcW w:w="2551" w:type="dxa"/>
          </w:tcPr>
          <w:p w14:paraId="5AE85789" w14:textId="77777777" w:rsidR="00C14785" w:rsidRPr="00FA6AB3" w:rsidRDefault="00C14785" w:rsidP="00613E40">
            <w:pPr>
              <w:widowControl w:val="0"/>
              <w:suppressAutoHyphens/>
              <w:spacing w:beforeLines="20" w:before="48" w:afterLines="20" w:after="48"/>
              <w:ind w:left="202"/>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12%</w:t>
            </w:r>
          </w:p>
        </w:tc>
        <w:tc>
          <w:tcPr>
            <w:tcW w:w="2552" w:type="dxa"/>
          </w:tcPr>
          <w:p w14:paraId="1E73054D"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35%</w:t>
            </w:r>
          </w:p>
        </w:tc>
        <w:tc>
          <w:tcPr>
            <w:tcW w:w="5953" w:type="dxa"/>
          </w:tcPr>
          <w:p w14:paraId="3D9F2F58" w14:textId="77777777" w:rsidR="00C14785" w:rsidRPr="00FA6AB3" w:rsidRDefault="00C14785" w:rsidP="007F4354">
            <w:pPr>
              <w:widowControl w:val="0"/>
              <w:suppressAutoHyphens/>
              <w:spacing w:beforeLines="20" w:before="48" w:afterLines="20" w:after="48"/>
              <w:jc w:val="left"/>
              <w:rPr>
                <w:rFonts w:asciiTheme="minorBidi" w:hAnsiTheme="minorBidi" w:cstheme="minorBidi"/>
                <w:sz w:val="22"/>
                <w:szCs w:val="22"/>
                <w:shd w:val="clear" w:color="auto" w:fill="FFFFFF"/>
              </w:rPr>
            </w:pPr>
          </w:p>
        </w:tc>
      </w:tr>
      <w:tr w:rsidR="00C14785" w:rsidRPr="00FA6AB3" w14:paraId="226D6549" w14:textId="77777777" w:rsidTr="00FA6AB3">
        <w:trPr>
          <w:jc w:val="center"/>
        </w:trPr>
        <w:tc>
          <w:tcPr>
            <w:tcW w:w="3256" w:type="dxa"/>
          </w:tcPr>
          <w:p w14:paraId="46EE622B" w14:textId="77777777" w:rsidR="00C14785" w:rsidRPr="00FA6AB3" w:rsidRDefault="00C14785" w:rsidP="00613E40">
            <w:pPr>
              <w:widowControl w:val="0"/>
              <w:suppressAutoHyphens/>
              <w:spacing w:beforeLines="20" w:before="48" w:afterLines="20" w:after="48"/>
              <w:rPr>
                <w:rFonts w:asciiTheme="minorBidi" w:hAnsiTheme="minorBidi" w:cstheme="minorBidi"/>
                <w:b/>
                <w:bCs/>
                <w:sz w:val="22"/>
                <w:szCs w:val="22"/>
                <w:shd w:val="clear" w:color="auto" w:fill="FFFFFF"/>
              </w:rPr>
            </w:pPr>
            <w:r w:rsidRPr="00FA6AB3">
              <w:rPr>
                <w:rFonts w:asciiTheme="minorBidi" w:hAnsiTheme="minorBidi" w:cstheme="minorBidi"/>
                <w:sz w:val="22"/>
                <w:szCs w:val="22"/>
                <w:shd w:val="clear" w:color="auto" w:fill="FFFFFF"/>
              </w:rPr>
              <w:t>Nitromethane</w:t>
            </w:r>
            <w:r w:rsidRPr="00FA6AB3">
              <w:rPr>
                <w:rFonts w:asciiTheme="minorBidi" w:hAnsiTheme="minorBidi" w:cstheme="minorBidi"/>
                <w:sz w:val="22"/>
                <w:szCs w:val="22"/>
                <w:shd w:val="clear" w:color="auto" w:fill="FFFFFF"/>
              </w:rPr>
              <w:fldChar w:fldCharType="begin"/>
            </w:r>
            <w:r w:rsidRPr="00FA6AB3">
              <w:rPr>
                <w:rFonts w:asciiTheme="minorBidi" w:hAnsiTheme="minorBidi" w:cstheme="minorBidi"/>
                <w:sz w:val="22"/>
                <w:szCs w:val="22"/>
              </w:rPr>
              <w:instrText xml:space="preserve"> XE “</w:instrText>
            </w:r>
            <w:r w:rsidRPr="00FA6AB3">
              <w:rPr>
                <w:rFonts w:asciiTheme="minorBidi" w:hAnsiTheme="minorBidi" w:cstheme="minorBidi"/>
                <w:sz w:val="22"/>
                <w:szCs w:val="22"/>
                <w:shd w:val="clear" w:color="auto" w:fill="FFFFFF"/>
              </w:rPr>
              <w:instrText>Nitromethane</w:instrText>
            </w:r>
            <w:r w:rsidRPr="00FA6AB3">
              <w:rPr>
                <w:rFonts w:asciiTheme="minorBidi" w:hAnsiTheme="minorBidi" w:cstheme="minorBidi"/>
                <w:sz w:val="22"/>
                <w:szCs w:val="22"/>
              </w:rPr>
              <w:instrText xml:space="preserve">” </w:instrText>
            </w:r>
            <w:r w:rsidRPr="00FA6AB3">
              <w:rPr>
                <w:rFonts w:asciiTheme="minorBidi" w:hAnsiTheme="minorBidi" w:cstheme="minorBidi"/>
                <w:sz w:val="22"/>
                <w:szCs w:val="22"/>
                <w:shd w:val="clear" w:color="auto" w:fill="FFFFFF"/>
              </w:rPr>
              <w:fldChar w:fldCharType="end"/>
            </w:r>
          </w:p>
        </w:tc>
        <w:tc>
          <w:tcPr>
            <w:tcW w:w="2551" w:type="dxa"/>
          </w:tcPr>
          <w:p w14:paraId="4238E4DC" w14:textId="77777777" w:rsidR="00C14785" w:rsidRPr="00FA6AB3" w:rsidRDefault="00C14785" w:rsidP="00613E40">
            <w:pPr>
              <w:widowControl w:val="0"/>
              <w:suppressAutoHyphens/>
              <w:spacing w:beforeLines="20" w:before="48" w:afterLines="20" w:after="48"/>
              <w:ind w:left="202"/>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16%</w:t>
            </w:r>
          </w:p>
        </w:tc>
        <w:tc>
          <w:tcPr>
            <w:tcW w:w="2552" w:type="dxa"/>
          </w:tcPr>
          <w:p w14:paraId="1BB0B294"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100%</w:t>
            </w:r>
          </w:p>
        </w:tc>
        <w:tc>
          <w:tcPr>
            <w:tcW w:w="5953" w:type="dxa"/>
          </w:tcPr>
          <w:p w14:paraId="64BF8565" w14:textId="77777777" w:rsidR="00C14785" w:rsidRPr="00FA6AB3" w:rsidRDefault="00C14785" w:rsidP="007F4354">
            <w:pPr>
              <w:widowControl w:val="0"/>
              <w:suppressAutoHyphens/>
              <w:spacing w:beforeLines="20" w:before="48" w:afterLines="20" w:after="48"/>
              <w:jc w:val="left"/>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Also explosive in own right</w:t>
            </w:r>
          </w:p>
        </w:tc>
      </w:tr>
      <w:tr w:rsidR="00C14785" w:rsidRPr="00FA6AB3" w14:paraId="628D7540" w14:textId="77777777" w:rsidTr="00FA6AB3">
        <w:trPr>
          <w:jc w:val="center"/>
        </w:trPr>
        <w:tc>
          <w:tcPr>
            <w:tcW w:w="3256" w:type="dxa"/>
          </w:tcPr>
          <w:p w14:paraId="59D36315" w14:textId="77777777" w:rsidR="00C14785" w:rsidRPr="00FA6AB3" w:rsidRDefault="00C14785" w:rsidP="00613E40">
            <w:pPr>
              <w:widowControl w:val="0"/>
              <w:suppressAutoHyphens/>
              <w:spacing w:beforeLines="20" w:before="48" w:afterLines="20" w:after="48"/>
              <w:rPr>
                <w:rFonts w:asciiTheme="minorBidi" w:hAnsiTheme="minorBidi" w:cstheme="minorBidi"/>
                <w:b/>
                <w:bCs/>
                <w:sz w:val="22"/>
                <w:szCs w:val="22"/>
                <w:shd w:val="clear" w:color="auto" w:fill="FFFFFF"/>
              </w:rPr>
            </w:pPr>
            <w:r w:rsidRPr="00FA6AB3">
              <w:rPr>
                <w:rFonts w:asciiTheme="minorBidi" w:hAnsiTheme="minorBidi" w:cstheme="minorBidi"/>
                <w:sz w:val="22"/>
                <w:szCs w:val="22"/>
                <w:shd w:val="clear" w:color="auto" w:fill="FFFFFF"/>
              </w:rPr>
              <w:t>Sulphuric acid</w:t>
            </w:r>
            <w:r w:rsidRPr="00FA6AB3">
              <w:rPr>
                <w:rFonts w:asciiTheme="minorBidi" w:hAnsiTheme="minorBidi" w:cstheme="minorBidi"/>
                <w:sz w:val="22"/>
                <w:szCs w:val="22"/>
                <w:shd w:val="clear" w:color="auto" w:fill="FFFFFF"/>
              </w:rPr>
              <w:fldChar w:fldCharType="begin"/>
            </w:r>
            <w:r w:rsidRPr="00FA6AB3">
              <w:rPr>
                <w:rFonts w:asciiTheme="minorBidi" w:hAnsiTheme="minorBidi" w:cstheme="minorBidi"/>
                <w:sz w:val="22"/>
                <w:szCs w:val="22"/>
              </w:rPr>
              <w:instrText xml:space="preserve"> XE “</w:instrText>
            </w:r>
            <w:r w:rsidRPr="00FA6AB3">
              <w:rPr>
                <w:rFonts w:asciiTheme="minorBidi" w:hAnsiTheme="minorBidi" w:cstheme="minorBidi"/>
                <w:sz w:val="22"/>
                <w:szCs w:val="22"/>
                <w:shd w:val="clear" w:color="auto" w:fill="FFFFFF"/>
              </w:rPr>
              <w:instrText>Sulphuric acid</w:instrText>
            </w:r>
            <w:r w:rsidRPr="00FA6AB3">
              <w:rPr>
                <w:rFonts w:asciiTheme="minorBidi" w:hAnsiTheme="minorBidi" w:cstheme="minorBidi"/>
                <w:sz w:val="22"/>
                <w:szCs w:val="22"/>
              </w:rPr>
              <w:instrText xml:space="preserve">” </w:instrText>
            </w:r>
            <w:r w:rsidRPr="00FA6AB3">
              <w:rPr>
                <w:rFonts w:asciiTheme="minorBidi" w:hAnsiTheme="minorBidi" w:cstheme="minorBidi"/>
                <w:sz w:val="22"/>
                <w:szCs w:val="22"/>
                <w:shd w:val="clear" w:color="auto" w:fill="FFFFFF"/>
              </w:rPr>
              <w:fldChar w:fldCharType="end"/>
            </w:r>
          </w:p>
        </w:tc>
        <w:tc>
          <w:tcPr>
            <w:tcW w:w="2551" w:type="dxa"/>
          </w:tcPr>
          <w:p w14:paraId="1D8CF3FF" w14:textId="77777777" w:rsidR="00C14785" w:rsidRPr="00FA6AB3" w:rsidRDefault="00C14785" w:rsidP="00613E40">
            <w:pPr>
              <w:widowControl w:val="0"/>
              <w:suppressAutoHyphens/>
              <w:spacing w:beforeLines="20" w:before="48" w:afterLines="20" w:after="48"/>
              <w:ind w:left="202"/>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15%</w:t>
            </w:r>
          </w:p>
        </w:tc>
        <w:tc>
          <w:tcPr>
            <w:tcW w:w="2552" w:type="dxa"/>
          </w:tcPr>
          <w:p w14:paraId="43794F89"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40%</w:t>
            </w:r>
          </w:p>
        </w:tc>
        <w:tc>
          <w:tcPr>
            <w:tcW w:w="5953" w:type="dxa"/>
          </w:tcPr>
          <w:p w14:paraId="1FED02B4" w14:textId="77777777" w:rsidR="00C14785" w:rsidRPr="00FA6AB3" w:rsidRDefault="00C14785" w:rsidP="007F4354">
            <w:pPr>
              <w:widowControl w:val="0"/>
              <w:suppressAutoHyphens/>
              <w:spacing w:beforeLines="20" w:before="48" w:afterLines="20" w:after="48"/>
              <w:jc w:val="left"/>
              <w:rPr>
                <w:rFonts w:asciiTheme="minorBidi" w:hAnsiTheme="minorBidi" w:cstheme="minorBidi"/>
                <w:sz w:val="22"/>
                <w:szCs w:val="22"/>
                <w:shd w:val="clear" w:color="auto" w:fill="FFFFFF"/>
              </w:rPr>
            </w:pPr>
          </w:p>
        </w:tc>
      </w:tr>
      <w:tr w:rsidR="00C14785" w:rsidRPr="00FA6AB3" w14:paraId="07656692" w14:textId="77777777" w:rsidTr="00FA6AB3">
        <w:trPr>
          <w:jc w:val="center"/>
        </w:trPr>
        <w:tc>
          <w:tcPr>
            <w:tcW w:w="3256" w:type="dxa"/>
          </w:tcPr>
          <w:p w14:paraId="67D80B7D" w14:textId="77777777" w:rsidR="00C14785" w:rsidRPr="00FA6AB3" w:rsidRDefault="00C14785" w:rsidP="00613E40">
            <w:pPr>
              <w:widowControl w:val="0"/>
              <w:suppressAutoHyphens/>
              <w:spacing w:beforeLines="20" w:before="48" w:afterLines="20" w:after="48"/>
              <w:rPr>
                <w:rFonts w:asciiTheme="minorBidi" w:hAnsiTheme="minorBidi" w:cstheme="minorBidi"/>
                <w:b/>
                <w:bCs/>
                <w:sz w:val="22"/>
                <w:szCs w:val="22"/>
                <w:shd w:val="clear" w:color="auto" w:fill="FFFFFF"/>
              </w:rPr>
            </w:pPr>
            <w:r w:rsidRPr="00FA6AB3">
              <w:rPr>
                <w:rFonts w:asciiTheme="minorBidi" w:hAnsiTheme="minorBidi" w:cstheme="minorBidi"/>
                <w:sz w:val="22"/>
                <w:szCs w:val="22"/>
                <w:shd w:val="clear" w:color="auto" w:fill="FFFFFF"/>
              </w:rPr>
              <w:t>Nitric acid</w:t>
            </w:r>
            <w:r w:rsidRPr="00FA6AB3">
              <w:rPr>
                <w:rFonts w:asciiTheme="minorBidi" w:hAnsiTheme="minorBidi" w:cstheme="minorBidi"/>
                <w:sz w:val="22"/>
                <w:szCs w:val="22"/>
                <w:shd w:val="clear" w:color="auto" w:fill="FFFFFF"/>
              </w:rPr>
              <w:fldChar w:fldCharType="begin"/>
            </w:r>
            <w:r w:rsidRPr="00FA6AB3">
              <w:rPr>
                <w:rFonts w:asciiTheme="minorBidi" w:hAnsiTheme="minorBidi" w:cstheme="minorBidi"/>
                <w:sz w:val="22"/>
                <w:szCs w:val="22"/>
              </w:rPr>
              <w:instrText xml:space="preserve"> XE “</w:instrText>
            </w:r>
            <w:r w:rsidRPr="00FA6AB3">
              <w:rPr>
                <w:rFonts w:asciiTheme="minorBidi" w:hAnsiTheme="minorBidi" w:cstheme="minorBidi"/>
                <w:sz w:val="22"/>
                <w:szCs w:val="22"/>
                <w:shd w:val="clear" w:color="auto" w:fill="FFFFFF"/>
              </w:rPr>
              <w:instrText>Nitric acid</w:instrText>
            </w:r>
            <w:r w:rsidRPr="00FA6AB3">
              <w:rPr>
                <w:rFonts w:asciiTheme="minorBidi" w:hAnsiTheme="minorBidi" w:cstheme="minorBidi"/>
                <w:sz w:val="22"/>
                <w:szCs w:val="22"/>
              </w:rPr>
              <w:instrText xml:space="preserve">” </w:instrText>
            </w:r>
            <w:r w:rsidRPr="00FA6AB3">
              <w:rPr>
                <w:rFonts w:asciiTheme="minorBidi" w:hAnsiTheme="minorBidi" w:cstheme="minorBidi"/>
                <w:sz w:val="22"/>
                <w:szCs w:val="22"/>
                <w:shd w:val="clear" w:color="auto" w:fill="FFFFFF"/>
              </w:rPr>
              <w:fldChar w:fldCharType="end"/>
            </w:r>
          </w:p>
        </w:tc>
        <w:tc>
          <w:tcPr>
            <w:tcW w:w="2551" w:type="dxa"/>
          </w:tcPr>
          <w:p w14:paraId="663DA22F" w14:textId="77777777" w:rsidR="00C14785" w:rsidRPr="00FA6AB3" w:rsidRDefault="00C14785" w:rsidP="00613E40">
            <w:pPr>
              <w:widowControl w:val="0"/>
              <w:suppressAutoHyphens/>
              <w:spacing w:beforeLines="20" w:before="48" w:afterLines="20" w:after="48"/>
              <w:ind w:left="202"/>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3%</w:t>
            </w:r>
          </w:p>
        </w:tc>
        <w:tc>
          <w:tcPr>
            <w:tcW w:w="2552" w:type="dxa"/>
          </w:tcPr>
          <w:p w14:paraId="6583D4DE"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10%</w:t>
            </w:r>
          </w:p>
        </w:tc>
        <w:tc>
          <w:tcPr>
            <w:tcW w:w="5953" w:type="dxa"/>
          </w:tcPr>
          <w:p w14:paraId="0D8A22CA" w14:textId="77777777" w:rsidR="00C14785" w:rsidRPr="00FA6AB3" w:rsidRDefault="00C14785" w:rsidP="007F4354">
            <w:pPr>
              <w:widowControl w:val="0"/>
              <w:suppressAutoHyphens/>
              <w:spacing w:beforeLines="20" w:before="48" w:afterLines="20" w:after="48"/>
              <w:jc w:val="left"/>
              <w:rPr>
                <w:rFonts w:asciiTheme="minorBidi" w:hAnsiTheme="minorBidi" w:cstheme="minorBidi"/>
                <w:sz w:val="22"/>
                <w:szCs w:val="22"/>
                <w:shd w:val="clear" w:color="auto" w:fill="FFFFFF"/>
              </w:rPr>
            </w:pPr>
          </w:p>
        </w:tc>
      </w:tr>
      <w:tr w:rsidR="00C14785" w:rsidRPr="00FA6AB3" w14:paraId="2D99F712" w14:textId="77777777" w:rsidTr="00FA6AB3">
        <w:trPr>
          <w:jc w:val="center"/>
        </w:trPr>
        <w:tc>
          <w:tcPr>
            <w:tcW w:w="3256" w:type="dxa"/>
          </w:tcPr>
          <w:p w14:paraId="581C9194" w14:textId="77777777" w:rsidR="00C14785" w:rsidRPr="00FA6AB3" w:rsidRDefault="00C14785" w:rsidP="00613E40">
            <w:pPr>
              <w:widowControl w:val="0"/>
              <w:suppressAutoHyphens/>
              <w:spacing w:beforeLines="20" w:before="48" w:afterLines="20" w:after="48"/>
              <w:rPr>
                <w:rFonts w:asciiTheme="minorBidi" w:hAnsiTheme="minorBidi" w:cstheme="minorBidi"/>
                <w:b/>
                <w:bCs/>
                <w:sz w:val="22"/>
                <w:szCs w:val="22"/>
                <w:shd w:val="clear" w:color="auto" w:fill="FFFFFF"/>
              </w:rPr>
            </w:pPr>
            <w:r w:rsidRPr="00FA6AB3">
              <w:rPr>
                <w:rFonts w:asciiTheme="minorBidi" w:hAnsiTheme="minorBidi" w:cstheme="minorBidi"/>
                <w:sz w:val="22"/>
                <w:szCs w:val="22"/>
                <w:shd w:val="clear" w:color="auto" w:fill="FFFFFF"/>
              </w:rPr>
              <w:t>Ammonium Nitrate</w:t>
            </w:r>
            <w:r w:rsidRPr="00FA6AB3">
              <w:rPr>
                <w:rFonts w:asciiTheme="minorBidi" w:hAnsiTheme="minorBidi" w:cstheme="minorBidi"/>
                <w:sz w:val="22"/>
                <w:szCs w:val="22"/>
                <w:shd w:val="clear" w:color="auto" w:fill="FFFFFF"/>
              </w:rPr>
              <w:fldChar w:fldCharType="begin"/>
            </w:r>
            <w:r w:rsidRPr="00FA6AB3">
              <w:rPr>
                <w:rFonts w:asciiTheme="minorBidi" w:hAnsiTheme="minorBidi" w:cstheme="minorBidi"/>
                <w:sz w:val="22"/>
                <w:szCs w:val="22"/>
              </w:rPr>
              <w:instrText xml:space="preserve"> XE “</w:instrText>
            </w:r>
            <w:r w:rsidRPr="00FA6AB3">
              <w:rPr>
                <w:rFonts w:asciiTheme="minorBidi" w:hAnsiTheme="minorBidi" w:cstheme="minorBidi"/>
                <w:sz w:val="22"/>
                <w:szCs w:val="22"/>
                <w:shd w:val="clear" w:color="auto" w:fill="FFFFFF"/>
              </w:rPr>
              <w:instrText>Ammonium Nitrate</w:instrText>
            </w:r>
            <w:r w:rsidRPr="00FA6AB3">
              <w:rPr>
                <w:rFonts w:asciiTheme="minorBidi" w:hAnsiTheme="minorBidi" w:cstheme="minorBidi"/>
                <w:sz w:val="22"/>
                <w:szCs w:val="22"/>
              </w:rPr>
              <w:instrText xml:space="preserve">” </w:instrText>
            </w:r>
            <w:r w:rsidRPr="00FA6AB3">
              <w:rPr>
                <w:rFonts w:asciiTheme="minorBidi" w:hAnsiTheme="minorBidi" w:cstheme="minorBidi"/>
                <w:sz w:val="22"/>
                <w:szCs w:val="22"/>
                <w:shd w:val="clear" w:color="auto" w:fill="FFFFFF"/>
              </w:rPr>
              <w:fldChar w:fldCharType="end"/>
            </w:r>
          </w:p>
        </w:tc>
        <w:tc>
          <w:tcPr>
            <w:tcW w:w="2551" w:type="dxa"/>
          </w:tcPr>
          <w:p w14:paraId="5B09D0DA" w14:textId="77777777" w:rsidR="00C14785" w:rsidRPr="00FA6AB3" w:rsidRDefault="00C14785" w:rsidP="00613E40">
            <w:pPr>
              <w:widowControl w:val="0"/>
              <w:suppressAutoHyphens/>
              <w:spacing w:beforeLines="20" w:before="48" w:afterLines="20" w:after="48"/>
              <w:ind w:left="202"/>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16%</w:t>
            </w:r>
          </w:p>
        </w:tc>
        <w:tc>
          <w:tcPr>
            <w:tcW w:w="2552" w:type="dxa"/>
          </w:tcPr>
          <w:p w14:paraId="229E1F3A"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No licencing permitted</w:t>
            </w:r>
          </w:p>
        </w:tc>
        <w:tc>
          <w:tcPr>
            <w:tcW w:w="5953" w:type="dxa"/>
          </w:tcPr>
          <w:p w14:paraId="2720BA5B" w14:textId="77777777" w:rsidR="00C14785" w:rsidRPr="00FA6AB3" w:rsidRDefault="00C14785" w:rsidP="007F4354">
            <w:pPr>
              <w:widowControl w:val="0"/>
              <w:suppressAutoHyphens/>
              <w:spacing w:beforeLines="20" w:before="48" w:afterLines="20" w:after="48"/>
              <w:jc w:val="left"/>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Maximum 16% by weight nitrogen content in relation to AN (which means 45.7% AN, discarding impurities)</w:t>
            </w:r>
          </w:p>
        </w:tc>
      </w:tr>
      <w:tr w:rsidR="00C14785" w:rsidRPr="00FA6AB3" w14:paraId="4F399730" w14:textId="77777777" w:rsidTr="00FA6AB3">
        <w:trPr>
          <w:jc w:val="center"/>
        </w:trPr>
        <w:tc>
          <w:tcPr>
            <w:tcW w:w="3256" w:type="dxa"/>
          </w:tcPr>
          <w:p w14:paraId="06A8485B" w14:textId="77777777" w:rsidR="00C14785" w:rsidRPr="00FA6AB3" w:rsidRDefault="00C14785" w:rsidP="00613E40">
            <w:pPr>
              <w:widowControl w:val="0"/>
              <w:suppressAutoHyphens/>
              <w:spacing w:beforeLines="20" w:before="48" w:afterLines="20" w:after="48"/>
              <w:rPr>
                <w:rFonts w:asciiTheme="minorBidi" w:hAnsiTheme="minorBidi" w:cstheme="minorBidi"/>
                <w:b/>
                <w:bCs/>
                <w:sz w:val="22"/>
                <w:szCs w:val="22"/>
                <w:shd w:val="clear" w:color="auto" w:fill="FFFFFF"/>
              </w:rPr>
            </w:pPr>
            <w:r w:rsidRPr="00FA6AB3">
              <w:rPr>
                <w:rFonts w:asciiTheme="minorBidi" w:hAnsiTheme="minorBidi" w:cstheme="minorBidi"/>
                <w:sz w:val="22"/>
                <w:szCs w:val="22"/>
                <w:shd w:val="clear" w:color="auto" w:fill="FFFFFF"/>
              </w:rPr>
              <w:t>Potassium chlorate</w:t>
            </w:r>
            <w:r w:rsidRPr="00FA6AB3">
              <w:rPr>
                <w:rFonts w:asciiTheme="minorBidi" w:hAnsiTheme="minorBidi" w:cstheme="minorBidi"/>
                <w:sz w:val="22"/>
                <w:szCs w:val="22"/>
                <w:shd w:val="clear" w:color="auto" w:fill="FFFFFF"/>
              </w:rPr>
              <w:fldChar w:fldCharType="begin"/>
            </w:r>
            <w:r w:rsidRPr="00FA6AB3">
              <w:rPr>
                <w:rFonts w:asciiTheme="minorBidi" w:hAnsiTheme="minorBidi" w:cstheme="minorBidi"/>
                <w:sz w:val="22"/>
                <w:szCs w:val="22"/>
              </w:rPr>
              <w:instrText xml:space="preserve"> XE “</w:instrText>
            </w:r>
            <w:r w:rsidRPr="00FA6AB3">
              <w:rPr>
                <w:rFonts w:asciiTheme="minorBidi" w:hAnsiTheme="minorBidi" w:cstheme="minorBidi"/>
                <w:sz w:val="22"/>
                <w:szCs w:val="22"/>
                <w:shd w:val="clear" w:color="auto" w:fill="FFFFFF"/>
              </w:rPr>
              <w:instrText>Potassium chlorate</w:instrText>
            </w:r>
            <w:r w:rsidRPr="00FA6AB3">
              <w:rPr>
                <w:rFonts w:asciiTheme="minorBidi" w:hAnsiTheme="minorBidi" w:cstheme="minorBidi"/>
                <w:sz w:val="22"/>
                <w:szCs w:val="22"/>
              </w:rPr>
              <w:instrText xml:space="preserve">” </w:instrText>
            </w:r>
            <w:r w:rsidRPr="00FA6AB3">
              <w:rPr>
                <w:rFonts w:asciiTheme="minorBidi" w:hAnsiTheme="minorBidi" w:cstheme="minorBidi"/>
                <w:sz w:val="22"/>
                <w:szCs w:val="22"/>
                <w:shd w:val="clear" w:color="auto" w:fill="FFFFFF"/>
              </w:rPr>
              <w:fldChar w:fldCharType="end"/>
            </w:r>
          </w:p>
        </w:tc>
        <w:tc>
          <w:tcPr>
            <w:tcW w:w="2551" w:type="dxa"/>
          </w:tcPr>
          <w:p w14:paraId="00EC843C" w14:textId="77777777" w:rsidR="00C14785" w:rsidRPr="00FA6AB3" w:rsidRDefault="00C14785" w:rsidP="00613E40">
            <w:pPr>
              <w:widowControl w:val="0"/>
              <w:suppressAutoHyphens/>
              <w:spacing w:beforeLines="20" w:before="48" w:afterLines="20" w:after="48"/>
              <w:ind w:left="202"/>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40%</w:t>
            </w:r>
          </w:p>
        </w:tc>
        <w:tc>
          <w:tcPr>
            <w:tcW w:w="2552" w:type="dxa"/>
          </w:tcPr>
          <w:p w14:paraId="0C99959E"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No licencing permitted</w:t>
            </w:r>
          </w:p>
        </w:tc>
        <w:tc>
          <w:tcPr>
            <w:tcW w:w="5953" w:type="dxa"/>
          </w:tcPr>
          <w:p w14:paraId="7B0D7B21" w14:textId="77777777" w:rsidR="00C14785" w:rsidRPr="00FA6AB3" w:rsidRDefault="00C14785" w:rsidP="007F4354">
            <w:pPr>
              <w:widowControl w:val="0"/>
              <w:suppressAutoHyphens/>
              <w:spacing w:beforeLines="20" w:before="48" w:afterLines="20" w:after="48"/>
              <w:jc w:val="left"/>
              <w:rPr>
                <w:rFonts w:asciiTheme="minorBidi" w:hAnsiTheme="minorBidi" w:cstheme="minorBidi"/>
                <w:sz w:val="22"/>
                <w:szCs w:val="22"/>
                <w:shd w:val="clear" w:color="auto" w:fill="FFFFFF"/>
              </w:rPr>
            </w:pPr>
          </w:p>
        </w:tc>
      </w:tr>
      <w:tr w:rsidR="00C14785" w:rsidRPr="00FA6AB3" w14:paraId="26ED86D3" w14:textId="77777777" w:rsidTr="00FA6AB3">
        <w:trPr>
          <w:jc w:val="center"/>
        </w:trPr>
        <w:tc>
          <w:tcPr>
            <w:tcW w:w="3256" w:type="dxa"/>
          </w:tcPr>
          <w:p w14:paraId="6F69E7C6" w14:textId="77777777" w:rsidR="00C14785" w:rsidRPr="00FA6AB3" w:rsidRDefault="00C14785" w:rsidP="00613E40">
            <w:pPr>
              <w:widowControl w:val="0"/>
              <w:suppressAutoHyphens/>
              <w:spacing w:beforeLines="20" w:before="48" w:afterLines="20" w:after="48"/>
              <w:rPr>
                <w:rFonts w:asciiTheme="minorBidi" w:hAnsiTheme="minorBidi" w:cstheme="minorBidi"/>
                <w:b/>
                <w:bCs/>
                <w:sz w:val="22"/>
                <w:szCs w:val="22"/>
                <w:shd w:val="clear" w:color="auto" w:fill="FFFFFF"/>
              </w:rPr>
            </w:pPr>
            <w:r w:rsidRPr="00FA6AB3">
              <w:rPr>
                <w:rFonts w:asciiTheme="minorBidi" w:hAnsiTheme="minorBidi" w:cstheme="minorBidi"/>
                <w:sz w:val="22"/>
                <w:szCs w:val="22"/>
                <w:shd w:val="clear" w:color="auto" w:fill="FFFFFF"/>
              </w:rPr>
              <w:t>Potassium perchlorate</w:t>
            </w:r>
            <w:r w:rsidRPr="00FA6AB3">
              <w:rPr>
                <w:rFonts w:asciiTheme="minorBidi" w:hAnsiTheme="minorBidi" w:cstheme="minorBidi"/>
                <w:sz w:val="22"/>
                <w:szCs w:val="22"/>
                <w:shd w:val="clear" w:color="auto" w:fill="FFFFFF"/>
              </w:rPr>
              <w:fldChar w:fldCharType="begin"/>
            </w:r>
            <w:r w:rsidRPr="00FA6AB3">
              <w:rPr>
                <w:rFonts w:asciiTheme="minorBidi" w:hAnsiTheme="minorBidi" w:cstheme="minorBidi"/>
                <w:sz w:val="22"/>
                <w:szCs w:val="22"/>
              </w:rPr>
              <w:instrText xml:space="preserve"> XE “</w:instrText>
            </w:r>
            <w:r w:rsidRPr="00FA6AB3">
              <w:rPr>
                <w:rFonts w:asciiTheme="minorBidi" w:hAnsiTheme="minorBidi" w:cstheme="minorBidi"/>
                <w:sz w:val="22"/>
                <w:szCs w:val="22"/>
                <w:shd w:val="clear" w:color="auto" w:fill="FFFFFF"/>
              </w:rPr>
              <w:instrText>Potassium perchlorate</w:instrText>
            </w:r>
            <w:r w:rsidRPr="00FA6AB3">
              <w:rPr>
                <w:rFonts w:asciiTheme="minorBidi" w:hAnsiTheme="minorBidi" w:cstheme="minorBidi"/>
                <w:sz w:val="22"/>
                <w:szCs w:val="22"/>
              </w:rPr>
              <w:instrText xml:space="preserve">” </w:instrText>
            </w:r>
            <w:r w:rsidRPr="00FA6AB3">
              <w:rPr>
                <w:rFonts w:asciiTheme="minorBidi" w:hAnsiTheme="minorBidi" w:cstheme="minorBidi"/>
                <w:sz w:val="22"/>
                <w:szCs w:val="22"/>
                <w:shd w:val="clear" w:color="auto" w:fill="FFFFFF"/>
              </w:rPr>
              <w:fldChar w:fldCharType="end"/>
            </w:r>
          </w:p>
        </w:tc>
        <w:tc>
          <w:tcPr>
            <w:tcW w:w="2551" w:type="dxa"/>
          </w:tcPr>
          <w:p w14:paraId="4CED80E1" w14:textId="77777777" w:rsidR="00C14785" w:rsidRPr="00FA6AB3" w:rsidRDefault="00C14785" w:rsidP="00613E40">
            <w:pPr>
              <w:widowControl w:val="0"/>
              <w:suppressAutoHyphens/>
              <w:spacing w:beforeLines="20" w:before="48" w:afterLines="20" w:after="48"/>
              <w:ind w:left="202"/>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40%</w:t>
            </w:r>
          </w:p>
        </w:tc>
        <w:tc>
          <w:tcPr>
            <w:tcW w:w="2552" w:type="dxa"/>
          </w:tcPr>
          <w:p w14:paraId="4E760B95"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No licencing permitted</w:t>
            </w:r>
          </w:p>
        </w:tc>
        <w:tc>
          <w:tcPr>
            <w:tcW w:w="5953" w:type="dxa"/>
          </w:tcPr>
          <w:p w14:paraId="21A736C9" w14:textId="77777777" w:rsidR="00C14785" w:rsidRPr="00FA6AB3" w:rsidRDefault="00C14785" w:rsidP="007F4354">
            <w:pPr>
              <w:widowControl w:val="0"/>
              <w:suppressAutoHyphens/>
              <w:spacing w:beforeLines="20" w:before="48" w:afterLines="20" w:after="48"/>
              <w:jc w:val="left"/>
              <w:rPr>
                <w:rFonts w:asciiTheme="minorBidi" w:hAnsiTheme="minorBidi" w:cstheme="minorBidi"/>
                <w:sz w:val="22"/>
                <w:szCs w:val="22"/>
                <w:shd w:val="clear" w:color="auto" w:fill="FFFFFF"/>
              </w:rPr>
            </w:pPr>
          </w:p>
        </w:tc>
      </w:tr>
      <w:tr w:rsidR="00C14785" w:rsidRPr="00FA6AB3" w14:paraId="43E0ECC8" w14:textId="77777777" w:rsidTr="00FA6AB3">
        <w:trPr>
          <w:jc w:val="center"/>
        </w:trPr>
        <w:tc>
          <w:tcPr>
            <w:tcW w:w="3256" w:type="dxa"/>
          </w:tcPr>
          <w:p w14:paraId="015A2346" w14:textId="77777777" w:rsidR="00C14785" w:rsidRPr="00FA6AB3" w:rsidRDefault="00C14785" w:rsidP="00613E40">
            <w:pPr>
              <w:widowControl w:val="0"/>
              <w:suppressAutoHyphens/>
              <w:spacing w:beforeLines="20" w:before="48" w:afterLines="20" w:after="48"/>
              <w:rPr>
                <w:rFonts w:asciiTheme="minorBidi" w:hAnsiTheme="minorBidi" w:cstheme="minorBidi"/>
                <w:b/>
                <w:bCs/>
                <w:sz w:val="22"/>
                <w:szCs w:val="22"/>
                <w:shd w:val="clear" w:color="auto" w:fill="FFFFFF"/>
              </w:rPr>
            </w:pPr>
            <w:r w:rsidRPr="00FA6AB3">
              <w:rPr>
                <w:rFonts w:asciiTheme="minorBidi" w:hAnsiTheme="minorBidi" w:cstheme="minorBidi"/>
                <w:sz w:val="22"/>
                <w:szCs w:val="22"/>
                <w:shd w:val="clear" w:color="auto" w:fill="FFFFFF"/>
              </w:rPr>
              <w:t>Sodium chlorate</w:t>
            </w:r>
            <w:r w:rsidRPr="00FA6AB3">
              <w:rPr>
                <w:rFonts w:asciiTheme="minorBidi" w:hAnsiTheme="minorBidi" w:cstheme="minorBidi"/>
                <w:sz w:val="22"/>
                <w:szCs w:val="22"/>
                <w:shd w:val="clear" w:color="auto" w:fill="FFFFFF"/>
              </w:rPr>
              <w:fldChar w:fldCharType="begin"/>
            </w:r>
            <w:r w:rsidRPr="00FA6AB3">
              <w:rPr>
                <w:rFonts w:asciiTheme="minorBidi" w:hAnsiTheme="minorBidi" w:cstheme="minorBidi"/>
                <w:sz w:val="22"/>
                <w:szCs w:val="22"/>
              </w:rPr>
              <w:instrText xml:space="preserve"> XE “</w:instrText>
            </w:r>
            <w:r w:rsidRPr="00FA6AB3">
              <w:rPr>
                <w:rFonts w:asciiTheme="minorBidi" w:hAnsiTheme="minorBidi" w:cstheme="minorBidi"/>
                <w:sz w:val="22"/>
                <w:szCs w:val="22"/>
                <w:shd w:val="clear" w:color="auto" w:fill="FFFFFF"/>
              </w:rPr>
              <w:instrText>Sodium chlorate</w:instrText>
            </w:r>
            <w:r w:rsidRPr="00FA6AB3">
              <w:rPr>
                <w:rFonts w:asciiTheme="minorBidi" w:hAnsiTheme="minorBidi" w:cstheme="minorBidi"/>
                <w:sz w:val="22"/>
                <w:szCs w:val="22"/>
              </w:rPr>
              <w:instrText xml:space="preserve">” </w:instrText>
            </w:r>
            <w:r w:rsidRPr="00FA6AB3">
              <w:rPr>
                <w:rFonts w:asciiTheme="minorBidi" w:hAnsiTheme="minorBidi" w:cstheme="minorBidi"/>
                <w:sz w:val="22"/>
                <w:szCs w:val="22"/>
                <w:shd w:val="clear" w:color="auto" w:fill="FFFFFF"/>
              </w:rPr>
              <w:fldChar w:fldCharType="end"/>
            </w:r>
          </w:p>
        </w:tc>
        <w:tc>
          <w:tcPr>
            <w:tcW w:w="2551" w:type="dxa"/>
          </w:tcPr>
          <w:p w14:paraId="7A07E701" w14:textId="77777777" w:rsidR="00C14785" w:rsidRPr="00FA6AB3" w:rsidRDefault="00C14785" w:rsidP="00613E40">
            <w:pPr>
              <w:widowControl w:val="0"/>
              <w:suppressAutoHyphens/>
              <w:spacing w:beforeLines="20" w:before="48" w:afterLines="20" w:after="48"/>
              <w:ind w:left="202"/>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40%</w:t>
            </w:r>
          </w:p>
        </w:tc>
        <w:tc>
          <w:tcPr>
            <w:tcW w:w="2552" w:type="dxa"/>
          </w:tcPr>
          <w:p w14:paraId="1C360282"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No licencing permitted</w:t>
            </w:r>
          </w:p>
        </w:tc>
        <w:tc>
          <w:tcPr>
            <w:tcW w:w="5953" w:type="dxa"/>
          </w:tcPr>
          <w:p w14:paraId="5F0AFEE1" w14:textId="77777777" w:rsidR="00C14785" w:rsidRPr="00FA6AB3" w:rsidRDefault="00C14785" w:rsidP="007F4354">
            <w:pPr>
              <w:widowControl w:val="0"/>
              <w:suppressAutoHyphens/>
              <w:spacing w:beforeLines="20" w:before="48" w:afterLines="20" w:after="48"/>
              <w:jc w:val="left"/>
              <w:rPr>
                <w:rFonts w:asciiTheme="minorBidi" w:hAnsiTheme="minorBidi" w:cstheme="minorBidi"/>
                <w:sz w:val="22"/>
                <w:szCs w:val="22"/>
                <w:shd w:val="clear" w:color="auto" w:fill="FFFFFF"/>
              </w:rPr>
            </w:pPr>
          </w:p>
        </w:tc>
      </w:tr>
      <w:tr w:rsidR="00C14785" w:rsidRPr="00FA6AB3" w14:paraId="76782F8A" w14:textId="77777777" w:rsidTr="00FA6AB3">
        <w:trPr>
          <w:jc w:val="center"/>
        </w:trPr>
        <w:tc>
          <w:tcPr>
            <w:tcW w:w="3256" w:type="dxa"/>
          </w:tcPr>
          <w:p w14:paraId="26E895D7" w14:textId="77777777" w:rsidR="00C14785" w:rsidRPr="00FA6AB3" w:rsidRDefault="00C14785" w:rsidP="00613E40">
            <w:pPr>
              <w:widowControl w:val="0"/>
              <w:suppressAutoHyphens/>
              <w:spacing w:beforeLines="20" w:before="48" w:afterLines="20" w:after="48"/>
              <w:rPr>
                <w:rFonts w:asciiTheme="minorBidi" w:hAnsiTheme="minorBidi" w:cstheme="minorBidi"/>
                <w:b/>
                <w:bCs/>
                <w:sz w:val="22"/>
                <w:szCs w:val="22"/>
                <w:shd w:val="clear" w:color="auto" w:fill="FFFFFF"/>
              </w:rPr>
            </w:pPr>
            <w:r w:rsidRPr="00FA6AB3">
              <w:rPr>
                <w:rFonts w:asciiTheme="minorBidi" w:hAnsiTheme="minorBidi" w:cstheme="minorBidi"/>
                <w:sz w:val="22"/>
                <w:szCs w:val="22"/>
                <w:shd w:val="clear" w:color="auto" w:fill="FFFFFF"/>
              </w:rPr>
              <w:t>Sodium perchlorate</w:t>
            </w:r>
            <w:r w:rsidRPr="00FA6AB3">
              <w:rPr>
                <w:rFonts w:asciiTheme="minorBidi" w:hAnsiTheme="minorBidi" w:cstheme="minorBidi"/>
                <w:sz w:val="22"/>
                <w:szCs w:val="22"/>
                <w:shd w:val="clear" w:color="auto" w:fill="FFFFFF"/>
              </w:rPr>
              <w:fldChar w:fldCharType="begin"/>
            </w:r>
            <w:r w:rsidRPr="00FA6AB3">
              <w:rPr>
                <w:rFonts w:asciiTheme="minorBidi" w:hAnsiTheme="minorBidi" w:cstheme="minorBidi"/>
                <w:sz w:val="22"/>
                <w:szCs w:val="22"/>
              </w:rPr>
              <w:instrText xml:space="preserve"> XE “</w:instrText>
            </w:r>
            <w:r w:rsidRPr="00FA6AB3">
              <w:rPr>
                <w:rFonts w:asciiTheme="minorBidi" w:hAnsiTheme="minorBidi" w:cstheme="minorBidi"/>
                <w:sz w:val="22"/>
                <w:szCs w:val="22"/>
                <w:shd w:val="clear" w:color="auto" w:fill="FFFFFF"/>
              </w:rPr>
              <w:instrText>Sodium perchlorate</w:instrText>
            </w:r>
            <w:r w:rsidRPr="00FA6AB3">
              <w:rPr>
                <w:rFonts w:asciiTheme="minorBidi" w:hAnsiTheme="minorBidi" w:cstheme="minorBidi"/>
                <w:sz w:val="22"/>
                <w:szCs w:val="22"/>
              </w:rPr>
              <w:instrText xml:space="preserve">” </w:instrText>
            </w:r>
            <w:r w:rsidRPr="00FA6AB3">
              <w:rPr>
                <w:rFonts w:asciiTheme="minorBidi" w:hAnsiTheme="minorBidi" w:cstheme="minorBidi"/>
                <w:sz w:val="22"/>
                <w:szCs w:val="22"/>
                <w:shd w:val="clear" w:color="auto" w:fill="FFFFFF"/>
              </w:rPr>
              <w:fldChar w:fldCharType="end"/>
            </w:r>
          </w:p>
        </w:tc>
        <w:tc>
          <w:tcPr>
            <w:tcW w:w="2551" w:type="dxa"/>
          </w:tcPr>
          <w:p w14:paraId="43C92322" w14:textId="77777777" w:rsidR="00C14785" w:rsidRPr="00FA6AB3" w:rsidRDefault="00C14785" w:rsidP="00613E40">
            <w:pPr>
              <w:widowControl w:val="0"/>
              <w:suppressAutoHyphens/>
              <w:spacing w:beforeLines="20" w:before="48" w:afterLines="20" w:after="48"/>
              <w:ind w:left="202"/>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40%</w:t>
            </w:r>
          </w:p>
        </w:tc>
        <w:tc>
          <w:tcPr>
            <w:tcW w:w="2552" w:type="dxa"/>
          </w:tcPr>
          <w:p w14:paraId="1655BAE0" w14:textId="77777777" w:rsidR="00C14785" w:rsidRPr="00FA6AB3" w:rsidRDefault="00C14785" w:rsidP="00613E40">
            <w:pPr>
              <w:widowControl w:val="0"/>
              <w:suppressAutoHyphens/>
              <w:spacing w:beforeLines="20" w:before="48" w:afterLines="20" w:after="48"/>
              <w:jc w:val="center"/>
              <w:rPr>
                <w:rFonts w:asciiTheme="minorBidi" w:hAnsiTheme="minorBidi" w:cstheme="minorBidi"/>
                <w:sz w:val="22"/>
                <w:szCs w:val="22"/>
                <w:shd w:val="clear" w:color="auto" w:fill="FFFFFF"/>
              </w:rPr>
            </w:pPr>
            <w:r w:rsidRPr="00FA6AB3">
              <w:rPr>
                <w:rFonts w:asciiTheme="minorBidi" w:hAnsiTheme="minorBidi" w:cstheme="minorBidi"/>
                <w:sz w:val="22"/>
                <w:szCs w:val="22"/>
                <w:shd w:val="clear" w:color="auto" w:fill="FFFFFF"/>
              </w:rPr>
              <w:t>No licencing permitted</w:t>
            </w:r>
          </w:p>
        </w:tc>
        <w:tc>
          <w:tcPr>
            <w:tcW w:w="5953" w:type="dxa"/>
          </w:tcPr>
          <w:p w14:paraId="71EEEFF3" w14:textId="77777777" w:rsidR="00C14785" w:rsidRPr="00FA6AB3" w:rsidRDefault="00C14785" w:rsidP="007F4354">
            <w:pPr>
              <w:widowControl w:val="0"/>
              <w:suppressAutoHyphens/>
              <w:spacing w:beforeLines="20" w:before="48" w:afterLines="20" w:after="48"/>
              <w:jc w:val="left"/>
              <w:rPr>
                <w:rFonts w:asciiTheme="minorBidi" w:hAnsiTheme="minorBidi" w:cstheme="minorBidi"/>
                <w:sz w:val="22"/>
                <w:szCs w:val="22"/>
                <w:shd w:val="clear" w:color="auto" w:fill="FFFFFF"/>
              </w:rPr>
            </w:pPr>
          </w:p>
        </w:tc>
      </w:tr>
    </w:tbl>
    <w:p w14:paraId="07A30C5B" w14:textId="77777777" w:rsidR="005B2C44" w:rsidRDefault="005B2C44" w:rsidP="00C14785">
      <w:pPr>
        <w:rPr>
          <w:rFonts w:asciiTheme="minorBidi" w:hAnsiTheme="minorBidi" w:cstheme="minorBidi"/>
          <w:shd w:val="clear" w:color="auto" w:fill="FFFFFF"/>
        </w:rPr>
        <w:sectPr w:rsidR="005B2C44" w:rsidSect="005B2C44">
          <w:pgSz w:w="16838" w:h="11906" w:orient="landscape" w:code="9"/>
          <w:pgMar w:top="1701" w:right="1701" w:bottom="1701" w:left="1701" w:header="709" w:footer="851" w:gutter="0"/>
          <w:cols w:space="708"/>
          <w:docGrid w:linePitch="360"/>
        </w:sectPr>
      </w:pPr>
    </w:p>
    <w:p w14:paraId="7BC4C17B" w14:textId="77777777" w:rsidR="00C14785" w:rsidRPr="00A4782F" w:rsidRDefault="00C14785" w:rsidP="00C14785">
      <w:pPr>
        <w:rPr>
          <w:rFonts w:asciiTheme="minorBidi" w:hAnsiTheme="minorBidi" w:cstheme="minorBidi"/>
          <w:shd w:val="clear" w:color="auto" w:fill="FFFFFF"/>
        </w:rPr>
      </w:pPr>
    </w:p>
    <w:p w14:paraId="463F91BB" w14:textId="6D1D3580" w:rsidR="00C14785" w:rsidRPr="00A4782F" w:rsidRDefault="00C14785" w:rsidP="00C14785">
      <w:pPr>
        <w:rPr>
          <w:rFonts w:asciiTheme="minorBidi" w:hAnsiTheme="minorBidi" w:cstheme="minorBidi"/>
          <w:shd w:val="clear" w:color="auto" w:fill="FFFFFF"/>
        </w:rPr>
      </w:pPr>
      <w:r w:rsidRPr="00A4782F">
        <w:rPr>
          <w:rFonts w:asciiTheme="minorBidi" w:hAnsiTheme="minorBidi" w:cstheme="minorBidi"/>
          <w:shd w:val="clear" w:color="auto" w:fill="FFFFFF"/>
        </w:rPr>
        <w:t xml:space="preserve">Regulation (EU) 2019/1148 also requires that suspicious transactions and significant disappearances / thefts of the precursor chemicals shown in </w:t>
      </w:r>
      <w:r w:rsidR="00270FAF">
        <w:rPr>
          <w:rFonts w:asciiTheme="minorBidi" w:hAnsiTheme="minorBidi" w:cstheme="minorBidi"/>
          <w:shd w:val="clear" w:color="auto" w:fill="FFFFFF"/>
        </w:rPr>
        <w:fldChar w:fldCharType="begin"/>
      </w:r>
      <w:r w:rsidR="00270FAF">
        <w:rPr>
          <w:rFonts w:asciiTheme="minorBidi" w:hAnsiTheme="minorBidi" w:cstheme="minorBidi"/>
          <w:shd w:val="clear" w:color="auto" w:fill="FFFFFF"/>
        </w:rPr>
        <w:instrText xml:space="preserve"> REF _Ref151988262 \h </w:instrText>
      </w:r>
      <w:r w:rsidR="00270FAF">
        <w:rPr>
          <w:rFonts w:asciiTheme="minorBidi" w:hAnsiTheme="minorBidi" w:cstheme="minorBidi"/>
          <w:shd w:val="clear" w:color="auto" w:fill="FFFFFF"/>
        </w:rPr>
      </w:r>
      <w:r w:rsidR="00270FAF">
        <w:rPr>
          <w:rFonts w:asciiTheme="minorBidi" w:hAnsiTheme="minorBidi" w:cstheme="minorBidi"/>
          <w:shd w:val="clear" w:color="auto" w:fill="FFFFFF"/>
        </w:rPr>
        <w:fldChar w:fldCharType="separate"/>
      </w:r>
      <w:r w:rsidR="00772689">
        <w:t xml:space="preserve">Table </w:t>
      </w:r>
      <w:r w:rsidR="00772689">
        <w:rPr>
          <w:noProof/>
          <w:cs/>
        </w:rPr>
        <w:t>‎</w:t>
      </w:r>
      <w:r w:rsidR="00772689">
        <w:rPr>
          <w:noProof/>
        </w:rPr>
        <w:t>2</w:t>
      </w:r>
      <w:r w:rsidR="00772689">
        <w:noBreakHyphen/>
      </w:r>
      <w:r w:rsidR="00772689">
        <w:rPr>
          <w:noProof/>
        </w:rPr>
        <w:t>2</w:t>
      </w:r>
      <w:r w:rsidR="00270FAF">
        <w:rPr>
          <w:rFonts w:asciiTheme="minorBidi" w:hAnsiTheme="minorBidi" w:cstheme="minorBidi"/>
          <w:shd w:val="clear" w:color="auto" w:fill="FFFFFF"/>
        </w:rPr>
        <w:fldChar w:fldCharType="end"/>
      </w:r>
      <w:r w:rsidR="00A845FF">
        <w:rPr>
          <w:rFonts w:asciiTheme="minorBidi" w:hAnsiTheme="minorBidi" w:cstheme="minorBidi"/>
          <w:shd w:val="clear" w:color="auto" w:fill="FFFFFF"/>
        </w:rPr>
        <w:t xml:space="preserve"> </w:t>
      </w:r>
      <w:r w:rsidRPr="00A4782F">
        <w:rPr>
          <w:rFonts w:asciiTheme="minorBidi" w:hAnsiTheme="minorBidi" w:cstheme="minorBidi"/>
          <w:shd w:val="clear" w:color="auto" w:fill="FFFFFF"/>
        </w:rPr>
        <w:t xml:space="preserve">be reported within 24 hours, although the definition of </w:t>
      </w:r>
      <w:r w:rsidRPr="00A4782F">
        <w:rPr>
          <w:rFonts w:asciiTheme="minorBidi" w:hAnsiTheme="minorBidi" w:cstheme="minorBidi"/>
          <w:i/>
          <w:iCs/>
          <w:shd w:val="clear" w:color="auto" w:fill="FFFFFF"/>
        </w:rPr>
        <w:t>suspicious</w:t>
      </w:r>
      <w:r w:rsidRPr="00A4782F">
        <w:rPr>
          <w:rFonts w:asciiTheme="minorBidi" w:hAnsiTheme="minorBidi" w:cstheme="minorBidi"/>
          <w:shd w:val="clear" w:color="auto" w:fill="FFFFFF"/>
        </w:rPr>
        <w:t xml:space="preserve"> and </w:t>
      </w:r>
      <w:r w:rsidRPr="00A4782F">
        <w:rPr>
          <w:rFonts w:asciiTheme="minorBidi" w:hAnsiTheme="minorBidi" w:cstheme="minorBidi"/>
          <w:i/>
          <w:iCs/>
          <w:shd w:val="clear" w:color="auto" w:fill="FFFFFF"/>
        </w:rPr>
        <w:t>significant</w:t>
      </w:r>
      <w:r w:rsidRPr="00A4782F">
        <w:rPr>
          <w:rFonts w:asciiTheme="minorBidi" w:hAnsiTheme="minorBidi" w:cstheme="minorBidi"/>
          <w:shd w:val="clear" w:color="auto" w:fill="FFFFFF"/>
        </w:rPr>
        <w:t xml:space="preserve"> is difficult to define.  </w:t>
      </w:r>
    </w:p>
    <w:p w14:paraId="0FC68B21" w14:textId="581F1E1F" w:rsidR="00C14785" w:rsidRPr="00A4782F" w:rsidRDefault="00F36E67" w:rsidP="00F36E67">
      <w:pPr>
        <w:pStyle w:val="Caption"/>
        <w:jc w:val="center"/>
        <w:rPr>
          <w:rFonts w:asciiTheme="minorBidi" w:hAnsiTheme="minorBidi" w:cstheme="minorBidi"/>
          <w:b w:val="0"/>
          <w:bCs w:val="0"/>
          <w:sz w:val="24"/>
          <w:szCs w:val="24"/>
        </w:rPr>
      </w:pPr>
      <w:bookmarkStart w:id="87" w:name="_Ref151988262"/>
      <w:bookmarkStart w:id="88" w:name="_Toc152159677"/>
      <w:r>
        <w:t xml:space="preserve">Table </w:t>
      </w:r>
      <w:fldSimple w:instr=" STYLEREF 1 \s ">
        <w:r w:rsidR="00772689">
          <w:rPr>
            <w:noProof/>
            <w:cs/>
          </w:rPr>
          <w:t>‎</w:t>
        </w:r>
        <w:r w:rsidR="00772689">
          <w:rPr>
            <w:noProof/>
          </w:rPr>
          <w:t>2</w:t>
        </w:r>
      </w:fldSimple>
      <w:r w:rsidR="002D7B4D">
        <w:noBreakHyphen/>
      </w:r>
      <w:fldSimple w:instr=" SEQ Table \* ARABIC \s 1 ">
        <w:r w:rsidR="00772689">
          <w:rPr>
            <w:noProof/>
          </w:rPr>
          <w:t>2</w:t>
        </w:r>
      </w:fldSimple>
      <w:bookmarkEnd w:id="87"/>
      <w:r>
        <w:t xml:space="preserve">: </w:t>
      </w:r>
      <w:r w:rsidRPr="00FF2E66">
        <w:t>EU Reportable Precursor Chemicals (2019)</w:t>
      </w:r>
      <w:bookmarkEnd w:id="88"/>
    </w:p>
    <w:tbl>
      <w:tblPr>
        <w:tblStyle w:val="TableGridLight"/>
        <w:tblW w:w="9067" w:type="dxa"/>
        <w:tblLook w:val="04A0" w:firstRow="1" w:lastRow="0" w:firstColumn="1" w:lastColumn="0" w:noHBand="0" w:noVBand="1"/>
      </w:tblPr>
      <w:tblGrid>
        <w:gridCol w:w="4390"/>
        <w:gridCol w:w="4677"/>
      </w:tblGrid>
      <w:tr w:rsidR="00C14785" w:rsidRPr="00A4782F" w14:paraId="49ABC702" w14:textId="77777777" w:rsidTr="00C81A13">
        <w:trPr>
          <w:trHeight w:val="493"/>
        </w:trPr>
        <w:tc>
          <w:tcPr>
            <w:tcW w:w="4390" w:type="dxa"/>
          </w:tcPr>
          <w:p w14:paraId="4ED41C72" w14:textId="77777777" w:rsidR="00C14785" w:rsidRPr="00A4782F" w:rsidRDefault="00C14785" w:rsidP="00613E40">
            <w:pPr>
              <w:widowControl w:val="0"/>
              <w:suppressAutoHyphens/>
              <w:spacing w:beforeLines="20" w:before="48" w:afterLines="20" w:after="48"/>
              <w:jc w:val="center"/>
              <w:rPr>
                <w:rFonts w:asciiTheme="minorBidi" w:hAnsiTheme="minorBidi" w:cstheme="minorBidi"/>
                <w:b/>
                <w:shd w:val="clear" w:color="auto" w:fill="FFFFFF"/>
              </w:rPr>
            </w:pPr>
            <w:r w:rsidRPr="00A4782F">
              <w:rPr>
                <w:rFonts w:asciiTheme="minorBidi" w:hAnsiTheme="minorBidi" w:cstheme="minorBidi"/>
                <w:shd w:val="clear" w:color="auto" w:fill="FFFFFF"/>
              </w:rPr>
              <w:t>Precursors</w:t>
            </w:r>
          </w:p>
        </w:tc>
        <w:tc>
          <w:tcPr>
            <w:tcW w:w="4677" w:type="dxa"/>
          </w:tcPr>
          <w:p w14:paraId="3A5428BE" w14:textId="77777777" w:rsidR="00C14785" w:rsidRPr="00A4782F" w:rsidRDefault="00C14785" w:rsidP="00613E40">
            <w:pPr>
              <w:widowControl w:val="0"/>
              <w:suppressAutoHyphens/>
              <w:spacing w:beforeLines="20" w:before="48" w:afterLines="20" w:after="48"/>
              <w:jc w:val="center"/>
              <w:rPr>
                <w:rFonts w:asciiTheme="minorBidi" w:hAnsiTheme="minorBidi" w:cstheme="minorBidi"/>
                <w:b/>
                <w:shd w:val="clear" w:color="auto" w:fill="FFFFFF"/>
              </w:rPr>
            </w:pPr>
            <w:r w:rsidRPr="00A4782F">
              <w:rPr>
                <w:rFonts w:asciiTheme="minorBidi" w:hAnsiTheme="minorBidi" w:cstheme="minorBidi"/>
                <w:shd w:val="clear" w:color="auto" w:fill="FFFFFF"/>
              </w:rPr>
              <w:t>Remarks</w:t>
            </w:r>
          </w:p>
        </w:tc>
      </w:tr>
      <w:tr w:rsidR="00C14785" w:rsidRPr="00A4782F" w14:paraId="5FAD242F" w14:textId="77777777" w:rsidTr="00C81A13">
        <w:tc>
          <w:tcPr>
            <w:tcW w:w="4390" w:type="dxa"/>
          </w:tcPr>
          <w:p w14:paraId="5DFE643A" w14:textId="77777777" w:rsidR="00C14785" w:rsidRPr="00A4782F" w:rsidRDefault="00C14785" w:rsidP="00C81A13">
            <w:pPr>
              <w:widowControl w:val="0"/>
              <w:suppressAutoHyphens/>
              <w:snapToGrid w:val="0"/>
              <w:spacing w:before="20" w:after="20"/>
              <w:jc w:val="left"/>
              <w:rPr>
                <w:rFonts w:asciiTheme="minorBidi" w:hAnsiTheme="minorBidi" w:cstheme="minorBidi"/>
                <w:b/>
                <w:bCs/>
                <w:shd w:val="clear" w:color="auto" w:fill="FFFFFF"/>
              </w:rPr>
            </w:pPr>
            <w:r w:rsidRPr="00A4782F">
              <w:rPr>
                <w:rFonts w:asciiTheme="minorBidi" w:hAnsiTheme="minorBidi" w:cstheme="minorBidi"/>
                <w:shd w:val="clear" w:color="auto" w:fill="FFFFFF"/>
              </w:rPr>
              <w:t>Acetone, calcium nitrate, calcium ammonium nitrate, hexamine, potassium nitrate, sodium nitrate, magnesium and aluminium powders, magnesium nitrate hexahydrate</w:t>
            </w:r>
            <w:r w:rsidRPr="00A4782F">
              <w:rPr>
                <w:rFonts w:asciiTheme="minorBidi" w:hAnsiTheme="minorBidi" w:cstheme="minorBidi"/>
                <w:shd w:val="clear" w:color="auto" w:fill="FFFFFF"/>
              </w:rPr>
              <w:fldChar w:fldCharType="begin"/>
            </w:r>
            <w:r w:rsidRPr="00A4782F">
              <w:rPr>
                <w:rFonts w:asciiTheme="minorBidi" w:hAnsiTheme="minorBidi" w:cstheme="minorBidi"/>
              </w:rPr>
              <w:instrText xml:space="preserve"> XE “</w:instrText>
            </w:r>
            <w:r w:rsidRPr="00A4782F">
              <w:rPr>
                <w:rFonts w:asciiTheme="minorBidi" w:hAnsiTheme="minorBidi" w:cstheme="minorBidi"/>
                <w:shd w:val="clear" w:color="auto" w:fill="FFFFFF"/>
              </w:rPr>
              <w:instrText>Acetone</w:instrText>
            </w:r>
            <w:r w:rsidRPr="00A4782F">
              <w:rPr>
                <w:rFonts w:asciiTheme="minorBidi" w:hAnsiTheme="minorBidi" w:cstheme="minorBidi"/>
              </w:rPr>
              <w:instrText xml:space="preserve">” </w:instrText>
            </w:r>
            <w:r w:rsidRPr="00A4782F">
              <w:rPr>
                <w:rFonts w:asciiTheme="minorBidi" w:hAnsiTheme="minorBidi" w:cstheme="minorBidi"/>
                <w:shd w:val="clear" w:color="auto" w:fill="FFFFFF"/>
              </w:rPr>
              <w:fldChar w:fldCharType="end"/>
            </w:r>
          </w:p>
        </w:tc>
        <w:tc>
          <w:tcPr>
            <w:tcW w:w="4677" w:type="dxa"/>
          </w:tcPr>
          <w:p w14:paraId="0357F05F" w14:textId="40CDDE36" w:rsidR="00C14785" w:rsidRPr="00A4782F" w:rsidRDefault="00C14785" w:rsidP="00C81A13">
            <w:pPr>
              <w:widowControl w:val="0"/>
              <w:suppressAutoHyphens/>
              <w:snapToGrid w:val="0"/>
              <w:spacing w:before="20" w:after="20"/>
              <w:jc w:val="left"/>
              <w:rPr>
                <w:rFonts w:asciiTheme="minorBidi" w:hAnsiTheme="minorBidi" w:cstheme="minorBidi"/>
                <w:shd w:val="clear" w:color="auto" w:fill="FFFFFF"/>
              </w:rPr>
            </w:pPr>
            <w:r w:rsidRPr="00A4782F">
              <w:rPr>
                <w:rFonts w:asciiTheme="minorBidi" w:hAnsiTheme="minorBidi" w:cstheme="minorBidi"/>
                <w:shd w:val="clear" w:color="auto" w:fill="FFFFFF"/>
              </w:rPr>
              <w:t>For metal powders: with a particle size &lt; 200</w:t>
            </w:r>
            <w:r w:rsidR="00212512">
              <w:rPr>
                <w:rFonts w:asciiTheme="minorBidi" w:hAnsiTheme="minorBidi" w:cstheme="minorBidi"/>
                <w:shd w:val="clear" w:color="auto" w:fill="FFFFFF"/>
              </w:rPr>
              <w:t>µ</w:t>
            </w:r>
            <w:r w:rsidRPr="00A4782F">
              <w:rPr>
                <w:rFonts w:asciiTheme="minorBidi" w:hAnsiTheme="minorBidi" w:cstheme="minorBidi"/>
                <w:shd w:val="clear" w:color="auto" w:fill="FFFFFF"/>
              </w:rPr>
              <w:t>m; as a substance or in mixtures 70% w/w or more of Al or Mg</w:t>
            </w:r>
          </w:p>
        </w:tc>
      </w:tr>
    </w:tbl>
    <w:p w14:paraId="338A9D66" w14:textId="52DC487B" w:rsidR="00C14785" w:rsidRPr="00A4782F" w:rsidRDefault="00C14785" w:rsidP="00C14785">
      <w:pPr>
        <w:rPr>
          <w:rFonts w:asciiTheme="minorBidi" w:hAnsiTheme="minorBidi" w:cstheme="minorBidi"/>
          <w:shd w:val="clear" w:color="auto" w:fill="FFFFFF"/>
        </w:rPr>
      </w:pPr>
      <w:r w:rsidRPr="00A4782F">
        <w:rPr>
          <w:rFonts w:asciiTheme="minorBidi" w:hAnsiTheme="minorBidi" w:cstheme="minorBidi"/>
          <w:shd w:val="clear" w:color="auto" w:fill="FFFFFF"/>
        </w:rPr>
        <w:t xml:space="preserve">From the UK’s perspective, Schedule 21 of the Poisons and Explosive Precursors Act </w:t>
      </w:r>
      <w:sdt>
        <w:sdtPr>
          <w:rPr>
            <w:rFonts w:asciiTheme="minorBidi" w:hAnsiTheme="minorBidi" w:cstheme="minorBidi"/>
            <w:shd w:val="clear" w:color="auto" w:fill="FFFFFF"/>
          </w:rPr>
          <w:id w:val="-1026713698"/>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OGL15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[88]</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regulates the explosive precursors as per </w:t>
      </w:r>
      <w:r w:rsidR="00A845FF">
        <w:rPr>
          <w:rFonts w:asciiTheme="minorBidi" w:hAnsiTheme="minorBidi" w:cstheme="minorBidi"/>
          <w:shd w:val="clear" w:color="auto" w:fill="FFFFFF"/>
        </w:rPr>
        <w:fldChar w:fldCharType="begin"/>
      </w:r>
      <w:r w:rsidR="00A845FF">
        <w:rPr>
          <w:rFonts w:asciiTheme="minorBidi" w:hAnsiTheme="minorBidi" w:cstheme="minorBidi"/>
          <w:shd w:val="clear" w:color="auto" w:fill="FFFFFF"/>
        </w:rPr>
        <w:instrText xml:space="preserve"> REF _Ref151988238 \h </w:instrText>
      </w:r>
      <w:r w:rsidR="00A845FF">
        <w:rPr>
          <w:rFonts w:asciiTheme="minorBidi" w:hAnsiTheme="minorBidi" w:cstheme="minorBidi"/>
          <w:shd w:val="clear" w:color="auto" w:fill="FFFFFF"/>
        </w:rPr>
      </w:r>
      <w:r w:rsidR="00A845FF">
        <w:rPr>
          <w:rFonts w:asciiTheme="minorBidi" w:hAnsiTheme="minorBidi" w:cstheme="minorBidi"/>
          <w:shd w:val="clear" w:color="auto" w:fill="FFFFFF"/>
        </w:rPr>
        <w:fldChar w:fldCharType="separate"/>
      </w:r>
      <w:r w:rsidR="00772689">
        <w:t xml:space="preserve">Table </w:t>
      </w:r>
      <w:r w:rsidR="00772689">
        <w:rPr>
          <w:noProof/>
          <w:cs/>
        </w:rPr>
        <w:t>‎</w:t>
      </w:r>
      <w:r w:rsidR="00772689">
        <w:rPr>
          <w:noProof/>
        </w:rPr>
        <w:t>2</w:t>
      </w:r>
      <w:r w:rsidR="00772689">
        <w:noBreakHyphen/>
      </w:r>
      <w:r w:rsidR="00772689">
        <w:rPr>
          <w:noProof/>
        </w:rPr>
        <w:t>1</w:t>
      </w:r>
      <w:r w:rsidR="00A845FF">
        <w:rPr>
          <w:rFonts w:asciiTheme="minorBidi" w:hAnsiTheme="minorBidi" w:cstheme="minorBidi"/>
          <w:shd w:val="clear" w:color="auto" w:fill="FFFFFF"/>
        </w:rPr>
        <w:fldChar w:fldCharType="end"/>
      </w:r>
      <w:r w:rsidRPr="00A4782F">
        <w:rPr>
          <w:rFonts w:asciiTheme="minorBidi" w:hAnsiTheme="minorBidi" w:cstheme="minorBidi"/>
          <w:shd w:val="clear" w:color="auto" w:fill="FFFFFF"/>
        </w:rPr>
        <w:t>, but barium salts, mercury and phenol (above 60% w/w) are also listed. Reportable explosive precursors also mirror those in</w:t>
      </w:r>
      <w:r w:rsidR="009B7FE1">
        <w:rPr>
          <w:rFonts w:asciiTheme="minorBidi" w:hAnsiTheme="minorBidi" w:cstheme="minorBidi"/>
          <w:shd w:val="clear" w:color="auto" w:fill="FFFFFF"/>
        </w:rPr>
        <w:t xml:space="preserve"> </w:t>
      </w:r>
      <w:r w:rsidR="009B7FE1">
        <w:rPr>
          <w:rFonts w:asciiTheme="minorBidi" w:hAnsiTheme="minorBidi" w:cstheme="minorBidi"/>
          <w:shd w:val="clear" w:color="auto" w:fill="FFFFFF"/>
        </w:rPr>
        <w:fldChar w:fldCharType="begin"/>
      </w:r>
      <w:r w:rsidR="009B7FE1">
        <w:rPr>
          <w:rFonts w:asciiTheme="minorBidi" w:hAnsiTheme="minorBidi" w:cstheme="minorBidi"/>
          <w:shd w:val="clear" w:color="auto" w:fill="FFFFFF"/>
        </w:rPr>
        <w:instrText xml:space="preserve"> REF _Ref151988262 \h </w:instrText>
      </w:r>
      <w:r w:rsidR="009B7FE1">
        <w:rPr>
          <w:rFonts w:asciiTheme="minorBidi" w:hAnsiTheme="minorBidi" w:cstheme="minorBidi"/>
          <w:shd w:val="clear" w:color="auto" w:fill="FFFFFF"/>
        </w:rPr>
      </w:r>
      <w:r w:rsidR="009B7FE1">
        <w:rPr>
          <w:rFonts w:asciiTheme="minorBidi" w:hAnsiTheme="minorBidi" w:cstheme="minorBidi"/>
          <w:shd w:val="clear" w:color="auto" w:fill="FFFFFF"/>
        </w:rPr>
        <w:fldChar w:fldCharType="separate"/>
      </w:r>
      <w:r w:rsidR="00772689">
        <w:t xml:space="preserve">Table </w:t>
      </w:r>
      <w:r w:rsidR="00772689">
        <w:rPr>
          <w:noProof/>
          <w:cs/>
        </w:rPr>
        <w:t>‎</w:t>
      </w:r>
      <w:r w:rsidR="00772689">
        <w:rPr>
          <w:noProof/>
        </w:rPr>
        <w:t>2</w:t>
      </w:r>
      <w:r w:rsidR="00772689">
        <w:noBreakHyphen/>
      </w:r>
      <w:r w:rsidR="00772689">
        <w:rPr>
          <w:noProof/>
        </w:rPr>
        <w:t>2</w:t>
      </w:r>
      <w:r w:rsidR="009B7FE1">
        <w:rPr>
          <w:rFonts w:asciiTheme="minorBidi" w:hAnsiTheme="minorBidi" w:cstheme="minorBidi"/>
          <w:shd w:val="clear" w:color="auto" w:fill="FFFFFF"/>
        </w:rPr>
        <w:fldChar w:fldCharType="end"/>
      </w:r>
      <w:r w:rsidRPr="00A4782F">
        <w:rPr>
          <w:rFonts w:asciiTheme="minorBidi" w:hAnsiTheme="minorBidi" w:cstheme="minorBidi"/>
          <w:shd w:val="clear" w:color="auto" w:fill="FFFFFF"/>
        </w:rPr>
        <w:t xml:space="preserve">, with hydrochloric acid (10% w/w), hydroxides of potassium and sodium, and sodium nitrite being listed as reportable poisons. </w:t>
      </w:r>
    </w:p>
    <w:p w14:paraId="67C50EE5" w14:textId="223CE7EF" w:rsidR="00C14785" w:rsidRPr="00A4782F" w:rsidRDefault="00C14785" w:rsidP="00C14785">
      <w:pPr>
        <w:rPr>
          <w:rFonts w:asciiTheme="minorBidi" w:hAnsiTheme="minorBidi" w:cstheme="minorBidi"/>
          <w:shd w:val="clear" w:color="auto" w:fill="FFFFFF"/>
        </w:rPr>
      </w:pPr>
      <w:r w:rsidRPr="00A4782F">
        <w:rPr>
          <w:rFonts w:asciiTheme="minorBidi" w:hAnsiTheme="minorBidi" w:cstheme="minorBidi"/>
          <w:shd w:val="clear" w:color="auto" w:fill="FFFFFF"/>
        </w:rPr>
        <w:t xml:space="preserve">Most recent developments at the national level have taken place in the US where the Department for Homeland Security (DHS) has worked with the National Academies of Sciences, Engineering, and Medicine (NASEM) in an attempt to augment / update Chemical Facility Anti-Terrorism Standards </w:t>
      </w:r>
      <w:sdt>
        <w:sdtPr>
          <w:rPr>
            <w:rFonts w:asciiTheme="minorBidi" w:hAnsiTheme="minorBidi" w:cstheme="minorBidi"/>
            <w:shd w:val="clear" w:color="auto" w:fill="FFFFFF"/>
          </w:rPr>
          <w:id w:val="1275291519"/>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Cyb07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[89]</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and to establish a committee of cross-government experts to prioritize precursor chemicals and substances, analyse their movement through the national supply chain, examine national/international legislation and regulations pertaining to precursor chemicals, and identify potential control strategies. The committee’s report </w:t>
      </w:r>
      <w:sdt>
        <w:sdtPr>
          <w:rPr>
            <w:rFonts w:asciiTheme="minorBidi" w:hAnsiTheme="minorBidi" w:cstheme="minorBidi"/>
            <w:shd w:val="clear" w:color="auto" w:fill="FFFFFF"/>
          </w:rPr>
          <w:id w:val="-31808291"/>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NAS181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[82]</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provides an excellent reference for potential mitigation strategies, which are adaptable in response to a variety of threats, specifically risk assessments pertaining to vehicle borne and person borne IEDs (VBIED and PBIED), which have killed and injured more civilians than any other IED system. In the report, three specific criteria are examined as a risk assessment strategy: </w:t>
      </w:r>
    </w:p>
    <w:p w14:paraId="0DD953EA" w14:textId="77777777" w:rsidR="00C14785" w:rsidRPr="00A4782F" w:rsidRDefault="00C14785" w:rsidP="009B3041">
      <w:pPr>
        <w:pStyle w:val="ListParagraph"/>
        <w:numPr>
          <w:ilvl w:val="0"/>
          <w:numId w:val="13"/>
        </w:numPr>
        <w:spacing w:before="0" w:after="200"/>
        <w:jc w:val="left"/>
        <w:rPr>
          <w:rFonts w:asciiTheme="minorBidi" w:hAnsiTheme="minorBidi" w:cstheme="minorBidi"/>
          <w:shd w:val="clear" w:color="auto" w:fill="FFFFFF"/>
        </w:rPr>
      </w:pPr>
      <w:r w:rsidRPr="00A4782F">
        <w:rPr>
          <w:rFonts w:asciiTheme="minorBidi" w:hAnsiTheme="minorBidi" w:cstheme="minorBidi"/>
        </w:rPr>
        <w:t>the precursor’s use in VBIED and PBIED</w:t>
      </w:r>
      <w:r w:rsidRPr="00A4782F">
        <w:rPr>
          <w:rFonts w:asciiTheme="minorBidi" w:hAnsiTheme="minorBidi" w:cstheme="minorBidi"/>
        </w:rPr>
        <w:fldChar w:fldCharType="begin"/>
      </w:r>
      <w:r w:rsidRPr="00A4782F">
        <w:rPr>
          <w:rFonts w:asciiTheme="minorBidi" w:hAnsiTheme="minorBidi" w:cstheme="minorBidi"/>
        </w:rPr>
        <w:instrText xml:space="preserve"> XE “PBIED” </w:instrText>
      </w:r>
      <w:r w:rsidRPr="00A4782F">
        <w:rPr>
          <w:rFonts w:asciiTheme="minorBidi" w:hAnsiTheme="minorBidi" w:cstheme="minorBidi"/>
        </w:rPr>
        <w:fldChar w:fldCharType="end"/>
      </w:r>
      <w:r w:rsidRPr="00A4782F">
        <w:rPr>
          <w:rFonts w:asciiTheme="minorBidi" w:hAnsiTheme="minorBidi" w:cstheme="minorBidi"/>
        </w:rPr>
        <w:t xml:space="preserve">; </w:t>
      </w:r>
    </w:p>
    <w:p w14:paraId="657500FC" w14:textId="77777777" w:rsidR="00C14785" w:rsidRPr="00A4782F" w:rsidRDefault="00C14785" w:rsidP="009B3041">
      <w:pPr>
        <w:pStyle w:val="ListParagraph"/>
        <w:numPr>
          <w:ilvl w:val="0"/>
          <w:numId w:val="13"/>
        </w:numPr>
        <w:spacing w:before="0" w:after="200"/>
        <w:jc w:val="left"/>
        <w:rPr>
          <w:rFonts w:asciiTheme="minorBidi" w:hAnsiTheme="minorBidi" w:cstheme="minorBidi"/>
          <w:shd w:val="clear" w:color="auto" w:fill="FFFFFF"/>
        </w:rPr>
      </w:pPr>
      <w:r w:rsidRPr="00A4782F">
        <w:rPr>
          <w:rFonts w:asciiTheme="minorBidi" w:hAnsiTheme="minorBidi" w:cstheme="minorBidi"/>
        </w:rPr>
        <w:t xml:space="preserve">the precursor’s history of use in IED attacks (looking back over the past 50 years at large scale events); </w:t>
      </w:r>
    </w:p>
    <w:p w14:paraId="54B3C09A" w14:textId="77777777" w:rsidR="00C14785" w:rsidRPr="00A4782F" w:rsidRDefault="00C14785" w:rsidP="009B3041">
      <w:pPr>
        <w:pStyle w:val="ListParagraph"/>
        <w:numPr>
          <w:ilvl w:val="0"/>
          <w:numId w:val="13"/>
        </w:numPr>
        <w:spacing w:before="0" w:after="200"/>
        <w:jc w:val="left"/>
        <w:rPr>
          <w:rFonts w:asciiTheme="minorBidi" w:hAnsiTheme="minorBidi" w:cstheme="minorBidi"/>
          <w:shd w:val="clear" w:color="auto" w:fill="FFFFFF"/>
        </w:rPr>
      </w:pPr>
      <w:r w:rsidRPr="00A4782F">
        <w:rPr>
          <w:rFonts w:asciiTheme="minorBidi" w:hAnsiTheme="minorBidi" w:cstheme="minorBidi"/>
        </w:rPr>
        <w:t>the precursor’s ability to be used in HME independent of the presence of another specific chemical.</w:t>
      </w:r>
    </w:p>
    <w:p w14:paraId="0EF0B3DB" w14:textId="77777777" w:rsidR="00C14785" w:rsidRPr="00A4782F" w:rsidRDefault="00C14785" w:rsidP="00C14785">
      <w:pPr>
        <w:rPr>
          <w:rFonts w:asciiTheme="minorBidi" w:hAnsiTheme="minorBidi" w:cstheme="minorBidi"/>
        </w:rPr>
      </w:pPr>
      <w:r w:rsidRPr="00A4782F">
        <w:rPr>
          <w:rFonts w:asciiTheme="minorBidi" w:hAnsiTheme="minorBidi" w:cstheme="minorBidi"/>
        </w:rPr>
        <w:t xml:space="preserve">On that basis, the report established three groups of precursor ‘risk’ as follows: </w:t>
      </w:r>
    </w:p>
    <w:p w14:paraId="43309F37" w14:textId="77777777" w:rsidR="00C14785" w:rsidRPr="00A4782F" w:rsidRDefault="00C14785" w:rsidP="009B3041">
      <w:pPr>
        <w:pStyle w:val="ListParagraph"/>
        <w:numPr>
          <w:ilvl w:val="0"/>
          <w:numId w:val="14"/>
        </w:numPr>
        <w:spacing w:before="0" w:after="200"/>
        <w:jc w:val="left"/>
        <w:rPr>
          <w:rFonts w:asciiTheme="minorBidi" w:hAnsiTheme="minorBidi" w:cstheme="minorBidi"/>
        </w:rPr>
      </w:pPr>
      <w:r w:rsidRPr="00A4782F">
        <w:rPr>
          <w:rFonts w:asciiTheme="minorBidi" w:hAnsiTheme="minorBidi" w:cstheme="minorBidi"/>
        </w:rPr>
        <w:t>Group A – chemical precursors that satisfy all 3 risk assessment criteria;</w:t>
      </w:r>
    </w:p>
    <w:p w14:paraId="3B58E5D6" w14:textId="77777777" w:rsidR="00C14785" w:rsidRPr="00A4782F" w:rsidRDefault="00C14785" w:rsidP="009B3041">
      <w:pPr>
        <w:pStyle w:val="ListParagraph"/>
        <w:numPr>
          <w:ilvl w:val="0"/>
          <w:numId w:val="14"/>
        </w:numPr>
        <w:spacing w:before="0" w:after="200"/>
        <w:jc w:val="left"/>
        <w:rPr>
          <w:rFonts w:asciiTheme="minorBidi" w:hAnsiTheme="minorBidi" w:cstheme="minorBidi"/>
        </w:rPr>
      </w:pPr>
      <w:r w:rsidRPr="00A4782F">
        <w:rPr>
          <w:rFonts w:asciiTheme="minorBidi" w:hAnsiTheme="minorBidi" w:cstheme="minorBidi"/>
        </w:rPr>
        <w:t>Group B – chemical precursors that satisfy 2 of the 3 risk assessment criteria; and</w:t>
      </w:r>
    </w:p>
    <w:p w14:paraId="5C7608F3" w14:textId="77777777" w:rsidR="00C14785" w:rsidRPr="00A4782F" w:rsidRDefault="00C14785" w:rsidP="009B3041">
      <w:pPr>
        <w:pStyle w:val="ListParagraph"/>
        <w:numPr>
          <w:ilvl w:val="0"/>
          <w:numId w:val="14"/>
        </w:numPr>
        <w:spacing w:before="0" w:after="200"/>
        <w:jc w:val="left"/>
        <w:rPr>
          <w:rFonts w:asciiTheme="minorBidi" w:hAnsiTheme="minorBidi" w:cstheme="minorBidi"/>
        </w:rPr>
      </w:pPr>
      <w:r w:rsidRPr="00A4782F">
        <w:rPr>
          <w:rFonts w:asciiTheme="minorBidi" w:hAnsiTheme="minorBidi" w:cstheme="minorBidi"/>
        </w:rPr>
        <w:t>Group C – chemical precursors that satisfy one of the 3 risk assessment criteria.</w:t>
      </w:r>
    </w:p>
    <w:p w14:paraId="374233AF" w14:textId="77777777" w:rsidR="00C14785" w:rsidRPr="00A4782F" w:rsidRDefault="00C14785" w:rsidP="00C14785">
      <w:pPr>
        <w:spacing w:before="240"/>
        <w:rPr>
          <w:rFonts w:asciiTheme="minorBidi" w:hAnsiTheme="minorBidi" w:cstheme="minorBidi"/>
        </w:rPr>
      </w:pPr>
      <w:r w:rsidRPr="00A4782F">
        <w:rPr>
          <w:rFonts w:asciiTheme="minorBidi" w:hAnsiTheme="minorBidi" w:cstheme="minorBidi"/>
        </w:rPr>
        <w:t xml:space="preserve">Whilst Group A precursors are the ones where US national effort is principally focused, the precursors listed in Groups B and C provide a degree of predictive threat analysis whereby restrictions imposed on Group A would force perpetrators to change approaches over time. </w:t>
      </w:r>
    </w:p>
    <w:p w14:paraId="01C59F83" w14:textId="1C87F30D" w:rsidR="00C14785" w:rsidRPr="00A4782F" w:rsidRDefault="00C14785" w:rsidP="00C14785">
      <w:pPr>
        <w:spacing w:before="240"/>
        <w:rPr>
          <w:rFonts w:asciiTheme="minorBidi" w:hAnsiTheme="minorBidi" w:cstheme="minorBidi"/>
        </w:rPr>
      </w:pPr>
      <w:r w:rsidRPr="00A4782F">
        <w:rPr>
          <w:rFonts w:asciiTheme="minorBidi" w:hAnsiTheme="minorBidi" w:cstheme="minorBidi"/>
        </w:rPr>
        <w:t xml:space="preserve">As can be seen, there are </w:t>
      </w:r>
      <w:r w:rsidR="0071520D" w:rsidRPr="00A4782F">
        <w:rPr>
          <w:rFonts w:asciiTheme="minorBidi" w:hAnsiTheme="minorBidi" w:cstheme="minorBidi"/>
        </w:rPr>
        <w:t>several</w:t>
      </w:r>
      <w:r w:rsidRPr="00A4782F">
        <w:rPr>
          <w:rFonts w:asciiTheme="minorBidi" w:hAnsiTheme="minorBidi" w:cstheme="minorBidi"/>
        </w:rPr>
        <w:t xml:space="preserve"> methods applied to minimise accessibility of precursors by their regulation and standardisation, but there is no single unified approach that sufficiently interrogates the associated hazards of such a fast-moving commodity in today’s climate. Revised assessment methods underpinned by rigorous, yet simple practical steps are required so that they can be understood and replicated widely. </w:t>
      </w:r>
    </w:p>
    <w:p w14:paraId="2BF11866" w14:textId="7A31F471" w:rsidR="00C14785" w:rsidRPr="00A4782F" w:rsidRDefault="00EE36BF" w:rsidP="00C14785">
      <w:pPr>
        <w:pStyle w:val="Heading3"/>
        <w:rPr>
          <w:rFonts w:asciiTheme="minorBidi" w:hAnsiTheme="minorBidi" w:cstheme="minorBidi"/>
        </w:rPr>
      </w:pPr>
      <w:bookmarkStart w:id="89" w:name="_Toc152159567"/>
      <w:r w:rsidRPr="00A4782F">
        <w:rPr>
          <w:rFonts w:asciiTheme="minorBidi" w:hAnsiTheme="minorBidi" w:cstheme="minorBidi"/>
        </w:rPr>
        <w:t>Precursor Chemicals: Fundamental Case Studies</w:t>
      </w:r>
      <w:bookmarkEnd w:id="89"/>
    </w:p>
    <w:p w14:paraId="62F04C09" w14:textId="77777777" w:rsidR="008D0B72" w:rsidRPr="00A4782F" w:rsidRDefault="008D0B72" w:rsidP="008D0B72">
      <w:pPr>
        <w:spacing w:before="240" w:after="120"/>
        <w:rPr>
          <w:rFonts w:asciiTheme="minorBidi" w:hAnsiTheme="minorBidi" w:cstheme="minorBidi"/>
          <w:color w:val="000000"/>
        </w:rPr>
      </w:pPr>
      <w:r w:rsidRPr="00A4782F">
        <w:rPr>
          <w:rFonts w:asciiTheme="minorBidi" w:hAnsiTheme="minorBidi" w:cstheme="minorBidi"/>
          <w:color w:val="000000"/>
        </w:rPr>
        <w:t xml:space="preserve">Based on the wide selection of fuels and oxidisers that could be used to manufacture HME, three case study materials have been identified, each being widely available and having explosive properties reported in literature. </w:t>
      </w:r>
    </w:p>
    <w:p w14:paraId="37A1E836" w14:textId="561903F1" w:rsidR="008D0B72" w:rsidRPr="00A4782F" w:rsidRDefault="008D0B72" w:rsidP="008D0B72">
      <w:pPr>
        <w:spacing w:before="240"/>
        <w:rPr>
          <w:rFonts w:asciiTheme="minorBidi" w:hAnsiTheme="minorBidi" w:cstheme="minorBidi"/>
        </w:rPr>
      </w:pPr>
      <w:r w:rsidRPr="00A4782F">
        <w:rPr>
          <w:rFonts w:asciiTheme="minorBidi" w:hAnsiTheme="minorBidi" w:cstheme="minorBidi"/>
        </w:rPr>
        <w:t>Ammonium nitrate (AN)</w:t>
      </w:r>
      <w:r w:rsidRPr="00A4782F">
        <w:rPr>
          <w:rFonts w:asciiTheme="minorBidi" w:hAnsiTheme="minorBidi" w:cstheme="minorBidi"/>
          <w:highlight w:val="green"/>
        </w:rPr>
        <w:fldChar w:fldCharType="begin"/>
      </w:r>
      <w:r w:rsidRPr="00A4782F">
        <w:rPr>
          <w:rFonts w:asciiTheme="minorBidi" w:hAnsiTheme="minorBidi" w:cstheme="minorBidi"/>
          <w:highlight w:val="green"/>
        </w:rPr>
        <w:instrText xml:space="preserve"> XE "Ammonium nitrate" </w:instrText>
      </w:r>
      <w:r w:rsidRPr="00A4782F">
        <w:rPr>
          <w:rFonts w:asciiTheme="minorBidi" w:hAnsiTheme="minorBidi" w:cstheme="minorBidi"/>
          <w:highlight w:val="green"/>
        </w:rPr>
        <w:fldChar w:fldCharType="end"/>
      </w:r>
      <w:r w:rsidRPr="00A4782F">
        <w:rPr>
          <w:rFonts w:asciiTheme="minorBidi" w:hAnsiTheme="minorBidi" w:cstheme="minorBidi"/>
        </w:rPr>
        <w:t xml:space="preserve">, a white crystalline salt of ammonia and nitric acid, is used widely in fertilizers, freezing mixtures (cool packs), anaesthetics (manufacture of nitrous oxide) and is the most important raw material in the manufacture of commercial explosives and as a gasifiable oxygen carrier in rocket propellants </w:t>
      </w:r>
      <w:sdt>
        <w:sdtPr>
          <w:rPr>
            <w:rFonts w:asciiTheme="minorBidi" w:hAnsiTheme="minorBidi" w:cstheme="minorBidi"/>
          </w:rPr>
          <w:id w:val="-1961405292"/>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Jam17 \l 2057 </w:instrText>
          </w:r>
          <w:r w:rsidRPr="00A4782F">
            <w:rPr>
              <w:rFonts w:asciiTheme="minorBidi" w:hAnsiTheme="minorBidi" w:cstheme="minorBidi"/>
            </w:rPr>
            <w:fldChar w:fldCharType="separate"/>
          </w:r>
          <w:r w:rsidR="00580D52" w:rsidRPr="00580D52">
            <w:rPr>
              <w:rFonts w:asciiTheme="minorBidi" w:hAnsiTheme="minorBidi" w:cstheme="minorBidi"/>
              <w:noProof/>
            </w:rPr>
            <w:t>[90]</w:t>
          </w:r>
          <w:r w:rsidRPr="00A4782F">
            <w:rPr>
              <w:rFonts w:asciiTheme="minorBidi" w:hAnsiTheme="minorBidi" w:cstheme="minorBidi"/>
            </w:rPr>
            <w:fldChar w:fldCharType="end"/>
          </w:r>
        </w:sdtContent>
      </w:sdt>
      <w:r w:rsidRPr="00A4782F">
        <w:rPr>
          <w:rFonts w:asciiTheme="minorBidi" w:hAnsiTheme="minorBidi" w:cstheme="minorBidi"/>
        </w:rPr>
        <w:t>.</w:t>
      </w:r>
    </w:p>
    <w:p w14:paraId="59562B85" w14:textId="2D05B761" w:rsidR="008D0B72" w:rsidRPr="00A4782F" w:rsidRDefault="008D0B72" w:rsidP="008D0B72">
      <w:pPr>
        <w:spacing w:before="240"/>
        <w:rPr>
          <w:rFonts w:asciiTheme="minorBidi" w:hAnsiTheme="minorBidi" w:cstheme="minorBidi"/>
        </w:rPr>
      </w:pPr>
      <w:r w:rsidRPr="00A4782F">
        <w:rPr>
          <w:rFonts w:asciiTheme="minorBidi" w:hAnsiTheme="minorBidi" w:cstheme="minorBidi"/>
        </w:rPr>
        <w:t xml:space="preserve">Hydrogen peroxide is listed as one of the 100 most important chemical compounds </w:t>
      </w:r>
      <w:sdt>
        <w:sdtPr>
          <w:rPr>
            <w:rFonts w:asciiTheme="minorBidi" w:hAnsiTheme="minorBidi" w:cstheme="minorBidi"/>
          </w:rPr>
          <w:id w:val="33804770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Pes09 \l 2057 </w:instrText>
          </w:r>
          <w:r w:rsidRPr="00A4782F">
            <w:rPr>
              <w:rFonts w:asciiTheme="minorBidi" w:hAnsiTheme="minorBidi" w:cstheme="minorBidi"/>
            </w:rPr>
            <w:fldChar w:fldCharType="separate"/>
          </w:r>
          <w:r w:rsidR="00580D52" w:rsidRPr="00580D52">
            <w:rPr>
              <w:rFonts w:asciiTheme="minorBidi" w:hAnsiTheme="minorBidi" w:cstheme="minorBidi"/>
              <w:noProof/>
            </w:rPr>
            <w:t>[91]</w:t>
          </w:r>
          <w:r w:rsidRPr="00A4782F">
            <w:rPr>
              <w:rFonts w:asciiTheme="minorBidi" w:hAnsiTheme="minorBidi" w:cstheme="minorBidi"/>
            </w:rPr>
            <w:fldChar w:fldCharType="end"/>
          </w:r>
        </w:sdtContent>
      </w:sdt>
      <w:r w:rsidRPr="00A4782F">
        <w:rPr>
          <w:rFonts w:asciiTheme="minorBidi" w:hAnsiTheme="minorBidi" w:cstheme="minorBidi"/>
        </w:rPr>
        <w:t xml:space="preserve"> given its wide utility ranging from bleaching applications to rocket mono-propellants and oxidizers in the aerospace industry.</w:t>
      </w:r>
      <w:r w:rsidRPr="00A4782F">
        <w:rPr>
          <w:rFonts w:asciiTheme="minorBidi" w:hAnsiTheme="minorBidi" w:cstheme="minorBidi"/>
        </w:rPr>
        <w:fldChar w:fldCharType="begin"/>
      </w:r>
      <w:r w:rsidRPr="00A4782F">
        <w:rPr>
          <w:rFonts w:asciiTheme="minorBidi" w:hAnsiTheme="minorBidi" w:cstheme="minorBidi"/>
        </w:rPr>
        <w:instrText xml:space="preserve"> XE "</w:instrText>
      </w:r>
      <w:r w:rsidRPr="00A4782F">
        <w:rPr>
          <w:rFonts w:asciiTheme="minorBidi" w:hAnsiTheme="minorBidi" w:cstheme="minorBidi"/>
          <w:i/>
          <w:iCs/>
        </w:rPr>
        <w:instrText>hydrogen peroxide</w:instrText>
      </w:r>
      <w:r w:rsidRPr="00A4782F">
        <w:rPr>
          <w:rFonts w:asciiTheme="minorBidi" w:hAnsiTheme="minorBidi" w:cstheme="minorBidi"/>
        </w:rPr>
        <w:instrText xml:space="preserve">" </w:instrText>
      </w:r>
      <w:r w:rsidRPr="00A4782F">
        <w:rPr>
          <w:rFonts w:asciiTheme="minorBidi" w:hAnsiTheme="minorBidi" w:cstheme="minorBidi"/>
        </w:rPr>
        <w:fldChar w:fldCharType="end"/>
      </w:r>
      <w:r w:rsidRPr="00A4782F">
        <w:rPr>
          <w:rFonts w:asciiTheme="minorBidi" w:hAnsiTheme="minorBidi" w:cstheme="minorBidi"/>
        </w:rPr>
        <w:fldChar w:fldCharType="begin"/>
      </w:r>
      <w:r w:rsidRPr="00A4782F">
        <w:rPr>
          <w:rFonts w:asciiTheme="minorBidi" w:hAnsiTheme="minorBidi" w:cstheme="minorBidi"/>
        </w:rPr>
        <w:instrText xml:space="preserve"> XE "</w:instrText>
      </w:r>
      <w:r w:rsidRPr="00A4782F">
        <w:rPr>
          <w:rFonts w:asciiTheme="minorBidi" w:hAnsiTheme="minorBidi" w:cstheme="minorBidi"/>
          <w:lang w:val="en-US"/>
        </w:rPr>
        <w:instrText>ammonium nitrate</w:instrText>
      </w:r>
      <w:r w:rsidRPr="00A4782F">
        <w:rPr>
          <w:rFonts w:asciiTheme="minorBidi" w:hAnsiTheme="minorBidi" w:cstheme="minorBidi"/>
        </w:rPr>
        <w:instrText xml:space="preserve">" </w:instrText>
      </w:r>
      <w:r w:rsidRPr="00A4782F">
        <w:rPr>
          <w:rFonts w:asciiTheme="minorBidi" w:hAnsiTheme="minorBidi" w:cstheme="minorBidi"/>
        </w:rPr>
        <w:fldChar w:fldCharType="end"/>
      </w:r>
      <w:r w:rsidRPr="00A4782F">
        <w:rPr>
          <w:rFonts w:asciiTheme="minorBidi" w:hAnsiTheme="minorBidi" w:cstheme="minorBidi"/>
        </w:rPr>
        <w:t xml:space="preserve"> In HME applications, hydrogen peroxide</w:t>
      </w:r>
      <w:r w:rsidRPr="00A4782F">
        <w:rPr>
          <w:rFonts w:asciiTheme="minorBidi" w:hAnsiTheme="minorBidi" w:cstheme="minorBidi"/>
          <w:highlight w:val="green"/>
        </w:rPr>
        <w:fldChar w:fldCharType="begin"/>
      </w:r>
      <w:r w:rsidRPr="00A4782F">
        <w:rPr>
          <w:rFonts w:asciiTheme="minorBidi" w:hAnsiTheme="minorBidi" w:cstheme="minorBidi"/>
          <w:highlight w:val="green"/>
        </w:rPr>
        <w:instrText xml:space="preserve"> XE "</w:instrText>
      </w:r>
      <w:r w:rsidRPr="00A4782F">
        <w:rPr>
          <w:rFonts w:asciiTheme="minorBidi" w:hAnsiTheme="minorBidi" w:cstheme="minorBidi"/>
          <w:i/>
          <w:iCs/>
          <w:highlight w:val="green"/>
        </w:rPr>
        <w:instrText>hydrogen peroxide</w:instrText>
      </w:r>
      <w:r w:rsidRPr="00A4782F">
        <w:rPr>
          <w:rFonts w:asciiTheme="minorBidi" w:hAnsiTheme="minorBidi" w:cstheme="minorBidi"/>
          <w:highlight w:val="green"/>
        </w:rPr>
        <w:instrText xml:space="preserve">" </w:instrText>
      </w:r>
      <w:r w:rsidRPr="00A4782F">
        <w:rPr>
          <w:rFonts w:asciiTheme="minorBidi" w:hAnsiTheme="minorBidi" w:cstheme="minorBidi"/>
          <w:highlight w:val="green"/>
        </w:rPr>
        <w:fldChar w:fldCharType="end"/>
      </w:r>
      <w:r w:rsidRPr="00A4782F">
        <w:rPr>
          <w:rFonts w:asciiTheme="minorBidi" w:hAnsiTheme="minorBidi" w:cstheme="minorBidi"/>
        </w:rPr>
        <w:t xml:space="preserve"> can be exploited to make detonators and main charges </w:t>
      </w:r>
      <w:sdt>
        <w:sdtPr>
          <w:rPr>
            <w:rFonts w:asciiTheme="minorBidi" w:hAnsiTheme="minorBidi" w:cstheme="minorBidi"/>
          </w:rPr>
          <w:id w:val="1792777393"/>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DeR \l 2057 </w:instrText>
          </w:r>
          <w:r w:rsidRPr="00A4782F">
            <w:rPr>
              <w:rFonts w:asciiTheme="minorBidi" w:hAnsiTheme="minorBidi" w:cstheme="minorBidi"/>
            </w:rPr>
            <w:fldChar w:fldCharType="separate"/>
          </w:r>
          <w:r w:rsidR="00580D52" w:rsidRPr="00580D52">
            <w:rPr>
              <w:rFonts w:asciiTheme="minorBidi" w:hAnsiTheme="minorBidi" w:cstheme="minorBidi"/>
              <w:noProof/>
            </w:rPr>
            <w:t>[92]</w:t>
          </w:r>
          <w:r w:rsidRPr="00A4782F">
            <w:rPr>
              <w:rFonts w:asciiTheme="minorBidi" w:hAnsiTheme="minorBidi" w:cstheme="minorBidi"/>
            </w:rPr>
            <w:fldChar w:fldCharType="end"/>
          </w:r>
        </w:sdtContent>
      </w:sdt>
      <w:r w:rsidRPr="00A4782F">
        <w:rPr>
          <w:rFonts w:asciiTheme="minorBidi" w:hAnsiTheme="minorBidi" w:cstheme="minorBidi"/>
        </w:rPr>
        <w:t xml:space="preserve">. The </w:t>
      </w:r>
      <w:r w:rsidR="0071520D" w:rsidRPr="00A4782F">
        <w:rPr>
          <w:rFonts w:asciiTheme="minorBidi" w:hAnsiTheme="minorBidi" w:cstheme="minorBidi"/>
        </w:rPr>
        <w:t>most encountered</w:t>
      </w:r>
      <w:r w:rsidRPr="00A4782F">
        <w:rPr>
          <w:rFonts w:asciiTheme="minorBidi" w:hAnsiTheme="minorBidi" w:cstheme="minorBidi"/>
        </w:rPr>
        <w:t xml:space="preserve"> peroxide-based explosives include </w:t>
      </w:r>
      <w:r w:rsidRPr="00A4782F">
        <w:rPr>
          <w:rFonts w:asciiTheme="minorBidi" w:hAnsiTheme="minorBidi" w:cstheme="minorBidi"/>
          <w:shd w:val="clear" w:color="auto" w:fill="FFFFFF"/>
        </w:rPr>
        <w:t>triacetone triperoxide</w:t>
      </w:r>
      <w:r w:rsidRPr="00A4782F">
        <w:rPr>
          <w:rFonts w:asciiTheme="minorBidi" w:hAnsiTheme="minorBidi" w:cstheme="minorBidi"/>
        </w:rPr>
        <w:t xml:space="preserve"> (TATP)</w:t>
      </w:r>
      <w:r w:rsidRPr="00A4782F">
        <w:rPr>
          <w:rFonts w:asciiTheme="minorBidi" w:hAnsiTheme="minorBidi" w:cstheme="minorBidi"/>
          <w:highlight w:val="green"/>
        </w:rPr>
        <w:fldChar w:fldCharType="begin"/>
      </w:r>
      <w:r w:rsidRPr="00A4782F">
        <w:rPr>
          <w:rFonts w:asciiTheme="minorBidi" w:hAnsiTheme="minorBidi" w:cstheme="minorBidi"/>
          <w:highlight w:val="green"/>
        </w:rPr>
        <w:instrText xml:space="preserve"> XE "TATP" </w:instrText>
      </w:r>
      <w:r w:rsidRPr="00A4782F">
        <w:rPr>
          <w:rFonts w:asciiTheme="minorBidi" w:hAnsiTheme="minorBidi" w:cstheme="minorBidi"/>
          <w:highlight w:val="green"/>
        </w:rPr>
        <w:fldChar w:fldCharType="end"/>
      </w:r>
      <w:r w:rsidRPr="00A4782F">
        <w:rPr>
          <w:rFonts w:asciiTheme="minorBidi" w:hAnsiTheme="minorBidi" w:cstheme="minorBidi"/>
        </w:rPr>
        <w:t xml:space="preserve">, </w:t>
      </w:r>
      <w:r w:rsidRPr="00A4782F">
        <w:rPr>
          <w:rFonts w:asciiTheme="minorBidi" w:hAnsiTheme="minorBidi" w:cstheme="minorBidi"/>
          <w:shd w:val="clear" w:color="auto" w:fill="FFFFFF"/>
        </w:rPr>
        <w:t>hexamethylene triperoxide diamine</w:t>
      </w:r>
      <w:r w:rsidRPr="00A4782F">
        <w:rPr>
          <w:rFonts w:asciiTheme="minorBidi" w:hAnsiTheme="minorBidi" w:cstheme="minorBidi"/>
        </w:rPr>
        <w:t xml:space="preserve"> (HMTD)</w:t>
      </w:r>
      <w:r w:rsidRPr="00A4782F">
        <w:rPr>
          <w:rFonts w:asciiTheme="minorBidi" w:hAnsiTheme="minorBidi" w:cstheme="minorBidi"/>
          <w:highlight w:val="green"/>
        </w:rPr>
        <w:fldChar w:fldCharType="begin"/>
      </w:r>
      <w:r w:rsidRPr="00A4782F">
        <w:rPr>
          <w:rFonts w:asciiTheme="minorBidi" w:hAnsiTheme="minorBidi" w:cstheme="minorBidi"/>
          <w:highlight w:val="green"/>
        </w:rPr>
        <w:instrText xml:space="preserve"> XE "HMTD" </w:instrText>
      </w:r>
      <w:r w:rsidRPr="00A4782F">
        <w:rPr>
          <w:rFonts w:asciiTheme="minorBidi" w:hAnsiTheme="minorBidi" w:cstheme="minorBidi"/>
          <w:highlight w:val="green"/>
        </w:rPr>
        <w:fldChar w:fldCharType="end"/>
      </w:r>
      <w:r w:rsidRPr="00A4782F">
        <w:rPr>
          <w:rFonts w:asciiTheme="minorBidi" w:hAnsiTheme="minorBidi" w:cstheme="minorBidi"/>
        </w:rPr>
        <w:t xml:space="preserve"> and methyl ethyl ketone peroxide (MEKP</w:t>
      </w:r>
      <w:r w:rsidRPr="00A4782F">
        <w:rPr>
          <w:rFonts w:asciiTheme="minorBidi" w:hAnsiTheme="minorBidi" w:cstheme="minorBidi"/>
          <w:highlight w:val="green"/>
        </w:rPr>
        <w:fldChar w:fldCharType="begin"/>
      </w:r>
      <w:r w:rsidRPr="00A4782F">
        <w:rPr>
          <w:rFonts w:asciiTheme="minorBidi" w:hAnsiTheme="minorBidi" w:cstheme="minorBidi"/>
          <w:highlight w:val="green"/>
        </w:rPr>
        <w:instrText xml:space="preserve"> XE "</w:instrText>
      </w:r>
      <w:r w:rsidRPr="00A4782F">
        <w:rPr>
          <w:rFonts w:asciiTheme="minorBidi" w:hAnsiTheme="minorBidi" w:cstheme="minorBidi"/>
          <w:b/>
          <w:bCs/>
          <w:color w:val="000000" w:themeColor="text1"/>
          <w:highlight w:val="green"/>
        </w:rPr>
        <w:instrText>MEKP</w:instrText>
      </w:r>
      <w:r w:rsidRPr="00A4782F">
        <w:rPr>
          <w:rFonts w:asciiTheme="minorBidi" w:hAnsiTheme="minorBidi" w:cstheme="minorBidi"/>
          <w:highlight w:val="green"/>
        </w:rPr>
        <w:instrText xml:space="preserve">" </w:instrText>
      </w:r>
      <w:r w:rsidRPr="00A4782F">
        <w:rPr>
          <w:rFonts w:asciiTheme="minorBidi" w:hAnsiTheme="minorBidi" w:cstheme="minorBidi"/>
          <w:highlight w:val="green"/>
        </w:rPr>
        <w:fldChar w:fldCharType="end"/>
      </w:r>
      <w:r w:rsidRPr="00A4782F">
        <w:rPr>
          <w:rFonts w:asciiTheme="minorBidi" w:hAnsiTheme="minorBidi" w:cstheme="minorBidi"/>
        </w:rPr>
        <w:t xml:space="preserve">). </w:t>
      </w:r>
    </w:p>
    <w:p w14:paraId="59D0673B" w14:textId="0AFEC3E5" w:rsidR="008D0B72" w:rsidRPr="00A4782F" w:rsidRDefault="008D0B72" w:rsidP="008D0B72">
      <w:pPr>
        <w:spacing w:before="240" w:beforeAutospacing="1" w:afterAutospacing="1"/>
        <w:rPr>
          <w:rFonts w:asciiTheme="minorBidi" w:hAnsiTheme="minorBidi" w:cstheme="minorBidi"/>
          <w:lang w:val="en-US"/>
        </w:rPr>
      </w:pPr>
      <w:r w:rsidRPr="00A4782F">
        <w:rPr>
          <w:rFonts w:asciiTheme="minorBidi" w:hAnsiTheme="minorBidi" w:cstheme="minorBidi"/>
        </w:rPr>
        <w:t>Potassium chlorate</w:t>
      </w:r>
      <w:r w:rsidRPr="00A4782F">
        <w:rPr>
          <w:rFonts w:asciiTheme="minorBidi" w:hAnsiTheme="minorBidi" w:cstheme="minorBidi"/>
          <w:highlight w:val="green"/>
        </w:rPr>
        <w:fldChar w:fldCharType="begin"/>
      </w:r>
      <w:r w:rsidRPr="00A4782F">
        <w:rPr>
          <w:rFonts w:asciiTheme="minorBidi" w:hAnsiTheme="minorBidi" w:cstheme="minorBidi"/>
          <w:highlight w:val="green"/>
        </w:rPr>
        <w:instrText xml:space="preserve"> XE “Potassium chlorate” </w:instrText>
      </w:r>
      <w:r w:rsidRPr="00A4782F">
        <w:rPr>
          <w:rFonts w:asciiTheme="minorBidi" w:hAnsiTheme="minorBidi" w:cstheme="minorBidi"/>
          <w:highlight w:val="green"/>
        </w:rPr>
        <w:fldChar w:fldCharType="end"/>
      </w:r>
      <w:r w:rsidRPr="00A4782F">
        <w:rPr>
          <w:rFonts w:asciiTheme="minorBidi" w:hAnsiTheme="minorBidi" w:cstheme="minorBidi"/>
        </w:rPr>
        <w:t xml:space="preserve"> (KClO</w:t>
      </w:r>
      <w:r w:rsidRPr="00A4782F">
        <w:rPr>
          <w:rFonts w:asciiTheme="minorBidi" w:hAnsiTheme="minorBidi" w:cstheme="minorBidi"/>
          <w:vertAlign w:val="subscript"/>
        </w:rPr>
        <w:t>3</w:t>
      </w:r>
      <w:r w:rsidRPr="00A4782F">
        <w:rPr>
          <w:rFonts w:asciiTheme="minorBidi" w:hAnsiTheme="minorBidi" w:cstheme="minorBidi"/>
        </w:rPr>
        <w:t>) is a stable, white, crystalline solid with low toxicity</w:t>
      </w:r>
      <w:r w:rsidRPr="00A4782F">
        <w:rPr>
          <w:rFonts w:asciiTheme="minorBidi" w:hAnsiTheme="minorBidi" w:cstheme="minorBidi"/>
          <w:b/>
          <w:bCs/>
        </w:rPr>
        <w:t xml:space="preserve"> </w:t>
      </w:r>
      <w:r w:rsidRPr="00A4782F">
        <w:rPr>
          <w:rFonts w:asciiTheme="minorBidi" w:hAnsiTheme="minorBidi" w:cstheme="minorBidi"/>
        </w:rPr>
        <w:t>to humans,</w:t>
      </w:r>
      <w:r w:rsidRPr="00A4782F">
        <w:rPr>
          <w:rFonts w:asciiTheme="minorBidi" w:hAnsiTheme="minorBidi" w:cstheme="minorBidi"/>
          <w:b/>
          <w:bCs/>
        </w:rPr>
        <w:t xml:space="preserve"> </w:t>
      </w:r>
      <w:r w:rsidRPr="00A4782F">
        <w:rPr>
          <w:rFonts w:asciiTheme="minorBidi" w:hAnsiTheme="minorBidi" w:cstheme="minorBidi"/>
        </w:rPr>
        <w:t xml:space="preserve">commonly used as an oxidising agent, in the preparation of oxygen, and as a disinfectant. Since its discovery by Berthollet in 1787, it is the principal component of chlorate-based explosives (known as Cheddites), incendiaries, primer formulations, pyrotechnics and matchhead compositions </w:t>
      </w:r>
      <w:sdt>
        <w:sdtPr>
          <w:rPr>
            <w:rFonts w:asciiTheme="minorBidi" w:hAnsiTheme="minorBidi" w:cstheme="minorBidi"/>
          </w:rPr>
          <w:id w:val="-1790422843"/>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Mey072 \l 2057 </w:instrText>
          </w:r>
          <w:r w:rsidRPr="00A4782F">
            <w:rPr>
              <w:rFonts w:asciiTheme="minorBidi" w:hAnsiTheme="minorBidi" w:cstheme="minorBidi"/>
            </w:rPr>
            <w:fldChar w:fldCharType="separate"/>
          </w:r>
          <w:r w:rsidR="00580D52" w:rsidRPr="00580D52">
            <w:rPr>
              <w:rFonts w:asciiTheme="minorBidi" w:hAnsiTheme="minorBidi" w:cstheme="minorBidi"/>
              <w:noProof/>
            </w:rPr>
            <w:t>[93]</w:t>
          </w:r>
          <w:r w:rsidRPr="00A4782F">
            <w:rPr>
              <w:rFonts w:asciiTheme="minorBidi" w:hAnsiTheme="minorBidi" w:cstheme="minorBidi"/>
            </w:rPr>
            <w:fldChar w:fldCharType="end"/>
          </w:r>
        </w:sdtContent>
      </w:sdt>
      <w:r w:rsidRPr="00A4782F">
        <w:rPr>
          <w:rFonts w:asciiTheme="minorBidi" w:hAnsiTheme="minorBidi" w:cstheme="minorBidi"/>
        </w:rPr>
        <w:t>. Pure potassium chlorate</w:t>
      </w:r>
      <w:r w:rsidRPr="00A4782F">
        <w:rPr>
          <w:rFonts w:asciiTheme="minorBidi" w:hAnsiTheme="minorBidi" w:cstheme="minorBidi"/>
          <w:highlight w:val="green"/>
        </w:rPr>
        <w:fldChar w:fldCharType="begin"/>
      </w:r>
      <w:r w:rsidRPr="00A4782F">
        <w:rPr>
          <w:rFonts w:asciiTheme="minorBidi" w:hAnsiTheme="minorBidi" w:cstheme="minorBidi"/>
          <w:highlight w:val="green"/>
        </w:rPr>
        <w:instrText xml:space="preserve"> XE “</w:instrText>
      </w:r>
      <w:r w:rsidRPr="00A4782F">
        <w:rPr>
          <w:rFonts w:asciiTheme="minorBidi" w:hAnsiTheme="minorBidi" w:cstheme="minorBidi"/>
          <w:i/>
          <w:iCs/>
          <w:highlight w:val="green"/>
        </w:rPr>
        <w:instrText>potassium chlorate</w:instrText>
      </w:r>
      <w:r w:rsidRPr="00A4782F">
        <w:rPr>
          <w:rFonts w:asciiTheme="minorBidi" w:hAnsiTheme="minorBidi" w:cstheme="minorBidi"/>
          <w:highlight w:val="green"/>
        </w:rPr>
        <w:instrText xml:space="preserve">” </w:instrText>
      </w:r>
      <w:r w:rsidRPr="00A4782F">
        <w:rPr>
          <w:rFonts w:asciiTheme="minorBidi" w:hAnsiTheme="minorBidi" w:cstheme="minorBidi"/>
          <w:highlight w:val="green"/>
        </w:rPr>
        <w:fldChar w:fldCharType="end"/>
      </w:r>
      <w:r w:rsidRPr="00A4782F">
        <w:rPr>
          <w:rFonts w:asciiTheme="minorBidi" w:hAnsiTheme="minorBidi" w:cstheme="minorBidi"/>
        </w:rPr>
        <w:t xml:space="preserve"> cannot be detonated, but when mixed with a small percentage of fuel, an extremely sensitive explosive can be formed </w:t>
      </w:r>
      <w:sdt>
        <w:sdtPr>
          <w:rPr>
            <w:rFonts w:asciiTheme="minorBidi" w:hAnsiTheme="minorBidi" w:cstheme="minorBidi"/>
          </w:rPr>
          <w:id w:val="-171565681"/>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Cac65 \l 2057 </w:instrText>
          </w:r>
          <w:r w:rsidRPr="00A4782F">
            <w:rPr>
              <w:rFonts w:asciiTheme="minorBidi" w:hAnsiTheme="minorBidi" w:cstheme="minorBidi"/>
            </w:rPr>
            <w:fldChar w:fldCharType="separate"/>
          </w:r>
          <w:r w:rsidR="00580D52" w:rsidRPr="00580D52">
            <w:rPr>
              <w:rFonts w:asciiTheme="minorBidi" w:hAnsiTheme="minorBidi" w:cstheme="minorBidi"/>
              <w:noProof/>
            </w:rPr>
            <w:t>[94]</w:t>
          </w:r>
          <w:r w:rsidRPr="00A4782F">
            <w:rPr>
              <w:rFonts w:asciiTheme="minorBidi" w:hAnsiTheme="minorBidi" w:cstheme="minorBidi"/>
            </w:rPr>
            <w:fldChar w:fldCharType="end"/>
          </w:r>
        </w:sdtContent>
      </w:sdt>
      <w:r w:rsidRPr="00A4782F">
        <w:rPr>
          <w:rFonts w:asciiTheme="minorBidi" w:hAnsiTheme="minorBidi" w:cstheme="minorBidi"/>
        </w:rPr>
        <w:t xml:space="preserve">. </w:t>
      </w:r>
    </w:p>
    <w:p w14:paraId="2B151B13" w14:textId="77777777" w:rsidR="008D0B72" w:rsidRPr="00A4782F" w:rsidRDefault="008D0B72" w:rsidP="008D0B72">
      <w:pPr>
        <w:pStyle w:val="Heading3"/>
        <w:rPr>
          <w:rFonts w:asciiTheme="minorBidi" w:hAnsiTheme="minorBidi" w:cstheme="minorBidi"/>
        </w:rPr>
      </w:pPr>
      <w:bookmarkStart w:id="90" w:name="_Toc143499469"/>
      <w:bookmarkStart w:id="91" w:name="_Toc152159568"/>
      <w:r w:rsidRPr="00A4782F">
        <w:rPr>
          <w:rFonts w:asciiTheme="minorBidi" w:hAnsiTheme="minorBidi" w:cstheme="minorBidi"/>
        </w:rPr>
        <w:t>Applying an appropriate risk assessment</w:t>
      </w:r>
      <w:bookmarkEnd w:id="90"/>
      <w:bookmarkEnd w:id="91"/>
    </w:p>
    <w:p w14:paraId="63BC7D2B" w14:textId="77777777" w:rsidR="008D0B72" w:rsidRPr="00A4782F" w:rsidRDefault="008D0B72" w:rsidP="008D0B72">
      <w:pPr>
        <w:rPr>
          <w:rFonts w:asciiTheme="minorBidi" w:hAnsiTheme="minorBidi" w:cstheme="minorBidi"/>
        </w:rPr>
      </w:pPr>
      <w:r w:rsidRPr="00A4782F">
        <w:rPr>
          <w:rFonts w:asciiTheme="minorBidi" w:hAnsiTheme="minorBidi" w:cstheme="minorBidi"/>
        </w:rPr>
        <w:t>To apply an appropriate risk assessment to these types of chemicals the following topics need to be considered:</w:t>
      </w:r>
    </w:p>
    <w:p w14:paraId="511ACF95" w14:textId="611AD07F" w:rsidR="008D0B72" w:rsidRPr="00A4782F" w:rsidRDefault="008D0B72" w:rsidP="009B3041">
      <w:pPr>
        <w:pStyle w:val="ListParagraph"/>
        <w:numPr>
          <w:ilvl w:val="0"/>
          <w:numId w:val="16"/>
        </w:numPr>
        <w:spacing w:before="0" w:after="200"/>
        <w:jc w:val="left"/>
        <w:rPr>
          <w:rFonts w:asciiTheme="minorBidi" w:hAnsiTheme="minorBidi" w:cstheme="minorBidi"/>
        </w:rPr>
      </w:pPr>
      <w:r w:rsidRPr="00A4782F">
        <w:rPr>
          <w:rFonts w:asciiTheme="minorBidi" w:hAnsiTheme="minorBidi" w:cstheme="minorBidi"/>
        </w:rPr>
        <w:t xml:space="preserve">the intended end user of the chemical and their status on the Corruption Perceptions Index – this index denotes the ease of illicit diversion that may be possible within a national or regional supply chain </w:t>
      </w:r>
      <w:sdt>
        <w:sdtPr>
          <w:rPr>
            <w:rFonts w:asciiTheme="minorBidi" w:hAnsiTheme="minorBidi" w:cstheme="minorBidi"/>
          </w:rPr>
          <w:id w:val="-1502423229"/>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Tra21 \l 2057 </w:instrText>
          </w:r>
          <w:r w:rsidRPr="00A4782F">
            <w:rPr>
              <w:rFonts w:asciiTheme="minorBidi" w:hAnsiTheme="minorBidi" w:cstheme="minorBidi"/>
            </w:rPr>
            <w:fldChar w:fldCharType="separate"/>
          </w:r>
          <w:r w:rsidR="00580D52" w:rsidRPr="00580D52">
            <w:rPr>
              <w:rFonts w:asciiTheme="minorBidi" w:hAnsiTheme="minorBidi" w:cstheme="minorBidi"/>
              <w:noProof/>
            </w:rPr>
            <w:t>[95]</w:t>
          </w:r>
          <w:r w:rsidRPr="00A4782F">
            <w:rPr>
              <w:rFonts w:asciiTheme="minorBidi" w:hAnsiTheme="minorBidi" w:cstheme="minorBidi"/>
            </w:rPr>
            <w:fldChar w:fldCharType="end"/>
          </w:r>
        </w:sdtContent>
      </w:sdt>
      <w:r w:rsidRPr="00A4782F">
        <w:rPr>
          <w:rFonts w:asciiTheme="minorBidi" w:hAnsiTheme="minorBidi" w:cstheme="minorBidi"/>
        </w:rPr>
        <w:t>;</w:t>
      </w:r>
    </w:p>
    <w:p w14:paraId="0C9A75BA" w14:textId="77777777" w:rsidR="008D0B72" w:rsidRPr="00A4782F" w:rsidRDefault="008D0B72" w:rsidP="009B3041">
      <w:pPr>
        <w:pStyle w:val="ListParagraph"/>
        <w:numPr>
          <w:ilvl w:val="0"/>
          <w:numId w:val="16"/>
        </w:numPr>
        <w:spacing w:before="0" w:after="200"/>
        <w:jc w:val="left"/>
        <w:rPr>
          <w:rFonts w:asciiTheme="minorBidi" w:hAnsiTheme="minorBidi" w:cstheme="minorBidi"/>
        </w:rPr>
      </w:pPr>
      <w:r w:rsidRPr="00A4782F">
        <w:rPr>
          <w:rFonts w:asciiTheme="minorBidi" w:hAnsiTheme="minorBidi" w:cstheme="minorBidi"/>
        </w:rPr>
        <w:t>the appropriateness of national or regional legislation. For example, if a particular threat does not transcend borders, is a national or regional regulation appropriate? If this is the case, then what monitoring is required to flag escalation?</w:t>
      </w:r>
    </w:p>
    <w:p w14:paraId="1CA317F2" w14:textId="77777777" w:rsidR="008D0B72" w:rsidRPr="00A4782F" w:rsidRDefault="008D0B72" w:rsidP="009B3041">
      <w:pPr>
        <w:pStyle w:val="ListParagraph"/>
        <w:numPr>
          <w:ilvl w:val="0"/>
          <w:numId w:val="16"/>
        </w:numPr>
        <w:spacing w:before="0" w:after="200"/>
        <w:jc w:val="left"/>
        <w:rPr>
          <w:rFonts w:asciiTheme="minorBidi" w:hAnsiTheme="minorBidi" w:cstheme="minorBidi"/>
        </w:rPr>
      </w:pPr>
      <w:r w:rsidRPr="00A4782F">
        <w:rPr>
          <w:rFonts w:asciiTheme="minorBidi" w:hAnsiTheme="minorBidi" w:cstheme="minorBidi"/>
        </w:rPr>
        <w:t>the ease with which the precursor chemical can be substituted or standardised (the mitigation).</w:t>
      </w:r>
    </w:p>
    <w:p w14:paraId="37DA5B4F" w14:textId="77777777" w:rsidR="008D0B72" w:rsidRPr="00A4782F" w:rsidRDefault="008D0B72" w:rsidP="008D0B72">
      <w:pPr>
        <w:rPr>
          <w:rFonts w:asciiTheme="minorBidi" w:hAnsiTheme="minorBidi" w:cstheme="minorBidi"/>
        </w:rPr>
      </w:pPr>
      <w:r w:rsidRPr="00A4782F">
        <w:rPr>
          <w:rFonts w:asciiTheme="minorBidi" w:hAnsiTheme="minorBidi" w:cstheme="minorBidi"/>
        </w:rPr>
        <w:t xml:space="preserve">The solution calls for a simple iterative risk assessment which can be easily followed by any State that wishes to do so, and which allows precursors of significant interest to be referred to an appropriate higher authority (where necessary) for inclusion in a global regulation. Therefore, this paper proposes a risk management process to prioritise chemical precursors to ensure that the ones most readily available chemically and commercially are effectively managed by global standardisation. </w:t>
      </w:r>
    </w:p>
    <w:p w14:paraId="4EEDA89C" w14:textId="77777777" w:rsidR="008D0B72" w:rsidRPr="00A4782F" w:rsidRDefault="008D0B72" w:rsidP="008D0B72">
      <w:pPr>
        <w:rPr>
          <w:rFonts w:asciiTheme="minorBidi" w:hAnsiTheme="minorBidi" w:cstheme="minorBidi"/>
        </w:rPr>
      </w:pPr>
      <w:r w:rsidRPr="00A4782F">
        <w:rPr>
          <w:rFonts w:asciiTheme="minorBidi" w:hAnsiTheme="minorBidi" w:cstheme="minorBidi"/>
        </w:rPr>
        <w:t xml:space="preserve">The process is based on a series of assessments into key factors that influence the likelihood of a chemical precursor being used in HME. The more likely a precursor is to be used, the higher priority the chemical is given. The process begins when a new chemical precursor is identified in HME manufacture. If the chemical is already listed or known, but has not been assessed, it would be a priority 1 and move to the next decision point. If the chemical is dependent on other chemicals listed (i.e. HME cannot be synthesised without access to another chemical on the list), then it is designated priority 2 and can be considered after all priority 1 substances have been assessed and regulated. </w:t>
      </w:r>
    </w:p>
    <w:p w14:paraId="0E6A4A62" w14:textId="77777777" w:rsidR="008D0B72" w:rsidRPr="00A4782F" w:rsidRDefault="008D0B72" w:rsidP="008D0B72">
      <w:pPr>
        <w:rPr>
          <w:rFonts w:asciiTheme="minorBidi" w:hAnsiTheme="minorBidi" w:cstheme="minorBidi"/>
        </w:rPr>
      </w:pPr>
      <w:r w:rsidRPr="00A4782F">
        <w:rPr>
          <w:rFonts w:asciiTheme="minorBidi" w:hAnsiTheme="minorBidi" w:cstheme="minorBidi"/>
        </w:rPr>
        <w:t xml:space="preserve">The second step in the process is to determine the role of the chemical precursor in an explosive device. For example, if the chemical is used in detonator and main charge compositions it is designated a priority 1 and progresses to the next step. The reason for this is that the chemical can be used to generate the entire explosive train for a viable IED without recourse to any other chemicals. If the chemical is used in the main charge composition it is designated priority 2. If a detonator composition, it would be designated priority 3 (based on quantitative rate of use of improvised detonators in IEDs). </w:t>
      </w:r>
    </w:p>
    <w:p w14:paraId="1EB43FAF" w14:textId="77777777" w:rsidR="008D0B72" w:rsidRPr="00A4782F" w:rsidRDefault="008D0B72" w:rsidP="008D0B72">
      <w:pPr>
        <w:rPr>
          <w:rFonts w:asciiTheme="minorBidi" w:hAnsiTheme="minorBidi" w:cstheme="minorBidi"/>
        </w:rPr>
      </w:pPr>
      <w:r w:rsidRPr="00A4782F">
        <w:rPr>
          <w:rFonts w:asciiTheme="minorBidi" w:hAnsiTheme="minorBidi" w:cstheme="minorBidi"/>
        </w:rPr>
        <w:t xml:space="preserve">The way in which the chemical precursor has been used is the third step with priority being given to VBIED compositions (where loss of life and damage to property is significant) over man portable or person borne IED’s. Analysis of historical use gives an indication of the intent and probability of encounter as well as the potential severity or lethality. </w:t>
      </w:r>
    </w:p>
    <w:p w14:paraId="03FBEB41" w14:textId="4E2D9A4D" w:rsidR="008D0B72" w:rsidRPr="00A4782F" w:rsidRDefault="008D0B72" w:rsidP="008D0B72">
      <w:pPr>
        <w:rPr>
          <w:rFonts w:asciiTheme="minorBidi" w:hAnsiTheme="minorBidi" w:cstheme="minorBidi"/>
        </w:rPr>
      </w:pPr>
      <w:r w:rsidRPr="00A4782F">
        <w:rPr>
          <w:rFonts w:asciiTheme="minorBidi" w:hAnsiTheme="minorBidi" w:cstheme="minorBidi"/>
        </w:rPr>
        <w:t xml:space="preserve">The fourth step is the commercial availability of the chemical in the global marketplace, which </w:t>
      </w:r>
      <w:r w:rsidR="0071520D" w:rsidRPr="00A4782F">
        <w:rPr>
          <w:rFonts w:asciiTheme="minorBidi" w:hAnsiTheme="minorBidi" w:cstheme="minorBidi"/>
        </w:rPr>
        <w:t>considers</w:t>
      </w:r>
      <w:r w:rsidRPr="00A4782F">
        <w:rPr>
          <w:rFonts w:asciiTheme="minorBidi" w:hAnsiTheme="minorBidi" w:cstheme="minorBidi"/>
        </w:rPr>
        <w:t xml:space="preserve"> the quantity of the chemical manufactured annually and its availability within the supply chain as well as the volume of annual trade. Chemicals are prioritised based on whether they are readily available (priority 1), moderately available (priority 2) or have very limited availability (priority 3) within a region. For the purposes of this paper, volumes for high production chemicals within OECD countries were considered, with priorities ranging from less than 1000 kg per year (priority 3) to </w:t>
      </w:r>
      <w:r w:rsidR="008B0642" w:rsidRPr="00A4782F">
        <w:rPr>
          <w:rFonts w:asciiTheme="minorBidi" w:hAnsiTheme="minorBidi" w:cstheme="minorBidi"/>
        </w:rPr>
        <w:t>more than</w:t>
      </w:r>
      <w:r w:rsidRPr="00A4782F">
        <w:rPr>
          <w:rFonts w:asciiTheme="minorBidi" w:hAnsiTheme="minorBidi" w:cstheme="minorBidi"/>
        </w:rPr>
        <w:t xml:space="preserve"> 500,000 kg per year (priority 1). These reports do contain sensitive data but can be accessed for public research with permission. </w:t>
      </w:r>
    </w:p>
    <w:p w14:paraId="727CC572" w14:textId="77777777" w:rsidR="008D0B72" w:rsidRPr="00A4782F" w:rsidRDefault="008D0B72" w:rsidP="008D0B72">
      <w:pPr>
        <w:rPr>
          <w:rFonts w:asciiTheme="minorBidi" w:hAnsiTheme="minorBidi" w:cstheme="minorBidi"/>
        </w:rPr>
      </w:pPr>
      <w:r w:rsidRPr="00A4782F">
        <w:rPr>
          <w:rFonts w:asciiTheme="minorBidi" w:hAnsiTheme="minorBidi" w:cstheme="minorBidi"/>
        </w:rPr>
        <w:t xml:space="preserve">The final assessment step for prioritisation is to consider the suitability of existing regulation (national, regional or international). Chemicals which have been designated a priority 1 through all other steps and that are not regulated should be prioritised for global regulation. Where regulation already exists but is not appropriate (based on precursor potential), these chemicals can be assigned priority 2 and held for action at a later date.  </w:t>
      </w:r>
    </w:p>
    <w:p w14:paraId="37AFA664" w14:textId="77777777"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rPr>
        <w:t xml:space="preserve">Future steps in this process may be to assess the specific hazard posed by these chemicals in accordance with the data acquired from steps 1-5. Involving an international expert panel, both the ease of standardisation and the ease of substitution can be accurately assessed and dynamically monitored to react quickly to any evolving precursors that are encountered by predictive threat analysis or forensics exploitation. Any significant risks can then be referred to the United Nations Counter-Terrorism Committee (CTC) for advocacy within a global regulation. </w:t>
      </w:r>
      <w:r w:rsidRPr="00A4782F">
        <w:rPr>
          <w:rFonts w:asciiTheme="minorBidi" w:hAnsiTheme="minorBidi" w:cstheme="minorBidi"/>
          <w:shd w:val="clear" w:color="auto" w:fill="FFFFFF"/>
        </w:rPr>
        <w:t>Whilst these remarks seem relatively straightforward, substitutions may not be obvious, requiring funded research to progress them. Given the costs of research, development and implementation, there also need to be clear incentives from the market or elsewhere to initiate the process.</w:t>
      </w:r>
    </w:p>
    <w:p w14:paraId="688F2D75" w14:textId="7974ADB9" w:rsidR="008D0B72" w:rsidRPr="00A4782F" w:rsidRDefault="00C860A3" w:rsidP="008D0B72">
      <w:pPr>
        <w:rPr>
          <w:rFonts w:asciiTheme="minorBidi" w:hAnsiTheme="minorBidi" w:cstheme="minorBidi"/>
        </w:rPr>
      </w:pPr>
      <w:r>
        <w:rPr>
          <w:rFonts w:asciiTheme="minorBidi" w:hAnsiTheme="minorBidi" w:cstheme="minorBidi"/>
        </w:rPr>
        <w:fldChar w:fldCharType="begin"/>
      </w:r>
      <w:r>
        <w:rPr>
          <w:rFonts w:asciiTheme="minorBidi" w:hAnsiTheme="minorBidi" w:cstheme="minorBidi"/>
        </w:rPr>
        <w:instrText xml:space="preserve"> REF _Ref143535985 \h </w:instrText>
      </w:r>
      <w:r>
        <w:rPr>
          <w:rFonts w:asciiTheme="minorBidi" w:hAnsiTheme="minorBidi" w:cstheme="minorBidi"/>
        </w:rPr>
      </w:r>
      <w:r>
        <w:rPr>
          <w:rFonts w:asciiTheme="minorBidi" w:hAnsiTheme="minorBidi" w:cstheme="minorBidi"/>
        </w:rPr>
        <w:fldChar w:fldCharType="separate"/>
      </w:r>
      <w:r w:rsidR="00772689">
        <w:t xml:space="preserve">Figure </w:t>
      </w:r>
      <w:r w:rsidR="00772689">
        <w:rPr>
          <w:noProof/>
          <w:cs/>
        </w:rPr>
        <w:t>‎</w:t>
      </w:r>
      <w:r w:rsidR="00772689">
        <w:rPr>
          <w:noProof/>
        </w:rPr>
        <w:t>2</w:t>
      </w:r>
      <w:r w:rsidR="00772689">
        <w:noBreakHyphen/>
      </w:r>
      <w:r w:rsidR="00772689">
        <w:rPr>
          <w:noProof/>
        </w:rPr>
        <w:t>1</w:t>
      </w:r>
      <w:r>
        <w:rPr>
          <w:rFonts w:asciiTheme="minorBidi" w:hAnsiTheme="minorBidi" w:cstheme="minorBidi"/>
        </w:rPr>
        <w:fldChar w:fldCharType="end"/>
      </w:r>
      <w:r>
        <w:rPr>
          <w:rFonts w:asciiTheme="minorBidi" w:hAnsiTheme="minorBidi" w:cstheme="minorBidi"/>
        </w:rPr>
        <w:t xml:space="preserve"> </w:t>
      </w:r>
      <w:r w:rsidR="008D0B72" w:rsidRPr="00A4782F">
        <w:rPr>
          <w:rFonts w:asciiTheme="minorBidi" w:hAnsiTheme="minorBidi" w:cstheme="minorBidi"/>
        </w:rPr>
        <w:t xml:space="preserve">describes the possible process that the risk assessment could follow. It covers all elements of IED manufacture, not just the process by which the precursors are assembled to make HME. </w:t>
      </w:r>
    </w:p>
    <w:p w14:paraId="591BFC14" w14:textId="2601F3BB" w:rsidR="008D0B72" w:rsidRPr="00A4782F" w:rsidRDefault="00C860A3" w:rsidP="00DB371B">
      <w:pPr>
        <w:pStyle w:val="Caption"/>
        <w:jc w:val="center"/>
        <w:rPr>
          <w:rFonts w:asciiTheme="minorBidi" w:hAnsiTheme="minorBidi" w:cstheme="minorBidi"/>
        </w:rPr>
      </w:pPr>
      <w:bookmarkStart w:id="92" w:name="_Ref143535985"/>
      <w:bookmarkStart w:id="93" w:name="_Ref151832313"/>
      <w:bookmarkStart w:id="94" w:name="_Toc152159654"/>
      <w:r>
        <w:t xml:space="preserve">Figure </w:t>
      </w:r>
      <w:fldSimple w:instr=" STYLEREF 1 \s ">
        <w:r w:rsidR="00772689">
          <w:rPr>
            <w:noProof/>
            <w:cs/>
          </w:rPr>
          <w:t>‎</w:t>
        </w:r>
        <w:r w:rsidR="00772689">
          <w:rPr>
            <w:noProof/>
          </w:rPr>
          <w:t>2</w:t>
        </w:r>
      </w:fldSimple>
      <w:r w:rsidR="00C86620">
        <w:noBreakHyphen/>
      </w:r>
      <w:fldSimple w:instr=" SEQ Figure \* ARABIC \s 1 ">
        <w:r w:rsidR="00772689">
          <w:rPr>
            <w:noProof/>
          </w:rPr>
          <w:t>1</w:t>
        </w:r>
      </w:fldSimple>
      <w:bookmarkEnd w:id="92"/>
      <w:r>
        <w:t xml:space="preserve">: </w:t>
      </w:r>
      <w:r w:rsidRPr="000F5E5E">
        <w:t>Criteria for hazard identification, risk assessment and risk control criteria process in relation to global regulation. (CP = Chemical Precursor)</w:t>
      </w:r>
      <w:bookmarkEnd w:id="93"/>
      <w:bookmarkEnd w:id="94"/>
    </w:p>
    <w:p w14:paraId="6D86748E" w14:textId="1A08D007" w:rsidR="008D0B72" w:rsidRPr="00EE7FA7" w:rsidRDefault="008D0B72" w:rsidP="00EE7FA7">
      <w:pPr>
        <w:jc w:val="center"/>
        <w:rPr>
          <w:rFonts w:asciiTheme="minorBidi" w:hAnsiTheme="minorBidi" w:cstheme="minorBidi"/>
          <w:b/>
          <w:bCs/>
        </w:rPr>
      </w:pPr>
      <w:r w:rsidRPr="00A4782F">
        <w:rPr>
          <w:rFonts w:asciiTheme="minorBidi" w:hAnsiTheme="minorBidi" w:cstheme="minorBidi"/>
          <w:b/>
          <w:bCs/>
          <w:noProof/>
        </w:rPr>
        <w:drawing>
          <wp:inline distT="0" distB="0" distL="0" distR="0" wp14:anchorId="176E8EFC" wp14:editId="51F3079C">
            <wp:extent cx="4385522" cy="7640320"/>
            <wp:effectExtent l="0" t="0" r="0" b="5080"/>
            <wp:docPr id="761718386" name="Picture 761718386" descr="A screenshot of a diagram&#10;&#10;Description automatically generated">
              <a:extLst xmlns:a="http://schemas.openxmlformats.org/drawingml/2006/main">
                <a:ext uri="{FF2B5EF4-FFF2-40B4-BE49-F238E27FC236}">
                  <a16:creationId xmlns:a16="http://schemas.microsoft.com/office/drawing/2014/main" id="{EAF0683B-743C-4021-A97E-A772256E664F}"/>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4" descr="A screenshot of a diagram&#10;&#10;Description automatically generated">
                      <a:extLst>
                        <a:ext uri="{FF2B5EF4-FFF2-40B4-BE49-F238E27FC236}">
                          <a16:creationId xmlns:a16="http://schemas.microsoft.com/office/drawing/2014/main" id="{EAF0683B-743C-4021-A97E-A772256E664F}"/>
                        </a:ext>
                      </a:extLst>
                    </pic:cNvPr>
                    <pic:cNvPicPr>
                      <a:picLocks noChangeAspect="1"/>
                    </pic:cNvPicPr>
                  </pic:nvPicPr>
                  <pic:blipFill>
                    <a:blip r:embed="rId23"/>
                    <a:stretch>
                      <a:fillRect/>
                    </a:stretch>
                  </pic:blipFill>
                  <pic:spPr>
                    <a:xfrm>
                      <a:off x="0" y="0"/>
                      <a:ext cx="4433499" cy="7723905"/>
                    </a:xfrm>
                    <a:prstGeom prst="rect">
                      <a:avLst/>
                    </a:prstGeom>
                  </pic:spPr>
                </pic:pic>
              </a:graphicData>
            </a:graphic>
          </wp:inline>
        </w:drawing>
      </w:r>
    </w:p>
    <w:p w14:paraId="5A326D36" w14:textId="77777777" w:rsidR="008D0B72" w:rsidRPr="00A4782F" w:rsidRDefault="008D0B72" w:rsidP="008D0B72">
      <w:pPr>
        <w:pStyle w:val="Heading2"/>
        <w:rPr>
          <w:rFonts w:asciiTheme="minorBidi" w:hAnsiTheme="minorBidi" w:cstheme="minorBidi"/>
        </w:rPr>
      </w:pPr>
      <w:bookmarkStart w:id="95" w:name="_Toc143499470"/>
      <w:bookmarkStart w:id="96" w:name="_Toc152159569"/>
      <w:r w:rsidRPr="00A4782F">
        <w:rPr>
          <w:rFonts w:asciiTheme="minorBidi" w:hAnsiTheme="minorBidi" w:cstheme="minorBidi"/>
        </w:rPr>
        <w:t>Results and Discussion</w:t>
      </w:r>
      <w:bookmarkEnd w:id="95"/>
      <w:bookmarkEnd w:id="96"/>
    </w:p>
    <w:p w14:paraId="5B9493BF" w14:textId="77777777" w:rsidR="008D0B72" w:rsidRPr="00A4782F" w:rsidRDefault="008D0B72" w:rsidP="008D0B72">
      <w:pPr>
        <w:pStyle w:val="Heading3"/>
        <w:rPr>
          <w:rFonts w:asciiTheme="minorBidi" w:hAnsiTheme="minorBidi" w:cstheme="minorBidi"/>
        </w:rPr>
      </w:pPr>
      <w:bookmarkStart w:id="97" w:name="_Toc143499471"/>
      <w:bookmarkStart w:id="98" w:name="_Toc152159570"/>
      <w:r w:rsidRPr="00A4782F">
        <w:rPr>
          <w:rFonts w:asciiTheme="minorBidi" w:hAnsiTheme="minorBidi" w:cstheme="minorBidi"/>
        </w:rPr>
        <w:t>Case Study 1 – Ammonium Nitrate</w:t>
      </w:r>
      <w:bookmarkEnd w:id="97"/>
      <w:bookmarkEnd w:id="98"/>
    </w:p>
    <w:p w14:paraId="6DF4EC23" w14:textId="77777777" w:rsidR="008D0B72" w:rsidRPr="00A4782F" w:rsidRDefault="008D0B72" w:rsidP="008D0B72">
      <w:pPr>
        <w:pStyle w:val="Heading4"/>
        <w:rPr>
          <w:rFonts w:asciiTheme="minorBidi" w:hAnsiTheme="minorBidi" w:cstheme="minorBidi"/>
        </w:rPr>
      </w:pPr>
      <w:bookmarkStart w:id="99" w:name="_Toc143499472"/>
      <w:r w:rsidRPr="00A4782F">
        <w:rPr>
          <w:rFonts w:asciiTheme="minorBidi" w:hAnsiTheme="minorBidi" w:cstheme="minorBidi"/>
        </w:rPr>
        <w:t>Historic examples of use</w:t>
      </w:r>
      <w:bookmarkEnd w:id="99"/>
    </w:p>
    <w:p w14:paraId="6813EE2D" w14:textId="5C94B8D7" w:rsidR="008D0B72" w:rsidRPr="00A4782F" w:rsidRDefault="008D0B72" w:rsidP="008D0B72">
      <w:pPr>
        <w:rPr>
          <w:rFonts w:asciiTheme="minorBidi" w:hAnsiTheme="minorBidi" w:cstheme="minorBidi"/>
        </w:rPr>
      </w:pPr>
      <w:r w:rsidRPr="00A4782F">
        <w:rPr>
          <w:rFonts w:asciiTheme="minorBidi" w:hAnsiTheme="minorBidi" w:cstheme="minorBidi"/>
        </w:rPr>
        <w:t xml:space="preserve">AN can be supplied at high density/low porosity at percentage concentrations greater than 90% w/w for Type A fertiliser applications or at low density/high porosity for use as an industrial grade explosive </w:t>
      </w:r>
      <w:r w:rsidRPr="00A4782F">
        <w:rPr>
          <w:rFonts w:asciiTheme="minorBidi" w:hAnsiTheme="minorBidi" w:cstheme="minorBidi"/>
        </w:rPr>
        <w:fldChar w:fldCharType="begin"/>
      </w:r>
      <w:r w:rsidRPr="00A4782F">
        <w:rPr>
          <w:rFonts w:asciiTheme="minorBidi" w:hAnsiTheme="minorBidi" w:cstheme="minorBidi"/>
        </w:rPr>
        <w:instrText xml:space="preserve"> CITATION Woo02 \l 2057 </w:instrText>
      </w:r>
      <w:r w:rsidRPr="00A4782F">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[69]</w:t>
      </w:r>
      <w:r w:rsidRPr="00A4782F">
        <w:rPr>
          <w:rFonts w:asciiTheme="minorBidi" w:hAnsiTheme="minorBidi" w:cstheme="minorBidi"/>
        </w:rPr>
        <w:fldChar w:fldCharType="end"/>
      </w:r>
      <w:r w:rsidRPr="00A4782F">
        <w:rPr>
          <w:rFonts w:asciiTheme="minorBidi" w:hAnsiTheme="minorBidi" w:cstheme="minorBidi"/>
        </w:rPr>
        <w:t xml:space="preserve">. Where the percentage concentration is high, the product must be accompanied by a resistance to detonation certificate </w:t>
      </w:r>
      <w:sdt>
        <w:sdtPr>
          <w:rPr>
            <w:rFonts w:asciiTheme="minorBidi" w:hAnsiTheme="minorBidi" w:cstheme="minorBidi"/>
          </w:rPr>
          <w:id w:val="120205166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UKG03 \l 2057 </w:instrText>
          </w:r>
          <w:r w:rsidRPr="00A4782F">
            <w:rPr>
              <w:rFonts w:asciiTheme="minorBidi" w:hAnsiTheme="minorBidi" w:cstheme="minorBidi"/>
            </w:rPr>
            <w:fldChar w:fldCharType="separate"/>
          </w:r>
          <w:r w:rsidR="00580D52" w:rsidRPr="00580D52">
            <w:rPr>
              <w:rFonts w:asciiTheme="minorBidi" w:hAnsiTheme="minorBidi" w:cstheme="minorBidi"/>
              <w:noProof/>
            </w:rPr>
            <w:t>[96]</w:t>
          </w:r>
          <w:r w:rsidRPr="00A4782F">
            <w:rPr>
              <w:rFonts w:asciiTheme="minorBidi" w:hAnsiTheme="minorBidi" w:cstheme="minorBidi"/>
            </w:rPr>
            <w:fldChar w:fldCharType="end"/>
          </w:r>
        </w:sdtContent>
      </w:sdt>
      <w:r w:rsidRPr="00A4782F">
        <w:rPr>
          <w:rFonts w:asciiTheme="minorBidi" w:hAnsiTheme="minorBidi" w:cstheme="minorBidi"/>
        </w:rPr>
        <w:t xml:space="preserve">. As such, the variation in limit ranges and legitimate use allows viable HME compositions to be pursued anywhere where AN is supplied, where security regulations are poorly observed, or where there is the potential for exploitation within global crypto markets (Martin, 2014). </w:t>
      </w:r>
    </w:p>
    <w:p w14:paraId="5FA5311A" w14:textId="03EE70E4" w:rsidR="008D0B72" w:rsidRPr="00A4782F" w:rsidRDefault="008D0B72" w:rsidP="008D0B72">
      <w:pPr>
        <w:rPr>
          <w:rFonts w:asciiTheme="minorBidi" w:hAnsiTheme="minorBidi" w:cstheme="minorBidi"/>
          <w:b/>
          <w:bCs/>
          <w:shd w:val="clear" w:color="auto" w:fill="FFFFFF"/>
        </w:rPr>
      </w:pPr>
      <w:r w:rsidRPr="00A4782F">
        <w:rPr>
          <w:rFonts w:asciiTheme="minorBidi" w:hAnsiTheme="minorBidi" w:cstheme="minorBidi"/>
          <w:shd w:val="clear" w:color="auto" w:fill="FFFFFF"/>
        </w:rPr>
        <w:t xml:space="preserve">Ammonium nitrate is not a new form of HME; it was identified as an explosive of choice during the historic bombing campaigns in Ireland/UK mainland circa 1970 - 72 </w:t>
      </w:r>
      <w:sdt>
        <w:sdtPr>
          <w:rPr>
            <w:rFonts w:asciiTheme="minorBidi" w:hAnsiTheme="minorBidi" w:cstheme="minorBidi"/>
            <w:b/>
            <w:bCs/>
            <w:shd w:val="clear" w:color="auto" w:fill="FFFFFF"/>
          </w:rPr>
          <w:id w:val="1976484791"/>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Bow90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[97]</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b/>
          <w:bCs/>
        </w:rPr>
        <w:t>.</w:t>
      </w:r>
      <w:r w:rsidRPr="00A4782F">
        <w:rPr>
          <w:rFonts w:asciiTheme="minorBidi" w:hAnsiTheme="minorBidi" w:cstheme="minorBidi"/>
          <w:shd w:val="clear" w:color="auto" w:fill="FFFFFF"/>
        </w:rPr>
        <w:t xml:space="preserve"> Bomb disposal experts in Northern Ireland regularly identified the use of commercial blasting explosives such as AN and dynamite acquired from quarries </w:t>
      </w:r>
      <w:sdt>
        <w:sdtPr>
          <w:rPr>
            <w:rFonts w:asciiTheme="minorBidi" w:hAnsiTheme="minorBidi" w:cstheme="minorBidi"/>
            <w:b/>
            <w:bCs/>
            <w:shd w:val="clear" w:color="auto" w:fill="FFFFFF"/>
          </w:rPr>
          <w:id w:val="-1638098297"/>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Fou95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[98]</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In August 1971 alone, there were over 100 bomb explosions across Northern Ireland, the vast majority involving AN with a dynamite booster </w:t>
      </w:r>
      <w:sdt>
        <w:sdtPr>
          <w:rPr>
            <w:rFonts w:asciiTheme="minorBidi" w:hAnsiTheme="minorBidi" w:cstheme="minorBidi"/>
            <w:b/>
            <w:bCs/>
            <w:shd w:val="clear" w:color="auto" w:fill="FFFFFF"/>
          </w:rPr>
          <w:id w:val="-69839466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Byr12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[99]</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b/>
          <w:bCs/>
        </w:rPr>
        <w:t xml:space="preserve">. </w:t>
      </w:r>
      <w:r w:rsidRPr="00A4782F">
        <w:rPr>
          <w:rFonts w:asciiTheme="minorBidi" w:hAnsiTheme="minorBidi" w:cstheme="minorBidi"/>
          <w:shd w:val="clear" w:color="auto" w:fill="FFFFFF"/>
        </w:rPr>
        <w:t xml:space="preserve">As such, access to commercial blasting explosives became a debate for governments of that time </w:t>
      </w:r>
      <w:sdt>
        <w:sdtPr>
          <w:rPr>
            <w:rFonts w:asciiTheme="minorBidi" w:hAnsiTheme="minorBidi" w:cstheme="minorBidi"/>
            <w:b/>
            <w:bCs/>
            <w:shd w:val="clear" w:color="auto" w:fill="FFFFFF"/>
          </w:rPr>
          <w:id w:val="-160510587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Lor72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[100]</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These devices regularly involved quantities exceeding 25 kg and there is detailed evidence from over 19000 IED attacks on UK territory, with 541 recorded incidents of main charge masses exceeding 25 kg between 1970 and 2007 </w:t>
      </w:r>
      <w:sdt>
        <w:sdtPr>
          <w:rPr>
            <w:rFonts w:asciiTheme="minorBidi" w:hAnsiTheme="minorBidi" w:cstheme="minorBidi"/>
            <w:shd w:val="clear" w:color="auto" w:fill="FFFFFF"/>
          </w:rPr>
          <w:id w:val="-1797435666"/>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Uni10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[101]</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rPr>
        <w:t xml:space="preserve">. </w:t>
      </w:r>
      <w:r w:rsidRPr="00A4782F">
        <w:rPr>
          <w:rFonts w:asciiTheme="minorBidi" w:hAnsiTheme="minorBidi" w:cstheme="minorBidi"/>
          <w:shd w:val="clear" w:color="auto" w:fill="FFFFFF"/>
        </w:rPr>
        <w:t xml:space="preserve">Attacks such as this resulted in increased controls being applied to AN and dynamite with large quantities becoming impossible to obtain and with restrictions in nitrogen content of no more than 27.5% by weight (78% AN) a designated amount. This amount is not an arbitrary decision, and was based on experimentation of AN and diluents (such as ammonium sulphate, calcium carbonate and dolomite) going as far back as 1924 </w:t>
      </w:r>
      <w:sdt>
        <w:sdtPr>
          <w:rPr>
            <w:rFonts w:asciiTheme="minorBidi" w:hAnsiTheme="minorBidi" w:cstheme="minorBidi"/>
            <w:shd w:val="clear" w:color="auto" w:fill="FFFFFF"/>
          </w:rPr>
          <w:id w:val="195559949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Nao24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[102]</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throughout the 1950’s </w:t>
      </w:r>
      <w:sdt>
        <w:sdtPr>
          <w:rPr>
            <w:rFonts w:asciiTheme="minorBidi" w:hAnsiTheme="minorBidi" w:cstheme="minorBidi"/>
            <w:shd w:val="clear" w:color="auto" w:fill="FFFFFF"/>
          </w:rPr>
          <w:id w:val="-1624611210"/>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Bur53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[103]</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and more recently </w:t>
      </w:r>
      <w:sdt>
        <w:sdtPr>
          <w:rPr>
            <w:rFonts w:asciiTheme="minorBidi" w:hAnsiTheme="minorBidi" w:cstheme="minorBidi"/>
            <w:shd w:val="clear" w:color="auto" w:fill="FFFFFF"/>
          </w:rPr>
          <w:id w:val="-43382181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Sha13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[104]</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w:t>
      </w:r>
    </w:p>
    <w:p w14:paraId="5F599CD8" w14:textId="68DF99E6" w:rsidR="008D0B72" w:rsidRPr="00A4782F" w:rsidRDefault="008D0B72" w:rsidP="008D0B72">
      <w:pPr>
        <w:rPr>
          <w:rFonts w:asciiTheme="minorBidi" w:hAnsiTheme="minorBidi" w:cstheme="minorBidi"/>
          <w:b/>
          <w:bCs/>
          <w:shd w:val="clear" w:color="auto" w:fill="FFFFFF"/>
        </w:rPr>
      </w:pPr>
      <w:r w:rsidRPr="00A4782F">
        <w:rPr>
          <w:rFonts w:asciiTheme="minorBidi" w:hAnsiTheme="minorBidi" w:cstheme="minorBidi"/>
          <w:shd w:val="clear" w:color="auto" w:fill="FFFFFF"/>
        </w:rPr>
        <w:t xml:space="preserve">In 2016 an example of the catastrophic effect of the use of AN in HME and its strategic impact was the bombing of the Hadi shopping centre in Baghdad on 3rd July 2016 by Daesh, which killed 341 people and injured 246 others. The blast, fragmentation and enhanced heat of explosion destroyed the shopping centre causing damage estimated at USD $4,300,000. The AN used in the attack </w:t>
      </w:r>
      <w:r w:rsidRPr="00A4782F">
        <w:rPr>
          <w:rFonts w:asciiTheme="minorBidi" w:hAnsiTheme="minorBidi" w:cstheme="minorBidi"/>
        </w:rPr>
        <w:t xml:space="preserve">comprised approximately 33% nitrogen by weight (94% AN), based on seizures of AN fertilizers from Islamic State forces in Anbar province earlier that year, which were suspected to have been </w:t>
      </w:r>
      <w:r w:rsidRPr="00A4782F">
        <w:rPr>
          <w:rFonts w:asciiTheme="minorBidi" w:hAnsiTheme="minorBidi" w:cstheme="minorBidi"/>
          <w:shd w:val="clear" w:color="auto" w:fill="FFFFFF"/>
        </w:rPr>
        <w:t xml:space="preserve">diverted from national sales in Turkey </w:t>
      </w:r>
      <w:sdt>
        <w:sdtPr>
          <w:rPr>
            <w:rFonts w:asciiTheme="minorBidi" w:hAnsiTheme="minorBidi" w:cstheme="minorBidi"/>
            <w:shd w:val="clear" w:color="auto" w:fill="FFFFFF"/>
          </w:rPr>
          <w:id w:val="-1093547501"/>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Bev16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[105]</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w:t>
      </w:r>
    </w:p>
    <w:p w14:paraId="0BE2E19D" w14:textId="77777777" w:rsidR="008D0B72" w:rsidRPr="00A4782F" w:rsidRDefault="008D0B72" w:rsidP="008D0B72">
      <w:pPr>
        <w:pStyle w:val="Heading4"/>
        <w:rPr>
          <w:rFonts w:asciiTheme="minorBidi" w:hAnsiTheme="minorBidi" w:cstheme="minorBidi"/>
        </w:rPr>
      </w:pPr>
      <w:bookmarkStart w:id="100" w:name="_Toc143499473"/>
      <w:r w:rsidRPr="00A4782F">
        <w:rPr>
          <w:rFonts w:asciiTheme="minorBidi" w:hAnsiTheme="minorBidi" w:cstheme="minorBidi"/>
        </w:rPr>
        <w:t>Availability of ammonium nitrate on the global market</w:t>
      </w:r>
      <w:bookmarkEnd w:id="100"/>
    </w:p>
    <w:p w14:paraId="19F60108" w14:textId="6BFCB990"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shd w:val="clear" w:color="auto" w:fill="FFFFFF"/>
        </w:rPr>
        <w:t xml:space="preserve">With so many agricultural economies relying on AN, the requirement for fertilizer has endured and the solution was thought to be the development of calcium ammonium nitrate (CAN). In 1967, research confirmed that the diluent, when added to AN, drastically reduced its detonability </w:t>
      </w:r>
      <w:sdt>
        <w:sdtPr>
          <w:rPr>
            <w:rFonts w:asciiTheme="minorBidi" w:hAnsiTheme="minorBidi" w:cstheme="minorBidi"/>
            <w:shd w:val="clear" w:color="auto" w:fill="FFFFFF"/>
          </w:rPr>
          <w:id w:val="350996236"/>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Cla67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[106]</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However, non-state actors soon developed a countermeasure to the ‘dumbing down’ and were able to separate the AN from the diluent and produce almost pure AN in the process. Detonations approaching TNT</w:t>
      </w:r>
      <w:r w:rsidRPr="00A4782F">
        <w:rPr>
          <w:rFonts w:asciiTheme="minorBidi" w:eastAsia="Arial" w:hAnsiTheme="minorBidi" w:cstheme="minorBidi"/>
          <w:color w:val="202122"/>
        </w:rPr>
        <w:t xml:space="preserve"> </w:t>
      </w:r>
      <w:r w:rsidRPr="00A4782F">
        <w:rPr>
          <w:rFonts w:asciiTheme="minorBidi" w:hAnsiTheme="minorBidi" w:cstheme="minorBidi"/>
          <w:shd w:val="clear" w:color="auto" w:fill="FFFFFF"/>
        </w:rPr>
        <w:t xml:space="preserve">unity were achieved with certain fuels. As such, AN distilled from CAN continued to be used but its introduction made the manufacturing process time-consuming, thereby reducing the number of large-scale attacks and thus </w:t>
      </w:r>
      <w:r w:rsidRPr="00A4782F">
        <w:rPr>
          <w:rFonts w:asciiTheme="minorBidi" w:hAnsiTheme="minorBidi" w:cstheme="minorBidi"/>
        </w:rPr>
        <w:t xml:space="preserve">undoubtedly saving lives. The Provisional Irish Republican Army (PIRA) continued to experiment with CAN and in the early 1990’s orchestrated several successful attacks on the UK mainland by manipulation. </w:t>
      </w:r>
      <w:r w:rsidRPr="00A4782F">
        <w:rPr>
          <w:rFonts w:asciiTheme="minorBidi" w:hAnsiTheme="minorBidi" w:cstheme="minorBidi"/>
          <w:shd w:val="clear" w:color="auto" w:fill="FFFFFF"/>
        </w:rPr>
        <w:t xml:space="preserve">This countermeasure may have existed as early as 1937, with Blinov articulating that desensitised AN could become detonable if manipulated </w:t>
      </w:r>
      <w:sdt>
        <w:sdtPr>
          <w:rPr>
            <w:rFonts w:asciiTheme="minorBidi" w:hAnsiTheme="minorBidi" w:cstheme="minorBidi"/>
            <w:shd w:val="clear" w:color="auto" w:fill="FFFFFF"/>
          </w:rPr>
          <w:id w:val="-44376062"/>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Bli37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[107]</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w:t>
      </w:r>
    </w:p>
    <w:p w14:paraId="0D923DD7" w14:textId="18725B30"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shd w:val="clear" w:color="auto" w:fill="FFFFFF"/>
        </w:rPr>
        <w:t xml:space="preserve">Ammonium nitrate is also a common chemical found in cold packs (as are CAN and urea). Upon mixture with water, the reaction is extremely endothermic, producing ice almost instantly. The ammonium nitrate within a cold pack is readily exploitable and able to create energetic compositions. On 28th June 2012 the FBI issued a bulletin warning that cold packs containing AN had been used to manufacture IEDs </w:t>
      </w:r>
      <w:sdt>
        <w:sdtPr>
          <w:rPr>
            <w:rFonts w:asciiTheme="minorBidi" w:hAnsiTheme="minorBidi" w:cstheme="minorBidi"/>
            <w:shd w:val="clear" w:color="auto" w:fill="FFFFFF"/>
          </w:rPr>
          <w:id w:val="2072229359"/>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FBI12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[108]</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with several packs capable of yielding kilograms of almost pure product. Today, AN cold packs are still readily available within the global supply chain.</w:t>
      </w:r>
    </w:p>
    <w:p w14:paraId="3E5B21D8" w14:textId="3930B2E4"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shd w:val="clear" w:color="auto" w:fill="FFFFFF"/>
        </w:rPr>
        <w:t xml:space="preserve">Annual production of AN sits in the region of 7 million tonnes, with Uzbekistan, Poland and the USA being the key manufacturers </w:t>
      </w:r>
      <w:sdt>
        <w:sdtPr>
          <w:rPr>
            <w:rFonts w:asciiTheme="minorBidi" w:hAnsiTheme="minorBidi" w:cstheme="minorBidi"/>
            <w:shd w:val="clear" w:color="auto" w:fill="FFFFFF"/>
          </w:rPr>
          <w:id w:val="-529258118"/>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Kno21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[109]</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By 2026 the volume in AN manufacture is expected to have grown by 3.8% given the demands on food production for a growing global population </w:t>
      </w:r>
      <w:sdt>
        <w:sdtPr>
          <w:rPr>
            <w:rFonts w:asciiTheme="minorBidi" w:hAnsiTheme="minorBidi" w:cstheme="minorBidi"/>
            <w:shd w:val="clear" w:color="auto" w:fill="FFFFFF"/>
          </w:rPr>
          <w:id w:val="-188616893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GMI20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[110]</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AN therefore dominates the HME spectrum and has driven considerable legislative changes since 1969. These examples suggest either a determination by terrorists to seek out a notoriously insensitive precursor, or that it is relatively simple for non-state actors to access the supply chain.</w:t>
      </w:r>
    </w:p>
    <w:p w14:paraId="492E32E9" w14:textId="77777777" w:rsidR="008D0B72" w:rsidRPr="00A4782F" w:rsidRDefault="008D0B72" w:rsidP="008D0B72">
      <w:pPr>
        <w:pStyle w:val="Heading4"/>
        <w:rPr>
          <w:rFonts w:asciiTheme="minorBidi" w:hAnsiTheme="minorBidi" w:cstheme="minorBidi"/>
        </w:rPr>
      </w:pPr>
      <w:bookmarkStart w:id="101" w:name="_Toc143499474"/>
      <w:r w:rsidRPr="00A4782F">
        <w:rPr>
          <w:rFonts w:asciiTheme="minorBidi" w:hAnsiTheme="minorBidi" w:cstheme="minorBidi"/>
        </w:rPr>
        <w:t>Existing regulation on ammonium nitrate</w:t>
      </w:r>
      <w:bookmarkEnd w:id="101"/>
      <w:r w:rsidRPr="00A4782F">
        <w:rPr>
          <w:rFonts w:asciiTheme="minorBidi" w:hAnsiTheme="minorBidi" w:cstheme="minorBidi"/>
        </w:rPr>
        <w:t xml:space="preserve"> </w:t>
      </w:r>
    </w:p>
    <w:p w14:paraId="0C63ED83" w14:textId="3F8345A4" w:rsidR="008D0B72" w:rsidRPr="00A4782F" w:rsidRDefault="008D0B72" w:rsidP="008D0B72">
      <w:pPr>
        <w:rPr>
          <w:rFonts w:asciiTheme="minorBidi" w:hAnsiTheme="minorBidi" w:cstheme="minorBidi"/>
          <w:lang w:val="en-US"/>
        </w:rPr>
      </w:pPr>
      <w:r w:rsidRPr="00A4782F">
        <w:rPr>
          <w:rFonts w:asciiTheme="minorBidi" w:hAnsiTheme="minorBidi" w:cstheme="minorBidi"/>
          <w:shd w:val="clear" w:color="auto" w:fill="FFFFFF"/>
        </w:rPr>
        <w:t>One of the most prolific occasions of ammonium nitrate use in an IED is the Oklahoma bombing on 19</w:t>
      </w:r>
      <w:r w:rsidRPr="00A4782F">
        <w:rPr>
          <w:rFonts w:asciiTheme="minorBidi" w:hAnsiTheme="minorBidi" w:cstheme="minorBidi"/>
          <w:shd w:val="clear" w:color="auto" w:fill="FFFFFF"/>
          <w:vertAlign w:val="superscript"/>
        </w:rPr>
        <w:t>th</w:t>
      </w:r>
      <w:r w:rsidRPr="00A4782F">
        <w:rPr>
          <w:rFonts w:asciiTheme="minorBidi" w:hAnsiTheme="minorBidi" w:cstheme="minorBidi"/>
          <w:shd w:val="clear" w:color="auto" w:fill="FFFFFF"/>
        </w:rPr>
        <w:t xml:space="preserve"> April 1995. There was a reported $510M damage (US Dollar)</w:t>
      </w:r>
      <w:r w:rsidRPr="00A4782F">
        <w:rPr>
          <w:rFonts w:asciiTheme="minorBidi" w:hAnsiTheme="minorBidi" w:cstheme="minorBidi"/>
          <w:lang w:val="en-US"/>
        </w:rPr>
        <w:t xml:space="preserve">. Incidents such as this, and a succession of others using AN/CAN between 1995 and 2007 </w:t>
      </w:r>
      <w:sdt>
        <w:sdtPr>
          <w:rPr>
            <w:rFonts w:asciiTheme="minorBidi" w:hAnsiTheme="minorBidi" w:cstheme="minorBidi"/>
            <w:lang w:val="en-US"/>
          </w:rPr>
          <w:id w:val="-63726355"/>
          <w:citation/>
        </w:sdtPr>
        <w:sdtEndPr/>
        <w:sdtContent>
          <w:r w:rsidRPr="00A4782F">
            <w:rPr>
              <w:rFonts w:asciiTheme="minorBidi" w:hAnsiTheme="minorBidi" w:cstheme="minorBidi"/>
              <w:lang w:val="en-US"/>
            </w:rPr>
            <w:fldChar w:fldCharType="begin"/>
          </w:r>
          <w:r w:rsidRPr="00A4782F">
            <w:rPr>
              <w:rFonts w:asciiTheme="minorBidi" w:hAnsiTheme="minorBidi" w:cstheme="minorBidi"/>
            </w:rPr>
            <w:instrText xml:space="preserve">CITATION Nat181 \p 24-25 \l 2057 </w:instrText>
          </w:r>
          <w:r w:rsidRPr="00A4782F">
            <w:rPr>
              <w:rFonts w:asciiTheme="minorBidi" w:hAnsiTheme="minorBidi" w:cstheme="minorBidi"/>
              <w:lang w:val="en-US"/>
            </w:rPr>
            <w:fldChar w:fldCharType="separate"/>
          </w:r>
          <w:r w:rsidR="00580D52" w:rsidRPr="00580D52">
            <w:rPr>
              <w:rFonts w:asciiTheme="minorBidi" w:hAnsiTheme="minorBidi" w:cstheme="minorBidi"/>
              <w:noProof/>
              <w:lang w:val="en-US"/>
            </w:rPr>
            <w:t>[28, pp. 24-25]</w:t>
          </w:r>
          <w:r w:rsidRPr="00A4782F">
            <w:rPr>
              <w:rFonts w:asciiTheme="minorBidi" w:hAnsiTheme="minorBidi" w:cstheme="minorBidi"/>
              <w:lang w:val="en-US"/>
            </w:rPr>
            <w:fldChar w:fldCharType="end"/>
          </w:r>
        </w:sdtContent>
      </w:sdt>
      <w:r w:rsidRPr="00A4782F">
        <w:rPr>
          <w:rFonts w:asciiTheme="minorBidi" w:hAnsiTheme="minorBidi" w:cstheme="minorBidi"/>
          <w:lang w:val="en-US"/>
        </w:rPr>
        <w:t xml:space="preserve">, led to Homeland Security Presidential Directive (HSPD) 19/2007 </w:t>
      </w:r>
      <w:sdt>
        <w:sdtPr>
          <w:rPr>
            <w:rFonts w:asciiTheme="minorBidi" w:hAnsiTheme="minorBidi" w:cstheme="minorBidi"/>
            <w:lang w:val="en-US"/>
          </w:rPr>
          <w:id w:val="1671292617"/>
          <w:citation/>
        </w:sdtPr>
        <w:sdtEndPr/>
        <w:sdtContent>
          <w:r w:rsidRPr="00A4782F">
            <w:rPr>
              <w:rFonts w:asciiTheme="minorBidi" w:hAnsiTheme="minorBidi" w:cstheme="minorBidi"/>
              <w:lang w:val="en-US"/>
            </w:rPr>
            <w:fldChar w:fldCharType="begin"/>
          </w:r>
          <w:r w:rsidRPr="00A4782F">
            <w:rPr>
              <w:rFonts w:asciiTheme="minorBidi" w:hAnsiTheme="minorBidi" w:cstheme="minorBidi"/>
            </w:rPr>
            <w:instrText xml:space="preserve"> CITATION Bus07 \l 2057 </w:instrText>
          </w:r>
          <w:r w:rsidRPr="00A4782F">
            <w:rPr>
              <w:rFonts w:asciiTheme="minorBidi" w:hAnsiTheme="minorBidi" w:cstheme="minorBidi"/>
              <w:lang w:val="en-US"/>
            </w:rPr>
            <w:fldChar w:fldCharType="separate"/>
          </w:r>
          <w:r w:rsidR="00580D52" w:rsidRPr="00580D52">
            <w:rPr>
              <w:rFonts w:asciiTheme="minorBidi" w:hAnsiTheme="minorBidi" w:cstheme="minorBidi"/>
              <w:noProof/>
            </w:rPr>
            <w:t>[111]</w:t>
          </w:r>
          <w:r w:rsidRPr="00A4782F">
            <w:rPr>
              <w:rFonts w:asciiTheme="minorBidi" w:hAnsiTheme="minorBidi" w:cstheme="minorBidi"/>
              <w:lang w:val="en-US"/>
            </w:rPr>
            <w:fldChar w:fldCharType="end"/>
          </w:r>
        </w:sdtContent>
      </w:sdt>
      <w:r w:rsidRPr="00A4782F">
        <w:rPr>
          <w:rFonts w:asciiTheme="minorBidi" w:hAnsiTheme="minorBidi" w:cstheme="minorBidi"/>
          <w:lang w:val="en-US"/>
        </w:rPr>
        <w:t xml:space="preserve">, which established a national policy, strategy and implementation plan on the prevention, detection of, protection against, and response to terrorist use of explosives in the United States. This directive established the Department of Homeland Security (DHS) as the lead agency for implementation. Soon thereafter, CFATS (Chemical Facility Anti-Terrorism Standards) were published, regulating over 300 chemicals that could be used domestically in a subversive fashion </w:t>
      </w:r>
      <w:sdt>
        <w:sdtPr>
          <w:rPr>
            <w:rFonts w:asciiTheme="minorBidi" w:hAnsiTheme="minorBidi" w:cstheme="minorBidi"/>
            <w:lang w:val="en-US"/>
          </w:rPr>
          <w:id w:val="620802288"/>
          <w:citation/>
        </w:sdtPr>
        <w:sdtEndPr/>
        <w:sdtContent>
          <w:r w:rsidRPr="00A4782F">
            <w:rPr>
              <w:rFonts w:asciiTheme="minorBidi" w:hAnsiTheme="minorBidi" w:cstheme="minorBidi"/>
              <w:lang w:val="en-US"/>
            </w:rPr>
            <w:fldChar w:fldCharType="begin"/>
          </w:r>
          <w:r w:rsidRPr="00A4782F">
            <w:rPr>
              <w:rFonts w:asciiTheme="minorBidi" w:hAnsiTheme="minorBidi" w:cstheme="minorBidi"/>
            </w:rPr>
            <w:instrText xml:space="preserve">CITATION Cyb07 \l 2057 </w:instrText>
          </w:r>
          <w:r w:rsidRPr="00A4782F">
            <w:rPr>
              <w:rFonts w:asciiTheme="minorBidi" w:hAnsiTheme="minorBidi" w:cstheme="minorBidi"/>
              <w:lang w:val="en-US"/>
            </w:rPr>
            <w:fldChar w:fldCharType="separate"/>
          </w:r>
          <w:r w:rsidR="00580D52" w:rsidRPr="00580D52">
            <w:rPr>
              <w:rFonts w:asciiTheme="minorBidi" w:hAnsiTheme="minorBidi" w:cstheme="minorBidi"/>
              <w:noProof/>
              <w:lang w:val="en-US"/>
            </w:rPr>
            <w:t>[89]</w:t>
          </w:r>
          <w:r w:rsidRPr="00A4782F">
            <w:rPr>
              <w:rFonts w:asciiTheme="minorBidi" w:hAnsiTheme="minorBidi" w:cstheme="minorBidi"/>
              <w:lang w:val="en-US"/>
            </w:rPr>
            <w:fldChar w:fldCharType="end"/>
          </w:r>
        </w:sdtContent>
      </w:sdt>
      <w:r w:rsidRPr="00A4782F">
        <w:rPr>
          <w:rFonts w:asciiTheme="minorBidi" w:hAnsiTheme="minorBidi" w:cstheme="minorBidi"/>
          <w:lang w:val="en-US"/>
        </w:rPr>
        <w:t xml:space="preserve">. </w:t>
      </w:r>
    </w:p>
    <w:p w14:paraId="709B7E66" w14:textId="29CA0016" w:rsidR="008D0B72" w:rsidRDefault="00457EBA" w:rsidP="008D0B72">
      <w:pPr>
        <w:rPr>
          <w:rFonts w:asciiTheme="minorBidi" w:hAnsiTheme="minorBidi" w:cstheme="minorBidi"/>
          <w:shd w:val="clear" w:color="auto" w:fill="FFFFFF"/>
        </w:rPr>
      </w:pPr>
      <w:r>
        <w:rPr>
          <w:rFonts w:asciiTheme="minorBidi" w:hAnsiTheme="minorBidi" w:cstheme="minorBidi"/>
          <w:shd w:val="clear" w:color="auto" w:fill="FFFFFF"/>
        </w:rPr>
        <w:fldChar w:fldCharType="begin"/>
      </w:r>
      <w:r>
        <w:rPr>
          <w:rFonts w:asciiTheme="minorBidi" w:hAnsiTheme="minorBidi" w:cstheme="minorBidi"/>
          <w:shd w:val="clear" w:color="auto" w:fill="FFFFFF"/>
        </w:rPr>
        <w:instrText xml:space="preserve"> REF _Ref151988394 \h </w:instrText>
      </w:r>
      <w:r>
        <w:rPr>
          <w:rFonts w:asciiTheme="minorBidi" w:hAnsiTheme="minorBidi" w:cstheme="minorBidi"/>
          <w:shd w:val="clear" w:color="auto" w:fill="FFFFFF"/>
        </w:rPr>
      </w:r>
      <w:r>
        <w:rPr>
          <w:rFonts w:asciiTheme="minorBidi" w:hAnsiTheme="minorBidi" w:cstheme="minorBidi"/>
          <w:shd w:val="clear" w:color="auto" w:fill="FFFFFF"/>
        </w:rPr>
        <w:fldChar w:fldCharType="separate"/>
      </w:r>
      <w:r w:rsidR="00772689">
        <w:t xml:space="preserve">Table </w:t>
      </w:r>
      <w:r w:rsidR="00772689">
        <w:rPr>
          <w:noProof/>
          <w:cs/>
        </w:rPr>
        <w:t>‎</w:t>
      </w:r>
      <w:r w:rsidR="00772689">
        <w:rPr>
          <w:noProof/>
        </w:rPr>
        <w:t>2</w:t>
      </w:r>
      <w:r w:rsidR="00772689">
        <w:noBreakHyphen/>
      </w:r>
      <w:r w:rsidR="00772689">
        <w:rPr>
          <w:noProof/>
        </w:rPr>
        <w:t>3</w:t>
      </w:r>
      <w:r>
        <w:rPr>
          <w:rFonts w:asciiTheme="minorBidi" w:hAnsiTheme="minorBidi" w:cstheme="minorBidi"/>
          <w:shd w:val="clear" w:color="auto" w:fill="FFFFFF"/>
        </w:rPr>
        <w:fldChar w:fldCharType="end"/>
      </w:r>
      <w:r>
        <w:rPr>
          <w:rFonts w:asciiTheme="minorBidi" w:hAnsiTheme="minorBidi" w:cstheme="minorBidi"/>
          <w:shd w:val="clear" w:color="auto" w:fill="FFFFFF"/>
        </w:rPr>
        <w:t xml:space="preserve"> </w:t>
      </w:r>
      <w:r w:rsidR="008D0B72" w:rsidRPr="00A4782F">
        <w:rPr>
          <w:rFonts w:asciiTheme="minorBidi" w:hAnsiTheme="minorBidi" w:cstheme="minorBidi"/>
          <w:shd w:val="clear" w:color="auto" w:fill="FFFFFF"/>
        </w:rPr>
        <w:t xml:space="preserve">below examines AN through the regulatory approaches adopted by NASEM, CFATS, the EU, Australia, Canada, PGS, Singapore, Norway and the UK. Subsequently, </w:t>
      </w:r>
      <w:r>
        <w:rPr>
          <w:rFonts w:asciiTheme="minorBidi" w:hAnsiTheme="minorBidi" w:cstheme="minorBidi"/>
          <w:shd w:val="clear" w:color="auto" w:fill="FFFFFF"/>
        </w:rPr>
        <w:fldChar w:fldCharType="begin"/>
      </w:r>
      <w:r>
        <w:rPr>
          <w:rFonts w:asciiTheme="minorBidi" w:hAnsiTheme="minorBidi" w:cstheme="minorBidi"/>
          <w:shd w:val="clear" w:color="auto" w:fill="FFFFFF"/>
        </w:rPr>
        <w:instrText xml:space="preserve"> REF _Ref151988409 \h </w:instrText>
      </w:r>
      <w:r>
        <w:rPr>
          <w:rFonts w:asciiTheme="minorBidi" w:hAnsiTheme="minorBidi" w:cstheme="minorBidi"/>
          <w:shd w:val="clear" w:color="auto" w:fill="FFFFFF"/>
        </w:rPr>
      </w:r>
      <w:r>
        <w:rPr>
          <w:rFonts w:asciiTheme="minorBidi" w:hAnsiTheme="minorBidi" w:cstheme="minorBidi"/>
          <w:shd w:val="clear" w:color="auto" w:fill="FFFFFF"/>
        </w:rPr>
        <w:fldChar w:fldCharType="separate"/>
      </w:r>
      <w:r w:rsidR="00772689">
        <w:t xml:space="preserve">Table </w:t>
      </w:r>
      <w:r w:rsidR="00772689">
        <w:rPr>
          <w:noProof/>
          <w:cs/>
        </w:rPr>
        <w:t>‎</w:t>
      </w:r>
      <w:r w:rsidR="00772689">
        <w:rPr>
          <w:noProof/>
        </w:rPr>
        <w:t>2</w:t>
      </w:r>
      <w:r w:rsidR="00772689">
        <w:noBreakHyphen/>
      </w:r>
      <w:r w:rsidR="00772689">
        <w:rPr>
          <w:noProof/>
        </w:rPr>
        <w:t>4</w:t>
      </w:r>
      <w:r>
        <w:rPr>
          <w:rFonts w:asciiTheme="minorBidi" w:hAnsiTheme="minorBidi" w:cstheme="minorBidi"/>
          <w:shd w:val="clear" w:color="auto" w:fill="FFFFFF"/>
        </w:rPr>
        <w:fldChar w:fldCharType="end"/>
      </w:r>
      <w:r>
        <w:rPr>
          <w:rFonts w:asciiTheme="minorBidi" w:hAnsiTheme="minorBidi" w:cstheme="minorBidi"/>
          <w:shd w:val="clear" w:color="auto" w:fill="FFFFFF"/>
        </w:rPr>
        <w:t xml:space="preserve"> </w:t>
      </w:r>
      <w:r w:rsidR="008D0B72" w:rsidRPr="00A4782F">
        <w:rPr>
          <w:rFonts w:asciiTheme="minorBidi" w:hAnsiTheme="minorBidi" w:cstheme="minorBidi"/>
          <w:shd w:val="clear" w:color="auto" w:fill="FFFFFF"/>
        </w:rPr>
        <w:t xml:space="preserve">demonstrates the global demand for varied compositions of AN </w:t>
      </w:r>
      <w:sdt>
        <w:sdtPr>
          <w:rPr>
            <w:rFonts w:asciiTheme="minorBidi" w:hAnsiTheme="minorBidi" w:cstheme="minorBidi"/>
            <w:shd w:val="clear" w:color="auto" w:fill="FFFFFF"/>
          </w:rPr>
          <w:id w:val="1684315232"/>
          <w:citation/>
        </w:sdtPr>
        <w:sdtEndPr/>
        <w:sdtContent>
          <w:r w:rsidR="008D0B72" w:rsidRPr="00A4782F">
            <w:rPr>
              <w:rFonts w:asciiTheme="minorBidi" w:hAnsiTheme="minorBidi" w:cstheme="minorBidi"/>
              <w:shd w:val="clear" w:color="auto" w:fill="FFFFFF"/>
            </w:rPr>
            <w:fldChar w:fldCharType="begin"/>
          </w:r>
          <w:r w:rsidR="008D0B72" w:rsidRPr="00A4782F">
            <w:rPr>
              <w:rFonts w:asciiTheme="minorBidi" w:hAnsiTheme="minorBidi" w:cstheme="minorBidi"/>
              <w:shd w:val="clear" w:color="auto" w:fill="FFFFFF"/>
            </w:rPr>
            <w:instrText xml:space="preserve"> CITATION Van02 \l 2057 </w:instrText>
          </w:r>
          <w:r w:rsidR="008D0B72"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[112]</w:t>
          </w:r>
          <w:r w:rsidR="008D0B72" w:rsidRPr="00A4782F">
            <w:rPr>
              <w:rFonts w:asciiTheme="minorBidi" w:hAnsiTheme="minorBidi" w:cstheme="minorBidi"/>
              <w:shd w:val="clear" w:color="auto" w:fill="FFFFFF"/>
            </w:rPr>
            <w:fldChar w:fldCharType="end"/>
          </w:r>
        </w:sdtContent>
      </w:sdt>
      <w:r w:rsidR="008D0B72" w:rsidRPr="00A4782F">
        <w:rPr>
          <w:rFonts w:asciiTheme="minorBidi" w:hAnsiTheme="minorBidi" w:cstheme="minorBidi"/>
          <w:shd w:val="clear" w:color="auto" w:fill="FFFFFF"/>
        </w:rPr>
        <w:t xml:space="preserve">. </w:t>
      </w:r>
    </w:p>
    <w:p w14:paraId="372B1FA0" w14:textId="77777777" w:rsidR="00C81A13" w:rsidRDefault="00C81A13" w:rsidP="008D0B72">
      <w:pPr>
        <w:rPr>
          <w:rFonts w:asciiTheme="minorBidi" w:hAnsiTheme="minorBidi" w:cstheme="minorBidi"/>
        </w:rPr>
        <w:sectPr w:rsidR="00C81A13" w:rsidSect="005B2C44">
          <w:pgSz w:w="11906" w:h="16838" w:code="9"/>
          <w:pgMar w:top="1701" w:right="1701" w:bottom="1701" w:left="1701" w:header="709" w:footer="851" w:gutter="0"/>
          <w:cols w:space="708"/>
          <w:docGrid w:linePitch="360"/>
        </w:sectPr>
      </w:pPr>
    </w:p>
    <w:p w14:paraId="241994B5" w14:textId="77777777" w:rsidR="00C81A13" w:rsidRPr="00A4782F" w:rsidRDefault="00C81A13" w:rsidP="008D0B72">
      <w:pPr>
        <w:rPr>
          <w:rFonts w:asciiTheme="minorBidi" w:hAnsiTheme="minorBidi" w:cstheme="minorBidi"/>
        </w:rPr>
      </w:pPr>
    </w:p>
    <w:p w14:paraId="184CF7A8" w14:textId="7C13062B" w:rsidR="008D0B72" w:rsidRPr="00A4782F" w:rsidRDefault="00F36E67" w:rsidP="00F36E67">
      <w:pPr>
        <w:pStyle w:val="Caption"/>
        <w:jc w:val="center"/>
        <w:rPr>
          <w:rFonts w:asciiTheme="minorBidi" w:hAnsiTheme="minorBidi" w:cstheme="minorBidi"/>
          <w:b w:val="0"/>
          <w:bCs w:val="0"/>
          <w:color w:val="0070C0"/>
          <w:szCs w:val="22"/>
        </w:rPr>
      </w:pPr>
      <w:bookmarkStart w:id="102" w:name="_Ref151988394"/>
      <w:bookmarkStart w:id="103" w:name="_Toc152159678"/>
      <w:r>
        <w:t xml:space="preserve">Table </w:t>
      </w:r>
      <w:fldSimple w:instr=" STYLEREF 1 \s ">
        <w:r w:rsidR="00772689">
          <w:rPr>
            <w:noProof/>
            <w:cs/>
          </w:rPr>
          <w:t>‎</w:t>
        </w:r>
        <w:r w:rsidR="00772689">
          <w:rPr>
            <w:noProof/>
          </w:rPr>
          <w:t>2</w:t>
        </w:r>
      </w:fldSimple>
      <w:r w:rsidR="002D7B4D">
        <w:noBreakHyphen/>
      </w:r>
      <w:fldSimple w:instr=" SEQ Table \* ARABIC \s 1 ">
        <w:r w:rsidR="00772689">
          <w:rPr>
            <w:noProof/>
          </w:rPr>
          <w:t>3</w:t>
        </w:r>
      </w:fldSimple>
      <w:bookmarkEnd w:id="102"/>
      <w:r>
        <w:t xml:space="preserve">: </w:t>
      </w:r>
      <w:r w:rsidRPr="00965E14">
        <w:t>Comparison of percentage nitrogen content quoted in ammonium nitrate regulation</w:t>
      </w:r>
      <w:bookmarkEnd w:id="103"/>
    </w:p>
    <w:tbl>
      <w:tblPr>
        <w:tblStyle w:val="PlainTable2"/>
        <w:tblW w:w="5000" w:type="pct"/>
        <w:jc w:val="center"/>
        <w:tblLook w:val="04A0" w:firstRow="1" w:lastRow="0" w:firstColumn="1" w:lastColumn="0" w:noHBand="0" w:noVBand="1"/>
      </w:tblPr>
      <w:tblGrid>
        <w:gridCol w:w="1748"/>
        <w:gridCol w:w="1456"/>
        <w:gridCol w:w="1233"/>
        <w:gridCol w:w="1843"/>
        <w:gridCol w:w="1376"/>
        <w:gridCol w:w="1233"/>
        <w:gridCol w:w="1104"/>
        <w:gridCol w:w="1602"/>
        <w:gridCol w:w="1841"/>
      </w:tblGrid>
      <w:tr w:rsidR="008D0B72" w:rsidRPr="00A4782F" w14:paraId="015A0E20" w14:textId="77777777" w:rsidTr="00C81A13">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650" w:type="pct"/>
          </w:tcPr>
          <w:p w14:paraId="5BC5B162" w14:textId="77777777" w:rsidR="008D0B72" w:rsidRPr="00A4782F" w:rsidRDefault="008D0B72" w:rsidP="00613E40">
            <w:pPr>
              <w:spacing w:before="240"/>
              <w:jc w:val="center"/>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Precursor / Regulation</w:t>
            </w:r>
          </w:p>
        </w:tc>
        <w:tc>
          <w:tcPr>
            <w:tcW w:w="542" w:type="pct"/>
          </w:tcPr>
          <w:p w14:paraId="4A32F623"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NAS</w:t>
            </w:r>
          </w:p>
        </w:tc>
        <w:tc>
          <w:tcPr>
            <w:tcW w:w="459" w:type="pct"/>
          </w:tcPr>
          <w:p w14:paraId="20196805"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CFATS</w:t>
            </w:r>
          </w:p>
        </w:tc>
        <w:tc>
          <w:tcPr>
            <w:tcW w:w="686" w:type="pct"/>
          </w:tcPr>
          <w:p w14:paraId="09B8505A"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EU</w:t>
            </w:r>
          </w:p>
        </w:tc>
        <w:tc>
          <w:tcPr>
            <w:tcW w:w="512" w:type="pct"/>
          </w:tcPr>
          <w:p w14:paraId="7EEF3993"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AUS</w:t>
            </w:r>
          </w:p>
        </w:tc>
        <w:tc>
          <w:tcPr>
            <w:tcW w:w="459" w:type="pct"/>
          </w:tcPr>
          <w:p w14:paraId="3A80B50A"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CAN</w:t>
            </w:r>
          </w:p>
        </w:tc>
        <w:tc>
          <w:tcPr>
            <w:tcW w:w="411" w:type="pct"/>
          </w:tcPr>
          <w:p w14:paraId="76AE0530"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PGS</w:t>
            </w:r>
          </w:p>
        </w:tc>
        <w:tc>
          <w:tcPr>
            <w:tcW w:w="596" w:type="pct"/>
          </w:tcPr>
          <w:p w14:paraId="0D0A0A5C"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Singapore</w:t>
            </w:r>
          </w:p>
        </w:tc>
        <w:tc>
          <w:tcPr>
            <w:tcW w:w="686" w:type="pct"/>
          </w:tcPr>
          <w:p w14:paraId="553C3214"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UK/Norway</w:t>
            </w:r>
          </w:p>
        </w:tc>
      </w:tr>
      <w:tr w:rsidR="008D0B72" w:rsidRPr="00A4782F" w14:paraId="256945C2" w14:textId="77777777" w:rsidTr="00C81A13">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650" w:type="pct"/>
          </w:tcPr>
          <w:p w14:paraId="76DC8177" w14:textId="77777777" w:rsidR="008D0B72" w:rsidRPr="00A4782F" w:rsidRDefault="008D0B72" w:rsidP="00613E40">
            <w:pPr>
              <w:spacing w:before="240"/>
              <w:jc w:val="center"/>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Ammonium Nitrate</w:t>
            </w:r>
          </w:p>
        </w:tc>
        <w:tc>
          <w:tcPr>
            <w:tcW w:w="542" w:type="pct"/>
          </w:tcPr>
          <w:p w14:paraId="045FBA01"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Category</w:t>
            </w:r>
          </w:p>
          <w:p w14:paraId="676F7C79"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A</w:t>
            </w:r>
          </w:p>
        </w:tc>
        <w:tc>
          <w:tcPr>
            <w:tcW w:w="459" w:type="pct"/>
          </w:tcPr>
          <w:p w14:paraId="3B070C11"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23% N content w/w</w:t>
            </w:r>
          </w:p>
        </w:tc>
        <w:tc>
          <w:tcPr>
            <w:tcW w:w="686" w:type="pct"/>
          </w:tcPr>
          <w:p w14:paraId="1866C76A"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16% N content w/w</w:t>
            </w:r>
          </w:p>
        </w:tc>
        <w:tc>
          <w:tcPr>
            <w:tcW w:w="512" w:type="pct"/>
          </w:tcPr>
          <w:p w14:paraId="39FCDBD0"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Solid mixtures &gt;45% w/w</w:t>
            </w:r>
          </w:p>
        </w:tc>
        <w:tc>
          <w:tcPr>
            <w:tcW w:w="459" w:type="pct"/>
          </w:tcPr>
          <w:p w14:paraId="34899E25"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28% N content w/w</w:t>
            </w:r>
          </w:p>
        </w:tc>
        <w:tc>
          <w:tcPr>
            <w:tcW w:w="411" w:type="pct"/>
          </w:tcPr>
          <w:p w14:paraId="1E84B448"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14 Watch list</w:t>
            </w:r>
          </w:p>
        </w:tc>
        <w:tc>
          <w:tcPr>
            <w:tcW w:w="596" w:type="pct"/>
          </w:tcPr>
          <w:p w14:paraId="6404E287"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28% N content w/w</w:t>
            </w:r>
          </w:p>
        </w:tc>
        <w:tc>
          <w:tcPr>
            <w:tcW w:w="686" w:type="pct"/>
          </w:tcPr>
          <w:p w14:paraId="2A7353F9"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16% N content w/w</w:t>
            </w:r>
          </w:p>
        </w:tc>
      </w:tr>
      <w:tr w:rsidR="008D0B72" w:rsidRPr="00A4782F" w14:paraId="00445658" w14:textId="77777777" w:rsidTr="00C81A13">
        <w:trPr>
          <w:jc w:val="center"/>
        </w:trPr>
        <w:tc>
          <w:tcPr>
            <w:cnfStyle w:val="001000000000" w:firstRow="0" w:lastRow="0" w:firstColumn="1" w:lastColumn="0" w:oddVBand="0" w:evenVBand="0" w:oddHBand="0" w:evenHBand="0" w:firstRowFirstColumn="0" w:firstRowLastColumn="0" w:lastRowFirstColumn="0" w:lastRowLastColumn="0"/>
            <w:tcW w:w="650" w:type="pct"/>
          </w:tcPr>
          <w:p w14:paraId="52A5F632" w14:textId="77777777" w:rsidR="008D0B72" w:rsidRPr="00A4782F" w:rsidRDefault="008D0B72" w:rsidP="00613E40">
            <w:pPr>
              <w:spacing w:before="240"/>
              <w:jc w:val="center"/>
              <w:rPr>
                <w:rFonts w:asciiTheme="minorBidi" w:hAnsiTheme="minorBidi" w:cstheme="minorBidi"/>
                <w:b w:val="0"/>
                <w:bCs w:val="0"/>
                <w:sz w:val="22"/>
                <w:szCs w:val="22"/>
                <w:shd w:val="clear" w:color="auto" w:fill="FFFFFF"/>
              </w:rPr>
            </w:pPr>
            <w:r w:rsidRPr="00A4782F">
              <w:rPr>
                <w:rFonts w:asciiTheme="minorBidi" w:hAnsiTheme="minorBidi" w:cstheme="minorBidi"/>
                <w:sz w:val="22"/>
                <w:szCs w:val="22"/>
                <w:shd w:val="clear" w:color="auto" w:fill="FFFFFF"/>
              </w:rPr>
              <w:t>CAN</w:t>
            </w:r>
          </w:p>
        </w:tc>
        <w:tc>
          <w:tcPr>
            <w:tcW w:w="542" w:type="pct"/>
          </w:tcPr>
          <w:p w14:paraId="43E2CA62" w14:textId="77777777" w:rsidR="008D0B72" w:rsidRPr="00A4782F" w:rsidRDefault="008D0B72" w:rsidP="00613E40">
            <w:pPr>
              <w:spacing w:before="24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Category A</w:t>
            </w:r>
          </w:p>
        </w:tc>
        <w:tc>
          <w:tcPr>
            <w:tcW w:w="459" w:type="pct"/>
          </w:tcPr>
          <w:p w14:paraId="6E7AF2DB" w14:textId="77777777" w:rsidR="008D0B72" w:rsidRPr="00A4782F" w:rsidRDefault="008D0B72" w:rsidP="00613E40">
            <w:pPr>
              <w:spacing w:before="24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w:t>
            </w:r>
          </w:p>
        </w:tc>
        <w:tc>
          <w:tcPr>
            <w:tcW w:w="686" w:type="pct"/>
          </w:tcPr>
          <w:p w14:paraId="7DC3B2EA" w14:textId="77777777" w:rsidR="008D0B72" w:rsidRPr="00A4782F" w:rsidRDefault="008D0B72" w:rsidP="00613E40">
            <w:pPr>
              <w:spacing w:before="24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Regulated through suspicious transactions</w:t>
            </w:r>
          </w:p>
        </w:tc>
        <w:tc>
          <w:tcPr>
            <w:tcW w:w="512" w:type="pct"/>
          </w:tcPr>
          <w:p w14:paraId="57B3C8D9" w14:textId="77777777" w:rsidR="008D0B72" w:rsidRPr="00A4782F" w:rsidRDefault="008D0B72" w:rsidP="009B3041">
            <w:pPr>
              <w:pStyle w:val="ListParagraph"/>
              <w:numPr>
                <w:ilvl w:val="0"/>
                <w:numId w:val="17"/>
              </w:numPr>
              <w:spacing w:before="24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shd w:val="clear" w:color="auto" w:fill="FFFFFF"/>
              </w:rPr>
            </w:pPr>
          </w:p>
        </w:tc>
        <w:tc>
          <w:tcPr>
            <w:tcW w:w="459" w:type="pct"/>
          </w:tcPr>
          <w:p w14:paraId="272D00D4" w14:textId="77777777" w:rsidR="008D0B72" w:rsidRPr="00A4782F" w:rsidRDefault="008D0B72" w:rsidP="00613E40">
            <w:pPr>
              <w:spacing w:before="24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w:t>
            </w:r>
          </w:p>
        </w:tc>
        <w:tc>
          <w:tcPr>
            <w:tcW w:w="411" w:type="pct"/>
          </w:tcPr>
          <w:p w14:paraId="0485903F" w14:textId="77777777" w:rsidR="008D0B72" w:rsidRPr="00A4782F" w:rsidRDefault="008D0B72" w:rsidP="00613E40">
            <w:pPr>
              <w:spacing w:before="24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14 Watch list</w:t>
            </w:r>
          </w:p>
        </w:tc>
        <w:tc>
          <w:tcPr>
            <w:tcW w:w="596" w:type="pct"/>
          </w:tcPr>
          <w:p w14:paraId="12FB8274" w14:textId="77777777" w:rsidR="008D0B72" w:rsidRPr="00A4782F" w:rsidRDefault="008D0B72" w:rsidP="00613E40">
            <w:pPr>
              <w:spacing w:before="24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w:t>
            </w:r>
          </w:p>
        </w:tc>
        <w:tc>
          <w:tcPr>
            <w:tcW w:w="686" w:type="pct"/>
          </w:tcPr>
          <w:p w14:paraId="55C84D25" w14:textId="77777777" w:rsidR="008D0B72" w:rsidRPr="00A4782F" w:rsidRDefault="008D0B72" w:rsidP="00613E40">
            <w:pPr>
              <w:spacing w:before="240"/>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Regulated through suspicious transactions</w:t>
            </w:r>
          </w:p>
        </w:tc>
      </w:tr>
    </w:tbl>
    <w:p w14:paraId="2E3D6496" w14:textId="77777777" w:rsidR="00C81A13" w:rsidRDefault="00C81A13" w:rsidP="008D0B72">
      <w:pPr>
        <w:rPr>
          <w:rFonts w:asciiTheme="minorBidi" w:hAnsiTheme="minorBidi" w:cstheme="minorBidi"/>
        </w:rPr>
        <w:sectPr w:rsidR="00C81A13" w:rsidSect="00C81A13">
          <w:pgSz w:w="16838" w:h="11906" w:orient="landscape" w:code="9"/>
          <w:pgMar w:top="1701" w:right="1701" w:bottom="1701" w:left="1701" w:header="709" w:footer="851" w:gutter="0"/>
          <w:cols w:space="708"/>
          <w:docGrid w:linePitch="360"/>
        </w:sectPr>
      </w:pPr>
    </w:p>
    <w:p w14:paraId="58B10F89" w14:textId="77777777" w:rsidR="008D0B72" w:rsidRPr="00A4782F" w:rsidRDefault="008D0B72" w:rsidP="008D0B72">
      <w:pPr>
        <w:rPr>
          <w:rFonts w:asciiTheme="minorBidi" w:hAnsiTheme="minorBidi" w:cstheme="minorBidi"/>
        </w:rPr>
      </w:pPr>
    </w:p>
    <w:p w14:paraId="1BADE300" w14:textId="49B52165" w:rsidR="008D0B72" w:rsidRPr="00C860A3" w:rsidRDefault="00F36E67" w:rsidP="00F36E67">
      <w:pPr>
        <w:pStyle w:val="Caption"/>
        <w:jc w:val="center"/>
        <w:rPr>
          <w:rFonts w:asciiTheme="minorBidi" w:hAnsiTheme="minorBidi" w:cstheme="minorBidi"/>
          <w:szCs w:val="22"/>
        </w:rPr>
      </w:pPr>
      <w:bookmarkStart w:id="104" w:name="_Ref151988409"/>
      <w:bookmarkStart w:id="105" w:name="_Toc152159679"/>
      <w:r>
        <w:t xml:space="preserve">Table </w:t>
      </w:r>
      <w:fldSimple w:instr=" STYLEREF 1 \s ">
        <w:r w:rsidR="00772689">
          <w:rPr>
            <w:noProof/>
            <w:cs/>
          </w:rPr>
          <w:t>‎</w:t>
        </w:r>
        <w:r w:rsidR="00772689">
          <w:rPr>
            <w:noProof/>
          </w:rPr>
          <w:t>2</w:t>
        </w:r>
      </w:fldSimple>
      <w:r w:rsidR="002D7B4D">
        <w:noBreakHyphen/>
      </w:r>
      <w:fldSimple w:instr=" SEQ Table \* ARABIC \s 1 ">
        <w:r w:rsidR="00772689">
          <w:rPr>
            <w:noProof/>
          </w:rPr>
          <w:t>4</w:t>
        </w:r>
      </w:fldSimple>
      <w:bookmarkEnd w:id="104"/>
      <w:r>
        <w:t xml:space="preserve">: </w:t>
      </w:r>
      <w:r w:rsidRPr="00DD74F2">
        <w:t>Ammonium nitrate classifications by weight concentration</w:t>
      </w:r>
      <w:bookmarkEnd w:id="105"/>
    </w:p>
    <w:tbl>
      <w:tblPr>
        <w:tblStyle w:val="PlainTable2"/>
        <w:tblW w:w="0" w:type="auto"/>
        <w:jc w:val="center"/>
        <w:tblLayout w:type="fixed"/>
        <w:tblLook w:val="04A0" w:firstRow="1" w:lastRow="0" w:firstColumn="1" w:lastColumn="0" w:noHBand="0" w:noVBand="1"/>
      </w:tblPr>
      <w:tblGrid>
        <w:gridCol w:w="4678"/>
        <w:gridCol w:w="3827"/>
        <w:gridCol w:w="4820"/>
      </w:tblGrid>
      <w:tr w:rsidR="008D0B72" w:rsidRPr="00A4782F" w14:paraId="1D2A33B5" w14:textId="77777777" w:rsidTr="00C81A13">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678" w:type="dxa"/>
          </w:tcPr>
          <w:p w14:paraId="78EA2BE5" w14:textId="77777777" w:rsidR="008D0B72" w:rsidRPr="00A4782F" w:rsidRDefault="008D0B72" w:rsidP="00613E40">
            <w:pPr>
              <w:spacing w:before="100" w:beforeAutospacing="1" w:after="100" w:afterAutospacing="1"/>
              <w:rPr>
                <w:rFonts w:asciiTheme="minorBidi" w:hAnsiTheme="minorBidi" w:cstheme="minorBidi"/>
                <w:b w:val="0"/>
                <w:bCs w:val="0"/>
                <w:sz w:val="22"/>
                <w:szCs w:val="22"/>
              </w:rPr>
            </w:pPr>
            <w:r w:rsidRPr="00A4782F">
              <w:rPr>
                <w:rFonts w:asciiTheme="minorBidi" w:hAnsiTheme="minorBidi" w:cstheme="minorBidi"/>
                <w:b w:val="0"/>
                <w:bCs w:val="0"/>
                <w:sz w:val="22"/>
                <w:szCs w:val="22"/>
              </w:rPr>
              <w:t>Ammonium Nitrate Use</w:t>
            </w:r>
          </w:p>
        </w:tc>
        <w:tc>
          <w:tcPr>
            <w:tcW w:w="3827" w:type="dxa"/>
          </w:tcPr>
          <w:p w14:paraId="4AA2F989" w14:textId="77777777" w:rsidR="008D0B72" w:rsidRPr="00A4782F" w:rsidRDefault="008D0B72" w:rsidP="00613E40">
            <w:pPr>
              <w:spacing w:before="100" w:beforeAutospacing="1" w:after="100" w:afterAutospacing="1"/>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rPr>
            </w:pPr>
            <w:r w:rsidRPr="00A4782F">
              <w:rPr>
                <w:rFonts w:asciiTheme="minorBidi" w:hAnsiTheme="minorBidi" w:cstheme="minorBidi"/>
                <w:b w:val="0"/>
                <w:bCs w:val="0"/>
                <w:sz w:val="22"/>
                <w:szCs w:val="22"/>
              </w:rPr>
              <w:t>Chemical Composition</w:t>
            </w:r>
          </w:p>
        </w:tc>
        <w:tc>
          <w:tcPr>
            <w:tcW w:w="4820" w:type="dxa"/>
          </w:tcPr>
          <w:p w14:paraId="694BD4A9" w14:textId="77777777" w:rsidR="008D0B72" w:rsidRPr="00A4782F" w:rsidRDefault="008D0B72" w:rsidP="00613E40">
            <w:pPr>
              <w:spacing w:before="100" w:beforeAutospacing="1" w:after="100" w:afterAutospacing="1"/>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rPr>
            </w:pPr>
            <w:r w:rsidRPr="00A4782F">
              <w:rPr>
                <w:rFonts w:asciiTheme="minorBidi" w:hAnsiTheme="minorBidi" w:cstheme="minorBidi"/>
                <w:b w:val="0"/>
                <w:bCs w:val="0"/>
                <w:sz w:val="22"/>
                <w:szCs w:val="22"/>
              </w:rPr>
              <w:t>Hazard</w:t>
            </w:r>
          </w:p>
        </w:tc>
      </w:tr>
      <w:tr w:rsidR="008D0B72" w:rsidRPr="00A4782F" w14:paraId="29D7279A" w14:textId="77777777" w:rsidTr="00C81A13">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678" w:type="dxa"/>
          </w:tcPr>
          <w:p w14:paraId="770E7833" w14:textId="77777777" w:rsidR="008D0B72" w:rsidRPr="00A4782F" w:rsidRDefault="008D0B72" w:rsidP="00C81A13">
            <w:pPr>
              <w:spacing w:before="100" w:beforeAutospacing="1" w:after="100" w:afterAutospacing="1"/>
              <w:jc w:val="left"/>
              <w:rPr>
                <w:rFonts w:asciiTheme="minorBidi" w:hAnsiTheme="minorBidi" w:cstheme="minorBidi"/>
                <w:b w:val="0"/>
                <w:bCs w:val="0"/>
                <w:sz w:val="22"/>
                <w:szCs w:val="22"/>
              </w:rPr>
            </w:pPr>
            <w:r w:rsidRPr="00A4782F">
              <w:rPr>
                <w:rFonts w:asciiTheme="minorBidi" w:hAnsiTheme="minorBidi" w:cstheme="minorBidi"/>
                <w:b w:val="0"/>
                <w:bCs w:val="0"/>
                <w:sz w:val="22"/>
                <w:szCs w:val="22"/>
              </w:rPr>
              <w:t>Fertilizer Type A- UN/ADR Class 5.1. AN and AN-based high nitrogen fertilizers (high density &amp; low porosity)</w:t>
            </w:r>
          </w:p>
        </w:tc>
        <w:tc>
          <w:tcPr>
            <w:tcW w:w="3827" w:type="dxa"/>
          </w:tcPr>
          <w:p w14:paraId="01262761" w14:textId="77777777" w:rsidR="008D0B72" w:rsidRPr="00A4782F" w:rsidRDefault="008D0B72" w:rsidP="00C81A13">
            <w:pPr>
              <w:spacing w:before="100" w:beforeAutospacing="1" w:after="100" w:afterAutospacing="1"/>
              <w:jc w:val="left"/>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rPr>
            </w:pPr>
            <w:r w:rsidRPr="00A4782F">
              <w:rPr>
                <w:rFonts w:asciiTheme="minorBidi" w:hAnsiTheme="minorBidi" w:cstheme="minorBidi"/>
                <w:sz w:val="22"/>
                <w:szCs w:val="22"/>
              </w:rPr>
              <w:t xml:space="preserve">Mixtures of ammonium nitrate with added matter, ranging from 45% weight concentration to in excess of 90% </w:t>
            </w:r>
          </w:p>
        </w:tc>
        <w:tc>
          <w:tcPr>
            <w:tcW w:w="4820" w:type="dxa"/>
          </w:tcPr>
          <w:p w14:paraId="2FC1689D" w14:textId="77777777" w:rsidR="008D0B72" w:rsidRPr="00A4782F" w:rsidRDefault="008D0B72" w:rsidP="00C81A13">
            <w:pPr>
              <w:spacing w:before="100" w:beforeAutospacing="1" w:after="100" w:afterAutospacing="1"/>
              <w:jc w:val="left"/>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rPr>
            </w:pPr>
            <w:r w:rsidRPr="00A4782F">
              <w:rPr>
                <w:rFonts w:asciiTheme="minorBidi" w:hAnsiTheme="minorBidi" w:cstheme="minorBidi"/>
                <w:sz w:val="22"/>
                <w:szCs w:val="22"/>
              </w:rPr>
              <w:t>Oxidising; Non-combustible; May decompose; High resistance to detonation</w:t>
            </w:r>
          </w:p>
        </w:tc>
      </w:tr>
      <w:tr w:rsidR="008D0B72" w:rsidRPr="00A4782F" w14:paraId="3001277E" w14:textId="77777777" w:rsidTr="00C81A13">
        <w:trPr>
          <w:jc w:val="center"/>
        </w:trPr>
        <w:tc>
          <w:tcPr>
            <w:cnfStyle w:val="001000000000" w:firstRow="0" w:lastRow="0" w:firstColumn="1" w:lastColumn="0" w:oddVBand="0" w:evenVBand="0" w:oddHBand="0" w:evenHBand="0" w:firstRowFirstColumn="0" w:firstRowLastColumn="0" w:lastRowFirstColumn="0" w:lastRowLastColumn="0"/>
            <w:tcW w:w="4678" w:type="dxa"/>
          </w:tcPr>
          <w:p w14:paraId="3E1718BF" w14:textId="77777777" w:rsidR="008D0B72" w:rsidRPr="00A4782F" w:rsidRDefault="008D0B72" w:rsidP="00613E40">
            <w:pPr>
              <w:spacing w:before="100" w:beforeAutospacing="1" w:after="100" w:afterAutospacing="1"/>
              <w:rPr>
                <w:rFonts w:asciiTheme="minorBidi" w:hAnsiTheme="minorBidi" w:cstheme="minorBidi"/>
                <w:b w:val="0"/>
                <w:bCs w:val="0"/>
                <w:sz w:val="22"/>
                <w:szCs w:val="22"/>
              </w:rPr>
            </w:pPr>
            <w:r w:rsidRPr="00A4782F">
              <w:rPr>
                <w:rFonts w:asciiTheme="minorBidi" w:hAnsiTheme="minorBidi" w:cstheme="minorBidi"/>
                <w:b w:val="0"/>
                <w:bCs w:val="0"/>
                <w:sz w:val="22"/>
                <w:szCs w:val="22"/>
              </w:rPr>
              <w:t>Fertilizer Type B - UN/ADR Class 9</w:t>
            </w:r>
          </w:p>
        </w:tc>
        <w:tc>
          <w:tcPr>
            <w:tcW w:w="3827" w:type="dxa"/>
          </w:tcPr>
          <w:p w14:paraId="171D38C2" w14:textId="77777777" w:rsidR="008D0B72" w:rsidRPr="00A4782F" w:rsidRDefault="008D0B72" w:rsidP="00613E40">
            <w:pPr>
              <w:spacing w:before="100" w:beforeAutospacing="1" w:after="100" w:afterAutospacing="1"/>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rPr>
            </w:pPr>
            <w:r w:rsidRPr="00A4782F">
              <w:rPr>
                <w:rFonts w:asciiTheme="minorBidi" w:hAnsiTheme="minorBidi" w:cstheme="minorBidi"/>
                <w:sz w:val="22"/>
                <w:szCs w:val="22"/>
              </w:rPr>
              <w:t>Non segregating mixtures between 45 and 70% weight concentration AN</w:t>
            </w:r>
          </w:p>
        </w:tc>
        <w:tc>
          <w:tcPr>
            <w:tcW w:w="4820" w:type="dxa"/>
          </w:tcPr>
          <w:p w14:paraId="571732B5" w14:textId="77777777" w:rsidR="008D0B72" w:rsidRPr="00A4782F" w:rsidRDefault="008D0B72" w:rsidP="00613E40">
            <w:pPr>
              <w:spacing w:before="100" w:beforeAutospacing="1" w:after="100" w:afterAutospacing="1"/>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rPr>
            </w:pPr>
            <w:r w:rsidRPr="00A4782F">
              <w:rPr>
                <w:rFonts w:asciiTheme="minorBidi" w:hAnsiTheme="minorBidi" w:cstheme="minorBidi"/>
                <w:sz w:val="22"/>
                <w:szCs w:val="22"/>
              </w:rPr>
              <w:t>Decompose when heated; self-sustaining decomposition</w:t>
            </w:r>
          </w:p>
        </w:tc>
      </w:tr>
      <w:tr w:rsidR="008D0B72" w:rsidRPr="00A4782F" w14:paraId="1E4044FB" w14:textId="77777777" w:rsidTr="00C81A13">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4678" w:type="dxa"/>
          </w:tcPr>
          <w:p w14:paraId="3754C92B" w14:textId="77777777" w:rsidR="008D0B72" w:rsidRPr="00A4782F" w:rsidRDefault="008D0B72" w:rsidP="00C81A13">
            <w:pPr>
              <w:spacing w:before="100" w:beforeAutospacing="1" w:after="100" w:afterAutospacing="1"/>
              <w:jc w:val="left"/>
              <w:rPr>
                <w:rFonts w:asciiTheme="minorBidi" w:hAnsiTheme="minorBidi" w:cstheme="minorBidi"/>
                <w:b w:val="0"/>
                <w:bCs w:val="0"/>
                <w:sz w:val="22"/>
                <w:szCs w:val="22"/>
              </w:rPr>
            </w:pPr>
            <w:r w:rsidRPr="00A4782F">
              <w:rPr>
                <w:rFonts w:asciiTheme="minorBidi" w:hAnsiTheme="minorBidi" w:cstheme="minorBidi"/>
                <w:b w:val="0"/>
                <w:bCs w:val="0"/>
                <w:sz w:val="22"/>
                <w:szCs w:val="22"/>
              </w:rPr>
              <w:t>Fertilizer Type C – Unclassified. Self-sustained decomposition not possible</w:t>
            </w:r>
          </w:p>
        </w:tc>
        <w:tc>
          <w:tcPr>
            <w:tcW w:w="3827" w:type="dxa"/>
          </w:tcPr>
          <w:p w14:paraId="4AB63988" w14:textId="77777777" w:rsidR="008D0B72" w:rsidRPr="00A4782F" w:rsidRDefault="008D0B72" w:rsidP="00C81A13">
            <w:pPr>
              <w:spacing w:before="100" w:beforeAutospacing="1" w:after="100" w:afterAutospacing="1"/>
              <w:jc w:val="left"/>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rPr>
            </w:pPr>
            <w:r w:rsidRPr="00A4782F">
              <w:rPr>
                <w:rFonts w:asciiTheme="minorBidi" w:hAnsiTheme="minorBidi" w:cstheme="minorBidi"/>
                <w:sz w:val="22"/>
                <w:szCs w:val="22"/>
              </w:rPr>
              <w:t>Mixtures of AN between 45 and 80% weight concentration with calcium carbonate/dolomite/ammonium sulphate</w:t>
            </w:r>
          </w:p>
        </w:tc>
        <w:tc>
          <w:tcPr>
            <w:tcW w:w="4820" w:type="dxa"/>
          </w:tcPr>
          <w:p w14:paraId="4BC9F81D" w14:textId="77777777" w:rsidR="008D0B72" w:rsidRPr="00A4782F" w:rsidRDefault="008D0B72" w:rsidP="00C81A13">
            <w:pPr>
              <w:spacing w:before="100" w:beforeAutospacing="1" w:after="100" w:afterAutospacing="1"/>
              <w:jc w:val="left"/>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rPr>
            </w:pPr>
            <w:r w:rsidRPr="00A4782F">
              <w:rPr>
                <w:rFonts w:asciiTheme="minorBidi" w:hAnsiTheme="minorBidi" w:cstheme="minorBidi"/>
                <w:sz w:val="22"/>
                <w:szCs w:val="22"/>
              </w:rPr>
              <w:t>Decomposes when heated; decomposition stops when heat source removed</w:t>
            </w:r>
          </w:p>
        </w:tc>
      </w:tr>
      <w:tr w:rsidR="008D0B72" w:rsidRPr="00A4782F" w14:paraId="4F811481" w14:textId="77777777" w:rsidTr="00C81A13">
        <w:trPr>
          <w:jc w:val="center"/>
        </w:trPr>
        <w:tc>
          <w:tcPr>
            <w:cnfStyle w:val="001000000000" w:firstRow="0" w:lastRow="0" w:firstColumn="1" w:lastColumn="0" w:oddVBand="0" w:evenVBand="0" w:oddHBand="0" w:evenHBand="0" w:firstRowFirstColumn="0" w:firstRowLastColumn="0" w:lastRowFirstColumn="0" w:lastRowLastColumn="0"/>
            <w:tcW w:w="4678" w:type="dxa"/>
          </w:tcPr>
          <w:p w14:paraId="22A31FDC" w14:textId="77777777" w:rsidR="008D0B72" w:rsidRPr="00A4782F" w:rsidRDefault="008D0B72" w:rsidP="00C81A13">
            <w:pPr>
              <w:spacing w:before="100" w:beforeAutospacing="1" w:after="100" w:afterAutospacing="1"/>
              <w:jc w:val="left"/>
              <w:rPr>
                <w:rFonts w:asciiTheme="minorBidi" w:hAnsiTheme="minorBidi" w:cstheme="minorBidi"/>
                <w:b w:val="0"/>
                <w:bCs w:val="0"/>
                <w:sz w:val="22"/>
                <w:szCs w:val="22"/>
              </w:rPr>
            </w:pPr>
            <w:r w:rsidRPr="00A4782F">
              <w:rPr>
                <w:rFonts w:asciiTheme="minorBidi" w:hAnsiTheme="minorBidi" w:cstheme="minorBidi"/>
                <w:b w:val="0"/>
                <w:bCs w:val="0"/>
                <w:sz w:val="22"/>
                <w:szCs w:val="22"/>
              </w:rPr>
              <w:t>Industrial Grade Explosive - UN/ADR Class 1. Low density, high porosity prills combined with fuel oil (ANFO)</w:t>
            </w:r>
          </w:p>
        </w:tc>
        <w:tc>
          <w:tcPr>
            <w:tcW w:w="3827" w:type="dxa"/>
          </w:tcPr>
          <w:p w14:paraId="670A0A1E" w14:textId="77777777" w:rsidR="008D0B72" w:rsidRPr="00A4782F" w:rsidRDefault="008D0B72" w:rsidP="00C81A13">
            <w:pPr>
              <w:spacing w:before="100" w:beforeAutospacing="1" w:after="100" w:afterAutospacing="1"/>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rPr>
            </w:pPr>
            <w:r w:rsidRPr="00A4782F">
              <w:rPr>
                <w:rFonts w:asciiTheme="minorBidi" w:hAnsiTheme="minorBidi" w:cstheme="minorBidi"/>
                <w:sz w:val="22"/>
                <w:szCs w:val="22"/>
              </w:rPr>
              <w:t>AN with more than 0.2% combustible material; sensitive AN fertilizer with 0.2% combustible materials; explosive preparations of AN</w:t>
            </w:r>
          </w:p>
        </w:tc>
        <w:tc>
          <w:tcPr>
            <w:tcW w:w="4820" w:type="dxa"/>
          </w:tcPr>
          <w:p w14:paraId="073320E1" w14:textId="77777777" w:rsidR="008D0B72" w:rsidRPr="00A4782F" w:rsidRDefault="008D0B72" w:rsidP="00C81A13">
            <w:pPr>
              <w:spacing w:before="100" w:beforeAutospacing="1" w:after="100" w:afterAutospacing="1"/>
              <w:jc w:val="left"/>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sz w:val="22"/>
                <w:szCs w:val="22"/>
              </w:rPr>
            </w:pPr>
            <w:r w:rsidRPr="00A4782F">
              <w:rPr>
                <w:rFonts w:asciiTheme="minorBidi" w:hAnsiTheme="minorBidi" w:cstheme="minorBidi"/>
                <w:sz w:val="22"/>
                <w:szCs w:val="22"/>
              </w:rPr>
              <w:t>Deflagration to detonation following rapid decomposition; detonates with external shock</w:t>
            </w:r>
          </w:p>
        </w:tc>
      </w:tr>
    </w:tbl>
    <w:p w14:paraId="3207C3B8" w14:textId="77777777" w:rsidR="00C81A13" w:rsidRDefault="00C81A13" w:rsidP="008D0B72">
      <w:pPr>
        <w:rPr>
          <w:rFonts w:asciiTheme="minorBidi" w:hAnsiTheme="minorBidi" w:cstheme="minorBidi"/>
          <w:shd w:val="clear" w:color="auto" w:fill="FFFFFF"/>
        </w:rPr>
        <w:sectPr w:rsidR="00C81A13" w:rsidSect="00C81A13">
          <w:pgSz w:w="16838" w:h="11906" w:orient="landscape" w:code="9"/>
          <w:pgMar w:top="1701" w:right="1701" w:bottom="1701" w:left="1701" w:header="709" w:footer="851" w:gutter="0"/>
          <w:cols w:space="708"/>
          <w:docGrid w:linePitch="360"/>
        </w:sectPr>
      </w:pPr>
    </w:p>
    <w:p w14:paraId="25FC7E9E" w14:textId="77777777" w:rsidR="008D0B72" w:rsidRPr="00A4782F" w:rsidRDefault="008D0B72" w:rsidP="008D0B72">
      <w:pPr>
        <w:rPr>
          <w:rFonts w:asciiTheme="minorBidi" w:hAnsiTheme="minorBidi" w:cstheme="minorBidi"/>
          <w:shd w:val="clear" w:color="auto" w:fill="FFFFFF"/>
        </w:rPr>
      </w:pPr>
    </w:p>
    <w:p w14:paraId="6292407F" w14:textId="77777777" w:rsidR="008D0B72" w:rsidRPr="00A4782F" w:rsidRDefault="008D0B72" w:rsidP="008D0B72">
      <w:pPr>
        <w:rPr>
          <w:rFonts w:asciiTheme="minorBidi" w:hAnsiTheme="minorBidi" w:cstheme="minorBidi"/>
          <w:color w:val="000000"/>
        </w:rPr>
      </w:pPr>
      <w:r w:rsidRPr="00A4782F">
        <w:rPr>
          <w:rFonts w:asciiTheme="minorBidi" w:hAnsiTheme="minorBidi" w:cstheme="minorBidi"/>
          <w:shd w:val="clear" w:color="auto" w:fill="FFFFFF"/>
        </w:rPr>
        <w:t xml:space="preserve">In summary, there is a still a large likelihood that AN will continue to be used at a global scale. It is acknowledged that its use in HME is prolific and that regulation must be applied to restrict access to nitrogen content above 28% (80% AN by weight) for non-technical purposes to circumvent its use in HME. However, that regulation is not set at 28% across the board for public consumption and improved policing, security and education is required within the supply chain for all product types. Further mitigation will require advocacy, time and money. As such, AN should sit within a global regulation where all these conditions can be supported through effective resource mobilisation. </w:t>
      </w:r>
    </w:p>
    <w:p w14:paraId="1FC144D2" w14:textId="77777777" w:rsidR="008D0B72" w:rsidRPr="00A4782F" w:rsidRDefault="008D0B72" w:rsidP="008D0B72">
      <w:pPr>
        <w:pStyle w:val="Heading3"/>
        <w:rPr>
          <w:rFonts w:asciiTheme="minorBidi" w:hAnsiTheme="minorBidi" w:cstheme="minorBidi"/>
        </w:rPr>
      </w:pPr>
      <w:bookmarkStart w:id="106" w:name="_Toc143499475"/>
      <w:bookmarkStart w:id="107" w:name="_Toc152159571"/>
      <w:r w:rsidRPr="00A4782F">
        <w:rPr>
          <w:rFonts w:asciiTheme="minorBidi" w:hAnsiTheme="minorBidi" w:cstheme="minorBidi"/>
        </w:rPr>
        <w:t>Case Study 2 – Hydrogen Peroxide</w:t>
      </w:r>
      <w:bookmarkEnd w:id="106"/>
      <w:bookmarkEnd w:id="107"/>
    </w:p>
    <w:p w14:paraId="5479E95B" w14:textId="77777777" w:rsidR="008D0B72" w:rsidRPr="00A4782F" w:rsidRDefault="008D0B72" w:rsidP="008D0B72">
      <w:pPr>
        <w:pStyle w:val="Heading4"/>
        <w:rPr>
          <w:rFonts w:asciiTheme="minorBidi" w:hAnsiTheme="minorBidi" w:cstheme="minorBidi"/>
        </w:rPr>
      </w:pPr>
      <w:bookmarkStart w:id="108" w:name="_Toc143499476"/>
      <w:r w:rsidRPr="00A4782F">
        <w:rPr>
          <w:rFonts w:asciiTheme="minorBidi" w:hAnsiTheme="minorBidi" w:cstheme="minorBidi"/>
        </w:rPr>
        <w:t>Historic/ examples of use</w:t>
      </w:r>
      <w:bookmarkEnd w:id="108"/>
    </w:p>
    <w:p w14:paraId="63FA2352" w14:textId="31D7C76E"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shd w:val="clear" w:color="auto" w:fill="FFFFFF"/>
        </w:rPr>
        <w:t>P</w:t>
      </w:r>
      <w:r w:rsidRPr="00A4782F">
        <w:rPr>
          <w:rFonts w:asciiTheme="minorBidi" w:hAnsiTheme="minorBidi" w:cstheme="minorBidi"/>
        </w:rPr>
        <w:t xml:space="preserve">eroxide based explosives have been used in 43% of Jihadist attacks involving explosives in the West between 2014 and 2018 </w:t>
      </w:r>
      <w:sdt>
        <w:sdtPr>
          <w:rPr>
            <w:rFonts w:asciiTheme="minorBidi" w:hAnsiTheme="minorBidi" w:cstheme="minorBidi"/>
          </w:rPr>
          <w:id w:val="201147838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Ber18 \l 2057 </w:instrText>
          </w:r>
          <w:r w:rsidRPr="00A4782F">
            <w:rPr>
              <w:rFonts w:asciiTheme="minorBidi" w:hAnsiTheme="minorBidi" w:cstheme="minorBidi"/>
            </w:rPr>
            <w:fldChar w:fldCharType="separate"/>
          </w:r>
          <w:r w:rsidR="00580D52" w:rsidRPr="00580D52">
            <w:rPr>
              <w:rFonts w:asciiTheme="minorBidi" w:hAnsiTheme="minorBidi" w:cstheme="minorBidi"/>
              <w:noProof/>
            </w:rPr>
            <w:t>[113]</w:t>
          </w:r>
          <w:r w:rsidRPr="00A4782F">
            <w:rPr>
              <w:rFonts w:asciiTheme="minorBidi" w:hAnsiTheme="minorBidi" w:cstheme="minorBidi"/>
            </w:rPr>
            <w:fldChar w:fldCharType="end"/>
          </w:r>
        </w:sdtContent>
      </w:sdt>
      <w:r w:rsidRPr="00A4782F">
        <w:rPr>
          <w:rFonts w:asciiTheme="minorBidi" w:hAnsiTheme="minorBidi" w:cstheme="minorBidi"/>
        </w:rPr>
        <w:t xml:space="preserve">. In other regions of the world such as Indonesia, hydrogen peroxide use is seen as a new trajectory in terror-related attacks </w:t>
      </w:r>
      <w:sdt>
        <w:sdtPr>
          <w:rPr>
            <w:rFonts w:asciiTheme="minorBidi" w:hAnsiTheme="minorBidi" w:cstheme="minorBidi"/>
          </w:rPr>
          <w:id w:val="1060058189"/>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Nas19 \l 2057 </w:instrText>
          </w:r>
          <w:r w:rsidRPr="00A4782F">
            <w:rPr>
              <w:rFonts w:asciiTheme="minorBidi" w:hAnsiTheme="minorBidi" w:cstheme="minorBidi"/>
            </w:rPr>
            <w:fldChar w:fldCharType="separate"/>
          </w:r>
          <w:r w:rsidR="00580D52" w:rsidRPr="00580D52">
            <w:rPr>
              <w:rFonts w:asciiTheme="minorBidi" w:hAnsiTheme="minorBidi" w:cstheme="minorBidi"/>
              <w:noProof/>
            </w:rPr>
            <w:t>[114]</w:t>
          </w:r>
          <w:r w:rsidRPr="00A4782F">
            <w:rPr>
              <w:rFonts w:asciiTheme="minorBidi" w:hAnsiTheme="minorBidi" w:cstheme="minorBidi"/>
            </w:rPr>
            <w:fldChar w:fldCharType="end"/>
          </w:r>
        </w:sdtContent>
      </w:sdt>
      <w:r w:rsidRPr="00A4782F">
        <w:rPr>
          <w:rFonts w:asciiTheme="minorBidi" w:hAnsiTheme="minorBidi" w:cstheme="minorBidi"/>
        </w:rPr>
        <w:t xml:space="preserve">. </w:t>
      </w:r>
      <w:r w:rsidRPr="00A4782F">
        <w:rPr>
          <w:rFonts w:asciiTheme="minorBidi" w:hAnsiTheme="minorBidi" w:cstheme="minorBidi"/>
          <w:shd w:val="clear" w:color="auto" w:fill="FFFFFF"/>
        </w:rPr>
        <w:t>The primary solution to HME initiation problems evolved in the form of organic peroxide explosives (OPE), known since the 19</w:t>
      </w:r>
      <w:r w:rsidRPr="00A4782F">
        <w:rPr>
          <w:rFonts w:asciiTheme="minorBidi" w:hAnsiTheme="minorBidi" w:cstheme="minorBidi"/>
          <w:shd w:val="clear" w:color="auto" w:fill="FFFFFF"/>
          <w:vertAlign w:val="superscript"/>
        </w:rPr>
        <w:t>th</w:t>
      </w:r>
      <w:r w:rsidRPr="00A4782F">
        <w:rPr>
          <w:rFonts w:asciiTheme="minorBidi" w:hAnsiTheme="minorBidi" w:cstheme="minorBidi"/>
          <w:shd w:val="clear" w:color="auto" w:fill="FFFFFF"/>
        </w:rPr>
        <w:t xml:space="preserve"> century (</w:t>
      </w:r>
      <w:sdt>
        <w:sdtPr>
          <w:rPr>
            <w:rFonts w:asciiTheme="minorBidi" w:hAnsiTheme="minorBidi" w:cstheme="minorBidi"/>
            <w:shd w:val="clear" w:color="auto" w:fill="FFFFFF"/>
          </w:rPr>
          <w:id w:val="1230120572"/>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Wol95 \l 2057 </w:instrText>
          </w:r>
          <w:r w:rsidRPr="00A4782F">
            <w:rPr>
              <w:rFonts w:asciiTheme="minorBidi" w:hAnsiTheme="minorBidi" w:cstheme="minorBidi"/>
              <w:shd w:val="clear" w:color="auto" w:fill="FFFFFF"/>
            </w:rPr>
            <w:fldChar w:fldCharType="separate"/>
          </w:r>
          <w:r w:rsidR="00580D52">
            <w:rPr>
              <w:rFonts w:asciiTheme="minorBidi" w:hAnsiTheme="minorBidi" w:cstheme="minorBidi"/>
              <w:noProof/>
              <w:shd w:val="clear" w:color="auto" w:fill="FFFFFF"/>
            </w:rPr>
            <w:t xml:space="preserve"> </w:t>
          </w:r>
          <w:r w:rsidR="00580D52" w:rsidRPr="00580D52">
            <w:rPr>
              <w:rFonts w:asciiTheme="minorBidi" w:hAnsiTheme="minorBidi" w:cstheme="minorBidi"/>
              <w:noProof/>
              <w:shd w:val="clear" w:color="auto" w:fill="FFFFFF"/>
            </w:rPr>
            <w:t>[115]</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w:t>
      </w:r>
      <w:sdt>
        <w:sdtPr>
          <w:rPr>
            <w:rFonts w:asciiTheme="minorBidi" w:hAnsiTheme="minorBidi" w:cstheme="minorBidi"/>
            <w:shd w:val="clear" w:color="auto" w:fill="FFFFFF"/>
          </w:rPr>
          <w:id w:val="-107828195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Mur32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[116]</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and </w:t>
      </w:r>
      <w:sdt>
        <w:sdtPr>
          <w:rPr>
            <w:rFonts w:asciiTheme="minorBidi" w:hAnsiTheme="minorBidi" w:cstheme="minorBidi"/>
            <w:shd w:val="clear" w:color="auto" w:fill="FFFFFF"/>
          </w:rPr>
          <w:id w:val="1173145134"/>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Fed60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[117]</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and concentrated hydrogen peroxide (CHP) compositions, using hydrogen peroxide</w:t>
      </w:r>
      <w:r w:rsidRPr="00A4782F">
        <w:rPr>
          <w:rFonts w:asciiTheme="minorBidi" w:hAnsiTheme="minorBidi" w:cstheme="minorBidi"/>
          <w:shd w:val="clear" w:color="auto" w:fill="FFFFFF"/>
        </w:rPr>
        <w:fldChar w:fldCharType="begin"/>
      </w:r>
      <w:r w:rsidRPr="00A4782F">
        <w:rPr>
          <w:rFonts w:asciiTheme="minorBidi" w:hAnsiTheme="minorBidi" w:cstheme="minorBidi"/>
        </w:rPr>
        <w:instrText xml:space="preserve"> XE "</w:instrText>
      </w:r>
      <w:r w:rsidRPr="00A4782F">
        <w:rPr>
          <w:rFonts w:asciiTheme="minorBidi" w:hAnsiTheme="minorBidi" w:cstheme="minorBidi"/>
          <w:shd w:val="clear" w:color="auto" w:fill="FFFFFF"/>
        </w:rPr>
        <w:instrText>hydrogen peroxide</w:instrText>
      </w:r>
      <w:r w:rsidRPr="00A4782F">
        <w:rPr>
          <w:rFonts w:asciiTheme="minorBidi" w:hAnsiTheme="minorBidi" w:cstheme="minorBidi"/>
        </w:rPr>
        <w:instrText xml:space="preserve">" </w:instrText>
      </w:r>
      <w:r w:rsidRPr="00A4782F">
        <w:rPr>
          <w:rFonts w:asciiTheme="minorBidi" w:hAnsiTheme="minorBidi" w:cstheme="minorBidi"/>
          <w:shd w:val="clear" w:color="auto" w:fill="FFFFFF"/>
        </w:rPr>
        <w:fldChar w:fldCharType="end"/>
      </w:r>
      <w:r w:rsidRPr="00A4782F">
        <w:rPr>
          <w:rFonts w:asciiTheme="minorBidi" w:hAnsiTheme="minorBidi" w:cstheme="minorBidi"/>
          <w:shd w:val="clear" w:color="auto" w:fill="FFFFFF"/>
        </w:rPr>
        <w:t xml:space="preserve"> as the principal oxidizer with a variety of solid fuels. OPE and CHP are shock sensitive without the requirement of boosters </w:t>
      </w:r>
      <w:sdt>
        <w:sdtPr>
          <w:rPr>
            <w:rFonts w:asciiTheme="minorBidi" w:hAnsiTheme="minorBidi" w:cstheme="minorBidi"/>
            <w:shd w:val="clear" w:color="auto" w:fill="FFFFFF"/>
          </w:rPr>
          <w:id w:val="858166349"/>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Agr07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[118]</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and unlike AN-based HME, could be manufactured in liquid or gel form, or even mixed at point of use, thereby improving versatility. Organisations such as al-Qa’ida soon began to provide knowledge exchange to other groups operating in the Middle East, Europe and the United States (raising the probability of encounter to high, and severity catastrophic </w:t>
      </w:r>
      <w:sdt>
        <w:sdtPr>
          <w:rPr>
            <w:rFonts w:asciiTheme="minorBidi" w:hAnsiTheme="minorBidi" w:cstheme="minorBidi"/>
            <w:shd w:val="clear" w:color="auto" w:fill="FFFFFF"/>
          </w:rPr>
          <w:id w:val="-1302997948"/>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Bev11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[119]</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w:t>
      </w:r>
    </w:p>
    <w:p w14:paraId="0E29E3C6" w14:textId="428C79A2"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shd w:val="clear" w:color="auto" w:fill="FFFFFF"/>
        </w:rPr>
        <w:t xml:space="preserve">On 7 July 2005, 52 people were killed and over 700 were injured when four suicide bombers detonated 3 explosive devices on the London Underground and one on a London bus. Each bomb comprised mixtures of CHP. The Coroner’s Inquest </w:t>
      </w:r>
      <w:sdt>
        <w:sdtPr>
          <w:rPr>
            <w:rFonts w:asciiTheme="minorBidi" w:hAnsiTheme="minorBidi" w:cstheme="minorBidi"/>
            <w:shd w:val="clear" w:color="auto" w:fill="FFFFFF"/>
          </w:rPr>
          <w:id w:val="-1828506561"/>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HMG12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[120]</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identified that all the items necessary to manufacture the main charges and detonators used during 7/7 had been purchased within the local supply chain.</w:t>
      </w:r>
    </w:p>
    <w:p w14:paraId="7813D461" w14:textId="77777777" w:rsidR="008D0B72" w:rsidRPr="00A4782F" w:rsidRDefault="008D0B72" w:rsidP="008D0B72">
      <w:pPr>
        <w:pStyle w:val="Heading4"/>
        <w:rPr>
          <w:rFonts w:asciiTheme="minorBidi" w:hAnsiTheme="minorBidi" w:cstheme="minorBidi"/>
        </w:rPr>
      </w:pPr>
      <w:bookmarkStart w:id="109" w:name="_Toc143499477"/>
      <w:r w:rsidRPr="00A4782F">
        <w:rPr>
          <w:rFonts w:asciiTheme="minorBidi" w:hAnsiTheme="minorBidi" w:cstheme="minorBidi"/>
        </w:rPr>
        <w:t>Availability of hydrogen peroxide</w:t>
      </w:r>
      <w:bookmarkEnd w:id="109"/>
    </w:p>
    <w:p w14:paraId="2BC788F2" w14:textId="0A678E5B" w:rsidR="008D0B72" w:rsidRPr="00A4782F" w:rsidRDefault="008D0B72" w:rsidP="008D0B72">
      <w:pPr>
        <w:rPr>
          <w:rFonts w:asciiTheme="minorBidi" w:hAnsiTheme="minorBidi" w:cstheme="minorBidi"/>
        </w:rPr>
      </w:pPr>
      <w:r w:rsidRPr="00A4782F">
        <w:rPr>
          <w:rFonts w:asciiTheme="minorBidi" w:hAnsiTheme="minorBidi" w:cstheme="minorBidi"/>
        </w:rPr>
        <w:t xml:space="preserve">The global hydrogen peroxide market was valued at USD $1.44 billion in 2020 and is expected to grow at a compound annual growth rate (CAGR) of 5.7% from 2020 to 2028 </w:t>
      </w:r>
      <w:sdt>
        <w:sdtPr>
          <w:rPr>
            <w:rFonts w:asciiTheme="minorBidi" w:hAnsiTheme="minorBidi" w:cstheme="minorBidi"/>
          </w:rPr>
          <w:id w:val="-35673442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Hyd21 \l 2057 </w:instrText>
          </w:r>
          <w:r w:rsidRPr="00A4782F">
            <w:rPr>
              <w:rFonts w:asciiTheme="minorBidi" w:hAnsiTheme="minorBidi" w:cstheme="minorBidi"/>
            </w:rPr>
            <w:fldChar w:fldCharType="separate"/>
          </w:r>
          <w:r w:rsidR="00580D52" w:rsidRPr="00580D52">
            <w:rPr>
              <w:rFonts w:asciiTheme="minorBidi" w:hAnsiTheme="minorBidi" w:cstheme="minorBidi"/>
              <w:noProof/>
            </w:rPr>
            <w:t>[121]</w:t>
          </w:r>
          <w:r w:rsidRPr="00A4782F">
            <w:rPr>
              <w:rFonts w:asciiTheme="minorBidi" w:hAnsiTheme="minorBidi" w:cstheme="minorBidi"/>
            </w:rPr>
            <w:fldChar w:fldCharType="end"/>
          </w:r>
        </w:sdtContent>
      </w:sdt>
      <w:r w:rsidRPr="00A4782F">
        <w:rPr>
          <w:rFonts w:asciiTheme="minorBidi" w:hAnsiTheme="minorBidi" w:cstheme="minorBidi"/>
        </w:rPr>
        <w:t xml:space="preserve">. Rising demand for the product within the health industry </w:t>
      </w:r>
      <w:r w:rsidR="00BE2E49">
        <w:rPr>
          <w:rFonts w:asciiTheme="minorBidi" w:hAnsiTheme="minorBidi" w:cstheme="minorBidi"/>
        </w:rPr>
        <w:t xml:space="preserve">because of COVID-19 </w:t>
      </w:r>
      <w:r w:rsidRPr="00A4782F">
        <w:rPr>
          <w:rFonts w:asciiTheme="minorBidi" w:hAnsiTheme="minorBidi" w:cstheme="minorBidi"/>
        </w:rPr>
        <w:t xml:space="preserve">is projected to remain a key factor fuelling market growth. </w:t>
      </w:r>
      <w:r w:rsidRPr="00A4782F">
        <w:rPr>
          <w:rFonts w:asciiTheme="minorBidi" w:hAnsiTheme="minorBidi" w:cstheme="minorBidi"/>
          <w:highlight w:val="green"/>
        </w:rPr>
        <w:fldChar w:fldCharType="begin"/>
      </w:r>
      <w:r w:rsidRPr="00A4782F">
        <w:rPr>
          <w:rFonts w:asciiTheme="minorBidi" w:hAnsiTheme="minorBidi" w:cstheme="minorBidi"/>
          <w:highlight w:val="green"/>
        </w:rPr>
        <w:instrText xml:space="preserve"> XE "</w:instrText>
      </w:r>
      <w:r w:rsidRPr="00A4782F">
        <w:rPr>
          <w:rFonts w:asciiTheme="minorBidi" w:hAnsiTheme="minorBidi" w:cstheme="minorBidi"/>
          <w:highlight w:val="green"/>
          <w:shd w:val="clear" w:color="auto" w:fill="FFFFFF"/>
        </w:rPr>
        <w:instrText>Hydrogen peroxide</w:instrText>
      </w:r>
      <w:r w:rsidRPr="00A4782F">
        <w:rPr>
          <w:rFonts w:asciiTheme="minorBidi" w:hAnsiTheme="minorBidi" w:cstheme="minorBidi"/>
          <w:highlight w:val="green"/>
        </w:rPr>
        <w:instrText xml:space="preserve">" </w:instrText>
      </w:r>
      <w:r w:rsidRPr="00A4782F">
        <w:rPr>
          <w:rFonts w:asciiTheme="minorBidi" w:hAnsiTheme="minorBidi" w:cstheme="minorBidi"/>
          <w:highlight w:val="green"/>
        </w:rPr>
        <w:fldChar w:fldCharType="end"/>
      </w:r>
      <w:r w:rsidRPr="00A4782F">
        <w:rPr>
          <w:rFonts w:asciiTheme="minorBidi" w:hAnsiTheme="minorBidi" w:cstheme="minorBidi"/>
        </w:rPr>
        <w:t>The use of hydrogen peroxide</w:t>
      </w:r>
      <w:r w:rsidRPr="00A4782F">
        <w:rPr>
          <w:rFonts w:asciiTheme="minorBidi" w:hAnsiTheme="minorBidi" w:cstheme="minorBidi"/>
        </w:rPr>
        <w:fldChar w:fldCharType="begin"/>
      </w:r>
      <w:r w:rsidRPr="00A4782F">
        <w:rPr>
          <w:rFonts w:asciiTheme="minorBidi" w:hAnsiTheme="minorBidi" w:cstheme="minorBidi"/>
        </w:rPr>
        <w:instrText xml:space="preserve"> XE "</w:instrText>
      </w:r>
      <w:r w:rsidRPr="00A4782F">
        <w:rPr>
          <w:rFonts w:asciiTheme="minorBidi" w:hAnsiTheme="minorBidi" w:cstheme="minorBidi"/>
          <w:i/>
          <w:iCs/>
          <w:shd w:val="clear" w:color="auto" w:fill="FFFFFF"/>
        </w:rPr>
        <w:instrText>hydrogen peroxide</w:instrText>
      </w:r>
      <w:r w:rsidRPr="00A4782F">
        <w:rPr>
          <w:rFonts w:asciiTheme="minorBidi" w:hAnsiTheme="minorBidi" w:cstheme="minorBidi"/>
        </w:rPr>
        <w:instrText xml:space="preserve">" </w:instrText>
      </w:r>
      <w:r w:rsidRPr="00A4782F">
        <w:rPr>
          <w:rFonts w:asciiTheme="minorBidi" w:hAnsiTheme="minorBidi" w:cstheme="minorBidi"/>
        </w:rPr>
        <w:fldChar w:fldCharType="end"/>
      </w:r>
      <w:r w:rsidRPr="00A4782F">
        <w:rPr>
          <w:rFonts w:asciiTheme="minorBidi" w:hAnsiTheme="minorBidi" w:cstheme="minorBidi"/>
        </w:rPr>
        <w:t xml:space="preserve"> is becoming more and more important in other fields of modern industry and may replace ammonium nitrate</w:t>
      </w:r>
      <w:r w:rsidRPr="00A4782F">
        <w:rPr>
          <w:rFonts w:asciiTheme="minorBidi" w:hAnsiTheme="minorBidi" w:cstheme="minorBidi"/>
        </w:rPr>
        <w:fldChar w:fldCharType="begin"/>
      </w:r>
      <w:r w:rsidRPr="00A4782F">
        <w:rPr>
          <w:rFonts w:asciiTheme="minorBidi" w:hAnsiTheme="minorBidi" w:cstheme="minorBidi"/>
        </w:rPr>
        <w:instrText xml:space="preserve"> XE "</w:instrText>
      </w:r>
      <w:r w:rsidRPr="00A4782F">
        <w:rPr>
          <w:rFonts w:asciiTheme="minorBidi" w:hAnsiTheme="minorBidi" w:cstheme="minorBidi"/>
          <w:lang w:val="en-US"/>
        </w:rPr>
        <w:instrText>ammonium nitrate</w:instrText>
      </w:r>
      <w:r w:rsidRPr="00A4782F">
        <w:rPr>
          <w:rFonts w:asciiTheme="minorBidi" w:hAnsiTheme="minorBidi" w:cstheme="minorBidi"/>
        </w:rPr>
        <w:instrText xml:space="preserve">" </w:instrText>
      </w:r>
      <w:r w:rsidRPr="00A4782F">
        <w:rPr>
          <w:rFonts w:asciiTheme="minorBidi" w:hAnsiTheme="minorBidi" w:cstheme="minorBidi"/>
        </w:rPr>
        <w:fldChar w:fldCharType="end"/>
      </w:r>
      <w:r w:rsidRPr="00A4782F">
        <w:rPr>
          <w:rFonts w:asciiTheme="minorBidi" w:hAnsiTheme="minorBidi" w:cstheme="minorBidi"/>
        </w:rPr>
        <w:t xml:space="preserve"> in a variety of emulsion and blended ANFO</w:t>
      </w:r>
      <w:r w:rsidRPr="00A4782F">
        <w:rPr>
          <w:rFonts w:asciiTheme="minorBidi" w:hAnsiTheme="minorBidi" w:cstheme="minorBidi"/>
        </w:rPr>
        <w:fldChar w:fldCharType="begin"/>
      </w:r>
      <w:r w:rsidRPr="00A4782F">
        <w:rPr>
          <w:rFonts w:asciiTheme="minorBidi" w:hAnsiTheme="minorBidi" w:cstheme="minorBidi"/>
        </w:rPr>
        <w:instrText xml:space="preserve"> XE "ANFO" </w:instrText>
      </w:r>
      <w:r w:rsidRPr="00A4782F">
        <w:rPr>
          <w:rFonts w:asciiTheme="minorBidi" w:hAnsiTheme="minorBidi" w:cstheme="minorBidi"/>
        </w:rPr>
        <w:fldChar w:fldCharType="end"/>
      </w:r>
      <w:r w:rsidRPr="00A4782F">
        <w:rPr>
          <w:rFonts w:asciiTheme="minorBidi" w:hAnsiTheme="minorBidi" w:cstheme="minorBidi"/>
        </w:rPr>
        <w:t xml:space="preserve">-emulsion commercial explosives given its ‘green’ nature (there are no toxic by-products such as nitrogen dioxide) </w:t>
      </w:r>
      <w:sdt>
        <w:sdtPr>
          <w:rPr>
            <w:rFonts w:asciiTheme="minorBidi" w:hAnsiTheme="minorBidi" w:cstheme="minorBidi"/>
          </w:rPr>
          <w:id w:val="1128437645"/>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Rar16 \l 2057 </w:instrText>
          </w:r>
          <w:r w:rsidRPr="00A4782F">
            <w:rPr>
              <w:rFonts w:asciiTheme="minorBidi" w:hAnsiTheme="minorBidi" w:cstheme="minorBidi"/>
            </w:rPr>
            <w:fldChar w:fldCharType="separate"/>
          </w:r>
          <w:r w:rsidR="00580D52" w:rsidRPr="00580D52">
            <w:rPr>
              <w:rFonts w:asciiTheme="minorBidi" w:hAnsiTheme="minorBidi" w:cstheme="minorBidi"/>
              <w:noProof/>
            </w:rPr>
            <w:t>[122]</w:t>
          </w:r>
          <w:r w:rsidRPr="00A4782F">
            <w:rPr>
              <w:rFonts w:asciiTheme="minorBidi" w:hAnsiTheme="minorBidi" w:cstheme="minorBidi"/>
            </w:rPr>
            <w:fldChar w:fldCharType="end"/>
          </w:r>
        </w:sdtContent>
      </w:sdt>
      <w:r w:rsidRPr="00A4782F">
        <w:rPr>
          <w:rFonts w:asciiTheme="minorBidi" w:hAnsiTheme="minorBidi" w:cstheme="minorBidi"/>
        </w:rPr>
        <w:t>.</w:t>
      </w:r>
    </w:p>
    <w:p w14:paraId="20DD818F" w14:textId="77777777" w:rsidR="008D0B72" w:rsidRPr="00A4782F" w:rsidRDefault="008D0B72" w:rsidP="008D0B72">
      <w:pPr>
        <w:pStyle w:val="Heading4"/>
        <w:rPr>
          <w:rFonts w:asciiTheme="minorBidi" w:hAnsiTheme="minorBidi" w:cstheme="minorBidi"/>
        </w:rPr>
      </w:pPr>
      <w:bookmarkStart w:id="110" w:name="_Toc143499478"/>
      <w:r w:rsidRPr="00A4782F">
        <w:rPr>
          <w:rFonts w:asciiTheme="minorBidi" w:hAnsiTheme="minorBidi" w:cstheme="minorBidi"/>
        </w:rPr>
        <w:t>Existing regulation relating to hydrogen peroxide</w:t>
      </w:r>
      <w:bookmarkEnd w:id="110"/>
    </w:p>
    <w:p w14:paraId="6CC01606" w14:textId="6E9995C9" w:rsidR="008D0B72" w:rsidRDefault="008D0B72" w:rsidP="008D0B72">
      <w:pPr>
        <w:rPr>
          <w:rFonts w:asciiTheme="minorBidi" w:hAnsiTheme="minorBidi" w:cstheme="minorBidi"/>
          <w:shd w:val="clear" w:color="auto" w:fill="FFFFFF"/>
        </w:rPr>
      </w:pPr>
      <w:r w:rsidRPr="00A4782F">
        <w:rPr>
          <w:rFonts w:asciiTheme="minorBidi" w:hAnsiTheme="minorBidi" w:cstheme="minorBidi"/>
          <w:shd w:val="clear" w:color="auto" w:fill="FFFFFF"/>
        </w:rPr>
        <w:t xml:space="preserve">In response to the 7/7 incident, EU regulations were passed that limited the concentration by which the </w:t>
      </w:r>
      <w:r w:rsidR="00ED6F30" w:rsidRPr="00A4782F">
        <w:rPr>
          <w:rFonts w:asciiTheme="minorBidi" w:hAnsiTheme="minorBidi" w:cstheme="minorBidi"/>
          <w:shd w:val="clear" w:color="auto" w:fill="FFFFFF"/>
        </w:rPr>
        <w:t>public</w:t>
      </w:r>
      <w:r w:rsidRPr="00A4782F">
        <w:rPr>
          <w:rFonts w:asciiTheme="minorBidi" w:hAnsiTheme="minorBidi" w:cstheme="minorBidi"/>
          <w:shd w:val="clear" w:color="auto" w:fill="FFFFFF"/>
        </w:rPr>
        <w:t xml:space="preserve"> could access hydrogen peroxide </w:t>
      </w:r>
      <w:sdt>
        <w:sdtPr>
          <w:rPr>
            <w:rFonts w:asciiTheme="minorBidi" w:hAnsiTheme="minorBidi" w:cstheme="minorBidi"/>
            <w:shd w:val="clear" w:color="auto" w:fill="FFFFFF"/>
          </w:rPr>
          <w:id w:val="-517158424"/>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Eur13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[123]</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and the </w:t>
      </w:r>
      <w:r w:rsidR="001B1063" w:rsidRPr="00A4782F">
        <w:rPr>
          <w:rFonts w:asciiTheme="minorBidi" w:hAnsiTheme="minorBidi" w:cstheme="minorBidi"/>
          <w:shd w:val="clear" w:color="auto" w:fill="FFFFFF"/>
        </w:rPr>
        <w:t>way</w:t>
      </w:r>
      <w:r w:rsidRPr="00A4782F">
        <w:rPr>
          <w:rFonts w:asciiTheme="minorBidi" w:hAnsiTheme="minorBidi" w:cstheme="minorBidi"/>
          <w:shd w:val="clear" w:color="auto" w:fill="FFFFFF"/>
        </w:rPr>
        <w:t xml:space="preserve"> it could be marketed as an identified explosive precursor. Further updates have since been published (see</w:t>
      </w:r>
      <w:r w:rsidR="00741DCF">
        <w:rPr>
          <w:rFonts w:asciiTheme="minorBidi" w:hAnsiTheme="minorBidi" w:cstheme="minorBidi"/>
          <w:shd w:val="clear" w:color="auto" w:fill="FFFFFF"/>
        </w:rPr>
        <w:t xml:space="preserve"> </w:t>
      </w:r>
      <w:r w:rsidR="00741DCF">
        <w:rPr>
          <w:rFonts w:asciiTheme="minorBidi" w:hAnsiTheme="minorBidi" w:cstheme="minorBidi"/>
          <w:shd w:val="clear" w:color="auto" w:fill="FFFFFF"/>
        </w:rPr>
        <w:fldChar w:fldCharType="begin"/>
      </w:r>
      <w:r w:rsidR="00741DCF">
        <w:rPr>
          <w:rFonts w:asciiTheme="minorBidi" w:hAnsiTheme="minorBidi" w:cstheme="minorBidi"/>
          <w:shd w:val="clear" w:color="auto" w:fill="FFFFFF"/>
        </w:rPr>
        <w:instrText xml:space="preserve"> REF _Ref151988444 \h </w:instrText>
      </w:r>
      <w:r w:rsidR="00741DCF">
        <w:rPr>
          <w:rFonts w:asciiTheme="minorBidi" w:hAnsiTheme="minorBidi" w:cstheme="minorBidi"/>
          <w:shd w:val="clear" w:color="auto" w:fill="FFFFFF"/>
        </w:rPr>
      </w:r>
      <w:r w:rsidR="00741DCF">
        <w:rPr>
          <w:rFonts w:asciiTheme="minorBidi" w:hAnsiTheme="minorBidi" w:cstheme="minorBidi"/>
          <w:shd w:val="clear" w:color="auto" w:fill="FFFFFF"/>
        </w:rPr>
        <w:fldChar w:fldCharType="separate"/>
      </w:r>
      <w:r w:rsidR="00772689">
        <w:t xml:space="preserve">Table </w:t>
      </w:r>
      <w:r w:rsidR="00772689">
        <w:rPr>
          <w:noProof/>
          <w:cs/>
        </w:rPr>
        <w:t>‎</w:t>
      </w:r>
      <w:r w:rsidR="00772689">
        <w:rPr>
          <w:noProof/>
        </w:rPr>
        <w:t>2</w:t>
      </w:r>
      <w:r w:rsidR="00772689">
        <w:noBreakHyphen/>
      </w:r>
      <w:r w:rsidR="00772689">
        <w:rPr>
          <w:noProof/>
        </w:rPr>
        <w:t>5</w:t>
      </w:r>
      <w:r w:rsidR="00741DCF">
        <w:rPr>
          <w:rFonts w:asciiTheme="minorBidi" w:hAnsiTheme="minorBidi" w:cstheme="minorBidi"/>
          <w:shd w:val="clear" w:color="auto" w:fill="FFFFFF"/>
        </w:rPr>
        <w:fldChar w:fldCharType="end"/>
      </w:r>
      <w:r w:rsidRPr="00A4782F">
        <w:rPr>
          <w:rFonts w:asciiTheme="minorBidi" w:hAnsiTheme="minorBidi" w:cstheme="minorBidi"/>
          <w:shd w:val="clear" w:color="auto" w:fill="FFFFFF"/>
        </w:rPr>
        <w:t>). Therefore, examination of existing regulations (</w:t>
      </w:r>
      <w:r w:rsidR="00741DCF">
        <w:rPr>
          <w:rFonts w:asciiTheme="minorBidi" w:hAnsiTheme="minorBidi" w:cstheme="minorBidi"/>
          <w:shd w:val="clear" w:color="auto" w:fill="FFFFFF"/>
        </w:rPr>
        <w:fldChar w:fldCharType="begin"/>
      </w:r>
      <w:r w:rsidR="00741DCF">
        <w:rPr>
          <w:rFonts w:asciiTheme="minorBidi" w:hAnsiTheme="minorBidi" w:cstheme="minorBidi"/>
          <w:shd w:val="clear" w:color="auto" w:fill="FFFFFF"/>
        </w:rPr>
        <w:instrText xml:space="preserve"> REF _Ref151988463 \h </w:instrText>
      </w:r>
      <w:r w:rsidR="00741DCF">
        <w:rPr>
          <w:rFonts w:asciiTheme="minorBidi" w:hAnsiTheme="minorBidi" w:cstheme="minorBidi"/>
          <w:shd w:val="clear" w:color="auto" w:fill="FFFFFF"/>
        </w:rPr>
      </w:r>
      <w:r w:rsidR="00741DCF">
        <w:rPr>
          <w:rFonts w:asciiTheme="minorBidi" w:hAnsiTheme="minorBidi" w:cstheme="minorBidi"/>
          <w:shd w:val="clear" w:color="auto" w:fill="FFFFFF"/>
        </w:rPr>
        <w:fldChar w:fldCharType="separate"/>
      </w:r>
      <w:r w:rsidR="00772689">
        <w:t xml:space="preserve">Table </w:t>
      </w:r>
      <w:r w:rsidR="00772689">
        <w:rPr>
          <w:noProof/>
          <w:cs/>
        </w:rPr>
        <w:t>‎</w:t>
      </w:r>
      <w:r w:rsidR="00772689">
        <w:rPr>
          <w:noProof/>
        </w:rPr>
        <w:t>2</w:t>
      </w:r>
      <w:r w:rsidR="00772689">
        <w:noBreakHyphen/>
      </w:r>
      <w:r w:rsidR="00772689">
        <w:rPr>
          <w:noProof/>
        </w:rPr>
        <w:t>6</w:t>
      </w:r>
      <w:r w:rsidR="00741DCF">
        <w:rPr>
          <w:rFonts w:asciiTheme="minorBidi" w:hAnsiTheme="minorBidi" w:cstheme="minorBidi"/>
          <w:shd w:val="clear" w:color="auto" w:fill="FFFFFF"/>
        </w:rPr>
        <w:fldChar w:fldCharType="end"/>
      </w:r>
      <w:r w:rsidRPr="00A4782F">
        <w:rPr>
          <w:rFonts w:asciiTheme="minorBidi" w:hAnsiTheme="minorBidi" w:cstheme="minorBidi"/>
          <w:shd w:val="clear" w:color="auto" w:fill="FFFFFF"/>
        </w:rPr>
        <w:t>) identifies the following trend regarding hydrogen peroxide:</w:t>
      </w:r>
    </w:p>
    <w:p w14:paraId="0252D3F2" w14:textId="77777777" w:rsidR="00297ADA" w:rsidRDefault="00297ADA" w:rsidP="008D0B72">
      <w:pPr>
        <w:rPr>
          <w:rFonts w:asciiTheme="minorBidi" w:hAnsiTheme="minorBidi" w:cstheme="minorBidi"/>
          <w:shd w:val="clear" w:color="auto" w:fill="FFFFFF"/>
        </w:rPr>
        <w:sectPr w:rsidR="00297ADA" w:rsidSect="00C81A13">
          <w:pgSz w:w="11906" w:h="16838" w:code="9"/>
          <w:pgMar w:top="1701" w:right="1701" w:bottom="1701" w:left="1701" w:header="709" w:footer="851" w:gutter="0"/>
          <w:cols w:space="708"/>
          <w:docGrid w:linePitch="360"/>
        </w:sectPr>
      </w:pPr>
    </w:p>
    <w:p w14:paraId="7809C192" w14:textId="77777777" w:rsidR="00297ADA" w:rsidRPr="00A4782F" w:rsidRDefault="00297ADA" w:rsidP="008D0B72">
      <w:pPr>
        <w:rPr>
          <w:rFonts w:asciiTheme="minorBidi" w:hAnsiTheme="minorBidi" w:cstheme="minorBidi"/>
          <w:shd w:val="clear" w:color="auto" w:fill="FFFFFF"/>
        </w:rPr>
      </w:pPr>
    </w:p>
    <w:p w14:paraId="2019E489" w14:textId="701744AF" w:rsidR="008D0B72" w:rsidRPr="00B85C64" w:rsidRDefault="00F36E67" w:rsidP="00F36E67">
      <w:pPr>
        <w:pStyle w:val="Caption"/>
        <w:jc w:val="center"/>
        <w:rPr>
          <w:rFonts w:asciiTheme="minorBidi" w:hAnsiTheme="minorBidi" w:cstheme="minorBidi"/>
          <w:szCs w:val="22"/>
        </w:rPr>
      </w:pPr>
      <w:bookmarkStart w:id="111" w:name="_Ref151988444"/>
      <w:bookmarkStart w:id="112" w:name="_Toc152159680"/>
      <w:r>
        <w:t xml:space="preserve">Table </w:t>
      </w:r>
      <w:fldSimple w:instr=" STYLEREF 1 \s ">
        <w:r w:rsidR="00772689">
          <w:rPr>
            <w:noProof/>
            <w:cs/>
          </w:rPr>
          <w:t>‎</w:t>
        </w:r>
        <w:r w:rsidR="00772689">
          <w:rPr>
            <w:noProof/>
          </w:rPr>
          <w:t>2</w:t>
        </w:r>
      </w:fldSimple>
      <w:r w:rsidR="002D7B4D">
        <w:noBreakHyphen/>
      </w:r>
      <w:fldSimple w:instr=" SEQ Table \* ARABIC \s 1 ">
        <w:r w:rsidR="00772689">
          <w:rPr>
            <w:noProof/>
          </w:rPr>
          <w:t>5</w:t>
        </w:r>
      </w:fldSimple>
      <w:bookmarkEnd w:id="111"/>
      <w:r>
        <w:t xml:space="preserve">: </w:t>
      </w:r>
      <w:r w:rsidRPr="007C1C4D">
        <w:t>Regulatory control of hydrogen peroxide</w:t>
      </w:r>
      <w:bookmarkEnd w:id="112"/>
    </w:p>
    <w:tbl>
      <w:tblPr>
        <w:tblStyle w:val="PlainTable2"/>
        <w:tblW w:w="11482" w:type="dxa"/>
        <w:jc w:val="center"/>
        <w:tblLayout w:type="fixed"/>
        <w:tblLook w:val="04A0" w:firstRow="1" w:lastRow="0" w:firstColumn="1" w:lastColumn="0" w:noHBand="0" w:noVBand="1"/>
      </w:tblPr>
      <w:tblGrid>
        <w:gridCol w:w="2827"/>
        <w:gridCol w:w="1425"/>
        <w:gridCol w:w="992"/>
        <w:gridCol w:w="851"/>
        <w:gridCol w:w="851"/>
        <w:gridCol w:w="960"/>
        <w:gridCol w:w="883"/>
        <w:gridCol w:w="1276"/>
        <w:gridCol w:w="1417"/>
      </w:tblGrid>
      <w:tr w:rsidR="008D0B72" w:rsidRPr="00A4782F" w14:paraId="464A0155" w14:textId="77777777" w:rsidTr="00297ADA">
        <w:trPr>
          <w:cnfStyle w:val="100000000000" w:firstRow="1" w:lastRow="0" w:firstColumn="0" w:lastColumn="0" w:oddVBand="0" w:evenVBand="0" w:oddHBand="0"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827" w:type="dxa"/>
          </w:tcPr>
          <w:p w14:paraId="1C611518" w14:textId="77777777" w:rsidR="008D0B72" w:rsidRPr="00A4782F" w:rsidRDefault="008D0B72" w:rsidP="00613E40">
            <w:pPr>
              <w:spacing w:before="240"/>
              <w:jc w:val="center"/>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Precursor w/w/ Regulation</w:t>
            </w:r>
          </w:p>
        </w:tc>
        <w:tc>
          <w:tcPr>
            <w:tcW w:w="1425" w:type="dxa"/>
          </w:tcPr>
          <w:p w14:paraId="5372EB78"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NAS</w:t>
            </w:r>
          </w:p>
        </w:tc>
        <w:tc>
          <w:tcPr>
            <w:tcW w:w="992" w:type="dxa"/>
          </w:tcPr>
          <w:p w14:paraId="7AC04BCF"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CFATS</w:t>
            </w:r>
          </w:p>
        </w:tc>
        <w:tc>
          <w:tcPr>
            <w:tcW w:w="851" w:type="dxa"/>
          </w:tcPr>
          <w:p w14:paraId="3E292FA6"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EU</w:t>
            </w:r>
          </w:p>
        </w:tc>
        <w:tc>
          <w:tcPr>
            <w:tcW w:w="851" w:type="dxa"/>
          </w:tcPr>
          <w:p w14:paraId="4D15B910"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AUS</w:t>
            </w:r>
          </w:p>
        </w:tc>
        <w:tc>
          <w:tcPr>
            <w:tcW w:w="960" w:type="dxa"/>
          </w:tcPr>
          <w:p w14:paraId="556978C6"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CAN</w:t>
            </w:r>
          </w:p>
        </w:tc>
        <w:tc>
          <w:tcPr>
            <w:tcW w:w="883" w:type="dxa"/>
          </w:tcPr>
          <w:p w14:paraId="4A4B153A"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PGS</w:t>
            </w:r>
          </w:p>
        </w:tc>
        <w:tc>
          <w:tcPr>
            <w:tcW w:w="1276" w:type="dxa"/>
          </w:tcPr>
          <w:p w14:paraId="3D7A2EFB"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Singapore</w:t>
            </w:r>
          </w:p>
        </w:tc>
        <w:tc>
          <w:tcPr>
            <w:tcW w:w="1417" w:type="dxa"/>
          </w:tcPr>
          <w:p w14:paraId="13693604" w14:textId="77777777" w:rsidR="008D0B72" w:rsidRPr="00A4782F" w:rsidRDefault="008D0B72" w:rsidP="00613E40">
            <w:pPr>
              <w:spacing w:before="240"/>
              <w:jc w:val="cente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UK/Norway</w:t>
            </w:r>
          </w:p>
        </w:tc>
      </w:tr>
      <w:tr w:rsidR="008D0B72" w:rsidRPr="00A4782F" w14:paraId="433D855D" w14:textId="77777777" w:rsidTr="00297ADA">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827" w:type="dxa"/>
          </w:tcPr>
          <w:p w14:paraId="2021F777" w14:textId="77777777" w:rsidR="008D0B72" w:rsidRPr="00A4782F" w:rsidRDefault="008D0B72" w:rsidP="00613E40">
            <w:pPr>
              <w:spacing w:before="240"/>
              <w:jc w:val="center"/>
              <w:rPr>
                <w:rFonts w:asciiTheme="minorBidi" w:hAnsiTheme="minorBidi" w:cstheme="minorBidi"/>
                <w:b w:val="0"/>
                <w:bCs w:val="0"/>
                <w:sz w:val="22"/>
                <w:szCs w:val="22"/>
                <w:shd w:val="clear" w:color="auto" w:fill="FFFFFF"/>
              </w:rPr>
            </w:pPr>
            <w:r w:rsidRPr="00A4782F">
              <w:rPr>
                <w:rFonts w:asciiTheme="minorBidi" w:hAnsiTheme="minorBidi" w:cstheme="minorBidi"/>
                <w:b w:val="0"/>
                <w:bCs w:val="0"/>
                <w:sz w:val="22"/>
                <w:szCs w:val="22"/>
                <w:shd w:val="clear" w:color="auto" w:fill="FFFFFF"/>
              </w:rPr>
              <w:t>Hydrogen peroxide</w:t>
            </w:r>
          </w:p>
        </w:tc>
        <w:tc>
          <w:tcPr>
            <w:tcW w:w="1425" w:type="dxa"/>
          </w:tcPr>
          <w:p w14:paraId="521F650C"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Category A</w:t>
            </w:r>
          </w:p>
        </w:tc>
        <w:tc>
          <w:tcPr>
            <w:tcW w:w="992" w:type="dxa"/>
          </w:tcPr>
          <w:p w14:paraId="19746EE1"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35%</w:t>
            </w:r>
          </w:p>
        </w:tc>
        <w:tc>
          <w:tcPr>
            <w:tcW w:w="851" w:type="dxa"/>
          </w:tcPr>
          <w:p w14:paraId="22CE6856"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&gt;12%</w:t>
            </w:r>
          </w:p>
        </w:tc>
        <w:tc>
          <w:tcPr>
            <w:tcW w:w="851" w:type="dxa"/>
          </w:tcPr>
          <w:p w14:paraId="6385605D"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65%</w:t>
            </w:r>
          </w:p>
        </w:tc>
        <w:tc>
          <w:tcPr>
            <w:tcW w:w="960" w:type="dxa"/>
          </w:tcPr>
          <w:p w14:paraId="0ECEC7AC"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30%</w:t>
            </w:r>
          </w:p>
        </w:tc>
        <w:tc>
          <w:tcPr>
            <w:tcW w:w="883" w:type="dxa"/>
          </w:tcPr>
          <w:p w14:paraId="2DCEDCF0"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Watch list</w:t>
            </w:r>
          </w:p>
        </w:tc>
        <w:tc>
          <w:tcPr>
            <w:tcW w:w="1276" w:type="dxa"/>
          </w:tcPr>
          <w:p w14:paraId="73FEB9A7"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20%</w:t>
            </w:r>
          </w:p>
        </w:tc>
        <w:tc>
          <w:tcPr>
            <w:tcW w:w="1417" w:type="dxa"/>
          </w:tcPr>
          <w:p w14:paraId="0E252D0A" w14:textId="77777777" w:rsidR="008D0B72" w:rsidRPr="00A4782F" w:rsidRDefault="008D0B72" w:rsidP="00613E40">
            <w:pPr>
              <w:spacing w:before="240"/>
              <w:jc w:val="cente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&gt;12%</w:t>
            </w:r>
          </w:p>
        </w:tc>
      </w:tr>
    </w:tbl>
    <w:p w14:paraId="5C87EC17" w14:textId="77777777" w:rsidR="00297ADA" w:rsidRDefault="00297ADA" w:rsidP="008D0B72">
      <w:pPr>
        <w:spacing w:before="240"/>
        <w:rPr>
          <w:rFonts w:asciiTheme="minorBidi" w:hAnsiTheme="minorBidi" w:cstheme="minorBidi"/>
          <w:shd w:val="clear" w:color="auto" w:fill="FFFFFF"/>
        </w:rPr>
      </w:pPr>
    </w:p>
    <w:p w14:paraId="4B3CA70C" w14:textId="104827D3" w:rsidR="00104606" w:rsidRPr="00B634DB" w:rsidRDefault="00F36E67" w:rsidP="00F36E67">
      <w:pPr>
        <w:pStyle w:val="Caption"/>
        <w:jc w:val="center"/>
        <w:rPr>
          <w:rFonts w:asciiTheme="minorBidi" w:hAnsiTheme="minorBidi" w:cstheme="minorBidi"/>
          <w:szCs w:val="22"/>
        </w:rPr>
      </w:pPr>
      <w:bookmarkStart w:id="113" w:name="_Ref151988463"/>
      <w:bookmarkStart w:id="114" w:name="_Toc152159681"/>
      <w:r>
        <w:t xml:space="preserve">Table </w:t>
      </w:r>
      <w:fldSimple w:instr=" STYLEREF 1 \s ">
        <w:r w:rsidR="00772689">
          <w:rPr>
            <w:noProof/>
            <w:cs/>
          </w:rPr>
          <w:t>‎</w:t>
        </w:r>
        <w:r w:rsidR="00772689">
          <w:rPr>
            <w:noProof/>
          </w:rPr>
          <w:t>2</w:t>
        </w:r>
      </w:fldSimple>
      <w:r w:rsidR="002D7B4D">
        <w:noBreakHyphen/>
      </w:r>
      <w:fldSimple w:instr=" SEQ Table \* ARABIC \s 1 ">
        <w:r w:rsidR="00772689">
          <w:rPr>
            <w:noProof/>
          </w:rPr>
          <w:t>6</w:t>
        </w:r>
      </w:fldSimple>
      <w:bookmarkEnd w:id="113"/>
      <w:r>
        <w:t xml:space="preserve">: </w:t>
      </w:r>
      <w:r w:rsidRPr="002662D1">
        <w:t>Regulations pertaining to potassium chlorate</w:t>
      </w:r>
      <w:bookmarkEnd w:id="114"/>
    </w:p>
    <w:tbl>
      <w:tblPr>
        <w:tblStyle w:val="TableGridLight"/>
        <w:tblW w:w="12044" w:type="dxa"/>
        <w:jc w:val="center"/>
        <w:tblLayout w:type="fixed"/>
        <w:tblLook w:val="04A0" w:firstRow="1" w:lastRow="0" w:firstColumn="1" w:lastColumn="0" w:noHBand="0" w:noVBand="1"/>
      </w:tblPr>
      <w:tblGrid>
        <w:gridCol w:w="1268"/>
        <w:gridCol w:w="1562"/>
        <w:gridCol w:w="1276"/>
        <w:gridCol w:w="1134"/>
        <w:gridCol w:w="1276"/>
        <w:gridCol w:w="1417"/>
        <w:gridCol w:w="993"/>
        <w:gridCol w:w="1275"/>
        <w:gridCol w:w="1843"/>
      </w:tblGrid>
      <w:tr w:rsidR="00104606" w:rsidRPr="00A4782F" w14:paraId="256A9CA5" w14:textId="77777777" w:rsidTr="00613E40">
        <w:trPr>
          <w:jc w:val="center"/>
        </w:trPr>
        <w:tc>
          <w:tcPr>
            <w:tcW w:w="1268" w:type="dxa"/>
          </w:tcPr>
          <w:p w14:paraId="70E1540B"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Precursor / Regulation</w:t>
            </w:r>
          </w:p>
        </w:tc>
        <w:tc>
          <w:tcPr>
            <w:tcW w:w="1562" w:type="dxa"/>
          </w:tcPr>
          <w:p w14:paraId="0F621E4A"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NAS</w:t>
            </w:r>
          </w:p>
        </w:tc>
        <w:tc>
          <w:tcPr>
            <w:tcW w:w="1276" w:type="dxa"/>
          </w:tcPr>
          <w:p w14:paraId="4230ACC3"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CFATS</w:t>
            </w:r>
          </w:p>
        </w:tc>
        <w:tc>
          <w:tcPr>
            <w:tcW w:w="1134" w:type="dxa"/>
          </w:tcPr>
          <w:p w14:paraId="6060914D"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EU</w:t>
            </w:r>
          </w:p>
        </w:tc>
        <w:tc>
          <w:tcPr>
            <w:tcW w:w="1276" w:type="dxa"/>
          </w:tcPr>
          <w:p w14:paraId="73B3165B"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AUS</w:t>
            </w:r>
          </w:p>
        </w:tc>
        <w:tc>
          <w:tcPr>
            <w:tcW w:w="1417" w:type="dxa"/>
          </w:tcPr>
          <w:p w14:paraId="386D83AA"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CAN</w:t>
            </w:r>
          </w:p>
        </w:tc>
        <w:tc>
          <w:tcPr>
            <w:tcW w:w="993" w:type="dxa"/>
          </w:tcPr>
          <w:p w14:paraId="5C60EC18"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PGS</w:t>
            </w:r>
          </w:p>
        </w:tc>
        <w:tc>
          <w:tcPr>
            <w:tcW w:w="1275" w:type="dxa"/>
          </w:tcPr>
          <w:p w14:paraId="0D4E3EAC"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Singapore</w:t>
            </w:r>
          </w:p>
        </w:tc>
        <w:tc>
          <w:tcPr>
            <w:tcW w:w="1843" w:type="dxa"/>
          </w:tcPr>
          <w:p w14:paraId="0DC6F9D2"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UK/Norway</w:t>
            </w:r>
          </w:p>
        </w:tc>
      </w:tr>
      <w:tr w:rsidR="00104606" w:rsidRPr="00A4782F" w14:paraId="78DB4493" w14:textId="77777777" w:rsidTr="00613E40">
        <w:trPr>
          <w:jc w:val="center"/>
        </w:trPr>
        <w:tc>
          <w:tcPr>
            <w:tcW w:w="1268" w:type="dxa"/>
          </w:tcPr>
          <w:p w14:paraId="060837FE" w14:textId="77777777" w:rsidR="00104606" w:rsidRPr="00A4782F" w:rsidRDefault="00104606" w:rsidP="00613E40">
            <w:pPr>
              <w:spacing w:before="240"/>
              <w:jc w:val="center"/>
              <w:rPr>
                <w:rFonts w:asciiTheme="minorBidi" w:hAnsiTheme="minorBidi" w:cstheme="minorBidi"/>
                <w:b/>
                <w:bCs/>
                <w:sz w:val="22"/>
                <w:szCs w:val="22"/>
                <w:shd w:val="clear" w:color="auto" w:fill="FFFFFF"/>
              </w:rPr>
            </w:pPr>
            <w:r w:rsidRPr="00A4782F">
              <w:rPr>
                <w:rFonts w:asciiTheme="minorBidi" w:hAnsiTheme="minorBidi" w:cstheme="minorBidi"/>
                <w:sz w:val="22"/>
                <w:szCs w:val="22"/>
                <w:shd w:val="clear" w:color="auto" w:fill="FFFFFF"/>
              </w:rPr>
              <w:t>Potassium chlorate</w:t>
            </w:r>
          </w:p>
        </w:tc>
        <w:tc>
          <w:tcPr>
            <w:tcW w:w="1562" w:type="dxa"/>
          </w:tcPr>
          <w:p w14:paraId="0458BAC8" w14:textId="77777777" w:rsidR="00104606" w:rsidRPr="00A4782F" w:rsidRDefault="00104606" w:rsidP="00613E40">
            <w:pPr>
              <w:spacing w:before="240"/>
              <w:jc w:val="center"/>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Category A</w:t>
            </w:r>
          </w:p>
        </w:tc>
        <w:tc>
          <w:tcPr>
            <w:tcW w:w="1276" w:type="dxa"/>
          </w:tcPr>
          <w:p w14:paraId="5B024446" w14:textId="77777777" w:rsidR="00104606" w:rsidRPr="00A4782F" w:rsidRDefault="00104606" w:rsidP="00613E40">
            <w:pPr>
              <w:spacing w:before="240"/>
              <w:jc w:val="center"/>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Theft &gt; 180 kg</w:t>
            </w:r>
          </w:p>
        </w:tc>
        <w:tc>
          <w:tcPr>
            <w:tcW w:w="1134" w:type="dxa"/>
          </w:tcPr>
          <w:p w14:paraId="0102256C" w14:textId="77777777" w:rsidR="00104606" w:rsidRPr="00A4782F" w:rsidRDefault="00104606" w:rsidP="00613E40">
            <w:pPr>
              <w:spacing w:before="240"/>
              <w:jc w:val="center"/>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&gt;40%</w:t>
            </w:r>
          </w:p>
        </w:tc>
        <w:tc>
          <w:tcPr>
            <w:tcW w:w="1276" w:type="dxa"/>
          </w:tcPr>
          <w:p w14:paraId="4A625A9A" w14:textId="77777777" w:rsidR="00104606" w:rsidRPr="00A4782F" w:rsidRDefault="00104606" w:rsidP="00613E40">
            <w:pPr>
              <w:spacing w:before="240"/>
              <w:jc w:val="center"/>
              <w:rPr>
                <w:rFonts w:asciiTheme="minorBidi" w:hAnsiTheme="minorBidi" w:cstheme="minorBidi"/>
                <w:sz w:val="22"/>
                <w:szCs w:val="22"/>
                <w:shd w:val="clear" w:color="auto" w:fill="FFFFFF"/>
              </w:rPr>
            </w:pPr>
            <m:oMath>
              <m:r>
                <w:rPr>
                  <w:rFonts w:ascii="Cambria Math" w:hAnsi="Cambria Math" w:cstheme="minorBidi"/>
                  <w:sz w:val="22"/>
                  <w:szCs w:val="22"/>
                  <w:shd w:val="clear" w:color="auto" w:fill="FFFFFF"/>
                </w:rPr>
                <m:t>≥</m:t>
              </m:r>
            </m:oMath>
            <w:r w:rsidRPr="00A4782F">
              <w:rPr>
                <w:rFonts w:asciiTheme="minorBidi" w:hAnsiTheme="minorBidi" w:cstheme="minorBidi"/>
                <w:sz w:val="22"/>
                <w:szCs w:val="22"/>
                <w:shd w:val="clear" w:color="auto" w:fill="FFFFFF"/>
              </w:rPr>
              <w:t>65%(s)</w:t>
            </w:r>
          </w:p>
          <w:p w14:paraId="3A3AB2E5" w14:textId="77777777" w:rsidR="00104606" w:rsidRPr="00A4782F" w:rsidRDefault="00104606" w:rsidP="00613E40">
            <w:pPr>
              <w:spacing w:before="240"/>
              <w:jc w:val="center"/>
              <w:rPr>
                <w:rFonts w:asciiTheme="minorBidi" w:hAnsiTheme="minorBidi" w:cstheme="minorBidi"/>
                <w:sz w:val="22"/>
                <w:szCs w:val="22"/>
                <w:shd w:val="clear" w:color="auto" w:fill="FFFFFF"/>
              </w:rPr>
            </w:pPr>
            <m:oMathPara>
              <m:oMath>
                <m:r>
                  <w:rPr>
                    <w:rFonts w:ascii="Cambria Math" w:hAnsi="Cambria Math" w:cstheme="minorBidi"/>
                    <w:sz w:val="22"/>
                    <w:szCs w:val="22"/>
                    <w:shd w:val="clear" w:color="auto" w:fill="FFFFFF"/>
                  </w:rPr>
                  <m:t>≥10%(a)</m:t>
                </m:r>
              </m:oMath>
            </m:oMathPara>
          </w:p>
        </w:tc>
        <w:tc>
          <w:tcPr>
            <w:tcW w:w="1417" w:type="dxa"/>
          </w:tcPr>
          <w:p w14:paraId="78EDBE2D" w14:textId="77777777" w:rsidR="00104606" w:rsidRPr="00A4782F" w:rsidRDefault="00104606" w:rsidP="00613E40">
            <w:pPr>
              <w:jc w:val="center"/>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Licence required</w:t>
            </w:r>
          </w:p>
        </w:tc>
        <w:tc>
          <w:tcPr>
            <w:tcW w:w="993" w:type="dxa"/>
          </w:tcPr>
          <w:p w14:paraId="53A5AD06" w14:textId="77777777" w:rsidR="00104606" w:rsidRPr="00A4782F" w:rsidRDefault="00104606" w:rsidP="00613E40">
            <w:pPr>
              <w:spacing w:before="240"/>
              <w:jc w:val="center"/>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Watch list</w:t>
            </w:r>
          </w:p>
        </w:tc>
        <w:tc>
          <w:tcPr>
            <w:tcW w:w="1275" w:type="dxa"/>
          </w:tcPr>
          <w:p w14:paraId="15EB8F95" w14:textId="77777777" w:rsidR="00104606" w:rsidRPr="00A4782F" w:rsidRDefault="00104606" w:rsidP="00613E40">
            <w:pPr>
              <w:spacing w:before="240"/>
              <w:jc w:val="center"/>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Licence required</w:t>
            </w:r>
          </w:p>
        </w:tc>
        <w:tc>
          <w:tcPr>
            <w:tcW w:w="1843" w:type="dxa"/>
          </w:tcPr>
          <w:p w14:paraId="08EFF6C9" w14:textId="77777777" w:rsidR="00104606" w:rsidRPr="00A4782F" w:rsidRDefault="00104606" w:rsidP="00613E40">
            <w:pPr>
              <w:spacing w:before="240"/>
              <w:jc w:val="center"/>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&gt;40%</w:t>
            </w:r>
          </w:p>
        </w:tc>
      </w:tr>
    </w:tbl>
    <w:p w14:paraId="088985F2" w14:textId="77777777" w:rsidR="00104606" w:rsidRDefault="00104606" w:rsidP="008D0B72">
      <w:pPr>
        <w:spacing w:before="240"/>
        <w:rPr>
          <w:rFonts w:asciiTheme="minorBidi" w:hAnsiTheme="minorBidi" w:cstheme="minorBidi"/>
          <w:shd w:val="clear" w:color="auto" w:fill="FFFFFF"/>
        </w:rPr>
      </w:pPr>
    </w:p>
    <w:p w14:paraId="344A3211" w14:textId="77777777" w:rsidR="00104606" w:rsidRDefault="00104606" w:rsidP="008D0B72">
      <w:pPr>
        <w:spacing w:before="240"/>
        <w:rPr>
          <w:rFonts w:asciiTheme="minorBidi" w:hAnsiTheme="minorBidi" w:cstheme="minorBidi"/>
          <w:shd w:val="clear" w:color="auto" w:fill="FFFFFF"/>
        </w:rPr>
      </w:pPr>
    </w:p>
    <w:p w14:paraId="065E4570" w14:textId="77777777" w:rsidR="00104606" w:rsidRDefault="00104606" w:rsidP="008D0B72">
      <w:pPr>
        <w:spacing w:before="240"/>
        <w:rPr>
          <w:rFonts w:asciiTheme="minorBidi" w:hAnsiTheme="minorBidi" w:cstheme="minorBidi"/>
          <w:shd w:val="clear" w:color="auto" w:fill="FFFFFF"/>
        </w:rPr>
        <w:sectPr w:rsidR="00104606" w:rsidSect="00297ADA">
          <w:pgSz w:w="16838" w:h="11906" w:orient="landscape" w:code="9"/>
          <w:pgMar w:top="1701" w:right="1701" w:bottom="1701" w:left="1701" w:header="709" w:footer="851" w:gutter="0"/>
          <w:cols w:space="708"/>
          <w:docGrid w:linePitch="360"/>
        </w:sectPr>
      </w:pPr>
    </w:p>
    <w:p w14:paraId="68AD5501" w14:textId="77777777" w:rsidR="00297ADA" w:rsidRDefault="00297ADA" w:rsidP="008D0B72">
      <w:pPr>
        <w:spacing w:before="240"/>
        <w:rPr>
          <w:rFonts w:asciiTheme="minorBidi" w:hAnsiTheme="minorBidi" w:cstheme="minorBidi"/>
          <w:shd w:val="clear" w:color="auto" w:fill="FFFFFF"/>
        </w:rPr>
      </w:pPr>
    </w:p>
    <w:p w14:paraId="2A322B7C" w14:textId="7B78AB29" w:rsidR="008D0B72" w:rsidRPr="00A4782F" w:rsidRDefault="00ED6F30" w:rsidP="008D0B72">
      <w:pPr>
        <w:spacing w:before="240"/>
        <w:rPr>
          <w:rFonts w:asciiTheme="minorBidi" w:hAnsiTheme="minorBidi" w:cstheme="minorBidi"/>
          <w:shd w:val="clear" w:color="auto" w:fill="FFFFFF"/>
        </w:rPr>
      </w:pPr>
      <w:r w:rsidRPr="00A4782F">
        <w:rPr>
          <w:rFonts w:asciiTheme="minorBidi" w:hAnsiTheme="minorBidi" w:cstheme="minorBidi"/>
          <w:shd w:val="clear" w:color="auto" w:fill="FFFFFF"/>
        </w:rPr>
        <w:t>Except for</w:t>
      </w:r>
      <w:r w:rsidR="008D0B72" w:rsidRPr="00A4782F">
        <w:rPr>
          <w:rFonts w:asciiTheme="minorBidi" w:hAnsiTheme="minorBidi" w:cstheme="minorBidi"/>
          <w:shd w:val="clear" w:color="auto" w:fill="FFFFFF"/>
        </w:rPr>
        <w:t xml:space="preserve"> Australia, the general thrust in regulation is to regulate public access to hydrogen peroxide where its concentration is below 35% w/w. This does deter use to a degree but does not remove the means by which enhancement increases the concentration to usable levels </w:t>
      </w:r>
      <w:sdt>
        <w:sdtPr>
          <w:rPr>
            <w:rFonts w:asciiTheme="minorBidi" w:hAnsiTheme="minorBidi" w:cstheme="minorBidi"/>
            <w:shd w:val="clear" w:color="auto" w:fill="FFFFFF"/>
          </w:rPr>
          <w:id w:val="1361856726"/>
          <w:citation/>
        </w:sdtPr>
        <w:sdtEndPr/>
        <w:sdtContent>
          <w:r w:rsidR="008D0B72" w:rsidRPr="00A4782F">
            <w:rPr>
              <w:rFonts w:asciiTheme="minorBidi" w:hAnsiTheme="minorBidi" w:cstheme="minorBidi"/>
              <w:shd w:val="clear" w:color="auto" w:fill="FFFFFF"/>
            </w:rPr>
            <w:fldChar w:fldCharType="begin"/>
          </w:r>
          <w:r w:rsidR="008D0B72" w:rsidRPr="00A4782F">
            <w:rPr>
              <w:rFonts w:asciiTheme="minorBidi" w:hAnsiTheme="minorBidi" w:cstheme="minorBidi"/>
              <w:shd w:val="clear" w:color="auto" w:fill="FFFFFF"/>
            </w:rPr>
            <w:instrText xml:space="preserve">CITATION Eas52 \l 2057 </w:instrText>
          </w:r>
          <w:r w:rsidR="008D0B72"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[124]</w:t>
          </w:r>
          <w:r w:rsidR="008D0B72" w:rsidRPr="00A4782F">
            <w:rPr>
              <w:rFonts w:asciiTheme="minorBidi" w:hAnsiTheme="minorBidi" w:cstheme="minorBidi"/>
              <w:shd w:val="clear" w:color="auto" w:fill="FFFFFF"/>
            </w:rPr>
            <w:fldChar w:fldCharType="end"/>
          </w:r>
        </w:sdtContent>
      </w:sdt>
      <w:r w:rsidR="008D0B72" w:rsidRPr="00A4782F">
        <w:rPr>
          <w:rFonts w:asciiTheme="minorBidi" w:hAnsiTheme="minorBidi" w:cstheme="minorBidi"/>
          <w:shd w:val="clear" w:color="auto" w:fill="FFFFFF"/>
        </w:rPr>
        <w:t xml:space="preserve">. </w:t>
      </w:r>
    </w:p>
    <w:p w14:paraId="61BB00B2" w14:textId="635E1D66" w:rsidR="008D0B72" w:rsidRPr="00A4782F" w:rsidRDefault="008D0B72" w:rsidP="008D0B72">
      <w:pPr>
        <w:rPr>
          <w:rFonts w:asciiTheme="minorBidi" w:hAnsiTheme="minorBidi" w:cstheme="minorBidi"/>
          <w:lang w:val="en-US"/>
        </w:rPr>
      </w:pPr>
      <w:r w:rsidRPr="00A4782F">
        <w:rPr>
          <w:rFonts w:asciiTheme="minorBidi" w:hAnsiTheme="minorBidi" w:cstheme="minorBidi"/>
          <w:shd w:val="clear" w:color="auto" w:fill="FFFFFF"/>
        </w:rPr>
        <w:t xml:space="preserve">In summary, </w:t>
      </w:r>
      <w:r w:rsidRPr="00A4782F">
        <w:rPr>
          <w:rFonts w:asciiTheme="minorBidi" w:hAnsiTheme="minorBidi" w:cstheme="minorBidi"/>
          <w:lang w:val="en-US"/>
        </w:rPr>
        <w:t>regulation has been amended to reflect OPE and CHP development (</w:t>
      </w:r>
      <w:r w:rsidRPr="00A4782F">
        <w:rPr>
          <w:rFonts w:asciiTheme="minorBidi" w:hAnsiTheme="minorBidi" w:cstheme="minorBidi"/>
          <w:i/>
          <w:iCs/>
          <w:lang w:val="en-US"/>
        </w:rPr>
        <w:t>mitigation</w:t>
      </w:r>
      <w:r w:rsidRPr="00A4782F">
        <w:rPr>
          <w:rFonts w:asciiTheme="minorBidi" w:hAnsiTheme="minorBidi" w:cstheme="minorBidi"/>
          <w:lang w:val="en-US"/>
        </w:rPr>
        <w:t xml:space="preserve">) but public-use concentration limits need to be considered at the global level (to reduce </w:t>
      </w:r>
      <w:r w:rsidRPr="00A4782F">
        <w:rPr>
          <w:rFonts w:asciiTheme="minorBidi" w:hAnsiTheme="minorBidi" w:cstheme="minorBidi"/>
          <w:i/>
          <w:iCs/>
          <w:lang w:val="en-US"/>
        </w:rPr>
        <w:t>probability</w:t>
      </w:r>
      <w:r w:rsidRPr="00A4782F">
        <w:rPr>
          <w:rFonts w:asciiTheme="minorBidi" w:hAnsiTheme="minorBidi" w:cstheme="minorBidi"/>
          <w:lang w:val="en-US"/>
        </w:rPr>
        <w:t xml:space="preserve">). Consideration should also be given to pre-empting </w:t>
      </w:r>
      <w:r w:rsidR="00ED6F30" w:rsidRPr="00A4782F">
        <w:rPr>
          <w:rFonts w:asciiTheme="minorBidi" w:hAnsiTheme="minorBidi" w:cstheme="minorBidi"/>
          <w:lang w:val="en-US"/>
        </w:rPr>
        <w:t>how</w:t>
      </w:r>
      <w:r w:rsidRPr="00A4782F">
        <w:rPr>
          <w:rFonts w:asciiTheme="minorBidi" w:hAnsiTheme="minorBidi" w:cstheme="minorBidi"/>
          <w:lang w:val="en-US"/>
        </w:rPr>
        <w:t xml:space="preserve"> perborates and percarbonates could be exploited given their inherent source of readily available hydrogen peroxide within their chemistry (decreasing </w:t>
      </w:r>
      <w:r w:rsidRPr="00A4782F">
        <w:rPr>
          <w:rFonts w:asciiTheme="minorBidi" w:hAnsiTheme="minorBidi" w:cstheme="minorBidi"/>
          <w:i/>
          <w:iCs/>
          <w:lang w:val="en-US"/>
        </w:rPr>
        <w:t>probability</w:t>
      </w:r>
      <w:r w:rsidRPr="00A4782F">
        <w:rPr>
          <w:rFonts w:asciiTheme="minorBidi" w:hAnsiTheme="minorBidi" w:cstheme="minorBidi"/>
          <w:lang w:val="en-US"/>
        </w:rPr>
        <w:t xml:space="preserve">). </w:t>
      </w:r>
    </w:p>
    <w:p w14:paraId="5E16A5E6" w14:textId="77777777"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shd w:val="clear" w:color="auto" w:fill="FFFFFF"/>
        </w:rPr>
        <w:t>As such, hydrogen peroxide is another chemical precursor whereby there should be global harmonisation to restrict the specific w/w concentrations to levels that complicate the chemistry for determined individuals or groups, or by adding decomposition-promoting substances (such as enzymes) that frustrate attempts at concentration.</w:t>
      </w:r>
    </w:p>
    <w:p w14:paraId="25E73E59" w14:textId="77777777" w:rsidR="008D0B72" w:rsidRPr="00A4782F" w:rsidRDefault="008D0B72" w:rsidP="008D0B72">
      <w:pPr>
        <w:pStyle w:val="Heading3"/>
        <w:rPr>
          <w:rFonts w:asciiTheme="minorBidi" w:hAnsiTheme="minorBidi" w:cstheme="minorBidi"/>
        </w:rPr>
      </w:pPr>
      <w:bookmarkStart w:id="115" w:name="_Toc143499479"/>
      <w:bookmarkStart w:id="116" w:name="_Toc152159572"/>
      <w:r w:rsidRPr="00A4782F">
        <w:rPr>
          <w:rFonts w:asciiTheme="minorBidi" w:hAnsiTheme="minorBidi" w:cstheme="minorBidi"/>
        </w:rPr>
        <w:t>Case Study 3 – Potassium chlorate</w:t>
      </w:r>
      <w:bookmarkEnd w:id="115"/>
      <w:bookmarkEnd w:id="116"/>
    </w:p>
    <w:p w14:paraId="334FB559" w14:textId="77777777" w:rsidR="008D0B72" w:rsidRPr="00A4782F" w:rsidRDefault="008D0B72" w:rsidP="008D0B72">
      <w:pPr>
        <w:pStyle w:val="Heading4"/>
        <w:rPr>
          <w:rFonts w:asciiTheme="minorBidi" w:hAnsiTheme="minorBidi" w:cstheme="minorBidi"/>
        </w:rPr>
      </w:pPr>
      <w:bookmarkStart w:id="117" w:name="_Toc143499480"/>
      <w:r w:rsidRPr="00A4782F">
        <w:rPr>
          <w:rFonts w:asciiTheme="minorBidi" w:hAnsiTheme="minorBidi" w:cstheme="minorBidi"/>
        </w:rPr>
        <w:t>Historic/ examples of use for potassium chlorate</w:t>
      </w:r>
      <w:bookmarkEnd w:id="117"/>
    </w:p>
    <w:p w14:paraId="13ECE915" w14:textId="599846F9"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lang w:val="en-US"/>
        </w:rPr>
        <w:t xml:space="preserve">One of the key factors of potassium chlorate that represents an area of concern to first responders is the presence of impurities that find their way into the composition during HME manufacture, whether they be chemical species such as acids, or low melting point solids. Each impurity lowers the melting point further and can lead to instability </w:t>
      </w:r>
      <w:sdt>
        <w:sdtPr>
          <w:rPr>
            <w:rFonts w:asciiTheme="minorBidi" w:hAnsiTheme="minorBidi" w:cstheme="minorBidi"/>
            <w:lang w:val="en-US"/>
          </w:rPr>
          <w:id w:val="1878965532"/>
          <w:citation/>
        </w:sdtPr>
        <w:sdtEndPr/>
        <w:sdtContent>
          <w:r w:rsidRPr="00A4782F">
            <w:rPr>
              <w:rFonts w:asciiTheme="minorBidi" w:hAnsiTheme="minorBidi" w:cstheme="minorBidi"/>
              <w:lang w:val="en-US"/>
            </w:rPr>
            <w:fldChar w:fldCharType="begin"/>
          </w:r>
          <w:r w:rsidRPr="00A4782F">
            <w:rPr>
              <w:rFonts w:asciiTheme="minorBidi" w:hAnsiTheme="minorBidi" w:cstheme="minorBidi"/>
            </w:rPr>
            <w:instrText xml:space="preserve"> CITATION Tan59 \l 2057 </w:instrText>
          </w:r>
          <w:r w:rsidRPr="00A4782F">
            <w:rPr>
              <w:rFonts w:asciiTheme="minorBidi" w:hAnsiTheme="minorBidi" w:cstheme="minorBidi"/>
              <w:lang w:val="en-US"/>
            </w:rPr>
            <w:fldChar w:fldCharType="separate"/>
          </w:r>
          <w:r w:rsidR="00580D52" w:rsidRPr="00580D52">
            <w:rPr>
              <w:rFonts w:asciiTheme="minorBidi" w:hAnsiTheme="minorBidi" w:cstheme="minorBidi"/>
              <w:noProof/>
            </w:rPr>
            <w:t>[125]</w:t>
          </w:r>
          <w:r w:rsidRPr="00A4782F">
            <w:rPr>
              <w:rFonts w:asciiTheme="minorBidi" w:hAnsiTheme="minorBidi" w:cstheme="minorBidi"/>
              <w:lang w:val="en-US"/>
            </w:rPr>
            <w:fldChar w:fldCharType="end"/>
          </w:r>
        </w:sdtContent>
      </w:sdt>
      <w:r w:rsidRPr="00A4782F">
        <w:rPr>
          <w:rFonts w:asciiTheme="minorBidi" w:hAnsiTheme="minorBidi" w:cstheme="minorBidi"/>
          <w:lang w:val="en-US"/>
        </w:rPr>
        <w:t xml:space="preserve"> </w:t>
      </w:r>
      <w:sdt>
        <w:sdtPr>
          <w:rPr>
            <w:rFonts w:asciiTheme="minorBidi" w:hAnsiTheme="minorBidi" w:cstheme="minorBidi"/>
            <w:lang w:val="en-US"/>
          </w:rPr>
          <w:id w:val="-495653718"/>
          <w:citation/>
        </w:sdtPr>
        <w:sdtEndPr/>
        <w:sdtContent>
          <w:r w:rsidRPr="00A4782F">
            <w:rPr>
              <w:rFonts w:asciiTheme="minorBidi" w:hAnsiTheme="minorBidi" w:cstheme="minorBidi"/>
              <w:lang w:val="en-US"/>
            </w:rPr>
            <w:fldChar w:fldCharType="begin"/>
          </w:r>
          <w:r w:rsidRPr="00A4782F">
            <w:rPr>
              <w:rFonts w:asciiTheme="minorBidi" w:hAnsiTheme="minorBidi" w:cstheme="minorBidi"/>
            </w:rPr>
            <w:instrText xml:space="preserve">CITATION Con111 \p 65-69 \l 2057 </w:instrText>
          </w:r>
          <w:r w:rsidRPr="00A4782F">
            <w:rPr>
              <w:rFonts w:asciiTheme="minorBidi" w:hAnsiTheme="minorBidi" w:cstheme="minorBidi"/>
              <w:lang w:val="en-US"/>
            </w:rPr>
            <w:fldChar w:fldCharType="separate"/>
          </w:r>
          <w:r w:rsidR="00580D52" w:rsidRPr="00580D52">
            <w:rPr>
              <w:rFonts w:asciiTheme="minorBidi" w:hAnsiTheme="minorBidi" w:cstheme="minorBidi"/>
              <w:noProof/>
              <w:lang w:val="en-US"/>
            </w:rPr>
            <w:t>[126, pp. 65-69]</w:t>
          </w:r>
          <w:r w:rsidRPr="00A4782F">
            <w:rPr>
              <w:rFonts w:asciiTheme="minorBidi" w:hAnsiTheme="minorBidi" w:cstheme="minorBidi"/>
              <w:lang w:val="en-US"/>
            </w:rPr>
            <w:fldChar w:fldCharType="end"/>
          </w:r>
        </w:sdtContent>
      </w:sdt>
      <w:r w:rsidRPr="00A4782F">
        <w:rPr>
          <w:rFonts w:asciiTheme="minorBidi" w:hAnsiTheme="minorBidi" w:cstheme="minorBidi"/>
          <w:lang w:val="en-US"/>
        </w:rPr>
        <w:t xml:space="preserve">. </w:t>
      </w:r>
      <w:r w:rsidRPr="00A4782F">
        <w:rPr>
          <w:rFonts w:asciiTheme="minorBidi" w:hAnsiTheme="minorBidi" w:cstheme="minorBidi"/>
          <w:shd w:val="clear" w:color="auto" w:fill="FFFFFF"/>
        </w:rPr>
        <w:t xml:space="preserve">Despite such sensitivity, potassium chlorate is a highly sought-after explosive precursor and one where predictive threat analysis provides some important observations. For example, potassium chlorate succeeded nitrate-based fertilizer as the HME of choice with the Taliban in 2013. It was used in 80% of all IEDs between March and May of that year, comprising a mixtures of potassium chlorate </w:t>
      </w:r>
      <w:sdt>
        <w:sdtPr>
          <w:rPr>
            <w:rFonts w:asciiTheme="minorBidi" w:hAnsiTheme="minorBidi" w:cstheme="minorBidi"/>
            <w:shd w:val="clear" w:color="auto" w:fill="FFFFFF"/>
          </w:rPr>
          <w:id w:val="-230686470"/>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Van13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[127]</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Inappropriate controls in the match and textile industry were cited as the primary reason for potassium chlorate use following successful control of military stockpiles and the banning of AN (Case study 1) as a fertilizer in 2011 </w:t>
      </w:r>
      <w:sdt>
        <w:sdtPr>
          <w:rPr>
            <w:rFonts w:asciiTheme="minorBidi" w:hAnsiTheme="minorBidi" w:cstheme="minorBidi"/>
            <w:shd w:val="clear" w:color="auto" w:fill="FFFFFF"/>
          </w:rPr>
          <w:id w:val="104079324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Cas01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[128]</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In this instance the research and development process for the Taliban took less than 2 years from the ban being put in place.</w:t>
      </w:r>
    </w:p>
    <w:p w14:paraId="02B684A1" w14:textId="4816FB74"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shd w:val="clear" w:color="auto" w:fill="FFFFFF"/>
        </w:rPr>
        <w:t xml:space="preserve">Potassium chlorate has been linked to </w:t>
      </w:r>
      <w:r w:rsidR="00ED6F30" w:rsidRPr="00A4782F">
        <w:rPr>
          <w:rFonts w:asciiTheme="minorBidi" w:hAnsiTheme="minorBidi" w:cstheme="minorBidi"/>
          <w:shd w:val="clear" w:color="auto" w:fill="FFFFFF"/>
        </w:rPr>
        <w:t>several</w:t>
      </w:r>
      <w:r w:rsidRPr="00A4782F">
        <w:rPr>
          <w:rFonts w:asciiTheme="minorBidi" w:hAnsiTheme="minorBidi" w:cstheme="minorBidi"/>
          <w:shd w:val="clear" w:color="auto" w:fill="FFFFFF"/>
        </w:rPr>
        <w:t xml:space="preserve"> major vehicle-borne IED attacks in recent years, with its close cousin (sodium chlorate) traced to at least three al-Shabaab vehicle-borne IED attacks between 2016 and 2017 </w:t>
      </w:r>
      <w:sdt>
        <w:sdtPr>
          <w:rPr>
            <w:rFonts w:asciiTheme="minorBidi" w:hAnsiTheme="minorBidi" w:cstheme="minorBidi"/>
            <w:shd w:val="clear" w:color="auto" w:fill="FFFFFF"/>
          </w:rPr>
          <w:id w:val="2067909514"/>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Uma17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[129]</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w:t>
      </w:r>
    </w:p>
    <w:p w14:paraId="2F0AB83B" w14:textId="77777777" w:rsidR="008D0B72" w:rsidRPr="00A4782F" w:rsidRDefault="008D0B72" w:rsidP="008D0B72">
      <w:pPr>
        <w:pStyle w:val="Heading4"/>
        <w:rPr>
          <w:rFonts w:asciiTheme="minorBidi" w:hAnsiTheme="minorBidi" w:cstheme="minorBidi"/>
        </w:rPr>
      </w:pPr>
      <w:bookmarkStart w:id="118" w:name="_Toc143499481"/>
      <w:r w:rsidRPr="00A4782F">
        <w:rPr>
          <w:rFonts w:asciiTheme="minorBidi" w:hAnsiTheme="minorBidi" w:cstheme="minorBidi"/>
        </w:rPr>
        <w:t>Availability of potassium chlorate</w:t>
      </w:r>
      <w:bookmarkEnd w:id="118"/>
    </w:p>
    <w:p w14:paraId="494A7B90" w14:textId="1CE11427"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rPr>
        <w:t xml:space="preserve">The potassium chlorate market is driven by the increasing demand for wood pulp bleaching to manufacture white paper and paperboard. This demand is set to increase by 5% between 2021 and 2026 according to global market key insights </w:t>
      </w:r>
      <w:sdt>
        <w:sdtPr>
          <w:rPr>
            <w:rFonts w:asciiTheme="minorBidi" w:hAnsiTheme="minorBidi" w:cstheme="minorBidi"/>
          </w:rPr>
          <w:id w:val="634688116"/>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EMR21 \l 2057 </w:instrText>
          </w:r>
          <w:r w:rsidRPr="00A4782F">
            <w:rPr>
              <w:rFonts w:asciiTheme="minorBidi" w:hAnsiTheme="minorBidi" w:cstheme="minorBidi"/>
            </w:rPr>
            <w:fldChar w:fldCharType="separate"/>
          </w:r>
          <w:r w:rsidR="00580D52" w:rsidRPr="00580D52">
            <w:rPr>
              <w:rFonts w:asciiTheme="minorBidi" w:hAnsiTheme="minorBidi" w:cstheme="minorBidi"/>
              <w:noProof/>
            </w:rPr>
            <w:t>[130]</w:t>
          </w:r>
          <w:r w:rsidRPr="00A4782F">
            <w:rPr>
              <w:rFonts w:asciiTheme="minorBidi" w:hAnsiTheme="minorBidi" w:cstheme="minorBidi"/>
            </w:rPr>
            <w:fldChar w:fldCharType="end"/>
          </w:r>
        </w:sdtContent>
      </w:sdt>
      <w:r w:rsidRPr="00A4782F">
        <w:rPr>
          <w:rFonts w:asciiTheme="minorBidi" w:hAnsiTheme="minorBidi" w:cstheme="minorBidi"/>
        </w:rPr>
        <w:t xml:space="preserve">, with India’s production in 2019 alone being in the region of 700 metric tons </w:t>
      </w:r>
      <w:sdt>
        <w:sdtPr>
          <w:rPr>
            <w:rFonts w:asciiTheme="minorBidi" w:hAnsiTheme="minorBidi" w:cstheme="minorBidi"/>
          </w:rPr>
          <w:id w:val="-77478579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Sta20 \l 2057 </w:instrText>
          </w:r>
          <w:r w:rsidRPr="00A4782F">
            <w:rPr>
              <w:rFonts w:asciiTheme="minorBidi" w:hAnsiTheme="minorBidi" w:cstheme="minorBidi"/>
            </w:rPr>
            <w:fldChar w:fldCharType="separate"/>
          </w:r>
          <w:r w:rsidR="00580D52" w:rsidRPr="00580D52">
            <w:rPr>
              <w:rFonts w:asciiTheme="minorBidi" w:hAnsiTheme="minorBidi" w:cstheme="minorBidi"/>
              <w:noProof/>
            </w:rPr>
            <w:t>[131]</w:t>
          </w:r>
          <w:r w:rsidRPr="00A4782F">
            <w:rPr>
              <w:rFonts w:asciiTheme="minorBidi" w:hAnsiTheme="minorBidi" w:cstheme="minorBidi"/>
            </w:rPr>
            <w:fldChar w:fldCharType="end"/>
          </w:r>
        </w:sdtContent>
      </w:sdt>
      <w:r w:rsidRPr="00A4782F">
        <w:rPr>
          <w:rFonts w:asciiTheme="minorBidi" w:hAnsiTheme="minorBidi" w:cstheme="minorBidi"/>
        </w:rPr>
        <w:t>. As such, potassium chlorate will remain a much sought-after commodity within the global supply chain.</w:t>
      </w:r>
      <w:r w:rsidRPr="00A4782F">
        <w:rPr>
          <w:rFonts w:asciiTheme="minorBidi" w:hAnsiTheme="minorBidi" w:cstheme="minorBidi"/>
          <w:shd w:val="clear" w:color="auto" w:fill="FFFFFF"/>
        </w:rPr>
        <w:t xml:space="preserve"> </w:t>
      </w:r>
    </w:p>
    <w:p w14:paraId="6109C924" w14:textId="58F6B8BD" w:rsidR="008D0B72" w:rsidRPr="00A4782F" w:rsidRDefault="008D0B72" w:rsidP="0007295C">
      <w:pPr>
        <w:pStyle w:val="NormalWeb"/>
        <w:spacing w:before="0" w:beforeAutospacing="0" w:after="0" w:afterAutospacing="0" w:line="360" w:lineRule="auto"/>
        <w:rPr>
          <w:rFonts w:asciiTheme="minorBidi" w:hAnsiTheme="minorBidi" w:cstheme="minorBidi"/>
          <w:sz w:val="22"/>
          <w:szCs w:val="22"/>
          <w:shd w:val="clear" w:color="auto" w:fill="FFFFFF"/>
        </w:rPr>
      </w:pPr>
      <w:r w:rsidRPr="00A4782F">
        <w:rPr>
          <w:rFonts w:asciiTheme="minorBidi" w:hAnsiTheme="minorBidi" w:cstheme="minorBidi"/>
          <w:sz w:val="22"/>
          <w:szCs w:val="22"/>
          <w:shd w:val="clear" w:color="auto" w:fill="FFFFFF"/>
        </w:rPr>
        <w:t xml:space="preserve">In 2016, UN embargo monitors first flagged al-Shabaab’s escalating use of commercial precursors in domestic IED production </w:t>
      </w:r>
      <w:sdt>
        <w:sdtPr>
          <w:rPr>
            <w:rFonts w:asciiTheme="minorBidi" w:hAnsiTheme="minorBidi" w:cstheme="minorBidi"/>
            <w:sz w:val="22"/>
            <w:szCs w:val="22"/>
            <w:shd w:val="clear" w:color="auto" w:fill="FFFFFF"/>
          </w:rPr>
          <w:id w:val="-713802958"/>
          <w:citation/>
        </w:sdtPr>
        <w:sdtEndPr/>
        <w:sdtContent>
          <w:r w:rsidRPr="00A4782F">
            <w:rPr>
              <w:rFonts w:asciiTheme="minorBidi" w:hAnsiTheme="minorBidi" w:cstheme="minorBidi"/>
              <w:sz w:val="22"/>
              <w:szCs w:val="22"/>
              <w:shd w:val="clear" w:color="auto" w:fill="FFFFFF"/>
            </w:rPr>
            <w:fldChar w:fldCharType="begin"/>
          </w:r>
          <w:r w:rsidRPr="00A4782F">
            <w:rPr>
              <w:rFonts w:asciiTheme="minorBidi" w:hAnsiTheme="minorBidi" w:cstheme="minorBidi"/>
              <w:sz w:val="22"/>
              <w:szCs w:val="22"/>
              <w:shd w:val="clear" w:color="auto" w:fill="FFFFFF"/>
            </w:rPr>
            <w:instrText xml:space="preserve">CITATION Ram16 \l 2057 </w:instrText>
          </w:r>
          <w:r w:rsidRPr="00A4782F">
            <w:rPr>
              <w:rFonts w:asciiTheme="minorBidi" w:hAnsiTheme="minorBidi" w:cstheme="minorBidi"/>
              <w:sz w:val="22"/>
              <w:szCs w:val="22"/>
              <w:shd w:val="clear" w:color="auto" w:fill="FFFFFF"/>
            </w:rPr>
            <w:fldChar w:fldCharType="separate"/>
          </w:r>
          <w:r w:rsidR="00580D52" w:rsidRPr="00580D52">
            <w:rPr>
              <w:rFonts w:asciiTheme="minorBidi" w:hAnsiTheme="minorBidi" w:cstheme="minorBidi"/>
              <w:noProof/>
              <w:sz w:val="22"/>
              <w:szCs w:val="22"/>
              <w:shd w:val="clear" w:color="auto" w:fill="FFFFFF"/>
            </w:rPr>
            <w:t>[132]</w:t>
          </w:r>
          <w:r w:rsidRPr="00A4782F">
            <w:rPr>
              <w:rFonts w:asciiTheme="minorBidi" w:hAnsiTheme="minorBidi" w:cstheme="minorBidi"/>
              <w:sz w:val="22"/>
              <w:szCs w:val="22"/>
              <w:shd w:val="clear" w:color="auto" w:fill="FFFFFF"/>
            </w:rPr>
            <w:fldChar w:fldCharType="end"/>
          </w:r>
        </w:sdtContent>
      </w:sdt>
      <w:r w:rsidRPr="00A4782F">
        <w:rPr>
          <w:rFonts w:asciiTheme="minorBidi" w:hAnsiTheme="minorBidi" w:cstheme="minorBidi"/>
          <w:sz w:val="22"/>
          <w:szCs w:val="22"/>
          <w:shd w:val="clear" w:color="auto" w:fill="FFFFFF"/>
        </w:rPr>
        <w:t xml:space="preserve">. Al-Shabaab had infiltrated and gained covert access to the manifests of legitimate cargo vessels and was able to prosecute successful seizure operations of potassium chlorate. Based on this tactic, Somali security forces have recovered a broad variety of IED chemical precursors in the group’s custody. In 2019, the UN Sanctions Committee added both potassium chlorate and sodium chlorate to a list of high-risk precursors requiring additional scrutiny due to their heightened risk of diversion into IED production </w:t>
      </w:r>
      <w:sdt>
        <w:sdtPr>
          <w:rPr>
            <w:rFonts w:asciiTheme="minorBidi" w:hAnsiTheme="minorBidi" w:cstheme="minorBidi"/>
            <w:sz w:val="22"/>
            <w:szCs w:val="22"/>
            <w:shd w:val="clear" w:color="auto" w:fill="FFFFFF"/>
          </w:rPr>
          <w:id w:val="1372416478"/>
          <w:citation/>
        </w:sdtPr>
        <w:sdtEndPr/>
        <w:sdtContent>
          <w:r w:rsidRPr="00A4782F">
            <w:rPr>
              <w:rFonts w:asciiTheme="minorBidi" w:hAnsiTheme="minorBidi" w:cstheme="minorBidi"/>
              <w:sz w:val="22"/>
              <w:szCs w:val="22"/>
              <w:shd w:val="clear" w:color="auto" w:fill="FFFFFF"/>
            </w:rPr>
            <w:fldChar w:fldCharType="begin"/>
          </w:r>
          <w:r w:rsidRPr="00A4782F">
            <w:rPr>
              <w:rFonts w:asciiTheme="minorBidi" w:hAnsiTheme="minorBidi" w:cstheme="minorBidi"/>
              <w:sz w:val="22"/>
              <w:szCs w:val="22"/>
              <w:shd w:val="clear" w:color="auto" w:fill="FFFFFF"/>
            </w:rPr>
            <w:instrText xml:space="preserve"> CITATION Pec19 \l 2057 </w:instrText>
          </w:r>
          <w:r w:rsidRPr="00A4782F">
            <w:rPr>
              <w:rFonts w:asciiTheme="minorBidi" w:hAnsiTheme="minorBidi" w:cstheme="minorBidi"/>
              <w:sz w:val="22"/>
              <w:szCs w:val="22"/>
              <w:shd w:val="clear" w:color="auto" w:fill="FFFFFF"/>
            </w:rPr>
            <w:fldChar w:fldCharType="separate"/>
          </w:r>
          <w:r w:rsidR="00580D52" w:rsidRPr="00580D52">
            <w:rPr>
              <w:rFonts w:asciiTheme="minorBidi" w:hAnsiTheme="minorBidi" w:cstheme="minorBidi"/>
              <w:noProof/>
              <w:sz w:val="22"/>
              <w:szCs w:val="22"/>
              <w:shd w:val="clear" w:color="auto" w:fill="FFFFFF"/>
            </w:rPr>
            <w:t>[133]</w:t>
          </w:r>
          <w:r w:rsidRPr="00A4782F">
            <w:rPr>
              <w:rFonts w:asciiTheme="minorBidi" w:hAnsiTheme="minorBidi" w:cstheme="minorBidi"/>
              <w:sz w:val="22"/>
              <w:szCs w:val="22"/>
              <w:shd w:val="clear" w:color="auto" w:fill="FFFFFF"/>
            </w:rPr>
            <w:fldChar w:fldCharType="end"/>
          </w:r>
        </w:sdtContent>
      </w:sdt>
      <w:r w:rsidRPr="00A4782F">
        <w:rPr>
          <w:rFonts w:asciiTheme="minorBidi" w:hAnsiTheme="minorBidi" w:cstheme="minorBidi"/>
          <w:sz w:val="22"/>
          <w:szCs w:val="22"/>
          <w:shd w:val="clear" w:color="auto" w:fill="FFFFFF"/>
        </w:rPr>
        <w:t>. The sanctions committee warned that Al-Shabaab’s interest in the production of HME was escalating and that the effective seizure and use of commercial chemical precursors were an established part of their capability.</w:t>
      </w:r>
    </w:p>
    <w:p w14:paraId="4F76414B" w14:textId="77777777" w:rsidR="008D0B72" w:rsidRPr="00B634DB" w:rsidRDefault="008D0B72" w:rsidP="00B634DB">
      <w:pPr>
        <w:pStyle w:val="Heading4"/>
      </w:pPr>
      <w:bookmarkStart w:id="119" w:name="_Toc143499482"/>
      <w:r w:rsidRPr="00B634DB">
        <w:t>Existing regulation on potassium chlorate</w:t>
      </w:r>
      <w:bookmarkEnd w:id="119"/>
    </w:p>
    <w:p w14:paraId="1C27DC67" w14:textId="481A04D0" w:rsidR="008D0B72" w:rsidRPr="00A4782F" w:rsidRDefault="008D0B72" w:rsidP="006A022D">
      <w:pPr>
        <w:rPr>
          <w:rFonts w:asciiTheme="minorBidi" w:hAnsiTheme="minorBidi" w:cstheme="minorBidi"/>
        </w:rPr>
      </w:pPr>
      <w:r w:rsidRPr="00A4782F">
        <w:rPr>
          <w:rFonts w:asciiTheme="minorBidi" w:hAnsiTheme="minorBidi" w:cstheme="minorBidi"/>
        </w:rPr>
        <w:t xml:space="preserve">Analysis of the regulation surrounding potassium chlorate </w:t>
      </w:r>
      <w:r w:rsidR="006A022D">
        <w:rPr>
          <w:rFonts w:asciiTheme="minorBidi" w:hAnsiTheme="minorBidi" w:cstheme="minorBidi"/>
        </w:rPr>
        <w:t>can be found in</w:t>
      </w:r>
      <w:r w:rsidR="00A32AB3">
        <w:rPr>
          <w:rFonts w:asciiTheme="minorBidi" w:hAnsiTheme="minorBidi" w:cstheme="minorBidi"/>
        </w:rPr>
        <w:t xml:space="preserve"> </w:t>
      </w:r>
      <w:r w:rsidR="00A32AB3">
        <w:rPr>
          <w:rFonts w:asciiTheme="minorBidi" w:hAnsiTheme="minorBidi" w:cstheme="minorBidi"/>
        </w:rPr>
        <w:fldChar w:fldCharType="begin"/>
      </w:r>
      <w:r w:rsidR="00A32AB3">
        <w:rPr>
          <w:rFonts w:asciiTheme="minorBidi" w:hAnsiTheme="minorBidi" w:cstheme="minorBidi"/>
        </w:rPr>
        <w:instrText xml:space="preserve"> REF _Ref151988463 \h </w:instrText>
      </w:r>
      <w:r w:rsidR="00A32AB3">
        <w:rPr>
          <w:rFonts w:asciiTheme="minorBidi" w:hAnsiTheme="minorBidi" w:cstheme="minorBidi"/>
        </w:rPr>
      </w:r>
      <w:r w:rsidR="00A32AB3">
        <w:rPr>
          <w:rFonts w:asciiTheme="minorBidi" w:hAnsiTheme="minorBidi" w:cstheme="minorBidi"/>
        </w:rPr>
        <w:fldChar w:fldCharType="separate"/>
      </w:r>
      <w:r w:rsidR="00772689">
        <w:t xml:space="preserve">Table </w:t>
      </w:r>
      <w:r w:rsidR="00772689">
        <w:rPr>
          <w:noProof/>
          <w:cs/>
        </w:rPr>
        <w:t>‎</w:t>
      </w:r>
      <w:r w:rsidR="00772689">
        <w:rPr>
          <w:noProof/>
        </w:rPr>
        <w:t>2</w:t>
      </w:r>
      <w:r w:rsidR="00772689">
        <w:noBreakHyphen/>
      </w:r>
      <w:r w:rsidR="00772689">
        <w:rPr>
          <w:noProof/>
        </w:rPr>
        <w:t>6</w:t>
      </w:r>
      <w:r w:rsidR="00A32AB3">
        <w:rPr>
          <w:rFonts w:asciiTheme="minorBidi" w:hAnsiTheme="minorBidi" w:cstheme="minorBidi"/>
        </w:rPr>
        <w:fldChar w:fldCharType="end"/>
      </w:r>
      <w:r w:rsidR="006A022D">
        <w:rPr>
          <w:rFonts w:asciiTheme="minorBidi" w:hAnsiTheme="minorBidi" w:cstheme="minorBidi"/>
        </w:rPr>
        <w:t xml:space="preserve">.  This table </w:t>
      </w:r>
      <w:r w:rsidRPr="00A4782F">
        <w:rPr>
          <w:rFonts w:asciiTheme="minorBidi" w:hAnsiTheme="minorBidi" w:cstheme="minorBidi"/>
        </w:rPr>
        <w:t>demonstrates that regulation continues to focus on variations in percentage w/w, or that illicit diversion of quantities greater than 180 kg should be reported to the authorities. This would seem to be rather an excessive quantity for such a potent precursor. And, whilst this regulation may be appropriate for countries that enjoy effective security regimes within the supply chain, potassium chlorate remains exploitable in destinations where receipt and onward movement is questionable. Given that potassium chlorate is independent of other precursors and a natural (but less stable) second for AN, suggests it should also be another precursor considered within global regulation. Ultimately, the regulation of some precursors essentially begins a ‘cause and effect’ relationship where the use of potassium chlorate has become more prolific due to the regulations and therefore the difficulties in obtaining AN.</w:t>
      </w:r>
    </w:p>
    <w:p w14:paraId="403F11D1" w14:textId="77777777" w:rsidR="008D0B72" w:rsidRPr="00A4782F" w:rsidRDefault="008D0B72" w:rsidP="0007295C">
      <w:pPr>
        <w:pStyle w:val="Heading3"/>
        <w:rPr>
          <w:rFonts w:asciiTheme="minorBidi" w:hAnsiTheme="minorBidi" w:cstheme="minorBidi"/>
        </w:rPr>
      </w:pPr>
      <w:bookmarkStart w:id="120" w:name="_Toc143499483"/>
      <w:bookmarkStart w:id="121" w:name="_Toc152159573"/>
      <w:r w:rsidRPr="00A4782F">
        <w:rPr>
          <w:rFonts w:asciiTheme="minorBidi" w:hAnsiTheme="minorBidi" w:cstheme="minorBidi"/>
        </w:rPr>
        <w:t>Application of Risk Assessment Criteria</w:t>
      </w:r>
      <w:bookmarkEnd w:id="120"/>
      <w:bookmarkEnd w:id="121"/>
    </w:p>
    <w:p w14:paraId="4E6439EB" w14:textId="4575CEE5" w:rsidR="003622E9" w:rsidRDefault="00B95D9D" w:rsidP="00006E18">
      <w:pPr>
        <w:rPr>
          <w:rFonts w:asciiTheme="minorBidi" w:hAnsiTheme="minorBidi" w:cstheme="minorBidi"/>
          <w:shd w:val="clear" w:color="auto" w:fill="FFFFFF"/>
        </w:rPr>
      </w:pPr>
      <w:r>
        <w:rPr>
          <w:rFonts w:asciiTheme="minorBidi" w:hAnsiTheme="minorBidi" w:cstheme="minorBidi"/>
          <w:shd w:val="clear" w:color="auto" w:fill="FFFFFF"/>
        </w:rPr>
        <w:fldChar w:fldCharType="begin"/>
      </w:r>
      <w:r>
        <w:rPr>
          <w:rFonts w:asciiTheme="minorBidi" w:hAnsiTheme="minorBidi" w:cstheme="minorBidi"/>
          <w:shd w:val="clear" w:color="auto" w:fill="FFFFFF"/>
        </w:rPr>
        <w:instrText xml:space="preserve"> REF _Ref151988538 \h </w:instrText>
      </w:r>
      <w:r>
        <w:rPr>
          <w:rFonts w:asciiTheme="minorBidi" w:hAnsiTheme="minorBidi" w:cstheme="minorBidi"/>
          <w:shd w:val="clear" w:color="auto" w:fill="FFFFFF"/>
        </w:rPr>
      </w:r>
      <w:r>
        <w:rPr>
          <w:rFonts w:asciiTheme="minorBidi" w:hAnsiTheme="minorBidi" w:cstheme="minorBidi"/>
          <w:shd w:val="clear" w:color="auto" w:fill="FFFFFF"/>
        </w:rPr>
        <w:fldChar w:fldCharType="separate"/>
      </w:r>
      <w:r w:rsidR="00772689">
        <w:t xml:space="preserve">Table </w:t>
      </w:r>
      <w:r w:rsidR="00772689">
        <w:rPr>
          <w:noProof/>
          <w:cs/>
        </w:rPr>
        <w:t>‎</w:t>
      </w:r>
      <w:r w:rsidR="00772689">
        <w:rPr>
          <w:noProof/>
        </w:rPr>
        <w:t>2</w:t>
      </w:r>
      <w:r w:rsidR="00772689">
        <w:noBreakHyphen/>
      </w:r>
      <w:r w:rsidR="00772689">
        <w:rPr>
          <w:noProof/>
        </w:rPr>
        <w:t>7</w:t>
      </w:r>
      <w:r>
        <w:rPr>
          <w:rFonts w:asciiTheme="minorBidi" w:hAnsiTheme="minorBidi" w:cstheme="minorBidi"/>
          <w:shd w:val="clear" w:color="auto" w:fill="FFFFFF"/>
        </w:rPr>
        <w:fldChar w:fldCharType="end"/>
      </w:r>
      <w:r>
        <w:rPr>
          <w:rFonts w:asciiTheme="minorBidi" w:hAnsiTheme="minorBidi" w:cstheme="minorBidi"/>
          <w:shd w:val="clear" w:color="auto" w:fill="FFFFFF"/>
        </w:rPr>
        <w:t xml:space="preserve"> </w:t>
      </w:r>
      <w:r w:rsidR="008D0B72" w:rsidRPr="00A4782F">
        <w:rPr>
          <w:rFonts w:asciiTheme="minorBidi" w:hAnsiTheme="minorBidi" w:cstheme="minorBidi"/>
          <w:shd w:val="clear" w:color="auto" w:fill="FFFFFF"/>
        </w:rPr>
        <w:t>provides the projected priorities that should be afforded to AN, PC and hydrogen peroxide based on the assessment criteria proposed at</w:t>
      </w:r>
      <w:r w:rsidR="001A00DD">
        <w:rPr>
          <w:rFonts w:asciiTheme="minorBidi" w:hAnsiTheme="minorBidi" w:cstheme="minorBidi"/>
          <w:shd w:val="clear" w:color="auto" w:fill="FFFFFF"/>
        </w:rPr>
        <w:t xml:space="preserve"> </w:t>
      </w:r>
      <w:r w:rsidR="001A00DD">
        <w:rPr>
          <w:rFonts w:asciiTheme="minorBidi" w:hAnsiTheme="minorBidi" w:cstheme="minorBidi"/>
          <w:shd w:val="clear" w:color="auto" w:fill="FFFFFF"/>
        </w:rPr>
        <w:fldChar w:fldCharType="begin"/>
      </w:r>
      <w:r w:rsidR="001A00DD">
        <w:rPr>
          <w:rFonts w:asciiTheme="minorBidi" w:hAnsiTheme="minorBidi" w:cstheme="minorBidi"/>
          <w:shd w:val="clear" w:color="auto" w:fill="FFFFFF"/>
        </w:rPr>
        <w:instrText xml:space="preserve"> REF _Ref143535985 \h </w:instrText>
      </w:r>
      <w:r w:rsidR="001A00DD">
        <w:rPr>
          <w:rFonts w:asciiTheme="minorBidi" w:hAnsiTheme="minorBidi" w:cstheme="minorBidi"/>
          <w:shd w:val="clear" w:color="auto" w:fill="FFFFFF"/>
        </w:rPr>
      </w:r>
      <w:r w:rsidR="001A00DD">
        <w:rPr>
          <w:rFonts w:asciiTheme="minorBidi" w:hAnsiTheme="minorBidi" w:cstheme="minorBidi"/>
          <w:shd w:val="clear" w:color="auto" w:fill="FFFFFF"/>
        </w:rPr>
        <w:fldChar w:fldCharType="separate"/>
      </w:r>
      <w:r w:rsidR="00772689">
        <w:t xml:space="preserve">Figure </w:t>
      </w:r>
      <w:r w:rsidR="00772689">
        <w:rPr>
          <w:noProof/>
          <w:cs/>
        </w:rPr>
        <w:t>‎</w:t>
      </w:r>
      <w:r w:rsidR="00772689">
        <w:rPr>
          <w:noProof/>
        </w:rPr>
        <w:t>2</w:t>
      </w:r>
      <w:r w:rsidR="00772689">
        <w:noBreakHyphen/>
      </w:r>
      <w:r w:rsidR="00772689">
        <w:rPr>
          <w:noProof/>
        </w:rPr>
        <w:t>1</w:t>
      </w:r>
      <w:r w:rsidR="001A00DD">
        <w:rPr>
          <w:rFonts w:asciiTheme="minorBidi" w:hAnsiTheme="minorBidi" w:cstheme="minorBidi"/>
          <w:shd w:val="clear" w:color="auto" w:fill="FFFFFF"/>
        </w:rPr>
        <w:fldChar w:fldCharType="end"/>
      </w:r>
      <w:r w:rsidR="008D0B72" w:rsidRPr="00A4782F">
        <w:rPr>
          <w:rFonts w:asciiTheme="minorBidi" w:hAnsiTheme="minorBidi" w:cstheme="minorBidi"/>
          <w:shd w:val="clear" w:color="auto" w:fill="FFFFFF"/>
        </w:rPr>
        <w:t>. Hexamine is also offered as a chemically dependent comparator for hydrogen peroxide since the production of HMTD, for example, is dependent upon it. Whilst hexamine requires no further action, AN, PC and hydrogen peroxide are not sufficiently regulated.</w:t>
      </w:r>
    </w:p>
    <w:p w14:paraId="4ACBDF04" w14:textId="77777777" w:rsidR="00B95D9D" w:rsidRDefault="00B95D9D" w:rsidP="00006E18">
      <w:pPr>
        <w:rPr>
          <w:rFonts w:asciiTheme="minorBidi" w:hAnsiTheme="minorBidi" w:cstheme="minorBidi"/>
          <w:shd w:val="clear" w:color="auto" w:fill="FFFFFF"/>
        </w:rPr>
      </w:pPr>
    </w:p>
    <w:p w14:paraId="6E7963C5" w14:textId="490BF0FF" w:rsidR="00B95D9D" w:rsidRDefault="00B95D9D" w:rsidP="00006E18">
      <w:pPr>
        <w:rPr>
          <w:rFonts w:asciiTheme="minorBidi" w:hAnsiTheme="minorBidi" w:cstheme="minorBidi"/>
          <w:shd w:val="clear" w:color="auto" w:fill="FFFFFF"/>
        </w:rPr>
        <w:sectPr w:rsidR="00B95D9D" w:rsidSect="00297ADA">
          <w:pgSz w:w="11906" w:h="16838" w:code="9"/>
          <w:pgMar w:top="1701" w:right="1701" w:bottom="1701" w:left="1701" w:header="709" w:footer="851" w:gutter="0"/>
          <w:cols w:space="708"/>
          <w:docGrid w:linePitch="360"/>
        </w:sectPr>
      </w:pPr>
    </w:p>
    <w:p w14:paraId="6FF2122A" w14:textId="4E7FCEFA" w:rsidR="00006E18" w:rsidRPr="00A4782F" w:rsidRDefault="00006E18" w:rsidP="00006E18">
      <w:pPr>
        <w:rPr>
          <w:rFonts w:asciiTheme="minorBidi" w:hAnsiTheme="minorBidi" w:cstheme="minorBidi"/>
          <w:shd w:val="clear" w:color="auto" w:fill="FFFFFF"/>
        </w:rPr>
      </w:pPr>
    </w:p>
    <w:p w14:paraId="5E6AA5FB" w14:textId="4F9037F4" w:rsidR="008D0B72" w:rsidRPr="00B634DB" w:rsidRDefault="0067757F" w:rsidP="0067757F">
      <w:pPr>
        <w:pStyle w:val="Caption"/>
        <w:jc w:val="center"/>
        <w:rPr>
          <w:rFonts w:asciiTheme="minorBidi" w:hAnsiTheme="minorBidi" w:cstheme="minorBidi"/>
          <w:szCs w:val="22"/>
        </w:rPr>
      </w:pPr>
      <w:bookmarkStart w:id="122" w:name="_Ref151988538"/>
      <w:bookmarkStart w:id="123" w:name="_Toc152159682"/>
      <w:r>
        <w:t xml:space="preserve">Table </w:t>
      </w:r>
      <w:fldSimple w:instr=" STYLEREF 1 \s ">
        <w:r w:rsidR="00772689">
          <w:rPr>
            <w:noProof/>
            <w:cs/>
          </w:rPr>
          <w:t>‎</w:t>
        </w:r>
        <w:r w:rsidR="00772689">
          <w:rPr>
            <w:noProof/>
          </w:rPr>
          <w:t>2</w:t>
        </w:r>
      </w:fldSimple>
      <w:r w:rsidR="002D7B4D">
        <w:noBreakHyphen/>
      </w:r>
      <w:fldSimple w:instr=" SEQ Table \* ARABIC \s 1 ">
        <w:r w:rsidR="00772689">
          <w:rPr>
            <w:noProof/>
          </w:rPr>
          <w:t>7</w:t>
        </w:r>
      </w:fldSimple>
      <w:bookmarkEnd w:id="122"/>
      <w:r>
        <w:t xml:space="preserve">: </w:t>
      </w:r>
      <w:r w:rsidRPr="00291D21">
        <w:t>Example of ammonium nitrate, potassium chlorate, hydrogen peroxide and hexamine being considered within a revised R.A. process</w:t>
      </w:r>
      <w:bookmarkEnd w:id="123"/>
    </w:p>
    <w:tbl>
      <w:tblPr>
        <w:tblStyle w:val="TableGridLight"/>
        <w:tblW w:w="13183" w:type="dxa"/>
        <w:tblLook w:val="04A0" w:firstRow="1" w:lastRow="0" w:firstColumn="1" w:lastColumn="0" w:noHBand="0" w:noVBand="1"/>
      </w:tblPr>
      <w:tblGrid>
        <w:gridCol w:w="1329"/>
        <w:gridCol w:w="2322"/>
        <w:gridCol w:w="2445"/>
        <w:gridCol w:w="2551"/>
        <w:gridCol w:w="4536"/>
      </w:tblGrid>
      <w:tr w:rsidR="008D0B72" w:rsidRPr="00A4782F" w14:paraId="40D3B909" w14:textId="77777777" w:rsidTr="00B50905">
        <w:trPr>
          <w:tblHeader/>
        </w:trPr>
        <w:tc>
          <w:tcPr>
            <w:tcW w:w="1329" w:type="dxa"/>
            <w:shd w:val="clear" w:color="auto" w:fill="D9D9D9" w:themeFill="background1" w:themeFillShade="D9"/>
          </w:tcPr>
          <w:p w14:paraId="3C6E6A0C" w14:textId="77777777" w:rsidR="008D0B72" w:rsidRPr="00A4782F" w:rsidRDefault="008D0B72" w:rsidP="00613E40">
            <w:pPr>
              <w:jc w:val="center"/>
              <w:rPr>
                <w:rFonts w:asciiTheme="minorBidi" w:hAnsiTheme="minorBidi" w:cstheme="minorBidi"/>
                <w:b/>
                <w:bCs/>
                <w:sz w:val="20"/>
                <w:szCs w:val="20"/>
              </w:rPr>
            </w:pPr>
            <w:r w:rsidRPr="00A4782F">
              <w:rPr>
                <w:rFonts w:asciiTheme="minorBidi" w:hAnsiTheme="minorBidi" w:cstheme="minorBidi"/>
                <w:sz w:val="20"/>
                <w:szCs w:val="20"/>
              </w:rPr>
              <w:t>Chemical</w:t>
            </w:r>
          </w:p>
        </w:tc>
        <w:tc>
          <w:tcPr>
            <w:tcW w:w="2322" w:type="dxa"/>
            <w:shd w:val="clear" w:color="auto" w:fill="D9D9D9" w:themeFill="background1" w:themeFillShade="D9"/>
          </w:tcPr>
          <w:p w14:paraId="72E71C5B" w14:textId="77777777" w:rsidR="008D0B72" w:rsidRPr="00A4782F" w:rsidRDefault="008D0B72" w:rsidP="00613E40">
            <w:pPr>
              <w:jc w:val="center"/>
              <w:rPr>
                <w:rFonts w:asciiTheme="minorBidi" w:hAnsiTheme="minorBidi" w:cstheme="minorBidi"/>
                <w:b/>
                <w:bCs/>
                <w:sz w:val="20"/>
                <w:szCs w:val="20"/>
              </w:rPr>
            </w:pPr>
            <w:r w:rsidRPr="00A4782F">
              <w:rPr>
                <w:rFonts w:asciiTheme="minorBidi" w:hAnsiTheme="minorBidi" w:cstheme="minorBidi"/>
                <w:sz w:val="20"/>
                <w:szCs w:val="20"/>
              </w:rPr>
              <w:t>Ammonium Nitrate</w:t>
            </w:r>
          </w:p>
        </w:tc>
        <w:tc>
          <w:tcPr>
            <w:tcW w:w="2445" w:type="dxa"/>
            <w:shd w:val="clear" w:color="auto" w:fill="D9D9D9" w:themeFill="background1" w:themeFillShade="D9"/>
          </w:tcPr>
          <w:p w14:paraId="2737D2A2" w14:textId="77777777" w:rsidR="008D0B72" w:rsidRPr="00A4782F" w:rsidRDefault="008D0B72" w:rsidP="00613E40">
            <w:pPr>
              <w:jc w:val="center"/>
              <w:rPr>
                <w:rFonts w:asciiTheme="minorBidi" w:hAnsiTheme="minorBidi" w:cstheme="minorBidi"/>
                <w:sz w:val="20"/>
                <w:szCs w:val="20"/>
              </w:rPr>
            </w:pPr>
            <w:r w:rsidRPr="00A4782F">
              <w:rPr>
                <w:rFonts w:asciiTheme="minorBidi" w:hAnsiTheme="minorBidi" w:cstheme="minorBidi"/>
                <w:sz w:val="20"/>
                <w:szCs w:val="20"/>
              </w:rPr>
              <w:t>Potassium Chlorate</w:t>
            </w:r>
          </w:p>
        </w:tc>
        <w:tc>
          <w:tcPr>
            <w:tcW w:w="2551" w:type="dxa"/>
            <w:shd w:val="clear" w:color="auto" w:fill="D9D9D9" w:themeFill="background1" w:themeFillShade="D9"/>
          </w:tcPr>
          <w:p w14:paraId="23986932" w14:textId="77777777" w:rsidR="008D0B72" w:rsidRPr="00A4782F" w:rsidRDefault="008D0B72" w:rsidP="00613E40">
            <w:pPr>
              <w:jc w:val="center"/>
              <w:rPr>
                <w:rFonts w:asciiTheme="minorBidi" w:hAnsiTheme="minorBidi" w:cstheme="minorBidi"/>
                <w:sz w:val="20"/>
                <w:szCs w:val="20"/>
              </w:rPr>
            </w:pPr>
            <w:r w:rsidRPr="00A4782F">
              <w:rPr>
                <w:rFonts w:asciiTheme="minorBidi" w:hAnsiTheme="minorBidi" w:cstheme="minorBidi"/>
                <w:sz w:val="20"/>
                <w:szCs w:val="20"/>
              </w:rPr>
              <w:t>Hydrogen Peroxide</w:t>
            </w:r>
          </w:p>
        </w:tc>
        <w:tc>
          <w:tcPr>
            <w:tcW w:w="4536" w:type="dxa"/>
            <w:shd w:val="clear" w:color="auto" w:fill="D9D9D9" w:themeFill="background1" w:themeFillShade="D9"/>
          </w:tcPr>
          <w:p w14:paraId="29085C90" w14:textId="77777777" w:rsidR="008D0B72" w:rsidRPr="00A4782F" w:rsidRDefault="008D0B72" w:rsidP="00613E40">
            <w:pPr>
              <w:jc w:val="center"/>
              <w:rPr>
                <w:rFonts w:asciiTheme="minorBidi" w:hAnsiTheme="minorBidi" w:cstheme="minorBidi"/>
                <w:b/>
                <w:bCs/>
                <w:sz w:val="20"/>
                <w:szCs w:val="20"/>
              </w:rPr>
            </w:pPr>
            <w:r w:rsidRPr="00A4782F">
              <w:rPr>
                <w:rFonts w:asciiTheme="minorBidi" w:hAnsiTheme="minorBidi" w:cstheme="minorBidi"/>
                <w:sz w:val="20"/>
                <w:szCs w:val="20"/>
              </w:rPr>
              <w:t>Hexamine</w:t>
            </w:r>
          </w:p>
        </w:tc>
      </w:tr>
      <w:tr w:rsidR="008D0B72" w:rsidRPr="00A4782F" w14:paraId="0A3241CA" w14:textId="77777777" w:rsidTr="003622E9">
        <w:tc>
          <w:tcPr>
            <w:tcW w:w="1329" w:type="dxa"/>
          </w:tcPr>
          <w:p w14:paraId="156E5501" w14:textId="77777777" w:rsidR="008D0B72" w:rsidRPr="00A4782F" w:rsidRDefault="008D0B72" w:rsidP="00CF0644">
            <w:pPr>
              <w:jc w:val="left"/>
              <w:rPr>
                <w:rFonts w:asciiTheme="minorBidi" w:hAnsiTheme="minorBidi" w:cstheme="minorBidi"/>
                <w:b/>
                <w:bCs/>
                <w:sz w:val="20"/>
                <w:szCs w:val="20"/>
              </w:rPr>
            </w:pPr>
            <w:r w:rsidRPr="00A4782F">
              <w:rPr>
                <w:rFonts w:asciiTheme="minorBidi" w:hAnsiTheme="minorBidi" w:cstheme="minorBidi"/>
                <w:sz w:val="20"/>
                <w:szCs w:val="20"/>
              </w:rPr>
              <w:t>STEP 1</w:t>
            </w:r>
          </w:p>
        </w:tc>
        <w:tc>
          <w:tcPr>
            <w:tcW w:w="2322" w:type="dxa"/>
          </w:tcPr>
          <w:p w14:paraId="44BFCCD2"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1 (independent)</w:t>
            </w:r>
          </w:p>
        </w:tc>
        <w:tc>
          <w:tcPr>
            <w:tcW w:w="2445" w:type="dxa"/>
          </w:tcPr>
          <w:p w14:paraId="0D217CBE"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1 (independent)</w:t>
            </w:r>
          </w:p>
        </w:tc>
        <w:tc>
          <w:tcPr>
            <w:tcW w:w="2551" w:type="dxa"/>
          </w:tcPr>
          <w:p w14:paraId="58BB4071"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1 (independent)</w:t>
            </w:r>
          </w:p>
        </w:tc>
        <w:tc>
          <w:tcPr>
            <w:tcW w:w="4536" w:type="dxa"/>
          </w:tcPr>
          <w:p w14:paraId="22A40A77"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2 (dependent upon hydrogen peroxide &gt; 30% w/w to produce HMTD)</w:t>
            </w:r>
          </w:p>
        </w:tc>
      </w:tr>
      <w:tr w:rsidR="008D0B72" w:rsidRPr="00A4782F" w14:paraId="6E6C737E" w14:textId="77777777" w:rsidTr="003622E9">
        <w:tc>
          <w:tcPr>
            <w:tcW w:w="1329" w:type="dxa"/>
          </w:tcPr>
          <w:p w14:paraId="45128B98" w14:textId="77777777" w:rsidR="008D0B72" w:rsidRPr="00A4782F" w:rsidRDefault="008D0B72" w:rsidP="00CF0644">
            <w:pPr>
              <w:jc w:val="left"/>
              <w:rPr>
                <w:rFonts w:asciiTheme="minorBidi" w:hAnsiTheme="minorBidi" w:cstheme="minorBidi"/>
                <w:b/>
                <w:bCs/>
                <w:sz w:val="20"/>
                <w:szCs w:val="20"/>
              </w:rPr>
            </w:pPr>
            <w:r w:rsidRPr="00A4782F">
              <w:rPr>
                <w:rFonts w:asciiTheme="minorBidi" w:hAnsiTheme="minorBidi" w:cstheme="minorBidi"/>
                <w:sz w:val="20"/>
                <w:szCs w:val="20"/>
              </w:rPr>
              <w:t>STEP 2</w:t>
            </w:r>
          </w:p>
        </w:tc>
        <w:tc>
          <w:tcPr>
            <w:tcW w:w="2322" w:type="dxa"/>
          </w:tcPr>
          <w:p w14:paraId="73821C4F"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2 (main charge)</w:t>
            </w:r>
          </w:p>
        </w:tc>
        <w:tc>
          <w:tcPr>
            <w:tcW w:w="2445" w:type="dxa"/>
          </w:tcPr>
          <w:p w14:paraId="6184F796"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1 (main charge and detonator)</w:t>
            </w:r>
          </w:p>
        </w:tc>
        <w:tc>
          <w:tcPr>
            <w:tcW w:w="2551" w:type="dxa"/>
          </w:tcPr>
          <w:p w14:paraId="451B1D1E"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1 (main charge and detonator)</w:t>
            </w:r>
          </w:p>
        </w:tc>
        <w:tc>
          <w:tcPr>
            <w:tcW w:w="4536" w:type="dxa"/>
          </w:tcPr>
          <w:p w14:paraId="3C38E9C1"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3 (detonators and boosters)</w:t>
            </w:r>
          </w:p>
        </w:tc>
      </w:tr>
      <w:tr w:rsidR="008D0B72" w:rsidRPr="00A4782F" w14:paraId="5B514BAE" w14:textId="77777777" w:rsidTr="003622E9">
        <w:tc>
          <w:tcPr>
            <w:tcW w:w="1329" w:type="dxa"/>
          </w:tcPr>
          <w:p w14:paraId="51979592" w14:textId="77777777" w:rsidR="008D0B72" w:rsidRPr="00A4782F" w:rsidRDefault="008D0B72" w:rsidP="00CF0644">
            <w:pPr>
              <w:rPr>
                <w:rFonts w:asciiTheme="minorBidi" w:hAnsiTheme="minorBidi" w:cstheme="minorBidi"/>
                <w:b/>
                <w:bCs/>
                <w:sz w:val="20"/>
                <w:szCs w:val="20"/>
              </w:rPr>
            </w:pPr>
            <w:r w:rsidRPr="00A4782F">
              <w:rPr>
                <w:rFonts w:asciiTheme="minorBidi" w:hAnsiTheme="minorBidi" w:cstheme="minorBidi"/>
                <w:sz w:val="20"/>
                <w:szCs w:val="20"/>
              </w:rPr>
              <w:t>STEP 3</w:t>
            </w:r>
          </w:p>
        </w:tc>
        <w:tc>
          <w:tcPr>
            <w:tcW w:w="2322" w:type="dxa"/>
          </w:tcPr>
          <w:p w14:paraId="3F51D1FD" w14:textId="77777777" w:rsidR="008D0B72" w:rsidRPr="00A4782F" w:rsidRDefault="008D0B72" w:rsidP="00CF0644">
            <w:pPr>
              <w:rPr>
                <w:rFonts w:asciiTheme="minorBidi" w:hAnsiTheme="minorBidi" w:cstheme="minorBidi"/>
                <w:sz w:val="20"/>
                <w:szCs w:val="20"/>
              </w:rPr>
            </w:pPr>
            <w:r w:rsidRPr="00A4782F">
              <w:rPr>
                <w:rFonts w:asciiTheme="minorBidi" w:hAnsiTheme="minorBidi" w:cstheme="minorBidi"/>
                <w:sz w:val="20"/>
                <w:szCs w:val="20"/>
              </w:rPr>
              <w:t>1 (VBIED - frequent)</w:t>
            </w:r>
          </w:p>
        </w:tc>
        <w:tc>
          <w:tcPr>
            <w:tcW w:w="2445" w:type="dxa"/>
          </w:tcPr>
          <w:p w14:paraId="40F1A97B" w14:textId="77777777" w:rsidR="008D0B72" w:rsidRPr="00A4782F" w:rsidRDefault="008D0B72" w:rsidP="00CF0644">
            <w:pPr>
              <w:rPr>
                <w:rFonts w:asciiTheme="minorBidi" w:hAnsiTheme="minorBidi" w:cstheme="minorBidi"/>
                <w:sz w:val="20"/>
                <w:szCs w:val="20"/>
              </w:rPr>
            </w:pPr>
            <w:r w:rsidRPr="00A4782F">
              <w:rPr>
                <w:rFonts w:asciiTheme="minorBidi" w:hAnsiTheme="minorBidi" w:cstheme="minorBidi"/>
                <w:sz w:val="20"/>
                <w:szCs w:val="20"/>
              </w:rPr>
              <w:t>1 (VBIED and PBIED)</w:t>
            </w:r>
          </w:p>
        </w:tc>
        <w:tc>
          <w:tcPr>
            <w:tcW w:w="2551" w:type="dxa"/>
          </w:tcPr>
          <w:p w14:paraId="11FFB3F8" w14:textId="77777777" w:rsidR="008D0B72" w:rsidRPr="00A4782F" w:rsidRDefault="008D0B72" w:rsidP="00CF0644">
            <w:pPr>
              <w:rPr>
                <w:rFonts w:asciiTheme="minorBidi" w:hAnsiTheme="minorBidi" w:cstheme="minorBidi"/>
                <w:sz w:val="20"/>
                <w:szCs w:val="20"/>
              </w:rPr>
            </w:pPr>
            <w:r w:rsidRPr="00A4782F">
              <w:rPr>
                <w:rFonts w:asciiTheme="minorBidi" w:hAnsiTheme="minorBidi" w:cstheme="minorBidi"/>
                <w:sz w:val="20"/>
                <w:szCs w:val="20"/>
              </w:rPr>
              <w:t>1 (VBIED and PBIED)</w:t>
            </w:r>
          </w:p>
        </w:tc>
        <w:tc>
          <w:tcPr>
            <w:tcW w:w="4536" w:type="dxa"/>
          </w:tcPr>
          <w:p w14:paraId="19A7F43B" w14:textId="77777777" w:rsidR="008D0B72" w:rsidRPr="00A4782F" w:rsidRDefault="008D0B72" w:rsidP="00CF0644">
            <w:pPr>
              <w:rPr>
                <w:rFonts w:asciiTheme="minorBidi" w:hAnsiTheme="minorBidi" w:cstheme="minorBidi"/>
                <w:sz w:val="20"/>
                <w:szCs w:val="20"/>
              </w:rPr>
            </w:pPr>
            <w:r w:rsidRPr="00A4782F">
              <w:rPr>
                <w:rFonts w:asciiTheme="minorBidi" w:hAnsiTheme="minorBidi" w:cstheme="minorBidi"/>
                <w:sz w:val="20"/>
                <w:szCs w:val="20"/>
              </w:rPr>
              <w:t>2 (all types of IED - infrequent)</w:t>
            </w:r>
          </w:p>
        </w:tc>
      </w:tr>
      <w:tr w:rsidR="008D0B72" w:rsidRPr="00A4782F" w14:paraId="370B2876" w14:textId="77777777" w:rsidTr="003622E9">
        <w:tc>
          <w:tcPr>
            <w:tcW w:w="1329" w:type="dxa"/>
          </w:tcPr>
          <w:p w14:paraId="58D140A7" w14:textId="77777777" w:rsidR="008D0B72" w:rsidRPr="00A4782F" w:rsidRDefault="008D0B72" w:rsidP="00CF0644">
            <w:pPr>
              <w:jc w:val="left"/>
              <w:rPr>
                <w:rFonts w:asciiTheme="minorBidi" w:hAnsiTheme="minorBidi" w:cstheme="minorBidi"/>
                <w:b/>
                <w:bCs/>
                <w:sz w:val="20"/>
                <w:szCs w:val="20"/>
              </w:rPr>
            </w:pPr>
            <w:r w:rsidRPr="00A4782F">
              <w:rPr>
                <w:rFonts w:asciiTheme="minorBidi" w:hAnsiTheme="minorBidi" w:cstheme="minorBidi"/>
                <w:sz w:val="20"/>
                <w:szCs w:val="20"/>
              </w:rPr>
              <w:t>STEP 4</w:t>
            </w:r>
          </w:p>
        </w:tc>
        <w:tc>
          <w:tcPr>
            <w:tcW w:w="2322" w:type="dxa"/>
          </w:tcPr>
          <w:p w14:paraId="6EAA3CD4"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1 (Significant)</w:t>
            </w:r>
          </w:p>
        </w:tc>
        <w:tc>
          <w:tcPr>
            <w:tcW w:w="2445" w:type="dxa"/>
          </w:tcPr>
          <w:p w14:paraId="13EC7C04"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1 (Significant)</w:t>
            </w:r>
          </w:p>
        </w:tc>
        <w:tc>
          <w:tcPr>
            <w:tcW w:w="2551" w:type="dxa"/>
          </w:tcPr>
          <w:p w14:paraId="725E679D"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1 (Significant)</w:t>
            </w:r>
          </w:p>
        </w:tc>
        <w:tc>
          <w:tcPr>
            <w:tcW w:w="4536" w:type="dxa"/>
          </w:tcPr>
          <w:p w14:paraId="2AB9DAC9"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 xml:space="preserve">3 (many applications of limited scale) </w:t>
            </w:r>
          </w:p>
        </w:tc>
      </w:tr>
      <w:tr w:rsidR="008D0B72" w:rsidRPr="00A4782F" w14:paraId="5070F2C9" w14:textId="77777777" w:rsidTr="003622E9">
        <w:tc>
          <w:tcPr>
            <w:tcW w:w="1329" w:type="dxa"/>
          </w:tcPr>
          <w:p w14:paraId="421C0FBB" w14:textId="77777777" w:rsidR="008D0B72" w:rsidRPr="00A4782F" w:rsidRDefault="008D0B72" w:rsidP="00CF0644">
            <w:pPr>
              <w:jc w:val="left"/>
              <w:rPr>
                <w:rFonts w:asciiTheme="minorBidi" w:hAnsiTheme="minorBidi" w:cstheme="minorBidi"/>
                <w:b/>
                <w:bCs/>
                <w:sz w:val="20"/>
                <w:szCs w:val="20"/>
              </w:rPr>
            </w:pPr>
            <w:r w:rsidRPr="00A4782F">
              <w:rPr>
                <w:rFonts w:asciiTheme="minorBidi" w:hAnsiTheme="minorBidi" w:cstheme="minorBidi"/>
                <w:sz w:val="20"/>
                <w:szCs w:val="20"/>
              </w:rPr>
              <w:t>STEP 5</w:t>
            </w:r>
          </w:p>
        </w:tc>
        <w:tc>
          <w:tcPr>
            <w:tcW w:w="2322" w:type="dxa"/>
          </w:tcPr>
          <w:p w14:paraId="4994631B"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2 (International but not standardised)</w:t>
            </w:r>
          </w:p>
        </w:tc>
        <w:tc>
          <w:tcPr>
            <w:tcW w:w="2445" w:type="dxa"/>
          </w:tcPr>
          <w:p w14:paraId="5CAAEB68"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2 (International but not standardised)</w:t>
            </w:r>
          </w:p>
        </w:tc>
        <w:tc>
          <w:tcPr>
            <w:tcW w:w="2551" w:type="dxa"/>
          </w:tcPr>
          <w:p w14:paraId="2415E480"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2 (International but not standardised)</w:t>
            </w:r>
          </w:p>
        </w:tc>
        <w:tc>
          <w:tcPr>
            <w:tcW w:w="4536" w:type="dxa"/>
          </w:tcPr>
          <w:p w14:paraId="76EBD5AB"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2 (national / regional appropriate)</w:t>
            </w:r>
          </w:p>
        </w:tc>
      </w:tr>
      <w:tr w:rsidR="008D0B72" w:rsidRPr="00A4782F" w14:paraId="1D01A830" w14:textId="77777777" w:rsidTr="003622E9">
        <w:tc>
          <w:tcPr>
            <w:tcW w:w="1329" w:type="dxa"/>
          </w:tcPr>
          <w:p w14:paraId="181EF7FE" w14:textId="77777777" w:rsidR="008D0B72" w:rsidRPr="00A4782F" w:rsidRDefault="008D0B72" w:rsidP="00CF0644">
            <w:pPr>
              <w:jc w:val="left"/>
              <w:rPr>
                <w:rFonts w:asciiTheme="minorBidi" w:hAnsiTheme="minorBidi" w:cstheme="minorBidi"/>
                <w:b/>
                <w:bCs/>
                <w:sz w:val="20"/>
                <w:szCs w:val="20"/>
              </w:rPr>
            </w:pPr>
            <w:r w:rsidRPr="00A4782F">
              <w:rPr>
                <w:rFonts w:asciiTheme="minorBidi" w:hAnsiTheme="minorBidi" w:cstheme="minorBidi"/>
                <w:sz w:val="20"/>
                <w:szCs w:val="20"/>
              </w:rPr>
              <w:t>STEP 6</w:t>
            </w:r>
          </w:p>
        </w:tc>
        <w:tc>
          <w:tcPr>
            <w:tcW w:w="2322" w:type="dxa"/>
          </w:tcPr>
          <w:p w14:paraId="771C7F1F"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Variance in nitrogen content (standardise) and control for specialist applications</w:t>
            </w:r>
          </w:p>
        </w:tc>
        <w:tc>
          <w:tcPr>
            <w:tcW w:w="2445" w:type="dxa"/>
          </w:tcPr>
          <w:p w14:paraId="1B45BCC7"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Chemical is already standardised, so control, substitute or ‘dumb down’ for specialist applications</w:t>
            </w:r>
          </w:p>
        </w:tc>
        <w:tc>
          <w:tcPr>
            <w:tcW w:w="2551" w:type="dxa"/>
          </w:tcPr>
          <w:p w14:paraId="5D67E327"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Variance in w/w % by region and country. Not possible to substitute or standardise dependent upon applications</w:t>
            </w:r>
          </w:p>
        </w:tc>
        <w:tc>
          <w:tcPr>
            <w:tcW w:w="4536" w:type="dxa"/>
          </w:tcPr>
          <w:p w14:paraId="7582263B"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Not possible to substitute or standardise in a number of applications. Regulation is essential.</w:t>
            </w:r>
          </w:p>
        </w:tc>
      </w:tr>
      <w:tr w:rsidR="008D0B72" w:rsidRPr="00A4782F" w14:paraId="6A676D52" w14:textId="77777777" w:rsidTr="003622E9">
        <w:tc>
          <w:tcPr>
            <w:tcW w:w="1329" w:type="dxa"/>
          </w:tcPr>
          <w:p w14:paraId="639DEB90" w14:textId="77777777" w:rsidR="008D0B72" w:rsidRPr="00A4782F" w:rsidRDefault="008D0B72" w:rsidP="00CF0644">
            <w:pPr>
              <w:jc w:val="left"/>
              <w:rPr>
                <w:rFonts w:asciiTheme="minorBidi" w:hAnsiTheme="minorBidi" w:cstheme="minorBidi"/>
                <w:b/>
                <w:bCs/>
                <w:sz w:val="20"/>
                <w:szCs w:val="20"/>
              </w:rPr>
            </w:pPr>
            <w:r w:rsidRPr="00A4782F">
              <w:rPr>
                <w:rFonts w:asciiTheme="minorBidi" w:hAnsiTheme="minorBidi" w:cstheme="minorBidi"/>
                <w:sz w:val="20"/>
                <w:szCs w:val="20"/>
              </w:rPr>
              <w:t>STEP 7</w:t>
            </w:r>
          </w:p>
        </w:tc>
        <w:tc>
          <w:tcPr>
            <w:tcW w:w="2322" w:type="dxa"/>
          </w:tcPr>
          <w:p w14:paraId="3C62E102"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Other oxidizers are available, what is the status on their regulation – refer these precursors to STEP 1</w:t>
            </w:r>
          </w:p>
        </w:tc>
        <w:tc>
          <w:tcPr>
            <w:tcW w:w="2445" w:type="dxa"/>
          </w:tcPr>
          <w:p w14:paraId="385EE092"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Other less potent oxidizers are available, what is the status of their regulation – refer these precursors to STEP 1</w:t>
            </w:r>
          </w:p>
        </w:tc>
        <w:tc>
          <w:tcPr>
            <w:tcW w:w="2551" w:type="dxa"/>
          </w:tcPr>
          <w:p w14:paraId="2ADA0886"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Standardize and substitute where possible. Consider use of decomposition promoting chemicals</w:t>
            </w:r>
          </w:p>
        </w:tc>
        <w:tc>
          <w:tcPr>
            <w:tcW w:w="4536" w:type="dxa"/>
          </w:tcPr>
          <w:p w14:paraId="0985BB19"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Other detonators compositions exist, what is the status on their regulation – refer precursors to STEP 1</w:t>
            </w:r>
          </w:p>
        </w:tc>
      </w:tr>
      <w:tr w:rsidR="008D0B72" w:rsidRPr="00A4782F" w14:paraId="2E349776" w14:textId="77777777" w:rsidTr="003622E9">
        <w:tc>
          <w:tcPr>
            <w:tcW w:w="1329" w:type="dxa"/>
          </w:tcPr>
          <w:p w14:paraId="1CD9C852" w14:textId="77777777" w:rsidR="008D0B72" w:rsidRPr="00A4782F" w:rsidRDefault="008D0B72" w:rsidP="00CF0644">
            <w:pPr>
              <w:jc w:val="left"/>
              <w:rPr>
                <w:rFonts w:asciiTheme="minorBidi" w:hAnsiTheme="minorBidi" w:cstheme="minorBidi"/>
                <w:b/>
                <w:bCs/>
                <w:sz w:val="20"/>
                <w:szCs w:val="20"/>
              </w:rPr>
            </w:pPr>
            <w:r w:rsidRPr="00A4782F">
              <w:rPr>
                <w:rFonts w:asciiTheme="minorBidi" w:hAnsiTheme="minorBidi" w:cstheme="minorBidi"/>
                <w:sz w:val="20"/>
                <w:szCs w:val="20"/>
              </w:rPr>
              <w:t>STEP 8</w:t>
            </w:r>
          </w:p>
        </w:tc>
        <w:tc>
          <w:tcPr>
            <w:tcW w:w="2322" w:type="dxa"/>
          </w:tcPr>
          <w:p w14:paraId="69E6A9FC"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Refer to CTC</w:t>
            </w:r>
          </w:p>
        </w:tc>
        <w:tc>
          <w:tcPr>
            <w:tcW w:w="2445" w:type="dxa"/>
          </w:tcPr>
          <w:p w14:paraId="51140B3A"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Refer to CTC</w:t>
            </w:r>
          </w:p>
        </w:tc>
        <w:tc>
          <w:tcPr>
            <w:tcW w:w="2551" w:type="dxa"/>
          </w:tcPr>
          <w:p w14:paraId="08FF9261"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Refer to CTC</w:t>
            </w:r>
          </w:p>
        </w:tc>
        <w:tc>
          <w:tcPr>
            <w:tcW w:w="4536" w:type="dxa"/>
          </w:tcPr>
          <w:p w14:paraId="4F9F52B4" w14:textId="77777777" w:rsidR="008D0B72" w:rsidRPr="00A4782F" w:rsidRDefault="008D0B72" w:rsidP="00CF0644">
            <w:pPr>
              <w:jc w:val="left"/>
              <w:rPr>
                <w:rFonts w:asciiTheme="minorBidi" w:hAnsiTheme="minorBidi" w:cstheme="minorBidi"/>
                <w:sz w:val="20"/>
                <w:szCs w:val="20"/>
              </w:rPr>
            </w:pPr>
            <w:r w:rsidRPr="00A4782F">
              <w:rPr>
                <w:rFonts w:asciiTheme="minorBidi" w:hAnsiTheme="minorBidi" w:cstheme="minorBidi"/>
                <w:sz w:val="20"/>
                <w:szCs w:val="20"/>
              </w:rPr>
              <w:t>No further action</w:t>
            </w:r>
          </w:p>
        </w:tc>
      </w:tr>
    </w:tbl>
    <w:p w14:paraId="6CA3E6B2" w14:textId="77777777" w:rsidR="003622E9" w:rsidRDefault="003622E9" w:rsidP="008D0B72">
      <w:pPr>
        <w:rPr>
          <w:rFonts w:asciiTheme="minorBidi" w:hAnsiTheme="minorBidi" w:cstheme="minorBidi"/>
          <w:shd w:val="clear" w:color="auto" w:fill="FFFFFF"/>
        </w:rPr>
        <w:sectPr w:rsidR="003622E9" w:rsidSect="003622E9">
          <w:pgSz w:w="16838" w:h="11906" w:orient="landscape" w:code="9"/>
          <w:pgMar w:top="1701" w:right="1701" w:bottom="1701" w:left="1701" w:header="709" w:footer="851" w:gutter="0"/>
          <w:cols w:space="708"/>
          <w:docGrid w:linePitch="360"/>
        </w:sectPr>
      </w:pPr>
    </w:p>
    <w:p w14:paraId="32A35C11" w14:textId="77777777" w:rsidR="008D0B72" w:rsidRPr="00A4782F" w:rsidRDefault="008D0B72" w:rsidP="008D0B72">
      <w:pPr>
        <w:rPr>
          <w:rFonts w:asciiTheme="minorBidi" w:hAnsiTheme="minorBidi" w:cstheme="minorBidi"/>
          <w:shd w:val="clear" w:color="auto" w:fill="FFFFFF"/>
        </w:rPr>
      </w:pPr>
    </w:p>
    <w:p w14:paraId="400FB59E" w14:textId="77777777" w:rsidR="008D0B72" w:rsidRPr="00A4782F" w:rsidRDefault="008D0B72" w:rsidP="0007295C">
      <w:pPr>
        <w:pStyle w:val="Heading3"/>
        <w:rPr>
          <w:rFonts w:asciiTheme="minorBidi" w:hAnsiTheme="minorBidi" w:cstheme="minorBidi"/>
        </w:rPr>
      </w:pPr>
      <w:bookmarkStart w:id="124" w:name="_Toc143499484"/>
      <w:bookmarkStart w:id="125" w:name="_Toc152159574"/>
      <w:r w:rsidRPr="00A4782F">
        <w:rPr>
          <w:rFonts w:asciiTheme="minorBidi" w:hAnsiTheme="minorBidi" w:cstheme="minorBidi"/>
        </w:rPr>
        <w:t>Future Steps</w:t>
      </w:r>
      <w:bookmarkEnd w:id="124"/>
      <w:bookmarkEnd w:id="125"/>
    </w:p>
    <w:p w14:paraId="530AA174" w14:textId="77777777" w:rsidR="008D0B72" w:rsidRPr="00A4782F" w:rsidRDefault="008D0B72" w:rsidP="008D0B72">
      <w:pPr>
        <w:rPr>
          <w:rFonts w:asciiTheme="minorBidi" w:hAnsiTheme="minorBidi" w:cstheme="minorBidi"/>
          <w:b/>
          <w:bCs/>
          <w:shd w:val="clear" w:color="auto" w:fill="FFFFFF"/>
        </w:rPr>
      </w:pPr>
      <w:r w:rsidRPr="00A4782F">
        <w:rPr>
          <w:rFonts w:asciiTheme="minorBidi" w:hAnsiTheme="minorBidi" w:cstheme="minorBidi"/>
          <w:shd w:val="clear" w:color="auto" w:fill="FFFFFF"/>
        </w:rPr>
        <w:t>Having now considered PC, AN and hydrogen peroxide in this manner, a cursory comparison of international, regional and national risk mitigation strategies demonstrates that the importance given to an explosive precursor often varies.</w:t>
      </w:r>
    </w:p>
    <w:p w14:paraId="59E0B8D4" w14:textId="57370CBD" w:rsidR="008D0B72" w:rsidRPr="00A4782F" w:rsidRDefault="008D0B72" w:rsidP="008D0B72">
      <w:pPr>
        <w:rPr>
          <w:rFonts w:asciiTheme="minorBidi" w:hAnsiTheme="minorBidi" w:cstheme="minorBidi"/>
          <w:shd w:val="clear" w:color="auto" w:fill="FFFFFF"/>
        </w:rPr>
      </w:pPr>
      <w:bookmarkStart w:id="126" w:name="_Toc48500591"/>
      <w:r w:rsidRPr="00A4782F">
        <w:rPr>
          <w:rFonts w:asciiTheme="minorBidi" w:hAnsiTheme="minorBidi" w:cstheme="minorBidi"/>
          <w:shd w:val="clear" w:color="auto" w:fill="FFFFFF"/>
        </w:rPr>
        <w:t xml:space="preserve">With 193 Member States and 2 non-voting Members, the UN has by far the greatest reach and is therefore the most appropriate vehicle for advocacy in precursor risk reduction. The Counter Terrorist Committee (CTC) would, perhaps, be the most appropriate focal point since it is guided by resolutions 1373 </w:t>
      </w:r>
      <w:sdt>
        <w:sdtPr>
          <w:rPr>
            <w:rFonts w:asciiTheme="minorBidi" w:hAnsiTheme="minorBidi" w:cstheme="minorBidi"/>
            <w:shd w:val="clear" w:color="auto" w:fill="FFFFFF"/>
          </w:rPr>
          <w:id w:val="208895679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lang w:val="en-US"/>
            </w:rPr>
            <w:instrText xml:space="preserve">CITATION UNS01 \l 1033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[134]</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and 1624 </w:t>
      </w:r>
      <w:sdt>
        <w:sdtPr>
          <w:rPr>
            <w:rFonts w:asciiTheme="minorBidi" w:hAnsiTheme="minorBidi" w:cstheme="minorBidi"/>
            <w:shd w:val="clear" w:color="auto" w:fill="FFFFFF"/>
          </w:rPr>
          <w:id w:val="-263449645"/>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lang w:val="en-US"/>
            </w:rPr>
            <w:instrText xml:space="preserve">CITATION 16205 \l 1033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[135]</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that attract funding to bolster the ability of Member States to prevent terrorist acts within their borders and across regions, and which can also direct technical assistance.</w:t>
      </w:r>
    </w:p>
    <w:p w14:paraId="1D1F871E" w14:textId="1A81DEFD" w:rsidR="008D0B72" w:rsidRPr="00A4782F" w:rsidRDefault="008D0B72" w:rsidP="008D0B72">
      <w:pPr>
        <w:rPr>
          <w:rFonts w:asciiTheme="minorBidi" w:hAnsiTheme="minorBidi" w:cstheme="minorBidi"/>
          <w:shd w:val="clear" w:color="auto" w:fill="FFFFFF"/>
        </w:rPr>
      </w:pPr>
      <w:r w:rsidRPr="00A4782F">
        <w:rPr>
          <w:rFonts w:asciiTheme="minorBidi" w:hAnsiTheme="minorBidi" w:cstheme="minorBidi"/>
          <w:shd w:val="clear" w:color="auto" w:fill="FFFFFF"/>
        </w:rPr>
        <w:t>Most specifically, UNIDIR has completed research on C-IED threat mitigation and launched the C-IED Capability Assessment Maturity Model on 24</w:t>
      </w:r>
      <w:r w:rsidRPr="00A4782F">
        <w:rPr>
          <w:rFonts w:asciiTheme="minorBidi" w:hAnsiTheme="minorBidi" w:cstheme="minorBidi"/>
          <w:shd w:val="clear" w:color="auto" w:fill="FFFFFF"/>
          <w:vertAlign w:val="superscript"/>
        </w:rPr>
        <w:t>th</w:t>
      </w:r>
      <w:r w:rsidRPr="00A4782F">
        <w:rPr>
          <w:rFonts w:asciiTheme="minorBidi" w:hAnsiTheme="minorBidi" w:cstheme="minorBidi"/>
          <w:shd w:val="clear" w:color="auto" w:fill="FFFFFF"/>
        </w:rPr>
        <w:t xml:space="preserve"> June 2020 </w:t>
      </w:r>
      <w:sdt>
        <w:sdtPr>
          <w:rPr>
            <w:rFonts w:asciiTheme="minorBidi" w:hAnsiTheme="minorBidi" w:cstheme="minorBidi"/>
            <w:shd w:val="clear" w:color="auto" w:fill="FFFFFF"/>
          </w:rPr>
          <w:id w:val="-950165865"/>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UNI20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[136]</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This model allows Member States to conduct a risk assessment on their ability to counter the threat posed by IEDs. The use of precursors is specifically mentioned in </w:t>
      </w:r>
      <w:r w:rsidRPr="00A4782F">
        <w:rPr>
          <w:rFonts w:asciiTheme="minorBidi" w:hAnsiTheme="minorBidi" w:cstheme="minorBidi"/>
          <w:i/>
          <w:iCs/>
          <w:shd w:val="clear" w:color="auto" w:fill="FFFFFF"/>
        </w:rPr>
        <w:t>‘Upstream Capacity Development Measure 6 [Control of IED Precursors]’</w:t>
      </w:r>
      <w:r w:rsidRPr="00A4782F">
        <w:rPr>
          <w:rFonts w:asciiTheme="minorBidi" w:hAnsiTheme="minorBidi" w:cstheme="minorBidi"/>
          <w:shd w:val="clear" w:color="auto" w:fill="FFFFFF"/>
        </w:rPr>
        <w:t xml:space="preserve">, which assists a State recognise that certain materials may be misused in the manufacture of HME, how licencing and regulation might be applied, and that exploitation of recovered IED components can assist the protection of communities and improve information flow to entities such as border forces. Understanding of a State’s precursor control is pivotal to any risk assessment being conducted at the national or regional level. </w:t>
      </w:r>
      <w:bookmarkEnd w:id="126"/>
    </w:p>
    <w:p w14:paraId="5D8F452A" w14:textId="65D3553A" w:rsidR="008D0B72" w:rsidRPr="00A4782F" w:rsidRDefault="008D0B72" w:rsidP="008D0B72">
      <w:pPr>
        <w:rPr>
          <w:rFonts w:asciiTheme="minorBidi" w:hAnsiTheme="minorBidi" w:cstheme="minorBidi"/>
        </w:rPr>
      </w:pPr>
      <w:r w:rsidRPr="00A4782F">
        <w:rPr>
          <w:rFonts w:asciiTheme="minorBidi" w:hAnsiTheme="minorBidi" w:cstheme="minorBidi"/>
        </w:rPr>
        <w:t xml:space="preserve">This paper supports the development of a systematic step approach to risk management whereby the hazard (severity / probability) associated with precursor chemicals are identified through rigorous analysis of their current and historic use, the importance of their role in the explosion process, and </w:t>
      </w:r>
      <w:r w:rsidR="000C3097" w:rsidRPr="00A4782F">
        <w:rPr>
          <w:rFonts w:asciiTheme="minorBidi" w:hAnsiTheme="minorBidi" w:cstheme="minorBidi"/>
        </w:rPr>
        <w:t>whether</w:t>
      </w:r>
      <w:r w:rsidRPr="00A4782F">
        <w:rPr>
          <w:rFonts w:asciiTheme="minorBidi" w:hAnsiTheme="minorBidi" w:cstheme="minorBidi"/>
        </w:rPr>
        <w:t xml:space="preserve"> they are dependent or independent of other chemicals in application. The risk assessment must allocate priorities to those of most concern, weighted by their availability within the global marketplace and the appropriateness of the current level in regulation applied. If the level of regulation is inappropriate at any </w:t>
      </w:r>
      <w:r w:rsidR="00350B7C" w:rsidRPr="00A4782F">
        <w:rPr>
          <w:rFonts w:asciiTheme="minorBidi" w:hAnsiTheme="minorBidi" w:cstheme="minorBidi"/>
        </w:rPr>
        <w:t>level,</w:t>
      </w:r>
      <w:r w:rsidRPr="00A4782F">
        <w:rPr>
          <w:rFonts w:asciiTheme="minorBidi" w:hAnsiTheme="minorBidi" w:cstheme="minorBidi"/>
        </w:rPr>
        <w:t xml:space="preserve"> then referral to the next step is required until the point is reached whereby a global intervention is required to direct the appropriate mitigation such as substitution or standardisation.</w:t>
      </w:r>
    </w:p>
    <w:p w14:paraId="5C5D5018" w14:textId="77777777" w:rsidR="008D0B72" w:rsidRPr="00A4782F" w:rsidRDefault="008D0B72" w:rsidP="0007295C">
      <w:pPr>
        <w:pStyle w:val="Heading2"/>
        <w:rPr>
          <w:rFonts w:asciiTheme="minorBidi" w:hAnsiTheme="minorBidi" w:cstheme="minorBidi"/>
        </w:rPr>
      </w:pPr>
      <w:bookmarkStart w:id="127" w:name="_Toc143499485"/>
      <w:bookmarkStart w:id="128" w:name="_Toc152159575"/>
      <w:r w:rsidRPr="00A4782F">
        <w:rPr>
          <w:rFonts w:asciiTheme="minorBidi" w:hAnsiTheme="minorBidi" w:cstheme="minorBidi"/>
        </w:rPr>
        <w:t>Conclusion</w:t>
      </w:r>
      <w:bookmarkEnd w:id="127"/>
      <w:bookmarkEnd w:id="128"/>
    </w:p>
    <w:p w14:paraId="02D6A1E2" w14:textId="77777777" w:rsidR="008D0B72" w:rsidRPr="00A4782F" w:rsidRDefault="008D0B72" w:rsidP="008D0B72">
      <w:pPr>
        <w:rPr>
          <w:rFonts w:asciiTheme="minorBidi" w:hAnsiTheme="minorBidi" w:cstheme="minorBidi"/>
        </w:rPr>
      </w:pPr>
      <w:r w:rsidRPr="00A4782F">
        <w:rPr>
          <w:rFonts w:asciiTheme="minorBidi" w:hAnsiTheme="minorBidi" w:cstheme="minorBidi"/>
        </w:rPr>
        <w:t xml:space="preserve">No precursor risk strategy can effectively prevent the ingenuity of non-state actors making HME. Nor is it possible to impose a blanket ban on certain chemicals due to their role in society. Real success in restricting the proliferation of explosive precursors can only be achieved through advocacy and cooperation between manufacturers, suppliers, retailers, and local/international law enforcement agencies, combined with the development and application of sound intelligence. </w:t>
      </w:r>
    </w:p>
    <w:p w14:paraId="7F0D038F" w14:textId="77777777" w:rsidR="008D0B72" w:rsidRPr="00A4782F" w:rsidRDefault="008D0B72" w:rsidP="008D0B72">
      <w:pPr>
        <w:rPr>
          <w:rFonts w:asciiTheme="minorBidi" w:hAnsiTheme="minorBidi" w:cstheme="minorBidi"/>
        </w:rPr>
      </w:pPr>
      <w:r w:rsidRPr="00A4782F">
        <w:rPr>
          <w:rFonts w:asciiTheme="minorBidi" w:hAnsiTheme="minorBidi" w:cstheme="minorBidi"/>
        </w:rPr>
        <w:t xml:space="preserve">The common response has been to restrict their access by limiting supply of chemicals above certain concentrations and making reportable the supply of other precursor chemicals in large quantities, or to suspicious individuals. This type of risk assessment does make it much more difficult for individuals to develop HME, but the approach is inconsistent and loses sight of chemical precursors in countries where institutional oversight is lacking. Local security forces in countries where the rule of law is fragile become overwhelmed by extensive lists of chemicals, which limits effective control, suggesting that regulation must be applied more intelligently at point of manufacture for the repeated offenders. </w:t>
      </w:r>
    </w:p>
    <w:p w14:paraId="314E8874" w14:textId="77777777" w:rsidR="008D0B72" w:rsidRPr="00A4782F" w:rsidRDefault="008D0B72" w:rsidP="008D0B72">
      <w:pPr>
        <w:rPr>
          <w:rFonts w:asciiTheme="minorBidi" w:hAnsiTheme="minorBidi" w:cstheme="minorBidi"/>
        </w:rPr>
      </w:pPr>
      <w:r w:rsidRPr="00A4782F">
        <w:rPr>
          <w:rFonts w:asciiTheme="minorBidi" w:hAnsiTheme="minorBidi" w:cstheme="minorBidi"/>
        </w:rPr>
        <w:t xml:space="preserve">The establishment of such global regulation on restriction, substitution or standardization must include those available at retail and online and requires advocacy. The United Nations is considered the most appropriate vehicle for advocacy given that the IED is now a matter of global security concern and resolutions pertaining to their use through terrorism are in force. Such a global risk reduction system would cost time and money to implement, would delay (not deny) access to a determined perpetrator, but knowing the direction of travel allows the international community the necessary space to implement focused and proactive strategies to preserve life and property. </w:t>
      </w:r>
    </w:p>
    <w:p w14:paraId="1DB4064E" w14:textId="6A977913" w:rsidR="00951B3D" w:rsidRPr="00A4782F" w:rsidRDefault="008D0B72" w:rsidP="00EC0326">
      <w:pPr>
        <w:rPr>
          <w:rFonts w:asciiTheme="minorBidi" w:hAnsiTheme="minorBidi" w:cstheme="minorBidi"/>
        </w:rPr>
      </w:pPr>
      <w:r w:rsidRPr="00A4782F">
        <w:rPr>
          <w:rFonts w:asciiTheme="minorBidi" w:hAnsiTheme="minorBidi" w:cstheme="minorBidi"/>
        </w:rPr>
        <w:t>Therefore, this paper offers an exploratory risk management process to prioritise chemical precursors to ensure that the ones most readily available chemically and commercially are effectively managed by global standardisation.</w:t>
      </w:r>
    </w:p>
    <w:p w14:paraId="4A719CD7" w14:textId="77777777" w:rsidR="00951B3D" w:rsidRPr="00A4782F" w:rsidRDefault="00951B3D" w:rsidP="00941D35">
      <w:pPr>
        <w:rPr>
          <w:rFonts w:asciiTheme="minorBidi" w:hAnsiTheme="minorBidi" w:cstheme="minorBidi"/>
        </w:rPr>
      </w:pPr>
    </w:p>
    <w:p w14:paraId="5729FF86" w14:textId="77777777" w:rsidR="00DA28B2" w:rsidRPr="00A4782F" w:rsidRDefault="00DA28B2" w:rsidP="00941D35">
      <w:pPr>
        <w:rPr>
          <w:rFonts w:asciiTheme="minorBidi" w:hAnsiTheme="minorBidi" w:cstheme="minorBidi"/>
        </w:rPr>
      </w:pPr>
    </w:p>
    <w:p w14:paraId="4CC57E28" w14:textId="77777777" w:rsidR="00DA28B2" w:rsidRPr="00A4782F" w:rsidRDefault="00DA28B2" w:rsidP="00DA28B2">
      <w:pPr>
        <w:pStyle w:val="Heading1"/>
        <w:rPr>
          <w:rFonts w:asciiTheme="minorBidi" w:hAnsiTheme="minorBidi" w:cstheme="minorBidi"/>
        </w:rPr>
        <w:sectPr w:rsidR="00DA28B2" w:rsidRPr="00A4782F" w:rsidSect="003622E9">
          <w:pgSz w:w="11906" w:h="16838" w:code="9"/>
          <w:pgMar w:top="1701" w:right="1701" w:bottom="1701" w:left="1701" w:header="709" w:footer="851" w:gutter="0"/>
          <w:cols w:space="708"/>
          <w:docGrid w:linePitch="360"/>
        </w:sectPr>
      </w:pPr>
    </w:p>
    <w:p w14:paraId="4F85A646" w14:textId="49635A2D" w:rsidR="00DA28B2" w:rsidRPr="00A4782F" w:rsidRDefault="00824D5D" w:rsidP="00DA28B2">
      <w:pPr>
        <w:pStyle w:val="Heading1"/>
        <w:rPr>
          <w:rFonts w:asciiTheme="minorBidi" w:hAnsiTheme="minorBidi" w:cstheme="minorBidi"/>
        </w:rPr>
      </w:pPr>
      <w:bookmarkStart w:id="129" w:name="_Toc152159576"/>
      <w:r w:rsidRPr="00A4782F">
        <w:rPr>
          <w:rFonts w:asciiTheme="minorBidi" w:hAnsiTheme="minorBidi" w:cstheme="minorBidi"/>
        </w:rPr>
        <w:t>Urea Hydrogen Peroxide (U</w:t>
      </w:r>
      <w:r>
        <w:rPr>
          <w:rFonts w:asciiTheme="minorBidi" w:hAnsiTheme="minorBidi" w:cstheme="minorBidi"/>
        </w:rPr>
        <w:t>HP</w:t>
      </w:r>
      <w:r w:rsidRPr="00A4782F">
        <w:rPr>
          <w:rFonts w:asciiTheme="minorBidi" w:hAnsiTheme="minorBidi" w:cstheme="minorBidi"/>
        </w:rPr>
        <w:t xml:space="preserve">) </w:t>
      </w:r>
      <w:r w:rsidR="00915E7D">
        <w:rPr>
          <w:rFonts w:asciiTheme="minorBidi" w:hAnsiTheme="minorBidi" w:cstheme="minorBidi"/>
        </w:rPr>
        <w:t>a</w:t>
      </w:r>
      <w:r w:rsidRPr="00A4782F">
        <w:rPr>
          <w:rFonts w:asciiTheme="minorBidi" w:hAnsiTheme="minorBidi" w:cstheme="minorBidi"/>
        </w:rPr>
        <w:t xml:space="preserve">s </w:t>
      </w:r>
      <w:r w:rsidR="00915E7D">
        <w:rPr>
          <w:rFonts w:asciiTheme="minorBidi" w:hAnsiTheme="minorBidi" w:cstheme="minorBidi"/>
        </w:rPr>
        <w:t>a</w:t>
      </w:r>
      <w:r w:rsidRPr="00A4782F">
        <w:rPr>
          <w:rFonts w:asciiTheme="minorBidi" w:hAnsiTheme="minorBidi" w:cstheme="minorBidi"/>
        </w:rPr>
        <w:t xml:space="preserve">n </w:t>
      </w:r>
      <w:r w:rsidR="00915E7D">
        <w:rPr>
          <w:rFonts w:asciiTheme="minorBidi" w:hAnsiTheme="minorBidi" w:cstheme="minorBidi"/>
        </w:rPr>
        <w:t>i</w:t>
      </w:r>
      <w:r w:rsidRPr="00A4782F">
        <w:rPr>
          <w:rFonts w:asciiTheme="minorBidi" w:hAnsiTheme="minorBidi" w:cstheme="minorBidi"/>
        </w:rPr>
        <w:t xml:space="preserve">mprovised </w:t>
      </w:r>
      <w:r w:rsidR="00915E7D">
        <w:rPr>
          <w:rFonts w:asciiTheme="minorBidi" w:hAnsiTheme="minorBidi" w:cstheme="minorBidi"/>
        </w:rPr>
        <w:t>e</w:t>
      </w:r>
      <w:r w:rsidRPr="00A4782F">
        <w:rPr>
          <w:rFonts w:asciiTheme="minorBidi" w:hAnsiTheme="minorBidi" w:cstheme="minorBidi"/>
        </w:rPr>
        <w:t xml:space="preserve">xplosive: </w:t>
      </w:r>
      <w:r w:rsidR="00915E7D">
        <w:rPr>
          <w:rFonts w:asciiTheme="minorBidi" w:hAnsiTheme="minorBidi" w:cstheme="minorBidi"/>
        </w:rPr>
        <w:t>a</w:t>
      </w:r>
      <w:r w:rsidRPr="00A4782F">
        <w:rPr>
          <w:rFonts w:asciiTheme="minorBidi" w:hAnsiTheme="minorBidi" w:cstheme="minorBidi"/>
        </w:rPr>
        <w:t xml:space="preserve"> </w:t>
      </w:r>
      <w:r w:rsidR="00915E7D">
        <w:rPr>
          <w:rFonts w:asciiTheme="minorBidi" w:hAnsiTheme="minorBidi" w:cstheme="minorBidi"/>
        </w:rPr>
        <w:t>t</w:t>
      </w:r>
      <w:r w:rsidRPr="00A4782F">
        <w:rPr>
          <w:rFonts w:asciiTheme="minorBidi" w:hAnsiTheme="minorBidi" w:cstheme="minorBidi"/>
        </w:rPr>
        <w:t xml:space="preserve">hreat </w:t>
      </w:r>
      <w:r w:rsidR="00915E7D">
        <w:rPr>
          <w:rFonts w:asciiTheme="minorBidi" w:hAnsiTheme="minorBidi" w:cstheme="minorBidi"/>
        </w:rPr>
        <w:t>a</w:t>
      </w:r>
      <w:r w:rsidRPr="00A4782F">
        <w:rPr>
          <w:rFonts w:asciiTheme="minorBidi" w:hAnsiTheme="minorBidi" w:cstheme="minorBidi"/>
        </w:rPr>
        <w:t>ssessment</w:t>
      </w:r>
      <w:bookmarkEnd w:id="129"/>
    </w:p>
    <w:p w14:paraId="021943D3" w14:textId="35CF008C" w:rsidR="002D6FAE" w:rsidRDefault="00A25156" w:rsidP="002D6FAE">
      <w:pPr>
        <w:jc w:val="center"/>
        <w:rPr>
          <w:rFonts w:asciiTheme="minorBidi" w:hAnsiTheme="minorBidi" w:cstheme="minorBidi"/>
          <w:i/>
          <w:iCs/>
        </w:rPr>
      </w:pPr>
      <w:r w:rsidRPr="00A4782F">
        <w:rPr>
          <w:rFonts w:asciiTheme="minorBidi" w:hAnsiTheme="minorBidi" w:cstheme="minorBidi"/>
          <w:i/>
          <w:iCs/>
        </w:rPr>
        <w:t>Francis Halleaux, Gareth Collett, Jean-Francois Pons, Ian Wilson, Romauld Van Riet, Michel H. Lefebvre, Olivier Timmermans</w:t>
      </w:r>
    </w:p>
    <w:p w14:paraId="7CD8FD67" w14:textId="77777777" w:rsidR="00D90D35" w:rsidRPr="00A4782F" w:rsidRDefault="00D90D35" w:rsidP="00D90D35">
      <w:pPr>
        <w:pStyle w:val="Heading2"/>
        <w:rPr>
          <w:rFonts w:asciiTheme="minorBidi" w:hAnsiTheme="minorBidi" w:cstheme="minorBidi"/>
        </w:rPr>
      </w:pPr>
      <w:bookmarkStart w:id="130" w:name="_Toc143499489"/>
      <w:bookmarkStart w:id="131" w:name="_Toc152159577"/>
      <w:r w:rsidRPr="00A4782F">
        <w:rPr>
          <w:rFonts w:asciiTheme="minorBidi" w:hAnsiTheme="minorBidi" w:cstheme="minorBidi"/>
        </w:rPr>
        <w:t>Statement on Classification</w:t>
      </w:r>
      <w:bookmarkEnd w:id="130"/>
      <w:bookmarkEnd w:id="131"/>
    </w:p>
    <w:p w14:paraId="5223D8BB" w14:textId="434FFA9A" w:rsidR="00550F70" w:rsidRDefault="0082387F" w:rsidP="00517BA7">
      <w:pPr>
        <w:rPr>
          <w:rFonts w:asciiTheme="minorBidi" w:hAnsiTheme="minorBidi" w:cstheme="minorBidi"/>
        </w:rPr>
      </w:pPr>
      <w:r w:rsidRPr="0082387F">
        <w:rPr>
          <w:rFonts w:asciiTheme="minorBidi" w:hAnsiTheme="minorBidi" w:cstheme="minorBidi"/>
        </w:rPr>
        <w:t>Throughout this research project, a clear distinction has been made between academic and restricted data. Citing Dr Maienschein (Lawrence Livermore National Laboratory)</w:t>
      </w:r>
      <w:r w:rsidR="00223150">
        <w:rPr>
          <w:rFonts w:asciiTheme="minorBidi" w:hAnsiTheme="minorBidi" w:cstheme="minorBidi"/>
        </w:rPr>
        <w:t xml:space="preserve"> </w:t>
      </w:r>
      <w:sdt>
        <w:sdtPr>
          <w:rPr>
            <w:rFonts w:asciiTheme="minorBidi" w:hAnsiTheme="minorBidi" w:cstheme="minorBidi"/>
          </w:rPr>
          <w:id w:val="658883543"/>
          <w:citation/>
        </w:sdtPr>
        <w:sdtEndPr/>
        <w:sdtContent>
          <w:r w:rsidR="00223150">
            <w:rPr>
              <w:rFonts w:asciiTheme="minorBidi" w:hAnsiTheme="minorBidi" w:cstheme="minorBidi"/>
            </w:rPr>
            <w:fldChar w:fldCharType="begin"/>
          </w:r>
          <w:r w:rsidR="00223150">
            <w:rPr>
              <w:rFonts w:asciiTheme="minorBidi" w:hAnsiTheme="minorBidi" w:cstheme="minorBidi"/>
            </w:rPr>
            <w:instrText xml:space="preserve"> CITATION Mai12 \l 2057 </w:instrText>
          </w:r>
          <w:r w:rsidR="00223150">
            <w:rPr>
              <w:rFonts w:asciiTheme="minorBidi" w:hAnsiTheme="minorBidi" w:cstheme="minorBidi"/>
            </w:rPr>
            <w:fldChar w:fldCharType="separate"/>
          </w:r>
          <w:r w:rsidR="00580D52" w:rsidRPr="00580D52">
            <w:rPr>
              <w:rFonts w:asciiTheme="minorBidi" w:hAnsiTheme="minorBidi" w:cstheme="minorBidi"/>
              <w:noProof/>
            </w:rPr>
            <w:t>[137]</w:t>
          </w:r>
          <w:r w:rsidR="00223150">
            <w:rPr>
              <w:rFonts w:asciiTheme="minorBidi" w:hAnsiTheme="minorBidi" w:cstheme="minorBidi"/>
            </w:rPr>
            <w:fldChar w:fldCharType="end"/>
          </w:r>
        </w:sdtContent>
      </w:sdt>
      <w:r w:rsidR="00550F70">
        <w:rPr>
          <w:rFonts w:asciiTheme="minorBidi" w:hAnsiTheme="minorBidi" w:cstheme="minorBidi"/>
        </w:rPr>
        <w:t>:</w:t>
      </w:r>
      <w:r w:rsidRPr="0082387F">
        <w:rPr>
          <w:rFonts w:asciiTheme="minorBidi" w:hAnsiTheme="minorBidi" w:cstheme="minorBidi"/>
        </w:rPr>
        <w:t xml:space="preserve"> </w:t>
      </w:r>
    </w:p>
    <w:p w14:paraId="2732D32C" w14:textId="1EFD5C70" w:rsidR="00550F70" w:rsidRDefault="0082387F" w:rsidP="00550F70">
      <w:pPr>
        <w:jc w:val="center"/>
        <w:rPr>
          <w:rFonts w:asciiTheme="minorBidi" w:hAnsiTheme="minorBidi" w:cstheme="minorBidi"/>
        </w:rPr>
      </w:pPr>
      <w:r w:rsidRPr="002A0A28">
        <w:rPr>
          <w:rFonts w:asciiTheme="minorBidi" w:hAnsiTheme="minorBidi" w:cstheme="minorBidi"/>
          <w:i/>
          <w:iCs/>
        </w:rPr>
        <w:t>“</w:t>
      </w:r>
      <w:r w:rsidR="00C87226">
        <w:rPr>
          <w:rFonts w:asciiTheme="minorBidi" w:hAnsiTheme="minorBidi" w:cstheme="minorBidi"/>
          <w:i/>
          <w:iCs/>
        </w:rPr>
        <w:t>T</w:t>
      </w:r>
      <w:r w:rsidRPr="002A0A28">
        <w:rPr>
          <w:rFonts w:asciiTheme="minorBidi" w:hAnsiTheme="minorBidi" w:cstheme="minorBidi"/>
          <w:i/>
          <w:iCs/>
        </w:rPr>
        <w:t>here is an inherent conflict between publishing scientific information and protecting it from adversaries, and this issue is very relevant to the field of improvised explosives. While scientific information should be published, information that will assist terrorists in development and application of improvised explosives must not be published in the open literature where they can gain access to it”</w:t>
      </w:r>
      <w:r w:rsidRPr="0082387F">
        <w:rPr>
          <w:rFonts w:asciiTheme="minorBidi" w:hAnsiTheme="minorBidi" w:cstheme="minorBidi"/>
        </w:rPr>
        <w:t>.</w:t>
      </w:r>
    </w:p>
    <w:p w14:paraId="222EEA23" w14:textId="124D499D" w:rsidR="00D90D35" w:rsidRPr="00D90D35" w:rsidRDefault="00D6221F" w:rsidP="00517BA7">
      <w:pPr>
        <w:rPr>
          <w:rFonts w:asciiTheme="minorBidi" w:hAnsiTheme="minorBidi" w:cstheme="minorBidi"/>
        </w:rPr>
      </w:pPr>
      <w:r>
        <w:rPr>
          <w:rFonts w:asciiTheme="minorBidi" w:hAnsiTheme="minorBidi" w:cstheme="minorBidi"/>
        </w:rPr>
        <w:t>T</w:t>
      </w:r>
      <w:r w:rsidR="002B39F9">
        <w:rPr>
          <w:rFonts w:asciiTheme="minorBidi" w:hAnsiTheme="minorBidi" w:cstheme="minorBidi"/>
        </w:rPr>
        <w:t xml:space="preserve">his </w:t>
      </w:r>
      <w:r w:rsidR="00C87226">
        <w:rPr>
          <w:rFonts w:asciiTheme="minorBidi" w:hAnsiTheme="minorBidi" w:cstheme="minorBidi"/>
        </w:rPr>
        <w:t xml:space="preserve">UHP </w:t>
      </w:r>
      <w:r w:rsidR="002B39F9">
        <w:rPr>
          <w:rFonts w:asciiTheme="minorBidi" w:hAnsiTheme="minorBidi" w:cstheme="minorBidi"/>
        </w:rPr>
        <w:t xml:space="preserve">paper </w:t>
      </w:r>
      <w:r w:rsidR="0082387F" w:rsidRPr="0082387F">
        <w:rPr>
          <w:rFonts w:asciiTheme="minorBidi" w:hAnsiTheme="minorBidi" w:cstheme="minorBidi"/>
        </w:rPr>
        <w:t>has not been made publicly available</w:t>
      </w:r>
      <w:r w:rsidRPr="00D6221F">
        <w:rPr>
          <w:rFonts w:asciiTheme="minorBidi" w:hAnsiTheme="minorBidi" w:cstheme="minorBidi"/>
        </w:rPr>
        <w:t xml:space="preserve"> </w:t>
      </w:r>
      <w:r>
        <w:rPr>
          <w:rFonts w:asciiTheme="minorBidi" w:hAnsiTheme="minorBidi" w:cstheme="minorBidi"/>
        </w:rPr>
        <w:t>d</w:t>
      </w:r>
      <w:r w:rsidRPr="0082387F">
        <w:rPr>
          <w:rFonts w:asciiTheme="minorBidi" w:hAnsiTheme="minorBidi" w:cstheme="minorBidi"/>
        </w:rPr>
        <w:t>ue to its sensitive nature</w:t>
      </w:r>
      <w:r w:rsidR="0082387F" w:rsidRPr="0082387F">
        <w:rPr>
          <w:rFonts w:asciiTheme="minorBidi" w:hAnsiTheme="minorBidi" w:cstheme="minorBidi"/>
        </w:rPr>
        <w:t xml:space="preserve">. </w:t>
      </w:r>
      <w:r w:rsidR="00293ABF">
        <w:rPr>
          <w:rFonts w:asciiTheme="minorBidi" w:hAnsiTheme="minorBidi" w:cstheme="minorBidi"/>
        </w:rPr>
        <w:t>R</w:t>
      </w:r>
      <w:r w:rsidR="0082387F" w:rsidRPr="0082387F">
        <w:rPr>
          <w:rFonts w:asciiTheme="minorBidi" w:hAnsiTheme="minorBidi" w:cstheme="minorBidi"/>
        </w:rPr>
        <w:t xml:space="preserve">esults </w:t>
      </w:r>
      <w:r>
        <w:rPr>
          <w:rFonts w:asciiTheme="minorBidi" w:hAnsiTheme="minorBidi" w:cstheme="minorBidi"/>
        </w:rPr>
        <w:t xml:space="preserve">were </w:t>
      </w:r>
      <w:r w:rsidR="0082387F" w:rsidRPr="0082387F">
        <w:rPr>
          <w:rFonts w:asciiTheme="minorBidi" w:hAnsiTheme="minorBidi" w:cstheme="minorBidi"/>
        </w:rPr>
        <w:t>presented at a restricted security seminar</w:t>
      </w:r>
      <w:r w:rsidR="00E97212">
        <w:rPr>
          <w:rFonts w:asciiTheme="minorBidi" w:hAnsiTheme="minorBidi" w:cstheme="minorBidi"/>
        </w:rPr>
        <w:t xml:space="preserve"> in late 2022</w:t>
      </w:r>
      <w:r w:rsidR="0082387F" w:rsidRPr="0082387F">
        <w:rPr>
          <w:rFonts w:asciiTheme="minorBidi" w:hAnsiTheme="minorBidi" w:cstheme="minorBidi"/>
        </w:rPr>
        <w:t xml:space="preserve"> </w:t>
      </w:r>
      <w:sdt>
        <w:sdtPr>
          <w:rPr>
            <w:rFonts w:asciiTheme="minorBidi" w:hAnsiTheme="minorBidi" w:cstheme="minorBidi"/>
          </w:rPr>
          <w:id w:val="455380484"/>
          <w:citation/>
        </w:sdtPr>
        <w:sdtEndPr/>
        <w:sdtContent>
          <w:r w:rsidR="00376F49">
            <w:rPr>
              <w:rFonts w:asciiTheme="minorBidi" w:hAnsiTheme="minorBidi" w:cstheme="minorBidi"/>
            </w:rPr>
            <w:fldChar w:fldCharType="begin"/>
          </w:r>
          <w:r w:rsidR="00376F49">
            <w:rPr>
              <w:rFonts w:asciiTheme="minorBidi" w:hAnsiTheme="minorBidi" w:cstheme="minorBidi"/>
            </w:rPr>
            <w:instrText xml:space="preserve"> CITATION 10t22 \l 2057 </w:instrText>
          </w:r>
          <w:r w:rsidR="00376F49">
            <w:rPr>
              <w:rFonts w:asciiTheme="minorBidi" w:hAnsiTheme="minorBidi" w:cstheme="minorBidi"/>
            </w:rPr>
            <w:fldChar w:fldCharType="separate"/>
          </w:r>
          <w:r w:rsidR="00580D52" w:rsidRPr="00580D52">
            <w:rPr>
              <w:rFonts w:asciiTheme="minorBidi" w:hAnsiTheme="minorBidi" w:cstheme="minorBidi"/>
              <w:noProof/>
            </w:rPr>
            <w:t>[138]</w:t>
          </w:r>
          <w:r w:rsidR="00376F49">
            <w:rPr>
              <w:rFonts w:asciiTheme="minorBidi" w:hAnsiTheme="minorBidi" w:cstheme="minorBidi"/>
            </w:rPr>
            <w:fldChar w:fldCharType="end"/>
          </w:r>
        </w:sdtContent>
      </w:sdt>
      <w:r w:rsidR="0082387F" w:rsidRPr="0082387F">
        <w:rPr>
          <w:rFonts w:asciiTheme="minorBidi" w:hAnsiTheme="minorBidi" w:cstheme="minorBidi"/>
        </w:rPr>
        <w:t xml:space="preserve">, complementing a </w:t>
      </w:r>
      <w:r w:rsidR="00E97212">
        <w:rPr>
          <w:rFonts w:asciiTheme="minorBidi" w:hAnsiTheme="minorBidi" w:cstheme="minorBidi"/>
        </w:rPr>
        <w:t xml:space="preserve">previous </w:t>
      </w:r>
      <w:r w:rsidR="0082387F" w:rsidRPr="0082387F">
        <w:rPr>
          <w:rFonts w:asciiTheme="minorBidi" w:hAnsiTheme="minorBidi" w:cstheme="minorBidi"/>
        </w:rPr>
        <w:t>UHP-related F</w:t>
      </w:r>
      <w:r w:rsidR="00256CB0">
        <w:rPr>
          <w:rFonts w:asciiTheme="minorBidi" w:hAnsiTheme="minorBidi" w:cstheme="minorBidi"/>
        </w:rPr>
        <w:t xml:space="preserve">ederal </w:t>
      </w:r>
      <w:r w:rsidR="0082387F" w:rsidRPr="0082387F">
        <w:rPr>
          <w:rFonts w:asciiTheme="minorBidi" w:hAnsiTheme="minorBidi" w:cstheme="minorBidi"/>
        </w:rPr>
        <w:t>B</w:t>
      </w:r>
      <w:r w:rsidR="00256CB0">
        <w:rPr>
          <w:rFonts w:asciiTheme="minorBidi" w:hAnsiTheme="minorBidi" w:cstheme="minorBidi"/>
        </w:rPr>
        <w:t xml:space="preserve">ureau of </w:t>
      </w:r>
      <w:r w:rsidR="0082387F" w:rsidRPr="0082387F">
        <w:rPr>
          <w:rFonts w:asciiTheme="minorBidi" w:hAnsiTheme="minorBidi" w:cstheme="minorBidi"/>
        </w:rPr>
        <w:t>I</w:t>
      </w:r>
      <w:r w:rsidR="00256CB0">
        <w:rPr>
          <w:rFonts w:asciiTheme="minorBidi" w:hAnsiTheme="minorBidi" w:cstheme="minorBidi"/>
        </w:rPr>
        <w:t>nvestigation (FBI)</w:t>
      </w:r>
      <w:r w:rsidR="0082387F" w:rsidRPr="0082387F">
        <w:rPr>
          <w:rFonts w:asciiTheme="minorBidi" w:hAnsiTheme="minorBidi" w:cstheme="minorBidi"/>
        </w:rPr>
        <w:t xml:space="preserve"> presentation</w:t>
      </w:r>
      <w:r w:rsidR="00E62E2C">
        <w:rPr>
          <w:rFonts w:asciiTheme="minorBidi" w:hAnsiTheme="minorBidi" w:cstheme="minorBidi"/>
        </w:rPr>
        <w:t xml:space="preserve"> in 2019</w:t>
      </w:r>
      <w:r w:rsidR="0082387F" w:rsidRPr="0082387F">
        <w:rPr>
          <w:rFonts w:asciiTheme="minorBidi" w:hAnsiTheme="minorBidi" w:cstheme="minorBidi"/>
        </w:rPr>
        <w:t xml:space="preserve"> </w:t>
      </w:r>
      <w:sdt>
        <w:sdtPr>
          <w:rPr>
            <w:rFonts w:asciiTheme="minorBidi" w:hAnsiTheme="minorBidi" w:cstheme="minorBidi"/>
          </w:rPr>
          <w:id w:val="1027301669"/>
          <w:citation/>
        </w:sdtPr>
        <w:sdtEndPr/>
        <w:sdtContent>
          <w:r w:rsidR="00376F49">
            <w:rPr>
              <w:rFonts w:asciiTheme="minorBidi" w:hAnsiTheme="minorBidi" w:cstheme="minorBidi"/>
            </w:rPr>
            <w:fldChar w:fldCharType="begin"/>
          </w:r>
          <w:r w:rsidR="00376F49">
            <w:rPr>
              <w:rFonts w:asciiTheme="minorBidi" w:hAnsiTheme="minorBidi" w:cstheme="minorBidi"/>
            </w:rPr>
            <w:instrText xml:space="preserve"> CITATION 9th19 \l 2057 </w:instrText>
          </w:r>
          <w:r w:rsidR="00376F49">
            <w:rPr>
              <w:rFonts w:asciiTheme="minorBidi" w:hAnsiTheme="minorBidi" w:cstheme="minorBidi"/>
            </w:rPr>
            <w:fldChar w:fldCharType="separate"/>
          </w:r>
          <w:r w:rsidR="00580D52" w:rsidRPr="00580D52">
            <w:rPr>
              <w:rFonts w:asciiTheme="minorBidi" w:hAnsiTheme="minorBidi" w:cstheme="minorBidi"/>
              <w:noProof/>
            </w:rPr>
            <w:t>[139]</w:t>
          </w:r>
          <w:r w:rsidR="00376F49">
            <w:rPr>
              <w:rFonts w:asciiTheme="minorBidi" w:hAnsiTheme="minorBidi" w:cstheme="minorBidi"/>
            </w:rPr>
            <w:fldChar w:fldCharType="end"/>
          </w:r>
        </w:sdtContent>
      </w:sdt>
      <w:r w:rsidR="0082387F" w:rsidRPr="0082387F">
        <w:rPr>
          <w:rFonts w:asciiTheme="minorBidi" w:hAnsiTheme="minorBidi" w:cstheme="minorBidi"/>
        </w:rPr>
        <w:t xml:space="preserve">. </w:t>
      </w:r>
    </w:p>
    <w:p w14:paraId="5548B693" w14:textId="17B90DB5" w:rsidR="00DA28B2" w:rsidRPr="00A4782F" w:rsidRDefault="00574EC6" w:rsidP="00DA28B2">
      <w:pPr>
        <w:pStyle w:val="Heading2"/>
        <w:rPr>
          <w:rFonts w:asciiTheme="minorBidi" w:hAnsiTheme="minorBidi" w:cstheme="minorBidi"/>
        </w:rPr>
      </w:pPr>
      <w:bookmarkStart w:id="132" w:name="_Toc152159578"/>
      <w:r w:rsidRPr="00A4782F">
        <w:rPr>
          <w:rFonts w:asciiTheme="minorBidi" w:hAnsiTheme="minorBidi" w:cstheme="minorBidi"/>
        </w:rPr>
        <w:t>Abstract</w:t>
      </w:r>
      <w:bookmarkEnd w:id="132"/>
    </w:p>
    <w:p w14:paraId="663A82D5" w14:textId="0B8ED465" w:rsidR="00405B51" w:rsidRPr="00266368" w:rsidRDefault="0047298D" w:rsidP="00266368">
      <w:r w:rsidRPr="00266368">
        <w:t xml:space="preserve">Urea Hydrogen Peroxide (UHP) is an oxidising agent, widely used in the dental, cosmetic and pharmaceutical industries as a solid source of hydrogen peroxide. UHP is a typical example of a dual-use industrial chemical, which exhibits the behaviour of a tertiary explosive. </w:t>
      </w:r>
      <w:r w:rsidR="000C3097" w:rsidRPr="00266368">
        <w:t>To</w:t>
      </w:r>
      <w:r w:rsidRPr="00266368">
        <w:t xml:space="preserve"> properly assess whether UHP represents a threat to public safety as an explosive, we considered two critical criteria from a terrorist perspective, i.e. the availability of raw materials and the potential use as a main charge in Improvised Explosive Device (IED), building upon our previous academic work on UHP. As far as commercial availability is concerned, UHP is a viable Explosive Chemical Precursor (ECP) that has current and future applications, its usage should therefore be monitored. As a tertiary explosive, UHP can sustain detonation at appropriate critical diameter and density, provided proper boosting material is available or manufactured. UHP could be used as a main charge in IED</w:t>
      </w:r>
      <w:r w:rsidR="00B50117" w:rsidRPr="00266368">
        <w:t>s</w:t>
      </w:r>
      <w:r w:rsidRPr="00266368">
        <w:t xml:space="preserve">, most likely in blast-related applications, such as Vehicle Borne IED (VBIED) </w:t>
      </w:r>
      <w:r w:rsidR="00C14978" w:rsidRPr="00266368">
        <w:t>considering</w:t>
      </w:r>
      <w:r w:rsidRPr="00266368">
        <w:t xml:space="preserve"> </w:t>
      </w:r>
      <w:r w:rsidR="00C14978">
        <w:t xml:space="preserve">its </w:t>
      </w:r>
      <w:r w:rsidRPr="00266368">
        <w:t>detonation performance parameters</w:t>
      </w:r>
      <w:r w:rsidR="006D4F25" w:rsidRPr="00266368">
        <w:t>.</w:t>
      </w:r>
    </w:p>
    <w:p w14:paraId="68808A37" w14:textId="77777777" w:rsidR="00405B51" w:rsidRPr="00A4782F" w:rsidRDefault="00405B51" w:rsidP="00405B51">
      <w:pPr>
        <w:pStyle w:val="Heading2"/>
        <w:rPr>
          <w:rFonts w:asciiTheme="minorBidi" w:hAnsiTheme="minorBidi" w:cstheme="minorBidi"/>
        </w:rPr>
      </w:pPr>
      <w:bookmarkStart w:id="133" w:name="_Toc143499490"/>
      <w:bookmarkStart w:id="134" w:name="_Toc152159579"/>
      <w:r w:rsidRPr="00A4782F">
        <w:rPr>
          <w:rFonts w:asciiTheme="minorBidi" w:hAnsiTheme="minorBidi" w:cstheme="minorBidi"/>
        </w:rPr>
        <w:t>Introduction and Method</w:t>
      </w:r>
      <w:bookmarkEnd w:id="133"/>
      <w:bookmarkEnd w:id="134"/>
    </w:p>
    <w:p w14:paraId="09420099" w14:textId="2E01FFDE" w:rsidR="00E07019" w:rsidRDefault="007A6D86" w:rsidP="00405B51">
      <w:pPr>
        <w:rPr>
          <w:rFonts w:asciiTheme="minorBidi" w:hAnsiTheme="minorBidi" w:cstheme="minorBidi"/>
        </w:rPr>
      </w:pPr>
      <w:r w:rsidRPr="007A6D86">
        <w:rPr>
          <w:rFonts w:asciiTheme="minorBidi" w:hAnsiTheme="minorBidi" w:cstheme="minorBidi"/>
        </w:rPr>
        <w:t xml:space="preserve">Urea Hydrogen Peroxide (UHP), also referred to as </w:t>
      </w:r>
      <w:r w:rsidR="00AF303E">
        <w:rPr>
          <w:rFonts w:asciiTheme="minorBidi" w:hAnsiTheme="minorBidi" w:cstheme="minorBidi"/>
        </w:rPr>
        <w:t>C</w:t>
      </w:r>
      <w:r w:rsidRPr="007A6D86">
        <w:rPr>
          <w:rFonts w:asciiTheme="minorBidi" w:hAnsiTheme="minorBidi" w:cstheme="minorBidi"/>
        </w:rPr>
        <w:t xml:space="preserve">arbamide </w:t>
      </w:r>
      <w:r w:rsidR="00AF303E">
        <w:rPr>
          <w:rFonts w:asciiTheme="minorBidi" w:hAnsiTheme="minorBidi" w:cstheme="minorBidi"/>
        </w:rPr>
        <w:t>P</w:t>
      </w:r>
      <w:r w:rsidRPr="007A6D86">
        <w:rPr>
          <w:rFonts w:asciiTheme="minorBidi" w:hAnsiTheme="minorBidi" w:cstheme="minorBidi"/>
        </w:rPr>
        <w:t xml:space="preserve">eroxide is an oxidising agent, widely used in the dental, cosmetic and pharmaceutical industries as a solid source of hydrogen peroxide (HP).  Like </w:t>
      </w:r>
      <w:r w:rsidR="00D93C73">
        <w:rPr>
          <w:rFonts w:asciiTheme="minorBidi" w:hAnsiTheme="minorBidi" w:cstheme="minorBidi"/>
        </w:rPr>
        <w:t>A</w:t>
      </w:r>
      <w:r w:rsidRPr="007A6D86">
        <w:rPr>
          <w:rFonts w:asciiTheme="minorBidi" w:hAnsiTheme="minorBidi" w:cstheme="minorBidi"/>
        </w:rPr>
        <w:t xml:space="preserve">mmonium Nitrate (AN), UHP is a typical example of a dual-use industrial chemical, which has proven detonable at large-scale </w:t>
      </w:r>
      <w:sdt>
        <w:sdtPr>
          <w:rPr>
            <w:rFonts w:asciiTheme="minorBidi" w:hAnsiTheme="minorBidi" w:cstheme="minorBidi"/>
          </w:rPr>
          <w:id w:val="-1015233337"/>
          <w:citation/>
        </w:sdtPr>
        <w:sdtEndPr/>
        <w:sdtContent>
          <w:r w:rsidR="006A5804">
            <w:rPr>
              <w:rFonts w:asciiTheme="minorBidi" w:hAnsiTheme="minorBidi" w:cstheme="minorBidi"/>
            </w:rPr>
            <w:fldChar w:fldCharType="begin"/>
          </w:r>
          <w:r w:rsidR="006A5804">
            <w:rPr>
              <w:rFonts w:asciiTheme="minorBidi" w:hAnsiTheme="minorBidi" w:cstheme="minorBidi"/>
            </w:rPr>
            <w:instrText xml:space="preserve"> CITATION Mat17 \l 2057 </w:instrText>
          </w:r>
          <w:r w:rsidR="006A5804">
            <w:rPr>
              <w:rFonts w:asciiTheme="minorBidi" w:hAnsiTheme="minorBidi" w:cstheme="minorBidi"/>
            </w:rPr>
            <w:fldChar w:fldCharType="separate"/>
          </w:r>
          <w:r w:rsidR="00580D52" w:rsidRPr="00580D52">
            <w:rPr>
              <w:rFonts w:asciiTheme="minorBidi" w:hAnsiTheme="minorBidi" w:cstheme="minorBidi"/>
              <w:noProof/>
            </w:rPr>
            <w:t>[140]</w:t>
          </w:r>
          <w:r w:rsidR="006A5804">
            <w:rPr>
              <w:rFonts w:asciiTheme="minorBidi" w:hAnsiTheme="minorBidi" w:cstheme="minorBidi"/>
            </w:rPr>
            <w:fldChar w:fldCharType="end"/>
          </w:r>
        </w:sdtContent>
      </w:sdt>
      <w:r w:rsidR="006A5804">
        <w:rPr>
          <w:rFonts w:asciiTheme="minorBidi" w:hAnsiTheme="minorBidi" w:cstheme="minorBidi"/>
        </w:rPr>
        <w:t xml:space="preserve"> </w:t>
      </w:r>
      <w:r w:rsidRPr="007A6D86">
        <w:rPr>
          <w:rFonts w:asciiTheme="minorBidi" w:hAnsiTheme="minorBidi" w:cstheme="minorBidi"/>
        </w:rPr>
        <w:t>and exhibits the behaviour of a tertiary explosive</w:t>
      </w:r>
      <w:r w:rsidR="006A5804">
        <w:rPr>
          <w:rFonts w:asciiTheme="minorBidi" w:hAnsiTheme="minorBidi" w:cstheme="minorBidi"/>
        </w:rPr>
        <w:t xml:space="preserve"> </w:t>
      </w:r>
      <w:sdt>
        <w:sdtPr>
          <w:rPr>
            <w:rFonts w:asciiTheme="minorBidi" w:hAnsiTheme="minorBidi" w:cstheme="minorBidi"/>
          </w:rPr>
          <w:id w:val="35944525"/>
          <w:citation/>
        </w:sdtPr>
        <w:sdtEndPr/>
        <w:sdtContent>
          <w:r w:rsidR="00B9673D">
            <w:rPr>
              <w:rFonts w:asciiTheme="minorBidi" w:hAnsiTheme="minorBidi" w:cstheme="minorBidi"/>
            </w:rPr>
            <w:fldChar w:fldCharType="begin"/>
          </w:r>
          <w:r w:rsidR="00B9673D">
            <w:rPr>
              <w:rFonts w:asciiTheme="minorBidi" w:hAnsiTheme="minorBidi" w:cstheme="minorBidi"/>
            </w:rPr>
            <w:instrText xml:space="preserve"> CITATION Mey072 \l 2057 </w:instrText>
          </w:r>
          <w:r w:rsidR="00B9673D">
            <w:rPr>
              <w:rFonts w:asciiTheme="minorBidi" w:hAnsiTheme="minorBidi" w:cstheme="minorBidi"/>
            </w:rPr>
            <w:fldChar w:fldCharType="separate"/>
          </w:r>
          <w:r w:rsidR="00580D52" w:rsidRPr="00580D52">
            <w:rPr>
              <w:rFonts w:asciiTheme="minorBidi" w:hAnsiTheme="minorBidi" w:cstheme="minorBidi"/>
              <w:noProof/>
            </w:rPr>
            <w:t>[93]</w:t>
          </w:r>
          <w:r w:rsidR="00B9673D">
            <w:rPr>
              <w:rFonts w:asciiTheme="minorBidi" w:hAnsiTheme="minorBidi" w:cstheme="minorBidi"/>
            </w:rPr>
            <w:fldChar w:fldCharType="end"/>
          </w:r>
        </w:sdtContent>
      </w:sdt>
      <w:r w:rsidRPr="007A6D86">
        <w:rPr>
          <w:rFonts w:asciiTheme="minorBidi" w:hAnsiTheme="minorBidi" w:cstheme="minorBidi"/>
        </w:rPr>
        <w:t>. Because of the market availability of this product, it has been assessed as a potential emerging threat. One might expect the design and the size of the ideal UHP-based Improvised Explosive Device (IED) to be in line with its inherent detonation properties. Our academic papers investigated the detonability at small-scale</w:t>
      </w:r>
      <w:r w:rsidR="00B9673D">
        <w:rPr>
          <w:rFonts w:asciiTheme="minorBidi" w:hAnsiTheme="minorBidi" w:cstheme="minorBidi"/>
        </w:rPr>
        <w:t xml:space="preserve"> </w:t>
      </w:r>
      <w:sdt>
        <w:sdtPr>
          <w:rPr>
            <w:rFonts w:asciiTheme="minorBidi" w:hAnsiTheme="minorBidi" w:cstheme="minorBidi"/>
          </w:rPr>
          <w:id w:val="-75136336"/>
          <w:citation/>
        </w:sdtPr>
        <w:sdtEndPr/>
        <w:sdtContent>
          <w:r w:rsidR="00E54D96">
            <w:rPr>
              <w:rFonts w:asciiTheme="minorBidi" w:hAnsiTheme="minorBidi" w:cstheme="minorBidi"/>
            </w:rPr>
            <w:fldChar w:fldCharType="begin"/>
          </w:r>
          <w:r w:rsidR="00E54D96">
            <w:rPr>
              <w:rFonts w:asciiTheme="minorBidi" w:hAnsiTheme="minorBidi" w:cstheme="minorBidi"/>
            </w:rPr>
            <w:instrText xml:space="preserve"> CITATION Hal231 \l 2057 </w:instrText>
          </w:r>
          <w:r w:rsidR="00E54D96">
            <w:rPr>
              <w:rFonts w:asciiTheme="minorBidi" w:hAnsiTheme="minorBidi" w:cstheme="minorBidi"/>
            </w:rPr>
            <w:fldChar w:fldCharType="separate"/>
          </w:r>
          <w:r w:rsidR="00580D52" w:rsidRPr="00580D52">
            <w:rPr>
              <w:rFonts w:asciiTheme="minorBidi" w:hAnsiTheme="minorBidi" w:cstheme="minorBidi"/>
              <w:noProof/>
            </w:rPr>
            <w:t>[141]</w:t>
          </w:r>
          <w:r w:rsidR="00E54D96">
            <w:rPr>
              <w:rFonts w:asciiTheme="minorBidi" w:hAnsiTheme="minorBidi" w:cstheme="minorBidi"/>
            </w:rPr>
            <w:fldChar w:fldCharType="end"/>
          </w:r>
        </w:sdtContent>
      </w:sdt>
      <w:r w:rsidRPr="007A6D86">
        <w:rPr>
          <w:rFonts w:asciiTheme="minorBidi" w:hAnsiTheme="minorBidi" w:cstheme="minorBidi"/>
        </w:rPr>
        <w:t xml:space="preserve">  and the detonation performance of UHP</w:t>
      </w:r>
      <w:r w:rsidR="00817280">
        <w:rPr>
          <w:rFonts w:asciiTheme="minorBidi" w:hAnsiTheme="minorBidi" w:cstheme="minorBidi"/>
        </w:rPr>
        <w:t xml:space="preserve"> </w:t>
      </w:r>
      <w:sdt>
        <w:sdtPr>
          <w:rPr>
            <w:rFonts w:asciiTheme="minorBidi" w:hAnsiTheme="minorBidi" w:cstheme="minorBidi"/>
          </w:rPr>
          <w:id w:val="1714610249"/>
          <w:citation/>
        </w:sdtPr>
        <w:sdtEndPr/>
        <w:sdtContent>
          <w:r w:rsidR="00817280">
            <w:rPr>
              <w:rFonts w:asciiTheme="minorBidi" w:hAnsiTheme="minorBidi" w:cstheme="minorBidi"/>
            </w:rPr>
            <w:fldChar w:fldCharType="begin"/>
          </w:r>
          <w:r w:rsidR="00817280">
            <w:rPr>
              <w:rFonts w:asciiTheme="minorBidi" w:hAnsiTheme="minorBidi" w:cstheme="minorBidi"/>
            </w:rPr>
            <w:instrText xml:space="preserve"> CITATION Hal22 \l 2057 </w:instrText>
          </w:r>
          <w:r w:rsidR="00817280">
            <w:rPr>
              <w:rFonts w:asciiTheme="minorBidi" w:hAnsiTheme="minorBidi" w:cstheme="minorBidi"/>
            </w:rPr>
            <w:fldChar w:fldCharType="separate"/>
          </w:r>
          <w:r w:rsidR="00580D52" w:rsidRPr="00580D52">
            <w:rPr>
              <w:rFonts w:asciiTheme="minorBidi" w:hAnsiTheme="minorBidi" w:cstheme="minorBidi"/>
              <w:noProof/>
            </w:rPr>
            <w:t>[142]</w:t>
          </w:r>
          <w:r w:rsidR="00817280">
            <w:rPr>
              <w:rFonts w:asciiTheme="minorBidi" w:hAnsiTheme="minorBidi" w:cstheme="minorBidi"/>
            </w:rPr>
            <w:fldChar w:fldCharType="end"/>
          </w:r>
        </w:sdtContent>
      </w:sdt>
      <w:r w:rsidRPr="007A6D86">
        <w:rPr>
          <w:rFonts w:asciiTheme="minorBidi" w:hAnsiTheme="minorBidi" w:cstheme="minorBidi"/>
        </w:rPr>
        <w:t xml:space="preserve">, deriving a 20% experimental TNT equivalence for brisance and 50% for explosive power. </w:t>
      </w:r>
    </w:p>
    <w:p w14:paraId="0DC19329" w14:textId="77777777" w:rsidR="001319BE" w:rsidRDefault="007A6D86" w:rsidP="00405B51">
      <w:pPr>
        <w:rPr>
          <w:rFonts w:asciiTheme="minorBidi" w:hAnsiTheme="minorBidi" w:cstheme="minorBidi"/>
        </w:rPr>
      </w:pPr>
      <w:r w:rsidRPr="007A6D86">
        <w:rPr>
          <w:rFonts w:asciiTheme="minorBidi" w:hAnsiTheme="minorBidi" w:cstheme="minorBidi"/>
        </w:rPr>
        <w:t>These equivalences are a useful source of information to assess the risks, predict the effects and potentially mitigate them. However, they do not provide all the answers within the scope of a threat assessment. The effect on target is not always the prior concern of terrorists and</w:t>
      </w:r>
      <w:r w:rsidR="00B16B32" w:rsidRPr="00B16B32">
        <w:t xml:space="preserve"> </w:t>
      </w:r>
      <w:r w:rsidR="00B16B32" w:rsidRPr="00B16B32">
        <w:rPr>
          <w:rFonts w:asciiTheme="minorBidi" w:hAnsiTheme="minorBidi" w:cstheme="minorBidi"/>
        </w:rPr>
        <w:t xml:space="preserve">other key criteria come into play, such as the availability of raw materials, both for the improvised explosive itself and, particularly when considering a tertiary explosive, the explosive train required to detonate it. </w:t>
      </w:r>
    </w:p>
    <w:p w14:paraId="4F767267" w14:textId="234870FA" w:rsidR="007A6D86" w:rsidRDefault="00B16B32" w:rsidP="00405B51">
      <w:pPr>
        <w:rPr>
          <w:rFonts w:asciiTheme="minorBidi" w:hAnsiTheme="minorBidi" w:cstheme="minorBidi"/>
        </w:rPr>
      </w:pPr>
      <w:r w:rsidRPr="00B16B32">
        <w:rPr>
          <w:rFonts w:asciiTheme="minorBidi" w:hAnsiTheme="minorBidi" w:cstheme="minorBidi"/>
        </w:rPr>
        <w:t xml:space="preserve">A complementary approach to assess the threat of a potential misuse of UHP is hence to adopt the bomb makers’ mindset </w:t>
      </w:r>
      <w:r w:rsidR="0073120D">
        <w:rPr>
          <w:rFonts w:asciiTheme="minorBidi" w:hAnsiTheme="minorBidi" w:cstheme="minorBidi"/>
        </w:rPr>
        <w:t>(</w:t>
      </w:r>
      <w:r w:rsidR="0073120D">
        <w:rPr>
          <w:rFonts w:asciiTheme="minorBidi" w:hAnsiTheme="minorBidi" w:cstheme="minorBidi"/>
        </w:rPr>
        <w:fldChar w:fldCharType="begin"/>
      </w:r>
      <w:r w:rsidR="0073120D">
        <w:rPr>
          <w:rFonts w:asciiTheme="minorBidi" w:hAnsiTheme="minorBidi" w:cstheme="minorBidi"/>
        </w:rPr>
        <w:instrText xml:space="preserve"> REF _Ref144308546 \h </w:instrText>
      </w:r>
      <w:r w:rsidR="0073120D">
        <w:rPr>
          <w:rFonts w:asciiTheme="minorBidi" w:hAnsiTheme="minorBidi" w:cstheme="minorBidi"/>
        </w:rPr>
      </w:r>
      <w:r w:rsidR="0073120D">
        <w:rPr>
          <w:rFonts w:asciiTheme="minorBidi" w:hAnsiTheme="minorBidi" w:cstheme="minorBidi"/>
        </w:rPr>
        <w:fldChar w:fldCharType="separate"/>
      </w:r>
      <w:r w:rsidR="00772689">
        <w:t xml:space="preserve">Figure </w:t>
      </w:r>
      <w:r w:rsidR="00772689">
        <w:rPr>
          <w:noProof/>
          <w:cs/>
        </w:rPr>
        <w:t>‎</w:t>
      </w:r>
      <w:r w:rsidR="00772689">
        <w:rPr>
          <w:noProof/>
        </w:rPr>
        <w:t>3</w:t>
      </w:r>
      <w:r w:rsidR="00772689">
        <w:noBreakHyphen/>
      </w:r>
      <w:r w:rsidR="00772689">
        <w:rPr>
          <w:noProof/>
        </w:rPr>
        <w:t>1</w:t>
      </w:r>
      <w:r w:rsidR="0073120D">
        <w:rPr>
          <w:rFonts w:asciiTheme="minorBidi" w:hAnsiTheme="minorBidi" w:cstheme="minorBidi"/>
        </w:rPr>
        <w:fldChar w:fldCharType="end"/>
      </w:r>
      <w:r w:rsidR="0073120D">
        <w:rPr>
          <w:rFonts w:asciiTheme="minorBidi" w:hAnsiTheme="minorBidi" w:cstheme="minorBidi"/>
        </w:rPr>
        <w:t>)</w:t>
      </w:r>
      <w:r w:rsidRPr="00B16B32">
        <w:rPr>
          <w:rFonts w:asciiTheme="minorBidi" w:hAnsiTheme="minorBidi" w:cstheme="minorBidi"/>
        </w:rPr>
        <w:t>, considering that UHP - related intelligence is rather immature to date, and no record of past terrorist use as a main charge in IEDs exists. The interest for UHP, though, no longer needs to be demonstrated. As a precursor, it has already been successfully used as a solid source of Hydrogen Peroxide for the manufacture of Tri</w:t>
      </w:r>
      <w:r w:rsidR="0073120D">
        <w:rPr>
          <w:rFonts w:asciiTheme="minorBidi" w:hAnsiTheme="minorBidi" w:cstheme="minorBidi"/>
        </w:rPr>
        <w:t>-A</w:t>
      </w:r>
      <w:r w:rsidRPr="00B16B32">
        <w:rPr>
          <w:rFonts w:asciiTheme="minorBidi" w:hAnsiTheme="minorBidi" w:cstheme="minorBidi"/>
        </w:rPr>
        <w:t>cetone Tri</w:t>
      </w:r>
      <w:r w:rsidR="0073120D">
        <w:rPr>
          <w:rFonts w:asciiTheme="minorBidi" w:hAnsiTheme="minorBidi" w:cstheme="minorBidi"/>
        </w:rPr>
        <w:t>-P</w:t>
      </w:r>
      <w:r w:rsidRPr="00B16B32">
        <w:rPr>
          <w:rFonts w:asciiTheme="minorBidi" w:hAnsiTheme="minorBidi" w:cstheme="minorBidi"/>
        </w:rPr>
        <w:t xml:space="preserve">eroxide (TATP) in Uzbekistan in 2013 </w:t>
      </w:r>
      <w:sdt>
        <w:sdtPr>
          <w:rPr>
            <w:rFonts w:asciiTheme="minorBidi" w:hAnsiTheme="minorBidi" w:cstheme="minorBidi"/>
          </w:rPr>
          <w:id w:val="-791511482"/>
          <w:citation/>
        </w:sdtPr>
        <w:sdtEndPr/>
        <w:sdtContent>
          <w:r w:rsidR="00817280">
            <w:rPr>
              <w:rFonts w:asciiTheme="minorBidi" w:hAnsiTheme="minorBidi" w:cstheme="minorBidi"/>
            </w:rPr>
            <w:fldChar w:fldCharType="begin"/>
          </w:r>
          <w:r w:rsidR="00817280">
            <w:rPr>
              <w:rFonts w:asciiTheme="minorBidi" w:hAnsiTheme="minorBidi" w:cstheme="minorBidi"/>
            </w:rPr>
            <w:instrText xml:space="preserve"> CITATION 9th19 \l 2057 </w:instrText>
          </w:r>
          <w:r w:rsidR="00817280">
            <w:rPr>
              <w:rFonts w:asciiTheme="minorBidi" w:hAnsiTheme="minorBidi" w:cstheme="minorBidi"/>
            </w:rPr>
            <w:fldChar w:fldCharType="separate"/>
          </w:r>
          <w:r w:rsidR="00580D52" w:rsidRPr="00580D52">
            <w:rPr>
              <w:rFonts w:asciiTheme="minorBidi" w:hAnsiTheme="minorBidi" w:cstheme="minorBidi"/>
              <w:noProof/>
            </w:rPr>
            <w:t>[139]</w:t>
          </w:r>
          <w:r w:rsidR="00817280">
            <w:rPr>
              <w:rFonts w:asciiTheme="minorBidi" w:hAnsiTheme="minorBidi" w:cstheme="minorBidi"/>
            </w:rPr>
            <w:fldChar w:fldCharType="end"/>
          </w:r>
        </w:sdtContent>
      </w:sdt>
      <w:r w:rsidRPr="00B16B32">
        <w:rPr>
          <w:rFonts w:asciiTheme="minorBidi" w:hAnsiTheme="minorBidi" w:cstheme="minorBidi"/>
        </w:rPr>
        <w:t xml:space="preserve">. This falls outside the scope of our research, which studies UHP as an </w:t>
      </w:r>
      <w:r w:rsidR="001319BE" w:rsidRPr="00B16B32">
        <w:rPr>
          <w:rFonts w:asciiTheme="minorBidi" w:hAnsiTheme="minorBidi" w:cstheme="minorBidi"/>
        </w:rPr>
        <w:t>explosive</w:t>
      </w:r>
      <w:r w:rsidR="007D4B7C">
        <w:rPr>
          <w:rFonts w:asciiTheme="minorBidi" w:hAnsiTheme="minorBidi" w:cstheme="minorBidi"/>
        </w:rPr>
        <w:t xml:space="preserve"> in its commercial form</w:t>
      </w:r>
      <w:r w:rsidRPr="00B16B32">
        <w:rPr>
          <w:rFonts w:asciiTheme="minorBidi" w:hAnsiTheme="minorBidi" w:cstheme="minorBidi"/>
        </w:rPr>
        <w:t>.</w:t>
      </w:r>
    </w:p>
    <w:p w14:paraId="643B4DA8" w14:textId="01AC4D8D" w:rsidR="0073120D" w:rsidRPr="00F80397" w:rsidRDefault="0073120D" w:rsidP="0073120D">
      <w:pPr>
        <w:pStyle w:val="Caption"/>
        <w:jc w:val="center"/>
        <w:rPr>
          <w:rFonts w:asciiTheme="minorBidi" w:hAnsiTheme="minorBidi" w:cstheme="minorBidi"/>
        </w:rPr>
      </w:pPr>
      <w:bookmarkStart w:id="135" w:name="_Ref144308546"/>
      <w:bookmarkStart w:id="136" w:name="_Toc152159655"/>
      <w:r>
        <w:t xml:space="preserve">Figure </w:t>
      </w:r>
      <w:fldSimple w:instr=" STYLEREF 1 \s ">
        <w:r w:rsidR="00772689">
          <w:rPr>
            <w:noProof/>
            <w:cs/>
          </w:rPr>
          <w:t>‎</w:t>
        </w:r>
        <w:r w:rsidR="00772689">
          <w:rPr>
            <w:noProof/>
          </w:rPr>
          <w:t>3</w:t>
        </w:r>
      </w:fldSimple>
      <w:r w:rsidR="00C86620">
        <w:noBreakHyphen/>
      </w:r>
      <w:fldSimple w:instr=" SEQ Figure \* ARABIC \s 1 ">
        <w:r w:rsidR="00772689">
          <w:rPr>
            <w:noProof/>
          </w:rPr>
          <w:t>1</w:t>
        </w:r>
      </w:fldSimple>
      <w:bookmarkEnd w:id="135"/>
      <w:r>
        <w:t>: Pictorial threat assessment of UHP</w:t>
      </w:r>
      <w:bookmarkEnd w:id="136"/>
    </w:p>
    <w:p w14:paraId="0CD82B95" w14:textId="3DDFF2CD" w:rsidR="007A6D86" w:rsidRDefault="00E87386" w:rsidP="00405B51">
      <w:pPr>
        <w:rPr>
          <w:rFonts w:asciiTheme="minorBidi" w:hAnsiTheme="minorBidi" w:cstheme="minorBidi"/>
        </w:rPr>
      </w:pPr>
      <w:r>
        <w:rPr>
          <w:noProof/>
          <w:lang w:val="fr-BE" w:eastAsia="fr-BE"/>
        </w:rPr>
        <w:drawing>
          <wp:inline distT="0" distB="0" distL="0" distR="0" wp14:anchorId="53727E42" wp14:editId="74EB17B6">
            <wp:extent cx="5400040" cy="2600651"/>
            <wp:effectExtent l="0" t="0" r="0" b="3175"/>
            <wp:docPr id="290143451" name="Picture 290143451" descr="A close-up of a dru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90143451" name="Picture 290143451" descr="A close-up of a drum&#10;&#10;Description automatically generated"/>
                    <pic:cNvPicPr/>
                  </pic:nvPicPr>
                  <pic:blipFill>
                    <a:blip r:embed="rId24">
                      <a:extLst>
                        <a:ext uri="{28A0092B-C50C-407E-A947-70E740481C1C}">
                          <a14:useLocalDpi xmlns:a14="http://schemas.microsoft.com/office/drawing/2010/main" val="0"/>
                        </a:ext>
                      </a:extLst>
                    </a:blip>
                    <a:stretch>
                      <a:fillRect/>
                    </a:stretch>
                  </pic:blipFill>
                  <pic:spPr>
                    <a:xfrm>
                      <a:off x="0" y="0"/>
                      <a:ext cx="5400040" cy="2600651"/>
                    </a:xfrm>
                    <a:prstGeom prst="rect">
                      <a:avLst/>
                    </a:prstGeom>
                  </pic:spPr>
                </pic:pic>
              </a:graphicData>
            </a:graphic>
          </wp:inline>
        </w:drawing>
      </w:r>
    </w:p>
    <w:p w14:paraId="70DF9126" w14:textId="77777777" w:rsidR="007D4B7C" w:rsidRDefault="00995306" w:rsidP="0073120D">
      <w:pPr>
        <w:rPr>
          <w:rFonts w:asciiTheme="minorBidi" w:hAnsiTheme="minorBidi" w:cstheme="minorBidi"/>
        </w:rPr>
      </w:pPr>
      <w:r w:rsidRPr="00995306">
        <w:rPr>
          <w:rFonts w:asciiTheme="minorBidi" w:hAnsiTheme="minorBidi" w:cstheme="minorBidi"/>
        </w:rPr>
        <w:t xml:space="preserve">To assess whether UHP represents a threat to public safety and first responders as an explosive, the following critical aspects should be investigated: </w:t>
      </w:r>
    </w:p>
    <w:p w14:paraId="5DCFAA12" w14:textId="77777777" w:rsidR="007D4B7C" w:rsidRDefault="00995306" w:rsidP="007D4B7C">
      <w:pPr>
        <w:pStyle w:val="ListParagraph"/>
        <w:numPr>
          <w:ilvl w:val="0"/>
          <w:numId w:val="31"/>
        </w:numPr>
        <w:rPr>
          <w:rFonts w:asciiTheme="minorBidi" w:hAnsiTheme="minorBidi" w:cstheme="minorBidi"/>
        </w:rPr>
      </w:pPr>
      <w:r w:rsidRPr="007D4B7C">
        <w:rPr>
          <w:rFonts w:asciiTheme="minorBidi" w:hAnsiTheme="minorBidi" w:cstheme="minorBidi"/>
        </w:rPr>
        <w:t xml:space="preserve">existing regulations or restrictions to acquire UHP or its chemical precursors; ease of manufacture; </w:t>
      </w:r>
    </w:p>
    <w:p w14:paraId="0D233065" w14:textId="77777777" w:rsidR="007D4B7C" w:rsidRDefault="00995306" w:rsidP="007D4B7C">
      <w:pPr>
        <w:pStyle w:val="ListParagraph"/>
        <w:numPr>
          <w:ilvl w:val="0"/>
          <w:numId w:val="31"/>
        </w:numPr>
        <w:rPr>
          <w:rFonts w:asciiTheme="minorBidi" w:hAnsiTheme="minorBidi" w:cstheme="minorBidi"/>
        </w:rPr>
      </w:pPr>
      <w:r w:rsidRPr="007D4B7C">
        <w:rPr>
          <w:rFonts w:asciiTheme="minorBidi" w:hAnsiTheme="minorBidi" w:cstheme="minorBidi"/>
        </w:rPr>
        <w:t xml:space="preserve">ease of initiation and performance concerning IED design; and </w:t>
      </w:r>
    </w:p>
    <w:p w14:paraId="343AE34D" w14:textId="77777777" w:rsidR="007D4B7C" w:rsidRDefault="00995306" w:rsidP="007D4B7C">
      <w:pPr>
        <w:pStyle w:val="ListParagraph"/>
        <w:numPr>
          <w:ilvl w:val="0"/>
          <w:numId w:val="31"/>
        </w:numPr>
        <w:rPr>
          <w:rFonts w:asciiTheme="minorBidi" w:hAnsiTheme="minorBidi" w:cstheme="minorBidi"/>
        </w:rPr>
      </w:pPr>
      <w:r w:rsidRPr="007D4B7C">
        <w:rPr>
          <w:rFonts w:asciiTheme="minorBidi" w:hAnsiTheme="minorBidi" w:cstheme="minorBidi"/>
        </w:rPr>
        <w:t xml:space="preserve">required effect. </w:t>
      </w:r>
    </w:p>
    <w:p w14:paraId="0B9DC8BA" w14:textId="0EB4F7D8" w:rsidR="0073120D" w:rsidRPr="007D4B7C" w:rsidRDefault="00995306" w:rsidP="007D4B7C">
      <w:pPr>
        <w:rPr>
          <w:rFonts w:asciiTheme="minorBidi" w:hAnsiTheme="minorBidi" w:cstheme="minorBidi"/>
        </w:rPr>
      </w:pPr>
      <w:r w:rsidRPr="007D4B7C">
        <w:rPr>
          <w:rFonts w:asciiTheme="minorBidi" w:hAnsiTheme="minorBidi" w:cstheme="minorBidi"/>
        </w:rPr>
        <w:t>To further feed the threat assessment, we also compare the performance of UHP to Urea Nitrate (UNi), an improvised explosive with records of past terrorist use in IED attacks, notably the 1993 World Trade Centr</w:t>
      </w:r>
      <w:r w:rsidR="001F052A">
        <w:rPr>
          <w:rFonts w:asciiTheme="minorBidi" w:hAnsiTheme="minorBidi" w:cstheme="minorBidi"/>
        </w:rPr>
        <w:t>e</w:t>
      </w:r>
      <w:r w:rsidRPr="007D4B7C">
        <w:rPr>
          <w:rFonts w:asciiTheme="minorBidi" w:hAnsiTheme="minorBidi" w:cstheme="minorBidi"/>
        </w:rPr>
        <w:t xml:space="preserve"> bombing</w:t>
      </w:r>
      <w:r w:rsidR="005A5341" w:rsidRPr="007D4B7C">
        <w:rPr>
          <w:rFonts w:asciiTheme="minorBidi" w:hAnsiTheme="minorBidi" w:cstheme="minorBidi"/>
        </w:rPr>
        <w:t xml:space="preserve"> </w:t>
      </w:r>
      <w:sdt>
        <w:sdtPr>
          <w:id w:val="199517008"/>
          <w:citation/>
        </w:sdtPr>
        <w:sdtEndPr/>
        <w:sdtContent>
          <w:r w:rsidR="005A5341" w:rsidRPr="007D4B7C">
            <w:rPr>
              <w:rFonts w:asciiTheme="minorBidi" w:hAnsiTheme="minorBidi" w:cstheme="minorBidi"/>
            </w:rPr>
            <w:fldChar w:fldCharType="begin"/>
          </w:r>
          <w:r w:rsidR="005A5341" w:rsidRPr="007D4B7C">
            <w:rPr>
              <w:rFonts w:asciiTheme="minorBidi" w:hAnsiTheme="minorBidi" w:cstheme="minorBidi"/>
            </w:rPr>
            <w:instrText xml:space="preserve"> CITATION Doy13 \l 2057 </w:instrText>
          </w:r>
          <w:r w:rsidR="005A5341" w:rsidRPr="007D4B7C">
            <w:rPr>
              <w:rFonts w:asciiTheme="minorBidi" w:hAnsiTheme="minorBidi" w:cstheme="minorBidi"/>
            </w:rPr>
            <w:fldChar w:fldCharType="separate"/>
          </w:r>
          <w:r w:rsidR="00580D52" w:rsidRPr="00580D52">
            <w:rPr>
              <w:rFonts w:asciiTheme="minorBidi" w:hAnsiTheme="minorBidi" w:cstheme="minorBidi"/>
              <w:noProof/>
            </w:rPr>
            <w:t>[143]</w:t>
          </w:r>
          <w:r w:rsidR="005A5341" w:rsidRPr="007D4B7C">
            <w:rPr>
              <w:rFonts w:asciiTheme="minorBidi" w:hAnsiTheme="minorBidi" w:cstheme="minorBidi"/>
            </w:rPr>
            <w:fldChar w:fldCharType="end"/>
          </w:r>
        </w:sdtContent>
      </w:sdt>
      <w:sdt>
        <w:sdtPr>
          <w:id w:val="348376633"/>
          <w:citation/>
        </w:sdtPr>
        <w:sdtEndPr/>
        <w:sdtContent>
          <w:r w:rsidR="005A5341" w:rsidRPr="007D4B7C">
            <w:rPr>
              <w:rFonts w:asciiTheme="minorBidi" w:hAnsiTheme="minorBidi" w:cstheme="minorBidi"/>
            </w:rPr>
            <w:fldChar w:fldCharType="begin"/>
          </w:r>
          <w:r w:rsidR="00CE2672" w:rsidRPr="007D4B7C">
            <w:rPr>
              <w:rFonts w:asciiTheme="minorBidi" w:hAnsiTheme="minorBidi" w:cstheme="minorBidi"/>
            </w:rPr>
            <w:instrText xml:space="preserve">CITATION Yea07 \l 2057 </w:instrText>
          </w:r>
          <w:r w:rsidR="005A5341" w:rsidRPr="007D4B7C">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[144]</w:t>
          </w:r>
          <w:r w:rsidR="005A5341" w:rsidRPr="007D4B7C">
            <w:rPr>
              <w:rFonts w:asciiTheme="minorBidi" w:hAnsiTheme="minorBidi" w:cstheme="minorBidi"/>
            </w:rPr>
            <w:fldChar w:fldCharType="end"/>
          </w:r>
        </w:sdtContent>
      </w:sdt>
      <w:sdt>
        <w:sdtPr>
          <w:id w:val="705762376"/>
          <w:citation/>
        </w:sdtPr>
        <w:sdtEndPr/>
        <w:sdtContent>
          <w:r w:rsidR="00CE2672" w:rsidRPr="007D4B7C">
            <w:rPr>
              <w:rFonts w:asciiTheme="minorBidi" w:hAnsiTheme="minorBidi" w:cstheme="minorBidi"/>
            </w:rPr>
            <w:fldChar w:fldCharType="begin"/>
          </w:r>
          <w:r w:rsidR="00CE2672" w:rsidRPr="007D4B7C">
            <w:rPr>
              <w:rFonts w:asciiTheme="minorBidi" w:hAnsiTheme="minorBidi" w:cstheme="minorBidi"/>
            </w:rPr>
            <w:instrText xml:space="preserve"> CITATION Yea11 \l 2057 </w:instrText>
          </w:r>
          <w:r w:rsidR="00CE2672" w:rsidRPr="007D4B7C">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[145]</w:t>
          </w:r>
          <w:r w:rsidR="00CE2672" w:rsidRPr="007D4B7C">
            <w:rPr>
              <w:rFonts w:asciiTheme="minorBidi" w:hAnsiTheme="minorBidi" w:cstheme="minorBidi"/>
            </w:rPr>
            <w:fldChar w:fldCharType="end"/>
          </w:r>
        </w:sdtContent>
      </w:sdt>
      <w:sdt>
        <w:sdtPr>
          <w:id w:val="1957372867"/>
          <w:citation/>
        </w:sdtPr>
        <w:sdtEndPr/>
        <w:sdtContent>
          <w:r w:rsidR="006775AF" w:rsidRPr="007D4B7C">
            <w:rPr>
              <w:rFonts w:asciiTheme="minorBidi" w:hAnsiTheme="minorBidi" w:cstheme="minorBidi"/>
            </w:rPr>
            <w:fldChar w:fldCharType="begin"/>
          </w:r>
          <w:r w:rsidR="006775AF" w:rsidRPr="007D4B7C">
            <w:rPr>
              <w:rFonts w:asciiTheme="minorBidi" w:hAnsiTheme="minorBidi" w:cstheme="minorBidi"/>
            </w:rPr>
            <w:instrText xml:space="preserve"> CITATION Mar09 \l 2057 </w:instrText>
          </w:r>
          <w:r w:rsidR="006775AF" w:rsidRPr="007D4B7C">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[146]</w:t>
          </w:r>
          <w:r w:rsidR="006775AF" w:rsidRPr="007D4B7C">
            <w:rPr>
              <w:rFonts w:asciiTheme="minorBidi" w:hAnsiTheme="minorBidi" w:cstheme="minorBidi"/>
            </w:rPr>
            <w:fldChar w:fldCharType="end"/>
          </w:r>
        </w:sdtContent>
      </w:sdt>
      <w:r w:rsidRPr="007D4B7C">
        <w:rPr>
          <w:rFonts w:asciiTheme="minorBidi" w:hAnsiTheme="minorBidi" w:cstheme="minorBidi"/>
        </w:rPr>
        <w:t xml:space="preserve">. This was not a random choice, with available supply chains playing a significant part </w:t>
      </w:r>
      <w:sdt>
        <w:sdtPr>
          <w:id w:val="-807164269"/>
          <w:citation/>
        </w:sdtPr>
        <w:sdtEndPr/>
        <w:sdtContent>
          <w:r w:rsidR="006775AF" w:rsidRPr="007D4B7C">
            <w:rPr>
              <w:rFonts w:asciiTheme="minorBidi" w:hAnsiTheme="minorBidi" w:cstheme="minorBidi"/>
            </w:rPr>
            <w:fldChar w:fldCharType="begin"/>
          </w:r>
          <w:r w:rsidR="006775AF" w:rsidRPr="007D4B7C">
            <w:rPr>
              <w:rFonts w:asciiTheme="minorBidi" w:hAnsiTheme="minorBidi" w:cstheme="minorBidi"/>
            </w:rPr>
            <w:instrText xml:space="preserve"> CITATION Nat181 \l 2057 </w:instrText>
          </w:r>
          <w:r w:rsidR="006775AF" w:rsidRPr="007D4B7C">
            <w:rPr>
              <w:rFonts w:asciiTheme="minorBidi" w:hAnsiTheme="minorBidi" w:cstheme="minorBidi"/>
            </w:rPr>
            <w:fldChar w:fldCharType="separate"/>
          </w:r>
          <w:r w:rsidR="00580D52" w:rsidRPr="00580D52">
            <w:rPr>
              <w:rFonts w:asciiTheme="minorBidi" w:hAnsiTheme="minorBidi" w:cstheme="minorBidi"/>
              <w:noProof/>
            </w:rPr>
            <w:t>[28]</w:t>
          </w:r>
          <w:r w:rsidR="006775AF" w:rsidRPr="007D4B7C">
            <w:rPr>
              <w:rFonts w:asciiTheme="minorBidi" w:hAnsiTheme="minorBidi" w:cstheme="minorBidi"/>
            </w:rPr>
            <w:fldChar w:fldCharType="end"/>
          </w:r>
        </w:sdtContent>
      </w:sdt>
      <w:r w:rsidRPr="007D4B7C">
        <w:rPr>
          <w:rFonts w:asciiTheme="minorBidi" w:hAnsiTheme="minorBidi" w:cstheme="minorBidi"/>
        </w:rPr>
        <w:t xml:space="preserve">. UHP and UNi are also both adducts of </w:t>
      </w:r>
      <w:r w:rsidR="001F052A">
        <w:rPr>
          <w:rFonts w:asciiTheme="minorBidi" w:hAnsiTheme="minorBidi" w:cstheme="minorBidi"/>
        </w:rPr>
        <w:t>u</w:t>
      </w:r>
      <w:r w:rsidRPr="007D4B7C">
        <w:rPr>
          <w:rFonts w:asciiTheme="minorBidi" w:hAnsiTheme="minorBidi" w:cstheme="minorBidi"/>
        </w:rPr>
        <w:t xml:space="preserve">rea. They combine oxidiser and fuel and exhibit explosive behaviour. </w:t>
      </w:r>
    </w:p>
    <w:p w14:paraId="015DA1CB" w14:textId="6F30AFF0" w:rsidR="00405B51" w:rsidRPr="00A4782F" w:rsidRDefault="00995306" w:rsidP="0073120D">
      <w:pPr>
        <w:rPr>
          <w:rFonts w:asciiTheme="minorBidi" w:hAnsiTheme="minorBidi" w:cstheme="minorBidi"/>
        </w:rPr>
      </w:pPr>
      <w:r w:rsidRPr="00995306">
        <w:rPr>
          <w:rFonts w:asciiTheme="minorBidi" w:hAnsiTheme="minorBidi" w:cstheme="minorBidi"/>
        </w:rPr>
        <w:t>Hussein compared the relative explosive strength of UHP and UNi in one of the very few available academic literature on UHP energetic properties</w:t>
      </w:r>
      <w:r w:rsidR="001F052A">
        <w:rPr>
          <w:rFonts w:asciiTheme="minorBidi" w:hAnsiTheme="minorBidi" w:cstheme="minorBidi"/>
        </w:rPr>
        <w:t xml:space="preserve"> </w:t>
      </w:r>
      <w:sdt>
        <w:sdtPr>
          <w:rPr>
            <w:rFonts w:asciiTheme="minorBidi" w:hAnsiTheme="minorBidi" w:cstheme="minorBidi"/>
          </w:rPr>
          <w:id w:val="282081287"/>
          <w:citation/>
        </w:sdtPr>
        <w:sdtEndPr/>
        <w:sdtContent>
          <w:r w:rsidR="001F052A">
            <w:rPr>
              <w:rFonts w:asciiTheme="minorBidi" w:hAnsiTheme="minorBidi" w:cstheme="minorBidi"/>
            </w:rPr>
            <w:fldChar w:fldCharType="begin"/>
          </w:r>
          <w:r w:rsidR="001F052A">
            <w:rPr>
              <w:rFonts w:asciiTheme="minorBidi" w:hAnsiTheme="minorBidi" w:cstheme="minorBidi"/>
            </w:rPr>
            <w:instrText xml:space="preserve"> CITATION Hus16 \l 2057 </w:instrText>
          </w:r>
          <w:r w:rsidR="001F052A">
            <w:rPr>
              <w:rFonts w:asciiTheme="minorBidi" w:hAnsiTheme="minorBidi" w:cstheme="minorBidi"/>
            </w:rPr>
            <w:fldChar w:fldCharType="separate"/>
          </w:r>
          <w:r w:rsidR="00580D52" w:rsidRPr="00580D52">
            <w:rPr>
              <w:rFonts w:asciiTheme="minorBidi" w:hAnsiTheme="minorBidi" w:cstheme="minorBidi"/>
              <w:noProof/>
            </w:rPr>
            <w:t>[147]</w:t>
          </w:r>
          <w:r w:rsidR="001F052A">
            <w:rPr>
              <w:rFonts w:asciiTheme="minorBidi" w:hAnsiTheme="minorBidi" w:cstheme="minorBidi"/>
            </w:rPr>
            <w:fldChar w:fldCharType="end"/>
          </w:r>
        </w:sdtContent>
      </w:sdt>
      <w:r w:rsidRPr="00995306">
        <w:rPr>
          <w:rFonts w:asciiTheme="minorBidi" w:hAnsiTheme="minorBidi" w:cstheme="minorBidi"/>
        </w:rPr>
        <w:t xml:space="preserve">. Both products are tertiary explosives, stable, rather insensitive and require a booster to ensure detonation. Unlike UHP, UNi is not sold commercially but can be prepared by mixing urea and nitric acid </w:t>
      </w:r>
      <w:sdt>
        <w:sdtPr>
          <w:rPr>
            <w:rFonts w:asciiTheme="minorBidi" w:hAnsiTheme="minorBidi" w:cstheme="minorBidi"/>
          </w:rPr>
          <w:id w:val="-608129512"/>
          <w:citation/>
        </w:sdtPr>
        <w:sdtEndPr/>
        <w:sdtContent>
          <w:r w:rsidR="005A25A5">
            <w:rPr>
              <w:rFonts w:asciiTheme="minorBidi" w:hAnsiTheme="minorBidi" w:cstheme="minorBidi"/>
            </w:rPr>
            <w:fldChar w:fldCharType="begin"/>
          </w:r>
          <w:r w:rsidR="005A25A5">
            <w:rPr>
              <w:rFonts w:asciiTheme="minorBidi" w:hAnsiTheme="minorBidi" w:cstheme="minorBidi"/>
            </w:rPr>
            <w:instrText xml:space="preserve"> CITATION Yea07 \l 2057 </w:instrText>
          </w:r>
          <w:r w:rsidR="005A25A5">
            <w:rPr>
              <w:rFonts w:asciiTheme="minorBidi" w:hAnsiTheme="minorBidi" w:cstheme="minorBidi"/>
            </w:rPr>
            <w:fldChar w:fldCharType="separate"/>
          </w:r>
          <w:r w:rsidR="00580D52" w:rsidRPr="00580D52">
            <w:rPr>
              <w:rFonts w:asciiTheme="minorBidi" w:hAnsiTheme="minorBidi" w:cstheme="minorBidi"/>
              <w:noProof/>
            </w:rPr>
            <w:t>[144]</w:t>
          </w:r>
          <w:r w:rsidR="005A25A5">
            <w:rPr>
              <w:rFonts w:asciiTheme="minorBidi" w:hAnsiTheme="minorBidi" w:cstheme="minorBidi"/>
            </w:rPr>
            <w:fldChar w:fldCharType="end"/>
          </w:r>
        </w:sdtContent>
      </w:sdt>
      <w:r w:rsidRPr="00995306">
        <w:rPr>
          <w:rFonts w:asciiTheme="minorBidi" w:hAnsiTheme="minorBidi" w:cstheme="minorBidi"/>
        </w:rPr>
        <w:t xml:space="preserve">. Urea </w:t>
      </w:r>
      <w:r w:rsidR="0073120D" w:rsidRPr="00995306">
        <w:rPr>
          <w:rFonts w:asciiTheme="minorBidi" w:hAnsiTheme="minorBidi" w:cstheme="minorBidi"/>
        </w:rPr>
        <w:t>is</w:t>
      </w:r>
      <w:r w:rsidRPr="00995306">
        <w:rPr>
          <w:rFonts w:asciiTheme="minorBidi" w:hAnsiTheme="minorBidi" w:cstheme="minorBidi"/>
        </w:rPr>
        <w:t xml:space="preserve"> therefore classed as an ECP dependent on other chemicals such as nitric acid to synthesise explosive compositions </w:t>
      </w:r>
      <w:sdt>
        <w:sdtPr>
          <w:rPr>
            <w:rFonts w:asciiTheme="minorBidi" w:hAnsiTheme="minorBidi" w:cstheme="minorBidi"/>
          </w:rPr>
          <w:id w:val="-395979748"/>
          <w:citation/>
        </w:sdtPr>
        <w:sdtEndPr/>
        <w:sdtContent>
          <w:r w:rsidR="00B601EA">
            <w:rPr>
              <w:rFonts w:asciiTheme="minorBidi" w:hAnsiTheme="minorBidi" w:cstheme="minorBidi"/>
            </w:rPr>
            <w:fldChar w:fldCharType="begin"/>
          </w:r>
          <w:r w:rsidR="00B601EA">
            <w:rPr>
              <w:rFonts w:asciiTheme="minorBidi" w:hAnsiTheme="minorBidi" w:cstheme="minorBidi"/>
            </w:rPr>
            <w:instrText xml:space="preserve"> CITATION Col21 \l 2057 </w:instrText>
          </w:r>
          <w:r w:rsidR="00B601EA">
            <w:rPr>
              <w:rFonts w:asciiTheme="minorBidi" w:hAnsiTheme="minorBidi" w:cstheme="minorBidi"/>
            </w:rPr>
            <w:fldChar w:fldCharType="separate"/>
          </w:r>
          <w:r w:rsidR="00580D52" w:rsidRPr="00580D52">
            <w:rPr>
              <w:rFonts w:asciiTheme="minorBidi" w:hAnsiTheme="minorBidi" w:cstheme="minorBidi"/>
              <w:noProof/>
            </w:rPr>
            <w:t>[148]</w:t>
          </w:r>
          <w:r w:rsidR="00B601EA">
            <w:rPr>
              <w:rFonts w:asciiTheme="minorBidi" w:hAnsiTheme="minorBidi" w:cstheme="minorBidi"/>
            </w:rPr>
            <w:fldChar w:fldCharType="end"/>
          </w:r>
        </w:sdtContent>
      </w:sdt>
      <w:r w:rsidR="00405B51" w:rsidRPr="00A4782F">
        <w:rPr>
          <w:rFonts w:asciiTheme="minorBidi" w:hAnsiTheme="minorBidi" w:cstheme="minorBidi"/>
        </w:rPr>
        <w:t xml:space="preserve">. </w:t>
      </w:r>
      <w:r w:rsidR="00F24A75">
        <w:rPr>
          <w:rFonts w:asciiTheme="minorBidi" w:hAnsiTheme="minorBidi" w:cstheme="minorBidi"/>
        </w:rPr>
        <w:t xml:space="preserve">Throughout the research of UHP a clear distinction was made between commercially available </w:t>
      </w:r>
      <w:r w:rsidR="00090EF3">
        <w:rPr>
          <w:rFonts w:asciiTheme="minorBidi" w:hAnsiTheme="minorBidi" w:cstheme="minorBidi"/>
        </w:rPr>
        <w:t>carbamide peroxide and home-made UHP to determine if their use within IEDs was similar.</w:t>
      </w:r>
    </w:p>
    <w:p w14:paraId="0014A30B" w14:textId="77777777" w:rsidR="00405B51" w:rsidRPr="00A4782F" w:rsidRDefault="00405B51" w:rsidP="00405B51">
      <w:pPr>
        <w:pStyle w:val="Heading2"/>
        <w:rPr>
          <w:rFonts w:asciiTheme="minorBidi" w:hAnsiTheme="minorBidi" w:cstheme="minorBidi"/>
        </w:rPr>
      </w:pPr>
      <w:bookmarkStart w:id="137" w:name="_Toc143499491"/>
      <w:bookmarkStart w:id="138" w:name="_Toc152159580"/>
      <w:r w:rsidRPr="00A4782F">
        <w:rPr>
          <w:rFonts w:asciiTheme="minorBidi" w:hAnsiTheme="minorBidi" w:cstheme="minorBidi"/>
        </w:rPr>
        <w:t>Results and Discussion</w:t>
      </w:r>
      <w:bookmarkEnd w:id="137"/>
      <w:bookmarkEnd w:id="138"/>
    </w:p>
    <w:p w14:paraId="44C92A9C" w14:textId="77AFEA9B" w:rsidR="00FA16FC" w:rsidRPr="00CE23F0" w:rsidRDefault="00FA16FC" w:rsidP="00FA16FC">
      <w:pPr>
        <w:rPr>
          <w:rFonts w:asciiTheme="minorBidi" w:hAnsiTheme="minorBidi" w:cstheme="minorBidi"/>
          <w:i/>
          <w:iCs/>
        </w:rPr>
      </w:pPr>
      <w:r w:rsidRPr="00250A9C">
        <w:rPr>
          <w:rFonts w:asciiTheme="minorBidi" w:hAnsiTheme="minorBidi" w:cstheme="minorBidi"/>
          <w:i/>
          <w:iCs/>
          <w:color w:val="FF0000"/>
        </w:rPr>
        <w:t>[</w:t>
      </w:r>
      <w:r w:rsidR="00CE23F0" w:rsidRPr="00250A9C">
        <w:rPr>
          <w:rFonts w:asciiTheme="minorBidi" w:hAnsiTheme="minorBidi" w:cstheme="minorBidi"/>
          <w:i/>
          <w:iCs/>
          <w:color w:val="FF0000"/>
        </w:rPr>
        <w:t xml:space="preserve">The following text </w:t>
      </w:r>
      <w:r w:rsidR="008467B5" w:rsidRPr="00250A9C">
        <w:rPr>
          <w:rFonts w:asciiTheme="minorBidi" w:hAnsiTheme="minorBidi" w:cstheme="minorBidi"/>
          <w:i/>
          <w:iCs/>
          <w:color w:val="FF0000"/>
        </w:rPr>
        <w:t xml:space="preserve">is approved for </w:t>
      </w:r>
      <w:r w:rsidR="00CE23F0" w:rsidRPr="00250A9C">
        <w:rPr>
          <w:rFonts w:asciiTheme="minorBidi" w:hAnsiTheme="minorBidi" w:cstheme="minorBidi"/>
          <w:i/>
          <w:iCs/>
          <w:color w:val="FF0000"/>
        </w:rPr>
        <w:t>publi</w:t>
      </w:r>
      <w:r w:rsidR="0051048B" w:rsidRPr="00250A9C">
        <w:rPr>
          <w:rFonts w:asciiTheme="minorBidi" w:hAnsiTheme="minorBidi" w:cstheme="minorBidi"/>
          <w:i/>
          <w:iCs/>
          <w:color w:val="FF0000"/>
        </w:rPr>
        <w:t>cation]. T</w:t>
      </w:r>
      <w:r w:rsidRPr="00250A9C">
        <w:rPr>
          <w:rFonts w:asciiTheme="minorBidi" w:hAnsiTheme="minorBidi" w:cstheme="minorBidi"/>
          <w:i/>
          <w:iCs/>
          <w:color w:val="FF0000"/>
        </w:rPr>
        <w:t>he flow chart for predictive threat analysis (</w:t>
      </w:r>
      <w:r w:rsidRPr="00250A9C">
        <w:rPr>
          <w:rFonts w:asciiTheme="minorBidi" w:hAnsiTheme="minorBidi" w:cstheme="minorBidi"/>
          <w:i/>
          <w:iCs/>
          <w:color w:val="FF0000"/>
        </w:rPr>
        <w:fldChar w:fldCharType="begin"/>
      </w:r>
      <w:r w:rsidRPr="00250A9C">
        <w:rPr>
          <w:rFonts w:asciiTheme="minorBidi" w:hAnsiTheme="minorBidi" w:cstheme="minorBidi"/>
          <w:i/>
          <w:iCs/>
          <w:color w:val="FF0000"/>
        </w:rPr>
        <w:instrText xml:space="preserve"> REF _Ref143535985 \h </w:instrText>
      </w:r>
      <w:r w:rsidR="00CE23F0" w:rsidRPr="00250A9C">
        <w:rPr>
          <w:rFonts w:asciiTheme="minorBidi" w:hAnsiTheme="minorBidi" w:cstheme="minorBidi"/>
          <w:i/>
          <w:iCs/>
          <w:color w:val="FF0000"/>
        </w:rPr>
        <w:instrText xml:space="preserve"> \* MERGEFORMAT </w:instrText>
      </w:r>
      <w:r w:rsidRPr="00250A9C">
        <w:rPr>
          <w:rFonts w:asciiTheme="minorBidi" w:hAnsiTheme="minorBidi" w:cstheme="minorBidi"/>
          <w:i/>
          <w:iCs/>
          <w:color w:val="FF0000"/>
        </w:rPr>
      </w:r>
      <w:r w:rsidRPr="00250A9C">
        <w:rPr>
          <w:rFonts w:asciiTheme="minorBidi" w:hAnsiTheme="minorBidi" w:cstheme="minorBidi"/>
          <w:i/>
          <w:iCs/>
          <w:color w:val="FF0000"/>
        </w:rPr>
        <w:fldChar w:fldCharType="separate"/>
      </w:r>
      <w:r w:rsidR="00772689" w:rsidRPr="00772689">
        <w:rPr>
          <w:i/>
          <w:iCs/>
          <w:color w:val="FF0000"/>
        </w:rPr>
        <w:t xml:space="preserve">Figure </w:t>
      </w:r>
      <w:r w:rsidR="00772689" w:rsidRPr="00772689">
        <w:rPr>
          <w:i/>
          <w:iCs/>
          <w:noProof/>
          <w:color w:val="FF0000"/>
          <w:cs/>
        </w:rPr>
        <w:t>‎</w:t>
      </w:r>
      <w:r w:rsidR="00772689" w:rsidRPr="00772689">
        <w:rPr>
          <w:i/>
          <w:iCs/>
          <w:noProof/>
          <w:color w:val="FF0000"/>
        </w:rPr>
        <w:t>2</w:t>
      </w:r>
      <w:r w:rsidR="00772689" w:rsidRPr="00772689">
        <w:rPr>
          <w:i/>
          <w:iCs/>
          <w:noProof/>
          <w:color w:val="FF0000"/>
        </w:rPr>
        <w:noBreakHyphen/>
        <w:t>1</w:t>
      </w:r>
      <w:r w:rsidRPr="00250A9C">
        <w:rPr>
          <w:rFonts w:asciiTheme="minorBidi" w:hAnsiTheme="minorBidi" w:cstheme="minorBidi"/>
          <w:i/>
          <w:iCs/>
          <w:color w:val="FF0000"/>
        </w:rPr>
        <w:fldChar w:fldCharType="end"/>
      </w:r>
      <w:r w:rsidRPr="00250A9C">
        <w:rPr>
          <w:rFonts w:asciiTheme="minorBidi" w:hAnsiTheme="minorBidi" w:cstheme="minorBidi"/>
          <w:i/>
          <w:iCs/>
          <w:color w:val="FF0000"/>
        </w:rPr>
        <w:t xml:space="preserve">) </w:t>
      </w:r>
      <w:r w:rsidR="0051048B" w:rsidRPr="00250A9C">
        <w:rPr>
          <w:rFonts w:asciiTheme="minorBidi" w:hAnsiTheme="minorBidi" w:cstheme="minorBidi"/>
          <w:i/>
          <w:iCs/>
          <w:color w:val="FF0000"/>
        </w:rPr>
        <w:t xml:space="preserve">has </w:t>
      </w:r>
      <w:r w:rsidRPr="00250A9C">
        <w:rPr>
          <w:rFonts w:asciiTheme="minorBidi" w:hAnsiTheme="minorBidi" w:cstheme="minorBidi"/>
          <w:i/>
          <w:iCs/>
          <w:color w:val="FF0000"/>
        </w:rPr>
        <w:t>determ</w:t>
      </w:r>
      <w:r w:rsidR="0051048B" w:rsidRPr="00250A9C">
        <w:rPr>
          <w:rFonts w:asciiTheme="minorBidi" w:hAnsiTheme="minorBidi" w:cstheme="minorBidi"/>
          <w:i/>
          <w:iCs/>
          <w:color w:val="FF0000"/>
        </w:rPr>
        <w:t>ined</w:t>
      </w:r>
      <w:r w:rsidRPr="00250A9C">
        <w:rPr>
          <w:rFonts w:asciiTheme="minorBidi" w:hAnsiTheme="minorBidi" w:cstheme="minorBidi"/>
          <w:i/>
          <w:iCs/>
          <w:color w:val="FF0000"/>
        </w:rPr>
        <w:t xml:space="preserve"> the </w:t>
      </w:r>
      <w:r w:rsidR="003C7E2B" w:rsidRPr="00250A9C">
        <w:rPr>
          <w:rFonts w:asciiTheme="minorBidi" w:hAnsiTheme="minorBidi" w:cstheme="minorBidi"/>
          <w:i/>
          <w:iCs/>
          <w:color w:val="FF0000"/>
        </w:rPr>
        <w:t xml:space="preserve">level of consideration that should be placed on UHP as a chemical precursor to HME. This information </w:t>
      </w:r>
      <w:r w:rsidRPr="00250A9C">
        <w:rPr>
          <w:rFonts w:asciiTheme="minorBidi" w:hAnsiTheme="minorBidi" w:cstheme="minorBidi"/>
          <w:i/>
          <w:iCs/>
          <w:color w:val="FF0000"/>
        </w:rPr>
        <w:t xml:space="preserve">has now been passed to UNODC and INTERPOL under Project CRIMP </w:t>
      </w:r>
      <w:sdt>
        <w:sdtPr>
          <w:rPr>
            <w:rFonts w:asciiTheme="minorBidi" w:hAnsiTheme="minorBidi" w:cstheme="minorBidi"/>
            <w:i/>
            <w:iCs/>
          </w:rPr>
          <w:id w:val="-986935399"/>
          <w:citation/>
        </w:sdtPr>
        <w:sdtEndPr/>
        <w:sdtContent>
          <w:r w:rsidRPr="00CE23F0">
            <w:rPr>
              <w:rFonts w:asciiTheme="minorBidi" w:hAnsiTheme="minorBidi" w:cstheme="minorBidi"/>
              <w:i/>
              <w:iCs/>
            </w:rPr>
            <w:fldChar w:fldCharType="begin"/>
          </w:r>
          <w:r w:rsidRPr="00CE23F0">
            <w:rPr>
              <w:rFonts w:asciiTheme="minorBidi" w:hAnsiTheme="minorBidi" w:cstheme="minorBidi"/>
              <w:i/>
              <w:iCs/>
            </w:rPr>
            <w:instrText xml:space="preserve"> CITATION INT211 \l 2057 </w:instrText>
          </w:r>
          <w:r w:rsidRPr="00CE23F0">
            <w:rPr>
              <w:rFonts w:asciiTheme="minorBidi" w:hAnsiTheme="minorBidi" w:cstheme="minorBidi"/>
              <w:i/>
              <w:iCs/>
            </w:rPr>
            <w:fldChar w:fldCharType="separate"/>
          </w:r>
          <w:r w:rsidR="00580D52" w:rsidRPr="00580D52">
            <w:rPr>
              <w:rFonts w:asciiTheme="minorBidi" w:hAnsiTheme="minorBidi" w:cstheme="minorBidi"/>
              <w:noProof/>
            </w:rPr>
            <w:t>[85]</w:t>
          </w:r>
          <w:r w:rsidRPr="00CE23F0">
            <w:rPr>
              <w:rFonts w:asciiTheme="minorBidi" w:hAnsiTheme="minorBidi" w:cstheme="minorBidi"/>
              <w:i/>
              <w:iCs/>
            </w:rPr>
            <w:fldChar w:fldCharType="end"/>
          </w:r>
        </w:sdtContent>
      </w:sdt>
      <w:r w:rsidR="00CE23F0" w:rsidRPr="00CE23F0">
        <w:rPr>
          <w:rFonts w:asciiTheme="minorBidi" w:hAnsiTheme="minorBidi" w:cstheme="minorBidi"/>
          <w:i/>
          <w:iCs/>
        </w:rPr>
        <w:t>]</w:t>
      </w:r>
    </w:p>
    <w:p w14:paraId="7242E022" w14:textId="77777777" w:rsidR="00A25355" w:rsidRDefault="00A25355" w:rsidP="00CE23F0">
      <w:pPr>
        <w:rPr>
          <w:rFonts w:asciiTheme="minorBidi" w:hAnsiTheme="minorBidi" w:cstheme="minorBidi"/>
        </w:rPr>
      </w:pPr>
      <w:r w:rsidRPr="0034340E">
        <w:rPr>
          <w:rFonts w:asciiTheme="minorBidi" w:hAnsiTheme="minorBidi" w:cstheme="minorBidi"/>
        </w:rPr>
        <w:t>To</w:t>
      </w:r>
      <w:r w:rsidR="0034340E" w:rsidRPr="0034340E">
        <w:rPr>
          <w:rFonts w:asciiTheme="minorBidi" w:hAnsiTheme="minorBidi" w:cstheme="minorBidi"/>
        </w:rPr>
        <w:t xml:space="preserve"> properly understand the threat and assess the risk, two key criteria from a terrorist perspective are considered: </w:t>
      </w:r>
    </w:p>
    <w:p w14:paraId="04F7A1AA" w14:textId="2E2F0889" w:rsidR="000473F1" w:rsidRDefault="0034340E" w:rsidP="00A25355">
      <w:pPr>
        <w:pStyle w:val="ListParagraph"/>
        <w:numPr>
          <w:ilvl w:val="0"/>
          <w:numId w:val="32"/>
        </w:numPr>
        <w:rPr>
          <w:rFonts w:asciiTheme="minorBidi" w:hAnsiTheme="minorBidi" w:cstheme="minorBidi"/>
        </w:rPr>
      </w:pPr>
      <w:r w:rsidRPr="00A25355">
        <w:rPr>
          <w:rFonts w:asciiTheme="minorBidi" w:hAnsiTheme="minorBidi" w:cstheme="minorBidi"/>
        </w:rPr>
        <w:t>the availability of raw materials</w:t>
      </w:r>
      <w:r w:rsidR="000473F1">
        <w:rPr>
          <w:rFonts w:asciiTheme="minorBidi" w:hAnsiTheme="minorBidi" w:cstheme="minorBidi"/>
        </w:rPr>
        <w:t>;</w:t>
      </w:r>
      <w:r w:rsidRPr="00A25355">
        <w:rPr>
          <w:rFonts w:asciiTheme="minorBidi" w:hAnsiTheme="minorBidi" w:cstheme="minorBidi"/>
        </w:rPr>
        <w:t xml:space="preserve"> </w:t>
      </w:r>
      <w:r w:rsidR="00F952B4">
        <w:rPr>
          <w:rFonts w:asciiTheme="minorBidi" w:hAnsiTheme="minorBidi" w:cstheme="minorBidi"/>
        </w:rPr>
        <w:t>and</w:t>
      </w:r>
    </w:p>
    <w:p w14:paraId="11227B86" w14:textId="546E6D96" w:rsidR="00A25355" w:rsidRDefault="0034340E" w:rsidP="00A25355">
      <w:pPr>
        <w:pStyle w:val="ListParagraph"/>
        <w:numPr>
          <w:ilvl w:val="0"/>
          <w:numId w:val="32"/>
        </w:numPr>
        <w:rPr>
          <w:rFonts w:asciiTheme="minorBidi" w:hAnsiTheme="minorBidi" w:cstheme="minorBidi"/>
        </w:rPr>
      </w:pPr>
      <w:r w:rsidRPr="00A25355">
        <w:rPr>
          <w:rFonts w:asciiTheme="minorBidi" w:hAnsiTheme="minorBidi" w:cstheme="minorBidi"/>
        </w:rPr>
        <w:t xml:space="preserve">the potential use as a main charge in IED’s. </w:t>
      </w:r>
    </w:p>
    <w:p w14:paraId="33367F7D" w14:textId="1DBD366D" w:rsidR="0034340E" w:rsidRPr="000473F1" w:rsidRDefault="0034340E" w:rsidP="000473F1">
      <w:pPr>
        <w:rPr>
          <w:rFonts w:asciiTheme="minorBidi" w:hAnsiTheme="minorBidi" w:cstheme="minorBidi"/>
        </w:rPr>
      </w:pPr>
      <w:r w:rsidRPr="000473F1">
        <w:rPr>
          <w:rFonts w:asciiTheme="minorBidi" w:hAnsiTheme="minorBidi" w:cstheme="minorBidi"/>
        </w:rPr>
        <w:t>To complete this threat assessment accurately, a difference must be established between commercial UHP and its homemade variant</w:t>
      </w:r>
      <w:r w:rsidR="000917BB">
        <w:rPr>
          <w:rFonts w:asciiTheme="minorBidi" w:hAnsiTheme="minorBidi" w:cstheme="minorBidi"/>
        </w:rPr>
        <w:t>, with the following paragraphs summarised in</w:t>
      </w:r>
      <w:r w:rsidR="005E5CB9">
        <w:rPr>
          <w:rFonts w:asciiTheme="minorBidi" w:hAnsiTheme="minorBidi" w:cstheme="minorBidi"/>
        </w:rPr>
        <w:t xml:space="preserve"> </w:t>
      </w:r>
      <w:r w:rsidR="005E5CB9">
        <w:rPr>
          <w:rFonts w:asciiTheme="minorBidi" w:hAnsiTheme="minorBidi" w:cstheme="minorBidi"/>
        </w:rPr>
        <w:fldChar w:fldCharType="begin"/>
      </w:r>
      <w:r w:rsidR="005E5CB9">
        <w:rPr>
          <w:rFonts w:asciiTheme="minorBidi" w:hAnsiTheme="minorBidi" w:cstheme="minorBidi"/>
        </w:rPr>
        <w:instrText xml:space="preserve"> REF _Ref151988604 \h </w:instrText>
      </w:r>
      <w:r w:rsidR="005E5CB9">
        <w:rPr>
          <w:rFonts w:asciiTheme="minorBidi" w:hAnsiTheme="minorBidi" w:cstheme="minorBidi"/>
        </w:rPr>
      </w:r>
      <w:r w:rsidR="005E5CB9">
        <w:rPr>
          <w:rFonts w:asciiTheme="minorBidi" w:hAnsiTheme="minorBidi" w:cstheme="minorBidi"/>
        </w:rPr>
        <w:fldChar w:fldCharType="separate"/>
      </w:r>
      <w:r w:rsidR="00772689">
        <w:t xml:space="preserve">Table </w:t>
      </w:r>
      <w:r w:rsidR="00772689">
        <w:rPr>
          <w:noProof/>
          <w:cs/>
        </w:rPr>
        <w:t>‎</w:t>
      </w:r>
      <w:r w:rsidR="00772689">
        <w:rPr>
          <w:noProof/>
        </w:rPr>
        <w:t>3</w:t>
      </w:r>
      <w:r w:rsidR="00772689">
        <w:noBreakHyphen/>
      </w:r>
      <w:r w:rsidR="00772689">
        <w:rPr>
          <w:noProof/>
        </w:rPr>
        <w:t>1</w:t>
      </w:r>
      <w:r w:rsidR="005E5CB9">
        <w:rPr>
          <w:rFonts w:asciiTheme="minorBidi" w:hAnsiTheme="minorBidi" w:cstheme="minorBidi"/>
        </w:rPr>
        <w:fldChar w:fldCharType="end"/>
      </w:r>
      <w:r w:rsidRPr="000473F1">
        <w:rPr>
          <w:rFonts w:asciiTheme="minorBidi" w:hAnsiTheme="minorBidi" w:cstheme="minorBidi"/>
        </w:rPr>
        <w:t xml:space="preserve">. </w:t>
      </w:r>
    </w:p>
    <w:p w14:paraId="1BBD500A" w14:textId="7F65EC1A" w:rsidR="000C0917" w:rsidRDefault="000C0917" w:rsidP="000C0917">
      <w:pPr>
        <w:pStyle w:val="Heading3"/>
      </w:pPr>
      <w:bookmarkStart w:id="139" w:name="_Toc152159581"/>
      <w:r>
        <w:t>Commercial UHP Classification</w:t>
      </w:r>
      <w:bookmarkEnd w:id="139"/>
    </w:p>
    <w:p w14:paraId="57B37E6B" w14:textId="0D7B8DC3" w:rsidR="009373E2" w:rsidRDefault="0034340E" w:rsidP="0034340E">
      <w:pPr>
        <w:rPr>
          <w:rFonts w:asciiTheme="minorBidi" w:hAnsiTheme="minorBidi" w:cstheme="minorBidi"/>
        </w:rPr>
      </w:pPr>
      <w:r w:rsidRPr="0034340E">
        <w:rPr>
          <w:rFonts w:asciiTheme="minorBidi" w:hAnsiTheme="minorBidi" w:cstheme="minorBidi"/>
        </w:rPr>
        <w:t xml:space="preserve">Commercial UHP (carbamide peroxide) is regulated, but </w:t>
      </w:r>
      <w:r w:rsidR="00F952B4">
        <w:rPr>
          <w:rFonts w:asciiTheme="minorBidi" w:hAnsiTheme="minorBidi" w:cstheme="minorBidi"/>
        </w:rPr>
        <w:t>surprising</w:t>
      </w:r>
      <w:r w:rsidR="00D91D2A">
        <w:rPr>
          <w:rFonts w:asciiTheme="minorBidi" w:hAnsiTheme="minorBidi" w:cstheme="minorBidi"/>
        </w:rPr>
        <w:t xml:space="preserve">ly </w:t>
      </w:r>
      <w:r w:rsidRPr="0034340E">
        <w:rPr>
          <w:rFonts w:asciiTheme="minorBidi" w:hAnsiTheme="minorBidi" w:cstheme="minorBidi"/>
        </w:rPr>
        <w:t>not within ECP regulation</w:t>
      </w:r>
      <w:r w:rsidR="00682CFD">
        <w:rPr>
          <w:rFonts w:asciiTheme="minorBidi" w:hAnsiTheme="minorBidi" w:cstheme="minorBidi"/>
        </w:rPr>
        <w:t xml:space="preserve"> </w:t>
      </w:r>
      <w:sdt>
        <w:sdtPr>
          <w:rPr>
            <w:rFonts w:asciiTheme="minorBidi" w:hAnsiTheme="minorBidi" w:cstheme="minorBidi"/>
          </w:rPr>
          <w:id w:val="1218326764"/>
          <w:citation/>
        </w:sdtPr>
        <w:sdtEndPr/>
        <w:sdtContent>
          <w:r w:rsidR="00B829B1">
            <w:rPr>
              <w:rFonts w:asciiTheme="minorBidi" w:hAnsiTheme="minorBidi" w:cstheme="minorBidi"/>
            </w:rPr>
            <w:fldChar w:fldCharType="begin"/>
          </w:r>
          <w:r w:rsidR="00B829B1">
            <w:rPr>
              <w:rFonts w:asciiTheme="minorBidi" w:hAnsiTheme="minorBidi" w:cstheme="minorBidi"/>
            </w:rPr>
            <w:instrText xml:space="preserve"> CITATION Reg19 \l 2057 </w:instrText>
          </w:r>
          <w:r w:rsidR="00B829B1">
            <w:rPr>
              <w:rFonts w:asciiTheme="minorBidi" w:hAnsiTheme="minorBidi" w:cstheme="minorBidi"/>
            </w:rPr>
            <w:fldChar w:fldCharType="separate"/>
          </w:r>
          <w:r w:rsidR="00580D52" w:rsidRPr="00580D52">
            <w:rPr>
              <w:rFonts w:asciiTheme="minorBidi" w:hAnsiTheme="minorBidi" w:cstheme="minorBidi"/>
              <w:noProof/>
            </w:rPr>
            <w:t>[79]</w:t>
          </w:r>
          <w:r w:rsidR="00B829B1">
            <w:rPr>
              <w:rFonts w:asciiTheme="minorBidi" w:hAnsiTheme="minorBidi" w:cstheme="minorBidi"/>
            </w:rPr>
            <w:fldChar w:fldCharType="end"/>
          </w:r>
        </w:sdtContent>
      </w:sdt>
      <w:sdt>
        <w:sdtPr>
          <w:rPr>
            <w:rFonts w:asciiTheme="minorBidi" w:hAnsiTheme="minorBidi" w:cstheme="minorBidi"/>
          </w:rPr>
          <w:id w:val="1812746043"/>
          <w:citation/>
        </w:sdtPr>
        <w:sdtEndPr/>
        <w:sdtContent>
          <w:r w:rsidR="00B829B1">
            <w:rPr>
              <w:rFonts w:asciiTheme="minorBidi" w:hAnsiTheme="minorBidi" w:cstheme="minorBidi"/>
            </w:rPr>
            <w:fldChar w:fldCharType="begin"/>
          </w:r>
          <w:r w:rsidR="00B829B1">
            <w:rPr>
              <w:rFonts w:asciiTheme="minorBidi" w:hAnsiTheme="minorBidi" w:cstheme="minorBidi"/>
            </w:rPr>
            <w:instrText xml:space="preserve"> CITATION UKP15 \l 2057 </w:instrText>
          </w:r>
          <w:r w:rsidR="00B829B1">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[81]</w:t>
          </w:r>
          <w:r w:rsidR="00B829B1">
            <w:rPr>
              <w:rFonts w:asciiTheme="minorBidi" w:hAnsiTheme="minorBidi" w:cstheme="minorBidi"/>
            </w:rPr>
            <w:fldChar w:fldCharType="end"/>
          </w:r>
        </w:sdtContent>
      </w:sdt>
      <w:r w:rsidRPr="0034340E">
        <w:rPr>
          <w:rFonts w:asciiTheme="minorBidi" w:hAnsiTheme="minorBidi" w:cstheme="minorBidi"/>
        </w:rPr>
        <w:t xml:space="preserve">. </w:t>
      </w:r>
      <w:r w:rsidR="00D91D2A">
        <w:rPr>
          <w:rFonts w:asciiTheme="minorBidi" w:hAnsiTheme="minorBidi" w:cstheme="minorBidi"/>
        </w:rPr>
        <w:t>Regulation</w:t>
      </w:r>
      <w:r w:rsidRPr="0034340E">
        <w:rPr>
          <w:rFonts w:asciiTheme="minorBidi" w:hAnsiTheme="minorBidi" w:cstheme="minorBidi"/>
        </w:rPr>
        <w:t xml:space="preserve"> is provided for consumer use as the adduct of urea and HP (</w:t>
      </w:r>
      <w:r w:rsidR="00D42877">
        <w:rPr>
          <w:rFonts w:asciiTheme="minorBidi" w:hAnsiTheme="minorBidi" w:cstheme="minorBidi"/>
        </w:rPr>
        <w:t xml:space="preserve">which are both </w:t>
      </w:r>
      <w:r w:rsidRPr="0034340E">
        <w:rPr>
          <w:rFonts w:asciiTheme="minorBidi" w:hAnsiTheme="minorBidi" w:cstheme="minorBidi"/>
        </w:rPr>
        <w:t xml:space="preserve">regulated ECPs </w:t>
      </w:r>
      <w:sdt>
        <w:sdtPr>
          <w:rPr>
            <w:rFonts w:asciiTheme="minorBidi" w:hAnsiTheme="minorBidi" w:cstheme="minorBidi"/>
          </w:rPr>
          <w:id w:val="1930392084"/>
          <w:citation/>
        </w:sdtPr>
        <w:sdtEndPr/>
        <w:sdtContent>
          <w:r w:rsidR="00B829B1">
            <w:rPr>
              <w:rFonts w:asciiTheme="minorBidi" w:hAnsiTheme="minorBidi" w:cstheme="minorBidi"/>
            </w:rPr>
            <w:fldChar w:fldCharType="begin"/>
          </w:r>
          <w:r w:rsidR="00B829B1">
            <w:rPr>
              <w:rFonts w:asciiTheme="minorBidi" w:hAnsiTheme="minorBidi" w:cstheme="minorBidi"/>
            </w:rPr>
            <w:instrText xml:space="preserve"> CITATION INT212 \l 2057 </w:instrText>
          </w:r>
          <w:r w:rsidR="00B829B1">
            <w:rPr>
              <w:rFonts w:asciiTheme="minorBidi" w:hAnsiTheme="minorBidi" w:cstheme="minorBidi"/>
            </w:rPr>
            <w:fldChar w:fldCharType="separate"/>
          </w:r>
          <w:r w:rsidR="00580D52" w:rsidRPr="00580D52">
            <w:rPr>
              <w:rFonts w:asciiTheme="minorBidi" w:hAnsiTheme="minorBidi" w:cstheme="minorBidi"/>
              <w:noProof/>
            </w:rPr>
            <w:t>[149]</w:t>
          </w:r>
          <w:r w:rsidR="00B829B1">
            <w:rPr>
              <w:rFonts w:asciiTheme="minorBidi" w:hAnsiTheme="minorBidi" w:cstheme="minorBidi"/>
            </w:rPr>
            <w:fldChar w:fldCharType="end"/>
          </w:r>
        </w:sdtContent>
      </w:sdt>
      <w:r w:rsidRPr="0034340E">
        <w:rPr>
          <w:rFonts w:asciiTheme="minorBidi" w:hAnsiTheme="minorBidi" w:cstheme="minorBidi"/>
        </w:rPr>
        <w:t>) and by concentration and availability through cosmetic regulation</w:t>
      </w:r>
      <w:r w:rsidR="00B42A9C">
        <w:rPr>
          <w:rFonts w:asciiTheme="minorBidi" w:hAnsiTheme="minorBidi" w:cstheme="minorBidi"/>
        </w:rPr>
        <w:t xml:space="preserve"> </w:t>
      </w:r>
      <w:sdt>
        <w:sdtPr>
          <w:rPr>
            <w:rFonts w:asciiTheme="minorBidi" w:hAnsiTheme="minorBidi" w:cstheme="minorBidi"/>
          </w:rPr>
          <w:id w:val="559686732"/>
          <w:citation/>
        </w:sdtPr>
        <w:sdtEndPr/>
        <w:sdtContent>
          <w:r w:rsidR="00871105">
            <w:rPr>
              <w:rFonts w:asciiTheme="minorBidi" w:hAnsiTheme="minorBidi" w:cstheme="minorBidi"/>
            </w:rPr>
            <w:fldChar w:fldCharType="begin"/>
          </w:r>
          <w:r w:rsidR="00871105">
            <w:rPr>
              <w:rFonts w:asciiTheme="minorBidi" w:hAnsiTheme="minorBidi" w:cstheme="minorBidi"/>
            </w:rPr>
            <w:instrText xml:space="preserve"> CITATION EC09 \l 2057 </w:instrText>
          </w:r>
          <w:r w:rsidR="00871105">
            <w:rPr>
              <w:rFonts w:asciiTheme="minorBidi" w:hAnsiTheme="minorBidi" w:cstheme="minorBidi"/>
            </w:rPr>
            <w:fldChar w:fldCharType="separate"/>
          </w:r>
          <w:r w:rsidR="00580D52" w:rsidRPr="00580D52">
            <w:rPr>
              <w:rFonts w:asciiTheme="minorBidi" w:hAnsiTheme="minorBidi" w:cstheme="minorBidi"/>
              <w:noProof/>
            </w:rPr>
            <w:t>[150]</w:t>
          </w:r>
          <w:r w:rsidR="00871105">
            <w:rPr>
              <w:rFonts w:asciiTheme="minorBidi" w:hAnsiTheme="minorBidi" w:cstheme="minorBidi"/>
            </w:rPr>
            <w:fldChar w:fldCharType="end"/>
          </w:r>
        </w:sdtContent>
      </w:sdt>
      <w:sdt>
        <w:sdtPr>
          <w:rPr>
            <w:rFonts w:asciiTheme="minorBidi" w:hAnsiTheme="minorBidi" w:cstheme="minorBidi"/>
          </w:rPr>
          <w:id w:val="-1478301506"/>
          <w:citation/>
        </w:sdtPr>
        <w:sdtEndPr/>
        <w:sdtContent>
          <w:r w:rsidR="004105BD">
            <w:rPr>
              <w:rFonts w:asciiTheme="minorBidi" w:hAnsiTheme="minorBidi" w:cstheme="minorBidi"/>
            </w:rPr>
            <w:fldChar w:fldCharType="begin"/>
          </w:r>
          <w:r w:rsidR="004105BD">
            <w:rPr>
              <w:rFonts w:asciiTheme="minorBidi" w:hAnsiTheme="minorBidi" w:cstheme="minorBidi"/>
            </w:rPr>
            <w:instrText xml:space="preserve"> CITATION HMG121 \l 2057 </w:instrText>
          </w:r>
          <w:r w:rsidR="004105BD">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[151]</w:t>
          </w:r>
          <w:r w:rsidR="004105BD">
            <w:rPr>
              <w:rFonts w:asciiTheme="minorBidi" w:hAnsiTheme="minorBidi" w:cstheme="minorBidi"/>
            </w:rPr>
            <w:fldChar w:fldCharType="end"/>
          </w:r>
        </w:sdtContent>
      </w:sdt>
      <w:r w:rsidRPr="0034340E">
        <w:rPr>
          <w:rFonts w:asciiTheme="minorBidi" w:hAnsiTheme="minorBidi" w:cstheme="minorBidi"/>
        </w:rPr>
        <w:t xml:space="preserve">. HP content is restricted to no more than 12%, which follows ECP regulation, and UHP can only be procured by licenced practitioners. </w:t>
      </w:r>
      <w:r w:rsidR="00EF000C">
        <w:rPr>
          <w:rFonts w:asciiTheme="minorBidi" w:hAnsiTheme="minorBidi" w:cstheme="minorBidi"/>
        </w:rPr>
        <w:t>UHP’s</w:t>
      </w:r>
      <w:r w:rsidRPr="0034340E">
        <w:rPr>
          <w:rFonts w:asciiTheme="minorBidi" w:hAnsiTheme="minorBidi" w:cstheme="minorBidi"/>
        </w:rPr>
        <w:t xml:space="preserve"> global annual trade quantity (May 2023) stands at 48,500 kg </w:t>
      </w:r>
      <w:sdt>
        <w:sdtPr>
          <w:rPr>
            <w:rFonts w:asciiTheme="minorBidi" w:hAnsiTheme="minorBidi" w:cstheme="minorBidi"/>
          </w:rPr>
          <w:id w:val="-975908951"/>
          <w:citation/>
        </w:sdtPr>
        <w:sdtEndPr/>
        <w:sdtContent>
          <w:r w:rsidR="007F3630">
            <w:rPr>
              <w:rFonts w:asciiTheme="minorBidi" w:hAnsiTheme="minorBidi" w:cstheme="minorBidi"/>
            </w:rPr>
            <w:fldChar w:fldCharType="begin"/>
          </w:r>
          <w:r w:rsidR="007F3630">
            <w:rPr>
              <w:rFonts w:asciiTheme="minorBidi" w:hAnsiTheme="minorBidi" w:cstheme="minorBidi"/>
            </w:rPr>
            <w:instrText xml:space="preserve"> CITATION Vol23 \l 2057 </w:instrText>
          </w:r>
          <w:r w:rsidR="007F3630">
            <w:rPr>
              <w:rFonts w:asciiTheme="minorBidi" w:hAnsiTheme="minorBidi" w:cstheme="minorBidi"/>
            </w:rPr>
            <w:fldChar w:fldCharType="separate"/>
          </w:r>
          <w:r w:rsidR="00580D52" w:rsidRPr="00580D52">
            <w:rPr>
              <w:rFonts w:asciiTheme="minorBidi" w:hAnsiTheme="minorBidi" w:cstheme="minorBidi"/>
              <w:noProof/>
            </w:rPr>
            <w:t>[152]</w:t>
          </w:r>
          <w:r w:rsidR="007F3630">
            <w:rPr>
              <w:rFonts w:asciiTheme="minorBidi" w:hAnsiTheme="minorBidi" w:cstheme="minorBidi"/>
            </w:rPr>
            <w:fldChar w:fldCharType="end"/>
          </w:r>
        </w:sdtContent>
      </w:sdt>
      <w:r w:rsidRPr="0034340E">
        <w:rPr>
          <w:rFonts w:asciiTheme="minorBidi" w:hAnsiTheme="minorBidi" w:cstheme="minorBidi"/>
        </w:rPr>
        <w:t xml:space="preserve">. Commercial UHP is </w:t>
      </w:r>
      <w:r w:rsidR="00EF000C">
        <w:rPr>
          <w:rFonts w:asciiTheme="minorBidi" w:hAnsiTheme="minorBidi" w:cstheme="minorBidi"/>
        </w:rPr>
        <w:t>therefore</w:t>
      </w:r>
      <w:r w:rsidRPr="0034340E">
        <w:rPr>
          <w:rFonts w:asciiTheme="minorBidi" w:hAnsiTheme="minorBidi" w:cstheme="minorBidi"/>
        </w:rPr>
        <w:t xml:space="preserve"> a</w:t>
      </w:r>
      <w:r w:rsidR="00F07EF6">
        <w:rPr>
          <w:rFonts w:asciiTheme="minorBidi" w:hAnsiTheme="minorBidi" w:cstheme="minorBidi"/>
        </w:rPr>
        <w:t>n ECP with</w:t>
      </w:r>
      <w:r w:rsidRPr="0034340E">
        <w:rPr>
          <w:rFonts w:asciiTheme="minorBidi" w:hAnsiTheme="minorBidi" w:cstheme="minorBidi"/>
        </w:rPr>
        <w:t xml:space="preserve"> MODERATE availab</w:t>
      </w:r>
      <w:r w:rsidR="00F07EF6">
        <w:rPr>
          <w:rFonts w:asciiTheme="minorBidi" w:hAnsiTheme="minorBidi" w:cstheme="minorBidi"/>
        </w:rPr>
        <w:t>ility</w:t>
      </w:r>
      <w:r w:rsidRPr="0034340E">
        <w:rPr>
          <w:rFonts w:asciiTheme="minorBidi" w:hAnsiTheme="minorBidi" w:cstheme="minorBidi"/>
        </w:rPr>
        <w:t xml:space="preserve"> (</w:t>
      </w:r>
      <w:r w:rsidR="00167AAA">
        <w:rPr>
          <w:rFonts w:asciiTheme="minorBidi" w:hAnsiTheme="minorBidi" w:cstheme="minorBidi"/>
        </w:rPr>
        <w:t>see</w:t>
      </w:r>
      <w:r w:rsidR="00EC128B">
        <w:rPr>
          <w:rFonts w:asciiTheme="minorBidi" w:hAnsiTheme="minorBidi" w:cstheme="minorBidi"/>
        </w:rPr>
        <w:t xml:space="preserve"> </w:t>
      </w:r>
      <w:r w:rsidR="00EC128B">
        <w:rPr>
          <w:rFonts w:asciiTheme="minorBidi" w:hAnsiTheme="minorBidi" w:cstheme="minorBidi"/>
        </w:rPr>
        <w:fldChar w:fldCharType="begin"/>
      </w:r>
      <w:r w:rsidR="00EC128B">
        <w:rPr>
          <w:rFonts w:asciiTheme="minorBidi" w:hAnsiTheme="minorBidi" w:cstheme="minorBidi"/>
        </w:rPr>
        <w:instrText xml:space="preserve"> REF _Ref151988604 \h </w:instrText>
      </w:r>
      <w:r w:rsidR="00EC128B">
        <w:rPr>
          <w:rFonts w:asciiTheme="minorBidi" w:hAnsiTheme="minorBidi" w:cstheme="minorBidi"/>
        </w:rPr>
      </w:r>
      <w:r w:rsidR="00EC128B">
        <w:rPr>
          <w:rFonts w:asciiTheme="minorBidi" w:hAnsiTheme="minorBidi" w:cstheme="minorBidi"/>
        </w:rPr>
        <w:fldChar w:fldCharType="separate"/>
      </w:r>
      <w:r w:rsidR="00772689">
        <w:t xml:space="preserve">Table </w:t>
      </w:r>
      <w:r w:rsidR="00772689">
        <w:rPr>
          <w:noProof/>
          <w:cs/>
        </w:rPr>
        <w:t>‎</w:t>
      </w:r>
      <w:r w:rsidR="00772689">
        <w:rPr>
          <w:noProof/>
        </w:rPr>
        <w:t>3</w:t>
      </w:r>
      <w:r w:rsidR="00772689">
        <w:noBreakHyphen/>
      </w:r>
      <w:r w:rsidR="00772689">
        <w:rPr>
          <w:noProof/>
        </w:rPr>
        <w:t>1</w:t>
      </w:r>
      <w:r w:rsidR="00EC128B">
        <w:rPr>
          <w:rFonts w:asciiTheme="minorBidi" w:hAnsiTheme="minorBidi" w:cstheme="minorBidi"/>
        </w:rPr>
        <w:fldChar w:fldCharType="end"/>
      </w:r>
      <w:r w:rsidRPr="0034340E">
        <w:rPr>
          <w:rFonts w:asciiTheme="minorBidi" w:hAnsiTheme="minorBidi" w:cstheme="minorBidi"/>
        </w:rPr>
        <w:t xml:space="preserve">).  However, research has demonstrated </w:t>
      </w:r>
      <w:sdt>
        <w:sdtPr>
          <w:rPr>
            <w:rFonts w:asciiTheme="minorBidi" w:hAnsiTheme="minorBidi" w:cstheme="minorBidi"/>
          </w:rPr>
          <w:id w:val="229592122"/>
          <w:citation/>
        </w:sdtPr>
        <w:sdtEndPr/>
        <w:sdtContent>
          <w:r w:rsidR="006D0CCB">
            <w:rPr>
              <w:rFonts w:asciiTheme="minorBidi" w:hAnsiTheme="minorBidi" w:cstheme="minorBidi"/>
            </w:rPr>
            <w:fldChar w:fldCharType="begin"/>
          </w:r>
          <w:r w:rsidR="006D0CCB">
            <w:rPr>
              <w:rFonts w:asciiTheme="minorBidi" w:hAnsiTheme="minorBidi" w:cstheme="minorBidi"/>
            </w:rPr>
            <w:instrText xml:space="preserve"> CITATION Hal231 \l 2057 </w:instrText>
          </w:r>
          <w:r w:rsidR="006D0CCB">
            <w:rPr>
              <w:rFonts w:asciiTheme="minorBidi" w:hAnsiTheme="minorBidi" w:cstheme="minorBidi"/>
            </w:rPr>
            <w:fldChar w:fldCharType="separate"/>
          </w:r>
          <w:r w:rsidR="00580D52" w:rsidRPr="00580D52">
            <w:rPr>
              <w:rFonts w:asciiTheme="minorBidi" w:hAnsiTheme="minorBidi" w:cstheme="minorBidi"/>
              <w:noProof/>
            </w:rPr>
            <w:t>[141]</w:t>
          </w:r>
          <w:r w:rsidR="006D0CCB">
            <w:rPr>
              <w:rFonts w:asciiTheme="minorBidi" w:hAnsiTheme="minorBidi" w:cstheme="minorBidi"/>
            </w:rPr>
            <w:fldChar w:fldCharType="end"/>
          </w:r>
        </w:sdtContent>
      </w:sdt>
      <w:sdt>
        <w:sdtPr>
          <w:rPr>
            <w:rFonts w:asciiTheme="minorBidi" w:hAnsiTheme="minorBidi" w:cstheme="minorBidi"/>
          </w:rPr>
          <w:id w:val="724339957"/>
          <w:citation/>
        </w:sdtPr>
        <w:sdtEndPr/>
        <w:sdtContent>
          <w:r w:rsidR="006D0CCB">
            <w:rPr>
              <w:rFonts w:asciiTheme="minorBidi" w:hAnsiTheme="minorBidi" w:cstheme="minorBidi"/>
            </w:rPr>
            <w:fldChar w:fldCharType="begin"/>
          </w:r>
          <w:r w:rsidR="006D0CCB">
            <w:rPr>
              <w:rFonts w:asciiTheme="minorBidi" w:hAnsiTheme="minorBidi" w:cstheme="minorBidi"/>
            </w:rPr>
            <w:instrText xml:space="preserve"> CITATION Hal22 \l 2057 </w:instrText>
          </w:r>
          <w:r w:rsidR="006D0CCB">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[142]</w:t>
          </w:r>
          <w:r w:rsidR="006D0CCB">
            <w:rPr>
              <w:rFonts w:asciiTheme="minorBidi" w:hAnsiTheme="minorBidi" w:cstheme="minorBidi"/>
            </w:rPr>
            <w:fldChar w:fldCharType="end"/>
          </w:r>
        </w:sdtContent>
      </w:sdt>
      <w:r w:rsidR="006D0CCB">
        <w:rPr>
          <w:rFonts w:asciiTheme="minorBidi" w:hAnsiTheme="minorBidi" w:cstheme="minorBidi"/>
        </w:rPr>
        <w:t xml:space="preserve"> </w:t>
      </w:r>
      <w:r w:rsidRPr="0034340E">
        <w:rPr>
          <w:rFonts w:asciiTheme="minorBidi" w:hAnsiTheme="minorBidi" w:cstheme="minorBidi"/>
        </w:rPr>
        <w:t xml:space="preserve">that commercial UHP is an </w:t>
      </w:r>
      <w:r w:rsidR="00307C52" w:rsidRPr="0034340E">
        <w:rPr>
          <w:rFonts w:asciiTheme="minorBidi" w:hAnsiTheme="minorBidi" w:cstheme="minorBidi"/>
        </w:rPr>
        <w:t>explosive, which</w:t>
      </w:r>
      <w:r w:rsidRPr="0034340E">
        <w:rPr>
          <w:rFonts w:asciiTheme="minorBidi" w:hAnsiTheme="minorBidi" w:cstheme="minorBidi"/>
        </w:rPr>
        <w:t xml:space="preserve"> can be used as a main charge composition INDEPENDENT of other chemical</w:t>
      </w:r>
      <w:r w:rsidR="00B73849">
        <w:rPr>
          <w:rFonts w:asciiTheme="minorBidi" w:hAnsiTheme="minorBidi" w:cstheme="minorBidi"/>
        </w:rPr>
        <w:t>s</w:t>
      </w:r>
      <w:r w:rsidRPr="0034340E">
        <w:rPr>
          <w:rFonts w:asciiTheme="minorBidi" w:hAnsiTheme="minorBidi" w:cstheme="minorBidi"/>
        </w:rPr>
        <w:t xml:space="preserve">. As a precursor to TATP (significant relevance for detonator and small booster manufacture), commercial UHP is DEPENDENT on other regulated ECPs such as sulphuric acid. </w:t>
      </w:r>
    </w:p>
    <w:p w14:paraId="251870EA" w14:textId="2D1CC3C7" w:rsidR="000C0917" w:rsidRDefault="000C0917" w:rsidP="000C0917">
      <w:pPr>
        <w:pStyle w:val="Heading3"/>
      </w:pPr>
      <w:bookmarkStart w:id="140" w:name="_Toc152159582"/>
      <w:r>
        <w:t>Home-Made UHP Classification</w:t>
      </w:r>
      <w:bookmarkEnd w:id="140"/>
    </w:p>
    <w:p w14:paraId="58B8C6BB" w14:textId="6F36D1B8" w:rsidR="0034340E" w:rsidRDefault="00B767ED" w:rsidP="00C536B4">
      <w:pPr>
        <w:rPr>
          <w:rFonts w:asciiTheme="minorBidi" w:hAnsiTheme="minorBidi" w:cstheme="minorBidi"/>
        </w:rPr>
      </w:pPr>
      <w:r w:rsidRPr="0034340E">
        <w:rPr>
          <w:rFonts w:asciiTheme="minorBidi" w:hAnsiTheme="minorBidi" w:cstheme="minorBidi"/>
        </w:rPr>
        <w:t xml:space="preserve">Homemade UHP is DEPENDENT upon one regulated chemical for manufacture (Section 2.1). Its synthesis is relatively simple for a terrorist to perform if </w:t>
      </w:r>
      <w:r w:rsidR="00307C52">
        <w:rPr>
          <w:rFonts w:asciiTheme="minorBidi" w:hAnsiTheme="minorBidi" w:cstheme="minorBidi"/>
        </w:rPr>
        <w:t>they</w:t>
      </w:r>
      <w:r w:rsidRPr="0034340E">
        <w:rPr>
          <w:rFonts w:asciiTheme="minorBidi" w:hAnsiTheme="minorBidi" w:cstheme="minorBidi"/>
        </w:rPr>
        <w:t xml:space="preserve"> can access regulated concentrated HP and increase specific gravity. As such, the potential availability of homemade UHP is SIGNIFICANT, with main charge size dependent upon target and desired effect. Homemade UHP should therefore be classified as a DEPENDENT priority 2 ECP, using the same predictive threat analysis</w:t>
      </w:r>
      <w:r w:rsidR="0034340E" w:rsidRPr="0034340E">
        <w:rPr>
          <w:rFonts w:asciiTheme="minorBidi" w:hAnsiTheme="minorBidi" w:cstheme="minorBidi"/>
        </w:rPr>
        <w:t>.</w:t>
      </w:r>
    </w:p>
    <w:p w14:paraId="49A2776F" w14:textId="7627D7B0" w:rsidR="002828E1" w:rsidRDefault="0067757F" w:rsidP="0067757F">
      <w:pPr>
        <w:pStyle w:val="Caption"/>
        <w:rPr>
          <w:rFonts w:asciiTheme="minorBidi" w:hAnsiTheme="minorBidi" w:cstheme="minorBidi"/>
        </w:rPr>
      </w:pPr>
      <w:bookmarkStart w:id="141" w:name="_Ref151988604"/>
      <w:bookmarkStart w:id="142" w:name="_Toc152159683"/>
      <w:r>
        <w:t xml:space="preserve">Table </w:t>
      </w:r>
      <w:fldSimple w:instr=" STYLEREF 1 \s ">
        <w:r w:rsidR="00772689">
          <w:rPr>
            <w:noProof/>
            <w:cs/>
          </w:rPr>
          <w:t>‎</w:t>
        </w:r>
        <w:r w:rsidR="00772689">
          <w:rPr>
            <w:noProof/>
          </w:rPr>
          <w:t>3</w:t>
        </w:r>
      </w:fldSimple>
      <w:r w:rsidR="002D7B4D">
        <w:noBreakHyphen/>
      </w:r>
      <w:fldSimple w:instr=" SEQ Table \* ARABIC \s 1 ">
        <w:r w:rsidR="00772689">
          <w:rPr>
            <w:noProof/>
          </w:rPr>
          <w:t>1</w:t>
        </w:r>
      </w:fldSimple>
      <w:bookmarkEnd w:id="141"/>
      <w:r>
        <w:t xml:space="preserve">: </w:t>
      </w:r>
      <w:r w:rsidRPr="00161E92">
        <w:t>Classification of UHP Based on Commercial or Home-Made Variant</w:t>
      </w:r>
      <w:bookmarkEnd w:id="142"/>
    </w:p>
    <w:tbl>
      <w:tblPr>
        <w:tblStyle w:val="TableGridLight"/>
        <w:tblW w:w="0" w:type="auto"/>
        <w:tblLook w:val="04A0" w:firstRow="1" w:lastRow="0" w:firstColumn="1" w:lastColumn="0" w:noHBand="0" w:noVBand="1"/>
      </w:tblPr>
      <w:tblGrid>
        <w:gridCol w:w="1295"/>
        <w:gridCol w:w="1535"/>
        <w:gridCol w:w="1701"/>
        <w:gridCol w:w="2268"/>
        <w:gridCol w:w="1695"/>
      </w:tblGrid>
      <w:tr w:rsidR="002060C4" w:rsidRPr="00986905" w14:paraId="5F8F4CD7" w14:textId="77777777" w:rsidTr="00304669">
        <w:tc>
          <w:tcPr>
            <w:tcW w:w="1295" w:type="dxa"/>
            <w:shd w:val="clear" w:color="auto" w:fill="D9D9D9" w:themeFill="background1" w:themeFillShade="D9"/>
          </w:tcPr>
          <w:p w14:paraId="7C56B840" w14:textId="1D9088D5" w:rsidR="00E53A89" w:rsidRPr="00986905" w:rsidRDefault="00304669" w:rsidP="00986905">
            <w:pPr>
              <w:jc w:val="center"/>
              <w:rPr>
                <w:rFonts w:asciiTheme="minorBidi" w:hAnsiTheme="minorBidi" w:cstheme="minorBidi"/>
                <w:sz w:val="20"/>
                <w:szCs w:val="20"/>
              </w:rPr>
            </w:pPr>
            <w:r>
              <w:rPr>
                <w:rFonts w:asciiTheme="minorBidi" w:hAnsiTheme="minorBidi" w:cstheme="minorBidi"/>
                <w:sz w:val="20"/>
                <w:szCs w:val="20"/>
              </w:rPr>
              <w:t>UHP V</w:t>
            </w:r>
            <w:r w:rsidR="00E53A89" w:rsidRPr="00986905">
              <w:rPr>
                <w:rFonts w:asciiTheme="minorBidi" w:hAnsiTheme="minorBidi" w:cstheme="minorBidi"/>
                <w:sz w:val="20"/>
                <w:szCs w:val="20"/>
              </w:rPr>
              <w:t>ariant</w:t>
            </w:r>
          </w:p>
        </w:tc>
        <w:tc>
          <w:tcPr>
            <w:tcW w:w="1535" w:type="dxa"/>
            <w:shd w:val="clear" w:color="auto" w:fill="D9D9D9" w:themeFill="background1" w:themeFillShade="D9"/>
          </w:tcPr>
          <w:p w14:paraId="25E772C0" w14:textId="043ED084" w:rsidR="00E53A89" w:rsidRPr="00986905" w:rsidRDefault="00E53A89" w:rsidP="00986905">
            <w:pPr>
              <w:jc w:val="center"/>
              <w:rPr>
                <w:rFonts w:asciiTheme="minorBidi" w:hAnsiTheme="minorBidi" w:cstheme="minorBidi"/>
                <w:sz w:val="20"/>
                <w:szCs w:val="20"/>
              </w:rPr>
            </w:pPr>
            <w:r w:rsidRPr="00986905">
              <w:rPr>
                <w:rFonts w:asciiTheme="minorBidi" w:hAnsiTheme="minorBidi" w:cstheme="minorBidi"/>
                <w:sz w:val="20"/>
                <w:szCs w:val="20"/>
              </w:rPr>
              <w:t>P</w:t>
            </w:r>
            <w:r w:rsidR="00765B69" w:rsidRPr="00986905">
              <w:rPr>
                <w:rFonts w:asciiTheme="minorBidi" w:hAnsiTheme="minorBidi" w:cstheme="minorBidi"/>
                <w:sz w:val="20"/>
                <w:szCs w:val="20"/>
              </w:rPr>
              <w:t>r</w:t>
            </w:r>
            <w:r w:rsidRPr="00986905">
              <w:rPr>
                <w:rFonts w:asciiTheme="minorBidi" w:hAnsiTheme="minorBidi" w:cstheme="minorBidi"/>
                <w:sz w:val="20"/>
                <w:szCs w:val="20"/>
              </w:rPr>
              <w:t>ecursors</w:t>
            </w:r>
          </w:p>
        </w:tc>
        <w:tc>
          <w:tcPr>
            <w:tcW w:w="1701" w:type="dxa"/>
            <w:shd w:val="clear" w:color="auto" w:fill="D9D9D9" w:themeFill="background1" w:themeFillShade="D9"/>
          </w:tcPr>
          <w:p w14:paraId="3B2A0133" w14:textId="2B90D261" w:rsidR="00E53A89" w:rsidRPr="00986905" w:rsidRDefault="00ED23AE" w:rsidP="00986905">
            <w:pPr>
              <w:jc w:val="center"/>
              <w:rPr>
                <w:rFonts w:asciiTheme="minorBidi" w:hAnsiTheme="minorBidi" w:cstheme="minorBidi"/>
                <w:sz w:val="20"/>
                <w:szCs w:val="20"/>
              </w:rPr>
            </w:pPr>
            <w:r w:rsidRPr="00986905">
              <w:rPr>
                <w:rFonts w:asciiTheme="minorBidi" w:hAnsiTheme="minorBidi" w:cstheme="minorBidi"/>
                <w:sz w:val="20"/>
                <w:szCs w:val="20"/>
              </w:rPr>
              <w:t>Regulation</w:t>
            </w:r>
          </w:p>
        </w:tc>
        <w:tc>
          <w:tcPr>
            <w:tcW w:w="2268" w:type="dxa"/>
            <w:shd w:val="clear" w:color="auto" w:fill="D9D9D9" w:themeFill="background1" w:themeFillShade="D9"/>
          </w:tcPr>
          <w:p w14:paraId="557CC603" w14:textId="79A2BB28" w:rsidR="00E53A89" w:rsidRPr="00986905" w:rsidRDefault="00D66971" w:rsidP="00986905">
            <w:pPr>
              <w:jc w:val="center"/>
              <w:rPr>
                <w:rFonts w:asciiTheme="minorBidi" w:hAnsiTheme="minorBidi" w:cstheme="minorBidi"/>
                <w:sz w:val="20"/>
                <w:szCs w:val="20"/>
              </w:rPr>
            </w:pPr>
            <w:r w:rsidRPr="00986905">
              <w:rPr>
                <w:rFonts w:asciiTheme="minorBidi" w:hAnsiTheme="minorBidi" w:cstheme="minorBidi"/>
                <w:sz w:val="20"/>
                <w:szCs w:val="20"/>
              </w:rPr>
              <w:t>Use</w:t>
            </w:r>
          </w:p>
        </w:tc>
        <w:tc>
          <w:tcPr>
            <w:tcW w:w="1695" w:type="dxa"/>
            <w:shd w:val="clear" w:color="auto" w:fill="D9D9D9" w:themeFill="background1" w:themeFillShade="D9"/>
          </w:tcPr>
          <w:p w14:paraId="2EC53BAE" w14:textId="4849BA1B" w:rsidR="00E53A89" w:rsidRPr="00986905" w:rsidRDefault="007F26C7" w:rsidP="00BD4276">
            <w:pPr>
              <w:jc w:val="center"/>
              <w:rPr>
                <w:rFonts w:asciiTheme="minorBidi" w:hAnsiTheme="minorBidi" w:cstheme="minorBidi"/>
                <w:sz w:val="20"/>
                <w:szCs w:val="20"/>
              </w:rPr>
            </w:pPr>
            <w:r w:rsidRPr="00986905">
              <w:rPr>
                <w:rFonts w:asciiTheme="minorBidi" w:hAnsiTheme="minorBidi" w:cstheme="minorBidi"/>
                <w:sz w:val="20"/>
                <w:szCs w:val="20"/>
              </w:rPr>
              <w:t>Classific</w:t>
            </w:r>
            <w:r w:rsidR="00752698" w:rsidRPr="00986905">
              <w:rPr>
                <w:rFonts w:asciiTheme="minorBidi" w:hAnsiTheme="minorBidi" w:cstheme="minorBidi"/>
                <w:sz w:val="20"/>
                <w:szCs w:val="20"/>
              </w:rPr>
              <w:t>a</w:t>
            </w:r>
            <w:r w:rsidRPr="00986905">
              <w:rPr>
                <w:rFonts w:asciiTheme="minorBidi" w:hAnsiTheme="minorBidi" w:cstheme="minorBidi"/>
                <w:sz w:val="20"/>
                <w:szCs w:val="20"/>
              </w:rPr>
              <w:t>tion</w:t>
            </w:r>
          </w:p>
        </w:tc>
      </w:tr>
      <w:tr w:rsidR="002060C4" w:rsidRPr="00986905" w14:paraId="10EA362A" w14:textId="77777777" w:rsidTr="00304669">
        <w:tc>
          <w:tcPr>
            <w:tcW w:w="1295" w:type="dxa"/>
          </w:tcPr>
          <w:p w14:paraId="1783AAA7" w14:textId="331325AD" w:rsidR="00E53A89" w:rsidRPr="00986905" w:rsidRDefault="00E53A89" w:rsidP="00986905">
            <w:pPr>
              <w:jc w:val="left"/>
              <w:rPr>
                <w:rFonts w:asciiTheme="minorBidi" w:hAnsiTheme="minorBidi" w:cstheme="minorBidi"/>
                <w:sz w:val="20"/>
                <w:szCs w:val="20"/>
              </w:rPr>
            </w:pPr>
            <w:r w:rsidRPr="00986905">
              <w:rPr>
                <w:rFonts w:asciiTheme="minorBidi" w:hAnsiTheme="minorBidi" w:cstheme="minorBidi"/>
                <w:sz w:val="20"/>
                <w:szCs w:val="20"/>
              </w:rPr>
              <w:t>Commercial</w:t>
            </w:r>
          </w:p>
        </w:tc>
        <w:tc>
          <w:tcPr>
            <w:tcW w:w="1535" w:type="dxa"/>
          </w:tcPr>
          <w:p w14:paraId="31367447" w14:textId="2E9A5B85" w:rsidR="00E53A89" w:rsidRPr="00986905" w:rsidRDefault="00E53A89" w:rsidP="002060C4">
            <w:pPr>
              <w:jc w:val="left"/>
              <w:rPr>
                <w:rFonts w:asciiTheme="minorBidi" w:hAnsiTheme="minorBidi" w:cstheme="minorBidi"/>
                <w:sz w:val="20"/>
                <w:szCs w:val="20"/>
              </w:rPr>
            </w:pPr>
            <w:r w:rsidRPr="00986905">
              <w:rPr>
                <w:rFonts w:asciiTheme="minorBidi" w:hAnsiTheme="minorBidi" w:cstheme="minorBidi"/>
                <w:sz w:val="20"/>
                <w:szCs w:val="20"/>
              </w:rPr>
              <w:t>Urea</w:t>
            </w:r>
            <w:r w:rsidR="002060C4">
              <w:rPr>
                <w:rFonts w:asciiTheme="minorBidi" w:hAnsiTheme="minorBidi" w:cstheme="minorBidi"/>
                <w:sz w:val="20"/>
                <w:szCs w:val="20"/>
              </w:rPr>
              <w:t xml:space="preserve">, </w:t>
            </w:r>
            <w:r w:rsidRPr="00986905">
              <w:rPr>
                <w:rFonts w:asciiTheme="minorBidi" w:hAnsiTheme="minorBidi" w:cstheme="minorBidi"/>
                <w:sz w:val="20"/>
                <w:szCs w:val="20"/>
              </w:rPr>
              <w:t>Hydrogen Peroxide</w:t>
            </w:r>
          </w:p>
        </w:tc>
        <w:tc>
          <w:tcPr>
            <w:tcW w:w="1701" w:type="dxa"/>
          </w:tcPr>
          <w:p w14:paraId="111796B2" w14:textId="16BF6E0E" w:rsidR="00E53A89" w:rsidRPr="00986905" w:rsidRDefault="009819FC" w:rsidP="00986905">
            <w:pPr>
              <w:jc w:val="left"/>
              <w:rPr>
                <w:rFonts w:asciiTheme="minorBidi" w:hAnsiTheme="minorBidi" w:cstheme="minorBidi"/>
                <w:sz w:val="20"/>
                <w:szCs w:val="20"/>
              </w:rPr>
            </w:pPr>
            <w:r>
              <w:rPr>
                <w:rFonts w:asciiTheme="minorBidi" w:hAnsiTheme="minorBidi" w:cstheme="minorBidi"/>
                <w:sz w:val="20"/>
                <w:szCs w:val="20"/>
              </w:rPr>
              <w:t>Manufa</w:t>
            </w:r>
            <w:r w:rsidR="00F51899">
              <w:rPr>
                <w:rFonts w:asciiTheme="minorBidi" w:hAnsiTheme="minorBidi" w:cstheme="minorBidi"/>
                <w:sz w:val="20"/>
                <w:szCs w:val="20"/>
              </w:rPr>
              <w:t xml:space="preserve">ctured under </w:t>
            </w:r>
            <w:r w:rsidR="005D7908" w:rsidRPr="00986905">
              <w:rPr>
                <w:rFonts w:asciiTheme="minorBidi" w:hAnsiTheme="minorBidi" w:cstheme="minorBidi"/>
                <w:sz w:val="20"/>
                <w:szCs w:val="20"/>
              </w:rPr>
              <w:t>Cosmetic Regulation</w:t>
            </w:r>
          </w:p>
        </w:tc>
        <w:tc>
          <w:tcPr>
            <w:tcW w:w="2268" w:type="dxa"/>
          </w:tcPr>
          <w:p w14:paraId="50FCE867" w14:textId="340DD2C9" w:rsidR="007F26C7" w:rsidRPr="00986905" w:rsidRDefault="007F26C7" w:rsidP="00E360A4">
            <w:pPr>
              <w:jc w:val="left"/>
              <w:rPr>
                <w:rFonts w:asciiTheme="minorBidi" w:hAnsiTheme="minorBidi" w:cstheme="minorBidi"/>
                <w:sz w:val="20"/>
                <w:szCs w:val="20"/>
              </w:rPr>
            </w:pPr>
            <w:r w:rsidRPr="00986905">
              <w:rPr>
                <w:rFonts w:asciiTheme="minorBidi" w:hAnsiTheme="minorBidi" w:cstheme="minorBidi"/>
                <w:sz w:val="20"/>
                <w:szCs w:val="20"/>
              </w:rPr>
              <w:t>VBIED</w:t>
            </w:r>
            <w:r w:rsidR="00986905" w:rsidRPr="00986905">
              <w:rPr>
                <w:rFonts w:asciiTheme="minorBidi" w:hAnsiTheme="minorBidi" w:cstheme="minorBidi"/>
                <w:sz w:val="20"/>
                <w:szCs w:val="20"/>
              </w:rPr>
              <w:t xml:space="preserve"> main charge</w:t>
            </w:r>
            <w:r w:rsidR="00E360A4">
              <w:rPr>
                <w:rFonts w:asciiTheme="minorBidi" w:hAnsiTheme="minorBidi" w:cstheme="minorBidi"/>
                <w:sz w:val="20"/>
                <w:szCs w:val="20"/>
              </w:rPr>
              <w:t xml:space="preserve">, </w:t>
            </w:r>
            <w:r w:rsidRPr="00986905">
              <w:rPr>
                <w:rFonts w:asciiTheme="minorBidi" w:hAnsiTheme="minorBidi" w:cstheme="minorBidi"/>
                <w:sz w:val="20"/>
                <w:szCs w:val="20"/>
              </w:rPr>
              <w:t>PBIED</w:t>
            </w:r>
            <w:r w:rsidR="00986905" w:rsidRPr="00986905">
              <w:rPr>
                <w:rFonts w:asciiTheme="minorBidi" w:hAnsiTheme="minorBidi" w:cstheme="minorBidi"/>
                <w:sz w:val="20"/>
                <w:szCs w:val="20"/>
              </w:rPr>
              <w:t xml:space="preserve"> main charge</w:t>
            </w:r>
          </w:p>
        </w:tc>
        <w:tc>
          <w:tcPr>
            <w:tcW w:w="1695" w:type="dxa"/>
            <w:shd w:val="clear" w:color="auto" w:fill="FFC000"/>
          </w:tcPr>
          <w:p w14:paraId="3A1D0C7A" w14:textId="77777777" w:rsidR="00E53A89" w:rsidRPr="009819FC" w:rsidRDefault="007F26C7" w:rsidP="00BD4276">
            <w:pPr>
              <w:jc w:val="center"/>
              <w:rPr>
                <w:rFonts w:asciiTheme="minorBidi" w:hAnsiTheme="minorBidi" w:cstheme="minorBidi"/>
                <w:b/>
                <w:bCs/>
                <w:sz w:val="20"/>
                <w:szCs w:val="20"/>
              </w:rPr>
            </w:pPr>
            <w:r w:rsidRPr="009819FC">
              <w:rPr>
                <w:rFonts w:asciiTheme="minorBidi" w:hAnsiTheme="minorBidi" w:cstheme="minorBidi"/>
                <w:b/>
                <w:bCs/>
                <w:sz w:val="20"/>
                <w:szCs w:val="20"/>
              </w:rPr>
              <w:t>INDEPENDENT</w:t>
            </w:r>
          </w:p>
          <w:p w14:paraId="116CAB09" w14:textId="1AD7F456" w:rsidR="007F26C7" w:rsidRPr="00986905" w:rsidRDefault="007F26C7" w:rsidP="00BD4276">
            <w:pPr>
              <w:jc w:val="center"/>
              <w:rPr>
                <w:rFonts w:asciiTheme="minorBidi" w:hAnsiTheme="minorBidi" w:cstheme="minorBidi"/>
                <w:sz w:val="20"/>
                <w:szCs w:val="20"/>
              </w:rPr>
            </w:pPr>
            <w:r w:rsidRPr="009819FC">
              <w:rPr>
                <w:rFonts w:asciiTheme="minorBidi" w:hAnsiTheme="minorBidi" w:cstheme="minorBidi"/>
                <w:b/>
                <w:bCs/>
                <w:sz w:val="20"/>
                <w:szCs w:val="20"/>
              </w:rPr>
              <w:t>PRIORITY 2</w:t>
            </w:r>
          </w:p>
        </w:tc>
      </w:tr>
      <w:tr w:rsidR="00304669" w:rsidRPr="00986905" w14:paraId="3E5DDCE9" w14:textId="77777777" w:rsidTr="00304669">
        <w:tc>
          <w:tcPr>
            <w:tcW w:w="1295" w:type="dxa"/>
          </w:tcPr>
          <w:p w14:paraId="66BC7287" w14:textId="61B4B0F3" w:rsidR="00260771" w:rsidRPr="00986905" w:rsidRDefault="00260771" w:rsidP="00986905">
            <w:pPr>
              <w:jc w:val="left"/>
              <w:rPr>
                <w:rFonts w:asciiTheme="minorBidi" w:hAnsiTheme="minorBidi" w:cstheme="minorBidi"/>
                <w:sz w:val="20"/>
                <w:szCs w:val="20"/>
              </w:rPr>
            </w:pPr>
            <w:r w:rsidRPr="00986905">
              <w:rPr>
                <w:rFonts w:asciiTheme="minorBidi" w:hAnsiTheme="minorBidi" w:cstheme="minorBidi"/>
                <w:sz w:val="20"/>
                <w:szCs w:val="20"/>
              </w:rPr>
              <w:t>Commercial (detonators)</w:t>
            </w:r>
          </w:p>
        </w:tc>
        <w:tc>
          <w:tcPr>
            <w:tcW w:w="1535" w:type="dxa"/>
          </w:tcPr>
          <w:p w14:paraId="66829D13" w14:textId="6BA2780B" w:rsidR="00260771" w:rsidRPr="00986905" w:rsidRDefault="00260771" w:rsidP="002060C4">
            <w:pPr>
              <w:jc w:val="left"/>
              <w:rPr>
                <w:rFonts w:asciiTheme="minorBidi" w:hAnsiTheme="minorBidi" w:cstheme="minorBidi"/>
                <w:sz w:val="20"/>
                <w:szCs w:val="20"/>
              </w:rPr>
            </w:pPr>
            <w:r w:rsidRPr="00986905">
              <w:rPr>
                <w:rFonts w:asciiTheme="minorBidi" w:hAnsiTheme="minorBidi" w:cstheme="minorBidi"/>
                <w:sz w:val="20"/>
                <w:szCs w:val="20"/>
              </w:rPr>
              <w:t>Carbamide Peroxide</w:t>
            </w:r>
            <w:r w:rsidR="002060C4">
              <w:rPr>
                <w:rFonts w:asciiTheme="minorBidi" w:hAnsiTheme="minorBidi" w:cstheme="minorBidi"/>
                <w:sz w:val="20"/>
                <w:szCs w:val="20"/>
              </w:rPr>
              <w:t xml:space="preserve">, </w:t>
            </w:r>
            <w:r w:rsidR="005D7908" w:rsidRPr="00986905">
              <w:rPr>
                <w:rFonts w:asciiTheme="minorBidi" w:hAnsiTheme="minorBidi" w:cstheme="minorBidi"/>
                <w:sz w:val="20"/>
                <w:szCs w:val="20"/>
              </w:rPr>
              <w:t>Sulphuric Acid</w:t>
            </w:r>
          </w:p>
        </w:tc>
        <w:tc>
          <w:tcPr>
            <w:tcW w:w="1701" w:type="dxa"/>
          </w:tcPr>
          <w:p w14:paraId="3BD0E1A8" w14:textId="1DE34789" w:rsidR="005D7908" w:rsidRPr="00986905" w:rsidRDefault="005D7908" w:rsidP="002060C4">
            <w:pPr>
              <w:jc w:val="left"/>
              <w:rPr>
                <w:rFonts w:asciiTheme="minorBidi" w:hAnsiTheme="minorBidi" w:cstheme="minorBidi"/>
                <w:sz w:val="20"/>
                <w:szCs w:val="20"/>
              </w:rPr>
            </w:pPr>
            <w:r w:rsidRPr="00986905">
              <w:rPr>
                <w:rFonts w:asciiTheme="minorBidi" w:hAnsiTheme="minorBidi" w:cstheme="minorBidi"/>
                <w:sz w:val="20"/>
                <w:szCs w:val="20"/>
              </w:rPr>
              <w:t>Cosmetic Regulation</w:t>
            </w:r>
            <w:r w:rsidR="002060C4">
              <w:rPr>
                <w:rFonts w:asciiTheme="minorBidi" w:hAnsiTheme="minorBidi" w:cstheme="minorBidi"/>
                <w:sz w:val="20"/>
                <w:szCs w:val="20"/>
              </w:rPr>
              <w:t xml:space="preserve">, </w:t>
            </w:r>
            <w:r w:rsidRPr="00986905">
              <w:rPr>
                <w:rFonts w:asciiTheme="minorBidi" w:hAnsiTheme="minorBidi" w:cstheme="minorBidi"/>
                <w:sz w:val="20"/>
                <w:szCs w:val="20"/>
              </w:rPr>
              <w:t>PGS List</w:t>
            </w:r>
          </w:p>
        </w:tc>
        <w:tc>
          <w:tcPr>
            <w:tcW w:w="2268" w:type="dxa"/>
          </w:tcPr>
          <w:p w14:paraId="576DB841" w14:textId="3ECFED21" w:rsidR="00260771" w:rsidRPr="00986905" w:rsidRDefault="002828E1" w:rsidP="00986905">
            <w:pPr>
              <w:jc w:val="left"/>
              <w:rPr>
                <w:rFonts w:asciiTheme="minorBidi" w:hAnsiTheme="minorBidi" w:cstheme="minorBidi"/>
                <w:sz w:val="20"/>
                <w:szCs w:val="20"/>
              </w:rPr>
            </w:pPr>
            <w:r w:rsidRPr="00986905">
              <w:rPr>
                <w:rFonts w:asciiTheme="minorBidi" w:hAnsiTheme="minorBidi" w:cstheme="minorBidi"/>
                <w:sz w:val="20"/>
                <w:szCs w:val="20"/>
              </w:rPr>
              <w:t>TATP for detonator or booster compositions</w:t>
            </w:r>
          </w:p>
        </w:tc>
        <w:tc>
          <w:tcPr>
            <w:tcW w:w="1695" w:type="dxa"/>
            <w:shd w:val="clear" w:color="auto" w:fill="92D050"/>
          </w:tcPr>
          <w:p w14:paraId="7E5349AA" w14:textId="77777777" w:rsidR="00260771" w:rsidRPr="00986905" w:rsidRDefault="002828E1" w:rsidP="00BD4276">
            <w:pPr>
              <w:jc w:val="center"/>
              <w:rPr>
                <w:rFonts w:asciiTheme="minorBidi" w:hAnsiTheme="minorBidi" w:cstheme="minorBidi"/>
                <w:sz w:val="20"/>
                <w:szCs w:val="20"/>
              </w:rPr>
            </w:pPr>
            <w:r w:rsidRPr="00986905">
              <w:rPr>
                <w:rFonts w:asciiTheme="minorBidi" w:hAnsiTheme="minorBidi" w:cstheme="minorBidi"/>
                <w:sz w:val="20"/>
                <w:szCs w:val="20"/>
              </w:rPr>
              <w:t>DEPENDENT</w:t>
            </w:r>
          </w:p>
          <w:p w14:paraId="274287BB" w14:textId="21563DB8" w:rsidR="002828E1" w:rsidRPr="00986905" w:rsidRDefault="002828E1" w:rsidP="00BD4276">
            <w:pPr>
              <w:jc w:val="center"/>
              <w:rPr>
                <w:rFonts w:asciiTheme="minorBidi" w:hAnsiTheme="minorBidi" w:cstheme="minorBidi"/>
                <w:sz w:val="20"/>
                <w:szCs w:val="20"/>
              </w:rPr>
            </w:pPr>
            <w:r w:rsidRPr="00986905">
              <w:rPr>
                <w:rFonts w:asciiTheme="minorBidi" w:hAnsiTheme="minorBidi" w:cstheme="minorBidi"/>
                <w:sz w:val="20"/>
                <w:szCs w:val="20"/>
              </w:rPr>
              <w:t>PRIORITY 2</w:t>
            </w:r>
          </w:p>
        </w:tc>
      </w:tr>
      <w:tr w:rsidR="002060C4" w:rsidRPr="00986905" w14:paraId="58BBD371" w14:textId="77777777" w:rsidTr="00304669">
        <w:tc>
          <w:tcPr>
            <w:tcW w:w="1295" w:type="dxa"/>
          </w:tcPr>
          <w:p w14:paraId="042C9E16" w14:textId="21627EA0" w:rsidR="00E53A89" w:rsidRPr="00986905" w:rsidRDefault="00E53A89" w:rsidP="00986905">
            <w:pPr>
              <w:jc w:val="left"/>
              <w:rPr>
                <w:rFonts w:asciiTheme="minorBidi" w:hAnsiTheme="minorBidi" w:cstheme="minorBidi"/>
                <w:sz w:val="20"/>
                <w:szCs w:val="20"/>
              </w:rPr>
            </w:pPr>
            <w:r w:rsidRPr="00986905">
              <w:rPr>
                <w:rFonts w:asciiTheme="minorBidi" w:hAnsiTheme="minorBidi" w:cstheme="minorBidi"/>
                <w:sz w:val="20"/>
                <w:szCs w:val="20"/>
              </w:rPr>
              <w:t>Home-Made</w:t>
            </w:r>
          </w:p>
        </w:tc>
        <w:tc>
          <w:tcPr>
            <w:tcW w:w="1535" w:type="dxa"/>
          </w:tcPr>
          <w:p w14:paraId="3EB967A4" w14:textId="5A43E913" w:rsidR="00ED23AE" w:rsidRPr="00986905" w:rsidRDefault="00765B69" w:rsidP="002060C4">
            <w:pPr>
              <w:jc w:val="left"/>
              <w:rPr>
                <w:rFonts w:asciiTheme="minorBidi" w:hAnsiTheme="minorBidi" w:cstheme="minorBidi"/>
                <w:sz w:val="20"/>
                <w:szCs w:val="20"/>
              </w:rPr>
            </w:pPr>
            <w:r w:rsidRPr="00986905">
              <w:rPr>
                <w:rFonts w:asciiTheme="minorBidi" w:hAnsiTheme="minorBidi" w:cstheme="minorBidi"/>
                <w:sz w:val="20"/>
                <w:szCs w:val="20"/>
              </w:rPr>
              <w:t>Hydrogen Peroxide</w:t>
            </w:r>
            <w:r w:rsidR="002060C4">
              <w:rPr>
                <w:rFonts w:asciiTheme="minorBidi" w:hAnsiTheme="minorBidi" w:cstheme="minorBidi"/>
                <w:sz w:val="20"/>
                <w:szCs w:val="20"/>
              </w:rPr>
              <w:t xml:space="preserve">, </w:t>
            </w:r>
            <w:r w:rsidRPr="00986905">
              <w:rPr>
                <w:rFonts w:asciiTheme="minorBidi" w:hAnsiTheme="minorBidi" w:cstheme="minorBidi"/>
                <w:sz w:val="20"/>
                <w:szCs w:val="20"/>
              </w:rPr>
              <w:t>AdBlue</w:t>
            </w:r>
            <w:r w:rsidR="002060C4">
              <w:rPr>
                <w:rFonts w:asciiTheme="minorBidi" w:hAnsiTheme="minorBidi" w:cstheme="minorBidi"/>
                <w:sz w:val="20"/>
                <w:szCs w:val="20"/>
              </w:rPr>
              <w:t xml:space="preserve">, </w:t>
            </w:r>
            <w:r w:rsidR="00ED23AE" w:rsidRPr="00986905">
              <w:rPr>
                <w:rFonts w:asciiTheme="minorBidi" w:hAnsiTheme="minorBidi" w:cstheme="minorBidi"/>
                <w:sz w:val="20"/>
                <w:szCs w:val="20"/>
              </w:rPr>
              <w:t>Sulphuric Acid</w:t>
            </w:r>
          </w:p>
        </w:tc>
        <w:tc>
          <w:tcPr>
            <w:tcW w:w="1701" w:type="dxa"/>
          </w:tcPr>
          <w:p w14:paraId="7FE2B5FD" w14:textId="77777777" w:rsidR="00D66971" w:rsidRPr="00986905" w:rsidRDefault="00D66971" w:rsidP="00986905">
            <w:pPr>
              <w:jc w:val="left"/>
              <w:rPr>
                <w:rFonts w:asciiTheme="minorBidi" w:hAnsiTheme="minorBidi" w:cstheme="minorBidi"/>
                <w:sz w:val="20"/>
                <w:szCs w:val="20"/>
              </w:rPr>
            </w:pPr>
            <w:r w:rsidRPr="00986905">
              <w:rPr>
                <w:rFonts w:asciiTheme="minorBidi" w:hAnsiTheme="minorBidi" w:cstheme="minorBidi"/>
                <w:sz w:val="20"/>
                <w:szCs w:val="20"/>
              </w:rPr>
              <w:t>PGS List</w:t>
            </w:r>
          </w:p>
          <w:p w14:paraId="7B6C27F0" w14:textId="341ED60C" w:rsidR="00D66971" w:rsidRPr="00986905" w:rsidRDefault="00D66971" w:rsidP="00986905">
            <w:pPr>
              <w:jc w:val="left"/>
              <w:rPr>
                <w:rFonts w:asciiTheme="minorBidi" w:hAnsiTheme="minorBidi" w:cstheme="minorBidi"/>
                <w:sz w:val="20"/>
                <w:szCs w:val="20"/>
              </w:rPr>
            </w:pPr>
          </w:p>
          <w:p w14:paraId="69C9DA83" w14:textId="5EBDFA33" w:rsidR="00D66971" w:rsidRPr="00986905" w:rsidRDefault="00D66971" w:rsidP="00986905">
            <w:pPr>
              <w:jc w:val="left"/>
              <w:rPr>
                <w:rFonts w:asciiTheme="minorBidi" w:hAnsiTheme="minorBidi" w:cstheme="minorBidi"/>
                <w:sz w:val="20"/>
                <w:szCs w:val="20"/>
              </w:rPr>
            </w:pPr>
            <w:r w:rsidRPr="00986905">
              <w:rPr>
                <w:rFonts w:asciiTheme="minorBidi" w:hAnsiTheme="minorBidi" w:cstheme="minorBidi"/>
                <w:sz w:val="20"/>
                <w:szCs w:val="20"/>
              </w:rPr>
              <w:t>PGS List</w:t>
            </w:r>
          </w:p>
        </w:tc>
        <w:tc>
          <w:tcPr>
            <w:tcW w:w="2268" w:type="dxa"/>
          </w:tcPr>
          <w:p w14:paraId="7FD0CEEB" w14:textId="5F971F7E" w:rsidR="00986905" w:rsidRPr="00986905" w:rsidRDefault="00986905" w:rsidP="00E360A4">
            <w:pPr>
              <w:jc w:val="left"/>
              <w:rPr>
                <w:rFonts w:asciiTheme="minorBidi" w:hAnsiTheme="minorBidi" w:cstheme="minorBidi"/>
                <w:sz w:val="20"/>
                <w:szCs w:val="20"/>
              </w:rPr>
            </w:pPr>
            <w:r w:rsidRPr="00986905">
              <w:rPr>
                <w:rFonts w:asciiTheme="minorBidi" w:hAnsiTheme="minorBidi" w:cstheme="minorBidi"/>
                <w:sz w:val="20"/>
                <w:szCs w:val="20"/>
              </w:rPr>
              <w:t>VBIED main charge</w:t>
            </w:r>
            <w:r w:rsidR="00E360A4">
              <w:rPr>
                <w:rFonts w:asciiTheme="minorBidi" w:hAnsiTheme="minorBidi" w:cstheme="minorBidi"/>
                <w:sz w:val="20"/>
                <w:szCs w:val="20"/>
              </w:rPr>
              <w:t xml:space="preserve">, </w:t>
            </w:r>
            <w:r w:rsidRPr="00986905">
              <w:rPr>
                <w:rFonts w:asciiTheme="minorBidi" w:hAnsiTheme="minorBidi" w:cstheme="minorBidi"/>
                <w:sz w:val="20"/>
                <w:szCs w:val="20"/>
              </w:rPr>
              <w:t>PBIED main charge</w:t>
            </w:r>
          </w:p>
        </w:tc>
        <w:tc>
          <w:tcPr>
            <w:tcW w:w="1695" w:type="dxa"/>
            <w:shd w:val="clear" w:color="auto" w:fill="92D050"/>
          </w:tcPr>
          <w:p w14:paraId="41810F05" w14:textId="77777777" w:rsidR="00E53A89" w:rsidRPr="00986905" w:rsidRDefault="002828E1" w:rsidP="00BD4276">
            <w:pPr>
              <w:jc w:val="center"/>
              <w:rPr>
                <w:rFonts w:asciiTheme="minorBidi" w:hAnsiTheme="minorBidi" w:cstheme="minorBidi"/>
                <w:sz w:val="20"/>
                <w:szCs w:val="20"/>
              </w:rPr>
            </w:pPr>
            <w:r w:rsidRPr="00986905">
              <w:rPr>
                <w:rFonts w:asciiTheme="minorBidi" w:hAnsiTheme="minorBidi" w:cstheme="minorBidi"/>
                <w:sz w:val="20"/>
                <w:szCs w:val="20"/>
              </w:rPr>
              <w:t>DEPENDENT</w:t>
            </w:r>
          </w:p>
          <w:p w14:paraId="089F0CD4" w14:textId="4E639488" w:rsidR="002828E1" w:rsidRPr="00986905" w:rsidRDefault="002828E1" w:rsidP="00BD4276">
            <w:pPr>
              <w:jc w:val="center"/>
              <w:rPr>
                <w:rFonts w:asciiTheme="minorBidi" w:hAnsiTheme="minorBidi" w:cstheme="minorBidi"/>
                <w:sz w:val="20"/>
                <w:szCs w:val="20"/>
              </w:rPr>
            </w:pPr>
            <w:r w:rsidRPr="00986905">
              <w:rPr>
                <w:rFonts w:asciiTheme="minorBidi" w:hAnsiTheme="minorBidi" w:cstheme="minorBidi"/>
                <w:sz w:val="20"/>
                <w:szCs w:val="20"/>
              </w:rPr>
              <w:t>PRIORITY 2</w:t>
            </w:r>
          </w:p>
        </w:tc>
      </w:tr>
    </w:tbl>
    <w:p w14:paraId="21DE59FD" w14:textId="77777777" w:rsidR="000917BB" w:rsidRPr="0034340E" w:rsidRDefault="000917BB" w:rsidP="00C536B4">
      <w:pPr>
        <w:rPr>
          <w:rFonts w:asciiTheme="minorBidi" w:hAnsiTheme="minorBidi" w:cstheme="minorBidi"/>
        </w:rPr>
      </w:pPr>
    </w:p>
    <w:p w14:paraId="4CBD91A0" w14:textId="0344A61D" w:rsidR="00405B51" w:rsidRPr="00A4782F" w:rsidRDefault="00405B51" w:rsidP="00405B51">
      <w:pPr>
        <w:pStyle w:val="Heading2"/>
        <w:rPr>
          <w:rFonts w:asciiTheme="minorBidi" w:hAnsiTheme="minorBidi" w:cstheme="minorBidi"/>
        </w:rPr>
      </w:pPr>
      <w:bookmarkStart w:id="143" w:name="_Toc143499492"/>
      <w:bookmarkStart w:id="144" w:name="_Toc152159583"/>
      <w:r w:rsidRPr="00A4782F">
        <w:rPr>
          <w:rFonts w:asciiTheme="minorBidi" w:hAnsiTheme="minorBidi" w:cstheme="minorBidi"/>
        </w:rPr>
        <w:t>Conclusion</w:t>
      </w:r>
      <w:bookmarkEnd w:id="143"/>
      <w:bookmarkEnd w:id="144"/>
    </w:p>
    <w:p w14:paraId="7D4CEA82" w14:textId="45A28C0E" w:rsidR="00CC73FD" w:rsidRPr="00CC73FD" w:rsidRDefault="000C3097" w:rsidP="00CC73FD">
      <w:pPr>
        <w:rPr>
          <w:rFonts w:asciiTheme="minorBidi" w:hAnsiTheme="minorBidi" w:cstheme="minorBidi"/>
        </w:rPr>
      </w:pPr>
      <w:r w:rsidRPr="00CC73FD">
        <w:rPr>
          <w:rFonts w:asciiTheme="minorBidi" w:hAnsiTheme="minorBidi" w:cstheme="minorBidi"/>
        </w:rPr>
        <w:t>To</w:t>
      </w:r>
      <w:r w:rsidR="00CC73FD" w:rsidRPr="00CC73FD">
        <w:rPr>
          <w:rFonts w:asciiTheme="minorBidi" w:hAnsiTheme="minorBidi" w:cstheme="minorBidi"/>
        </w:rPr>
        <w:t xml:space="preserve"> properly understand the threat and assess the risk, two critical criteria from a terrorist perspective, i.e. the availability of raw materials and the potential use as a main charge in IED’s, were investigated, building upon our previous academic work on UHP.  As far as commercial availability is concerned, UHP is a viable and INDEPENENT ECP that has current and future application in main charges such as PBIED and VBIED. It can sustain detonation at appropriate critical diameter and density if proper boosting material is available or manufactured. This would classify commercial UHP as a tertiary explosive.  </w:t>
      </w:r>
    </w:p>
    <w:p w14:paraId="39645545" w14:textId="086E756B" w:rsidR="00DA28B2" w:rsidRPr="00A4782F" w:rsidRDefault="00CC73FD" w:rsidP="00CC73FD">
      <w:pPr>
        <w:rPr>
          <w:rFonts w:asciiTheme="minorBidi" w:hAnsiTheme="minorBidi" w:cstheme="minorBidi"/>
        </w:rPr>
      </w:pPr>
      <w:r w:rsidRPr="00CC73FD">
        <w:rPr>
          <w:rFonts w:asciiTheme="minorBidi" w:hAnsiTheme="minorBidi" w:cstheme="minorBidi"/>
        </w:rPr>
        <w:t>For detonator compositions, commercially available UHP can be used to synthesise TATP, thereby making it a precursor with utility across the entire explosive train. It should therefore be monitored as a real and present threat.</w:t>
      </w:r>
    </w:p>
    <w:p w14:paraId="59280145" w14:textId="77777777" w:rsidR="00DA28B2" w:rsidRPr="00A4782F" w:rsidRDefault="00DA28B2" w:rsidP="00941D35">
      <w:pPr>
        <w:rPr>
          <w:rFonts w:asciiTheme="minorBidi" w:hAnsiTheme="minorBidi" w:cstheme="minorBidi"/>
        </w:rPr>
      </w:pPr>
    </w:p>
    <w:p w14:paraId="27FD4832" w14:textId="77777777" w:rsidR="00DA28B2" w:rsidRPr="00A4782F" w:rsidRDefault="00DA28B2" w:rsidP="00DA28B2">
      <w:pPr>
        <w:pStyle w:val="Heading1"/>
        <w:rPr>
          <w:rFonts w:asciiTheme="minorBidi" w:hAnsiTheme="minorBidi" w:cstheme="minorBidi"/>
        </w:rPr>
        <w:sectPr w:rsidR="00DA28B2" w:rsidRPr="00A4782F" w:rsidSect="00623A81">
          <w:headerReference w:type="default" r:id="rId25"/>
          <w:pgSz w:w="11906" w:h="16838" w:code="9"/>
          <w:pgMar w:top="1701" w:right="1701" w:bottom="1701" w:left="1701" w:header="709" w:footer="851" w:gutter="0"/>
          <w:cols w:space="708"/>
          <w:docGrid w:linePitch="360"/>
        </w:sectPr>
      </w:pPr>
    </w:p>
    <w:p w14:paraId="45125E1D" w14:textId="5EB5392B" w:rsidR="00A50676" w:rsidRPr="00EE7FA7" w:rsidRDefault="00824D5D" w:rsidP="00EE7FA7">
      <w:pPr>
        <w:pStyle w:val="Heading1"/>
        <w:rPr>
          <w:rFonts w:asciiTheme="minorBidi" w:hAnsiTheme="minorBidi" w:cstheme="minorBidi"/>
        </w:rPr>
      </w:pPr>
      <w:bookmarkStart w:id="145" w:name="_Toc152159584"/>
      <w:r w:rsidRPr="00A4782F">
        <w:rPr>
          <w:rFonts w:asciiTheme="minorBidi" w:hAnsiTheme="minorBidi" w:cstheme="minorBidi"/>
        </w:rPr>
        <w:t xml:space="preserve">Introducing Bayesian Belief </w:t>
      </w:r>
      <w:r w:rsidR="009C05D4">
        <w:rPr>
          <w:rFonts w:asciiTheme="minorBidi" w:hAnsiTheme="minorBidi" w:cstheme="minorBidi"/>
        </w:rPr>
        <w:t>u</w:t>
      </w:r>
      <w:r w:rsidRPr="00A4782F">
        <w:rPr>
          <w:rFonts w:asciiTheme="minorBidi" w:hAnsiTheme="minorBidi" w:cstheme="minorBidi"/>
        </w:rPr>
        <w:t xml:space="preserve">pdating </w:t>
      </w:r>
      <w:r w:rsidR="00EC0326">
        <w:rPr>
          <w:rFonts w:asciiTheme="minorBidi" w:hAnsiTheme="minorBidi" w:cstheme="minorBidi"/>
        </w:rPr>
        <w:t>a</w:t>
      </w:r>
      <w:r w:rsidRPr="00A4782F">
        <w:rPr>
          <w:rFonts w:asciiTheme="minorBidi" w:hAnsiTheme="minorBidi" w:cstheme="minorBidi"/>
        </w:rPr>
        <w:t xml:space="preserve">s </w:t>
      </w:r>
      <w:r w:rsidR="00EC0326">
        <w:rPr>
          <w:rFonts w:asciiTheme="minorBidi" w:hAnsiTheme="minorBidi" w:cstheme="minorBidi"/>
        </w:rPr>
        <w:t>a</w:t>
      </w:r>
      <w:r w:rsidRPr="00A4782F">
        <w:rPr>
          <w:rFonts w:asciiTheme="minorBidi" w:hAnsiTheme="minorBidi" w:cstheme="minorBidi"/>
        </w:rPr>
        <w:t xml:space="preserve"> </w:t>
      </w:r>
      <w:r w:rsidR="009C05D4">
        <w:rPr>
          <w:rFonts w:asciiTheme="minorBidi" w:hAnsiTheme="minorBidi" w:cstheme="minorBidi"/>
        </w:rPr>
        <w:t>m</w:t>
      </w:r>
      <w:r w:rsidRPr="00A4782F">
        <w:rPr>
          <w:rFonts w:asciiTheme="minorBidi" w:hAnsiTheme="minorBidi" w:cstheme="minorBidi"/>
        </w:rPr>
        <w:t xml:space="preserve">ethod </w:t>
      </w:r>
      <w:r w:rsidR="00EC0326">
        <w:rPr>
          <w:rFonts w:asciiTheme="minorBidi" w:hAnsiTheme="minorBidi" w:cstheme="minorBidi"/>
        </w:rPr>
        <w:t>t</w:t>
      </w:r>
      <w:r w:rsidRPr="00A4782F">
        <w:rPr>
          <w:rFonts w:asciiTheme="minorBidi" w:hAnsiTheme="minorBidi" w:cstheme="minorBidi"/>
        </w:rPr>
        <w:t xml:space="preserve">o </w:t>
      </w:r>
      <w:r w:rsidR="009C05D4">
        <w:rPr>
          <w:rFonts w:asciiTheme="minorBidi" w:hAnsiTheme="minorBidi" w:cstheme="minorBidi"/>
        </w:rPr>
        <w:t>c</w:t>
      </w:r>
      <w:r w:rsidRPr="00A4782F">
        <w:rPr>
          <w:rFonts w:asciiTheme="minorBidi" w:hAnsiTheme="minorBidi" w:cstheme="minorBidi"/>
        </w:rPr>
        <w:t xml:space="preserve">ounter </w:t>
      </w:r>
      <w:r w:rsidR="009C05D4">
        <w:rPr>
          <w:rFonts w:asciiTheme="minorBidi" w:hAnsiTheme="minorBidi" w:cstheme="minorBidi"/>
        </w:rPr>
        <w:t>i</w:t>
      </w:r>
      <w:r w:rsidRPr="00A4782F">
        <w:rPr>
          <w:rFonts w:asciiTheme="minorBidi" w:hAnsiTheme="minorBidi" w:cstheme="minorBidi"/>
        </w:rPr>
        <w:t xml:space="preserve">mprovised </w:t>
      </w:r>
      <w:r w:rsidR="009C05D4">
        <w:rPr>
          <w:rFonts w:asciiTheme="minorBidi" w:hAnsiTheme="minorBidi" w:cstheme="minorBidi"/>
        </w:rPr>
        <w:t>e</w:t>
      </w:r>
      <w:r w:rsidRPr="00A4782F">
        <w:rPr>
          <w:rFonts w:asciiTheme="minorBidi" w:hAnsiTheme="minorBidi" w:cstheme="minorBidi"/>
        </w:rPr>
        <w:t xml:space="preserve">xplosive </w:t>
      </w:r>
      <w:r w:rsidR="009C05D4">
        <w:rPr>
          <w:rFonts w:asciiTheme="minorBidi" w:hAnsiTheme="minorBidi" w:cstheme="minorBidi"/>
        </w:rPr>
        <w:t>d</w:t>
      </w:r>
      <w:r w:rsidRPr="00A4782F">
        <w:rPr>
          <w:rFonts w:asciiTheme="minorBidi" w:hAnsiTheme="minorBidi" w:cstheme="minorBidi"/>
        </w:rPr>
        <w:t xml:space="preserve">evices: </w:t>
      </w:r>
      <w:r w:rsidR="009C05D4">
        <w:rPr>
          <w:rFonts w:asciiTheme="minorBidi" w:hAnsiTheme="minorBidi" w:cstheme="minorBidi"/>
        </w:rPr>
        <w:t>a</w:t>
      </w:r>
      <w:r w:rsidRPr="00A4782F">
        <w:rPr>
          <w:rFonts w:asciiTheme="minorBidi" w:hAnsiTheme="minorBidi" w:cstheme="minorBidi"/>
        </w:rPr>
        <w:t xml:space="preserve"> </w:t>
      </w:r>
      <w:r w:rsidR="009C05D4">
        <w:rPr>
          <w:rFonts w:asciiTheme="minorBidi" w:hAnsiTheme="minorBidi" w:cstheme="minorBidi"/>
        </w:rPr>
        <w:t>q</w:t>
      </w:r>
      <w:r w:rsidRPr="00A4782F">
        <w:rPr>
          <w:rFonts w:asciiTheme="minorBidi" w:hAnsiTheme="minorBidi" w:cstheme="minorBidi"/>
        </w:rPr>
        <w:t xml:space="preserve">ualitative </w:t>
      </w:r>
      <w:r w:rsidR="009C05D4">
        <w:rPr>
          <w:rFonts w:asciiTheme="minorBidi" w:hAnsiTheme="minorBidi" w:cstheme="minorBidi"/>
        </w:rPr>
        <w:t>c</w:t>
      </w:r>
      <w:r w:rsidRPr="00A4782F">
        <w:rPr>
          <w:rFonts w:asciiTheme="minorBidi" w:hAnsiTheme="minorBidi" w:cstheme="minorBidi"/>
        </w:rPr>
        <w:t xml:space="preserve">ase </w:t>
      </w:r>
      <w:r w:rsidR="009C05D4">
        <w:rPr>
          <w:rFonts w:asciiTheme="minorBidi" w:hAnsiTheme="minorBidi" w:cstheme="minorBidi"/>
        </w:rPr>
        <w:t>s</w:t>
      </w:r>
      <w:r w:rsidRPr="00A4782F">
        <w:rPr>
          <w:rFonts w:asciiTheme="minorBidi" w:hAnsiTheme="minorBidi" w:cstheme="minorBidi"/>
        </w:rPr>
        <w:t xml:space="preserve">tudy </w:t>
      </w:r>
      <w:r w:rsidR="00EC0326">
        <w:rPr>
          <w:rFonts w:asciiTheme="minorBidi" w:hAnsiTheme="minorBidi" w:cstheme="minorBidi"/>
        </w:rPr>
        <w:t>o</w:t>
      </w:r>
      <w:r w:rsidRPr="00A4782F">
        <w:rPr>
          <w:rFonts w:asciiTheme="minorBidi" w:hAnsiTheme="minorBidi" w:cstheme="minorBidi"/>
        </w:rPr>
        <w:t xml:space="preserve">n </w:t>
      </w:r>
      <w:r w:rsidR="009C05D4">
        <w:rPr>
          <w:rFonts w:asciiTheme="minorBidi" w:hAnsiTheme="minorBidi" w:cstheme="minorBidi"/>
        </w:rPr>
        <w:t>i</w:t>
      </w:r>
      <w:r w:rsidRPr="00A4782F">
        <w:rPr>
          <w:rFonts w:asciiTheme="minorBidi" w:hAnsiTheme="minorBidi" w:cstheme="minorBidi"/>
        </w:rPr>
        <w:t xml:space="preserve">dentifying </w:t>
      </w:r>
      <w:r w:rsidR="009C05D4">
        <w:rPr>
          <w:rFonts w:asciiTheme="minorBidi" w:hAnsiTheme="minorBidi" w:cstheme="minorBidi"/>
        </w:rPr>
        <w:t>h</w:t>
      </w:r>
      <w:r w:rsidRPr="00A4782F">
        <w:rPr>
          <w:rFonts w:asciiTheme="minorBidi" w:hAnsiTheme="minorBidi" w:cstheme="minorBidi"/>
        </w:rPr>
        <w:t xml:space="preserve">uman </w:t>
      </w:r>
      <w:r w:rsidR="009C05D4">
        <w:rPr>
          <w:rFonts w:asciiTheme="minorBidi" w:hAnsiTheme="minorBidi" w:cstheme="minorBidi"/>
        </w:rPr>
        <w:t>b</w:t>
      </w:r>
      <w:r w:rsidRPr="00A4782F">
        <w:rPr>
          <w:rFonts w:asciiTheme="minorBidi" w:hAnsiTheme="minorBidi" w:cstheme="minorBidi"/>
        </w:rPr>
        <w:t xml:space="preserve">ehaviours </w:t>
      </w:r>
      <w:r w:rsidR="009C05D4">
        <w:rPr>
          <w:rFonts w:asciiTheme="minorBidi" w:hAnsiTheme="minorBidi" w:cstheme="minorBidi"/>
        </w:rPr>
        <w:t>a</w:t>
      </w:r>
      <w:r w:rsidRPr="00A4782F">
        <w:rPr>
          <w:rFonts w:asciiTheme="minorBidi" w:hAnsiTheme="minorBidi" w:cstheme="minorBidi"/>
        </w:rPr>
        <w:t xml:space="preserve">ssociated </w:t>
      </w:r>
      <w:r w:rsidR="00EC0326">
        <w:rPr>
          <w:rFonts w:asciiTheme="minorBidi" w:hAnsiTheme="minorBidi" w:cstheme="minorBidi"/>
        </w:rPr>
        <w:t>w</w:t>
      </w:r>
      <w:r w:rsidRPr="00A4782F">
        <w:rPr>
          <w:rFonts w:asciiTheme="minorBidi" w:hAnsiTheme="minorBidi" w:cstheme="minorBidi"/>
        </w:rPr>
        <w:t xml:space="preserve">ith </w:t>
      </w:r>
      <w:r w:rsidR="009C05D4">
        <w:rPr>
          <w:rFonts w:asciiTheme="minorBidi" w:hAnsiTheme="minorBidi" w:cstheme="minorBidi"/>
        </w:rPr>
        <w:t>e</w:t>
      </w:r>
      <w:r w:rsidRPr="00A4782F">
        <w:rPr>
          <w:rFonts w:asciiTheme="minorBidi" w:hAnsiTheme="minorBidi" w:cstheme="minorBidi"/>
        </w:rPr>
        <w:t xml:space="preserve">xplosive </w:t>
      </w:r>
      <w:r w:rsidR="009C05D4">
        <w:rPr>
          <w:rFonts w:asciiTheme="minorBidi" w:hAnsiTheme="minorBidi" w:cstheme="minorBidi"/>
        </w:rPr>
        <w:t>c</w:t>
      </w:r>
      <w:r w:rsidRPr="00A4782F">
        <w:rPr>
          <w:rFonts w:asciiTheme="minorBidi" w:hAnsiTheme="minorBidi" w:cstheme="minorBidi"/>
        </w:rPr>
        <w:t xml:space="preserve">hemical </w:t>
      </w:r>
      <w:r w:rsidR="009C05D4">
        <w:rPr>
          <w:rFonts w:asciiTheme="minorBidi" w:hAnsiTheme="minorBidi" w:cstheme="minorBidi"/>
        </w:rPr>
        <w:t>p</w:t>
      </w:r>
      <w:r w:rsidRPr="00A4782F">
        <w:rPr>
          <w:rFonts w:asciiTheme="minorBidi" w:hAnsiTheme="minorBidi" w:cstheme="minorBidi"/>
        </w:rPr>
        <w:t xml:space="preserve">recursor </w:t>
      </w:r>
      <w:r w:rsidR="009C05D4">
        <w:rPr>
          <w:rFonts w:asciiTheme="minorBidi" w:hAnsiTheme="minorBidi" w:cstheme="minorBidi"/>
        </w:rPr>
        <w:t>d</w:t>
      </w:r>
      <w:r w:rsidRPr="00A4782F">
        <w:rPr>
          <w:rFonts w:asciiTheme="minorBidi" w:hAnsiTheme="minorBidi" w:cstheme="minorBidi"/>
        </w:rPr>
        <w:t>iversion</w:t>
      </w:r>
      <w:bookmarkEnd w:id="145"/>
    </w:p>
    <w:p w14:paraId="43237CA5" w14:textId="77777777" w:rsidR="00217E97" w:rsidRPr="00A4782F" w:rsidRDefault="00217E97" w:rsidP="00217E97">
      <w:pPr>
        <w:jc w:val="center"/>
        <w:rPr>
          <w:rFonts w:asciiTheme="minorBidi" w:hAnsiTheme="minorBidi" w:cstheme="minorBidi"/>
          <w:i/>
          <w:iCs/>
          <w:sz w:val="22"/>
          <w:szCs w:val="22"/>
        </w:rPr>
      </w:pPr>
      <w:r w:rsidRPr="00A4782F">
        <w:rPr>
          <w:rFonts w:asciiTheme="minorBidi" w:hAnsiTheme="minorBidi" w:cstheme="minorBidi"/>
          <w:i/>
          <w:iCs/>
          <w:sz w:val="22"/>
          <w:szCs w:val="22"/>
        </w:rPr>
        <w:t>Gareth Collett, Melissa Ladyman, Rachael Hazael, Tracey Temple, Ken McNaught</w:t>
      </w:r>
    </w:p>
    <w:p w14:paraId="47775240" w14:textId="5B6FA7E1" w:rsidR="00E40E6F" w:rsidRDefault="00217E97" w:rsidP="00EE7FA7">
      <w:pPr>
        <w:jc w:val="center"/>
        <w:rPr>
          <w:rFonts w:asciiTheme="minorBidi" w:hAnsiTheme="minorBidi" w:cstheme="minorBidi"/>
          <w:i/>
          <w:iCs/>
          <w:sz w:val="22"/>
          <w:szCs w:val="22"/>
        </w:rPr>
      </w:pPr>
      <w:r w:rsidRPr="00A4782F">
        <w:rPr>
          <w:rFonts w:asciiTheme="minorBidi" w:hAnsiTheme="minorBidi" w:cstheme="minorBidi"/>
          <w:i/>
          <w:iCs/>
          <w:sz w:val="22"/>
          <w:szCs w:val="22"/>
        </w:rPr>
        <w:t>Security</w:t>
      </w:r>
      <w:r w:rsidR="00E900B1">
        <w:rPr>
          <w:rFonts w:asciiTheme="minorBidi" w:hAnsiTheme="minorBidi" w:cstheme="minorBidi"/>
          <w:i/>
          <w:iCs/>
          <w:sz w:val="22"/>
          <w:szCs w:val="22"/>
        </w:rPr>
        <w:t xml:space="preserve"> Journal</w:t>
      </w:r>
      <w:r w:rsidR="00B45C0D">
        <w:rPr>
          <w:rFonts w:asciiTheme="minorBidi" w:hAnsiTheme="minorBidi" w:cstheme="minorBidi"/>
          <w:i/>
          <w:iCs/>
          <w:sz w:val="22"/>
          <w:szCs w:val="22"/>
        </w:rPr>
        <w:t>, Published Online 21 August 2023</w:t>
      </w:r>
    </w:p>
    <w:p w14:paraId="55FDE8EB" w14:textId="7DFD3923" w:rsidR="00810E53" w:rsidRPr="00A4782F" w:rsidRDefault="00810E53" w:rsidP="00810E53">
      <w:pPr>
        <w:jc w:val="center"/>
        <w:rPr>
          <w:rFonts w:asciiTheme="minorBidi" w:hAnsiTheme="minorBidi" w:cstheme="minorBidi"/>
          <w:i/>
          <w:iCs/>
          <w:sz w:val="22"/>
          <w:szCs w:val="22"/>
        </w:rPr>
      </w:pPr>
      <w:r w:rsidRPr="00810E53">
        <w:rPr>
          <w:rFonts w:asciiTheme="minorBidi" w:hAnsiTheme="minorBidi" w:cstheme="minorBidi"/>
          <w:i/>
          <w:iCs/>
          <w:sz w:val="22"/>
          <w:szCs w:val="22"/>
        </w:rPr>
        <w:t>https://rdcu.be/dj6Os</w:t>
      </w:r>
    </w:p>
    <w:p w14:paraId="4F2D782D" w14:textId="77777777" w:rsidR="00E40E6F" w:rsidRPr="00A4782F" w:rsidRDefault="00E40E6F" w:rsidP="00E40E6F">
      <w:pPr>
        <w:pStyle w:val="Heading2"/>
        <w:rPr>
          <w:rFonts w:asciiTheme="minorBidi" w:hAnsiTheme="minorBidi" w:cstheme="minorBidi"/>
        </w:rPr>
      </w:pPr>
      <w:bookmarkStart w:id="146" w:name="_Toc143499495"/>
      <w:bookmarkStart w:id="147" w:name="_Toc152159585"/>
      <w:r w:rsidRPr="00A4782F">
        <w:rPr>
          <w:rFonts w:asciiTheme="minorBidi" w:hAnsiTheme="minorBidi" w:cstheme="minorBidi"/>
        </w:rPr>
        <w:t>Abstract</w:t>
      </w:r>
      <w:bookmarkEnd w:id="146"/>
      <w:bookmarkEnd w:id="147"/>
    </w:p>
    <w:p w14:paraId="1E6831B0" w14:textId="77777777"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lang w:eastAsia="en-GB"/>
        </w:rPr>
        <w:t>Countering improvised explosive devices (C-IED) is a significant theme of the 21</w:t>
      </w:r>
      <w:r w:rsidRPr="00A4782F">
        <w:rPr>
          <w:rFonts w:asciiTheme="minorBidi" w:hAnsiTheme="minorBidi" w:cstheme="minorBidi"/>
          <w:color w:val="000000"/>
          <w:vertAlign w:val="superscript"/>
          <w:lang w:eastAsia="en-GB"/>
        </w:rPr>
        <w:t>st</w:t>
      </w:r>
      <w:r w:rsidRPr="00A4782F">
        <w:rPr>
          <w:rFonts w:asciiTheme="minorBidi" w:hAnsiTheme="minorBidi" w:cstheme="minorBidi"/>
          <w:color w:val="000000"/>
          <w:lang w:eastAsia="en-GB"/>
        </w:rPr>
        <w:t xml:space="preserve"> century, particularly in </w:t>
      </w:r>
      <w:r w:rsidRPr="00A4782F">
        <w:rPr>
          <w:rFonts w:asciiTheme="minorBidi" w:hAnsiTheme="minorBidi" w:cstheme="minorBidi"/>
          <w:color w:val="000000"/>
        </w:rPr>
        <w:t>regions with limited governance and a fragile rule of law. Many strands of activity are involved, with human interaction proving difficult to predict. However, B</w:t>
      </w:r>
      <w:r w:rsidRPr="00A4782F">
        <w:rPr>
          <w:rFonts w:asciiTheme="minorBidi" w:hAnsiTheme="minorBidi" w:cstheme="minorBidi"/>
          <w:color w:val="000000"/>
          <w:lang w:eastAsia="en-GB"/>
        </w:rPr>
        <w:t xml:space="preserve">ayesian belief updating (used across several academic fields to provide insight into </w:t>
      </w:r>
      <w:r w:rsidRPr="00A4782F">
        <w:rPr>
          <w:rFonts w:asciiTheme="minorBidi" w:hAnsiTheme="minorBidi" w:cstheme="minorBidi"/>
          <w:color w:val="000000"/>
        </w:rPr>
        <w:t xml:space="preserve">human </w:t>
      </w:r>
      <w:r w:rsidRPr="00A4782F">
        <w:rPr>
          <w:rFonts w:asciiTheme="minorBidi" w:hAnsiTheme="minorBidi" w:cstheme="minorBidi"/>
          <w:color w:val="000000"/>
          <w:lang w:eastAsia="en-GB"/>
        </w:rPr>
        <w:t>behaviours</w:t>
      </w:r>
      <w:r w:rsidRPr="00A4782F">
        <w:rPr>
          <w:rFonts w:asciiTheme="minorBidi" w:hAnsiTheme="minorBidi" w:cstheme="minorBidi"/>
          <w:color w:val="000000"/>
        </w:rPr>
        <w:t>) has never been considered.</w:t>
      </w:r>
    </w:p>
    <w:p w14:paraId="1E46F086" w14:textId="77777777"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lang w:eastAsia="en-GB"/>
        </w:rPr>
        <w:t>Given the breadth of C-IED, this research focuses on a state affected by conflict, and where illicit diversion of explosive chemical precursors (ECP) for IED manufacture is supported by the population. It aims to represent (both visually and probabilistically) a methodology by which human relationships could be better understood, thereby promoting belief updating as new evidence becomes available. Such belief updating would refine focus and improve resource mobilisation.</w:t>
      </w:r>
    </w:p>
    <w:p w14:paraId="22861860" w14:textId="77777777" w:rsidR="00E40E6F" w:rsidRPr="00A4782F" w:rsidRDefault="00E40E6F" w:rsidP="00E40E6F">
      <w:pPr>
        <w:pStyle w:val="Heading2"/>
        <w:rPr>
          <w:rFonts w:asciiTheme="minorBidi" w:hAnsiTheme="minorBidi" w:cstheme="minorBidi"/>
        </w:rPr>
      </w:pPr>
      <w:bookmarkStart w:id="148" w:name="_Toc143499496"/>
      <w:bookmarkStart w:id="149" w:name="_Toc152159586"/>
      <w:r w:rsidRPr="00A4782F">
        <w:rPr>
          <w:rFonts w:asciiTheme="minorBidi" w:hAnsiTheme="minorBidi" w:cstheme="minorBidi"/>
        </w:rPr>
        <w:t>Introduction</w:t>
      </w:r>
      <w:bookmarkEnd w:id="148"/>
      <w:bookmarkEnd w:id="149"/>
    </w:p>
    <w:p w14:paraId="0D61F099" w14:textId="08BEF22B" w:rsidR="00E40E6F" w:rsidRPr="00A4782F" w:rsidRDefault="00E40E6F" w:rsidP="00E40E6F">
      <w:pPr>
        <w:pStyle w:val="NormalWeb"/>
        <w:spacing w:line="360" w:lineRule="auto"/>
        <w:jc w:val="both"/>
        <w:rPr>
          <w:rFonts w:asciiTheme="minorBidi" w:hAnsiTheme="minorBidi" w:cstheme="minorBidi"/>
          <w:sz w:val="22"/>
          <w:szCs w:val="22"/>
          <w:shd w:val="clear" w:color="auto" w:fill="FFFFFF"/>
        </w:rPr>
      </w:pPr>
      <w:r w:rsidRPr="00A4782F">
        <w:rPr>
          <w:rFonts w:asciiTheme="minorBidi" w:hAnsiTheme="minorBidi" w:cstheme="minorBidi"/>
          <w:color w:val="000000"/>
          <w:sz w:val="22"/>
          <w:szCs w:val="22"/>
        </w:rPr>
        <w:t xml:space="preserve">The international approach to countering improvised explosive devices </w:t>
      </w:r>
      <w:sdt>
        <w:sdtPr>
          <w:rPr>
            <w:rFonts w:asciiTheme="minorBidi" w:hAnsiTheme="minorBidi" w:cstheme="minorBidi"/>
            <w:color w:val="000000"/>
            <w:sz w:val="22"/>
            <w:szCs w:val="22"/>
          </w:rPr>
          <w:id w:val="-2059849837"/>
          <w:citation/>
        </w:sdtPr>
        <w:sdtEndPr/>
        <w:sdtContent>
          <w:r w:rsidRPr="00A4782F">
            <w:rPr>
              <w:rFonts w:asciiTheme="minorBidi" w:hAnsiTheme="minorBidi" w:cstheme="minorBidi"/>
              <w:color w:val="000000"/>
              <w:sz w:val="22"/>
              <w:szCs w:val="22"/>
            </w:rPr>
            <w:fldChar w:fldCharType="begin"/>
          </w:r>
          <w:r w:rsidRPr="00A4782F">
            <w:rPr>
              <w:rFonts w:asciiTheme="minorBidi" w:hAnsiTheme="minorBidi" w:cstheme="minorBidi"/>
              <w:color w:val="000000"/>
              <w:sz w:val="22"/>
              <w:szCs w:val="22"/>
            </w:rPr>
            <w:instrText xml:space="preserve">CITATION NAT18 \l 2057 </w:instrText>
          </w:r>
          <w:r w:rsidRPr="00A4782F">
            <w:rPr>
              <w:rFonts w:asciiTheme="minorBidi" w:hAnsiTheme="minorBidi" w:cstheme="minorBidi"/>
              <w:color w:val="000000"/>
              <w:sz w:val="22"/>
              <w:szCs w:val="22"/>
            </w:rPr>
            <w:fldChar w:fldCharType="separate"/>
          </w:r>
          <w:r w:rsidR="00580D52" w:rsidRPr="00580D52">
            <w:rPr>
              <w:rFonts w:asciiTheme="minorBidi" w:hAnsiTheme="minorBidi" w:cstheme="minorBidi"/>
              <w:noProof/>
              <w:color w:val="000000"/>
              <w:sz w:val="22"/>
              <w:szCs w:val="22"/>
            </w:rPr>
            <w:t>[16]</w:t>
          </w:r>
          <w:r w:rsidRPr="00A4782F">
            <w:rPr>
              <w:rFonts w:asciiTheme="minorBidi" w:hAnsiTheme="minorBidi" w:cstheme="minorBidi"/>
              <w:color w:val="000000"/>
              <w:sz w:val="22"/>
              <w:szCs w:val="22"/>
            </w:rPr>
            <w:fldChar w:fldCharType="end"/>
          </w:r>
        </w:sdtContent>
      </w:sdt>
      <w:r w:rsidRPr="00A4782F">
        <w:rPr>
          <w:rFonts w:asciiTheme="minorBidi" w:hAnsiTheme="minorBidi" w:cstheme="minorBidi"/>
          <w:color w:val="000000"/>
          <w:sz w:val="22"/>
          <w:szCs w:val="22"/>
        </w:rPr>
        <w:t xml:space="preserve"> suggests that </w:t>
      </w:r>
      <w:r w:rsidRPr="00A4782F">
        <w:rPr>
          <w:rFonts w:asciiTheme="minorBidi" w:hAnsiTheme="minorBidi" w:cstheme="minorBidi"/>
          <w:i/>
          <w:iCs/>
          <w:color w:val="000000"/>
          <w:sz w:val="22"/>
          <w:szCs w:val="22"/>
        </w:rPr>
        <w:t>‘IED networks’</w:t>
      </w:r>
      <w:r w:rsidRPr="00A4782F">
        <w:rPr>
          <w:rFonts w:asciiTheme="minorBidi" w:hAnsiTheme="minorBidi" w:cstheme="minorBidi"/>
          <w:color w:val="000000"/>
          <w:sz w:val="22"/>
          <w:szCs w:val="22"/>
        </w:rPr>
        <w:t xml:space="preserve"> are responsible for the diversion of commodities for use within improvised explosive devices. The IED network is defined within that approach as interconnected human and/or materiel nodes that may be identified, isolated or engaged. Commodities range from electronic components, such as relays and switches, to military and commercial explosives (such as plastic explosives, detonators, and detonating cord), and precursor chemicals used to manufacture home-made explosives (HME). By attacking these networks, the intent of C-IED is to minimise component acquisition and IED use. However, such networks do not exist in isolation </w:t>
      </w:r>
      <w:sdt>
        <w:sdtPr>
          <w:rPr>
            <w:rFonts w:asciiTheme="minorBidi" w:hAnsiTheme="minorBidi" w:cstheme="minorBidi"/>
            <w:color w:val="000000"/>
            <w:sz w:val="22"/>
            <w:szCs w:val="22"/>
          </w:rPr>
          <w:id w:val="1992902112"/>
          <w:citation/>
        </w:sdtPr>
        <w:sdtEndPr/>
        <w:sdtContent>
          <w:r w:rsidRPr="00A4782F">
            <w:rPr>
              <w:rFonts w:asciiTheme="minorBidi" w:hAnsiTheme="minorBidi" w:cstheme="minorBidi"/>
              <w:color w:val="000000"/>
              <w:sz w:val="22"/>
              <w:szCs w:val="22"/>
            </w:rPr>
            <w:fldChar w:fldCharType="begin"/>
          </w:r>
          <w:r w:rsidRPr="00A4782F">
            <w:rPr>
              <w:rFonts w:asciiTheme="minorBidi" w:hAnsiTheme="minorBidi" w:cstheme="minorBidi"/>
              <w:color w:val="000000"/>
              <w:sz w:val="22"/>
              <w:szCs w:val="22"/>
            </w:rPr>
            <w:instrText xml:space="preserve"> CITATION Rad16 \l 2057 </w:instrText>
          </w:r>
          <w:r w:rsidRPr="00A4782F">
            <w:rPr>
              <w:rFonts w:asciiTheme="minorBidi" w:hAnsiTheme="minorBidi" w:cstheme="minorBidi"/>
              <w:color w:val="000000"/>
              <w:sz w:val="22"/>
              <w:szCs w:val="22"/>
            </w:rPr>
            <w:fldChar w:fldCharType="separate"/>
          </w:r>
          <w:r w:rsidR="00580D52" w:rsidRPr="00580D52">
            <w:rPr>
              <w:rFonts w:asciiTheme="minorBidi" w:hAnsiTheme="minorBidi" w:cstheme="minorBidi"/>
              <w:noProof/>
              <w:color w:val="000000"/>
              <w:sz w:val="22"/>
              <w:szCs w:val="22"/>
            </w:rPr>
            <w:t>[153]</w:t>
          </w:r>
          <w:r w:rsidRPr="00A4782F">
            <w:rPr>
              <w:rFonts w:asciiTheme="minorBidi" w:hAnsiTheme="minorBidi" w:cstheme="minorBidi"/>
              <w:color w:val="000000"/>
              <w:sz w:val="22"/>
              <w:szCs w:val="22"/>
            </w:rPr>
            <w:fldChar w:fldCharType="end"/>
          </w:r>
        </w:sdtContent>
      </w:sdt>
      <w:r w:rsidRPr="00A4782F">
        <w:rPr>
          <w:rFonts w:asciiTheme="minorBidi" w:hAnsiTheme="minorBidi" w:cstheme="minorBidi"/>
          <w:color w:val="000000"/>
          <w:sz w:val="22"/>
          <w:szCs w:val="22"/>
        </w:rPr>
        <w:t xml:space="preserve">, they are a subset of broader criminality, with component acquisition promoted and inhibited by many different pressures and variables </w:t>
      </w:r>
      <w:sdt>
        <w:sdtPr>
          <w:rPr>
            <w:rFonts w:asciiTheme="minorBidi" w:hAnsiTheme="minorBidi" w:cstheme="minorBidi"/>
            <w:color w:val="000000"/>
            <w:sz w:val="22"/>
            <w:szCs w:val="22"/>
          </w:rPr>
          <w:id w:val="-1283653815"/>
          <w:citation/>
        </w:sdtPr>
        <w:sdtEndPr/>
        <w:sdtContent>
          <w:r w:rsidRPr="00A4782F">
            <w:rPr>
              <w:rFonts w:asciiTheme="minorBidi" w:hAnsiTheme="minorBidi" w:cstheme="minorBidi"/>
              <w:color w:val="000000"/>
              <w:sz w:val="22"/>
              <w:szCs w:val="22"/>
            </w:rPr>
            <w:fldChar w:fldCharType="begin"/>
          </w:r>
          <w:r w:rsidRPr="00A4782F">
            <w:rPr>
              <w:rFonts w:asciiTheme="minorBidi" w:hAnsiTheme="minorBidi" w:cstheme="minorBidi"/>
              <w:color w:val="000000"/>
              <w:sz w:val="22"/>
              <w:szCs w:val="22"/>
            </w:rPr>
            <w:instrText xml:space="preserve"> CITATION Jac01 \l 2057 </w:instrText>
          </w:r>
          <w:r w:rsidRPr="00A4782F">
            <w:rPr>
              <w:rFonts w:asciiTheme="minorBidi" w:hAnsiTheme="minorBidi" w:cstheme="minorBidi"/>
              <w:color w:val="000000"/>
              <w:sz w:val="22"/>
              <w:szCs w:val="22"/>
            </w:rPr>
            <w:fldChar w:fldCharType="separate"/>
          </w:r>
          <w:r w:rsidR="00580D52" w:rsidRPr="00580D52">
            <w:rPr>
              <w:rFonts w:asciiTheme="minorBidi" w:hAnsiTheme="minorBidi" w:cstheme="minorBidi"/>
              <w:noProof/>
              <w:color w:val="000000"/>
              <w:sz w:val="22"/>
              <w:szCs w:val="22"/>
            </w:rPr>
            <w:t>[154]</w:t>
          </w:r>
          <w:r w:rsidRPr="00A4782F">
            <w:rPr>
              <w:rFonts w:asciiTheme="minorBidi" w:hAnsiTheme="minorBidi" w:cstheme="minorBidi"/>
              <w:color w:val="000000"/>
              <w:sz w:val="22"/>
              <w:szCs w:val="22"/>
            </w:rPr>
            <w:fldChar w:fldCharType="end"/>
          </w:r>
        </w:sdtContent>
      </w:sdt>
      <w:r w:rsidRPr="00A4782F">
        <w:rPr>
          <w:rFonts w:asciiTheme="minorBidi" w:hAnsiTheme="minorBidi" w:cstheme="minorBidi"/>
          <w:color w:val="000000"/>
          <w:sz w:val="22"/>
          <w:szCs w:val="22"/>
        </w:rPr>
        <w:t xml:space="preserve">, such as supply chain availability and the relative advantage to be gained over the opponent by favouring one commodity over another. For example, global illicit trade involves the economic or ideological exchange of prohibited goods and services within interlinked </w:t>
      </w:r>
      <w:r w:rsidRPr="00A4782F">
        <w:rPr>
          <w:rFonts w:asciiTheme="minorBidi" w:hAnsiTheme="minorBidi" w:cstheme="minorBidi"/>
          <w:i/>
          <w:iCs/>
          <w:color w:val="000000"/>
          <w:sz w:val="22"/>
          <w:szCs w:val="22"/>
        </w:rPr>
        <w:t>‘dark’</w:t>
      </w:r>
      <w:r w:rsidRPr="00A4782F">
        <w:rPr>
          <w:rFonts w:asciiTheme="minorBidi" w:hAnsiTheme="minorBidi" w:cstheme="minorBidi"/>
          <w:color w:val="000000"/>
          <w:sz w:val="22"/>
          <w:szCs w:val="22"/>
        </w:rPr>
        <w:t xml:space="preserve"> networks, ranging from the trafficking of illegal narcotics and endangered wildlife to the exploitation of migrants, children, and sex workers </w:t>
      </w:r>
      <w:sdt>
        <w:sdtPr>
          <w:rPr>
            <w:rFonts w:asciiTheme="minorBidi" w:hAnsiTheme="minorBidi" w:cstheme="minorBidi"/>
            <w:color w:val="000000"/>
            <w:sz w:val="22"/>
            <w:szCs w:val="22"/>
          </w:rPr>
          <w:id w:val="-5290437"/>
          <w:citation/>
        </w:sdtPr>
        <w:sdtEndPr/>
        <w:sdtContent>
          <w:r w:rsidRPr="00A4782F">
            <w:rPr>
              <w:rFonts w:asciiTheme="minorBidi" w:hAnsiTheme="minorBidi" w:cstheme="minorBidi"/>
              <w:color w:val="000000"/>
              <w:sz w:val="22"/>
              <w:szCs w:val="22"/>
            </w:rPr>
            <w:fldChar w:fldCharType="begin"/>
          </w:r>
          <w:r w:rsidRPr="00A4782F">
            <w:rPr>
              <w:rFonts w:asciiTheme="minorBidi" w:hAnsiTheme="minorBidi" w:cstheme="minorBidi"/>
              <w:color w:val="000000"/>
              <w:sz w:val="22"/>
              <w:szCs w:val="22"/>
            </w:rPr>
            <w:instrText xml:space="preserve"> CITATION UNC19 \l 2057 </w:instrText>
          </w:r>
          <w:r w:rsidRPr="00A4782F">
            <w:rPr>
              <w:rFonts w:asciiTheme="minorBidi" w:hAnsiTheme="minorBidi" w:cstheme="minorBidi"/>
              <w:color w:val="000000"/>
              <w:sz w:val="22"/>
              <w:szCs w:val="22"/>
            </w:rPr>
            <w:fldChar w:fldCharType="separate"/>
          </w:r>
          <w:r w:rsidR="00580D52" w:rsidRPr="00580D52">
            <w:rPr>
              <w:rFonts w:asciiTheme="minorBidi" w:hAnsiTheme="minorBidi" w:cstheme="minorBidi"/>
              <w:noProof/>
              <w:color w:val="000000"/>
              <w:sz w:val="22"/>
              <w:szCs w:val="22"/>
            </w:rPr>
            <w:t>[155]</w:t>
          </w:r>
          <w:r w:rsidRPr="00A4782F">
            <w:rPr>
              <w:rFonts w:asciiTheme="minorBidi" w:hAnsiTheme="minorBidi" w:cstheme="minorBidi"/>
              <w:color w:val="000000"/>
              <w:sz w:val="22"/>
              <w:szCs w:val="22"/>
            </w:rPr>
            <w:fldChar w:fldCharType="end"/>
          </w:r>
        </w:sdtContent>
      </w:sdt>
      <w:r w:rsidRPr="00A4782F">
        <w:rPr>
          <w:rFonts w:asciiTheme="minorBidi" w:hAnsiTheme="minorBidi" w:cstheme="minorBidi"/>
          <w:color w:val="000000"/>
          <w:sz w:val="22"/>
          <w:szCs w:val="22"/>
        </w:rPr>
        <w:t xml:space="preserve">. These networks are well-established, lucrative businesses for transnational criminal organisations, and as such there is no need to establish one specifically related to IEDs. Given that they are estimated at U.S. $2.2 trillion per annum, or 3 % of the world’s global economy, these networks are protected, financed and extremely difficult to disrupt </w:t>
      </w:r>
      <w:sdt>
        <w:sdtPr>
          <w:rPr>
            <w:rFonts w:asciiTheme="minorBidi" w:hAnsiTheme="minorBidi" w:cstheme="minorBidi"/>
            <w:color w:val="000000"/>
            <w:sz w:val="22"/>
            <w:szCs w:val="22"/>
          </w:rPr>
          <w:id w:val="1902480179"/>
          <w:citation/>
        </w:sdtPr>
        <w:sdtEndPr/>
        <w:sdtContent>
          <w:r w:rsidRPr="00A4782F">
            <w:rPr>
              <w:rFonts w:asciiTheme="minorBidi" w:hAnsiTheme="minorBidi" w:cstheme="minorBidi"/>
              <w:color w:val="000000"/>
              <w:sz w:val="22"/>
              <w:szCs w:val="22"/>
            </w:rPr>
            <w:fldChar w:fldCharType="begin"/>
          </w:r>
          <w:r w:rsidRPr="00A4782F">
            <w:rPr>
              <w:rFonts w:asciiTheme="minorBidi" w:hAnsiTheme="minorBidi" w:cstheme="minorBidi"/>
              <w:color w:val="000000"/>
              <w:sz w:val="22"/>
              <w:szCs w:val="22"/>
            </w:rPr>
            <w:instrText xml:space="preserve"> CITATION Cok19 \l 2057 </w:instrText>
          </w:r>
          <w:r w:rsidRPr="00A4782F">
            <w:rPr>
              <w:rFonts w:asciiTheme="minorBidi" w:hAnsiTheme="minorBidi" w:cstheme="minorBidi"/>
              <w:color w:val="000000"/>
              <w:sz w:val="22"/>
              <w:szCs w:val="22"/>
            </w:rPr>
            <w:fldChar w:fldCharType="separate"/>
          </w:r>
          <w:r w:rsidR="00580D52" w:rsidRPr="00580D52">
            <w:rPr>
              <w:rFonts w:asciiTheme="minorBidi" w:hAnsiTheme="minorBidi" w:cstheme="minorBidi"/>
              <w:noProof/>
              <w:color w:val="000000"/>
              <w:sz w:val="22"/>
              <w:szCs w:val="22"/>
            </w:rPr>
            <w:t>[156]</w:t>
          </w:r>
          <w:r w:rsidRPr="00A4782F">
            <w:rPr>
              <w:rFonts w:asciiTheme="minorBidi" w:hAnsiTheme="minorBidi" w:cstheme="minorBidi"/>
              <w:color w:val="000000"/>
              <w:sz w:val="22"/>
              <w:szCs w:val="22"/>
            </w:rPr>
            <w:fldChar w:fldCharType="end"/>
          </w:r>
        </w:sdtContent>
      </w:sdt>
      <w:r w:rsidRPr="00A4782F">
        <w:rPr>
          <w:rFonts w:asciiTheme="minorBidi" w:hAnsiTheme="minorBidi" w:cstheme="minorBidi"/>
          <w:color w:val="000000"/>
          <w:sz w:val="22"/>
          <w:szCs w:val="22"/>
        </w:rPr>
        <w:t>.</w:t>
      </w:r>
    </w:p>
    <w:p w14:paraId="0157C945" w14:textId="120504B6" w:rsidR="00E40E6F" w:rsidRPr="00A4782F" w:rsidRDefault="00E40E6F" w:rsidP="00E40E6F">
      <w:pPr>
        <w:rPr>
          <w:rFonts w:asciiTheme="minorBidi" w:hAnsiTheme="minorBidi" w:cstheme="minorBidi"/>
          <w:color w:val="000000"/>
        </w:rPr>
      </w:pPr>
      <w:r w:rsidRPr="00A4782F">
        <w:rPr>
          <w:rFonts w:asciiTheme="minorBidi" w:hAnsiTheme="minorBidi" w:cstheme="minorBidi"/>
          <w:lang w:val="en-US"/>
        </w:rPr>
        <w:t xml:space="preserve">The scope for ‘trafficking’ IED components across </w:t>
      </w:r>
      <w:r w:rsidRPr="00A4782F">
        <w:rPr>
          <w:rFonts w:asciiTheme="minorBidi" w:hAnsiTheme="minorBidi" w:cstheme="minorBidi"/>
          <w:i/>
          <w:iCs/>
          <w:lang w:val="en-US"/>
        </w:rPr>
        <w:t>‘dark’</w:t>
      </w:r>
      <w:r w:rsidRPr="00A4782F">
        <w:rPr>
          <w:rFonts w:asciiTheme="minorBidi" w:hAnsiTheme="minorBidi" w:cstheme="minorBidi"/>
          <w:lang w:val="en-US"/>
        </w:rPr>
        <w:t xml:space="preserve"> networks is therefore extensive. As such, this paper focuses on </w:t>
      </w:r>
      <w:r w:rsidRPr="00A4782F">
        <w:rPr>
          <w:rFonts w:asciiTheme="minorBidi" w:hAnsiTheme="minorBidi" w:cstheme="minorBidi"/>
          <w:color w:val="000000"/>
        </w:rPr>
        <w:t xml:space="preserve">the acquisition and use of explosive chemical precursors (ECP) used in the manufacture of HME since there has been a significant increase in their use over the past decade, despite improved regulation or other sensible measures such as substitution being applied. For example, hydrogen peroxide (a heavily regulated ECP) has been used in 43% of all Jihadist explosive devices in Europe over five years (Bergen &amp; Sterman, 2018), whilst </w:t>
      </w:r>
      <w:r w:rsidRPr="00A4782F">
        <w:rPr>
          <w:rFonts w:asciiTheme="minorBidi" w:hAnsiTheme="minorBidi" w:cstheme="minorBidi"/>
          <w:lang w:val="en-US"/>
        </w:rPr>
        <w:t>s</w:t>
      </w:r>
      <w:r w:rsidRPr="00A4782F">
        <w:rPr>
          <w:rFonts w:asciiTheme="minorBidi" w:hAnsiTheme="minorBidi" w:cstheme="minorBidi"/>
        </w:rPr>
        <w:t xml:space="preserve">odium nitrite (used as an oxidiser within certain HME), cannot be substituted by a less useful precursor since it appears on the World Health Organisation's list of essential medicines as an antidote to poisons </w:t>
      </w:r>
      <w:sdt>
        <w:sdtPr>
          <w:rPr>
            <w:rFonts w:asciiTheme="minorBidi" w:hAnsiTheme="minorBidi" w:cstheme="minorBidi"/>
          </w:rPr>
          <w:id w:val="-810099572"/>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Placeholder1 \l 2057 </w:instrText>
          </w:r>
          <w:r w:rsidRPr="00A4782F">
            <w:rPr>
              <w:rFonts w:asciiTheme="minorBidi" w:hAnsiTheme="minorBidi" w:cstheme="minorBidi"/>
            </w:rPr>
            <w:fldChar w:fldCharType="separate"/>
          </w:r>
          <w:r w:rsidR="00580D52" w:rsidRPr="00580D52">
            <w:rPr>
              <w:rFonts w:asciiTheme="minorBidi" w:hAnsiTheme="minorBidi" w:cstheme="minorBidi"/>
              <w:noProof/>
            </w:rPr>
            <w:t>[157]</w:t>
          </w:r>
          <w:r w:rsidRPr="00A4782F">
            <w:rPr>
              <w:rFonts w:asciiTheme="minorBidi" w:hAnsiTheme="minorBidi" w:cstheme="minorBidi"/>
            </w:rPr>
            <w:fldChar w:fldCharType="end"/>
          </w:r>
        </w:sdtContent>
      </w:sdt>
      <w:r w:rsidRPr="00A4782F">
        <w:rPr>
          <w:rFonts w:asciiTheme="minorBidi" w:hAnsiTheme="minorBidi" w:cstheme="minorBidi"/>
        </w:rPr>
        <w:t xml:space="preserve">. </w:t>
      </w:r>
      <w:r w:rsidRPr="00A4782F">
        <w:rPr>
          <w:rFonts w:asciiTheme="minorBidi" w:hAnsiTheme="minorBidi" w:cstheme="minorBidi"/>
          <w:color w:val="000000"/>
        </w:rPr>
        <w:t xml:space="preserve">The </w:t>
      </w:r>
      <w:r w:rsidRPr="00A4782F">
        <w:rPr>
          <w:rFonts w:asciiTheme="minorBidi" w:hAnsiTheme="minorBidi" w:cstheme="minorBidi"/>
          <w:lang w:val="en-US"/>
        </w:rPr>
        <w:t xml:space="preserve">dual-use nature of most ECP considered useful in HME manufacturing therefore invokes a supply chain conundrum, which must be addressed at the global level </w:t>
      </w:r>
      <w:sdt>
        <w:sdtPr>
          <w:rPr>
            <w:rFonts w:asciiTheme="minorBidi" w:hAnsiTheme="minorBidi" w:cstheme="minorBidi"/>
            <w:lang w:val="en-US"/>
          </w:rPr>
          <w:id w:val="1256862808"/>
          <w:citation/>
        </w:sdtPr>
        <w:sdtEndPr/>
        <w:sdtContent>
          <w:r w:rsidRPr="00A4782F">
            <w:rPr>
              <w:rFonts w:asciiTheme="minorBidi" w:hAnsiTheme="minorBidi" w:cstheme="minorBidi"/>
              <w:lang w:val="en-US"/>
            </w:rPr>
            <w:fldChar w:fldCharType="begin"/>
          </w:r>
          <w:r w:rsidRPr="00A4782F">
            <w:rPr>
              <w:rFonts w:asciiTheme="minorBidi" w:hAnsiTheme="minorBidi" w:cstheme="minorBidi"/>
            </w:rPr>
            <w:instrText xml:space="preserve"> CITATION Col21 \l 2057 </w:instrText>
          </w:r>
          <w:r w:rsidRPr="00A4782F">
            <w:rPr>
              <w:rFonts w:asciiTheme="minorBidi" w:hAnsiTheme="minorBidi" w:cstheme="minorBidi"/>
              <w:lang w:val="en-US"/>
            </w:rPr>
            <w:fldChar w:fldCharType="separate"/>
          </w:r>
          <w:r w:rsidR="00580D52" w:rsidRPr="00580D52">
            <w:rPr>
              <w:rFonts w:asciiTheme="minorBidi" w:hAnsiTheme="minorBidi" w:cstheme="minorBidi"/>
              <w:noProof/>
            </w:rPr>
            <w:t>[148]</w:t>
          </w:r>
          <w:r w:rsidRPr="00A4782F">
            <w:rPr>
              <w:rFonts w:asciiTheme="minorBidi" w:hAnsiTheme="minorBidi" w:cstheme="minorBidi"/>
              <w:lang w:val="en-US"/>
            </w:rPr>
            <w:fldChar w:fldCharType="end"/>
          </w:r>
        </w:sdtContent>
      </w:sdt>
      <w:r w:rsidRPr="00A4782F">
        <w:rPr>
          <w:rFonts w:asciiTheme="minorBidi" w:hAnsiTheme="minorBidi" w:cstheme="minorBidi"/>
          <w:lang w:val="en-US"/>
        </w:rPr>
        <w:t xml:space="preserve">. </w:t>
      </w:r>
    </w:p>
    <w:p w14:paraId="1FD10B93" w14:textId="3C7AED91"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lang w:eastAsia="en-GB"/>
        </w:rPr>
        <w:t xml:space="preserve">Similar to </w:t>
      </w:r>
      <w:r w:rsidRPr="00A4782F">
        <w:rPr>
          <w:rFonts w:asciiTheme="minorBidi" w:hAnsiTheme="minorBidi" w:cstheme="minorBidi"/>
          <w:color w:val="000000"/>
        </w:rPr>
        <w:t xml:space="preserve">wildlife crimes, drug smuggling, human trafficking and terrorism, the illicit diversion of ECP is accompanied by societal need </w:t>
      </w:r>
      <w:sdt>
        <w:sdtPr>
          <w:rPr>
            <w:rFonts w:asciiTheme="minorBidi" w:hAnsiTheme="minorBidi" w:cstheme="minorBidi"/>
            <w:color w:val="000000"/>
          </w:rPr>
          <w:id w:val="1449898047"/>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CITATION Duf13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[158]</w:t>
          </w:r>
          <w:r w:rsidRPr="00A4782F">
            <w:rPr>
              <w:rFonts w:asciiTheme="minorBidi" w:hAnsiTheme="minorBidi" w:cstheme="minorBidi"/>
              <w:color w:val="000000"/>
            </w:rPr>
            <w:fldChar w:fldCharType="end"/>
          </w:r>
        </w:sdtContent>
      </w:sdt>
      <w:r w:rsidRPr="00A4782F">
        <w:rPr>
          <w:rFonts w:asciiTheme="minorBidi" w:hAnsiTheme="minorBidi" w:cstheme="minorBidi"/>
          <w:color w:val="000000"/>
          <w:lang w:eastAsia="en-GB"/>
        </w:rPr>
        <w:t xml:space="preserve"> and</w:t>
      </w:r>
      <w:r w:rsidRPr="00A4782F">
        <w:rPr>
          <w:rFonts w:asciiTheme="minorBidi" w:hAnsiTheme="minorBidi" w:cstheme="minorBidi"/>
          <w:color w:val="000000"/>
        </w:rPr>
        <w:t xml:space="preserve"> behavioural prediction </w:t>
      </w:r>
      <w:sdt>
        <w:sdtPr>
          <w:rPr>
            <w:rFonts w:asciiTheme="minorBidi" w:hAnsiTheme="minorBidi" w:cstheme="minorBidi"/>
            <w:color w:val="000000"/>
          </w:rPr>
          <w:id w:val="-877388770"/>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Azj91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[159]</w:t>
          </w:r>
          <w:r w:rsidRPr="00A4782F">
            <w:rPr>
              <w:rFonts w:asciiTheme="minorBidi" w:hAnsiTheme="minorBidi" w:cstheme="minorBidi"/>
              <w:color w:val="000000"/>
            </w:rPr>
            <w:fldChar w:fldCharType="end"/>
          </w:r>
        </w:sdtContent>
      </w:sdt>
      <w:r w:rsidRPr="00A4782F">
        <w:rPr>
          <w:rFonts w:asciiTheme="minorBidi" w:hAnsiTheme="minorBidi" w:cstheme="minorBidi"/>
          <w:color w:val="000000"/>
          <w:lang w:eastAsia="en-GB"/>
        </w:rPr>
        <w:t>.</w:t>
      </w:r>
      <w:r w:rsidRPr="00A4782F">
        <w:rPr>
          <w:rFonts w:asciiTheme="minorBidi" w:hAnsiTheme="minorBidi" w:cstheme="minorBidi"/>
          <w:color w:val="000000"/>
        </w:rPr>
        <w:t xml:space="preserve"> Criminal behaviour is based on the social learning theory </w:t>
      </w:r>
      <w:sdt>
        <w:sdtPr>
          <w:rPr>
            <w:rFonts w:asciiTheme="minorBidi" w:hAnsiTheme="minorBidi" w:cstheme="minorBidi"/>
            <w:color w:val="000000"/>
          </w:rPr>
          <w:id w:val="37400271"/>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Pal18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[160]</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which considers how environmental and cognitive factors interact to influence human learning and behaviour. As such, the participating society is required to change</w:t>
      </w:r>
      <w:r w:rsidRPr="00A4782F">
        <w:rPr>
          <w:rFonts w:asciiTheme="minorBidi" w:hAnsiTheme="minorBidi" w:cstheme="minorBidi"/>
          <w:color w:val="000000"/>
          <w:lang w:eastAsia="en-GB"/>
        </w:rPr>
        <w:t xml:space="preserve">, and for </w:t>
      </w:r>
      <w:r w:rsidRPr="00A4782F">
        <w:rPr>
          <w:rFonts w:asciiTheme="minorBidi" w:hAnsiTheme="minorBidi" w:cstheme="minorBidi"/>
          <w:color w:val="000000"/>
        </w:rPr>
        <w:t xml:space="preserve">that to happen, human security must be strengthened, and visibly so. If not, the problem endures, which has been one of the aspects of C-IED failure in Iraq due to the cyclical violence of the lived Iraqi experience at the individual and collective level, owing to repeated failures in reconciliation </w:t>
      </w:r>
      <w:sdt>
        <w:sdtPr>
          <w:rPr>
            <w:rFonts w:asciiTheme="minorBidi" w:hAnsiTheme="minorBidi" w:cstheme="minorBidi"/>
            <w:color w:val="000000"/>
          </w:rPr>
          <w:id w:val="-469746048"/>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San20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[161]</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w:t>
      </w:r>
    </w:p>
    <w:p w14:paraId="31B5C006" w14:textId="26B9D67C"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rPr>
        <w:t xml:space="preserve">There is ample physical evidence of the illicit diversion of ECP and the widespread adverse effects of HME on economies </w:t>
      </w:r>
      <w:sdt>
        <w:sdtPr>
          <w:rPr>
            <w:rFonts w:asciiTheme="minorBidi" w:hAnsiTheme="minorBidi" w:cstheme="minorBidi"/>
            <w:color w:val="000000"/>
          </w:rPr>
          <w:id w:val="-543830381"/>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CITATION CAI96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[162]</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societies </w:t>
      </w:r>
      <w:sdt>
        <w:sdtPr>
          <w:rPr>
            <w:rFonts w:asciiTheme="minorBidi" w:hAnsiTheme="minorBidi" w:cstheme="minorBidi"/>
            <w:color w:val="000000"/>
          </w:rPr>
          <w:id w:val="-1363360238"/>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Che20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[163]</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and the environment  </w:t>
      </w:r>
      <w:sdt>
        <w:sdtPr>
          <w:rPr>
            <w:rFonts w:asciiTheme="minorBidi" w:hAnsiTheme="minorBidi" w:cstheme="minorBidi"/>
            <w:color w:val="000000"/>
          </w:rPr>
          <w:id w:val="856243757"/>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Hus20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[164]</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including broader security implications </w:t>
      </w:r>
      <w:sdt>
        <w:sdtPr>
          <w:rPr>
            <w:rFonts w:asciiTheme="minorBidi" w:hAnsiTheme="minorBidi" w:cstheme="minorBidi"/>
            <w:color w:val="000000"/>
          </w:rPr>
          <w:id w:val="919682220"/>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Uni17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[165]</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w:t>
      </w:r>
      <w:r w:rsidRPr="00A4782F">
        <w:rPr>
          <w:rFonts w:asciiTheme="minorBidi" w:hAnsiTheme="minorBidi" w:cstheme="minorBidi"/>
        </w:rPr>
        <w:t xml:space="preserve">ECP use in HME manufacture is therefore likely where access is possible. </w:t>
      </w:r>
      <w:r w:rsidRPr="00A4782F">
        <w:rPr>
          <w:rFonts w:asciiTheme="minorBidi" w:hAnsiTheme="minorBidi" w:cstheme="minorBidi"/>
          <w:color w:val="000000"/>
        </w:rPr>
        <w:t xml:space="preserve">This is because criminal supply chain activity does not conform to any regulation that can be policed effectively </w:t>
      </w:r>
      <w:r w:rsidRPr="00A4782F">
        <w:rPr>
          <w:rFonts w:asciiTheme="minorBidi" w:hAnsiTheme="minorBidi" w:cstheme="minorBidi"/>
          <w:color w:val="000000"/>
          <w:lang w:eastAsia="en-GB"/>
        </w:rPr>
        <w:t>when</w:t>
      </w:r>
      <w:r w:rsidRPr="00A4782F">
        <w:rPr>
          <w:rFonts w:asciiTheme="minorBidi" w:hAnsiTheme="minorBidi" w:cstheme="minorBidi"/>
          <w:color w:val="000000"/>
        </w:rPr>
        <w:t xml:space="preserve"> national capacity is fragile </w:t>
      </w:r>
      <w:sdt>
        <w:sdtPr>
          <w:rPr>
            <w:rFonts w:asciiTheme="minorBidi" w:hAnsiTheme="minorBidi" w:cstheme="minorBidi"/>
            <w:color w:val="000000"/>
          </w:rPr>
          <w:id w:val="-592856082"/>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Nay04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[166]</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w:t>
      </w:r>
      <w:r w:rsidRPr="00A4782F">
        <w:rPr>
          <w:rFonts w:asciiTheme="minorBidi" w:hAnsiTheme="minorBidi" w:cstheme="minorBidi"/>
          <w:color w:val="000000"/>
          <w:lang w:eastAsia="en-GB"/>
        </w:rPr>
        <w:t>Such</w:t>
      </w:r>
      <w:r w:rsidRPr="00A4782F">
        <w:rPr>
          <w:rFonts w:asciiTheme="minorBidi" w:hAnsiTheme="minorBidi" w:cstheme="minorBidi"/>
          <w:color w:val="000000"/>
        </w:rPr>
        <w:t xml:space="preserve"> criminality involves murder, intimidation, corruption, circumvention, concealment, avoidance, and pre-emption </w:t>
      </w:r>
      <w:sdt>
        <w:sdtPr>
          <w:rPr>
            <w:rFonts w:asciiTheme="minorBidi" w:hAnsiTheme="minorBidi" w:cstheme="minorBidi"/>
            <w:color w:val="000000"/>
          </w:rPr>
          <w:id w:val="1125130905"/>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Wil01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[167]</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In many instances, </w:t>
      </w:r>
      <w:r w:rsidRPr="00A4782F">
        <w:rPr>
          <w:rFonts w:asciiTheme="minorBidi" w:hAnsiTheme="minorBidi" w:cstheme="minorBidi"/>
          <w:color w:val="000000"/>
          <w:lang w:eastAsia="en-GB"/>
        </w:rPr>
        <w:t xml:space="preserve">this </w:t>
      </w:r>
      <w:r w:rsidRPr="00A4782F">
        <w:rPr>
          <w:rFonts w:asciiTheme="minorBidi" w:hAnsiTheme="minorBidi" w:cstheme="minorBidi"/>
          <w:color w:val="000000"/>
        </w:rPr>
        <w:t>criminality embeds itself within the organisation providing the security function, whether by intelligence-gathering roles (such as reporting when consignments of importance are being delivered/transported), or simply turning a blind eye</w:t>
      </w:r>
      <w:r w:rsidRPr="00A4782F">
        <w:rPr>
          <w:rFonts w:asciiTheme="minorBidi" w:hAnsiTheme="minorBidi" w:cstheme="minorBidi"/>
          <w:color w:val="000000"/>
          <w:lang w:eastAsia="en-GB"/>
        </w:rPr>
        <w:t>. Indeed, individuals' sole</w:t>
      </w:r>
      <w:r w:rsidRPr="00A4782F">
        <w:rPr>
          <w:rFonts w:asciiTheme="minorBidi" w:hAnsiTheme="minorBidi" w:cstheme="minorBidi"/>
          <w:color w:val="000000"/>
        </w:rPr>
        <w:t xml:space="preserve"> motivation may be the need to provide for the family </w:t>
      </w:r>
      <w:sdt>
        <w:sdtPr>
          <w:rPr>
            <w:rFonts w:asciiTheme="minorBidi" w:hAnsiTheme="minorBidi" w:cstheme="minorBidi"/>
            <w:color w:val="000000"/>
          </w:rPr>
          <w:id w:val="831179681"/>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Shi16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[168]</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w:t>
      </w:r>
      <w:sdt>
        <w:sdtPr>
          <w:rPr>
            <w:rFonts w:asciiTheme="minorBidi" w:hAnsiTheme="minorBidi" w:cstheme="minorBidi"/>
            <w:color w:val="000000"/>
          </w:rPr>
          <w:id w:val="-1810011621"/>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Die17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[169]</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Causal factors such as this may therefore </w:t>
      </w:r>
      <w:r w:rsidRPr="00A4782F">
        <w:rPr>
          <w:rFonts w:asciiTheme="minorBidi" w:hAnsiTheme="minorBidi" w:cstheme="minorBidi"/>
          <w:color w:val="000000"/>
          <w:lang w:eastAsia="en-GB"/>
        </w:rPr>
        <w:t>influence</w:t>
      </w:r>
      <w:r w:rsidRPr="00A4782F">
        <w:rPr>
          <w:rFonts w:asciiTheme="minorBidi" w:hAnsiTheme="minorBidi" w:cstheme="minorBidi"/>
          <w:color w:val="000000"/>
        </w:rPr>
        <w:t xml:space="preserve"> the human environment</w:t>
      </w:r>
      <w:r w:rsidRPr="00A4782F">
        <w:rPr>
          <w:rFonts w:asciiTheme="minorBidi" w:hAnsiTheme="minorBidi" w:cstheme="minorBidi"/>
          <w:color w:val="000000"/>
          <w:lang w:eastAsia="en-GB"/>
        </w:rPr>
        <w:t xml:space="preserve"> surrounding the illicit diversion of commodities and must be considered within any approach if identified</w:t>
      </w:r>
      <w:r w:rsidRPr="00A4782F">
        <w:rPr>
          <w:rFonts w:asciiTheme="minorBidi" w:hAnsiTheme="minorBidi" w:cstheme="minorBidi"/>
          <w:color w:val="000000"/>
        </w:rPr>
        <w:t xml:space="preserve">. </w:t>
      </w:r>
    </w:p>
    <w:p w14:paraId="24947F4F" w14:textId="1C86C22A" w:rsidR="00E40E6F" w:rsidRPr="00A4782F" w:rsidRDefault="00E40E6F" w:rsidP="00E40E6F">
      <w:pPr>
        <w:rPr>
          <w:rFonts w:asciiTheme="minorBidi" w:hAnsiTheme="minorBidi" w:cstheme="minorBidi"/>
        </w:rPr>
      </w:pPr>
      <w:r w:rsidRPr="00A4782F">
        <w:rPr>
          <w:rFonts w:asciiTheme="minorBidi" w:hAnsiTheme="minorBidi" w:cstheme="minorBidi"/>
          <w:shd w:val="clear" w:color="auto" w:fill="FFFFFF"/>
        </w:rPr>
        <w:t xml:space="preserve">NATO's C-IED strategy encompasses collective efforts to defeat an IED system by attacking networks, defeating devices, and preparing a force to operate effectively </w:t>
      </w:r>
      <w:sdt>
        <w:sdtPr>
          <w:rPr>
            <w:rFonts w:asciiTheme="minorBidi" w:hAnsiTheme="minorBidi" w:cstheme="minorBidi"/>
            <w:shd w:val="clear" w:color="auto" w:fill="FFFFFF"/>
          </w:rPr>
          <w:id w:val="501086524"/>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NAT18 \p 1-5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[16, pp. 1-5]</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Within this doctrine, </w:t>
      </w:r>
      <w:r w:rsidRPr="00A4782F">
        <w:rPr>
          <w:rFonts w:asciiTheme="minorBidi" w:hAnsiTheme="minorBidi" w:cstheme="minorBidi"/>
        </w:rPr>
        <w:t>t</w:t>
      </w:r>
      <w:r w:rsidRPr="00A4782F">
        <w:rPr>
          <w:rFonts w:asciiTheme="minorBidi" w:hAnsiTheme="minorBidi" w:cstheme="minorBidi"/>
          <w:shd w:val="clear" w:color="auto" w:fill="FFFFFF"/>
        </w:rPr>
        <w:t>he IED</w:t>
      </w:r>
      <w:r w:rsidRPr="00A4782F">
        <w:rPr>
          <w:rFonts w:asciiTheme="minorBidi" w:hAnsiTheme="minorBidi" w:cstheme="minorBidi"/>
        </w:rPr>
        <w:t xml:space="preserve"> system incorporates the personnel,</w:t>
      </w:r>
      <w:r w:rsidRPr="00A4782F">
        <w:rPr>
          <w:rFonts w:asciiTheme="minorBidi" w:hAnsiTheme="minorBidi" w:cstheme="minorBidi"/>
          <w:shd w:val="clear" w:color="auto" w:fill="FFFFFF"/>
        </w:rPr>
        <w:t xml:space="preserve"> resources and activities necessary to resource, plan, execute and exploit an IED event, with </w:t>
      </w:r>
      <w:r w:rsidRPr="00A4782F">
        <w:rPr>
          <w:rFonts w:asciiTheme="minorBidi" w:hAnsiTheme="minorBidi" w:cstheme="minorBidi"/>
          <w:i/>
          <w:iCs/>
          <w:shd w:val="clear" w:color="auto" w:fill="FFFFFF"/>
        </w:rPr>
        <w:t>'attack the network</w:t>
      </w:r>
      <w:r w:rsidRPr="00A4782F">
        <w:rPr>
          <w:rFonts w:asciiTheme="minorBidi" w:hAnsiTheme="minorBidi" w:cstheme="minorBidi"/>
          <w:shd w:val="clear" w:color="auto" w:fill="FFFFFF"/>
        </w:rPr>
        <w:t xml:space="preserve">' (AtN) identifying key nodes (such as a node of supply) for degradation. This degradation can be kinetic or non-kinetic, with such strategies sequenced or combined in some manner to achieve greater effect </w:t>
      </w:r>
      <w:sdt>
        <w:sdtPr>
          <w:rPr>
            <w:rFonts w:asciiTheme="minorBidi" w:hAnsiTheme="minorBidi" w:cstheme="minorBidi"/>
            <w:shd w:val="clear" w:color="auto" w:fill="FFFFFF"/>
          </w:rPr>
          <w:id w:val="-102195744"/>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Rob09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[170]</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Degrading such a network aims </w:t>
      </w:r>
      <w:r w:rsidRPr="00A4782F">
        <w:rPr>
          <w:rFonts w:asciiTheme="minorBidi" w:hAnsiTheme="minorBidi" w:cstheme="minorBidi"/>
        </w:rPr>
        <w:t xml:space="preserve">to identify critical vulnerabilities against which appropriate countermeasures can be applied. Understanding and intelligence gathering therefore underpins the NATO C-IED approach for identifying critical vulnerabilities </w:t>
      </w:r>
      <w:sdt>
        <w:sdtPr>
          <w:rPr>
            <w:rFonts w:asciiTheme="minorBidi" w:hAnsiTheme="minorBidi" w:cstheme="minorBidi"/>
          </w:rPr>
          <w:id w:val="-689138104"/>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MOD13 \l 2057 </w:instrText>
          </w:r>
          <w:r w:rsidRPr="00A4782F">
            <w:rPr>
              <w:rFonts w:asciiTheme="minorBidi" w:hAnsiTheme="minorBidi" w:cstheme="minorBidi"/>
            </w:rPr>
            <w:fldChar w:fldCharType="separate"/>
          </w:r>
          <w:r w:rsidR="00580D52" w:rsidRPr="00580D52">
            <w:rPr>
              <w:rFonts w:asciiTheme="minorBidi" w:hAnsiTheme="minorBidi" w:cstheme="minorBidi"/>
              <w:noProof/>
            </w:rPr>
            <w:t>[171]</w:t>
          </w:r>
          <w:r w:rsidRPr="00A4782F">
            <w:rPr>
              <w:rFonts w:asciiTheme="minorBidi" w:hAnsiTheme="minorBidi" w:cstheme="minorBidi"/>
            </w:rPr>
            <w:fldChar w:fldCharType="end"/>
          </w:r>
        </w:sdtContent>
      </w:sdt>
      <w:r w:rsidRPr="00A4782F">
        <w:rPr>
          <w:rFonts w:asciiTheme="minorBidi" w:hAnsiTheme="minorBidi" w:cstheme="minorBidi"/>
        </w:rPr>
        <w:t xml:space="preserve">. Such an approach helps to identify and assess the relationships or connections among people and organisations involved in crime, helping to understand and visualise the network. Terminology such as </w:t>
      </w:r>
      <w:r w:rsidRPr="00A4782F">
        <w:rPr>
          <w:rFonts w:asciiTheme="minorBidi" w:hAnsiTheme="minorBidi" w:cstheme="minorBidi"/>
          <w:i/>
          <w:iCs/>
        </w:rPr>
        <w:t>'critical node'</w:t>
      </w:r>
      <w:r w:rsidRPr="00A4782F">
        <w:rPr>
          <w:rFonts w:asciiTheme="minorBidi" w:hAnsiTheme="minorBidi" w:cstheme="minorBidi"/>
        </w:rPr>
        <w:t xml:space="preserve"> demonstrates that those of high importance or low redundancy levels can be selected to focus law enforcement efforts </w:t>
      </w:r>
      <w:sdt>
        <w:sdtPr>
          <w:rPr>
            <w:rFonts w:asciiTheme="minorBidi" w:hAnsiTheme="minorBidi" w:cstheme="minorBidi"/>
          </w:rPr>
          <w:id w:val="-1552453909"/>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Spa91 \l 2057 </w:instrText>
          </w:r>
          <w:r w:rsidRPr="00A4782F">
            <w:rPr>
              <w:rFonts w:asciiTheme="minorBidi" w:hAnsiTheme="minorBidi" w:cstheme="minorBidi"/>
            </w:rPr>
            <w:fldChar w:fldCharType="separate"/>
          </w:r>
          <w:r w:rsidR="00580D52" w:rsidRPr="00580D52">
            <w:rPr>
              <w:rFonts w:asciiTheme="minorBidi" w:hAnsiTheme="minorBidi" w:cstheme="minorBidi"/>
              <w:noProof/>
            </w:rPr>
            <w:t>[172]</w:t>
          </w:r>
          <w:r w:rsidRPr="00A4782F">
            <w:rPr>
              <w:rFonts w:asciiTheme="minorBidi" w:hAnsiTheme="minorBidi" w:cstheme="minorBidi"/>
            </w:rPr>
            <w:fldChar w:fldCharType="end"/>
          </w:r>
        </w:sdtContent>
      </w:sdt>
      <w:r w:rsidRPr="00A4782F">
        <w:rPr>
          <w:rFonts w:asciiTheme="minorBidi" w:hAnsiTheme="minorBidi" w:cstheme="minorBidi"/>
        </w:rPr>
        <w:t xml:space="preserve">. However, the approach is often initiated at the request of state or international governments, with few breakthroughs achieved </w:t>
      </w:r>
      <w:sdt>
        <w:sdtPr>
          <w:rPr>
            <w:rFonts w:asciiTheme="minorBidi" w:hAnsiTheme="minorBidi" w:cstheme="minorBidi"/>
          </w:rPr>
          <w:id w:val="2064217156"/>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Nol11 \l 2057 </w:instrText>
          </w:r>
          <w:r w:rsidRPr="00A4782F">
            <w:rPr>
              <w:rFonts w:asciiTheme="minorBidi" w:hAnsiTheme="minorBidi" w:cstheme="minorBidi"/>
            </w:rPr>
            <w:fldChar w:fldCharType="separate"/>
          </w:r>
          <w:r w:rsidR="00580D52" w:rsidRPr="00580D52">
            <w:rPr>
              <w:rFonts w:asciiTheme="minorBidi" w:hAnsiTheme="minorBidi" w:cstheme="minorBidi"/>
              <w:noProof/>
            </w:rPr>
            <w:t>[173]</w:t>
          </w:r>
          <w:r w:rsidRPr="00A4782F">
            <w:rPr>
              <w:rFonts w:asciiTheme="minorBidi" w:hAnsiTheme="minorBidi" w:cstheme="minorBidi"/>
            </w:rPr>
            <w:fldChar w:fldCharType="end"/>
          </w:r>
        </w:sdtContent>
      </w:sdt>
      <w:r w:rsidRPr="00A4782F">
        <w:rPr>
          <w:rFonts w:asciiTheme="minorBidi" w:hAnsiTheme="minorBidi" w:cstheme="minorBidi"/>
        </w:rPr>
        <w:t xml:space="preserve">. It is shaped by the interests of leaders rather than being guided by a consultative process to assure the security needs of communities </w:t>
      </w:r>
      <w:sdt>
        <w:sdtPr>
          <w:rPr>
            <w:rFonts w:asciiTheme="minorBidi" w:hAnsiTheme="minorBidi" w:cstheme="minorBidi"/>
          </w:rPr>
          <w:id w:val="-158190098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Gui21 \l 2057 </w:instrText>
          </w:r>
          <w:r w:rsidRPr="00A4782F">
            <w:rPr>
              <w:rFonts w:asciiTheme="minorBidi" w:hAnsiTheme="minorBidi" w:cstheme="minorBidi"/>
            </w:rPr>
            <w:fldChar w:fldCharType="separate"/>
          </w:r>
          <w:r w:rsidR="00580D52" w:rsidRPr="00580D52">
            <w:rPr>
              <w:rFonts w:asciiTheme="minorBidi" w:hAnsiTheme="minorBidi" w:cstheme="minorBidi"/>
              <w:noProof/>
            </w:rPr>
            <w:t>[174]</w:t>
          </w:r>
          <w:r w:rsidRPr="00A4782F">
            <w:rPr>
              <w:rFonts w:asciiTheme="minorBidi" w:hAnsiTheme="minorBidi" w:cstheme="minorBidi"/>
            </w:rPr>
            <w:fldChar w:fldCharType="end"/>
          </w:r>
        </w:sdtContent>
      </w:sdt>
      <w:r w:rsidRPr="00A4782F">
        <w:rPr>
          <w:rFonts w:asciiTheme="minorBidi" w:hAnsiTheme="minorBidi" w:cstheme="minorBidi"/>
        </w:rPr>
        <w:t xml:space="preserve">. Such initiatives fuel corruption, repression, and violence, whilst neglecting social capital and social contracts that may govern any node, or a criminal organisation's ability to regain stability after a significant AtN setback </w:t>
      </w:r>
      <w:sdt>
        <w:sdtPr>
          <w:rPr>
            <w:rFonts w:asciiTheme="minorBidi" w:hAnsiTheme="minorBidi" w:cstheme="minorBidi"/>
          </w:rPr>
          <w:id w:val="-2132626494"/>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Woo06 \l 2057 </w:instrText>
          </w:r>
          <w:r w:rsidRPr="00A4782F">
            <w:rPr>
              <w:rFonts w:asciiTheme="minorBidi" w:hAnsiTheme="minorBidi" w:cstheme="minorBidi"/>
            </w:rPr>
            <w:fldChar w:fldCharType="separate"/>
          </w:r>
          <w:r w:rsidR="00580D52" w:rsidRPr="00580D52">
            <w:rPr>
              <w:rFonts w:asciiTheme="minorBidi" w:hAnsiTheme="minorBidi" w:cstheme="minorBidi"/>
              <w:noProof/>
            </w:rPr>
            <w:t>[175]</w:t>
          </w:r>
          <w:r w:rsidRPr="00A4782F">
            <w:rPr>
              <w:rFonts w:asciiTheme="minorBidi" w:hAnsiTheme="minorBidi" w:cstheme="minorBidi"/>
            </w:rPr>
            <w:fldChar w:fldCharType="end"/>
          </w:r>
        </w:sdtContent>
      </w:sdt>
      <w:r w:rsidRPr="00A4782F">
        <w:rPr>
          <w:rFonts w:asciiTheme="minorBidi" w:hAnsiTheme="minorBidi" w:cstheme="minorBidi"/>
        </w:rPr>
        <w:t>.</w:t>
      </w:r>
    </w:p>
    <w:p w14:paraId="6FE4C2B7" w14:textId="67623C6F" w:rsidR="00E40E6F" w:rsidRPr="00A4782F" w:rsidRDefault="00E40E6F" w:rsidP="00E40E6F">
      <w:pPr>
        <w:pStyle w:val="NormalWeb"/>
        <w:spacing w:before="0" w:beforeAutospacing="0" w:after="0" w:afterAutospacing="0" w:line="360" w:lineRule="auto"/>
        <w:jc w:val="both"/>
        <w:rPr>
          <w:rFonts w:asciiTheme="minorBidi" w:hAnsiTheme="minorBidi" w:cstheme="minorBidi"/>
          <w:sz w:val="22"/>
          <w:szCs w:val="22"/>
        </w:rPr>
      </w:pPr>
      <w:r w:rsidRPr="00A4782F">
        <w:rPr>
          <w:rFonts w:asciiTheme="minorBidi" w:hAnsiTheme="minorBidi" w:cstheme="minorBidi"/>
          <w:sz w:val="22"/>
          <w:szCs w:val="22"/>
        </w:rPr>
        <w:t xml:space="preserve">Furthermore, human intelligence (HUMINT) is often overlooked in favour of technical intelligence by policymakers, leaving operations vulnerable to counter-intelligence </w:t>
      </w:r>
      <w:sdt>
        <w:sdtPr>
          <w:rPr>
            <w:rFonts w:asciiTheme="minorBidi" w:hAnsiTheme="minorBidi" w:cstheme="minorBidi"/>
            <w:sz w:val="22"/>
            <w:szCs w:val="22"/>
          </w:rPr>
          <w:id w:val="2091959007"/>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CITATION Bea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[176]</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xml:space="preserve">. An example of this is Afghanistan, where technical intelligence focused on developing equipment solutions to defeat the IED threat posed by the Taleban, as opposed to the Taleban's counter-intelligence cycle that outpaced most solutions delivered </w:t>
      </w:r>
      <w:sdt>
        <w:sdtPr>
          <w:rPr>
            <w:rFonts w:asciiTheme="minorBidi" w:hAnsiTheme="minorBidi" w:cstheme="minorBidi"/>
            <w:sz w:val="22"/>
            <w:szCs w:val="22"/>
          </w:rPr>
          <w:id w:val="1391066356"/>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 CITATION Med11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[177]</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xml:space="preserve"> </w:t>
      </w:r>
      <w:sdt>
        <w:sdtPr>
          <w:rPr>
            <w:rFonts w:asciiTheme="minorBidi" w:hAnsiTheme="minorBidi" w:cstheme="minorBidi"/>
            <w:sz w:val="22"/>
            <w:szCs w:val="22"/>
          </w:rPr>
          <w:id w:val="-2077031473"/>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 CITATION Ray11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[178]</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xml:space="preserve">. Damage assessment is therefore difficult to verify in the NATO approach when people and their motives form the most vulnerable element of any network. Afghanistan and Iraq present recent historical examples where this long-term NATO strategy has failed through NATO’s inability to neutralise transnational terrorist groups </w:t>
      </w:r>
      <w:sdt>
        <w:sdtPr>
          <w:rPr>
            <w:rFonts w:asciiTheme="minorBidi" w:hAnsiTheme="minorBidi" w:cstheme="minorBidi"/>
            <w:sz w:val="22"/>
            <w:szCs w:val="22"/>
          </w:rPr>
          <w:id w:val="1707061919"/>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 CITATION Bau07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[179]</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w:t>
      </w:r>
    </w:p>
    <w:p w14:paraId="360ED3D7" w14:textId="77777777" w:rsidR="00E40E6F" w:rsidRPr="00A4782F" w:rsidRDefault="00E40E6F" w:rsidP="00E40E6F">
      <w:pPr>
        <w:pStyle w:val="NormalWeb"/>
        <w:spacing w:before="0" w:beforeAutospacing="0" w:after="0" w:afterAutospacing="0" w:line="360" w:lineRule="auto"/>
        <w:jc w:val="both"/>
        <w:rPr>
          <w:rFonts w:asciiTheme="minorBidi" w:hAnsiTheme="minorBidi" w:cstheme="minorBidi"/>
          <w:sz w:val="22"/>
          <w:szCs w:val="22"/>
        </w:rPr>
      </w:pPr>
    </w:p>
    <w:p w14:paraId="71E1A9CE" w14:textId="6535B7CB" w:rsidR="00E40E6F" w:rsidRPr="00A4782F" w:rsidRDefault="00E40E6F" w:rsidP="00E40E6F">
      <w:pPr>
        <w:pStyle w:val="NormalWeb"/>
        <w:spacing w:before="0" w:beforeAutospacing="0" w:after="0" w:afterAutospacing="0" w:line="360" w:lineRule="auto"/>
        <w:jc w:val="both"/>
        <w:rPr>
          <w:rFonts w:asciiTheme="minorBidi" w:hAnsiTheme="minorBidi" w:cstheme="minorBidi"/>
          <w:sz w:val="22"/>
          <w:szCs w:val="22"/>
        </w:rPr>
      </w:pPr>
      <w:r w:rsidRPr="00A4782F">
        <w:rPr>
          <w:rFonts w:asciiTheme="minorBidi" w:hAnsiTheme="minorBidi" w:cstheme="minorBidi"/>
          <w:sz w:val="22"/>
          <w:szCs w:val="22"/>
        </w:rPr>
        <w:t xml:space="preserve">In terms of a humanitarian C-IED approach, the UNIDIR model considers sixteen upstream and downstream capacity development measures, which are either preventative or mitigative. These are described as all the activities a State may undertake to prevent and mitigate the use of IEDs </w:t>
      </w:r>
      <w:sdt>
        <w:sdtPr>
          <w:rPr>
            <w:rFonts w:asciiTheme="minorBidi" w:hAnsiTheme="minorBidi" w:cstheme="minorBidi"/>
            <w:sz w:val="22"/>
            <w:szCs w:val="22"/>
          </w:rPr>
          <w:id w:val="-643197806"/>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CITATION UNI20 \p 11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[136, p. 11]</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xml:space="preserve">, with ECP mentioned explicitly in </w:t>
      </w:r>
      <w:r w:rsidRPr="00A4782F">
        <w:rPr>
          <w:rFonts w:asciiTheme="minorBidi" w:hAnsiTheme="minorBidi" w:cstheme="minorBidi"/>
          <w:i/>
          <w:iCs/>
          <w:sz w:val="22"/>
          <w:szCs w:val="22"/>
        </w:rPr>
        <w:t>‘Upstream Capacity Development Measure 6’</w:t>
      </w:r>
      <w:r w:rsidRPr="00A4782F">
        <w:rPr>
          <w:rFonts w:asciiTheme="minorBidi" w:hAnsiTheme="minorBidi" w:cstheme="minorBidi"/>
          <w:sz w:val="22"/>
          <w:szCs w:val="22"/>
        </w:rPr>
        <w:t xml:space="preserve">. The upstream measure is entitled </w:t>
      </w:r>
      <w:r w:rsidRPr="00A4782F">
        <w:rPr>
          <w:rFonts w:asciiTheme="minorBidi" w:hAnsiTheme="minorBidi" w:cstheme="minorBidi"/>
          <w:i/>
          <w:iCs/>
          <w:sz w:val="22"/>
          <w:szCs w:val="22"/>
        </w:rPr>
        <w:t>‘Control of IED Precursors’</w:t>
      </w:r>
      <w:r w:rsidRPr="00A4782F">
        <w:rPr>
          <w:rFonts w:asciiTheme="minorBidi" w:hAnsiTheme="minorBidi" w:cstheme="minorBidi"/>
          <w:sz w:val="22"/>
          <w:szCs w:val="22"/>
        </w:rPr>
        <w:t xml:space="preserve">. It attempts to assist states to recognise that some materials may be misused in the manufacture of HME and how restrictions may be applied to protect communities and improve information flow. Under the assessment criteria proposed within this model, the complexity of the human environment is not considered </w:t>
      </w:r>
      <w:sdt>
        <w:sdtPr>
          <w:rPr>
            <w:rFonts w:asciiTheme="minorBidi" w:hAnsiTheme="minorBidi" w:cstheme="minorBidi"/>
            <w:sz w:val="22"/>
            <w:szCs w:val="22"/>
          </w:rPr>
          <w:id w:val="386925425"/>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 CITATION Gui21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[174]</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and may also be compromised.</w:t>
      </w:r>
    </w:p>
    <w:p w14:paraId="793C47B5" w14:textId="77777777" w:rsidR="00E40E6F" w:rsidRPr="00A4782F" w:rsidRDefault="00E40E6F" w:rsidP="00E40E6F">
      <w:pPr>
        <w:pStyle w:val="NormalWeb"/>
        <w:spacing w:before="0" w:beforeAutospacing="0" w:after="0" w:afterAutospacing="0" w:line="360" w:lineRule="auto"/>
        <w:jc w:val="both"/>
        <w:rPr>
          <w:rFonts w:asciiTheme="minorBidi" w:hAnsiTheme="minorBidi" w:cstheme="minorBidi"/>
          <w:sz w:val="22"/>
          <w:szCs w:val="22"/>
        </w:rPr>
      </w:pPr>
    </w:p>
    <w:p w14:paraId="1897DEF8" w14:textId="394F3054" w:rsidR="00E40E6F" w:rsidRPr="00A4782F" w:rsidRDefault="00E40E6F" w:rsidP="00E40E6F">
      <w:pPr>
        <w:pStyle w:val="NormalWeb"/>
        <w:spacing w:before="0" w:beforeAutospacing="0" w:after="0" w:afterAutospacing="0" w:line="360" w:lineRule="auto"/>
        <w:jc w:val="both"/>
        <w:rPr>
          <w:rFonts w:asciiTheme="minorBidi" w:hAnsiTheme="minorBidi" w:cstheme="minorBidi"/>
          <w:color w:val="000000"/>
          <w:sz w:val="22"/>
          <w:szCs w:val="22"/>
        </w:rPr>
      </w:pPr>
      <w:r w:rsidRPr="00A4782F">
        <w:rPr>
          <w:rFonts w:asciiTheme="minorBidi" w:hAnsiTheme="minorBidi" w:cstheme="minorBidi"/>
          <w:sz w:val="22"/>
          <w:szCs w:val="22"/>
        </w:rPr>
        <w:t xml:space="preserve">Therefore, common approaches to C-IED do not reveal the causal nature of the problem amongst the people. They lack a mathematical theory of evidence which Shafer </w:t>
      </w:r>
      <w:sdt>
        <w:sdtPr>
          <w:rPr>
            <w:rFonts w:asciiTheme="minorBidi" w:hAnsiTheme="minorBidi" w:cstheme="minorBidi"/>
            <w:sz w:val="22"/>
            <w:szCs w:val="22"/>
          </w:rPr>
          <w:id w:val="1584489651"/>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 CITATION Sha76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[180]</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xml:space="preserve"> purported to be essential for serious research on problems relating to the rules of combination of evidence in complex systems. </w:t>
      </w:r>
      <w:r w:rsidRPr="00A4782F">
        <w:rPr>
          <w:rFonts w:asciiTheme="minorBidi" w:hAnsiTheme="minorBidi" w:cstheme="minorBidi"/>
          <w:color w:val="000000"/>
          <w:sz w:val="22"/>
          <w:szCs w:val="22"/>
        </w:rPr>
        <w:t xml:space="preserve">Current approaches systematically identify points of failure (FMEA) within an </w:t>
      </w:r>
      <w:r w:rsidRPr="00A4782F">
        <w:rPr>
          <w:rFonts w:asciiTheme="minorBidi" w:hAnsiTheme="minorBidi" w:cstheme="minorBidi"/>
          <w:i/>
          <w:iCs/>
          <w:color w:val="000000"/>
          <w:sz w:val="22"/>
          <w:szCs w:val="22"/>
        </w:rPr>
        <w:t>‘IED System’</w:t>
      </w:r>
      <w:r w:rsidRPr="00A4782F">
        <w:rPr>
          <w:rFonts w:asciiTheme="minorBidi" w:hAnsiTheme="minorBidi" w:cstheme="minorBidi"/>
          <w:color w:val="000000"/>
          <w:sz w:val="22"/>
          <w:szCs w:val="22"/>
        </w:rPr>
        <w:t xml:space="preserve"> for interdiction, action or pressure, or where capacity development can be focused. This reductionist approach underplays the </w:t>
      </w:r>
      <w:r w:rsidRPr="00A4782F">
        <w:rPr>
          <w:rFonts w:asciiTheme="minorBidi" w:hAnsiTheme="minorBidi" w:cstheme="minorBidi"/>
          <w:i/>
          <w:iCs/>
          <w:color w:val="000000"/>
          <w:sz w:val="22"/>
          <w:szCs w:val="22"/>
        </w:rPr>
        <w:t>‘wickedness’</w:t>
      </w:r>
      <w:r w:rsidRPr="00A4782F">
        <w:rPr>
          <w:rFonts w:asciiTheme="minorBidi" w:hAnsiTheme="minorBidi" w:cstheme="minorBidi"/>
          <w:color w:val="000000"/>
          <w:sz w:val="22"/>
          <w:szCs w:val="22"/>
        </w:rPr>
        <w:t xml:space="preserve"> associated with criminal networks </w:t>
      </w:r>
      <w:sdt>
        <w:sdtPr>
          <w:rPr>
            <w:rFonts w:asciiTheme="minorBidi" w:hAnsiTheme="minorBidi" w:cstheme="minorBidi"/>
            <w:color w:val="000000"/>
            <w:sz w:val="22"/>
            <w:szCs w:val="22"/>
          </w:rPr>
          <w:id w:val="2070527822"/>
          <w:citation/>
        </w:sdtPr>
        <w:sdtEndPr/>
        <w:sdtContent>
          <w:r w:rsidRPr="00A4782F">
            <w:rPr>
              <w:rFonts w:asciiTheme="minorBidi" w:hAnsiTheme="minorBidi" w:cstheme="minorBidi"/>
              <w:color w:val="000000"/>
              <w:sz w:val="22"/>
              <w:szCs w:val="22"/>
            </w:rPr>
            <w:fldChar w:fldCharType="begin"/>
          </w:r>
          <w:r w:rsidRPr="00A4782F">
            <w:rPr>
              <w:rFonts w:asciiTheme="minorBidi" w:hAnsiTheme="minorBidi" w:cstheme="minorBidi"/>
              <w:color w:val="000000"/>
              <w:sz w:val="22"/>
              <w:szCs w:val="22"/>
            </w:rPr>
            <w:instrText xml:space="preserve"> CITATION Rit73 \l 2057 </w:instrText>
          </w:r>
          <w:r w:rsidRPr="00A4782F">
            <w:rPr>
              <w:rFonts w:asciiTheme="minorBidi" w:hAnsiTheme="minorBidi" w:cstheme="minorBidi"/>
              <w:color w:val="000000"/>
              <w:sz w:val="22"/>
              <w:szCs w:val="22"/>
            </w:rPr>
            <w:fldChar w:fldCharType="separate"/>
          </w:r>
          <w:r w:rsidR="00580D52" w:rsidRPr="00580D52">
            <w:rPr>
              <w:rFonts w:asciiTheme="minorBidi" w:hAnsiTheme="minorBidi" w:cstheme="minorBidi"/>
              <w:noProof/>
              <w:color w:val="000000"/>
              <w:sz w:val="22"/>
              <w:szCs w:val="22"/>
            </w:rPr>
            <w:t>[181]</w:t>
          </w:r>
          <w:r w:rsidRPr="00A4782F">
            <w:rPr>
              <w:rFonts w:asciiTheme="minorBidi" w:hAnsiTheme="minorBidi" w:cstheme="minorBidi"/>
              <w:color w:val="000000"/>
              <w:sz w:val="22"/>
              <w:szCs w:val="22"/>
            </w:rPr>
            <w:fldChar w:fldCharType="end"/>
          </w:r>
        </w:sdtContent>
      </w:sdt>
      <w:r w:rsidRPr="00A4782F">
        <w:rPr>
          <w:rFonts w:asciiTheme="minorBidi" w:hAnsiTheme="minorBidi" w:cstheme="minorBidi"/>
          <w:color w:val="000000"/>
          <w:sz w:val="22"/>
          <w:szCs w:val="22"/>
        </w:rPr>
        <w:t xml:space="preserve">. Using the illicit poaching of rhino horns as an ecological example </w:t>
      </w:r>
      <w:sdt>
        <w:sdtPr>
          <w:rPr>
            <w:rFonts w:asciiTheme="minorBidi" w:hAnsiTheme="minorBidi" w:cstheme="minorBidi"/>
            <w:color w:val="000000"/>
            <w:sz w:val="22"/>
            <w:szCs w:val="22"/>
          </w:rPr>
          <w:id w:val="2009247249"/>
          <w:citation/>
        </w:sdtPr>
        <w:sdtEndPr/>
        <w:sdtContent>
          <w:r w:rsidRPr="00A4782F">
            <w:rPr>
              <w:rFonts w:asciiTheme="minorBidi" w:hAnsiTheme="minorBidi" w:cstheme="minorBidi"/>
              <w:color w:val="000000"/>
              <w:sz w:val="22"/>
              <w:szCs w:val="22"/>
            </w:rPr>
            <w:fldChar w:fldCharType="begin"/>
          </w:r>
          <w:r w:rsidRPr="00A4782F">
            <w:rPr>
              <w:rFonts w:asciiTheme="minorBidi" w:hAnsiTheme="minorBidi" w:cstheme="minorBidi"/>
              <w:color w:val="000000"/>
              <w:sz w:val="22"/>
              <w:szCs w:val="22"/>
            </w:rPr>
            <w:instrText xml:space="preserve"> CITATION Koe17 \l 2057 </w:instrText>
          </w:r>
          <w:r w:rsidRPr="00A4782F">
            <w:rPr>
              <w:rFonts w:asciiTheme="minorBidi" w:hAnsiTheme="minorBidi" w:cstheme="minorBidi"/>
              <w:color w:val="000000"/>
              <w:sz w:val="22"/>
              <w:szCs w:val="22"/>
            </w:rPr>
            <w:fldChar w:fldCharType="separate"/>
          </w:r>
          <w:r w:rsidR="00580D52" w:rsidRPr="00580D52">
            <w:rPr>
              <w:rFonts w:asciiTheme="minorBidi" w:hAnsiTheme="minorBidi" w:cstheme="minorBidi"/>
              <w:noProof/>
              <w:color w:val="000000"/>
              <w:sz w:val="22"/>
              <w:szCs w:val="22"/>
            </w:rPr>
            <w:t>[182]</w:t>
          </w:r>
          <w:r w:rsidRPr="00A4782F">
            <w:rPr>
              <w:rFonts w:asciiTheme="minorBidi" w:hAnsiTheme="minorBidi" w:cstheme="minorBidi"/>
              <w:color w:val="000000"/>
              <w:sz w:val="22"/>
              <w:szCs w:val="22"/>
            </w:rPr>
            <w:fldChar w:fldCharType="end"/>
          </w:r>
        </w:sdtContent>
      </w:sdt>
      <w:r w:rsidRPr="00A4782F">
        <w:rPr>
          <w:rFonts w:asciiTheme="minorBidi" w:hAnsiTheme="minorBidi" w:cstheme="minorBidi"/>
          <w:color w:val="000000"/>
          <w:sz w:val="22"/>
          <w:szCs w:val="22"/>
        </w:rPr>
        <w:t xml:space="preserve">, reductionism proves insufficient to resolve problems involving complexity </w:t>
      </w:r>
      <w:r w:rsidRPr="00A4782F">
        <w:rPr>
          <w:rFonts w:asciiTheme="minorBidi" w:hAnsiTheme="minorBidi" w:cstheme="minorBidi"/>
          <w:color w:val="000000"/>
          <w:sz w:val="22"/>
          <w:szCs w:val="22"/>
          <w:u w:val="single"/>
        </w:rPr>
        <w:t>and</w:t>
      </w:r>
      <w:r w:rsidRPr="00A4782F">
        <w:rPr>
          <w:rFonts w:asciiTheme="minorBidi" w:hAnsiTheme="minorBidi" w:cstheme="minorBidi"/>
          <w:color w:val="000000"/>
          <w:sz w:val="22"/>
          <w:szCs w:val="22"/>
        </w:rPr>
        <w:t xml:space="preserve"> human beings. As such, military, humanitarian, and ecological approaches to C-IED provide limited resolution but, with the help of belief updating, based on community observations, may provide insights that facilitate effective countermeasures. It is within that modelling context where Bayesian belief updating is considered useful since it has been used across several academic fields to provide insights into human behaviours that influence decision-making </w:t>
      </w:r>
      <w:sdt>
        <w:sdtPr>
          <w:rPr>
            <w:rFonts w:asciiTheme="minorBidi" w:hAnsiTheme="minorBidi" w:cstheme="minorBidi"/>
            <w:color w:val="000000"/>
            <w:sz w:val="22"/>
            <w:szCs w:val="22"/>
          </w:rPr>
          <w:id w:val="768664700"/>
          <w:citation/>
        </w:sdtPr>
        <w:sdtEndPr/>
        <w:sdtContent>
          <w:r w:rsidRPr="00A4782F">
            <w:rPr>
              <w:rFonts w:asciiTheme="minorBidi" w:hAnsiTheme="minorBidi" w:cstheme="minorBidi"/>
              <w:color w:val="000000"/>
              <w:sz w:val="22"/>
              <w:szCs w:val="22"/>
            </w:rPr>
            <w:fldChar w:fldCharType="begin"/>
          </w:r>
          <w:r w:rsidRPr="00A4782F">
            <w:rPr>
              <w:rFonts w:asciiTheme="minorBidi" w:hAnsiTheme="minorBidi" w:cstheme="minorBidi"/>
              <w:color w:val="000000"/>
              <w:sz w:val="22"/>
              <w:szCs w:val="22"/>
            </w:rPr>
            <w:instrText xml:space="preserve"> CITATION Gol96 \l 2057 </w:instrText>
          </w:r>
          <w:r w:rsidRPr="00A4782F">
            <w:rPr>
              <w:rFonts w:asciiTheme="minorBidi" w:hAnsiTheme="minorBidi" w:cstheme="minorBidi"/>
              <w:color w:val="000000"/>
              <w:sz w:val="22"/>
              <w:szCs w:val="22"/>
            </w:rPr>
            <w:fldChar w:fldCharType="separate"/>
          </w:r>
          <w:r w:rsidR="00580D52" w:rsidRPr="00580D52">
            <w:rPr>
              <w:rFonts w:asciiTheme="minorBidi" w:hAnsiTheme="minorBidi" w:cstheme="minorBidi"/>
              <w:noProof/>
              <w:color w:val="000000"/>
              <w:sz w:val="22"/>
              <w:szCs w:val="22"/>
            </w:rPr>
            <w:t>[183]</w:t>
          </w:r>
          <w:r w:rsidRPr="00A4782F">
            <w:rPr>
              <w:rFonts w:asciiTheme="minorBidi" w:hAnsiTheme="minorBidi" w:cstheme="minorBidi"/>
              <w:color w:val="000000"/>
              <w:sz w:val="22"/>
              <w:szCs w:val="22"/>
            </w:rPr>
            <w:fldChar w:fldCharType="end"/>
          </w:r>
        </w:sdtContent>
      </w:sdt>
      <w:r w:rsidRPr="00A4782F">
        <w:rPr>
          <w:rFonts w:asciiTheme="minorBidi" w:hAnsiTheme="minorBidi" w:cstheme="minorBidi"/>
          <w:color w:val="000000"/>
          <w:sz w:val="22"/>
          <w:szCs w:val="22"/>
        </w:rPr>
        <w:t>.</w:t>
      </w:r>
    </w:p>
    <w:p w14:paraId="15519F72" w14:textId="77777777" w:rsidR="00E40E6F" w:rsidRPr="00A4782F" w:rsidRDefault="00E40E6F" w:rsidP="00146560">
      <w:pPr>
        <w:pStyle w:val="Heading2"/>
        <w:rPr>
          <w:rFonts w:asciiTheme="minorBidi" w:hAnsiTheme="minorBidi" w:cstheme="minorBidi"/>
        </w:rPr>
      </w:pPr>
      <w:bookmarkStart w:id="150" w:name="_Toc143499497"/>
      <w:bookmarkStart w:id="151" w:name="_Toc152159587"/>
      <w:r w:rsidRPr="00A4782F">
        <w:rPr>
          <w:rFonts w:asciiTheme="minorBidi" w:hAnsiTheme="minorBidi" w:cstheme="minorBidi"/>
        </w:rPr>
        <w:t>Aim</w:t>
      </w:r>
      <w:bookmarkEnd w:id="150"/>
      <w:bookmarkEnd w:id="151"/>
    </w:p>
    <w:p w14:paraId="775E9999" w14:textId="77777777"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rPr>
        <w:t xml:space="preserve">The aim of this paper is to illustrate how community dialogue can be a useful tool to flesh out strategic options in dealing with an IED threat, and to introduce Bayesian belief updating as a method to improve focus, using the illicit diversion of ECP in a conflict-affected state as an example. </w:t>
      </w:r>
    </w:p>
    <w:p w14:paraId="033783D6" w14:textId="77777777" w:rsidR="00E40E6F" w:rsidRPr="00A4782F" w:rsidRDefault="00E40E6F" w:rsidP="00146560">
      <w:pPr>
        <w:pStyle w:val="Heading2"/>
        <w:rPr>
          <w:rFonts w:asciiTheme="minorBidi" w:hAnsiTheme="minorBidi" w:cstheme="minorBidi"/>
        </w:rPr>
      </w:pPr>
      <w:bookmarkStart w:id="152" w:name="_Toc143499498"/>
      <w:bookmarkStart w:id="153" w:name="_Toc152159588"/>
      <w:r w:rsidRPr="00A4782F">
        <w:rPr>
          <w:rFonts w:asciiTheme="minorBidi" w:hAnsiTheme="minorBidi" w:cstheme="minorBidi"/>
        </w:rPr>
        <w:t>Methodological Approach</w:t>
      </w:r>
      <w:bookmarkEnd w:id="152"/>
      <w:bookmarkEnd w:id="153"/>
    </w:p>
    <w:p w14:paraId="03C968F6" w14:textId="1BCC52C4"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rPr>
        <w:t xml:space="preserve">The methodology used in this research can be considered in seven steps: literature review; the identification of peer-reviewed mathematical modelling pertinent to C-IED; the consideration of ethics and approvals to underpin anonymity; minimising bias and controversy within data collection; identifying and understanding an appropriate ECP; determining the role of human beings in the diversionary process; and selecting the most appropriate modelling method from which to establish areas of focus and predict future success. The research does not distinguish between terrorism and organised crime since the act of illicit diversion of ECP is a criminal activity, whether used for terrorist purposes or otherwise </w:t>
      </w:r>
      <w:sdt>
        <w:sdtPr>
          <w:rPr>
            <w:rFonts w:asciiTheme="minorBidi" w:hAnsiTheme="minorBidi" w:cstheme="minorBidi"/>
            <w:color w:val="000000"/>
            <w:lang w:eastAsia="en-GB"/>
          </w:rPr>
          <w:id w:val="-317420740"/>
          <w:citation/>
        </w:sdtPr>
        <w:sdtEndPr/>
        <w:sdtContent>
          <w:r w:rsidRPr="00A4782F">
            <w:rPr>
              <w:rFonts w:asciiTheme="minorBidi" w:hAnsiTheme="minorBidi" w:cstheme="minorBidi"/>
              <w:color w:val="000000"/>
              <w:lang w:eastAsia="en-GB"/>
            </w:rPr>
            <w:fldChar w:fldCharType="begin"/>
          </w:r>
          <w:r w:rsidRPr="00A4782F">
            <w:rPr>
              <w:rFonts w:asciiTheme="minorBidi" w:hAnsiTheme="minorBidi" w:cstheme="minorBidi"/>
              <w:color w:val="000000"/>
            </w:rPr>
            <w:instrText xml:space="preserve"> CITATION Uni19 \l 2057 </w:instrText>
          </w:r>
          <w:r w:rsidRPr="00A4782F">
            <w:rPr>
              <w:rFonts w:asciiTheme="minorBidi" w:hAnsiTheme="minorBidi" w:cstheme="minorBidi"/>
              <w:color w:val="000000"/>
              <w:lang w:eastAsia="en-GB"/>
            </w:rPr>
            <w:fldChar w:fldCharType="separate"/>
          </w:r>
          <w:r w:rsidR="00580D52" w:rsidRPr="00580D52">
            <w:rPr>
              <w:rFonts w:asciiTheme="minorBidi" w:hAnsiTheme="minorBidi" w:cstheme="minorBidi"/>
              <w:noProof/>
              <w:color w:val="000000"/>
            </w:rPr>
            <w:t>[184]</w:t>
          </w:r>
          <w:r w:rsidRPr="00A4782F">
            <w:rPr>
              <w:rFonts w:asciiTheme="minorBidi" w:hAnsiTheme="minorBidi" w:cstheme="minorBidi"/>
              <w:color w:val="000000"/>
              <w:lang w:eastAsia="en-GB"/>
            </w:rPr>
            <w:fldChar w:fldCharType="end"/>
          </w:r>
        </w:sdtContent>
      </w:sdt>
      <w:r w:rsidRPr="00A4782F">
        <w:rPr>
          <w:rFonts w:asciiTheme="minorBidi" w:hAnsiTheme="minorBidi" w:cstheme="minorBidi"/>
          <w:color w:val="000000"/>
        </w:rPr>
        <w:t>.</w:t>
      </w:r>
    </w:p>
    <w:p w14:paraId="60CC4C08" w14:textId="77777777" w:rsidR="00E40E6F" w:rsidRPr="00A4782F" w:rsidRDefault="00E40E6F" w:rsidP="00146560">
      <w:pPr>
        <w:pStyle w:val="Heading3"/>
        <w:rPr>
          <w:rFonts w:asciiTheme="minorBidi" w:hAnsiTheme="minorBidi" w:cstheme="minorBidi"/>
        </w:rPr>
      </w:pPr>
      <w:bookmarkStart w:id="154" w:name="_Toc143499499"/>
      <w:bookmarkStart w:id="155" w:name="_Toc152159589"/>
      <w:r w:rsidRPr="00A4782F">
        <w:rPr>
          <w:rFonts w:asciiTheme="minorBidi" w:hAnsiTheme="minorBidi" w:cstheme="minorBidi"/>
        </w:rPr>
        <w:t>Literature Review</w:t>
      </w:r>
      <w:bookmarkEnd w:id="154"/>
      <w:bookmarkEnd w:id="155"/>
    </w:p>
    <w:p w14:paraId="188DB540" w14:textId="0A3E2427" w:rsidR="00E40E6F" w:rsidRPr="00A4782F" w:rsidRDefault="00E40E6F" w:rsidP="00E40E6F">
      <w:pPr>
        <w:rPr>
          <w:rFonts w:asciiTheme="minorBidi" w:hAnsiTheme="minorBidi" w:cstheme="minorBidi"/>
          <w:shd w:val="clear" w:color="auto" w:fill="FFFFFF"/>
        </w:rPr>
      </w:pPr>
      <w:r w:rsidRPr="00A4782F">
        <w:rPr>
          <w:rFonts w:asciiTheme="minorBidi" w:hAnsiTheme="minorBidi" w:cstheme="minorBidi"/>
          <w:color w:val="000000"/>
        </w:rPr>
        <w:t xml:space="preserve">Step 1 involved a literature review of the institutional approaches to C-IED adopted by states and armed forces concerning human security </w:t>
      </w:r>
      <w:sdt>
        <w:sdtPr>
          <w:rPr>
            <w:rFonts w:asciiTheme="minorBidi" w:hAnsiTheme="minorBidi" w:cstheme="minorBidi"/>
            <w:color w:val="000000"/>
          </w:rPr>
          <w:id w:val="520754802"/>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Par01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[185]</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including a review of </w:t>
      </w:r>
      <w:r w:rsidRPr="00A4782F">
        <w:rPr>
          <w:rFonts w:asciiTheme="minorBidi" w:hAnsiTheme="minorBidi" w:cstheme="minorBidi"/>
          <w:shd w:val="clear" w:color="auto" w:fill="FFFFFF"/>
        </w:rPr>
        <w:t>the international programmes undertaken to degrade criminal networks. This literature review is incorporated within the introduction.</w:t>
      </w:r>
    </w:p>
    <w:p w14:paraId="0F6F2774" w14:textId="77777777" w:rsidR="00E40E6F" w:rsidRPr="00A4782F" w:rsidRDefault="00E40E6F" w:rsidP="00146560">
      <w:pPr>
        <w:pStyle w:val="Heading3"/>
        <w:rPr>
          <w:rFonts w:asciiTheme="minorBidi" w:hAnsiTheme="minorBidi" w:cstheme="minorBidi"/>
        </w:rPr>
      </w:pPr>
      <w:bookmarkStart w:id="156" w:name="_Toc143499500"/>
      <w:bookmarkStart w:id="157" w:name="_Toc152159590"/>
      <w:r w:rsidRPr="00A4782F">
        <w:rPr>
          <w:rFonts w:asciiTheme="minorBidi" w:hAnsiTheme="minorBidi" w:cstheme="minorBidi"/>
        </w:rPr>
        <w:t>Peer-reviewed mathematical modelling pertinent to C-IED</w:t>
      </w:r>
      <w:bookmarkEnd w:id="156"/>
      <w:bookmarkEnd w:id="157"/>
    </w:p>
    <w:p w14:paraId="36494064" w14:textId="66BE5AB6" w:rsidR="00E40E6F" w:rsidRDefault="00E40E6F" w:rsidP="00E40E6F">
      <w:pPr>
        <w:rPr>
          <w:rFonts w:asciiTheme="minorBidi" w:hAnsiTheme="minorBidi" w:cstheme="minorBidi"/>
          <w:color w:val="000000"/>
          <w:lang w:eastAsia="en-GB"/>
        </w:rPr>
      </w:pPr>
      <w:r w:rsidRPr="00A4782F">
        <w:rPr>
          <w:rFonts w:asciiTheme="minorBidi" w:hAnsiTheme="minorBidi" w:cstheme="minorBidi"/>
          <w:shd w:val="clear" w:color="auto" w:fill="FFFFFF"/>
        </w:rPr>
        <w:t xml:space="preserve">Step 2 comprised an examination of peer-reviewed </w:t>
      </w:r>
      <w:r w:rsidRPr="00A4782F">
        <w:rPr>
          <w:rFonts w:asciiTheme="minorBidi" w:hAnsiTheme="minorBidi" w:cstheme="minorBidi"/>
          <w:color w:val="000000"/>
          <w:lang w:eastAsia="en-GB"/>
        </w:rPr>
        <w:t>mathematical modelling used to identify instability within regions</w:t>
      </w:r>
      <w:r w:rsidR="003230BE" w:rsidRPr="00A4782F">
        <w:rPr>
          <w:rFonts w:asciiTheme="minorBidi" w:hAnsiTheme="minorBidi" w:cstheme="minorBidi"/>
          <w:color w:val="000000"/>
          <w:lang w:eastAsia="en-GB"/>
        </w:rPr>
        <w:t>, and particularly</w:t>
      </w:r>
      <w:r w:rsidRPr="00A4782F">
        <w:rPr>
          <w:rFonts w:asciiTheme="minorBidi" w:hAnsiTheme="minorBidi" w:cstheme="minorBidi"/>
          <w:color w:val="000000"/>
          <w:lang w:eastAsia="en-GB"/>
        </w:rPr>
        <w:t xml:space="preserve"> the region pertaining to the state considered within the research.</w:t>
      </w:r>
      <w:r w:rsidRPr="00A4782F">
        <w:rPr>
          <w:rFonts w:asciiTheme="minorBidi" w:hAnsiTheme="minorBidi" w:cstheme="minorBidi"/>
          <w:color w:val="000000"/>
        </w:rPr>
        <w:t xml:space="preserve"> It was found that </w:t>
      </w:r>
      <w:r w:rsidRPr="00A4782F">
        <w:rPr>
          <w:rFonts w:asciiTheme="minorBidi" w:hAnsiTheme="minorBidi" w:cstheme="minorBidi"/>
          <w:color w:val="000000"/>
          <w:lang w:eastAsia="en-GB"/>
        </w:rPr>
        <w:t>academia applies mathematical modelling to regional instability through several published indices that analyse the impact of conflict, terrorism, and corruption within a state, and where the status of governance and the rule of law is placed in relation to stability. These indices provided meaningful statistical information to inform understanding of that state, and the most applicable to C-IED are summarised in</w:t>
      </w:r>
      <w:r w:rsidR="00EC128B">
        <w:rPr>
          <w:rFonts w:asciiTheme="minorBidi" w:hAnsiTheme="minorBidi" w:cstheme="minorBidi"/>
          <w:color w:val="000000"/>
          <w:lang w:eastAsia="en-GB"/>
        </w:rPr>
        <w:t xml:space="preserve"> </w:t>
      </w:r>
      <w:r w:rsidR="00EC128B">
        <w:rPr>
          <w:rFonts w:asciiTheme="minorBidi" w:hAnsiTheme="minorBidi" w:cstheme="minorBidi"/>
          <w:color w:val="000000"/>
          <w:lang w:eastAsia="en-GB"/>
        </w:rPr>
        <w:fldChar w:fldCharType="begin"/>
      </w:r>
      <w:r w:rsidR="00EC128B">
        <w:rPr>
          <w:rFonts w:asciiTheme="minorBidi" w:hAnsiTheme="minorBidi" w:cstheme="minorBidi"/>
          <w:color w:val="000000"/>
          <w:lang w:eastAsia="en-GB"/>
        </w:rPr>
        <w:instrText xml:space="preserve"> REF _Ref151988654 \h </w:instrText>
      </w:r>
      <w:r w:rsidR="00EC128B">
        <w:rPr>
          <w:rFonts w:asciiTheme="minorBidi" w:hAnsiTheme="minorBidi" w:cstheme="minorBidi"/>
          <w:color w:val="000000"/>
          <w:lang w:eastAsia="en-GB"/>
        </w:rPr>
      </w:r>
      <w:r w:rsidR="00EC128B">
        <w:rPr>
          <w:rFonts w:asciiTheme="minorBidi" w:hAnsiTheme="minorBidi" w:cstheme="minorBidi"/>
          <w:color w:val="000000"/>
          <w:lang w:eastAsia="en-GB"/>
        </w:rPr>
        <w:fldChar w:fldCharType="separate"/>
      </w:r>
      <w:r w:rsidR="00772689">
        <w:t xml:space="preserve">Table </w:t>
      </w:r>
      <w:r w:rsidR="00772689">
        <w:rPr>
          <w:noProof/>
          <w:cs/>
        </w:rPr>
        <w:t>‎</w:t>
      </w:r>
      <w:r w:rsidR="00772689">
        <w:rPr>
          <w:noProof/>
        </w:rPr>
        <w:t>4</w:t>
      </w:r>
      <w:r w:rsidR="00772689">
        <w:noBreakHyphen/>
      </w:r>
      <w:r w:rsidR="00772689">
        <w:rPr>
          <w:noProof/>
        </w:rPr>
        <w:t>1</w:t>
      </w:r>
      <w:r w:rsidR="00EC128B">
        <w:rPr>
          <w:rFonts w:asciiTheme="minorBidi" w:hAnsiTheme="minorBidi" w:cstheme="minorBidi"/>
          <w:color w:val="000000"/>
          <w:lang w:eastAsia="en-GB"/>
        </w:rPr>
        <w:fldChar w:fldCharType="end"/>
      </w:r>
      <w:r w:rsidRPr="00A4782F">
        <w:rPr>
          <w:rFonts w:asciiTheme="minorBidi" w:hAnsiTheme="minorBidi" w:cstheme="minorBidi"/>
          <w:color w:val="000000"/>
          <w:lang w:eastAsia="en-GB"/>
        </w:rPr>
        <w:t>, including their relevance to the research:</w:t>
      </w:r>
    </w:p>
    <w:p w14:paraId="48EE81E1" w14:textId="77777777" w:rsidR="00E21674" w:rsidRDefault="00E21674" w:rsidP="00E40E6F">
      <w:pPr>
        <w:rPr>
          <w:rFonts w:asciiTheme="minorBidi" w:hAnsiTheme="minorBidi" w:cstheme="minorBidi"/>
          <w:color w:val="000000"/>
          <w:lang w:eastAsia="en-GB"/>
        </w:rPr>
      </w:pPr>
    </w:p>
    <w:p w14:paraId="13452973" w14:textId="77777777" w:rsidR="00EC128B" w:rsidRDefault="00EC128B" w:rsidP="00E40E6F">
      <w:pPr>
        <w:rPr>
          <w:rFonts w:asciiTheme="minorBidi" w:hAnsiTheme="minorBidi" w:cstheme="minorBidi"/>
          <w:color w:val="000000"/>
          <w:lang w:eastAsia="en-GB"/>
        </w:rPr>
        <w:sectPr w:rsidR="00EC128B" w:rsidSect="00623A81">
          <w:headerReference w:type="default" r:id="rId26"/>
          <w:pgSz w:w="11906" w:h="16838" w:code="9"/>
          <w:pgMar w:top="1701" w:right="1701" w:bottom="1701" w:left="1701" w:header="709" w:footer="851" w:gutter="0"/>
          <w:cols w:space="708"/>
          <w:docGrid w:linePitch="360"/>
        </w:sectPr>
      </w:pPr>
    </w:p>
    <w:p w14:paraId="5AAEAA0D" w14:textId="77777777" w:rsidR="00A11205" w:rsidRPr="00A4782F" w:rsidRDefault="00A11205" w:rsidP="00E40E6F">
      <w:pPr>
        <w:rPr>
          <w:rFonts w:asciiTheme="minorBidi" w:hAnsiTheme="minorBidi" w:cstheme="minorBidi"/>
          <w:color w:val="000000"/>
          <w:lang w:eastAsia="en-GB"/>
        </w:rPr>
      </w:pPr>
    </w:p>
    <w:p w14:paraId="33381F76" w14:textId="3A4ED1DF" w:rsidR="00E40E6F" w:rsidRPr="00A4782F" w:rsidRDefault="0067757F" w:rsidP="0067757F">
      <w:pPr>
        <w:pStyle w:val="Caption"/>
        <w:jc w:val="center"/>
        <w:rPr>
          <w:rFonts w:asciiTheme="minorBidi" w:hAnsiTheme="minorBidi" w:cstheme="minorBidi"/>
          <w:color w:val="000000"/>
          <w:lang w:eastAsia="en-GB"/>
        </w:rPr>
      </w:pPr>
      <w:bookmarkStart w:id="158" w:name="_Ref151988654"/>
      <w:bookmarkStart w:id="159" w:name="_Toc152159684"/>
      <w:r>
        <w:t xml:space="preserve">Table </w:t>
      </w:r>
      <w:fldSimple w:instr=" STYLEREF 1 \s ">
        <w:r w:rsidR="00772689">
          <w:rPr>
            <w:noProof/>
            <w:cs/>
          </w:rPr>
          <w:t>‎</w:t>
        </w:r>
        <w:r w:rsidR="00772689">
          <w:rPr>
            <w:noProof/>
          </w:rPr>
          <w:t>4</w:t>
        </w:r>
      </w:fldSimple>
      <w:r w:rsidR="002D7B4D">
        <w:noBreakHyphen/>
      </w:r>
      <w:fldSimple w:instr=" SEQ Table \* ARABIC \s 1 ">
        <w:r w:rsidR="00772689">
          <w:rPr>
            <w:noProof/>
          </w:rPr>
          <w:t>1</w:t>
        </w:r>
      </w:fldSimple>
      <w:bookmarkEnd w:id="158"/>
      <w:r>
        <w:t xml:space="preserve">: </w:t>
      </w:r>
      <w:r w:rsidRPr="00833336">
        <w:t>Peer-reviewed indices relevant to C-IED</w:t>
      </w:r>
      <w:bookmarkEnd w:id="159"/>
    </w:p>
    <w:tbl>
      <w:tblPr>
        <w:tblStyle w:val="TableGridLight"/>
        <w:tblW w:w="13603" w:type="dxa"/>
        <w:tblLook w:val="04A0" w:firstRow="1" w:lastRow="0" w:firstColumn="1" w:lastColumn="0" w:noHBand="0" w:noVBand="1"/>
      </w:tblPr>
      <w:tblGrid>
        <w:gridCol w:w="2547"/>
        <w:gridCol w:w="4111"/>
        <w:gridCol w:w="6945"/>
      </w:tblGrid>
      <w:tr w:rsidR="00E40E6F" w:rsidRPr="00A4782F" w14:paraId="1AD20690" w14:textId="77777777" w:rsidTr="00B50905">
        <w:tc>
          <w:tcPr>
            <w:tcW w:w="2547" w:type="dxa"/>
            <w:shd w:val="clear" w:color="auto" w:fill="D9D9D9" w:themeFill="background1" w:themeFillShade="D9"/>
          </w:tcPr>
          <w:p w14:paraId="0B1BB143" w14:textId="77777777"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color w:val="000000"/>
                <w:lang w:eastAsia="en-GB"/>
              </w:rPr>
              <w:t>Index</w:t>
            </w:r>
          </w:p>
        </w:tc>
        <w:tc>
          <w:tcPr>
            <w:tcW w:w="4111" w:type="dxa"/>
            <w:shd w:val="clear" w:color="auto" w:fill="D9D9D9" w:themeFill="background1" w:themeFillShade="D9"/>
          </w:tcPr>
          <w:p w14:paraId="406BFE14" w14:textId="77777777"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color w:val="000000"/>
                <w:lang w:eastAsia="en-GB"/>
              </w:rPr>
              <w:t>Description</w:t>
            </w:r>
          </w:p>
        </w:tc>
        <w:tc>
          <w:tcPr>
            <w:tcW w:w="6945" w:type="dxa"/>
            <w:shd w:val="clear" w:color="auto" w:fill="D9D9D9" w:themeFill="background1" w:themeFillShade="D9"/>
          </w:tcPr>
          <w:p w14:paraId="09FF1B96" w14:textId="77777777"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color w:val="000000"/>
                <w:lang w:eastAsia="en-GB"/>
              </w:rPr>
              <w:t>Relevance to Research</w:t>
            </w:r>
          </w:p>
        </w:tc>
      </w:tr>
      <w:tr w:rsidR="00E40E6F" w:rsidRPr="00A4782F" w14:paraId="2DF74C66" w14:textId="77777777" w:rsidTr="00E21674">
        <w:tc>
          <w:tcPr>
            <w:tcW w:w="2547" w:type="dxa"/>
          </w:tcPr>
          <w:p w14:paraId="06527737" w14:textId="77777777"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shd w:val="clear" w:color="auto" w:fill="FFFFFF"/>
              </w:rPr>
              <w:t>The Global Terrorism Index (GTI)</w:t>
            </w:r>
          </w:p>
        </w:tc>
        <w:tc>
          <w:tcPr>
            <w:tcW w:w="4111" w:type="dxa"/>
          </w:tcPr>
          <w:p w14:paraId="24B43599" w14:textId="3854893D"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shd w:val="clear" w:color="auto" w:fill="FFFFFF"/>
              </w:rPr>
              <w:t xml:space="preserve">A comprehensive study analysing the impact of terrorism, covering 99.7 per cent of the world's population </w:t>
            </w:r>
            <w:sdt>
              <w:sdtPr>
                <w:rPr>
                  <w:rFonts w:asciiTheme="minorBidi" w:hAnsiTheme="minorBidi" w:cstheme="minorBidi"/>
                  <w:shd w:val="clear" w:color="auto" w:fill="FFFFFF"/>
                </w:rPr>
                <w:id w:val="650183364"/>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Ins20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[186]</w:t>
                </w:r>
                <w:r w:rsidRPr="00A4782F">
                  <w:rPr>
                    <w:rFonts w:asciiTheme="minorBidi" w:hAnsiTheme="minorBidi" w:cstheme="minorBidi"/>
                    <w:shd w:val="clear" w:color="auto" w:fill="FFFFFF"/>
                  </w:rPr>
                  <w:fldChar w:fldCharType="end"/>
                </w:r>
              </w:sdtContent>
            </w:sdt>
          </w:p>
        </w:tc>
        <w:tc>
          <w:tcPr>
            <w:tcW w:w="6945" w:type="dxa"/>
          </w:tcPr>
          <w:p w14:paraId="30790666" w14:textId="77777777" w:rsidR="00E40E6F" w:rsidRPr="00A4782F" w:rsidRDefault="00E40E6F" w:rsidP="009C05D4">
            <w:pPr>
              <w:jc w:val="left"/>
              <w:rPr>
                <w:rFonts w:asciiTheme="minorBidi" w:hAnsiTheme="minorBidi" w:cstheme="minorBidi"/>
                <w:i/>
                <w:iCs/>
                <w:shd w:val="clear" w:color="auto" w:fill="FFFFFF"/>
              </w:rPr>
            </w:pPr>
            <w:r w:rsidRPr="00A4782F">
              <w:rPr>
                <w:rFonts w:asciiTheme="minorBidi" w:hAnsiTheme="minorBidi" w:cstheme="minorBidi"/>
                <w:shd w:val="clear" w:color="auto" w:fill="FFFFFF"/>
              </w:rPr>
              <w:t>Examines human security, and the definition recognises that acts of terrorism have a psychological and physical impact on society for many years. This index positions a country as the most and least affected by terrorism. For this research, the authors are interested in the socio-economic conditions under which terrorism occurs within the state.</w:t>
            </w:r>
          </w:p>
        </w:tc>
      </w:tr>
      <w:tr w:rsidR="00E40E6F" w:rsidRPr="00A4782F" w14:paraId="22371998" w14:textId="77777777" w:rsidTr="00E21674">
        <w:tc>
          <w:tcPr>
            <w:tcW w:w="2547" w:type="dxa"/>
          </w:tcPr>
          <w:p w14:paraId="033ABAA0" w14:textId="77777777"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shd w:val="clear" w:color="auto" w:fill="FFFFFF"/>
              </w:rPr>
              <w:t>The Global Peace Index (GPI)</w:t>
            </w:r>
          </w:p>
        </w:tc>
        <w:tc>
          <w:tcPr>
            <w:tcW w:w="4111" w:type="dxa"/>
          </w:tcPr>
          <w:p w14:paraId="7F16503B" w14:textId="39DAF3CA"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shd w:val="clear" w:color="auto" w:fill="FFFFFF"/>
              </w:rPr>
              <w:t xml:space="preserve">Comprises 23 indicators of the absence of violence or fear of violence within a state </w:t>
            </w:r>
            <w:sdt>
              <w:sdtPr>
                <w:rPr>
                  <w:rFonts w:asciiTheme="minorBidi" w:hAnsiTheme="minorBidi" w:cstheme="minorBidi"/>
                  <w:shd w:val="clear" w:color="auto" w:fill="FFFFFF"/>
                </w:rPr>
                <w:id w:val="1812437194"/>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 CITATION Ins21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[187]</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Positions the most and least peaceful countries within a regional context.</w:t>
            </w:r>
          </w:p>
        </w:tc>
        <w:tc>
          <w:tcPr>
            <w:tcW w:w="6945" w:type="dxa"/>
          </w:tcPr>
          <w:p w14:paraId="1610EBE9" w14:textId="77777777"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shd w:val="clear" w:color="auto" w:fill="FFFFFF"/>
              </w:rPr>
              <w:t>How the level of societal safety and security, the extent of ongoing domestic conflict and the attitudes of the local security forces towards the population affects the illicit diversion of ECP.</w:t>
            </w:r>
          </w:p>
        </w:tc>
      </w:tr>
      <w:tr w:rsidR="00E40E6F" w:rsidRPr="00A4782F" w14:paraId="21301E3A" w14:textId="77777777" w:rsidTr="00E21674">
        <w:tc>
          <w:tcPr>
            <w:tcW w:w="2547" w:type="dxa"/>
          </w:tcPr>
          <w:p w14:paraId="36DDAECA" w14:textId="77777777"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shd w:val="clear" w:color="auto" w:fill="FFFFFF"/>
              </w:rPr>
              <w:t>Corruption Perceptions Index (CPI)</w:t>
            </w:r>
          </w:p>
        </w:tc>
        <w:tc>
          <w:tcPr>
            <w:tcW w:w="4111" w:type="dxa"/>
          </w:tcPr>
          <w:p w14:paraId="71875BAA" w14:textId="43B77526"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shd w:val="clear" w:color="auto" w:fill="FFFFFF"/>
              </w:rPr>
              <w:t xml:space="preserve">The CPI aggregates data from several different sources that provide perceptions among business people and country experts of the level of corruption in the public sector </w:t>
            </w:r>
            <w:sdt>
              <w:sdtPr>
                <w:rPr>
                  <w:rFonts w:asciiTheme="minorBidi" w:hAnsiTheme="minorBidi" w:cstheme="minorBidi"/>
                  <w:shd w:val="clear" w:color="auto" w:fill="FFFFFF"/>
                  <w:lang w:eastAsia="en-GB"/>
                </w:rPr>
                <w:id w:val="-282498762"/>
                <w:citation/>
              </w:sdtPr>
              <w:sdtEndPr/>
              <w:sdtContent>
                <w:r w:rsidRPr="00A4782F">
                  <w:rPr>
                    <w:rFonts w:asciiTheme="minorBidi" w:hAnsiTheme="minorBidi" w:cstheme="minorBidi"/>
                    <w:shd w:val="clear" w:color="auto" w:fill="FFFFFF"/>
                    <w:lang w:eastAsia="en-GB"/>
                  </w:rPr>
                  <w:fldChar w:fldCharType="begin"/>
                </w:r>
                <w:r w:rsidRPr="00A4782F">
                  <w:rPr>
                    <w:rFonts w:asciiTheme="minorBidi" w:hAnsiTheme="minorBidi" w:cstheme="minorBidi"/>
                    <w:shd w:val="clear" w:color="auto" w:fill="FFFFFF"/>
                  </w:rPr>
                  <w:instrText xml:space="preserve">CITATION Tra20 \l 2057 </w:instrText>
                </w:r>
                <w:r w:rsidRPr="00A4782F">
                  <w:rPr>
                    <w:rFonts w:asciiTheme="minorBidi" w:hAnsiTheme="minorBidi" w:cstheme="minorBidi"/>
                    <w:shd w:val="clear" w:color="auto" w:fill="FFFFFF"/>
                    <w:lang w:eastAsia="en-GB"/>
                  </w:rPr>
                  <w:fldChar w:fldCharType="separate"/>
                </w:r>
                <w:r w:rsidR="00580D52" w:rsidRPr="00580D52">
                  <w:rPr>
                    <w:rFonts w:asciiTheme="minorBidi" w:hAnsiTheme="minorBidi" w:cstheme="minorBidi"/>
                    <w:noProof/>
                    <w:shd w:val="clear" w:color="auto" w:fill="FFFFFF"/>
                    <w:lang w:eastAsia="en-GB"/>
                  </w:rPr>
                  <w:t>[188]</w:t>
                </w:r>
                <w:r w:rsidRPr="00A4782F">
                  <w:rPr>
                    <w:rFonts w:asciiTheme="minorBidi" w:hAnsiTheme="minorBidi" w:cstheme="minorBidi"/>
                    <w:shd w:val="clear" w:color="auto" w:fill="FFFFFF"/>
                    <w:lang w:eastAsia="en-GB"/>
                  </w:rPr>
                  <w:fldChar w:fldCharType="end"/>
                </w:r>
              </w:sdtContent>
            </w:sdt>
          </w:p>
        </w:tc>
        <w:tc>
          <w:tcPr>
            <w:tcW w:w="6945" w:type="dxa"/>
          </w:tcPr>
          <w:p w14:paraId="70D47241" w14:textId="2902BE1E"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shd w:val="clear" w:color="auto" w:fill="FFFFFF"/>
              </w:rPr>
              <w:t xml:space="preserve">The impact of corruption on the illicit diversion of ECP. Criminal threats and common distrust in society are linked to corruption </w:t>
            </w:r>
            <w:sdt>
              <w:sdtPr>
                <w:rPr>
                  <w:rFonts w:asciiTheme="minorBidi" w:hAnsiTheme="minorBidi" w:cstheme="minorBidi"/>
                  <w:shd w:val="clear" w:color="auto" w:fill="FFFFFF"/>
                  <w:lang w:eastAsia="en-GB"/>
                </w:rPr>
                <w:id w:val="-2028478110"/>
                <w:citation/>
              </w:sdtPr>
              <w:sdtEndPr/>
              <w:sdtContent>
                <w:r w:rsidRPr="00A4782F">
                  <w:rPr>
                    <w:rFonts w:asciiTheme="minorBidi" w:hAnsiTheme="minorBidi" w:cstheme="minorBidi"/>
                    <w:shd w:val="clear" w:color="auto" w:fill="FFFFFF"/>
                    <w:lang w:eastAsia="en-GB"/>
                  </w:rPr>
                  <w:fldChar w:fldCharType="begin"/>
                </w:r>
                <w:r w:rsidRPr="00A4782F">
                  <w:rPr>
                    <w:rFonts w:asciiTheme="minorBidi" w:hAnsiTheme="minorBidi" w:cstheme="minorBidi"/>
                    <w:shd w:val="clear" w:color="auto" w:fill="FFFFFF"/>
                  </w:rPr>
                  <w:instrText xml:space="preserve"> CITATION Fra86 \l 2057 </w:instrText>
                </w:r>
                <w:r w:rsidRPr="00A4782F">
                  <w:rPr>
                    <w:rFonts w:asciiTheme="minorBidi" w:hAnsiTheme="minorBidi" w:cstheme="minorBidi"/>
                    <w:shd w:val="clear" w:color="auto" w:fill="FFFFFF"/>
                    <w:lang w:eastAsia="en-GB"/>
                  </w:rPr>
                  <w:fldChar w:fldCharType="separate"/>
                </w:r>
                <w:r w:rsidR="00580D52" w:rsidRPr="00580D52">
                  <w:rPr>
                    <w:rFonts w:asciiTheme="minorBidi" w:hAnsiTheme="minorBidi" w:cstheme="minorBidi"/>
                    <w:noProof/>
                    <w:shd w:val="clear" w:color="auto" w:fill="FFFFFF"/>
                  </w:rPr>
                  <w:t>[189]</w:t>
                </w:r>
                <w:r w:rsidRPr="00A4782F">
                  <w:rPr>
                    <w:rFonts w:asciiTheme="minorBidi" w:hAnsiTheme="minorBidi" w:cstheme="minorBidi"/>
                    <w:shd w:val="clear" w:color="auto" w:fill="FFFFFF"/>
                    <w:lang w:eastAsia="en-GB"/>
                  </w:rPr>
                  <w:fldChar w:fldCharType="end"/>
                </w:r>
              </w:sdtContent>
            </w:sdt>
            <w:r w:rsidRPr="00A4782F">
              <w:rPr>
                <w:rFonts w:asciiTheme="minorBidi" w:hAnsiTheme="minorBidi" w:cstheme="minorBidi"/>
                <w:shd w:val="clear" w:color="auto" w:fill="FFFFFF"/>
              </w:rPr>
              <w:t xml:space="preserve"> - the higher the level of corruption, the higher the distrust in society, which reduces interaction with law enforcement. This paper draws data from a country within the 'developing' bracket (limited ability to counter corruption).</w:t>
            </w:r>
          </w:p>
        </w:tc>
      </w:tr>
      <w:tr w:rsidR="00E40E6F" w:rsidRPr="00A4782F" w14:paraId="462A884C" w14:textId="77777777" w:rsidTr="00E21674">
        <w:tc>
          <w:tcPr>
            <w:tcW w:w="2547" w:type="dxa"/>
          </w:tcPr>
          <w:p w14:paraId="4E045F3A" w14:textId="77777777"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color w:val="000000"/>
              </w:rPr>
              <w:t>The Bertelsmann Stiftung’s Transformation Index (BTI). Governance and Rule of Law.</w:t>
            </w:r>
          </w:p>
        </w:tc>
        <w:tc>
          <w:tcPr>
            <w:tcW w:w="4111" w:type="dxa"/>
          </w:tcPr>
          <w:p w14:paraId="18C60AD7" w14:textId="5A7ACDFB"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color w:val="000000"/>
              </w:rPr>
              <w:t xml:space="preserve">Considers transformation processes toward democracy and a market economy in international comparison and identifies successful strategies for steering towards peaceful change  </w:t>
            </w:r>
            <w:sdt>
              <w:sdtPr>
                <w:rPr>
                  <w:rFonts w:asciiTheme="minorBidi" w:hAnsiTheme="minorBidi" w:cstheme="minorBidi"/>
                  <w:color w:val="000000"/>
                </w:rPr>
                <w:id w:val="-861286862"/>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CITATION Ber20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[190]</w:t>
                </w:r>
                <w:r w:rsidRPr="00A4782F">
                  <w:rPr>
                    <w:rFonts w:asciiTheme="minorBidi" w:hAnsiTheme="minorBidi" w:cstheme="minorBidi"/>
                    <w:color w:val="000000"/>
                  </w:rPr>
                  <w:fldChar w:fldCharType="end"/>
                </w:r>
              </w:sdtContent>
            </w:sdt>
          </w:p>
        </w:tc>
        <w:tc>
          <w:tcPr>
            <w:tcW w:w="6945" w:type="dxa"/>
          </w:tcPr>
          <w:p w14:paraId="009A9A9F" w14:textId="77777777" w:rsidR="00E40E6F" w:rsidRPr="00A4782F" w:rsidRDefault="00E40E6F" w:rsidP="009C05D4">
            <w:pPr>
              <w:jc w:val="left"/>
              <w:rPr>
                <w:rFonts w:asciiTheme="minorBidi" w:hAnsiTheme="minorBidi" w:cstheme="minorBidi"/>
                <w:color w:val="000000"/>
                <w:lang w:eastAsia="en-GB"/>
              </w:rPr>
            </w:pPr>
            <w:r w:rsidRPr="00A4782F">
              <w:rPr>
                <w:rFonts w:asciiTheme="minorBidi" w:hAnsiTheme="minorBidi" w:cstheme="minorBidi"/>
                <w:color w:val="000000"/>
              </w:rPr>
              <w:t>Whether or not communities have confidence in the rule of law and if any economic considerations motivate illicit diversion.</w:t>
            </w:r>
          </w:p>
        </w:tc>
      </w:tr>
    </w:tbl>
    <w:p w14:paraId="0027FE76" w14:textId="77777777" w:rsidR="00E21674" w:rsidRDefault="00E21674" w:rsidP="00E40E6F">
      <w:pPr>
        <w:rPr>
          <w:rFonts w:asciiTheme="minorBidi" w:hAnsiTheme="minorBidi" w:cstheme="minorBidi"/>
          <w:color w:val="000000"/>
        </w:rPr>
        <w:sectPr w:rsidR="00E21674" w:rsidSect="00E21674">
          <w:pgSz w:w="16838" w:h="11906" w:orient="landscape" w:code="9"/>
          <w:pgMar w:top="1701" w:right="1701" w:bottom="1701" w:left="1701" w:header="709" w:footer="851" w:gutter="0"/>
          <w:cols w:space="708"/>
          <w:docGrid w:linePitch="360"/>
        </w:sectPr>
      </w:pPr>
    </w:p>
    <w:p w14:paraId="68BBB0D6" w14:textId="77777777" w:rsidR="00E40E6F" w:rsidRPr="00A4782F" w:rsidRDefault="00E40E6F" w:rsidP="00E40E6F">
      <w:pPr>
        <w:rPr>
          <w:rFonts w:asciiTheme="minorBidi" w:hAnsiTheme="minorBidi" w:cstheme="minorBidi"/>
          <w:color w:val="000000"/>
        </w:rPr>
      </w:pPr>
    </w:p>
    <w:p w14:paraId="037BF642" w14:textId="77777777" w:rsidR="00E40E6F" w:rsidRPr="00A4782F" w:rsidRDefault="00E40E6F" w:rsidP="00146560">
      <w:pPr>
        <w:pStyle w:val="Heading3"/>
        <w:rPr>
          <w:rFonts w:asciiTheme="minorBidi" w:hAnsiTheme="minorBidi" w:cstheme="minorBidi"/>
        </w:rPr>
      </w:pPr>
      <w:bookmarkStart w:id="160" w:name="_Toc143499501"/>
      <w:bookmarkStart w:id="161" w:name="_Toc152159591"/>
      <w:r w:rsidRPr="00A4782F">
        <w:rPr>
          <w:rFonts w:asciiTheme="minorBidi" w:hAnsiTheme="minorBidi" w:cstheme="minorBidi"/>
        </w:rPr>
        <w:t>Ethics</w:t>
      </w:r>
      <w:bookmarkEnd w:id="160"/>
      <w:bookmarkEnd w:id="161"/>
    </w:p>
    <w:p w14:paraId="45A306C3" w14:textId="79454D0D"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rPr>
        <w:t xml:space="preserve">Step 3 involved receiving ethical approval. </w:t>
      </w:r>
      <w:r w:rsidRPr="00A4782F">
        <w:rPr>
          <w:rFonts w:asciiTheme="minorBidi" w:hAnsiTheme="minorBidi" w:cstheme="minorBidi"/>
        </w:rPr>
        <w:t xml:space="preserve">There are obvious ethical considerations when researching sensitive material relating to C-IED and the human environment. The methodology of this paper was therefore guided by the normative ethical principle of </w:t>
      </w:r>
      <w:r w:rsidRPr="00A4782F">
        <w:rPr>
          <w:rFonts w:asciiTheme="minorBidi" w:hAnsiTheme="minorBidi" w:cstheme="minorBidi"/>
          <w:i/>
          <w:iCs/>
        </w:rPr>
        <w:t>‘do no harm’</w:t>
      </w:r>
      <w:r w:rsidRPr="00A4782F">
        <w:rPr>
          <w:rFonts w:asciiTheme="minorBidi" w:hAnsiTheme="minorBidi" w:cstheme="minorBidi"/>
        </w:rPr>
        <w:t xml:space="preserve"> </w:t>
      </w:r>
      <w:sdt>
        <w:sdtPr>
          <w:rPr>
            <w:rFonts w:asciiTheme="minorBidi" w:hAnsiTheme="minorBidi" w:cstheme="minorBidi"/>
          </w:rPr>
          <w:id w:val="899718805"/>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Bea01 \l 2057 </w:instrText>
          </w:r>
          <w:r w:rsidRPr="00A4782F">
            <w:rPr>
              <w:rFonts w:asciiTheme="minorBidi" w:hAnsiTheme="minorBidi" w:cstheme="minorBidi"/>
            </w:rPr>
            <w:fldChar w:fldCharType="separate"/>
          </w:r>
          <w:r w:rsidR="00580D52" w:rsidRPr="00580D52">
            <w:rPr>
              <w:rFonts w:asciiTheme="minorBidi" w:hAnsiTheme="minorBidi" w:cstheme="minorBidi"/>
              <w:noProof/>
            </w:rPr>
            <w:t>[191]</w:t>
          </w:r>
          <w:r w:rsidRPr="00A4782F">
            <w:rPr>
              <w:rFonts w:asciiTheme="minorBidi" w:hAnsiTheme="minorBidi" w:cstheme="minorBidi"/>
            </w:rPr>
            <w:fldChar w:fldCharType="end"/>
          </w:r>
        </w:sdtContent>
      </w:sdt>
      <w:r w:rsidRPr="00A4782F">
        <w:rPr>
          <w:rFonts w:asciiTheme="minorBidi" w:hAnsiTheme="minorBidi" w:cstheme="minorBidi"/>
        </w:rPr>
        <w:t xml:space="preserve">. Ethics approval was made and accepted by Cranfield University’s Ethics Committee in early 2021, and subsequently the United Nations Development Programme (UNDP), which has been pivotal in completing this work. UNDP ethical approval insisted that any information be collected impartially by an implementing partner and safeguarded. It should be presented for this paper in a qualitative and </w:t>
      </w:r>
      <w:r w:rsidRPr="00A4782F">
        <w:rPr>
          <w:rFonts w:asciiTheme="minorBidi" w:hAnsiTheme="minorBidi" w:cstheme="minorBidi"/>
          <w:i/>
          <w:iCs/>
        </w:rPr>
        <w:t xml:space="preserve">'stateless' </w:t>
      </w:r>
      <w:r w:rsidRPr="00A4782F">
        <w:rPr>
          <w:rFonts w:asciiTheme="minorBidi" w:hAnsiTheme="minorBidi" w:cstheme="minorBidi"/>
        </w:rPr>
        <w:t xml:space="preserve">form; and that non-disclosure of implementing partners and experts be observed </w:t>
      </w:r>
      <w:sdt>
        <w:sdtPr>
          <w:rPr>
            <w:rFonts w:asciiTheme="minorBidi" w:hAnsiTheme="minorBidi" w:cstheme="minorBidi"/>
          </w:rPr>
          <w:id w:val="-1462191536"/>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UND17 \l 2057 </w:instrText>
          </w:r>
          <w:r w:rsidRPr="00A4782F">
            <w:rPr>
              <w:rFonts w:asciiTheme="minorBidi" w:hAnsiTheme="minorBidi" w:cstheme="minorBidi"/>
            </w:rPr>
            <w:fldChar w:fldCharType="separate"/>
          </w:r>
          <w:r w:rsidR="00580D52" w:rsidRPr="00580D52">
            <w:rPr>
              <w:rFonts w:asciiTheme="minorBidi" w:hAnsiTheme="minorBidi" w:cstheme="minorBidi"/>
              <w:noProof/>
            </w:rPr>
            <w:t>[192]</w:t>
          </w:r>
          <w:r w:rsidRPr="00A4782F">
            <w:rPr>
              <w:rFonts w:asciiTheme="minorBidi" w:hAnsiTheme="minorBidi" w:cstheme="minorBidi"/>
            </w:rPr>
            <w:fldChar w:fldCharType="end"/>
          </w:r>
        </w:sdtContent>
      </w:sdt>
      <w:r w:rsidRPr="00A4782F">
        <w:rPr>
          <w:rFonts w:asciiTheme="minorBidi" w:hAnsiTheme="minorBidi" w:cstheme="minorBidi"/>
        </w:rPr>
        <w:t>. Confidentiality was assured through the establishment of community focus groups, not individuals or professions. Focus groups were not remunerated, and attendees at C-IED consultations were advised of their rights to participate, or to be present and simply observe rather than actively engaging in the discussion. Focus groups were aware that the overall intent was to identify areas from which to improve community safety. They were free to discuss various issues within consultation, such as drugs, gender, and sexual violence.</w:t>
      </w:r>
    </w:p>
    <w:p w14:paraId="1A4736F1" w14:textId="77777777" w:rsidR="00E40E6F" w:rsidRPr="00A4782F" w:rsidRDefault="00E40E6F" w:rsidP="00E40E6F">
      <w:pPr>
        <w:rPr>
          <w:rFonts w:asciiTheme="minorBidi" w:hAnsiTheme="minorBidi" w:cstheme="minorBidi"/>
        </w:rPr>
      </w:pPr>
      <w:r w:rsidRPr="00A4782F">
        <w:rPr>
          <w:rFonts w:asciiTheme="minorBidi" w:hAnsiTheme="minorBidi" w:cstheme="minorBidi"/>
        </w:rPr>
        <w:t xml:space="preserve">No comment, statement or answer by a focus group is identifiable. Several academics and historians expressed the desire to be cited directly, but the authors determined to withhold this for security and sensitivity. </w:t>
      </w:r>
    </w:p>
    <w:p w14:paraId="391375B2" w14:textId="7BDC9A8A" w:rsidR="00E40E6F" w:rsidRPr="00A4782F" w:rsidRDefault="00E40E6F" w:rsidP="00E40E6F">
      <w:pPr>
        <w:rPr>
          <w:rFonts w:asciiTheme="minorBidi" w:hAnsiTheme="minorBidi" w:cstheme="minorBidi"/>
        </w:rPr>
      </w:pPr>
      <w:r w:rsidRPr="00A4782F">
        <w:rPr>
          <w:rFonts w:asciiTheme="minorBidi" w:hAnsiTheme="minorBidi" w:cstheme="minorBidi"/>
        </w:rPr>
        <w:t xml:space="preserve">Working within communities where non-state armed groups operate is also challenging, and few organisations manage to do it successfully. Ceasefires may stop the violence for a while, but they do not resolve conflict </w:t>
      </w:r>
      <w:sdt>
        <w:sdtPr>
          <w:rPr>
            <w:rFonts w:asciiTheme="minorBidi" w:hAnsiTheme="minorBidi" w:cstheme="minorBidi"/>
          </w:rPr>
          <w:id w:val="2010478876"/>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Cla19 \l 2057 </w:instrText>
          </w:r>
          <w:r w:rsidRPr="00A4782F">
            <w:rPr>
              <w:rFonts w:asciiTheme="minorBidi" w:hAnsiTheme="minorBidi" w:cstheme="minorBidi"/>
            </w:rPr>
            <w:fldChar w:fldCharType="separate"/>
          </w:r>
          <w:r w:rsidR="00580D52" w:rsidRPr="00580D52">
            <w:rPr>
              <w:rFonts w:asciiTheme="minorBidi" w:hAnsiTheme="minorBidi" w:cstheme="minorBidi"/>
              <w:noProof/>
            </w:rPr>
            <w:t>[193]</w:t>
          </w:r>
          <w:r w:rsidRPr="00A4782F">
            <w:rPr>
              <w:rFonts w:asciiTheme="minorBidi" w:hAnsiTheme="minorBidi" w:cstheme="minorBidi"/>
            </w:rPr>
            <w:fldChar w:fldCharType="end"/>
          </w:r>
        </w:sdtContent>
      </w:sdt>
      <w:r w:rsidRPr="00A4782F">
        <w:rPr>
          <w:rFonts w:asciiTheme="minorBidi" w:hAnsiTheme="minorBidi" w:cstheme="minorBidi"/>
        </w:rPr>
        <w:t xml:space="preserve">. Therefore, this paper does not examine the capability and intent of any terrorist organisation mentioned, or seek to resolve conflict, but considers how ECP use could be diminished by better defining the causal factors on which to focus. </w:t>
      </w:r>
    </w:p>
    <w:p w14:paraId="3A9705B5" w14:textId="77777777" w:rsidR="00E40E6F" w:rsidRPr="00A4782F" w:rsidRDefault="00E40E6F" w:rsidP="00146560">
      <w:pPr>
        <w:pStyle w:val="Heading3"/>
        <w:rPr>
          <w:rFonts w:asciiTheme="minorBidi" w:hAnsiTheme="minorBidi" w:cstheme="minorBidi"/>
        </w:rPr>
      </w:pPr>
      <w:bookmarkStart w:id="162" w:name="_Toc143499502"/>
      <w:bookmarkStart w:id="163" w:name="_Toc152159592"/>
      <w:r w:rsidRPr="00A4782F">
        <w:rPr>
          <w:rFonts w:asciiTheme="minorBidi" w:hAnsiTheme="minorBidi" w:cstheme="minorBidi"/>
        </w:rPr>
        <w:t>Minimising Controversy &amp; Bias</w:t>
      </w:r>
      <w:bookmarkEnd w:id="162"/>
      <w:bookmarkEnd w:id="163"/>
    </w:p>
    <w:p w14:paraId="4EC2B4A3" w14:textId="77777777" w:rsidR="00E40E6F" w:rsidRPr="00A4782F" w:rsidRDefault="00E40E6F" w:rsidP="00E40E6F">
      <w:pPr>
        <w:rPr>
          <w:rFonts w:asciiTheme="minorBidi" w:hAnsiTheme="minorBidi" w:cstheme="minorBidi"/>
        </w:rPr>
      </w:pPr>
      <w:r w:rsidRPr="00A4782F">
        <w:rPr>
          <w:rFonts w:asciiTheme="minorBidi" w:hAnsiTheme="minorBidi" w:cstheme="minorBidi"/>
        </w:rPr>
        <w:t xml:space="preserve">Step 4 involved minimising controversy and bias. </w:t>
      </w:r>
    </w:p>
    <w:p w14:paraId="1E98C0C9" w14:textId="258FFC07" w:rsidR="00E40E6F" w:rsidRPr="00A4782F" w:rsidRDefault="00E40E6F" w:rsidP="00E40E6F">
      <w:pPr>
        <w:rPr>
          <w:rFonts w:asciiTheme="minorBidi" w:hAnsiTheme="minorBidi" w:cstheme="minorBidi"/>
        </w:rPr>
      </w:pPr>
      <w:r w:rsidRPr="00A4782F">
        <w:rPr>
          <w:rFonts w:asciiTheme="minorBidi" w:hAnsiTheme="minorBidi" w:cstheme="minorBidi"/>
        </w:rPr>
        <w:t>The use of IEDs within, and by communities, has long been a point of controversy, with the IED narrative of the 20</w:t>
      </w:r>
      <w:r w:rsidRPr="00A4782F">
        <w:rPr>
          <w:rFonts w:asciiTheme="minorBidi" w:hAnsiTheme="minorBidi" w:cstheme="minorBidi"/>
          <w:vertAlign w:val="superscript"/>
        </w:rPr>
        <w:t>th</w:t>
      </w:r>
      <w:r w:rsidRPr="00A4782F">
        <w:rPr>
          <w:rFonts w:asciiTheme="minorBidi" w:hAnsiTheme="minorBidi" w:cstheme="minorBidi"/>
        </w:rPr>
        <w:t xml:space="preserve"> and 21</w:t>
      </w:r>
      <w:r w:rsidRPr="00A4782F">
        <w:rPr>
          <w:rFonts w:asciiTheme="minorBidi" w:hAnsiTheme="minorBidi" w:cstheme="minorBidi"/>
          <w:vertAlign w:val="superscript"/>
        </w:rPr>
        <w:t>st</w:t>
      </w:r>
      <w:r w:rsidRPr="00A4782F">
        <w:rPr>
          <w:rFonts w:asciiTheme="minorBidi" w:hAnsiTheme="minorBidi" w:cstheme="minorBidi"/>
        </w:rPr>
        <w:t xml:space="preserve"> centuries, linking them to terror organisations and brutal regimes </w:t>
      </w:r>
      <w:sdt>
        <w:sdtPr>
          <w:rPr>
            <w:rFonts w:asciiTheme="minorBidi" w:hAnsiTheme="minorBidi" w:cstheme="minorBidi"/>
          </w:rPr>
          <w:id w:val="80350131"/>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Rev161 \l 2057 </w:instrText>
          </w:r>
          <w:r w:rsidRPr="00A4782F">
            <w:rPr>
              <w:rFonts w:asciiTheme="minorBidi" w:hAnsiTheme="minorBidi" w:cstheme="minorBidi"/>
            </w:rPr>
            <w:fldChar w:fldCharType="separate"/>
          </w:r>
          <w:r w:rsidR="00580D52" w:rsidRPr="00580D52">
            <w:rPr>
              <w:rFonts w:asciiTheme="minorBidi" w:hAnsiTheme="minorBidi" w:cstheme="minorBidi"/>
              <w:noProof/>
            </w:rPr>
            <w:t>[60]</w:t>
          </w:r>
          <w:r w:rsidRPr="00A4782F">
            <w:rPr>
              <w:rFonts w:asciiTheme="minorBidi" w:hAnsiTheme="minorBidi" w:cstheme="minorBidi"/>
            </w:rPr>
            <w:fldChar w:fldCharType="end"/>
          </w:r>
        </w:sdtContent>
      </w:sdt>
      <w:r w:rsidRPr="00A4782F">
        <w:rPr>
          <w:rFonts w:asciiTheme="minorBidi" w:hAnsiTheme="minorBidi" w:cstheme="minorBidi"/>
        </w:rPr>
        <w:t xml:space="preserve">. Use driven by hate, support driven by fear or ideology. Stacey </w:t>
      </w:r>
      <w:sdt>
        <w:sdtPr>
          <w:rPr>
            <w:rFonts w:asciiTheme="minorBidi" w:hAnsiTheme="minorBidi" w:cstheme="minorBidi"/>
          </w:rPr>
          <w:id w:val="103400615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Sta98 \l 2057 </w:instrText>
          </w:r>
          <w:r w:rsidRPr="00A4782F">
            <w:rPr>
              <w:rFonts w:asciiTheme="minorBidi" w:hAnsiTheme="minorBidi" w:cstheme="minorBidi"/>
            </w:rPr>
            <w:fldChar w:fldCharType="separate"/>
          </w:r>
          <w:r w:rsidR="00580D52" w:rsidRPr="00580D52">
            <w:rPr>
              <w:rFonts w:asciiTheme="minorBidi" w:hAnsiTheme="minorBidi" w:cstheme="minorBidi"/>
              <w:noProof/>
            </w:rPr>
            <w:t>[194]</w:t>
          </w:r>
          <w:r w:rsidRPr="00A4782F">
            <w:rPr>
              <w:rFonts w:asciiTheme="minorBidi" w:hAnsiTheme="minorBidi" w:cstheme="minorBidi"/>
            </w:rPr>
            <w:fldChar w:fldCharType="end"/>
          </w:r>
        </w:sdtContent>
      </w:sdt>
      <w:r w:rsidRPr="00A4782F">
        <w:rPr>
          <w:rFonts w:asciiTheme="minorBidi" w:hAnsiTheme="minorBidi" w:cstheme="minorBidi"/>
        </w:rPr>
        <w:t xml:space="preserve"> initially advanced the importance of including sensitive and controversial areas, such as war crimes and ethnic violence, in their association with a group narrative. She argues that institutional behaviour is informed by presumptions of human behaviour, not the actual reasons for behaviour. It is from successes in such an approach that the sensitivity of gathering information on IED use was considered less </w:t>
      </w:r>
      <w:r w:rsidRPr="00A4782F">
        <w:rPr>
          <w:rFonts w:asciiTheme="minorBidi" w:hAnsiTheme="minorBidi" w:cstheme="minorBidi"/>
          <w:i/>
          <w:iCs/>
        </w:rPr>
        <w:t>‘taboo’</w:t>
      </w:r>
      <w:r w:rsidRPr="00A4782F">
        <w:rPr>
          <w:rFonts w:asciiTheme="minorBidi" w:hAnsiTheme="minorBidi" w:cstheme="minorBidi"/>
        </w:rPr>
        <w:t xml:space="preserve"> when debating issues concerning community safety. To ensure that such a controversial approach was acceptable, clearance was sought from the Prime Minister's Office, the Ministry of Interior, family protection directorates, victim support organisations, and the governors/community leaders of the locations where focus groups would convene. Access to affected communities was unanimously supported.</w:t>
      </w:r>
    </w:p>
    <w:p w14:paraId="6528A440" w14:textId="77777777" w:rsidR="00E40E6F" w:rsidRPr="00A4782F" w:rsidRDefault="00E40E6F" w:rsidP="00E40E6F">
      <w:pPr>
        <w:rPr>
          <w:rFonts w:asciiTheme="minorBidi" w:hAnsiTheme="minorBidi" w:cstheme="minorBidi"/>
        </w:rPr>
      </w:pPr>
      <w:r w:rsidRPr="00A4782F">
        <w:rPr>
          <w:rFonts w:asciiTheme="minorBidi" w:hAnsiTheme="minorBidi" w:cstheme="minorBidi"/>
        </w:rPr>
        <w:t>To ensure no bias from the authors, UNDP selected the implementing partner independently and through fair competition. The implementing partner needed to be of national descent given the mistrust towards international organisations yet divorced of the politics within the communities. Similarly, to prevent bias from the implementing partner, the organisation was provided direction from UNDP governance and rule of law representatives and international humanitarian law experts to introduce and discuss several thematic areas concerning human security and steer debate, not provide an opinion.</w:t>
      </w:r>
    </w:p>
    <w:p w14:paraId="63322528" w14:textId="77777777" w:rsidR="00E40E6F" w:rsidRPr="00A4782F" w:rsidRDefault="00E40E6F" w:rsidP="00E40E6F">
      <w:pPr>
        <w:rPr>
          <w:rFonts w:asciiTheme="minorBidi" w:hAnsiTheme="minorBidi" w:cstheme="minorBidi"/>
          <w:lang w:val="en-US"/>
        </w:rPr>
      </w:pPr>
      <w:r w:rsidRPr="00A4782F">
        <w:rPr>
          <w:rFonts w:asciiTheme="minorBidi" w:hAnsiTheme="minorBidi" w:cstheme="minorBidi"/>
        </w:rPr>
        <w:t>Locations for the research were identified from humanitarian organisations recording the impact of explosive violence within the country as part of the ongoing conflict. Those areas most heavily affected by IED attacks were chosen, but where safe access could be guaranteed. Focus groups were established only in areas separated by hundreds of miles and facing entirely different IED threats from non-state actors, criminals, and terror groups. Representation comprised men and women from across society, including those working extensively within the supply chain and victims of explosive violence. Given all the above, risk of bias was reduced to as low as reasonably practical.</w:t>
      </w:r>
    </w:p>
    <w:p w14:paraId="15C85DAE" w14:textId="77777777" w:rsidR="00E40E6F" w:rsidRPr="00A4782F" w:rsidRDefault="00E40E6F" w:rsidP="00D442FB">
      <w:pPr>
        <w:pStyle w:val="Heading3"/>
        <w:rPr>
          <w:rFonts w:asciiTheme="minorBidi" w:hAnsiTheme="minorBidi" w:cstheme="minorBidi"/>
        </w:rPr>
      </w:pPr>
      <w:bookmarkStart w:id="164" w:name="_Toc143499503"/>
      <w:bookmarkStart w:id="165" w:name="_Toc152159593"/>
      <w:r w:rsidRPr="00A4782F">
        <w:rPr>
          <w:rFonts w:asciiTheme="minorBidi" w:hAnsiTheme="minorBidi" w:cstheme="minorBidi"/>
        </w:rPr>
        <w:t>Choice of Precursor and Percentage use in IEDs</w:t>
      </w:r>
      <w:bookmarkEnd w:id="164"/>
      <w:bookmarkEnd w:id="165"/>
    </w:p>
    <w:p w14:paraId="42BE9023" w14:textId="712D5559" w:rsidR="00E40E6F" w:rsidRPr="00A4782F" w:rsidRDefault="00E40E6F" w:rsidP="00E40E6F">
      <w:pPr>
        <w:rPr>
          <w:rFonts w:asciiTheme="minorBidi" w:hAnsiTheme="minorBidi" w:cstheme="minorBidi"/>
          <w:lang w:val="en-US"/>
        </w:rPr>
      </w:pPr>
      <w:r w:rsidRPr="00A4782F">
        <w:rPr>
          <w:rFonts w:asciiTheme="minorBidi" w:hAnsiTheme="minorBidi" w:cstheme="minorBidi"/>
          <w:color w:val="000000"/>
        </w:rPr>
        <w:t xml:space="preserve">Following ethical considerations and approval from sponsors, Step 5 involved the identification of a suitable ECP within that state whose use could be determined. </w:t>
      </w:r>
      <w:r w:rsidRPr="00A4782F">
        <w:rPr>
          <w:rFonts w:asciiTheme="minorBidi" w:hAnsiTheme="minorBidi" w:cstheme="minorBidi"/>
          <w:lang w:val="en-US"/>
        </w:rPr>
        <w:t xml:space="preserve">Ammonium nitrate was chosen given its significant volume of global trade </w:t>
      </w:r>
      <w:sdt>
        <w:sdtPr>
          <w:rPr>
            <w:rFonts w:asciiTheme="minorBidi" w:hAnsiTheme="minorBidi" w:cstheme="minorBidi"/>
            <w:lang w:val="en-US"/>
          </w:rPr>
          <w:id w:val="-775012391"/>
          <w:citation/>
        </w:sdtPr>
        <w:sdtEndPr/>
        <w:sdtContent>
          <w:r w:rsidRPr="00A4782F">
            <w:rPr>
              <w:rFonts w:asciiTheme="minorBidi" w:hAnsiTheme="minorBidi" w:cstheme="minorBidi"/>
              <w:lang w:val="en-US"/>
            </w:rPr>
            <w:fldChar w:fldCharType="begin"/>
          </w:r>
          <w:r w:rsidRPr="00A4782F">
            <w:rPr>
              <w:rFonts w:asciiTheme="minorBidi" w:hAnsiTheme="minorBidi" w:cstheme="minorBidi"/>
            </w:rPr>
            <w:instrText xml:space="preserve">CITATION Placeholder2 \l 2057 </w:instrText>
          </w:r>
          <w:r w:rsidRPr="00A4782F">
            <w:rPr>
              <w:rFonts w:asciiTheme="minorBidi" w:hAnsiTheme="minorBidi" w:cstheme="minorBidi"/>
              <w:lang w:val="en-US"/>
            </w:rPr>
            <w:fldChar w:fldCharType="separate"/>
          </w:r>
          <w:r w:rsidR="00580D52" w:rsidRPr="00580D52">
            <w:rPr>
              <w:rFonts w:asciiTheme="minorBidi" w:hAnsiTheme="minorBidi" w:cstheme="minorBidi"/>
              <w:noProof/>
              <w:lang w:val="en-US"/>
            </w:rPr>
            <w:t>[195]</w:t>
          </w:r>
          <w:r w:rsidRPr="00A4782F">
            <w:rPr>
              <w:rFonts w:asciiTheme="minorBidi" w:hAnsiTheme="minorBidi" w:cstheme="minorBidi"/>
              <w:lang w:val="en-US"/>
            </w:rPr>
            <w:fldChar w:fldCharType="end"/>
          </w:r>
        </w:sdtContent>
      </w:sdt>
      <w:r w:rsidRPr="00A4782F">
        <w:rPr>
          <w:rFonts w:asciiTheme="minorBidi" w:hAnsiTheme="minorBidi" w:cstheme="minorBidi"/>
          <w:lang w:val="en-US"/>
        </w:rPr>
        <w:t xml:space="preserve">, the overt involvement of international law enforcement towards its regulation </w:t>
      </w:r>
      <w:sdt>
        <w:sdtPr>
          <w:rPr>
            <w:rFonts w:asciiTheme="minorBidi" w:hAnsiTheme="minorBidi" w:cstheme="minorBidi"/>
            <w:lang w:val="en-US"/>
          </w:rPr>
          <w:id w:val="1239057132"/>
          <w:citation/>
        </w:sdtPr>
        <w:sdtEndPr/>
        <w:sdtContent>
          <w:r w:rsidRPr="00A4782F">
            <w:rPr>
              <w:rFonts w:asciiTheme="minorBidi" w:hAnsiTheme="minorBidi" w:cstheme="minorBidi"/>
              <w:lang w:val="en-US"/>
            </w:rPr>
            <w:fldChar w:fldCharType="begin"/>
          </w:r>
          <w:r w:rsidRPr="00A4782F">
            <w:rPr>
              <w:rFonts w:asciiTheme="minorBidi" w:hAnsiTheme="minorBidi" w:cstheme="minorBidi"/>
            </w:rPr>
            <w:instrText xml:space="preserve"> CITATION Col21 \l 2057 </w:instrText>
          </w:r>
          <w:r w:rsidRPr="00A4782F">
            <w:rPr>
              <w:rFonts w:asciiTheme="minorBidi" w:hAnsiTheme="minorBidi" w:cstheme="minorBidi"/>
              <w:lang w:val="en-US"/>
            </w:rPr>
            <w:fldChar w:fldCharType="separate"/>
          </w:r>
          <w:r w:rsidR="00580D52" w:rsidRPr="00580D52">
            <w:rPr>
              <w:rFonts w:asciiTheme="minorBidi" w:hAnsiTheme="minorBidi" w:cstheme="minorBidi"/>
              <w:noProof/>
            </w:rPr>
            <w:t>[148]</w:t>
          </w:r>
          <w:r w:rsidRPr="00A4782F">
            <w:rPr>
              <w:rFonts w:asciiTheme="minorBidi" w:hAnsiTheme="minorBidi" w:cstheme="minorBidi"/>
              <w:lang w:val="en-US"/>
            </w:rPr>
            <w:fldChar w:fldCharType="end"/>
          </w:r>
        </w:sdtContent>
      </w:sdt>
      <w:r w:rsidRPr="00A4782F">
        <w:rPr>
          <w:rFonts w:asciiTheme="minorBidi" w:hAnsiTheme="minorBidi" w:cstheme="minorBidi"/>
          <w:lang w:val="en-US"/>
        </w:rPr>
        <w:t xml:space="preserve">, and increasing evidence of its use in that particular state through United Nations Security Council reporting. </w:t>
      </w:r>
    </w:p>
    <w:p w14:paraId="23AC63D6" w14:textId="77777777" w:rsidR="00E40E6F" w:rsidRPr="00A4782F" w:rsidRDefault="00E40E6F" w:rsidP="00E40E6F">
      <w:pPr>
        <w:rPr>
          <w:rFonts w:asciiTheme="minorBidi" w:hAnsiTheme="minorBidi" w:cstheme="minorBidi"/>
          <w:shd w:val="clear" w:color="auto" w:fill="FFFFFF"/>
        </w:rPr>
      </w:pPr>
      <w:r w:rsidRPr="00A4782F">
        <w:rPr>
          <w:rFonts w:asciiTheme="minorBidi" w:hAnsiTheme="minorBidi" w:cstheme="minorBidi"/>
          <w:shd w:val="clear" w:color="auto" w:fill="FFFFFF"/>
        </w:rPr>
        <w:t>For this research to determine the type and amount of ammonium nitrate used in HME, it was necessary to compare the volume of legitimate trade to that country and liaise with national demining organisations and local law enforcement to assess the volume used in IEDs. This would provide a percentage figure of use over several years where records were available.</w:t>
      </w:r>
    </w:p>
    <w:p w14:paraId="277EC968" w14:textId="77777777" w:rsidR="00E40E6F" w:rsidRPr="00A4782F" w:rsidRDefault="00E40E6F" w:rsidP="00D442FB">
      <w:pPr>
        <w:pStyle w:val="Heading3"/>
        <w:rPr>
          <w:rFonts w:asciiTheme="minorBidi" w:hAnsiTheme="minorBidi" w:cstheme="minorBidi"/>
        </w:rPr>
      </w:pPr>
      <w:bookmarkStart w:id="166" w:name="_Toc143499504"/>
      <w:bookmarkStart w:id="167" w:name="_Toc152159594"/>
      <w:r w:rsidRPr="00A4782F">
        <w:rPr>
          <w:rFonts w:asciiTheme="minorBidi" w:hAnsiTheme="minorBidi" w:cstheme="minorBidi"/>
        </w:rPr>
        <w:t>Determination of Causal Factors in ECP Use</w:t>
      </w:r>
      <w:bookmarkEnd w:id="166"/>
      <w:bookmarkEnd w:id="167"/>
    </w:p>
    <w:p w14:paraId="46016B41" w14:textId="5DBA1992" w:rsidR="00E40E6F" w:rsidRPr="00A4782F" w:rsidRDefault="00E40E6F" w:rsidP="00E40E6F">
      <w:pPr>
        <w:rPr>
          <w:rFonts w:asciiTheme="minorBidi" w:hAnsiTheme="minorBidi" w:cstheme="minorBidi"/>
          <w:lang w:val="en-US"/>
        </w:rPr>
      </w:pPr>
      <w:r w:rsidRPr="00A4782F">
        <w:rPr>
          <w:rFonts w:asciiTheme="minorBidi" w:hAnsiTheme="minorBidi" w:cstheme="minorBidi"/>
          <w:lang w:val="en-US"/>
        </w:rPr>
        <w:t xml:space="preserve">Step 6 involved the interpretation of information provided by the focus groups so that trends in ECP activity could be identified. The information provided by the implementing partner and focus groups was assessed by an expert panel to determine the most appropriate modelling method to represent and interpret data. </w:t>
      </w:r>
      <w:r w:rsidRPr="00A4782F">
        <w:rPr>
          <w:rFonts w:asciiTheme="minorBidi" w:hAnsiTheme="minorBidi" w:cstheme="minorBidi"/>
        </w:rPr>
        <w:t>Owing to the complexity of the information provided, a panel of defence, security and humanitarian experts was convened to interrogate the views of focus groups into root causality that could be used within an appropriate model. The expert panel was also provided access to the indices for the country in question (described at Step 2) and associated UN Security Council reporting. The expert panel adopted the following process to submit, review or reject the available evidence provided by ten (10) focus groups, based on its relevance to ECP diversion (see</w:t>
      </w:r>
      <w:r w:rsidR="00EC128B">
        <w:rPr>
          <w:rFonts w:asciiTheme="minorBidi" w:hAnsiTheme="minorBidi" w:cstheme="minorBidi"/>
        </w:rPr>
        <w:t xml:space="preserve"> </w:t>
      </w:r>
      <w:r w:rsidR="00EC128B">
        <w:rPr>
          <w:rFonts w:asciiTheme="minorBidi" w:hAnsiTheme="minorBidi" w:cstheme="minorBidi"/>
        </w:rPr>
        <w:fldChar w:fldCharType="begin"/>
      </w:r>
      <w:r w:rsidR="00EC128B">
        <w:rPr>
          <w:rFonts w:asciiTheme="minorBidi" w:hAnsiTheme="minorBidi" w:cstheme="minorBidi"/>
        </w:rPr>
        <w:instrText xml:space="preserve"> REF _Ref151988676 \h </w:instrText>
      </w:r>
      <w:r w:rsidR="00EC128B">
        <w:rPr>
          <w:rFonts w:asciiTheme="minorBidi" w:hAnsiTheme="minorBidi" w:cstheme="minorBidi"/>
        </w:rPr>
      </w:r>
      <w:r w:rsidR="00EC128B">
        <w:rPr>
          <w:rFonts w:asciiTheme="minorBidi" w:hAnsiTheme="minorBidi" w:cstheme="minorBidi"/>
        </w:rPr>
        <w:fldChar w:fldCharType="separate"/>
      </w:r>
      <w:r w:rsidR="00772689">
        <w:t xml:space="preserve">Table </w:t>
      </w:r>
      <w:r w:rsidR="00772689">
        <w:rPr>
          <w:noProof/>
          <w:cs/>
        </w:rPr>
        <w:t>‎</w:t>
      </w:r>
      <w:r w:rsidR="00772689">
        <w:rPr>
          <w:noProof/>
        </w:rPr>
        <w:t>4</w:t>
      </w:r>
      <w:r w:rsidR="00772689">
        <w:noBreakHyphen/>
      </w:r>
      <w:r w:rsidR="00772689">
        <w:rPr>
          <w:noProof/>
        </w:rPr>
        <w:t>2</w:t>
      </w:r>
      <w:r w:rsidR="00EC128B">
        <w:rPr>
          <w:rFonts w:asciiTheme="minorBidi" w:hAnsiTheme="minorBidi" w:cstheme="minorBidi"/>
        </w:rPr>
        <w:fldChar w:fldCharType="end"/>
      </w:r>
      <w:r w:rsidRPr="00A4782F">
        <w:rPr>
          <w:rFonts w:asciiTheme="minorBidi" w:hAnsiTheme="minorBidi" w:cstheme="minorBidi"/>
        </w:rPr>
        <w:t xml:space="preserve">). </w:t>
      </w:r>
    </w:p>
    <w:p w14:paraId="3F7C799A" w14:textId="6BDBF566" w:rsidR="00E40E6F" w:rsidRPr="00A4782F" w:rsidRDefault="0067757F" w:rsidP="0067757F">
      <w:pPr>
        <w:pStyle w:val="Caption"/>
        <w:jc w:val="center"/>
        <w:rPr>
          <w:rFonts w:asciiTheme="minorBidi" w:hAnsiTheme="minorBidi" w:cstheme="minorBidi"/>
        </w:rPr>
      </w:pPr>
      <w:bookmarkStart w:id="168" w:name="_Ref151988676"/>
      <w:bookmarkStart w:id="169" w:name="_Toc152159685"/>
      <w:r>
        <w:t xml:space="preserve">Table </w:t>
      </w:r>
      <w:fldSimple w:instr=" STYLEREF 1 \s ">
        <w:r w:rsidR="00772689">
          <w:rPr>
            <w:noProof/>
            <w:cs/>
          </w:rPr>
          <w:t>‎</w:t>
        </w:r>
        <w:r w:rsidR="00772689">
          <w:rPr>
            <w:noProof/>
          </w:rPr>
          <w:t>4</w:t>
        </w:r>
      </w:fldSimple>
      <w:r w:rsidR="002D7B4D">
        <w:noBreakHyphen/>
      </w:r>
      <w:fldSimple w:instr=" SEQ Table \* ARABIC \s 1 ">
        <w:r w:rsidR="00772689">
          <w:rPr>
            <w:noProof/>
          </w:rPr>
          <w:t>2</w:t>
        </w:r>
      </w:fldSimple>
      <w:bookmarkEnd w:id="168"/>
      <w:r>
        <w:t xml:space="preserve">: </w:t>
      </w:r>
      <w:r w:rsidRPr="00626FB3">
        <w:t>Qualitative Acceptance Criteria</w:t>
      </w:r>
      <w:bookmarkEnd w:id="169"/>
    </w:p>
    <w:tbl>
      <w:tblPr>
        <w:tblStyle w:val="TableGridLight"/>
        <w:tblW w:w="0" w:type="auto"/>
        <w:jc w:val="center"/>
        <w:tblLayout w:type="fixed"/>
        <w:tblLook w:val="04A0" w:firstRow="1" w:lastRow="0" w:firstColumn="1" w:lastColumn="0" w:noHBand="0" w:noVBand="1"/>
      </w:tblPr>
      <w:tblGrid>
        <w:gridCol w:w="993"/>
        <w:gridCol w:w="1417"/>
        <w:gridCol w:w="1134"/>
        <w:gridCol w:w="1497"/>
        <w:gridCol w:w="986"/>
        <w:gridCol w:w="1289"/>
      </w:tblGrid>
      <w:tr w:rsidR="00E40E6F" w:rsidRPr="00EE2AFD" w14:paraId="6231C88A" w14:textId="77777777" w:rsidTr="00EE2AFD">
        <w:trPr>
          <w:tblHeader/>
          <w:jc w:val="center"/>
        </w:trPr>
        <w:tc>
          <w:tcPr>
            <w:tcW w:w="993" w:type="dxa"/>
            <w:shd w:val="clear" w:color="auto" w:fill="D9D9D9" w:themeFill="background1" w:themeFillShade="D9"/>
          </w:tcPr>
          <w:p w14:paraId="2551CC6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Focus Group</w:t>
            </w:r>
          </w:p>
        </w:tc>
        <w:tc>
          <w:tcPr>
            <w:tcW w:w="2551" w:type="dxa"/>
            <w:gridSpan w:val="2"/>
            <w:shd w:val="clear" w:color="auto" w:fill="D9D9D9" w:themeFill="background1" w:themeFillShade="D9"/>
          </w:tcPr>
          <w:p w14:paraId="4E1A915C"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Implementing Partner</w:t>
            </w:r>
          </w:p>
        </w:tc>
        <w:tc>
          <w:tcPr>
            <w:tcW w:w="2483" w:type="dxa"/>
            <w:gridSpan w:val="2"/>
            <w:shd w:val="clear" w:color="auto" w:fill="D9D9D9" w:themeFill="background1" w:themeFillShade="D9"/>
          </w:tcPr>
          <w:p w14:paraId="6C475461"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Panel of Experts</w:t>
            </w:r>
          </w:p>
        </w:tc>
        <w:tc>
          <w:tcPr>
            <w:tcW w:w="1289" w:type="dxa"/>
            <w:shd w:val="clear" w:color="auto" w:fill="D9D9D9" w:themeFill="background1" w:themeFillShade="D9"/>
          </w:tcPr>
          <w:p w14:paraId="077D04E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Authors</w:t>
            </w:r>
          </w:p>
        </w:tc>
      </w:tr>
      <w:tr w:rsidR="00E40E6F" w:rsidRPr="00EE2AFD" w14:paraId="0314B9E2" w14:textId="77777777" w:rsidTr="00E63B1B">
        <w:trPr>
          <w:jc w:val="center"/>
        </w:trPr>
        <w:tc>
          <w:tcPr>
            <w:tcW w:w="993" w:type="dxa"/>
          </w:tcPr>
          <w:p w14:paraId="2AE73FE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1</w:t>
            </w:r>
          </w:p>
        </w:tc>
        <w:tc>
          <w:tcPr>
            <w:tcW w:w="1417" w:type="dxa"/>
          </w:tcPr>
          <w:p w14:paraId="048C7996"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1C21271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3EE56EA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02D2D995"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6DF1E598"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7401E876"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083FEB89"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173B933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638B00B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66A7499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3AC003C5"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735D8071"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6515741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r w:rsidR="00E40E6F" w:rsidRPr="00EE2AFD" w14:paraId="13D89698" w14:textId="77777777" w:rsidTr="00E63B1B">
        <w:trPr>
          <w:jc w:val="center"/>
        </w:trPr>
        <w:tc>
          <w:tcPr>
            <w:tcW w:w="993" w:type="dxa"/>
          </w:tcPr>
          <w:p w14:paraId="4D2BC6C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2</w:t>
            </w:r>
          </w:p>
        </w:tc>
        <w:tc>
          <w:tcPr>
            <w:tcW w:w="1417" w:type="dxa"/>
          </w:tcPr>
          <w:p w14:paraId="23768D0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160E0FC1"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347F2566"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0CCA7C1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4F0672F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4576337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62A0669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3E8CA851"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3521EFC3"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71F7D87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4C392CA5"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48728BE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6D6D440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r w:rsidR="00E40E6F" w:rsidRPr="00EE2AFD" w14:paraId="3EB638F2" w14:textId="77777777" w:rsidTr="00E63B1B">
        <w:trPr>
          <w:jc w:val="center"/>
        </w:trPr>
        <w:tc>
          <w:tcPr>
            <w:tcW w:w="993" w:type="dxa"/>
          </w:tcPr>
          <w:p w14:paraId="77160009"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3</w:t>
            </w:r>
          </w:p>
        </w:tc>
        <w:tc>
          <w:tcPr>
            <w:tcW w:w="1417" w:type="dxa"/>
          </w:tcPr>
          <w:p w14:paraId="220C49A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4C72C3EB"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69D2DAF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5926682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317786A0"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517480C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7D7CB478"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3424548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70CCBA41"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79123450"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4A6DE60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751FB72C"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5CC2F823"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r w:rsidR="00E40E6F" w:rsidRPr="00EE2AFD" w14:paraId="204F7291" w14:textId="77777777" w:rsidTr="00E63B1B">
        <w:trPr>
          <w:jc w:val="center"/>
        </w:trPr>
        <w:tc>
          <w:tcPr>
            <w:tcW w:w="993" w:type="dxa"/>
          </w:tcPr>
          <w:p w14:paraId="6FB37AC5"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4</w:t>
            </w:r>
          </w:p>
        </w:tc>
        <w:tc>
          <w:tcPr>
            <w:tcW w:w="1417" w:type="dxa"/>
          </w:tcPr>
          <w:p w14:paraId="5379D61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0418352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2FBC2DD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6136DFE0"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1137879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1A5A79D0"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1BFFE9F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43C08F6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4D4A9CB0"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4269FB35"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76D6EFF9"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2EC12DD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4408CA8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r w:rsidR="00E40E6F" w:rsidRPr="00EE2AFD" w14:paraId="7431EEFA" w14:textId="77777777" w:rsidTr="00E63B1B">
        <w:trPr>
          <w:jc w:val="center"/>
        </w:trPr>
        <w:tc>
          <w:tcPr>
            <w:tcW w:w="993" w:type="dxa"/>
          </w:tcPr>
          <w:p w14:paraId="22EAFB5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5</w:t>
            </w:r>
          </w:p>
        </w:tc>
        <w:tc>
          <w:tcPr>
            <w:tcW w:w="1417" w:type="dxa"/>
          </w:tcPr>
          <w:p w14:paraId="2BBA250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1F2C771C"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07E22BA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0AB1DEF8"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64C38B23"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3CBD9CA6"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512F6B7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233A81E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16976F2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4A9060B8"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1FDB511B"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3BC33F9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4C6C5CD3"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r w:rsidR="00E40E6F" w:rsidRPr="00EE2AFD" w14:paraId="1BCFAB6C" w14:textId="77777777" w:rsidTr="00E63B1B">
        <w:trPr>
          <w:jc w:val="center"/>
        </w:trPr>
        <w:tc>
          <w:tcPr>
            <w:tcW w:w="993" w:type="dxa"/>
          </w:tcPr>
          <w:p w14:paraId="3AA9F55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6</w:t>
            </w:r>
          </w:p>
        </w:tc>
        <w:tc>
          <w:tcPr>
            <w:tcW w:w="1417" w:type="dxa"/>
          </w:tcPr>
          <w:p w14:paraId="2535E2A6"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1F44BE31"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2B41270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7D823CF5"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08697CE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51E9E4D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14FDD38C"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68A94C7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41E8652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0B7E3C4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04DC1E5B"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0B854E5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141C46A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r w:rsidR="00E40E6F" w:rsidRPr="00EE2AFD" w14:paraId="6B381424" w14:textId="77777777" w:rsidTr="00E63B1B">
        <w:trPr>
          <w:jc w:val="center"/>
        </w:trPr>
        <w:tc>
          <w:tcPr>
            <w:tcW w:w="993" w:type="dxa"/>
          </w:tcPr>
          <w:p w14:paraId="08F0028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7</w:t>
            </w:r>
          </w:p>
        </w:tc>
        <w:tc>
          <w:tcPr>
            <w:tcW w:w="1417" w:type="dxa"/>
          </w:tcPr>
          <w:p w14:paraId="7A9E135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1D59CF9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197CE663"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679F2F5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60E8127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421954B8"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60D3E97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3CB147A9"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781703C5"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25F8938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4C417325"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05EB3400"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2B36AA8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r w:rsidR="00E40E6F" w:rsidRPr="00EE2AFD" w14:paraId="5751F287" w14:textId="77777777" w:rsidTr="00E63B1B">
        <w:trPr>
          <w:jc w:val="center"/>
        </w:trPr>
        <w:tc>
          <w:tcPr>
            <w:tcW w:w="993" w:type="dxa"/>
          </w:tcPr>
          <w:p w14:paraId="61699DE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8</w:t>
            </w:r>
          </w:p>
        </w:tc>
        <w:tc>
          <w:tcPr>
            <w:tcW w:w="1417" w:type="dxa"/>
          </w:tcPr>
          <w:p w14:paraId="2BDB1490"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0EB09EE6"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28CC951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4B7FEA98"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0557AA41"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0F2B3BB6"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089E5C29"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3E42365C"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0D2C3A5F"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74C804E8"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3871338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69D3075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5FCD055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r w:rsidR="00E40E6F" w:rsidRPr="00EE2AFD" w14:paraId="473F75FF" w14:textId="77777777" w:rsidTr="00E63B1B">
        <w:trPr>
          <w:jc w:val="center"/>
        </w:trPr>
        <w:tc>
          <w:tcPr>
            <w:tcW w:w="993" w:type="dxa"/>
          </w:tcPr>
          <w:p w14:paraId="7DD219C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9</w:t>
            </w:r>
          </w:p>
        </w:tc>
        <w:tc>
          <w:tcPr>
            <w:tcW w:w="1417" w:type="dxa"/>
          </w:tcPr>
          <w:p w14:paraId="0033E75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623F052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26B51EA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0D66D0F5"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3C6AEF0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6D60462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216FBD2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56B948F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1D3192A9"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11D4303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144996A1"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6624554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1AE7BCB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r w:rsidR="00E40E6F" w:rsidRPr="00EE2AFD" w14:paraId="4C75E20C" w14:textId="77777777" w:rsidTr="00E63B1B">
        <w:trPr>
          <w:jc w:val="center"/>
        </w:trPr>
        <w:tc>
          <w:tcPr>
            <w:tcW w:w="993" w:type="dxa"/>
          </w:tcPr>
          <w:p w14:paraId="689E9658"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10</w:t>
            </w:r>
          </w:p>
        </w:tc>
        <w:tc>
          <w:tcPr>
            <w:tcW w:w="1417" w:type="dxa"/>
          </w:tcPr>
          <w:p w14:paraId="26FA9E96"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77A2BA8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1134" w:type="dxa"/>
          </w:tcPr>
          <w:p w14:paraId="38DBC02A"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6167D85B"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67E417BD"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497" w:type="dxa"/>
          </w:tcPr>
          <w:p w14:paraId="346F9117"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Validated</w:t>
            </w:r>
          </w:p>
          <w:p w14:paraId="371DFA9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Not validated</w:t>
            </w:r>
          </w:p>
        </w:tc>
        <w:tc>
          <w:tcPr>
            <w:tcW w:w="986" w:type="dxa"/>
          </w:tcPr>
          <w:p w14:paraId="14246262"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Submit</w:t>
            </w:r>
          </w:p>
          <w:p w14:paraId="52DEFB0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 xml:space="preserve">Review </w:t>
            </w:r>
          </w:p>
          <w:p w14:paraId="4F521D6E"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c>
          <w:tcPr>
            <w:tcW w:w="1289" w:type="dxa"/>
          </w:tcPr>
          <w:p w14:paraId="1C3FDA88"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Accept</w:t>
            </w:r>
          </w:p>
          <w:p w14:paraId="58AF5784"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Review</w:t>
            </w:r>
          </w:p>
          <w:p w14:paraId="59BD4110" w14:textId="77777777" w:rsidR="00E40E6F" w:rsidRPr="00EE2AFD" w:rsidRDefault="00E40E6F" w:rsidP="00613E40">
            <w:pPr>
              <w:rPr>
                <w:rFonts w:asciiTheme="minorBidi" w:hAnsiTheme="minorBidi" w:cstheme="minorBidi"/>
                <w:sz w:val="18"/>
                <w:szCs w:val="18"/>
              </w:rPr>
            </w:pPr>
            <w:r w:rsidRPr="00EE2AFD">
              <w:rPr>
                <w:rFonts w:asciiTheme="minorBidi" w:hAnsiTheme="minorBidi" w:cstheme="minorBidi"/>
                <w:sz w:val="18"/>
                <w:szCs w:val="18"/>
              </w:rPr>
              <w:t>Reject</w:t>
            </w:r>
          </w:p>
        </w:tc>
      </w:tr>
    </w:tbl>
    <w:p w14:paraId="616DBB07" w14:textId="77777777" w:rsidR="00E40E6F" w:rsidRPr="00A4782F" w:rsidRDefault="00E40E6F" w:rsidP="00E40E6F">
      <w:pPr>
        <w:rPr>
          <w:rFonts w:asciiTheme="minorBidi" w:hAnsiTheme="minorBidi" w:cstheme="minorBidi"/>
          <w:color w:val="000000"/>
        </w:rPr>
      </w:pPr>
    </w:p>
    <w:p w14:paraId="49ACDF1F" w14:textId="77777777" w:rsidR="00E40E6F" w:rsidRPr="00A4782F" w:rsidRDefault="00E40E6F" w:rsidP="00D442FB">
      <w:pPr>
        <w:pStyle w:val="Heading3"/>
        <w:rPr>
          <w:rFonts w:asciiTheme="minorBidi" w:hAnsiTheme="minorBidi" w:cstheme="minorBidi"/>
        </w:rPr>
      </w:pPr>
      <w:bookmarkStart w:id="170" w:name="_Toc143499505"/>
      <w:bookmarkStart w:id="171" w:name="_Toc152159595"/>
      <w:r w:rsidRPr="00A4782F">
        <w:rPr>
          <w:rFonts w:asciiTheme="minorBidi" w:hAnsiTheme="minorBidi" w:cstheme="minorBidi"/>
        </w:rPr>
        <w:t>Choice of Modelling Method</w:t>
      </w:r>
      <w:bookmarkEnd w:id="170"/>
      <w:bookmarkEnd w:id="171"/>
    </w:p>
    <w:p w14:paraId="07F89177" w14:textId="6213AD3E"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lang w:val="en-US"/>
        </w:rPr>
        <w:t xml:space="preserve">Following the collation of data and further literature review based on the data obtained (Steps 5 and 6), the authors identified </w:t>
      </w:r>
      <w:r w:rsidRPr="00A4782F">
        <w:rPr>
          <w:rFonts w:asciiTheme="minorBidi" w:hAnsiTheme="minorBidi" w:cstheme="minorBidi"/>
          <w:color w:val="000000"/>
        </w:rPr>
        <w:t xml:space="preserve">Bayesian belief updating as the potential modelling method (Step 7). Firstly, the methodology supported </w:t>
      </w:r>
      <w:r w:rsidRPr="00A4782F">
        <w:rPr>
          <w:rFonts w:asciiTheme="minorBidi" w:hAnsiTheme="minorBidi" w:cstheme="minorBidi"/>
          <w:color w:val="000000"/>
          <w:lang w:eastAsia="en-GB"/>
        </w:rPr>
        <w:t xml:space="preserve">reasoning under uncertainty </w:t>
      </w:r>
      <w:sdt>
        <w:sdtPr>
          <w:rPr>
            <w:rFonts w:asciiTheme="minorBidi" w:hAnsiTheme="minorBidi" w:cstheme="minorBidi"/>
            <w:color w:val="000000"/>
            <w:lang w:eastAsia="en-GB"/>
          </w:rPr>
          <w:id w:val="-1043363856"/>
          <w:citation/>
        </w:sdtPr>
        <w:sdtEndPr/>
        <w:sdtContent>
          <w:r w:rsidRPr="00A4782F">
            <w:rPr>
              <w:rFonts w:asciiTheme="minorBidi" w:hAnsiTheme="minorBidi" w:cstheme="minorBidi"/>
              <w:color w:val="000000"/>
              <w:lang w:eastAsia="en-GB"/>
            </w:rPr>
            <w:fldChar w:fldCharType="begin"/>
          </w:r>
          <w:r w:rsidRPr="00A4782F">
            <w:rPr>
              <w:rFonts w:asciiTheme="minorBidi" w:hAnsiTheme="minorBidi" w:cstheme="minorBidi"/>
              <w:color w:val="000000"/>
              <w:lang w:eastAsia="en-GB"/>
            </w:rPr>
            <w:instrText xml:space="preserve"> CITATION Gol96 \l 2057 </w:instrText>
          </w:r>
          <w:r w:rsidRPr="00A4782F">
            <w:rPr>
              <w:rFonts w:asciiTheme="minorBidi" w:hAnsiTheme="minorBidi" w:cstheme="minorBidi"/>
              <w:color w:val="000000"/>
              <w:lang w:eastAsia="en-GB"/>
            </w:rPr>
            <w:fldChar w:fldCharType="separate"/>
          </w:r>
          <w:r w:rsidR="00580D52" w:rsidRPr="00580D52">
            <w:rPr>
              <w:rFonts w:asciiTheme="minorBidi" w:hAnsiTheme="minorBidi" w:cstheme="minorBidi"/>
              <w:noProof/>
              <w:color w:val="000000"/>
              <w:lang w:eastAsia="en-GB"/>
            </w:rPr>
            <w:t>[183]</w:t>
          </w:r>
          <w:r w:rsidRPr="00A4782F">
            <w:rPr>
              <w:rFonts w:asciiTheme="minorBidi" w:hAnsiTheme="minorBidi" w:cstheme="minorBidi"/>
              <w:color w:val="000000"/>
              <w:lang w:eastAsia="en-GB"/>
            </w:rPr>
            <w:fldChar w:fldCharType="end"/>
          </w:r>
        </w:sdtContent>
      </w:sdt>
      <w:r w:rsidRPr="00A4782F">
        <w:rPr>
          <w:rFonts w:asciiTheme="minorBidi" w:hAnsiTheme="minorBidi" w:cstheme="minorBidi"/>
          <w:color w:val="000000"/>
          <w:lang w:eastAsia="en-GB"/>
        </w:rPr>
        <w:t>, and</w:t>
      </w:r>
      <w:r w:rsidRPr="00A4782F">
        <w:rPr>
          <w:rFonts w:asciiTheme="minorBidi" w:hAnsiTheme="minorBidi" w:cstheme="minorBidi"/>
        </w:rPr>
        <w:t xml:space="preserve"> has been successfully applied throughout human factors research across several disciplines such as engineering safety </w:t>
      </w:r>
      <w:sdt>
        <w:sdtPr>
          <w:rPr>
            <w:rFonts w:asciiTheme="minorBidi" w:hAnsiTheme="minorBidi" w:cstheme="minorBidi"/>
          </w:rPr>
          <w:id w:val="1422680215"/>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Sii01 \l 2057 </w:instrText>
          </w:r>
          <w:r w:rsidRPr="00A4782F">
            <w:rPr>
              <w:rFonts w:asciiTheme="minorBidi" w:hAnsiTheme="minorBidi" w:cstheme="minorBidi"/>
            </w:rPr>
            <w:fldChar w:fldCharType="separate"/>
          </w:r>
          <w:r w:rsidR="00580D52" w:rsidRPr="00580D52">
            <w:rPr>
              <w:rFonts w:asciiTheme="minorBidi" w:hAnsiTheme="minorBidi" w:cstheme="minorBidi"/>
              <w:noProof/>
            </w:rPr>
            <w:t>[196]</w:t>
          </w:r>
          <w:r w:rsidRPr="00A4782F">
            <w:rPr>
              <w:rFonts w:asciiTheme="minorBidi" w:hAnsiTheme="minorBidi" w:cstheme="minorBidi"/>
            </w:rPr>
            <w:fldChar w:fldCharType="end"/>
          </w:r>
        </w:sdtContent>
      </w:sdt>
      <w:r w:rsidRPr="00A4782F">
        <w:rPr>
          <w:rFonts w:asciiTheme="minorBidi" w:hAnsiTheme="minorBidi" w:cstheme="minorBidi"/>
        </w:rPr>
        <w:t xml:space="preserve">, failure mode analysis </w:t>
      </w:r>
      <w:sdt>
        <w:sdtPr>
          <w:rPr>
            <w:rFonts w:asciiTheme="minorBidi" w:hAnsiTheme="minorBidi" w:cstheme="minorBidi"/>
          </w:rPr>
          <w:id w:val="-568190791"/>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Bra03 \l 2057 </w:instrText>
          </w:r>
          <w:r w:rsidRPr="00A4782F">
            <w:rPr>
              <w:rFonts w:asciiTheme="minorBidi" w:hAnsiTheme="minorBidi" w:cstheme="minorBidi"/>
            </w:rPr>
            <w:fldChar w:fldCharType="separate"/>
          </w:r>
          <w:r w:rsidR="00580D52" w:rsidRPr="00580D52">
            <w:rPr>
              <w:rFonts w:asciiTheme="minorBidi" w:hAnsiTheme="minorBidi" w:cstheme="minorBidi"/>
              <w:noProof/>
            </w:rPr>
            <w:t>[197]</w:t>
          </w:r>
          <w:r w:rsidRPr="00A4782F">
            <w:rPr>
              <w:rFonts w:asciiTheme="minorBidi" w:hAnsiTheme="minorBidi" w:cstheme="minorBidi"/>
            </w:rPr>
            <w:fldChar w:fldCharType="end"/>
          </w:r>
        </w:sdtContent>
      </w:sdt>
      <w:r w:rsidRPr="00A4782F">
        <w:rPr>
          <w:rFonts w:asciiTheme="minorBidi" w:hAnsiTheme="minorBidi" w:cstheme="minorBidi"/>
        </w:rPr>
        <w:t xml:space="preserve">, security </w:t>
      </w:r>
      <w:sdt>
        <w:sdtPr>
          <w:rPr>
            <w:rFonts w:asciiTheme="minorBidi" w:hAnsiTheme="minorBidi" w:cstheme="minorBidi"/>
          </w:rPr>
          <w:id w:val="-949465809"/>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Yan09 \l 2057 </w:instrText>
          </w:r>
          <w:r w:rsidRPr="00A4782F">
            <w:rPr>
              <w:rFonts w:asciiTheme="minorBidi" w:hAnsiTheme="minorBidi" w:cstheme="minorBidi"/>
            </w:rPr>
            <w:fldChar w:fldCharType="separate"/>
          </w:r>
          <w:r w:rsidR="00580D52" w:rsidRPr="00580D52">
            <w:rPr>
              <w:rFonts w:asciiTheme="minorBidi" w:hAnsiTheme="minorBidi" w:cstheme="minorBidi"/>
              <w:noProof/>
            </w:rPr>
            <w:t>[198]</w:t>
          </w:r>
          <w:r w:rsidRPr="00A4782F">
            <w:rPr>
              <w:rFonts w:asciiTheme="minorBidi" w:hAnsiTheme="minorBidi" w:cstheme="minorBidi"/>
            </w:rPr>
            <w:fldChar w:fldCharType="end"/>
          </w:r>
        </w:sdtContent>
      </w:sdt>
      <w:r w:rsidRPr="00A4782F">
        <w:rPr>
          <w:rFonts w:asciiTheme="minorBidi" w:hAnsiTheme="minorBidi" w:cstheme="minorBidi"/>
        </w:rPr>
        <w:t xml:space="preserve">, poaching </w:t>
      </w:r>
      <w:sdt>
        <w:sdtPr>
          <w:rPr>
            <w:rFonts w:asciiTheme="minorBidi" w:hAnsiTheme="minorBidi" w:cstheme="minorBidi"/>
          </w:rPr>
          <w:id w:val="147748704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Koe17 \l 2057 </w:instrText>
          </w:r>
          <w:r w:rsidRPr="00A4782F">
            <w:rPr>
              <w:rFonts w:asciiTheme="minorBidi" w:hAnsiTheme="minorBidi" w:cstheme="minorBidi"/>
            </w:rPr>
            <w:fldChar w:fldCharType="separate"/>
          </w:r>
          <w:r w:rsidR="00580D52" w:rsidRPr="00580D52">
            <w:rPr>
              <w:rFonts w:asciiTheme="minorBidi" w:hAnsiTheme="minorBidi" w:cstheme="minorBidi"/>
              <w:noProof/>
            </w:rPr>
            <w:t>[182]</w:t>
          </w:r>
          <w:r w:rsidRPr="00A4782F">
            <w:rPr>
              <w:rFonts w:asciiTheme="minorBidi" w:hAnsiTheme="minorBidi" w:cstheme="minorBidi"/>
            </w:rPr>
            <w:fldChar w:fldCharType="end"/>
          </w:r>
        </w:sdtContent>
      </w:sdt>
      <w:r w:rsidRPr="00A4782F">
        <w:rPr>
          <w:rFonts w:asciiTheme="minorBidi" w:hAnsiTheme="minorBidi" w:cstheme="minorBidi"/>
        </w:rPr>
        <w:t xml:space="preserve"> and most recently genetics </w:t>
      </w:r>
      <w:sdt>
        <w:sdtPr>
          <w:rPr>
            <w:rFonts w:asciiTheme="minorBidi" w:hAnsiTheme="minorBidi" w:cstheme="minorBidi"/>
          </w:rPr>
          <w:id w:val="-75312103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Zhu21 \l 2057 </w:instrText>
          </w:r>
          <w:r w:rsidRPr="00A4782F">
            <w:rPr>
              <w:rFonts w:asciiTheme="minorBidi" w:hAnsiTheme="minorBidi" w:cstheme="minorBidi"/>
            </w:rPr>
            <w:fldChar w:fldCharType="separate"/>
          </w:r>
          <w:r w:rsidR="00580D52" w:rsidRPr="00580D52">
            <w:rPr>
              <w:rFonts w:asciiTheme="minorBidi" w:hAnsiTheme="minorBidi" w:cstheme="minorBidi"/>
              <w:noProof/>
            </w:rPr>
            <w:t>[199]</w:t>
          </w:r>
          <w:r w:rsidRPr="00A4782F">
            <w:rPr>
              <w:rFonts w:asciiTheme="minorBidi" w:hAnsiTheme="minorBidi" w:cstheme="minorBidi"/>
            </w:rPr>
            <w:fldChar w:fldCharType="end"/>
          </w:r>
        </w:sdtContent>
      </w:sdt>
      <w:r w:rsidRPr="00A4782F">
        <w:rPr>
          <w:rFonts w:asciiTheme="minorBidi" w:hAnsiTheme="minorBidi" w:cstheme="minorBidi"/>
        </w:rPr>
        <w:t xml:space="preserve">. </w:t>
      </w:r>
      <w:r w:rsidRPr="00A4782F">
        <w:rPr>
          <w:rFonts w:asciiTheme="minorBidi" w:hAnsiTheme="minorBidi" w:cstheme="minorBidi"/>
          <w:color w:val="000000"/>
          <w:lang w:eastAsia="en-GB"/>
        </w:rPr>
        <w:t xml:space="preserve">Secondly, Bayesian reasoning could conveniently update prior judgments when new evidence becomes available </w:t>
      </w:r>
      <w:sdt>
        <w:sdtPr>
          <w:rPr>
            <w:rFonts w:asciiTheme="minorBidi" w:hAnsiTheme="minorBidi" w:cstheme="minorBidi"/>
            <w:color w:val="000000"/>
            <w:lang w:eastAsia="en-GB"/>
          </w:rPr>
          <w:id w:val="1404794209"/>
          <w:citation/>
        </w:sdtPr>
        <w:sdtEndPr/>
        <w:sdtContent>
          <w:r w:rsidRPr="00A4782F">
            <w:rPr>
              <w:rFonts w:asciiTheme="minorBidi" w:hAnsiTheme="minorBidi" w:cstheme="minorBidi"/>
              <w:color w:val="000000"/>
              <w:lang w:eastAsia="en-GB"/>
            </w:rPr>
            <w:fldChar w:fldCharType="begin"/>
          </w:r>
          <w:r w:rsidRPr="00A4782F">
            <w:rPr>
              <w:rFonts w:asciiTheme="minorBidi" w:hAnsiTheme="minorBidi" w:cstheme="minorBidi"/>
              <w:color w:val="000000"/>
              <w:lang w:eastAsia="en-GB"/>
            </w:rPr>
            <w:instrText xml:space="preserve">CITATION Kor \l 2057 </w:instrText>
          </w:r>
          <w:r w:rsidRPr="00A4782F">
            <w:rPr>
              <w:rFonts w:asciiTheme="minorBidi" w:hAnsiTheme="minorBidi" w:cstheme="minorBidi"/>
              <w:color w:val="000000"/>
              <w:lang w:eastAsia="en-GB"/>
            </w:rPr>
            <w:fldChar w:fldCharType="separate"/>
          </w:r>
          <w:r w:rsidR="00580D52" w:rsidRPr="00580D52">
            <w:rPr>
              <w:rFonts w:asciiTheme="minorBidi" w:hAnsiTheme="minorBidi" w:cstheme="minorBidi"/>
              <w:noProof/>
              <w:color w:val="000000"/>
              <w:lang w:eastAsia="en-GB"/>
            </w:rPr>
            <w:t>[200]</w:t>
          </w:r>
          <w:r w:rsidRPr="00A4782F">
            <w:rPr>
              <w:rFonts w:asciiTheme="minorBidi" w:hAnsiTheme="minorBidi" w:cstheme="minorBidi"/>
              <w:color w:val="000000"/>
              <w:lang w:eastAsia="en-GB"/>
            </w:rPr>
            <w:fldChar w:fldCharType="end"/>
          </w:r>
        </w:sdtContent>
      </w:sdt>
      <w:r w:rsidRPr="00A4782F">
        <w:rPr>
          <w:rFonts w:asciiTheme="minorBidi" w:hAnsiTheme="minorBidi" w:cstheme="minorBidi"/>
          <w:color w:val="000000"/>
          <w:lang w:eastAsia="en-GB"/>
        </w:rPr>
        <w:t xml:space="preserve">, making it ideal for changes in circumstance over time (as a state moves towards improved governance and rule of law for example). This would provide longevity to future research. Thirdly, </w:t>
      </w:r>
      <w:r w:rsidRPr="00A4782F">
        <w:rPr>
          <w:rFonts w:asciiTheme="minorBidi" w:hAnsiTheme="minorBidi" w:cstheme="minorBidi"/>
        </w:rPr>
        <w:t xml:space="preserve">further reading on the diversity and uncertainty of information in complex environments </w:t>
      </w:r>
      <w:sdt>
        <w:sdtPr>
          <w:rPr>
            <w:rFonts w:asciiTheme="minorBidi" w:hAnsiTheme="minorBidi" w:cstheme="minorBidi"/>
            <w:color w:val="000000"/>
          </w:rPr>
          <w:id w:val="-328994878"/>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Chi09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[201]</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xml:space="preserve"> </w:t>
      </w:r>
      <w:r w:rsidRPr="00A4782F">
        <w:rPr>
          <w:rFonts w:asciiTheme="minorBidi" w:hAnsiTheme="minorBidi" w:cstheme="minorBidi"/>
        </w:rPr>
        <w:t xml:space="preserve">led the authors to discount other theories such as FMEA, </w:t>
      </w:r>
      <w:r w:rsidRPr="00A4782F">
        <w:rPr>
          <w:rFonts w:asciiTheme="minorBidi" w:hAnsiTheme="minorBidi" w:cstheme="minorBidi"/>
          <w:color w:val="000000"/>
        </w:rPr>
        <w:t xml:space="preserve">AHP and ANP.  </w:t>
      </w:r>
      <w:r w:rsidRPr="00A4782F">
        <w:rPr>
          <w:rFonts w:asciiTheme="minorBidi" w:hAnsiTheme="minorBidi" w:cstheme="minorBidi"/>
        </w:rPr>
        <w:t xml:space="preserve">Bayes’ theorem was therefore chosen as a viable method to assess ECP diversion since it provided </w:t>
      </w:r>
      <w:r w:rsidRPr="00A4782F">
        <w:rPr>
          <w:rFonts w:asciiTheme="minorBidi" w:hAnsiTheme="minorBidi" w:cstheme="minorBidi"/>
          <w:i/>
          <w:iCs/>
        </w:rPr>
        <w:t>‘weights</w:t>
      </w:r>
      <w:r w:rsidRPr="00A4782F">
        <w:rPr>
          <w:rFonts w:asciiTheme="minorBidi" w:hAnsiTheme="minorBidi" w:cstheme="minorBidi"/>
        </w:rPr>
        <w:t xml:space="preserve"> </w:t>
      </w:r>
      <w:r w:rsidRPr="00A4782F">
        <w:rPr>
          <w:rFonts w:asciiTheme="minorBidi" w:hAnsiTheme="minorBidi" w:cstheme="minorBidi"/>
          <w:i/>
          <w:iCs/>
        </w:rPr>
        <w:t>of evidence’</w:t>
      </w:r>
      <w:r w:rsidRPr="00A4782F">
        <w:rPr>
          <w:rFonts w:asciiTheme="minorBidi" w:hAnsiTheme="minorBidi" w:cstheme="minorBidi"/>
        </w:rPr>
        <w:t xml:space="preserve"> to determine the level of risk priority that should be apportioned to effective decision-making, and which has proven successful in unpacking the complexity of poaching </w:t>
      </w:r>
      <w:sdt>
        <w:sdtPr>
          <w:rPr>
            <w:rFonts w:asciiTheme="minorBidi" w:hAnsiTheme="minorBidi" w:cstheme="minorBidi"/>
          </w:rPr>
          <w:id w:val="1244683855"/>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Koe17 \l 2057 </w:instrText>
          </w:r>
          <w:r w:rsidRPr="00A4782F">
            <w:rPr>
              <w:rFonts w:asciiTheme="minorBidi" w:hAnsiTheme="minorBidi" w:cstheme="minorBidi"/>
            </w:rPr>
            <w:fldChar w:fldCharType="separate"/>
          </w:r>
          <w:r w:rsidR="00580D52" w:rsidRPr="00580D52">
            <w:rPr>
              <w:rFonts w:asciiTheme="minorBidi" w:hAnsiTheme="minorBidi" w:cstheme="minorBidi"/>
              <w:noProof/>
            </w:rPr>
            <w:t>[182]</w:t>
          </w:r>
          <w:r w:rsidRPr="00A4782F">
            <w:rPr>
              <w:rFonts w:asciiTheme="minorBidi" w:hAnsiTheme="minorBidi" w:cstheme="minorBidi"/>
            </w:rPr>
            <w:fldChar w:fldCharType="end"/>
          </w:r>
        </w:sdtContent>
      </w:sdt>
      <w:r w:rsidRPr="00A4782F">
        <w:rPr>
          <w:rFonts w:asciiTheme="minorBidi" w:hAnsiTheme="minorBidi" w:cstheme="minorBidi"/>
        </w:rPr>
        <w:t xml:space="preserve">. </w:t>
      </w:r>
    </w:p>
    <w:p w14:paraId="65F1369A" w14:textId="77777777" w:rsidR="00E40E6F" w:rsidRPr="00A4782F" w:rsidRDefault="00E40E6F" w:rsidP="00E40E6F">
      <w:pPr>
        <w:rPr>
          <w:rFonts w:asciiTheme="minorBidi" w:hAnsiTheme="minorBidi" w:cstheme="minorBidi"/>
          <w:color w:val="000000"/>
        </w:rPr>
      </w:pPr>
      <w:r w:rsidRPr="00A4782F">
        <w:rPr>
          <w:rFonts w:asciiTheme="minorBidi" w:hAnsiTheme="minorBidi" w:cstheme="minorBidi"/>
        </w:rPr>
        <w:t>However, two fundamental problems have been addressed to build a Bayesian network around ECP. The first was to determine the structure of the network (the qualitative part, which is usually called a directed acyclic graph (DAG)), and the second was to determine the conditional probabilities associated with each node (quantitative). In this research, the experts sought to establish the DAG associated with ECP diversion within the state, but stopped at anything further than establishing the most basic conditional probabilities. Based on those areas of potential focus identified, belief updating would need to be applied to determine successful outcomes, and which is funded throughout 2023 and 2024.</w:t>
      </w:r>
    </w:p>
    <w:p w14:paraId="71C8B0DF" w14:textId="77777777" w:rsidR="00E40E6F" w:rsidRPr="00A4782F" w:rsidRDefault="00E40E6F" w:rsidP="00D442FB">
      <w:pPr>
        <w:pStyle w:val="Heading2"/>
        <w:rPr>
          <w:rFonts w:asciiTheme="minorBidi" w:hAnsiTheme="minorBidi" w:cstheme="minorBidi"/>
        </w:rPr>
      </w:pPr>
      <w:bookmarkStart w:id="172" w:name="_Toc143499506"/>
      <w:bookmarkStart w:id="173" w:name="_Toc152159596"/>
      <w:r w:rsidRPr="00A4782F">
        <w:rPr>
          <w:rFonts w:asciiTheme="minorBidi" w:hAnsiTheme="minorBidi" w:cstheme="minorBidi"/>
        </w:rPr>
        <w:t>Results &amp; Discussion</w:t>
      </w:r>
      <w:bookmarkEnd w:id="172"/>
      <w:bookmarkEnd w:id="173"/>
    </w:p>
    <w:p w14:paraId="3B364FAD" w14:textId="77777777" w:rsidR="00E40E6F" w:rsidRPr="00A4782F" w:rsidRDefault="00E40E6F" w:rsidP="00D442FB">
      <w:pPr>
        <w:pStyle w:val="Heading3"/>
        <w:rPr>
          <w:rFonts w:asciiTheme="minorBidi" w:hAnsiTheme="minorBidi" w:cstheme="minorBidi"/>
        </w:rPr>
      </w:pPr>
      <w:bookmarkStart w:id="174" w:name="_Toc143499507"/>
      <w:bookmarkStart w:id="175" w:name="_Toc152159597"/>
      <w:r w:rsidRPr="00A4782F">
        <w:rPr>
          <w:rFonts w:asciiTheme="minorBidi" w:hAnsiTheme="minorBidi" w:cstheme="minorBidi"/>
        </w:rPr>
        <w:t>Ammonium Nitrate Use in HME</w:t>
      </w:r>
      <w:bookmarkEnd w:id="174"/>
      <w:bookmarkEnd w:id="175"/>
    </w:p>
    <w:p w14:paraId="2D9B72A5" w14:textId="4CA94A15" w:rsidR="00E40E6F" w:rsidRPr="00A4782F" w:rsidRDefault="00E40E6F" w:rsidP="00E40E6F">
      <w:pPr>
        <w:contextualSpacing/>
        <w:rPr>
          <w:rFonts w:asciiTheme="minorBidi" w:hAnsiTheme="minorBidi" w:cstheme="minorBidi"/>
          <w:color w:val="000000"/>
        </w:rPr>
      </w:pPr>
      <w:r w:rsidRPr="00A4782F">
        <w:rPr>
          <w:rFonts w:asciiTheme="minorBidi" w:hAnsiTheme="minorBidi" w:cstheme="minorBidi"/>
          <w:shd w:val="clear" w:color="auto" w:fill="FFFFFF"/>
        </w:rPr>
        <w:t xml:space="preserve">Senior law enforcement officials within the state identified that by far the largest explosive constituent of IEDs comprised military ordnance, owing to the limited security of ammunition stockpiles. However, discussion with the national demining authority and UNDP established that the use of ammonium nitrate (energised with aluminium) within improvised mines and IEDs over four years had been significant. </w:t>
      </w:r>
      <w:r w:rsidRPr="00A4782F">
        <w:rPr>
          <w:rFonts w:asciiTheme="minorBidi" w:hAnsiTheme="minorBidi" w:cstheme="minorBidi"/>
        </w:rPr>
        <w:t xml:space="preserve">Whilst the numbers in circulation are difficult to predict (they are only encountered during clearance operations), the use of AN between 2018 and 2021 could be determined from the Information Management System for Mine Action (IMSMA) as 92,000kg </w:t>
      </w:r>
      <w:r w:rsidRPr="00A4782F">
        <w:rPr>
          <w:rFonts w:asciiTheme="minorBidi" w:hAnsiTheme="minorBidi" w:cstheme="minorBidi"/>
          <w:color w:val="000000"/>
        </w:rPr>
        <w:t>(see</w:t>
      </w:r>
      <w:r w:rsidR="009110F0">
        <w:rPr>
          <w:rFonts w:asciiTheme="minorBidi" w:hAnsiTheme="minorBidi" w:cstheme="minorBidi"/>
          <w:color w:val="000000"/>
        </w:rPr>
        <w:t xml:space="preserve"> </w:t>
      </w:r>
      <w:r w:rsidR="009110F0">
        <w:rPr>
          <w:rFonts w:asciiTheme="minorBidi" w:hAnsiTheme="minorBidi" w:cstheme="minorBidi"/>
          <w:color w:val="000000"/>
        </w:rPr>
        <w:fldChar w:fldCharType="begin"/>
      </w:r>
      <w:r w:rsidR="009110F0">
        <w:rPr>
          <w:rFonts w:asciiTheme="minorBidi" w:hAnsiTheme="minorBidi" w:cstheme="minorBidi"/>
          <w:color w:val="000000"/>
        </w:rPr>
        <w:instrText xml:space="preserve"> REF _Ref151988699 \h </w:instrText>
      </w:r>
      <w:r w:rsidR="009110F0">
        <w:rPr>
          <w:rFonts w:asciiTheme="minorBidi" w:hAnsiTheme="minorBidi" w:cstheme="minorBidi"/>
          <w:color w:val="000000"/>
        </w:rPr>
      </w:r>
      <w:r w:rsidR="009110F0">
        <w:rPr>
          <w:rFonts w:asciiTheme="minorBidi" w:hAnsiTheme="minorBidi" w:cstheme="minorBidi"/>
          <w:color w:val="000000"/>
        </w:rPr>
        <w:fldChar w:fldCharType="separate"/>
      </w:r>
      <w:r w:rsidR="00772689">
        <w:t xml:space="preserve">Table </w:t>
      </w:r>
      <w:r w:rsidR="00772689">
        <w:rPr>
          <w:noProof/>
          <w:cs/>
        </w:rPr>
        <w:t>‎</w:t>
      </w:r>
      <w:r w:rsidR="00772689">
        <w:rPr>
          <w:noProof/>
        </w:rPr>
        <w:t>4</w:t>
      </w:r>
      <w:r w:rsidR="00772689">
        <w:noBreakHyphen/>
      </w:r>
      <w:r w:rsidR="00772689">
        <w:rPr>
          <w:noProof/>
        </w:rPr>
        <w:t>3</w:t>
      </w:r>
      <w:r w:rsidR="009110F0">
        <w:rPr>
          <w:rFonts w:asciiTheme="minorBidi" w:hAnsiTheme="minorBidi" w:cstheme="minorBidi"/>
          <w:color w:val="000000"/>
        </w:rPr>
        <w:fldChar w:fldCharType="end"/>
      </w:r>
      <w:r w:rsidRPr="00A4782F">
        <w:rPr>
          <w:rFonts w:asciiTheme="minorBidi" w:hAnsiTheme="minorBidi" w:cstheme="minorBidi"/>
          <w:color w:val="000000"/>
        </w:rPr>
        <w:t>):</w:t>
      </w:r>
    </w:p>
    <w:p w14:paraId="3F89F2C4" w14:textId="77777777" w:rsidR="00E40E6F" w:rsidRPr="00A4782F" w:rsidRDefault="00E40E6F" w:rsidP="00E40E6F">
      <w:pPr>
        <w:contextualSpacing/>
        <w:rPr>
          <w:rFonts w:asciiTheme="minorBidi" w:hAnsiTheme="minorBidi" w:cstheme="minorBidi"/>
          <w:color w:val="000000"/>
        </w:rPr>
      </w:pPr>
    </w:p>
    <w:p w14:paraId="2A332657" w14:textId="7362457A" w:rsidR="00E40E6F" w:rsidRPr="00A4782F" w:rsidRDefault="0067757F" w:rsidP="0067757F">
      <w:pPr>
        <w:pStyle w:val="Caption"/>
        <w:jc w:val="center"/>
        <w:rPr>
          <w:rFonts w:asciiTheme="minorBidi" w:hAnsiTheme="minorBidi" w:cstheme="minorBidi"/>
          <w:color w:val="000000"/>
        </w:rPr>
      </w:pPr>
      <w:bookmarkStart w:id="176" w:name="_Ref151988699"/>
      <w:bookmarkStart w:id="177" w:name="_Toc152159686"/>
      <w:r>
        <w:t xml:space="preserve">Table </w:t>
      </w:r>
      <w:fldSimple w:instr=" STYLEREF 1 \s ">
        <w:r w:rsidR="00772689">
          <w:rPr>
            <w:noProof/>
            <w:cs/>
          </w:rPr>
          <w:t>‎</w:t>
        </w:r>
        <w:r w:rsidR="00772689">
          <w:rPr>
            <w:noProof/>
          </w:rPr>
          <w:t>4</w:t>
        </w:r>
      </w:fldSimple>
      <w:r w:rsidR="002D7B4D">
        <w:noBreakHyphen/>
      </w:r>
      <w:fldSimple w:instr=" SEQ Table \* ARABIC \s 1 ">
        <w:r w:rsidR="00772689">
          <w:rPr>
            <w:noProof/>
          </w:rPr>
          <w:t>3</w:t>
        </w:r>
      </w:fldSimple>
      <w:bookmarkEnd w:id="176"/>
      <w:r>
        <w:t xml:space="preserve">: </w:t>
      </w:r>
      <w:r w:rsidRPr="004F35F1">
        <w:t>Numbers of mines and IEDs recovered over four years containing HME – source IMSMA [132]</w:t>
      </w:r>
      <w:bookmarkEnd w:id="177"/>
    </w:p>
    <w:tbl>
      <w:tblPr>
        <w:tblStyle w:val="TableGridLight"/>
        <w:tblW w:w="0" w:type="auto"/>
        <w:jc w:val="center"/>
        <w:tblLook w:val="04A0" w:firstRow="1" w:lastRow="0" w:firstColumn="1" w:lastColumn="0" w:noHBand="0" w:noVBand="1"/>
      </w:tblPr>
      <w:tblGrid>
        <w:gridCol w:w="1271"/>
        <w:gridCol w:w="1985"/>
        <w:gridCol w:w="1842"/>
        <w:gridCol w:w="2127"/>
      </w:tblGrid>
      <w:tr w:rsidR="00E40E6F" w:rsidRPr="00A4782F" w14:paraId="0A7CFA13" w14:textId="77777777" w:rsidTr="00B50905">
        <w:trPr>
          <w:jc w:val="center"/>
        </w:trPr>
        <w:tc>
          <w:tcPr>
            <w:tcW w:w="1271" w:type="dxa"/>
            <w:shd w:val="clear" w:color="auto" w:fill="D9D9D9" w:themeFill="background1" w:themeFillShade="D9"/>
          </w:tcPr>
          <w:p w14:paraId="0752A8FB"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Year</w:t>
            </w:r>
          </w:p>
        </w:tc>
        <w:tc>
          <w:tcPr>
            <w:tcW w:w="1985" w:type="dxa"/>
            <w:shd w:val="clear" w:color="auto" w:fill="D9D9D9" w:themeFill="background1" w:themeFillShade="D9"/>
          </w:tcPr>
          <w:p w14:paraId="092962B4"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Improvised Mine</w:t>
            </w:r>
          </w:p>
        </w:tc>
        <w:tc>
          <w:tcPr>
            <w:tcW w:w="1842" w:type="dxa"/>
            <w:shd w:val="clear" w:color="auto" w:fill="D9D9D9" w:themeFill="background1" w:themeFillShade="D9"/>
          </w:tcPr>
          <w:p w14:paraId="13BC4BBD"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IED</w:t>
            </w:r>
          </w:p>
        </w:tc>
        <w:tc>
          <w:tcPr>
            <w:tcW w:w="2127" w:type="dxa"/>
            <w:shd w:val="clear" w:color="auto" w:fill="D9D9D9" w:themeFill="background1" w:themeFillShade="D9"/>
          </w:tcPr>
          <w:p w14:paraId="39B25BEA"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Contain HME</w:t>
            </w:r>
          </w:p>
        </w:tc>
      </w:tr>
      <w:tr w:rsidR="00E40E6F" w:rsidRPr="00A4782F" w14:paraId="1E3B679F" w14:textId="77777777" w:rsidTr="00E63B1B">
        <w:trPr>
          <w:jc w:val="center"/>
        </w:trPr>
        <w:tc>
          <w:tcPr>
            <w:tcW w:w="1271" w:type="dxa"/>
          </w:tcPr>
          <w:p w14:paraId="77926B1D"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2021</w:t>
            </w:r>
          </w:p>
        </w:tc>
        <w:tc>
          <w:tcPr>
            <w:tcW w:w="1985" w:type="dxa"/>
          </w:tcPr>
          <w:p w14:paraId="47242AED"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1204</w:t>
            </w:r>
          </w:p>
        </w:tc>
        <w:tc>
          <w:tcPr>
            <w:tcW w:w="1842" w:type="dxa"/>
          </w:tcPr>
          <w:p w14:paraId="518F9572"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1032</w:t>
            </w:r>
          </w:p>
        </w:tc>
        <w:tc>
          <w:tcPr>
            <w:tcW w:w="2127" w:type="dxa"/>
          </w:tcPr>
          <w:p w14:paraId="0C651DF8"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448</w:t>
            </w:r>
          </w:p>
        </w:tc>
      </w:tr>
      <w:tr w:rsidR="00E40E6F" w:rsidRPr="00A4782F" w14:paraId="3880CADC" w14:textId="77777777" w:rsidTr="00E63B1B">
        <w:trPr>
          <w:jc w:val="center"/>
        </w:trPr>
        <w:tc>
          <w:tcPr>
            <w:tcW w:w="1271" w:type="dxa"/>
          </w:tcPr>
          <w:p w14:paraId="6802FEE6"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2020</w:t>
            </w:r>
          </w:p>
        </w:tc>
        <w:tc>
          <w:tcPr>
            <w:tcW w:w="1985" w:type="dxa"/>
          </w:tcPr>
          <w:p w14:paraId="55F9A9FA"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923</w:t>
            </w:r>
          </w:p>
        </w:tc>
        <w:tc>
          <w:tcPr>
            <w:tcW w:w="1842" w:type="dxa"/>
          </w:tcPr>
          <w:p w14:paraId="65FAAF4A"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512</w:t>
            </w:r>
          </w:p>
        </w:tc>
        <w:tc>
          <w:tcPr>
            <w:tcW w:w="2127" w:type="dxa"/>
          </w:tcPr>
          <w:p w14:paraId="5D23910F"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287</w:t>
            </w:r>
          </w:p>
        </w:tc>
      </w:tr>
      <w:tr w:rsidR="00E40E6F" w:rsidRPr="00A4782F" w14:paraId="0EDEB0AE" w14:textId="77777777" w:rsidTr="00E63B1B">
        <w:trPr>
          <w:jc w:val="center"/>
        </w:trPr>
        <w:tc>
          <w:tcPr>
            <w:tcW w:w="1271" w:type="dxa"/>
          </w:tcPr>
          <w:p w14:paraId="3FF32EAB"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2019</w:t>
            </w:r>
          </w:p>
        </w:tc>
        <w:tc>
          <w:tcPr>
            <w:tcW w:w="1985" w:type="dxa"/>
          </w:tcPr>
          <w:p w14:paraId="6F521A4E"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1536</w:t>
            </w:r>
          </w:p>
        </w:tc>
        <w:tc>
          <w:tcPr>
            <w:tcW w:w="1842" w:type="dxa"/>
          </w:tcPr>
          <w:p w14:paraId="3BC8076A"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786</w:t>
            </w:r>
          </w:p>
        </w:tc>
        <w:tc>
          <w:tcPr>
            <w:tcW w:w="2127" w:type="dxa"/>
          </w:tcPr>
          <w:p w14:paraId="03D148B3"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465</w:t>
            </w:r>
          </w:p>
        </w:tc>
      </w:tr>
      <w:tr w:rsidR="00E40E6F" w:rsidRPr="00A4782F" w14:paraId="39EDD2B8" w14:textId="77777777" w:rsidTr="00E63B1B">
        <w:trPr>
          <w:jc w:val="center"/>
        </w:trPr>
        <w:tc>
          <w:tcPr>
            <w:tcW w:w="1271" w:type="dxa"/>
          </w:tcPr>
          <w:p w14:paraId="102CB8CA"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2018</w:t>
            </w:r>
          </w:p>
        </w:tc>
        <w:tc>
          <w:tcPr>
            <w:tcW w:w="1985" w:type="dxa"/>
          </w:tcPr>
          <w:p w14:paraId="1EB9CBFE"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1691</w:t>
            </w:r>
          </w:p>
        </w:tc>
        <w:tc>
          <w:tcPr>
            <w:tcW w:w="1842" w:type="dxa"/>
          </w:tcPr>
          <w:p w14:paraId="58D38200"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918</w:t>
            </w:r>
          </w:p>
        </w:tc>
        <w:tc>
          <w:tcPr>
            <w:tcW w:w="2127" w:type="dxa"/>
          </w:tcPr>
          <w:p w14:paraId="452F12B7"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522</w:t>
            </w:r>
          </w:p>
        </w:tc>
      </w:tr>
      <w:tr w:rsidR="00E40E6F" w:rsidRPr="00A4782F" w14:paraId="084CCFD2" w14:textId="77777777" w:rsidTr="00E63B1B">
        <w:trPr>
          <w:jc w:val="center"/>
        </w:trPr>
        <w:tc>
          <w:tcPr>
            <w:tcW w:w="1271" w:type="dxa"/>
          </w:tcPr>
          <w:p w14:paraId="73B9A752"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TOTALS</w:t>
            </w:r>
          </w:p>
        </w:tc>
        <w:tc>
          <w:tcPr>
            <w:tcW w:w="1985" w:type="dxa"/>
          </w:tcPr>
          <w:p w14:paraId="3454E3C2"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5354</w:t>
            </w:r>
          </w:p>
        </w:tc>
        <w:tc>
          <w:tcPr>
            <w:tcW w:w="1842" w:type="dxa"/>
          </w:tcPr>
          <w:p w14:paraId="37B263C4"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3248</w:t>
            </w:r>
          </w:p>
        </w:tc>
        <w:tc>
          <w:tcPr>
            <w:tcW w:w="2127" w:type="dxa"/>
          </w:tcPr>
          <w:p w14:paraId="51AA2B52" w14:textId="77777777" w:rsidR="00E40E6F" w:rsidRPr="00A4782F" w:rsidRDefault="00E40E6F" w:rsidP="00E63B1B">
            <w:pPr>
              <w:jc w:val="center"/>
              <w:rPr>
                <w:rFonts w:asciiTheme="minorBidi" w:hAnsiTheme="minorBidi" w:cstheme="minorBidi"/>
                <w:color w:val="000000"/>
                <w:sz w:val="22"/>
                <w:szCs w:val="22"/>
              </w:rPr>
            </w:pPr>
            <w:r w:rsidRPr="00A4782F">
              <w:rPr>
                <w:rFonts w:asciiTheme="minorBidi" w:hAnsiTheme="minorBidi" w:cstheme="minorBidi"/>
                <w:color w:val="000000"/>
                <w:sz w:val="22"/>
                <w:szCs w:val="22"/>
              </w:rPr>
              <w:t>1722</w:t>
            </w:r>
          </w:p>
        </w:tc>
      </w:tr>
    </w:tbl>
    <w:p w14:paraId="05CD5567" w14:textId="77777777" w:rsidR="00E40E6F" w:rsidRPr="00A4782F" w:rsidRDefault="00E40E6F" w:rsidP="00E40E6F">
      <w:pPr>
        <w:rPr>
          <w:rFonts w:asciiTheme="minorBidi" w:hAnsiTheme="minorBidi" w:cstheme="minorBidi"/>
          <w:color w:val="000000"/>
        </w:rPr>
      </w:pPr>
    </w:p>
    <w:p w14:paraId="3152070B" w14:textId="77777777" w:rsidR="00E40E6F" w:rsidRPr="00A4782F" w:rsidRDefault="00E40E6F" w:rsidP="00E40E6F">
      <w:pPr>
        <w:contextualSpacing/>
        <w:rPr>
          <w:rFonts w:asciiTheme="minorBidi" w:hAnsiTheme="minorBidi" w:cstheme="minorBidi"/>
          <w:shd w:val="clear" w:color="auto" w:fill="FFFFFF"/>
        </w:rPr>
      </w:pPr>
      <w:r w:rsidRPr="00A4782F">
        <w:rPr>
          <w:rFonts w:asciiTheme="minorBidi" w:hAnsiTheme="minorBidi" w:cstheme="minorBidi"/>
        </w:rPr>
        <w:t>Port Authority data identified that 1,457,610 kg of AN had been delivered as part of legitimate trade over that same period, intimating that 6.3 per cent of total volume imported had potentially been used to manufacture IEDs and improvised mines</w:t>
      </w:r>
      <w:r w:rsidRPr="00A4782F">
        <w:rPr>
          <w:rFonts w:asciiTheme="minorBidi" w:hAnsiTheme="minorBidi" w:cstheme="minorBidi"/>
          <w:shd w:val="clear" w:color="auto" w:fill="FFFFFF"/>
        </w:rPr>
        <w:t>. This percentage is important since it establishes the start-point from which to determine whether usage would diminish over time by applying belief updating. For example, if the amount of usage is 6.3% in 2022 (based on data over 4 years) what would that percentage be in 2026, once the causal factors had been identified and belief updating implemented?</w:t>
      </w:r>
    </w:p>
    <w:p w14:paraId="32E4F46F" w14:textId="77777777" w:rsidR="00E40E6F" w:rsidRPr="00A4782F" w:rsidRDefault="00E40E6F" w:rsidP="00D442FB">
      <w:pPr>
        <w:pStyle w:val="Heading3"/>
        <w:rPr>
          <w:rFonts w:asciiTheme="minorBidi" w:hAnsiTheme="minorBidi" w:cstheme="minorBidi"/>
        </w:rPr>
      </w:pPr>
      <w:bookmarkStart w:id="178" w:name="_Toc143499508"/>
      <w:bookmarkStart w:id="179" w:name="_Toc152159598"/>
      <w:r w:rsidRPr="00A4782F">
        <w:rPr>
          <w:rFonts w:asciiTheme="minorBidi" w:hAnsiTheme="minorBidi" w:cstheme="minorBidi"/>
        </w:rPr>
        <w:t>Vulnerabilities Identified Through Focus Groups</w:t>
      </w:r>
      <w:bookmarkEnd w:id="178"/>
      <w:bookmarkEnd w:id="179"/>
    </w:p>
    <w:p w14:paraId="14820C16" w14:textId="43153DE8" w:rsidR="00E40E6F" w:rsidRDefault="00E40E6F" w:rsidP="00E40E6F">
      <w:pPr>
        <w:rPr>
          <w:rFonts w:asciiTheme="minorBidi" w:hAnsiTheme="minorBidi" w:cstheme="minorBidi"/>
        </w:rPr>
      </w:pPr>
      <w:r w:rsidRPr="00A4782F">
        <w:rPr>
          <w:rFonts w:asciiTheme="minorBidi" w:hAnsiTheme="minorBidi" w:cstheme="minorBidi"/>
        </w:rPr>
        <w:t>Of the ten focus groups established between November 2020 and December 2021, the authors can determine (alphabetically) eleven critical vulnerabilities specific to the illicit diversion of AN: awareness (lack of); bribery and corruption; coercion and intimidation; consultation (inappropriate international focus); domestic availability; employment (limited funded employment); idealism; inspection (limited checks); opportunity (relative advantage moving towards HME); security (lack of); and visibility (of overt criminality). These are described in more detail in</w:t>
      </w:r>
      <w:r w:rsidR="009110F0">
        <w:rPr>
          <w:rFonts w:asciiTheme="minorBidi" w:hAnsiTheme="minorBidi" w:cstheme="minorBidi"/>
        </w:rPr>
        <w:t xml:space="preserve"> </w:t>
      </w:r>
      <w:r w:rsidR="009110F0">
        <w:rPr>
          <w:rFonts w:asciiTheme="minorBidi" w:hAnsiTheme="minorBidi" w:cstheme="minorBidi"/>
        </w:rPr>
        <w:fldChar w:fldCharType="begin"/>
      </w:r>
      <w:r w:rsidR="009110F0">
        <w:rPr>
          <w:rFonts w:asciiTheme="minorBidi" w:hAnsiTheme="minorBidi" w:cstheme="minorBidi"/>
        </w:rPr>
        <w:instrText xml:space="preserve"> REF _Ref151988714 \h </w:instrText>
      </w:r>
      <w:r w:rsidR="009110F0">
        <w:rPr>
          <w:rFonts w:asciiTheme="minorBidi" w:hAnsiTheme="minorBidi" w:cstheme="minorBidi"/>
        </w:rPr>
      </w:r>
      <w:r w:rsidR="009110F0">
        <w:rPr>
          <w:rFonts w:asciiTheme="minorBidi" w:hAnsiTheme="minorBidi" w:cstheme="minorBidi"/>
        </w:rPr>
        <w:fldChar w:fldCharType="separate"/>
      </w:r>
      <w:r w:rsidR="00772689">
        <w:t xml:space="preserve">Table </w:t>
      </w:r>
      <w:r w:rsidR="00772689">
        <w:rPr>
          <w:noProof/>
          <w:cs/>
        </w:rPr>
        <w:t>‎</w:t>
      </w:r>
      <w:r w:rsidR="00772689">
        <w:rPr>
          <w:noProof/>
        </w:rPr>
        <w:t>4</w:t>
      </w:r>
      <w:r w:rsidR="00772689">
        <w:noBreakHyphen/>
      </w:r>
      <w:r w:rsidR="00772689">
        <w:rPr>
          <w:noProof/>
        </w:rPr>
        <w:t>4</w:t>
      </w:r>
      <w:r w:rsidR="009110F0">
        <w:rPr>
          <w:rFonts w:asciiTheme="minorBidi" w:hAnsiTheme="minorBidi" w:cstheme="minorBidi"/>
        </w:rPr>
        <w:fldChar w:fldCharType="end"/>
      </w:r>
      <w:r w:rsidRPr="00A4782F">
        <w:rPr>
          <w:rFonts w:asciiTheme="minorBidi" w:hAnsiTheme="minorBidi" w:cstheme="minorBidi"/>
        </w:rPr>
        <w:t>:</w:t>
      </w:r>
    </w:p>
    <w:p w14:paraId="7891EC21" w14:textId="77777777" w:rsidR="005D2EC9" w:rsidRDefault="005D2EC9" w:rsidP="00E40E6F">
      <w:pPr>
        <w:rPr>
          <w:rFonts w:asciiTheme="minorBidi" w:hAnsiTheme="minorBidi" w:cstheme="minorBidi"/>
        </w:rPr>
      </w:pPr>
    </w:p>
    <w:p w14:paraId="00E0A0EA" w14:textId="77777777" w:rsidR="00E63B1B" w:rsidRDefault="00E63B1B" w:rsidP="00E40E6F">
      <w:pPr>
        <w:rPr>
          <w:rFonts w:asciiTheme="minorBidi" w:hAnsiTheme="minorBidi" w:cstheme="minorBidi"/>
        </w:rPr>
        <w:sectPr w:rsidR="00E63B1B" w:rsidSect="00E21674">
          <w:pgSz w:w="11906" w:h="16838" w:code="9"/>
          <w:pgMar w:top="1701" w:right="1701" w:bottom="1701" w:left="1701" w:header="709" w:footer="851" w:gutter="0"/>
          <w:cols w:space="708"/>
          <w:docGrid w:linePitch="360"/>
        </w:sectPr>
      </w:pPr>
    </w:p>
    <w:p w14:paraId="6CB51183" w14:textId="77777777" w:rsidR="00E63B1B" w:rsidRPr="00A4782F" w:rsidRDefault="00E63B1B" w:rsidP="00E40E6F">
      <w:pPr>
        <w:rPr>
          <w:rFonts w:asciiTheme="minorBidi" w:hAnsiTheme="minorBidi" w:cstheme="minorBidi"/>
        </w:rPr>
      </w:pPr>
    </w:p>
    <w:p w14:paraId="5C165F96" w14:textId="4D733DF1" w:rsidR="00E40E6F" w:rsidRPr="00A4782F" w:rsidRDefault="0067757F" w:rsidP="0067757F">
      <w:pPr>
        <w:pStyle w:val="Caption"/>
        <w:jc w:val="center"/>
        <w:rPr>
          <w:rFonts w:asciiTheme="minorBidi" w:hAnsiTheme="minorBidi" w:cstheme="minorBidi"/>
        </w:rPr>
      </w:pPr>
      <w:bookmarkStart w:id="180" w:name="_Ref151988714"/>
      <w:bookmarkStart w:id="181" w:name="_Toc152159687"/>
      <w:r>
        <w:t xml:space="preserve">Table </w:t>
      </w:r>
      <w:fldSimple w:instr=" STYLEREF 1 \s ">
        <w:r w:rsidR="00772689">
          <w:rPr>
            <w:noProof/>
            <w:cs/>
          </w:rPr>
          <w:t>‎</w:t>
        </w:r>
        <w:r w:rsidR="00772689">
          <w:rPr>
            <w:noProof/>
          </w:rPr>
          <w:t>4</w:t>
        </w:r>
      </w:fldSimple>
      <w:r w:rsidR="002D7B4D">
        <w:noBreakHyphen/>
      </w:r>
      <w:fldSimple w:instr=" SEQ Table \* ARABIC \s 1 ">
        <w:r w:rsidR="00772689">
          <w:rPr>
            <w:noProof/>
          </w:rPr>
          <w:t>4</w:t>
        </w:r>
      </w:fldSimple>
      <w:bookmarkEnd w:id="180"/>
      <w:r>
        <w:t xml:space="preserve">: </w:t>
      </w:r>
      <w:r w:rsidRPr="005E6E66">
        <w:t>Vulnerabilities identified by focus groups</w:t>
      </w:r>
      <w:bookmarkEnd w:id="181"/>
    </w:p>
    <w:tbl>
      <w:tblPr>
        <w:tblStyle w:val="TableGridLight"/>
        <w:tblW w:w="0" w:type="auto"/>
        <w:tblLook w:val="04A0" w:firstRow="1" w:lastRow="0" w:firstColumn="1" w:lastColumn="0" w:noHBand="0" w:noVBand="1"/>
      </w:tblPr>
      <w:tblGrid>
        <w:gridCol w:w="1838"/>
        <w:gridCol w:w="11487"/>
      </w:tblGrid>
      <w:tr w:rsidR="00E40E6F" w:rsidRPr="00A4782F" w14:paraId="53600018" w14:textId="77777777" w:rsidTr="00B50905">
        <w:trPr>
          <w:tblHeader/>
        </w:trPr>
        <w:tc>
          <w:tcPr>
            <w:tcW w:w="1838" w:type="dxa"/>
            <w:shd w:val="clear" w:color="auto" w:fill="D9D9D9" w:themeFill="background1" w:themeFillShade="D9"/>
          </w:tcPr>
          <w:p w14:paraId="615DF527"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Vulnerability</w:t>
            </w:r>
          </w:p>
        </w:tc>
        <w:tc>
          <w:tcPr>
            <w:tcW w:w="11487" w:type="dxa"/>
            <w:shd w:val="clear" w:color="auto" w:fill="D9D9D9" w:themeFill="background1" w:themeFillShade="D9"/>
          </w:tcPr>
          <w:p w14:paraId="6C92B614" w14:textId="77777777" w:rsidR="00E40E6F" w:rsidRPr="00A4782F" w:rsidRDefault="00E40E6F" w:rsidP="00E63B1B">
            <w:pPr>
              <w:jc w:val="center"/>
              <w:rPr>
                <w:rFonts w:asciiTheme="minorBidi" w:hAnsiTheme="minorBidi" w:cstheme="minorBidi"/>
                <w:sz w:val="22"/>
                <w:szCs w:val="22"/>
              </w:rPr>
            </w:pPr>
            <w:r w:rsidRPr="00A4782F">
              <w:rPr>
                <w:rFonts w:asciiTheme="minorBidi" w:hAnsiTheme="minorBidi" w:cstheme="minorBidi"/>
                <w:sz w:val="22"/>
                <w:szCs w:val="22"/>
              </w:rPr>
              <w:t>Remarks</w:t>
            </w:r>
          </w:p>
        </w:tc>
      </w:tr>
      <w:tr w:rsidR="00E40E6F" w:rsidRPr="00A4782F" w14:paraId="59672959" w14:textId="77777777" w:rsidTr="00E63B1B">
        <w:tc>
          <w:tcPr>
            <w:tcW w:w="1838" w:type="dxa"/>
          </w:tcPr>
          <w:p w14:paraId="24F0890A"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Awareness</w:t>
            </w:r>
          </w:p>
        </w:tc>
        <w:tc>
          <w:tcPr>
            <w:tcW w:w="11487" w:type="dxa"/>
          </w:tcPr>
          <w:p w14:paraId="3AC602D3"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Limited understanding within the supply chain regarding an ECP and its dual-use. As such, little attention was paid to the movement of agricultural or industrial products, less those with a corruptible value chain (food, fuel, water). Ammonium nitrate was seen solely as a fertiliser for agricultural use.</w:t>
            </w:r>
          </w:p>
        </w:tc>
      </w:tr>
      <w:tr w:rsidR="00E40E6F" w:rsidRPr="00A4782F" w14:paraId="281F6F53" w14:textId="77777777" w:rsidTr="00E63B1B">
        <w:tc>
          <w:tcPr>
            <w:tcW w:w="1838" w:type="dxa"/>
          </w:tcPr>
          <w:p w14:paraId="65AA2D39"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Bribery &amp; Corruption</w:t>
            </w:r>
          </w:p>
        </w:tc>
        <w:tc>
          <w:tcPr>
            <w:tcW w:w="11487" w:type="dxa"/>
          </w:tcPr>
          <w:p w14:paraId="4C95C124"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 xml:space="preserve">A heuristic and anecdotal view that access of criminal entities to some key contributors in the supply chain was known about, but not acted upon. The local security forces, immigration, port and customs authorities were cited as the most problematic, with significant irregularity in the payment of wages being the principal cause. The </w:t>
            </w:r>
            <w:r w:rsidRPr="00A4782F">
              <w:rPr>
                <w:rFonts w:asciiTheme="minorBidi" w:hAnsiTheme="minorBidi" w:cstheme="minorBidi"/>
                <w:i/>
                <w:iCs/>
                <w:sz w:val="22"/>
                <w:szCs w:val="22"/>
              </w:rPr>
              <w:t>‘shadow economy’</w:t>
            </w:r>
            <w:r w:rsidRPr="00A4782F">
              <w:rPr>
                <w:rFonts w:asciiTheme="minorBidi" w:hAnsiTheme="minorBidi" w:cstheme="minorBidi"/>
                <w:sz w:val="22"/>
                <w:szCs w:val="22"/>
              </w:rPr>
              <w:t xml:space="preserve"> available through terrorism and criminality was a method of obtaining income security.</w:t>
            </w:r>
          </w:p>
        </w:tc>
      </w:tr>
      <w:tr w:rsidR="00E40E6F" w:rsidRPr="00A4782F" w14:paraId="3B7FC3B5" w14:textId="77777777" w:rsidTr="00E63B1B">
        <w:tc>
          <w:tcPr>
            <w:tcW w:w="1838" w:type="dxa"/>
          </w:tcPr>
          <w:p w14:paraId="58FE968C" w14:textId="57D3FB57" w:rsidR="00E40E6F" w:rsidRPr="00A4782F" w:rsidRDefault="00A64BA5" w:rsidP="00E63B1B">
            <w:pPr>
              <w:jc w:val="left"/>
              <w:rPr>
                <w:rFonts w:asciiTheme="minorBidi" w:hAnsiTheme="minorBidi" w:cstheme="minorBidi"/>
                <w:sz w:val="22"/>
                <w:szCs w:val="22"/>
              </w:rPr>
            </w:pPr>
            <w:r w:rsidRPr="00A4782F">
              <w:rPr>
                <w:rFonts w:asciiTheme="minorBidi" w:hAnsiTheme="minorBidi" w:cstheme="minorBidi"/>
                <w:sz w:val="22"/>
                <w:szCs w:val="22"/>
              </w:rPr>
              <w:t>Coercion</w:t>
            </w:r>
            <w:r w:rsidR="00E40E6F" w:rsidRPr="00A4782F">
              <w:rPr>
                <w:rFonts w:asciiTheme="minorBidi" w:hAnsiTheme="minorBidi" w:cstheme="minorBidi"/>
                <w:sz w:val="22"/>
                <w:szCs w:val="22"/>
              </w:rPr>
              <w:t xml:space="preserve"> &amp; Intimidation</w:t>
            </w:r>
          </w:p>
        </w:tc>
        <w:tc>
          <w:tcPr>
            <w:tcW w:w="11487" w:type="dxa"/>
          </w:tcPr>
          <w:p w14:paraId="39E25911"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Punishments imposed by terrorist and criminal entities for non-compliance were an ominous undertone within some focus groups, but not all. Impotent justice systems were unable to react to reporting. The legal system was confession instead of evidence-based, leading to minimal prosecution and subsequent retribution for crimes reported. Little, if any, evidential process or the will of security forces to see an investigation to a conclusion.</w:t>
            </w:r>
          </w:p>
        </w:tc>
      </w:tr>
      <w:tr w:rsidR="00E40E6F" w:rsidRPr="00A4782F" w14:paraId="1CA75A34" w14:textId="77777777" w:rsidTr="00E63B1B">
        <w:tc>
          <w:tcPr>
            <w:tcW w:w="1838" w:type="dxa"/>
          </w:tcPr>
          <w:p w14:paraId="2F83CB20"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Consultation</w:t>
            </w:r>
          </w:p>
        </w:tc>
        <w:tc>
          <w:tcPr>
            <w:tcW w:w="11487" w:type="dxa"/>
          </w:tcPr>
          <w:p w14:paraId="6E145254"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Lack of international investment on matters of priority within communities. The community need may not necessarily align with the international view of need, and the impact of IEDs has never been previously discussed. Explosive violence, sexual violence and drugs were cited as significant issues, leading to identifying many areas where governance and the rule of law levers could be better applied. Local security force response to IEDs was focused upon specific points of intervention (such as an individual) with no understanding of the long-term effect of that intervention. There had been no reduction in the number of events or civilian casualties due to such interventions. Indeed, IED use had increased by over 20% from the previous year.</w:t>
            </w:r>
          </w:p>
        </w:tc>
      </w:tr>
      <w:tr w:rsidR="00E40E6F" w:rsidRPr="00A4782F" w14:paraId="61BA9D8D" w14:textId="77777777" w:rsidTr="00E63B1B">
        <w:tc>
          <w:tcPr>
            <w:tcW w:w="1838" w:type="dxa"/>
          </w:tcPr>
          <w:p w14:paraId="5B3C2FC4"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Domestic Availability</w:t>
            </w:r>
          </w:p>
        </w:tc>
        <w:tc>
          <w:tcPr>
            <w:tcW w:w="11487" w:type="dxa"/>
          </w:tcPr>
          <w:p w14:paraId="2F0158DB"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Ammonium nitrate was reported to be commonly available for purchase at market, and in quantity. There is no understanding of regulation given that the need for nitrate fertilisers was widely shared across multiple households given food insecurity. IEDs comprising AN were considered easy to manufacture by those with a knowledge of explosives (no requirement for melt casting such as TNT).</w:t>
            </w:r>
          </w:p>
        </w:tc>
      </w:tr>
      <w:tr w:rsidR="00E40E6F" w:rsidRPr="00A4782F" w14:paraId="024BACC8" w14:textId="77777777" w:rsidTr="00E63B1B">
        <w:tc>
          <w:tcPr>
            <w:tcW w:w="1838" w:type="dxa"/>
          </w:tcPr>
          <w:p w14:paraId="4F3B1BD0"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Employment</w:t>
            </w:r>
          </w:p>
        </w:tc>
        <w:tc>
          <w:tcPr>
            <w:tcW w:w="11487" w:type="dxa"/>
          </w:tcPr>
          <w:p w14:paraId="29A6E27D"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lack of jobs was seen as a critical driver amongst disaffected youth to support the illicit supply chain. The deteriorating security situation drove the necessity of cash incentives to feed the family. The government was not paying wages across several employment groups, including those with supply chain access. Coordination with endowment offices to intensify awareness was lacking. The shadow economy's attraction severely undermined any advancement toward achieving peace, justice, and strong institutions.</w:t>
            </w:r>
          </w:p>
        </w:tc>
      </w:tr>
      <w:tr w:rsidR="00E40E6F" w:rsidRPr="00A4782F" w14:paraId="077B682A" w14:textId="77777777" w:rsidTr="00E63B1B">
        <w:tc>
          <w:tcPr>
            <w:tcW w:w="1838" w:type="dxa"/>
          </w:tcPr>
          <w:p w14:paraId="2C302031"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Idealism</w:t>
            </w:r>
          </w:p>
        </w:tc>
        <w:tc>
          <w:tcPr>
            <w:tcW w:w="11487" w:type="dxa"/>
          </w:tcPr>
          <w:p w14:paraId="4D4FBFBC"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There was little support for terrorism or criminal acts based on idealism. Of those consulted, very few recognised ideologies as a motive to stymie their communities.</w:t>
            </w:r>
          </w:p>
        </w:tc>
      </w:tr>
      <w:tr w:rsidR="00E40E6F" w:rsidRPr="00A4782F" w14:paraId="06B28EA7" w14:textId="77777777" w:rsidTr="00E63B1B">
        <w:tc>
          <w:tcPr>
            <w:tcW w:w="1838" w:type="dxa"/>
          </w:tcPr>
          <w:p w14:paraId="2457D712"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Inspection</w:t>
            </w:r>
          </w:p>
        </w:tc>
        <w:tc>
          <w:tcPr>
            <w:tcW w:w="11487" w:type="dxa"/>
          </w:tcPr>
          <w:p w14:paraId="58E28FC6"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A lack of resources, or even funds to pay staff, prevented effective security regimes from being put in place.</w:t>
            </w:r>
          </w:p>
        </w:tc>
      </w:tr>
      <w:tr w:rsidR="00E40E6F" w:rsidRPr="00A4782F" w14:paraId="6F6DFAA7" w14:textId="77777777" w:rsidTr="00E63B1B">
        <w:tc>
          <w:tcPr>
            <w:tcW w:w="1838" w:type="dxa"/>
          </w:tcPr>
          <w:p w14:paraId="0B17497B"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Opportunity</w:t>
            </w:r>
          </w:p>
        </w:tc>
        <w:tc>
          <w:tcPr>
            <w:tcW w:w="11487" w:type="dxa"/>
          </w:tcPr>
          <w:p w14:paraId="176A98A0"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opportunity to use military and commercial explosives was diminishing due to improved physical stockpile and security management. The chance to use ECP existed, with access to the internet readily available. However, focus groups alluded that IED use was at an industrial scale, with users proficient in HME manufacture.</w:t>
            </w:r>
          </w:p>
        </w:tc>
      </w:tr>
      <w:tr w:rsidR="00E40E6F" w:rsidRPr="00A4782F" w14:paraId="7367F074" w14:textId="77777777" w:rsidTr="00E63B1B">
        <w:tc>
          <w:tcPr>
            <w:tcW w:w="1838" w:type="dxa"/>
          </w:tcPr>
          <w:p w14:paraId="6935D246"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Security</w:t>
            </w:r>
          </w:p>
        </w:tc>
        <w:tc>
          <w:tcPr>
            <w:tcW w:w="11487" w:type="dxa"/>
          </w:tcPr>
          <w:p w14:paraId="50D0C023" w14:textId="265C1B8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 xml:space="preserve">Lack of investment in security architecture or facilities. Limited training. Multiple security entities with differing allegiance working within ports – some recognised within the peace process, others not. They have limited information technology and surveillance. Some institutions are more corruptible than others. ‘Insiders’ can flag and identify shipments of vital interest. Little evidence, if any, of criminal entities promoting opportunism but more organised planning. Trusted insiders manipulate access to ECP for use by organisations </w:t>
            </w:r>
            <w:sdt>
              <w:sdtPr>
                <w:rPr>
                  <w:rFonts w:asciiTheme="minorBidi" w:hAnsiTheme="minorBidi" w:cstheme="minorBidi"/>
                </w:rPr>
                <w:id w:val="349771462"/>
                <w:citation/>
              </w:sdtPr>
              <w:sdtEndPr/>
              <w:sdtContent>
                <w:r w:rsidRPr="00A4782F">
                  <w:rPr>
                    <w:rFonts w:asciiTheme="minorBidi" w:hAnsiTheme="minorBidi" w:cstheme="minorBidi"/>
                  </w:rPr>
                  <w:fldChar w:fldCharType="begin"/>
                </w:r>
                <w:r w:rsidRPr="00A4782F">
                  <w:rPr>
                    <w:rFonts w:asciiTheme="minorBidi" w:hAnsiTheme="minorBidi" w:cstheme="minorBidi"/>
                    <w:sz w:val="22"/>
                    <w:szCs w:val="22"/>
                  </w:rPr>
                  <w:instrText xml:space="preserve"> CITATION Sha15 \l 2057 </w:instrText>
                </w:r>
                <w:r w:rsidRPr="00A4782F">
                  <w:rPr>
                    <w:rFonts w:asciiTheme="minorBidi" w:hAnsiTheme="minorBidi" w:cstheme="minorBidi"/>
                  </w:rPr>
                  <w:fldChar w:fldCharType="separate"/>
                </w:r>
                <w:r w:rsidR="00580D52" w:rsidRPr="00580D52">
                  <w:rPr>
                    <w:rFonts w:asciiTheme="minorBidi" w:hAnsiTheme="minorBidi" w:cstheme="minorBidi"/>
                    <w:noProof/>
                    <w:sz w:val="22"/>
                    <w:szCs w:val="22"/>
                  </w:rPr>
                  <w:t>[202]</w:t>
                </w:r>
                <w:r w:rsidRPr="00A4782F">
                  <w:rPr>
                    <w:rFonts w:asciiTheme="minorBidi" w:hAnsiTheme="minorBidi" w:cstheme="minorBidi"/>
                  </w:rPr>
                  <w:fldChar w:fldCharType="end"/>
                </w:r>
              </w:sdtContent>
            </w:sdt>
            <w:r w:rsidRPr="00A4782F">
              <w:rPr>
                <w:rFonts w:asciiTheme="minorBidi" w:hAnsiTheme="minorBidi" w:cstheme="minorBidi"/>
                <w:sz w:val="22"/>
                <w:szCs w:val="22"/>
              </w:rPr>
              <w:t xml:space="preserve">. Tribal contracts override security contracts. </w:t>
            </w:r>
            <w:r w:rsidRPr="00A4782F">
              <w:rPr>
                <w:rFonts w:asciiTheme="minorBidi" w:hAnsiTheme="minorBidi" w:cstheme="minorBidi"/>
                <w:sz w:val="22"/>
                <w:szCs w:val="22"/>
                <w:shd w:val="clear" w:color="auto" w:fill="FFFFFF"/>
              </w:rPr>
              <w:t xml:space="preserve">Gathering accurate and meaningful metrics for illicit diversion had never been attempted, given limited national law enforcement </w:t>
            </w:r>
            <w:sdt>
              <w:sdtPr>
                <w:rPr>
                  <w:rFonts w:asciiTheme="minorBidi" w:hAnsiTheme="minorBidi" w:cstheme="minorBidi"/>
                  <w:shd w:val="clear" w:color="auto" w:fill="FFFFFF"/>
                </w:rPr>
                <w:id w:val="116975787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z w:val="22"/>
                    <w:szCs w:val="22"/>
                    <w:shd w:val="clear" w:color="auto" w:fill="FFFFFF"/>
                  </w:rPr>
                  <w:instrText xml:space="preserve"> CITATION And07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z w:val="22"/>
                    <w:szCs w:val="22"/>
                    <w:shd w:val="clear" w:color="auto" w:fill="FFFFFF"/>
                  </w:rPr>
                  <w:t>[203]</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z w:val="22"/>
                <w:szCs w:val="22"/>
                <w:shd w:val="clear" w:color="auto" w:fill="FFFFFF"/>
              </w:rPr>
              <w:t>.</w:t>
            </w:r>
          </w:p>
        </w:tc>
      </w:tr>
      <w:tr w:rsidR="00E40E6F" w:rsidRPr="00A4782F" w14:paraId="79883700" w14:textId="77777777" w:rsidTr="00E63B1B">
        <w:tc>
          <w:tcPr>
            <w:tcW w:w="1838" w:type="dxa"/>
          </w:tcPr>
          <w:p w14:paraId="75808800" w14:textId="77777777" w:rsidR="00E40E6F" w:rsidRPr="00A4782F" w:rsidRDefault="00E40E6F" w:rsidP="00E63B1B">
            <w:pPr>
              <w:jc w:val="left"/>
              <w:rPr>
                <w:rFonts w:asciiTheme="minorBidi" w:hAnsiTheme="minorBidi" w:cstheme="minorBidi"/>
                <w:sz w:val="22"/>
                <w:szCs w:val="22"/>
              </w:rPr>
            </w:pPr>
            <w:r w:rsidRPr="00A4782F">
              <w:rPr>
                <w:rFonts w:asciiTheme="minorBidi" w:hAnsiTheme="minorBidi" w:cstheme="minorBidi"/>
                <w:sz w:val="22"/>
                <w:szCs w:val="22"/>
              </w:rPr>
              <w:t>Visibility</w:t>
            </w:r>
          </w:p>
        </w:tc>
        <w:tc>
          <w:tcPr>
            <w:tcW w:w="11487" w:type="dxa"/>
          </w:tcPr>
          <w:p w14:paraId="5EEE5D90" w14:textId="36BF2FD6"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 xml:space="preserve">Mixed views on the visibility of criminal entities. Whilst a common principle in states with a robust rule of law would be to avoid law enforcement </w:t>
            </w:r>
            <w:sdt>
              <w:sdtPr>
                <w:rPr>
                  <w:rFonts w:asciiTheme="minorBidi" w:hAnsiTheme="minorBidi" w:cstheme="minorBidi"/>
                </w:rPr>
                <w:id w:val="727269267"/>
                <w:citation/>
              </w:sdtPr>
              <w:sdtEndPr/>
              <w:sdtContent>
                <w:r w:rsidRPr="00A4782F">
                  <w:rPr>
                    <w:rFonts w:asciiTheme="minorBidi" w:hAnsiTheme="minorBidi" w:cstheme="minorBidi"/>
                  </w:rPr>
                  <w:fldChar w:fldCharType="begin"/>
                </w:r>
                <w:r w:rsidRPr="00A4782F">
                  <w:rPr>
                    <w:rFonts w:asciiTheme="minorBidi" w:hAnsiTheme="minorBidi" w:cstheme="minorBidi"/>
                    <w:sz w:val="22"/>
                    <w:szCs w:val="22"/>
                  </w:rPr>
                  <w:instrText xml:space="preserve"> CITATION Mal90 \l 2057 </w:instrText>
                </w:r>
                <w:r w:rsidRPr="00A4782F">
                  <w:rPr>
                    <w:rFonts w:asciiTheme="minorBidi" w:hAnsiTheme="minorBidi" w:cstheme="minorBidi"/>
                  </w:rPr>
                  <w:fldChar w:fldCharType="separate"/>
                </w:r>
                <w:r w:rsidR="00580D52" w:rsidRPr="00580D52">
                  <w:rPr>
                    <w:rFonts w:asciiTheme="minorBidi" w:hAnsiTheme="minorBidi" w:cstheme="minorBidi"/>
                    <w:noProof/>
                    <w:sz w:val="22"/>
                    <w:szCs w:val="22"/>
                  </w:rPr>
                  <w:t>[204]</w:t>
                </w:r>
                <w:r w:rsidRPr="00A4782F">
                  <w:rPr>
                    <w:rFonts w:asciiTheme="minorBidi" w:hAnsiTheme="minorBidi" w:cstheme="minorBidi"/>
                  </w:rPr>
                  <w:fldChar w:fldCharType="end"/>
                </w:r>
              </w:sdtContent>
            </w:sdt>
            <w:r w:rsidRPr="00A4782F">
              <w:rPr>
                <w:rFonts w:asciiTheme="minorBidi" w:hAnsiTheme="minorBidi" w:cstheme="minorBidi"/>
                <w:sz w:val="22"/>
                <w:szCs w:val="22"/>
              </w:rPr>
              <w:t xml:space="preserve">, observations were made that criminal elements did not necessarily hide their presence or involvement in some districts. It added to an individual’s </w:t>
            </w:r>
            <w:r w:rsidRPr="00A4782F">
              <w:rPr>
                <w:rFonts w:asciiTheme="minorBidi" w:hAnsiTheme="minorBidi" w:cstheme="minorBidi"/>
                <w:i/>
                <w:iCs/>
                <w:sz w:val="22"/>
                <w:szCs w:val="22"/>
              </w:rPr>
              <w:t>‘wasta’</w:t>
            </w:r>
            <w:r w:rsidRPr="00A4782F">
              <w:rPr>
                <w:rFonts w:asciiTheme="minorBidi" w:hAnsiTheme="minorBidi" w:cstheme="minorBidi"/>
                <w:sz w:val="22"/>
                <w:szCs w:val="22"/>
              </w:rPr>
              <w:t>.</w:t>
            </w:r>
          </w:p>
        </w:tc>
      </w:tr>
    </w:tbl>
    <w:p w14:paraId="7FCCF484" w14:textId="77777777" w:rsidR="00E63B1B" w:rsidRDefault="00E63B1B" w:rsidP="00E40E6F">
      <w:pPr>
        <w:rPr>
          <w:rFonts w:asciiTheme="minorBidi" w:hAnsiTheme="minorBidi" w:cstheme="minorBidi"/>
        </w:rPr>
        <w:sectPr w:rsidR="00E63B1B" w:rsidSect="00E63B1B">
          <w:pgSz w:w="16838" w:h="11906" w:orient="landscape" w:code="9"/>
          <w:pgMar w:top="1701" w:right="1701" w:bottom="1701" w:left="1701" w:header="709" w:footer="851" w:gutter="0"/>
          <w:cols w:space="708"/>
          <w:docGrid w:linePitch="360"/>
        </w:sectPr>
      </w:pPr>
    </w:p>
    <w:p w14:paraId="5F0BD1B6" w14:textId="644A7B12" w:rsidR="00E40E6F" w:rsidRPr="00A4782F" w:rsidRDefault="00E40E6F" w:rsidP="00E40E6F">
      <w:pPr>
        <w:rPr>
          <w:rFonts w:asciiTheme="minorBidi" w:hAnsiTheme="minorBidi" w:cstheme="minorBidi"/>
        </w:rPr>
      </w:pPr>
      <w:r w:rsidRPr="00A4782F">
        <w:rPr>
          <w:rFonts w:asciiTheme="minorBidi" w:hAnsiTheme="minorBidi" w:cstheme="minorBidi"/>
        </w:rPr>
        <w:t xml:space="preserve">It must be pointed out that focus groups remained fully engaged throughout the research and were passionate about the impact of IEDs within their communities. They were keen to express views, which is paradoxical to the opinions and humanitarian imperatives of many international organisations </w:t>
      </w:r>
      <w:sdt>
        <w:sdtPr>
          <w:rPr>
            <w:rFonts w:asciiTheme="minorBidi" w:hAnsiTheme="minorBidi" w:cstheme="minorBidi"/>
          </w:rPr>
          <w:id w:val="70862434"/>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UNM183 \l 2057 </w:instrText>
          </w:r>
          <w:r w:rsidRPr="00A4782F">
            <w:rPr>
              <w:rFonts w:asciiTheme="minorBidi" w:hAnsiTheme="minorBidi" w:cstheme="minorBidi"/>
            </w:rPr>
            <w:fldChar w:fldCharType="separate"/>
          </w:r>
          <w:r w:rsidR="00580D52" w:rsidRPr="00580D52">
            <w:rPr>
              <w:rFonts w:asciiTheme="minorBidi" w:hAnsiTheme="minorBidi" w:cstheme="minorBidi"/>
              <w:noProof/>
            </w:rPr>
            <w:t>[205]</w:t>
          </w:r>
          <w:r w:rsidRPr="00A4782F">
            <w:rPr>
              <w:rFonts w:asciiTheme="minorBidi" w:hAnsiTheme="minorBidi" w:cstheme="minorBidi"/>
            </w:rPr>
            <w:fldChar w:fldCharType="end"/>
          </w:r>
        </w:sdtContent>
      </w:sdt>
      <w:r w:rsidRPr="00A4782F">
        <w:rPr>
          <w:rFonts w:asciiTheme="minorBidi" w:hAnsiTheme="minorBidi" w:cstheme="minorBidi"/>
        </w:rPr>
        <w:t xml:space="preserve">. Just as Stacey has surmised </w:t>
      </w:r>
      <w:sdt>
        <w:sdtPr>
          <w:rPr>
            <w:rFonts w:asciiTheme="minorBidi" w:hAnsiTheme="minorBidi" w:cstheme="minorBidi"/>
          </w:rPr>
          <w:id w:val="-1822042443"/>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Sta98 \l 2057 </w:instrText>
          </w:r>
          <w:r w:rsidRPr="00A4782F">
            <w:rPr>
              <w:rFonts w:asciiTheme="minorBidi" w:hAnsiTheme="minorBidi" w:cstheme="minorBidi"/>
            </w:rPr>
            <w:fldChar w:fldCharType="separate"/>
          </w:r>
          <w:r w:rsidR="00580D52" w:rsidRPr="00580D52">
            <w:rPr>
              <w:rFonts w:asciiTheme="minorBidi" w:hAnsiTheme="minorBidi" w:cstheme="minorBidi"/>
              <w:noProof/>
            </w:rPr>
            <w:t>[194]</w:t>
          </w:r>
          <w:r w:rsidRPr="00A4782F">
            <w:rPr>
              <w:rFonts w:asciiTheme="minorBidi" w:hAnsiTheme="minorBidi" w:cstheme="minorBidi"/>
            </w:rPr>
            <w:fldChar w:fldCharType="end"/>
          </w:r>
        </w:sdtContent>
      </w:sdt>
      <w:r w:rsidRPr="00A4782F">
        <w:rPr>
          <w:rFonts w:asciiTheme="minorBidi" w:hAnsiTheme="minorBidi" w:cstheme="minorBidi"/>
        </w:rPr>
        <w:t xml:space="preserve">, it was a </w:t>
      </w:r>
      <w:r w:rsidRPr="00A4782F">
        <w:rPr>
          <w:rFonts w:asciiTheme="minorBidi" w:hAnsiTheme="minorBidi" w:cstheme="minorBidi"/>
          <w:i/>
          <w:iCs/>
        </w:rPr>
        <w:t>‘taboo’</w:t>
      </w:r>
      <w:r w:rsidRPr="00A4782F">
        <w:rPr>
          <w:rFonts w:asciiTheme="minorBidi" w:hAnsiTheme="minorBidi" w:cstheme="minorBidi"/>
        </w:rPr>
        <w:t xml:space="preserve"> topic that needed to be aired, so that improved international focus could be applied to the problem. Indeed, focus groups were so enthusiastic that they applied themselves to the materials provided (such as flip-chart, post-it, or picture), collating thoughts into areas of similarity.</w:t>
      </w:r>
    </w:p>
    <w:p w14:paraId="63792708" w14:textId="77777777" w:rsidR="00E40E6F" w:rsidRPr="00A4782F" w:rsidRDefault="00E40E6F" w:rsidP="00D442FB">
      <w:pPr>
        <w:pStyle w:val="Heading3"/>
        <w:rPr>
          <w:rFonts w:asciiTheme="minorBidi" w:hAnsiTheme="minorBidi" w:cstheme="minorBidi"/>
        </w:rPr>
      </w:pPr>
      <w:bookmarkStart w:id="182" w:name="_Toc143499509"/>
      <w:bookmarkStart w:id="183" w:name="_Toc152159599"/>
      <w:r w:rsidRPr="00A4782F">
        <w:rPr>
          <w:rFonts w:asciiTheme="minorBidi" w:hAnsiTheme="minorBidi" w:cstheme="minorBidi"/>
        </w:rPr>
        <w:t>The views of the expert panel, based on available data from focus groups, indices and reporting</w:t>
      </w:r>
      <w:bookmarkEnd w:id="182"/>
      <w:bookmarkEnd w:id="183"/>
    </w:p>
    <w:p w14:paraId="39DB37AC" w14:textId="4AE6A490" w:rsidR="00E40E6F" w:rsidRDefault="00E40E6F" w:rsidP="00E40E6F">
      <w:pPr>
        <w:rPr>
          <w:rFonts w:asciiTheme="minorBidi" w:hAnsiTheme="minorBidi" w:cstheme="minorBidi"/>
        </w:rPr>
      </w:pPr>
      <w:r w:rsidRPr="00A4782F">
        <w:rPr>
          <w:rFonts w:asciiTheme="minorBidi" w:hAnsiTheme="minorBidi" w:cstheme="minorBidi"/>
        </w:rPr>
        <w:t>The vulnerabilities identified by the focus groups were consolidated into 12 root causalities by the expert panel, as shown in</w:t>
      </w:r>
      <w:r w:rsidR="009110F0">
        <w:rPr>
          <w:rFonts w:asciiTheme="minorBidi" w:hAnsiTheme="minorBidi" w:cstheme="minorBidi"/>
        </w:rPr>
        <w:t xml:space="preserve"> </w:t>
      </w:r>
      <w:r w:rsidR="009110F0">
        <w:rPr>
          <w:rFonts w:asciiTheme="minorBidi" w:hAnsiTheme="minorBidi" w:cstheme="minorBidi"/>
        </w:rPr>
        <w:fldChar w:fldCharType="begin"/>
      </w:r>
      <w:r w:rsidR="009110F0">
        <w:rPr>
          <w:rFonts w:asciiTheme="minorBidi" w:hAnsiTheme="minorBidi" w:cstheme="minorBidi"/>
        </w:rPr>
        <w:instrText xml:space="preserve"> REF _Ref151988737 \h </w:instrText>
      </w:r>
      <w:r w:rsidR="009110F0">
        <w:rPr>
          <w:rFonts w:asciiTheme="minorBidi" w:hAnsiTheme="minorBidi" w:cstheme="minorBidi"/>
        </w:rPr>
      </w:r>
      <w:r w:rsidR="009110F0">
        <w:rPr>
          <w:rFonts w:asciiTheme="minorBidi" w:hAnsiTheme="minorBidi" w:cstheme="minorBidi"/>
        </w:rPr>
        <w:fldChar w:fldCharType="separate"/>
      </w:r>
      <w:r w:rsidR="00772689">
        <w:t xml:space="preserve">Table </w:t>
      </w:r>
      <w:r w:rsidR="00772689">
        <w:rPr>
          <w:noProof/>
          <w:cs/>
        </w:rPr>
        <w:t>‎</w:t>
      </w:r>
      <w:r w:rsidR="00772689">
        <w:rPr>
          <w:noProof/>
        </w:rPr>
        <w:t>4</w:t>
      </w:r>
      <w:r w:rsidR="00772689">
        <w:noBreakHyphen/>
      </w:r>
      <w:r w:rsidR="00772689">
        <w:rPr>
          <w:noProof/>
        </w:rPr>
        <w:t>5</w:t>
      </w:r>
      <w:r w:rsidR="009110F0">
        <w:rPr>
          <w:rFonts w:asciiTheme="minorBidi" w:hAnsiTheme="minorBidi" w:cstheme="minorBidi"/>
        </w:rPr>
        <w:fldChar w:fldCharType="end"/>
      </w:r>
      <w:r w:rsidRPr="00A4782F">
        <w:rPr>
          <w:rFonts w:asciiTheme="minorBidi" w:hAnsiTheme="minorBidi" w:cstheme="minorBidi"/>
        </w:rPr>
        <w:t>. In terms of terrorism, corruption, human security freedoms and violence, there was a direct correlation to the peer-reviewed indices. For example, the GTI provided index scores relating to the modus operandi and intent of the world’s four most deadly terror groups, including reference to their impact on the local population. Whilst the focus groups did not refer to these organisations by any western nomenclature, two of those four terror groups were described as hugely influential within the community, but not for all the reasons western definitions of terrorist organisations may reflect. It was, therefore, quite simple to pull several strands of observation under the heading of ‘terrorism’, to have confidence that the GTI rating was statistically accurate, to determine the main area of impact, which was almost exclusively security related, and to separate out those areas that were not solely attributed to security (such as idealism, intimidation, disaffection and so on).</w:t>
      </w:r>
    </w:p>
    <w:p w14:paraId="11123687" w14:textId="77777777" w:rsidR="00E33DE7" w:rsidRDefault="00E33DE7" w:rsidP="00E40E6F">
      <w:pPr>
        <w:rPr>
          <w:rFonts w:asciiTheme="minorBidi" w:hAnsiTheme="minorBidi" w:cstheme="minorBidi"/>
        </w:rPr>
      </w:pPr>
    </w:p>
    <w:p w14:paraId="555DD207" w14:textId="77777777" w:rsidR="009110F0" w:rsidRDefault="009110F0" w:rsidP="00E40E6F">
      <w:pPr>
        <w:rPr>
          <w:rFonts w:asciiTheme="minorBidi" w:hAnsiTheme="minorBidi" w:cstheme="minorBidi"/>
        </w:rPr>
        <w:sectPr w:rsidR="009110F0" w:rsidSect="00E63B1B">
          <w:pgSz w:w="11906" w:h="16838" w:code="9"/>
          <w:pgMar w:top="1701" w:right="1701" w:bottom="1701" w:left="1701" w:header="709" w:footer="851" w:gutter="0"/>
          <w:cols w:space="708"/>
          <w:docGrid w:linePitch="360"/>
        </w:sectPr>
      </w:pPr>
    </w:p>
    <w:p w14:paraId="2130BDB3" w14:textId="77777777" w:rsidR="00E33DE7" w:rsidRPr="00A4782F" w:rsidRDefault="00E33DE7" w:rsidP="00E40E6F">
      <w:pPr>
        <w:rPr>
          <w:rFonts w:asciiTheme="minorBidi" w:hAnsiTheme="minorBidi" w:cstheme="minorBidi"/>
        </w:rPr>
      </w:pPr>
    </w:p>
    <w:p w14:paraId="29F38C31" w14:textId="6ABD8ACE" w:rsidR="00E40E6F" w:rsidRPr="00A4782F" w:rsidRDefault="0067757F" w:rsidP="0067757F">
      <w:pPr>
        <w:pStyle w:val="Caption"/>
        <w:jc w:val="center"/>
        <w:rPr>
          <w:rFonts w:asciiTheme="minorBidi" w:hAnsiTheme="minorBidi" w:cstheme="minorBidi"/>
        </w:rPr>
      </w:pPr>
      <w:bookmarkStart w:id="184" w:name="_Ref151988737"/>
      <w:bookmarkStart w:id="185" w:name="_Toc152159688"/>
      <w:r>
        <w:t xml:space="preserve">Table </w:t>
      </w:r>
      <w:fldSimple w:instr=" STYLEREF 1 \s ">
        <w:r w:rsidR="00772689">
          <w:rPr>
            <w:noProof/>
            <w:cs/>
          </w:rPr>
          <w:t>‎</w:t>
        </w:r>
        <w:r w:rsidR="00772689">
          <w:rPr>
            <w:noProof/>
          </w:rPr>
          <w:t>4</w:t>
        </w:r>
      </w:fldSimple>
      <w:r w:rsidR="002D7B4D">
        <w:noBreakHyphen/>
      </w:r>
      <w:fldSimple w:instr=" SEQ Table \* ARABIC \s 1 ">
        <w:r w:rsidR="00772689">
          <w:rPr>
            <w:noProof/>
          </w:rPr>
          <w:t>5</w:t>
        </w:r>
      </w:fldSimple>
      <w:bookmarkEnd w:id="184"/>
      <w:r>
        <w:t xml:space="preserve">: </w:t>
      </w:r>
      <w:r w:rsidRPr="00C65B9C">
        <w:t>Definitions of root causality</w:t>
      </w:r>
      <w:bookmarkEnd w:id="185"/>
    </w:p>
    <w:tbl>
      <w:tblPr>
        <w:tblStyle w:val="TableGridLight"/>
        <w:tblW w:w="13608" w:type="dxa"/>
        <w:tblLook w:val="04A0" w:firstRow="1" w:lastRow="0" w:firstColumn="1" w:lastColumn="0" w:noHBand="0" w:noVBand="1"/>
      </w:tblPr>
      <w:tblGrid>
        <w:gridCol w:w="3402"/>
        <w:gridCol w:w="10206"/>
      </w:tblGrid>
      <w:tr w:rsidR="00E40E6F" w:rsidRPr="00A4782F" w14:paraId="4879D356" w14:textId="77777777" w:rsidTr="00B50905">
        <w:trPr>
          <w:tblHeader/>
        </w:trPr>
        <w:tc>
          <w:tcPr>
            <w:tcW w:w="3402" w:type="dxa"/>
            <w:shd w:val="clear" w:color="auto" w:fill="D9D9D9" w:themeFill="background1" w:themeFillShade="D9"/>
          </w:tcPr>
          <w:p w14:paraId="7F55EAF2"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Root Causality</w:t>
            </w:r>
          </w:p>
        </w:tc>
        <w:tc>
          <w:tcPr>
            <w:tcW w:w="10206" w:type="dxa"/>
            <w:shd w:val="clear" w:color="auto" w:fill="D9D9D9" w:themeFill="background1" w:themeFillShade="D9"/>
          </w:tcPr>
          <w:p w14:paraId="1E233A21"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Description</w:t>
            </w:r>
          </w:p>
        </w:tc>
      </w:tr>
      <w:tr w:rsidR="00E40E6F" w:rsidRPr="00A4782F" w14:paraId="6DDC545A" w14:textId="77777777" w:rsidTr="00E33DE7">
        <w:tc>
          <w:tcPr>
            <w:tcW w:w="3402" w:type="dxa"/>
          </w:tcPr>
          <w:p w14:paraId="04AD71CC"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Idealism</w:t>
            </w:r>
          </w:p>
        </w:tc>
        <w:tc>
          <w:tcPr>
            <w:tcW w:w="10206" w:type="dxa"/>
          </w:tcPr>
          <w:p w14:paraId="0CF353A3"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impact of idealism driving a society to be involved in illicit diversion</w:t>
            </w:r>
          </w:p>
        </w:tc>
      </w:tr>
      <w:tr w:rsidR="00E40E6F" w:rsidRPr="00A4782F" w14:paraId="23C3BC33" w14:textId="77777777" w:rsidTr="00E33DE7">
        <w:tc>
          <w:tcPr>
            <w:tcW w:w="3402" w:type="dxa"/>
          </w:tcPr>
          <w:p w14:paraId="389CED1E"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Terrorism (GTI)</w:t>
            </w:r>
          </w:p>
        </w:tc>
        <w:tc>
          <w:tcPr>
            <w:tcW w:w="10206" w:type="dxa"/>
          </w:tcPr>
          <w:p w14:paraId="77416B71"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impact of terrorism on society to facilitate illicit diversion – assessed within the GTI scores for country</w:t>
            </w:r>
          </w:p>
        </w:tc>
      </w:tr>
      <w:tr w:rsidR="00E40E6F" w:rsidRPr="00A4782F" w14:paraId="4F6B5DC9" w14:textId="77777777" w:rsidTr="00E33DE7">
        <w:tc>
          <w:tcPr>
            <w:tcW w:w="3402" w:type="dxa"/>
          </w:tcPr>
          <w:p w14:paraId="2717A49B"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Corruption (CPI)</w:t>
            </w:r>
          </w:p>
        </w:tc>
        <w:tc>
          <w:tcPr>
            <w:tcW w:w="10206" w:type="dxa"/>
          </w:tcPr>
          <w:p w14:paraId="51128B00"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impact of corruption on human rights as a driver to illicit diversion – assessed within the CPI scores for country</w:t>
            </w:r>
          </w:p>
        </w:tc>
      </w:tr>
      <w:tr w:rsidR="00E40E6F" w:rsidRPr="00A4782F" w14:paraId="678F9D2E" w14:textId="77777777" w:rsidTr="00E33DE7">
        <w:tc>
          <w:tcPr>
            <w:tcW w:w="3402" w:type="dxa"/>
          </w:tcPr>
          <w:p w14:paraId="64F9B93D"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Human security freedoms (BTI)</w:t>
            </w:r>
          </w:p>
        </w:tc>
        <w:tc>
          <w:tcPr>
            <w:tcW w:w="10206" w:type="dxa"/>
          </w:tcPr>
          <w:p w14:paraId="5B445577"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status of human security freedoms as a driver behind illicit diversion – assessed within the BTI scores for country.</w:t>
            </w:r>
          </w:p>
        </w:tc>
      </w:tr>
      <w:tr w:rsidR="00E40E6F" w:rsidRPr="00A4782F" w14:paraId="5C89EF6F" w14:textId="77777777" w:rsidTr="00E33DE7">
        <w:tc>
          <w:tcPr>
            <w:tcW w:w="3402" w:type="dxa"/>
          </w:tcPr>
          <w:p w14:paraId="0B8DDD95"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Intimidation</w:t>
            </w:r>
          </w:p>
        </w:tc>
        <w:tc>
          <w:tcPr>
            <w:tcW w:w="10206" w:type="dxa"/>
          </w:tcPr>
          <w:p w14:paraId="5C7A57DF"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impact of intimidation, tribal or otherwise, on a society to be involved in illicit diversion</w:t>
            </w:r>
          </w:p>
        </w:tc>
      </w:tr>
      <w:tr w:rsidR="00E40E6F" w:rsidRPr="00A4782F" w14:paraId="42701509" w14:textId="77777777" w:rsidTr="00E33DE7">
        <w:tc>
          <w:tcPr>
            <w:tcW w:w="3402" w:type="dxa"/>
          </w:tcPr>
          <w:p w14:paraId="32B364F8"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Disaffection</w:t>
            </w:r>
          </w:p>
        </w:tc>
        <w:tc>
          <w:tcPr>
            <w:tcW w:w="10206" w:type="dxa"/>
          </w:tcPr>
          <w:p w14:paraId="27354A4C"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Societal disaffection, employment or otherwise, as a principal cause behind illicit diversion</w:t>
            </w:r>
          </w:p>
        </w:tc>
      </w:tr>
      <w:tr w:rsidR="00E40E6F" w:rsidRPr="00A4782F" w14:paraId="404924A9" w14:textId="77777777" w:rsidTr="00E33DE7">
        <w:tc>
          <w:tcPr>
            <w:tcW w:w="3402" w:type="dxa"/>
          </w:tcPr>
          <w:p w14:paraId="60E3C26C"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Financial need</w:t>
            </w:r>
          </w:p>
        </w:tc>
        <w:tc>
          <w:tcPr>
            <w:tcW w:w="10206" w:type="dxa"/>
          </w:tcPr>
          <w:p w14:paraId="1CA6A65E"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basic need to provide for the family given insurmountable financial hardship</w:t>
            </w:r>
          </w:p>
        </w:tc>
      </w:tr>
      <w:tr w:rsidR="00E40E6F" w:rsidRPr="00A4782F" w14:paraId="68CE3501" w14:textId="77777777" w:rsidTr="00E33DE7">
        <w:tc>
          <w:tcPr>
            <w:tcW w:w="3402" w:type="dxa"/>
          </w:tcPr>
          <w:p w14:paraId="5110504B"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Regulation</w:t>
            </w:r>
          </w:p>
        </w:tc>
        <w:tc>
          <w:tcPr>
            <w:tcW w:w="10206" w:type="dxa"/>
          </w:tcPr>
          <w:p w14:paraId="79E53279"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absence of, or poor understanding of, ECP regulation in the workplace</w:t>
            </w:r>
          </w:p>
        </w:tc>
      </w:tr>
      <w:tr w:rsidR="00E40E6F" w:rsidRPr="00A4782F" w14:paraId="20EFC588" w14:textId="77777777" w:rsidTr="00E33DE7">
        <w:tc>
          <w:tcPr>
            <w:tcW w:w="3402" w:type="dxa"/>
          </w:tcPr>
          <w:p w14:paraId="49D45AAD"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Accessibility</w:t>
            </w:r>
          </w:p>
        </w:tc>
        <w:tc>
          <w:tcPr>
            <w:tcW w:w="10206" w:type="dxa"/>
          </w:tcPr>
          <w:p w14:paraId="72A78D97"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accessibility of ECP within the supply chain at the point of delivery</w:t>
            </w:r>
          </w:p>
        </w:tc>
      </w:tr>
      <w:tr w:rsidR="00E40E6F" w:rsidRPr="00A4782F" w14:paraId="322DC83A" w14:textId="77777777" w:rsidTr="00E33DE7">
        <w:tc>
          <w:tcPr>
            <w:tcW w:w="3402" w:type="dxa"/>
          </w:tcPr>
          <w:p w14:paraId="2979A6A2"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Opportunity</w:t>
            </w:r>
          </w:p>
        </w:tc>
        <w:tc>
          <w:tcPr>
            <w:tcW w:w="10206" w:type="dxa"/>
          </w:tcPr>
          <w:p w14:paraId="3AFA5F7B"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Opportunities being presented within society for illicit diversion to take place at the point of delivery and beyond</w:t>
            </w:r>
          </w:p>
        </w:tc>
      </w:tr>
      <w:tr w:rsidR="00E40E6F" w:rsidRPr="00A4782F" w14:paraId="0E671C4D" w14:textId="77777777" w:rsidTr="00E33DE7">
        <w:tc>
          <w:tcPr>
            <w:tcW w:w="3402" w:type="dxa"/>
          </w:tcPr>
          <w:p w14:paraId="21672B0B"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Volume of trade</w:t>
            </w:r>
          </w:p>
        </w:tc>
        <w:tc>
          <w:tcPr>
            <w:tcW w:w="10206" w:type="dxa"/>
          </w:tcPr>
          <w:p w14:paraId="0DEB13E6"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status in the volume of legitimate trade of an ECP to the state in question</w:t>
            </w:r>
          </w:p>
        </w:tc>
      </w:tr>
      <w:tr w:rsidR="00E40E6F" w:rsidRPr="00A4782F" w14:paraId="24B5C18A" w14:textId="77777777" w:rsidTr="00E33DE7">
        <w:tc>
          <w:tcPr>
            <w:tcW w:w="3402" w:type="dxa"/>
          </w:tcPr>
          <w:p w14:paraId="24B55CDD"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Violence (GPI)</w:t>
            </w:r>
          </w:p>
        </w:tc>
        <w:tc>
          <w:tcPr>
            <w:tcW w:w="10206" w:type="dxa"/>
          </w:tcPr>
          <w:p w14:paraId="5CB8482D" w14:textId="77777777" w:rsidR="00E40E6F" w:rsidRPr="00A4782F" w:rsidRDefault="00E40E6F" w:rsidP="00613E40">
            <w:pPr>
              <w:rPr>
                <w:rFonts w:asciiTheme="minorBidi" w:hAnsiTheme="minorBidi" w:cstheme="minorBidi"/>
                <w:sz w:val="22"/>
                <w:szCs w:val="22"/>
              </w:rPr>
            </w:pPr>
            <w:r w:rsidRPr="00A4782F">
              <w:rPr>
                <w:rFonts w:asciiTheme="minorBidi" w:hAnsiTheme="minorBidi" w:cstheme="minorBidi"/>
                <w:sz w:val="22"/>
                <w:szCs w:val="22"/>
              </w:rPr>
              <w:t>The status of negative peace as a driver for illicit diversion – assessed within the GPI for country</w:t>
            </w:r>
          </w:p>
        </w:tc>
      </w:tr>
    </w:tbl>
    <w:p w14:paraId="1278F95F" w14:textId="77777777" w:rsidR="00E33DE7" w:rsidRDefault="00E33DE7" w:rsidP="00E40E6F">
      <w:pPr>
        <w:pStyle w:val="NormalWeb"/>
        <w:spacing w:line="360" w:lineRule="auto"/>
        <w:rPr>
          <w:rFonts w:asciiTheme="minorBidi" w:hAnsiTheme="minorBidi" w:cstheme="minorBidi"/>
          <w:color w:val="000000"/>
          <w:sz w:val="22"/>
          <w:szCs w:val="22"/>
        </w:rPr>
        <w:sectPr w:rsidR="00E33DE7" w:rsidSect="00E33DE7">
          <w:pgSz w:w="16838" w:h="11906" w:orient="landscape" w:code="9"/>
          <w:pgMar w:top="1701" w:right="1701" w:bottom="1701" w:left="1701" w:header="709" w:footer="851" w:gutter="0"/>
          <w:cols w:space="708"/>
          <w:docGrid w:linePitch="360"/>
        </w:sectPr>
      </w:pPr>
    </w:p>
    <w:p w14:paraId="462A2F33" w14:textId="77777777" w:rsidR="00E33DE7" w:rsidRDefault="00E33DE7" w:rsidP="00E40E6F">
      <w:pPr>
        <w:pStyle w:val="NormalWeb"/>
        <w:spacing w:line="360" w:lineRule="auto"/>
        <w:rPr>
          <w:rFonts w:asciiTheme="minorBidi" w:hAnsiTheme="minorBidi" w:cstheme="minorBidi"/>
          <w:color w:val="000000"/>
          <w:sz w:val="22"/>
          <w:szCs w:val="22"/>
        </w:rPr>
      </w:pPr>
    </w:p>
    <w:p w14:paraId="6BCE80C7" w14:textId="67370E3D" w:rsidR="00E40E6F" w:rsidRPr="00497C16" w:rsidRDefault="00E40E6F" w:rsidP="00E40E6F">
      <w:pPr>
        <w:pStyle w:val="NormalWeb"/>
        <w:spacing w:line="360" w:lineRule="auto"/>
        <w:rPr>
          <w:rFonts w:asciiTheme="minorBidi" w:hAnsiTheme="minorBidi" w:cstheme="minorBidi"/>
          <w:color w:val="000000"/>
        </w:rPr>
      </w:pPr>
      <w:r w:rsidRPr="00497C16">
        <w:rPr>
          <w:rFonts w:asciiTheme="minorBidi" w:hAnsiTheme="minorBidi" w:cstheme="minorBidi"/>
          <w:color w:val="000000"/>
        </w:rPr>
        <w:t xml:space="preserve">Furthermore, the expert panel noted that the country under research did not fall within the scope of international support concerning the policing of ECP due to the levels of violence and corruption present. Ports were integral to the economy, yet the influence of certain terror groups and their affiliations outside these ports was significant. </w:t>
      </w:r>
    </w:p>
    <w:p w14:paraId="6C2F5497" w14:textId="7C2910A4" w:rsidR="00E40E6F" w:rsidRPr="00497C16" w:rsidRDefault="00E40E6F" w:rsidP="00E40E6F">
      <w:pPr>
        <w:pStyle w:val="NormalWeb"/>
        <w:spacing w:before="0" w:beforeAutospacing="0" w:after="0" w:afterAutospacing="0" w:line="360" w:lineRule="auto"/>
        <w:jc w:val="both"/>
        <w:rPr>
          <w:rFonts w:asciiTheme="minorBidi" w:hAnsiTheme="minorBidi" w:cstheme="minorBidi"/>
        </w:rPr>
      </w:pPr>
      <w:r w:rsidRPr="00497C16">
        <w:rPr>
          <w:rFonts w:asciiTheme="minorBidi" w:hAnsiTheme="minorBidi" w:cstheme="minorBidi"/>
          <w:color w:val="000000"/>
        </w:rPr>
        <w:t xml:space="preserve">It was also evident from the focus groups that the illicit diversion of ECP had not been considered within the context of a change of attitudes and behaviours, but rather poorly informed FMEA </w:t>
      </w:r>
      <w:sdt>
        <w:sdtPr>
          <w:rPr>
            <w:rFonts w:asciiTheme="minorBidi" w:hAnsiTheme="minorBidi" w:cstheme="minorBidi"/>
            <w:color w:val="000000"/>
          </w:rPr>
          <w:id w:val="-150060711"/>
          <w:citation/>
        </w:sdtPr>
        <w:sdtEndPr/>
        <w:sdtContent>
          <w:r w:rsidRPr="00497C16">
            <w:rPr>
              <w:rFonts w:asciiTheme="minorBidi" w:hAnsiTheme="minorBidi" w:cstheme="minorBidi"/>
              <w:color w:val="000000"/>
            </w:rPr>
            <w:fldChar w:fldCharType="begin"/>
          </w:r>
          <w:r w:rsidRPr="00497C16">
            <w:rPr>
              <w:rFonts w:asciiTheme="minorBidi" w:hAnsiTheme="minorBidi" w:cstheme="minorBidi"/>
              <w:color w:val="000000"/>
            </w:rPr>
            <w:instrText xml:space="preserve"> CITATION Sch14 \l 2057 </w:instrText>
          </w:r>
          <w:r w:rsidRPr="00497C16">
            <w:rPr>
              <w:rFonts w:asciiTheme="minorBidi" w:hAnsiTheme="minorBidi" w:cstheme="minorBidi"/>
              <w:color w:val="000000"/>
            </w:rPr>
            <w:fldChar w:fldCharType="separate"/>
          </w:r>
          <w:r w:rsidR="00580D52" w:rsidRPr="00580D52">
            <w:rPr>
              <w:rFonts w:asciiTheme="minorBidi" w:hAnsiTheme="minorBidi" w:cstheme="minorBidi"/>
              <w:noProof/>
              <w:color w:val="000000"/>
            </w:rPr>
            <w:t>[206]</w:t>
          </w:r>
          <w:r w:rsidRPr="00497C16">
            <w:rPr>
              <w:rFonts w:asciiTheme="minorBidi" w:hAnsiTheme="minorBidi" w:cstheme="minorBidi"/>
              <w:color w:val="000000"/>
            </w:rPr>
            <w:fldChar w:fldCharType="end"/>
          </w:r>
        </w:sdtContent>
      </w:sdt>
      <w:r w:rsidRPr="00497C16">
        <w:rPr>
          <w:rFonts w:asciiTheme="minorBidi" w:hAnsiTheme="minorBidi" w:cstheme="minorBidi"/>
        </w:rPr>
        <w:t xml:space="preserve">. For example, C-IED involves multiple functional areas and, therefore, relies upon an integrated and comprehensive approach that is joint, inter-agency and multinational. The focus groups responded that this was not the case, given limited capacity within the rule of law, and the absence of civil-military interaction. As such the main facilitator (effective cooperation) within the C-IED context was absent. This lack of coordination and cooperation filled law enforcement with the desire to obtain direct and immediate effects, acting on limited information to provide resolution. Such a kinetic approach led to greater discontent, thereby eroding the rule of law further. It did not reduce the IED threat to a manageable level that returned any tangible freedoms to the community. As such, there was limited knowledge and experience evident to support other C-IED pillars, or pursue any meaningful activity without the proactive involvement of the community. </w:t>
      </w:r>
    </w:p>
    <w:p w14:paraId="6ECD2043" w14:textId="77777777" w:rsidR="00E40E6F" w:rsidRPr="00A4782F" w:rsidRDefault="00E40E6F" w:rsidP="00D442FB">
      <w:pPr>
        <w:pStyle w:val="Heading3"/>
        <w:rPr>
          <w:rFonts w:asciiTheme="minorBidi" w:hAnsiTheme="minorBidi" w:cstheme="minorBidi"/>
        </w:rPr>
      </w:pPr>
      <w:bookmarkStart w:id="186" w:name="_Toc143499510"/>
      <w:bookmarkStart w:id="187" w:name="_Toc152159600"/>
      <w:r w:rsidRPr="00A4782F">
        <w:rPr>
          <w:rFonts w:asciiTheme="minorBidi" w:hAnsiTheme="minorBidi" w:cstheme="minorBidi"/>
        </w:rPr>
        <w:t>System Modelling the Human Environment</w:t>
      </w:r>
      <w:bookmarkEnd w:id="186"/>
      <w:bookmarkEnd w:id="187"/>
    </w:p>
    <w:p w14:paraId="4E5B8A79" w14:textId="77777777" w:rsidR="00E40E6F" w:rsidRPr="00A4782F" w:rsidRDefault="00E40E6F" w:rsidP="00D442FB">
      <w:pPr>
        <w:pStyle w:val="Heading4"/>
        <w:rPr>
          <w:rFonts w:asciiTheme="minorBidi" w:hAnsiTheme="minorBidi" w:cstheme="minorBidi"/>
        </w:rPr>
      </w:pPr>
      <w:bookmarkStart w:id="188" w:name="_Toc143499511"/>
      <w:r w:rsidRPr="00A4782F">
        <w:rPr>
          <w:rFonts w:asciiTheme="minorBidi" w:hAnsiTheme="minorBidi" w:cstheme="minorBidi"/>
        </w:rPr>
        <w:t>The DAG</w:t>
      </w:r>
      <w:bookmarkEnd w:id="188"/>
    </w:p>
    <w:p w14:paraId="28DC1F99" w14:textId="77777777" w:rsidR="00E40E6F" w:rsidRPr="00497C16" w:rsidRDefault="00E40E6F" w:rsidP="00E40E6F">
      <w:pPr>
        <w:pStyle w:val="NormalWeb"/>
        <w:spacing w:before="0" w:beforeAutospacing="0" w:after="0" w:afterAutospacing="0" w:line="360" w:lineRule="auto"/>
        <w:jc w:val="both"/>
        <w:rPr>
          <w:rFonts w:asciiTheme="minorBidi" w:hAnsiTheme="minorBidi" w:cstheme="minorBidi"/>
        </w:rPr>
      </w:pPr>
      <w:r w:rsidRPr="00497C16">
        <w:rPr>
          <w:rFonts w:asciiTheme="minorBidi" w:hAnsiTheme="minorBidi" w:cstheme="minorBidi"/>
          <w:color w:val="000000"/>
        </w:rPr>
        <w:t xml:space="preserve">The DAG was constructed from the root nodes identified in Table 5, based on successful transition through the qualitative acceptance criteria (Table 2). Once this exercise had been completed, the expert panel agreed that the end state of the research was to determine </w:t>
      </w:r>
      <w:r w:rsidRPr="00497C16">
        <w:rPr>
          <w:rFonts w:asciiTheme="minorBidi" w:hAnsiTheme="minorBidi" w:cstheme="minorBidi"/>
        </w:rPr>
        <w:t xml:space="preserve">the </w:t>
      </w:r>
      <w:r w:rsidRPr="00497C16">
        <w:rPr>
          <w:rFonts w:asciiTheme="minorBidi" w:hAnsiTheme="minorBidi" w:cstheme="minorBidi"/>
          <w:i/>
          <w:iCs/>
        </w:rPr>
        <w:t>probability that ammonium nitrate would be diverted for use within an IED</w:t>
      </w:r>
      <w:r w:rsidRPr="00497C16">
        <w:rPr>
          <w:rFonts w:asciiTheme="minorBidi" w:hAnsiTheme="minorBidi" w:cstheme="minorBidi"/>
        </w:rPr>
        <w:t xml:space="preserve">, and through belief updating, whether a focus on specific causalities would reduce that probability. Based on the root causalities identified, the expert panel began to consider how these root issues could be depicted visually. It was important to identify common issues to some, to identify cross-over, and if any could be subsequently eliminated. For example, the GTI considered specific issues relating to terrorism, which mainly influenced security concerns within the focus groups, whilst idealism (commonly associated with terrorism) was a motivator of willingness to support illicit diversion because of social and tribal ties. As such, the DAG was consolidated into three generic non-root nodes based on focus group feedback, specifically SECURITY (S), WILLINGNESS (W) and AVAILABILITY (A). Whilst this may seem simplistic, the greatest difficulty was defining what was meant by each non-root node so that data could be manipulated correctly. </w:t>
      </w:r>
    </w:p>
    <w:p w14:paraId="1FB4E9AE" w14:textId="77777777" w:rsidR="00E40E6F" w:rsidRPr="00497C16" w:rsidRDefault="00E40E6F" w:rsidP="00E40E6F">
      <w:pPr>
        <w:pStyle w:val="NormalWeb"/>
        <w:spacing w:before="0" w:beforeAutospacing="0" w:after="0" w:afterAutospacing="0" w:line="360" w:lineRule="auto"/>
        <w:jc w:val="both"/>
        <w:rPr>
          <w:rFonts w:asciiTheme="minorBidi" w:hAnsiTheme="minorBidi" w:cstheme="minorBidi"/>
        </w:rPr>
      </w:pPr>
    </w:p>
    <w:p w14:paraId="7A757B6B" w14:textId="77777777" w:rsidR="00E40E6F" w:rsidRPr="00497C16" w:rsidRDefault="00E40E6F" w:rsidP="00E40E6F">
      <w:pPr>
        <w:pStyle w:val="NormalWeb"/>
        <w:spacing w:before="0" w:beforeAutospacing="0" w:after="0" w:afterAutospacing="0" w:line="360" w:lineRule="auto"/>
        <w:jc w:val="both"/>
        <w:rPr>
          <w:rFonts w:asciiTheme="minorBidi" w:hAnsiTheme="minorBidi" w:cstheme="minorBidi"/>
        </w:rPr>
      </w:pPr>
      <w:r w:rsidRPr="00497C16">
        <w:rPr>
          <w:rFonts w:asciiTheme="minorBidi" w:hAnsiTheme="minorBidi" w:cstheme="minorBidi"/>
          <w:color w:val="000000"/>
        </w:rPr>
        <w:t xml:space="preserve">The expert panel defined: security risk as the </w:t>
      </w:r>
      <w:r w:rsidRPr="00497C16">
        <w:rPr>
          <w:rFonts w:asciiTheme="minorBidi" w:hAnsiTheme="minorBidi" w:cstheme="minorBidi"/>
          <w:i/>
          <w:iCs/>
          <w:color w:val="000000"/>
        </w:rPr>
        <w:t xml:space="preserve">likelihood that current supply chain security protocols cannot inhibit illicit diversion; </w:t>
      </w:r>
      <w:r w:rsidRPr="00497C16">
        <w:rPr>
          <w:rFonts w:asciiTheme="minorBidi" w:hAnsiTheme="minorBidi" w:cstheme="minorBidi"/>
          <w:color w:val="000000"/>
        </w:rPr>
        <w:t xml:space="preserve">willingness as </w:t>
      </w:r>
      <w:r w:rsidRPr="00497C16">
        <w:rPr>
          <w:rFonts w:asciiTheme="minorBidi" w:hAnsiTheme="minorBidi" w:cstheme="minorBidi"/>
          <w:i/>
          <w:iCs/>
          <w:color w:val="000000"/>
        </w:rPr>
        <w:t xml:space="preserve">the likelihood that those with access to ECP will actively and knowingly support the process of illicit diversion; </w:t>
      </w:r>
      <w:r w:rsidRPr="00497C16">
        <w:rPr>
          <w:rFonts w:asciiTheme="minorBidi" w:hAnsiTheme="minorBidi" w:cstheme="minorBidi"/>
          <w:color w:val="000000"/>
        </w:rPr>
        <w:t xml:space="preserve">and availability of supply risk as </w:t>
      </w:r>
      <w:r w:rsidRPr="00497C16">
        <w:rPr>
          <w:rFonts w:asciiTheme="minorBidi" w:hAnsiTheme="minorBidi" w:cstheme="minorBidi"/>
          <w:i/>
          <w:iCs/>
          <w:color w:val="000000"/>
        </w:rPr>
        <w:t>the volume of annual trade in an ECP to a particular country based on legitimate need.</w:t>
      </w:r>
    </w:p>
    <w:p w14:paraId="080CB574" w14:textId="77777777" w:rsidR="00E40E6F" w:rsidRPr="00497C16" w:rsidRDefault="00E40E6F" w:rsidP="00E40E6F">
      <w:pPr>
        <w:pStyle w:val="NormalWeb"/>
        <w:spacing w:before="0" w:beforeAutospacing="0" w:after="0" w:afterAutospacing="0" w:line="360" w:lineRule="auto"/>
        <w:jc w:val="both"/>
        <w:rPr>
          <w:rFonts w:asciiTheme="minorBidi" w:hAnsiTheme="minorBidi" w:cstheme="minorBidi"/>
        </w:rPr>
      </w:pPr>
    </w:p>
    <w:p w14:paraId="4C7F3134" w14:textId="3B081780" w:rsidR="0002482D" w:rsidRDefault="00E40E6F" w:rsidP="00E40E6F">
      <w:pPr>
        <w:pStyle w:val="NormalWeb"/>
        <w:spacing w:before="0" w:beforeAutospacing="0" w:after="0" w:afterAutospacing="0" w:line="360" w:lineRule="auto"/>
        <w:jc w:val="both"/>
        <w:rPr>
          <w:rFonts w:asciiTheme="minorBidi" w:hAnsiTheme="minorBidi" w:cstheme="minorBidi"/>
        </w:rPr>
      </w:pPr>
      <w:r w:rsidRPr="00497C16">
        <w:rPr>
          <w:rFonts w:asciiTheme="minorBidi" w:hAnsiTheme="minorBidi" w:cstheme="minorBidi"/>
        </w:rPr>
        <w:t>The inter-relationships are shown in</w:t>
      </w:r>
      <w:r w:rsidR="000A37D6" w:rsidRPr="00497C16">
        <w:rPr>
          <w:rFonts w:asciiTheme="minorBidi" w:hAnsiTheme="minorBidi" w:cstheme="minorBidi"/>
        </w:rPr>
        <w:t xml:space="preserve"> </w:t>
      </w:r>
      <w:r w:rsidR="000A37D6" w:rsidRPr="00497C16">
        <w:rPr>
          <w:rFonts w:asciiTheme="minorBidi" w:hAnsiTheme="minorBidi" w:cstheme="minorBidi"/>
        </w:rPr>
        <w:fldChar w:fldCharType="begin"/>
      </w:r>
      <w:r w:rsidR="000A37D6" w:rsidRPr="00497C16">
        <w:rPr>
          <w:rFonts w:asciiTheme="minorBidi" w:hAnsiTheme="minorBidi" w:cstheme="minorBidi"/>
        </w:rPr>
        <w:instrText xml:space="preserve"> REF _Ref143536582 \h  \* MERGEFORMAT </w:instrText>
      </w:r>
      <w:r w:rsidR="000A37D6" w:rsidRPr="00497C16">
        <w:rPr>
          <w:rFonts w:asciiTheme="minorBidi" w:hAnsiTheme="minorBidi" w:cstheme="minorBidi"/>
        </w:rPr>
      </w:r>
      <w:r w:rsidR="000A37D6" w:rsidRPr="00497C16">
        <w:rPr>
          <w:rFonts w:asciiTheme="minorBidi" w:hAnsiTheme="minorBidi" w:cstheme="minorBidi"/>
        </w:rPr>
        <w:fldChar w:fldCharType="separate"/>
      </w:r>
      <w:r w:rsidR="00772689" w:rsidRPr="00772689">
        <w:rPr>
          <w:rFonts w:asciiTheme="minorBidi" w:hAnsiTheme="minorBidi" w:cstheme="minorBidi"/>
        </w:rPr>
        <w:t xml:space="preserve">Figure </w:t>
      </w:r>
      <w:r w:rsidR="00772689" w:rsidRPr="00772689">
        <w:rPr>
          <w:rFonts w:asciiTheme="minorBidi" w:hAnsiTheme="minorBidi" w:cstheme="minorBidi"/>
          <w:noProof/>
          <w:cs/>
        </w:rPr>
        <w:t>‎</w:t>
      </w:r>
      <w:r w:rsidR="00772689" w:rsidRPr="00772689">
        <w:rPr>
          <w:rFonts w:asciiTheme="minorBidi" w:hAnsiTheme="minorBidi" w:cstheme="minorBidi"/>
          <w:noProof/>
        </w:rPr>
        <w:t>4</w:t>
      </w:r>
      <w:r w:rsidR="00772689" w:rsidRPr="00772689">
        <w:rPr>
          <w:rFonts w:asciiTheme="minorBidi" w:hAnsiTheme="minorBidi" w:cstheme="minorBidi"/>
          <w:noProof/>
        </w:rPr>
        <w:noBreakHyphen/>
        <w:t>1</w:t>
      </w:r>
      <w:r w:rsidR="000A37D6" w:rsidRPr="00497C16">
        <w:rPr>
          <w:rFonts w:asciiTheme="minorBidi" w:hAnsiTheme="minorBidi" w:cstheme="minorBidi"/>
        </w:rPr>
        <w:fldChar w:fldCharType="end"/>
      </w:r>
      <w:r w:rsidR="000A37D6" w:rsidRPr="00497C16">
        <w:rPr>
          <w:rFonts w:asciiTheme="minorBidi" w:hAnsiTheme="minorBidi" w:cstheme="minorBidi"/>
        </w:rPr>
        <w:t xml:space="preserve"> </w:t>
      </w:r>
      <w:r w:rsidRPr="00497C16">
        <w:rPr>
          <w:rFonts w:asciiTheme="minorBidi" w:hAnsiTheme="minorBidi" w:cstheme="minorBidi"/>
        </w:rPr>
        <w:t>.</w:t>
      </w:r>
    </w:p>
    <w:p w14:paraId="07F9A563" w14:textId="77777777" w:rsidR="009110F0" w:rsidRDefault="009110F0" w:rsidP="00E40E6F">
      <w:pPr>
        <w:pStyle w:val="NormalWeb"/>
        <w:spacing w:before="0" w:beforeAutospacing="0" w:after="0" w:afterAutospacing="0" w:line="360" w:lineRule="auto"/>
        <w:jc w:val="both"/>
        <w:rPr>
          <w:rFonts w:asciiTheme="minorBidi" w:hAnsiTheme="minorBidi" w:cstheme="minorBidi"/>
        </w:rPr>
      </w:pPr>
    </w:p>
    <w:p w14:paraId="298426BF" w14:textId="73C6A095" w:rsidR="009110F0" w:rsidRPr="00497C16" w:rsidRDefault="009110F0" w:rsidP="00E40E6F">
      <w:pPr>
        <w:pStyle w:val="NormalWeb"/>
        <w:spacing w:before="0" w:beforeAutospacing="0" w:after="0" w:afterAutospacing="0" w:line="360" w:lineRule="auto"/>
        <w:jc w:val="both"/>
        <w:rPr>
          <w:rFonts w:asciiTheme="minorBidi" w:hAnsiTheme="minorBidi" w:cstheme="minorBidi"/>
        </w:rPr>
        <w:sectPr w:rsidR="009110F0" w:rsidRPr="00497C16" w:rsidSect="00E33DE7">
          <w:pgSz w:w="11906" w:h="16838" w:code="9"/>
          <w:pgMar w:top="1701" w:right="1701" w:bottom="1701" w:left="1701" w:header="709" w:footer="851" w:gutter="0"/>
          <w:cols w:space="708"/>
          <w:docGrid w:linePitch="360"/>
        </w:sectPr>
      </w:pPr>
    </w:p>
    <w:p w14:paraId="3CA8C94C" w14:textId="7988C46E" w:rsidR="00E40E6F" w:rsidRPr="00A4782F" w:rsidRDefault="000A37D6" w:rsidP="003B3A09">
      <w:pPr>
        <w:pStyle w:val="Caption"/>
        <w:jc w:val="center"/>
        <w:rPr>
          <w:rFonts w:asciiTheme="minorBidi" w:hAnsiTheme="minorBidi" w:cstheme="minorBidi"/>
        </w:rPr>
      </w:pPr>
      <w:bookmarkStart w:id="189" w:name="_Ref143536582"/>
      <w:bookmarkStart w:id="190" w:name="_Toc152159656"/>
      <w:r>
        <w:t xml:space="preserve">Figure </w:t>
      </w:r>
      <w:fldSimple w:instr=" STYLEREF 1 \s ">
        <w:r w:rsidR="00772689">
          <w:rPr>
            <w:noProof/>
            <w:cs/>
          </w:rPr>
          <w:t>‎</w:t>
        </w:r>
        <w:r w:rsidR="00772689">
          <w:rPr>
            <w:noProof/>
          </w:rPr>
          <w:t>4</w:t>
        </w:r>
      </w:fldSimple>
      <w:r w:rsidR="00C86620">
        <w:noBreakHyphen/>
      </w:r>
      <w:fldSimple w:instr=" SEQ Figure \* ARABIC \s 1 ">
        <w:r w:rsidR="00772689">
          <w:rPr>
            <w:noProof/>
          </w:rPr>
          <w:t>1</w:t>
        </w:r>
      </w:fldSimple>
      <w:bookmarkEnd w:id="189"/>
      <w:r>
        <w:t xml:space="preserve">: </w:t>
      </w:r>
      <w:r w:rsidRPr="00566D26">
        <w:t>Suggested DAG for ECP diversion</w:t>
      </w:r>
      <w:bookmarkEnd w:id="190"/>
    </w:p>
    <w:p w14:paraId="323F2CDF" w14:textId="77777777" w:rsidR="00E40E6F" w:rsidRPr="00A4782F" w:rsidRDefault="00E40E6F" w:rsidP="0002482D">
      <w:pPr>
        <w:jc w:val="center"/>
        <w:rPr>
          <w:rFonts w:asciiTheme="minorBidi" w:hAnsiTheme="minorBidi" w:cstheme="minorBidi"/>
        </w:rPr>
      </w:pPr>
      <w:r w:rsidRPr="00A4782F">
        <w:rPr>
          <w:rFonts w:asciiTheme="minorBidi" w:hAnsiTheme="minorBidi" w:cstheme="minorBidi"/>
          <w:noProof/>
        </w:rPr>
        <w:drawing>
          <wp:inline distT="0" distB="0" distL="0" distR="0" wp14:anchorId="7C5CB512" wp14:editId="23D6D67A">
            <wp:extent cx="7495453" cy="4216400"/>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
                    <pic:cNvPicPr/>
                  </pic:nvPicPr>
                  <pic:blipFill>
                    <a:blip r:embed="rId27"/>
                    <a:stretch>
                      <a:fillRect/>
                    </a:stretch>
                  </pic:blipFill>
                  <pic:spPr>
                    <a:xfrm>
                      <a:off x="0" y="0"/>
                      <a:ext cx="7568200" cy="4257322"/>
                    </a:xfrm>
                    <a:prstGeom prst="rect">
                      <a:avLst/>
                    </a:prstGeom>
                  </pic:spPr>
                </pic:pic>
              </a:graphicData>
            </a:graphic>
          </wp:inline>
        </w:drawing>
      </w:r>
    </w:p>
    <w:p w14:paraId="67B700C9" w14:textId="77777777" w:rsidR="0002482D" w:rsidRDefault="0002482D" w:rsidP="00E40E6F">
      <w:pPr>
        <w:pStyle w:val="NormalWeb"/>
        <w:spacing w:before="0" w:beforeAutospacing="0" w:after="0" w:afterAutospacing="0" w:line="360" w:lineRule="auto"/>
        <w:jc w:val="both"/>
        <w:rPr>
          <w:rFonts w:asciiTheme="minorBidi" w:hAnsiTheme="minorBidi" w:cstheme="minorBidi"/>
          <w:sz w:val="22"/>
          <w:szCs w:val="22"/>
        </w:rPr>
        <w:sectPr w:rsidR="0002482D" w:rsidSect="0002482D">
          <w:pgSz w:w="16838" w:h="11906" w:orient="landscape" w:code="9"/>
          <w:pgMar w:top="1701" w:right="1701" w:bottom="1701" w:left="1701" w:header="709" w:footer="851" w:gutter="0"/>
          <w:cols w:space="708"/>
          <w:docGrid w:linePitch="360"/>
        </w:sectPr>
      </w:pPr>
    </w:p>
    <w:p w14:paraId="3CA92CB2" w14:textId="77777777" w:rsidR="00E40E6F" w:rsidRPr="00497C16" w:rsidRDefault="00E40E6F" w:rsidP="00E40E6F">
      <w:pPr>
        <w:pStyle w:val="NormalWeb"/>
        <w:spacing w:before="0" w:beforeAutospacing="0" w:after="0" w:afterAutospacing="0" w:line="360" w:lineRule="auto"/>
        <w:jc w:val="both"/>
        <w:rPr>
          <w:rFonts w:asciiTheme="minorBidi" w:hAnsiTheme="minorBidi" w:cstheme="minorBidi"/>
        </w:rPr>
      </w:pPr>
      <w:r w:rsidRPr="00497C16">
        <w:rPr>
          <w:rFonts w:asciiTheme="minorBidi" w:hAnsiTheme="minorBidi" w:cstheme="minorBidi"/>
        </w:rPr>
        <w:t>It should be noted that the responses surrounding matters of security dove-tailed (for the most part) with the academic research conducted by the CPI, GTI, GPI and BTI. As such, the expert panel assessed that the statistical information provided within these indices for the state in question chimed with the views of the focus groups. Where there was a degree of cross-over, this was not ignored, with the expert panel linking nodes of common interest within the DAG. As can be seen, the willingness of the population was predominantly driven by human factors, with a degree of cross-over from the CPI and GTI. Again, the expert panel agreed that it was appropriate to capture the cross-over so that the basic model of probabilities could be refined as part of further work.</w:t>
      </w:r>
    </w:p>
    <w:p w14:paraId="41247FA8" w14:textId="77777777" w:rsidR="00E40E6F" w:rsidRPr="00A4782F" w:rsidRDefault="00E40E6F" w:rsidP="00D442FB">
      <w:pPr>
        <w:pStyle w:val="Heading4"/>
        <w:rPr>
          <w:rFonts w:asciiTheme="minorBidi" w:hAnsiTheme="minorBidi" w:cstheme="minorBidi"/>
        </w:rPr>
      </w:pPr>
      <w:bookmarkStart w:id="191" w:name="_Toc143499512"/>
      <w:r w:rsidRPr="00A4782F">
        <w:rPr>
          <w:rFonts w:asciiTheme="minorBidi" w:hAnsiTheme="minorBidi" w:cstheme="minorBidi"/>
        </w:rPr>
        <w:t>Establishing Root Probabilities</w:t>
      </w:r>
      <w:bookmarkEnd w:id="191"/>
    </w:p>
    <w:p w14:paraId="30422573" w14:textId="4ABEC104" w:rsidR="00E40E6F" w:rsidRPr="00A4782F" w:rsidRDefault="00E40E6F" w:rsidP="00E40E6F">
      <w:pPr>
        <w:rPr>
          <w:rFonts w:asciiTheme="minorBidi" w:hAnsiTheme="minorBidi" w:cstheme="minorBidi"/>
          <w:color w:val="000000"/>
        </w:rPr>
      </w:pPr>
      <w:r w:rsidRPr="00A4782F">
        <w:rPr>
          <w:rFonts w:asciiTheme="minorBidi" w:hAnsiTheme="minorBidi" w:cstheme="minorBidi"/>
        </w:rPr>
        <w:t xml:space="preserve">A DAG such as this requires the generation of conditional probabilities for several multi-parent nodes, whereby adjustment to S, W and A influences the degree of diversion. For this research, the initial degree of diversion was set as 6.3% for ammonium nitrate, based on use compared to volume of annual trade over 4 years. </w:t>
      </w:r>
      <w:r w:rsidRPr="00A4782F">
        <w:rPr>
          <w:rFonts w:asciiTheme="minorBidi" w:hAnsiTheme="minorBidi" w:cstheme="minorBidi"/>
          <w:color w:val="000000"/>
        </w:rPr>
        <w:t xml:space="preserve">Given that this research is introductory, the expert panel set probabilities of diversion associated with the non-root nodes to High, Medium and Low, using the framework as shown in </w:t>
      </w:r>
      <w:r w:rsidR="00CF098A">
        <w:rPr>
          <w:rFonts w:asciiTheme="minorBidi" w:hAnsiTheme="minorBidi" w:cstheme="minorBidi"/>
          <w:color w:val="000000"/>
        </w:rPr>
        <w:fldChar w:fldCharType="begin"/>
      </w:r>
      <w:r w:rsidR="00CF098A">
        <w:rPr>
          <w:rFonts w:asciiTheme="minorBidi" w:hAnsiTheme="minorBidi" w:cstheme="minorBidi"/>
          <w:color w:val="000000"/>
        </w:rPr>
        <w:instrText xml:space="preserve"> REF _Ref151988800 \h </w:instrText>
      </w:r>
      <w:r w:rsidR="00CF098A">
        <w:rPr>
          <w:rFonts w:asciiTheme="minorBidi" w:hAnsiTheme="minorBidi" w:cstheme="minorBidi"/>
          <w:color w:val="000000"/>
        </w:rPr>
      </w:r>
      <w:r w:rsidR="00CF098A">
        <w:rPr>
          <w:rFonts w:asciiTheme="minorBidi" w:hAnsiTheme="minorBidi" w:cstheme="minorBidi"/>
          <w:color w:val="000000"/>
        </w:rPr>
        <w:fldChar w:fldCharType="separate"/>
      </w:r>
      <w:r w:rsidR="00772689">
        <w:t xml:space="preserve">Table </w:t>
      </w:r>
      <w:r w:rsidR="00772689">
        <w:rPr>
          <w:noProof/>
          <w:cs/>
        </w:rPr>
        <w:t>‎</w:t>
      </w:r>
      <w:r w:rsidR="00772689">
        <w:rPr>
          <w:noProof/>
        </w:rPr>
        <w:t>4</w:t>
      </w:r>
      <w:r w:rsidR="00772689">
        <w:noBreakHyphen/>
      </w:r>
      <w:r w:rsidR="00772689">
        <w:rPr>
          <w:noProof/>
        </w:rPr>
        <w:t>6</w:t>
      </w:r>
      <w:r w:rsidR="00CF098A">
        <w:rPr>
          <w:rFonts w:asciiTheme="minorBidi" w:hAnsiTheme="minorBidi" w:cstheme="minorBidi"/>
          <w:color w:val="000000"/>
        </w:rPr>
        <w:fldChar w:fldCharType="end"/>
      </w:r>
      <w:r w:rsidRPr="00A4782F">
        <w:rPr>
          <w:rFonts w:asciiTheme="minorBidi" w:hAnsiTheme="minorBidi" w:cstheme="minorBidi"/>
          <w:color w:val="000000"/>
        </w:rPr>
        <w:t xml:space="preserve">. For example, the GTI ranks Afghanistan and the United Kingdom as HIGH and LOW respectively, since the weighted average on the impact of terrorism in those countries returns scores of 0.91 and 0.477, respectively. </w:t>
      </w:r>
    </w:p>
    <w:p w14:paraId="1D46AF9F" w14:textId="570D3960" w:rsidR="009C05D4" w:rsidRPr="00A4782F" w:rsidRDefault="00E40E6F" w:rsidP="00236561">
      <w:pPr>
        <w:rPr>
          <w:rFonts w:asciiTheme="minorBidi" w:hAnsiTheme="minorBidi" w:cstheme="minorBidi"/>
          <w:color w:val="000000"/>
        </w:rPr>
      </w:pPr>
      <w:r w:rsidRPr="00A4782F">
        <w:rPr>
          <w:rFonts w:asciiTheme="minorBidi" w:hAnsiTheme="minorBidi" w:cstheme="minorBidi"/>
          <w:color w:val="000000"/>
        </w:rPr>
        <w:t xml:space="preserve">The input from focus groups relating to the root causalities in </w:t>
      </w:r>
      <w:r w:rsidR="00E116AC">
        <w:rPr>
          <w:rFonts w:asciiTheme="minorBidi" w:hAnsiTheme="minorBidi" w:cstheme="minorBidi"/>
          <w:color w:val="000000"/>
        </w:rPr>
        <w:fldChar w:fldCharType="begin"/>
      </w:r>
      <w:r w:rsidR="00E116AC">
        <w:rPr>
          <w:rFonts w:asciiTheme="minorBidi" w:hAnsiTheme="minorBidi" w:cstheme="minorBidi"/>
          <w:color w:val="000000"/>
        </w:rPr>
        <w:instrText xml:space="preserve"> REF _Ref151988737 \h </w:instrText>
      </w:r>
      <w:r w:rsidR="00E116AC">
        <w:rPr>
          <w:rFonts w:asciiTheme="minorBidi" w:hAnsiTheme="minorBidi" w:cstheme="minorBidi"/>
          <w:color w:val="000000"/>
        </w:rPr>
      </w:r>
      <w:r w:rsidR="00E116AC">
        <w:rPr>
          <w:rFonts w:asciiTheme="minorBidi" w:hAnsiTheme="minorBidi" w:cstheme="minorBidi"/>
          <w:color w:val="000000"/>
        </w:rPr>
        <w:fldChar w:fldCharType="separate"/>
      </w:r>
      <w:r w:rsidR="00772689">
        <w:t xml:space="preserve">Table </w:t>
      </w:r>
      <w:r w:rsidR="00772689">
        <w:rPr>
          <w:noProof/>
          <w:cs/>
        </w:rPr>
        <w:t>‎</w:t>
      </w:r>
      <w:r w:rsidR="00772689">
        <w:rPr>
          <w:noProof/>
        </w:rPr>
        <w:t>4</w:t>
      </w:r>
      <w:r w:rsidR="00772689">
        <w:noBreakHyphen/>
      </w:r>
      <w:r w:rsidR="00772689">
        <w:rPr>
          <w:noProof/>
        </w:rPr>
        <w:t>5</w:t>
      </w:r>
      <w:r w:rsidR="00E116AC">
        <w:rPr>
          <w:rFonts w:asciiTheme="minorBidi" w:hAnsiTheme="minorBidi" w:cstheme="minorBidi"/>
          <w:color w:val="000000"/>
        </w:rPr>
        <w:fldChar w:fldCharType="end"/>
      </w:r>
      <w:r w:rsidR="00E116AC">
        <w:rPr>
          <w:rFonts w:asciiTheme="minorBidi" w:hAnsiTheme="minorBidi" w:cstheme="minorBidi"/>
          <w:color w:val="000000"/>
        </w:rPr>
        <w:t xml:space="preserve"> </w:t>
      </w:r>
      <w:r w:rsidRPr="00A4782F">
        <w:rPr>
          <w:rFonts w:asciiTheme="minorBidi" w:hAnsiTheme="minorBidi" w:cstheme="minorBidi"/>
          <w:color w:val="000000"/>
        </w:rPr>
        <w:t xml:space="preserve">was considered similarly. </w:t>
      </w:r>
      <w:r w:rsidRPr="00A4782F">
        <w:rPr>
          <w:rFonts w:asciiTheme="minorBidi" w:hAnsiTheme="minorBidi" w:cstheme="minorBidi"/>
        </w:rPr>
        <w:t>Based on this hypothesis, a reduction in the figure of 6.3 % ammonium nitrate used in IEDs would be expected over time if specific causalities were funded and acted upon.</w:t>
      </w:r>
      <w:r w:rsidRPr="00A4782F">
        <w:rPr>
          <w:rFonts w:asciiTheme="minorBidi" w:hAnsiTheme="minorBidi" w:cstheme="minorBidi"/>
          <w:color w:val="000000"/>
        </w:rPr>
        <w:t xml:space="preserve"> This approach mirrors the methodology associated with supply chain security risk assessment </w:t>
      </w:r>
      <w:sdt>
        <w:sdtPr>
          <w:rPr>
            <w:rFonts w:asciiTheme="minorBidi" w:hAnsiTheme="minorBidi" w:cstheme="minorBidi"/>
            <w:color w:val="000000"/>
          </w:rPr>
          <w:id w:val="21140698"/>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Cur20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[207]</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suggesting that future research synergies may be possible.</w:t>
      </w:r>
    </w:p>
    <w:p w14:paraId="40D7A86A" w14:textId="0E34BEB8" w:rsidR="00E40E6F" w:rsidRPr="00A4782F" w:rsidRDefault="0067757F" w:rsidP="0067757F">
      <w:pPr>
        <w:pStyle w:val="Caption"/>
        <w:jc w:val="center"/>
        <w:rPr>
          <w:rFonts w:asciiTheme="minorBidi" w:hAnsiTheme="minorBidi" w:cstheme="minorBidi"/>
          <w:color w:val="000000"/>
        </w:rPr>
      </w:pPr>
      <w:bookmarkStart w:id="192" w:name="_Ref151988800"/>
      <w:bookmarkStart w:id="193" w:name="_Toc152159689"/>
      <w:r>
        <w:t xml:space="preserve">Table </w:t>
      </w:r>
      <w:fldSimple w:instr=" STYLEREF 1 \s ">
        <w:r w:rsidR="00772689">
          <w:rPr>
            <w:noProof/>
            <w:cs/>
          </w:rPr>
          <w:t>‎</w:t>
        </w:r>
        <w:r w:rsidR="00772689">
          <w:rPr>
            <w:noProof/>
          </w:rPr>
          <w:t>4</w:t>
        </w:r>
      </w:fldSimple>
      <w:r w:rsidR="002D7B4D">
        <w:noBreakHyphen/>
      </w:r>
      <w:fldSimple w:instr=" SEQ Table \* ARABIC \s 1 ">
        <w:r w:rsidR="00772689">
          <w:rPr>
            <w:noProof/>
          </w:rPr>
          <w:t>6</w:t>
        </w:r>
      </w:fldSimple>
      <w:bookmarkEnd w:id="192"/>
      <w:r>
        <w:t xml:space="preserve">: </w:t>
      </w:r>
      <w:r w:rsidRPr="00A80106">
        <w:t>Probabilities associated with DAG</w:t>
      </w:r>
      <w:bookmarkEnd w:id="193"/>
    </w:p>
    <w:tbl>
      <w:tblPr>
        <w:tblStyle w:val="PlainTable5"/>
        <w:tblW w:w="0" w:type="auto"/>
        <w:tblLook w:val="04A0" w:firstRow="1" w:lastRow="0" w:firstColumn="1" w:lastColumn="0" w:noHBand="0" w:noVBand="1"/>
      </w:tblPr>
      <w:tblGrid>
        <w:gridCol w:w="1886"/>
        <w:gridCol w:w="1579"/>
        <w:gridCol w:w="1679"/>
        <w:gridCol w:w="1680"/>
        <w:gridCol w:w="1680"/>
      </w:tblGrid>
      <w:tr w:rsidR="00E40E6F" w:rsidRPr="00A4782F" w14:paraId="1DE5D16A" w14:textId="77777777" w:rsidTr="00613E40">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955" w:type="dxa"/>
          </w:tcPr>
          <w:p w14:paraId="2C64C925"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Probability</w:t>
            </w:r>
          </w:p>
        </w:tc>
        <w:tc>
          <w:tcPr>
            <w:tcW w:w="1680" w:type="dxa"/>
          </w:tcPr>
          <w:p w14:paraId="318553BA" w14:textId="77777777" w:rsidR="00E40E6F" w:rsidRPr="00A4782F" w:rsidRDefault="00E40E6F" w:rsidP="00613E40">
            <w:pP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BTI</w:t>
            </w:r>
          </w:p>
        </w:tc>
        <w:tc>
          <w:tcPr>
            <w:tcW w:w="1791" w:type="dxa"/>
          </w:tcPr>
          <w:p w14:paraId="62E9E4C1" w14:textId="77777777" w:rsidR="00E40E6F" w:rsidRPr="00A4782F" w:rsidRDefault="00E40E6F" w:rsidP="00613E40">
            <w:pP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CPI</w:t>
            </w:r>
          </w:p>
        </w:tc>
        <w:tc>
          <w:tcPr>
            <w:tcW w:w="1792" w:type="dxa"/>
          </w:tcPr>
          <w:p w14:paraId="41F9A651" w14:textId="77777777" w:rsidR="00E40E6F" w:rsidRPr="00A4782F" w:rsidRDefault="00E40E6F" w:rsidP="00613E40">
            <w:pP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GTI</w:t>
            </w:r>
          </w:p>
        </w:tc>
        <w:tc>
          <w:tcPr>
            <w:tcW w:w="1792" w:type="dxa"/>
          </w:tcPr>
          <w:p w14:paraId="216E41FA" w14:textId="77777777" w:rsidR="00E40E6F" w:rsidRPr="00A4782F" w:rsidRDefault="00E40E6F" w:rsidP="00613E40">
            <w:pP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GPI</w:t>
            </w:r>
          </w:p>
        </w:tc>
      </w:tr>
      <w:tr w:rsidR="00E40E6F" w:rsidRPr="00A4782F" w14:paraId="4B9EA1E8" w14:textId="77777777" w:rsidTr="00613E40">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dxa"/>
            <w:shd w:val="clear" w:color="auto" w:fill="FF0000"/>
          </w:tcPr>
          <w:p w14:paraId="149F8ED3"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High</w:t>
            </w:r>
          </w:p>
        </w:tc>
        <w:tc>
          <w:tcPr>
            <w:tcW w:w="1680" w:type="dxa"/>
          </w:tcPr>
          <w:p w14:paraId="4836FAC9"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&gt;0.7</w:t>
            </w:r>
          </w:p>
        </w:tc>
        <w:tc>
          <w:tcPr>
            <w:tcW w:w="1791" w:type="dxa"/>
          </w:tcPr>
          <w:p w14:paraId="003FCB76"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 xml:space="preserve"> &gt;0.7</w:t>
            </w:r>
          </w:p>
        </w:tc>
        <w:tc>
          <w:tcPr>
            <w:tcW w:w="1792" w:type="dxa"/>
          </w:tcPr>
          <w:p w14:paraId="2A6D2A90"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&gt;0.7</w:t>
            </w:r>
          </w:p>
        </w:tc>
        <w:tc>
          <w:tcPr>
            <w:tcW w:w="1792" w:type="dxa"/>
          </w:tcPr>
          <w:p w14:paraId="39068EBC"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&gt;0.7</w:t>
            </w:r>
          </w:p>
        </w:tc>
      </w:tr>
      <w:tr w:rsidR="00E40E6F" w:rsidRPr="00A4782F" w14:paraId="7499838E" w14:textId="77777777" w:rsidTr="00613E40">
        <w:tc>
          <w:tcPr>
            <w:cnfStyle w:val="001000000000" w:firstRow="0" w:lastRow="0" w:firstColumn="1" w:lastColumn="0" w:oddVBand="0" w:evenVBand="0" w:oddHBand="0" w:evenHBand="0" w:firstRowFirstColumn="0" w:firstRowLastColumn="0" w:lastRowFirstColumn="0" w:lastRowLastColumn="0"/>
            <w:tcW w:w="1955" w:type="dxa"/>
            <w:shd w:val="clear" w:color="auto" w:fill="FFC000"/>
          </w:tcPr>
          <w:p w14:paraId="1FB6126E"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Medium</w:t>
            </w:r>
          </w:p>
        </w:tc>
        <w:tc>
          <w:tcPr>
            <w:tcW w:w="1680" w:type="dxa"/>
          </w:tcPr>
          <w:p w14:paraId="26EDD4F0"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&gt;0.5</w:t>
            </w:r>
          </w:p>
        </w:tc>
        <w:tc>
          <w:tcPr>
            <w:tcW w:w="1791" w:type="dxa"/>
          </w:tcPr>
          <w:p w14:paraId="0D0EBFE6"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&gt;0.5</w:t>
            </w:r>
          </w:p>
        </w:tc>
        <w:tc>
          <w:tcPr>
            <w:tcW w:w="1792" w:type="dxa"/>
          </w:tcPr>
          <w:p w14:paraId="09E4A3B0"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&gt;0.5</w:t>
            </w:r>
          </w:p>
        </w:tc>
        <w:tc>
          <w:tcPr>
            <w:tcW w:w="1792" w:type="dxa"/>
          </w:tcPr>
          <w:p w14:paraId="23685534"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&gt;0.5</w:t>
            </w:r>
          </w:p>
        </w:tc>
      </w:tr>
      <w:tr w:rsidR="00E40E6F" w:rsidRPr="00A4782F" w14:paraId="5EE71A65" w14:textId="77777777" w:rsidTr="0002482D">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955" w:type="dxa"/>
            <w:shd w:val="clear" w:color="auto" w:fill="92D050"/>
          </w:tcPr>
          <w:p w14:paraId="4058CC5B"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Low</w:t>
            </w:r>
          </w:p>
        </w:tc>
        <w:tc>
          <w:tcPr>
            <w:tcW w:w="1680" w:type="dxa"/>
            <w:shd w:val="clear" w:color="auto" w:fill="auto"/>
          </w:tcPr>
          <w:p w14:paraId="29A49CF2"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&lt;0.5</w:t>
            </w:r>
          </w:p>
        </w:tc>
        <w:tc>
          <w:tcPr>
            <w:tcW w:w="1791" w:type="dxa"/>
          </w:tcPr>
          <w:p w14:paraId="2B25BA3F"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&lt;0.5</w:t>
            </w:r>
          </w:p>
        </w:tc>
        <w:tc>
          <w:tcPr>
            <w:tcW w:w="1792" w:type="dxa"/>
          </w:tcPr>
          <w:p w14:paraId="6166BD8E"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&lt;0.5</w:t>
            </w:r>
          </w:p>
        </w:tc>
        <w:tc>
          <w:tcPr>
            <w:tcW w:w="1792" w:type="dxa"/>
          </w:tcPr>
          <w:p w14:paraId="3D82D30B"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&lt;0.5</w:t>
            </w:r>
          </w:p>
        </w:tc>
      </w:tr>
    </w:tbl>
    <w:p w14:paraId="62EC86E1" w14:textId="77777777" w:rsidR="00E40E6F" w:rsidRPr="00A4782F" w:rsidRDefault="00E40E6F" w:rsidP="00E40E6F">
      <w:pPr>
        <w:pStyle w:val="Heading3"/>
        <w:numPr>
          <w:ilvl w:val="0"/>
          <w:numId w:val="0"/>
        </w:numPr>
        <w:spacing w:line="360" w:lineRule="auto"/>
        <w:jc w:val="both"/>
        <w:rPr>
          <w:rFonts w:asciiTheme="minorBidi" w:hAnsiTheme="minorBidi" w:cstheme="minorBidi"/>
          <w:color w:val="000000"/>
        </w:rPr>
      </w:pPr>
    </w:p>
    <w:p w14:paraId="26FF5F0D" w14:textId="77777777" w:rsidR="00E40E6F" w:rsidRPr="00A4782F" w:rsidRDefault="00E40E6F" w:rsidP="00D442FB">
      <w:pPr>
        <w:pStyle w:val="Heading4"/>
        <w:rPr>
          <w:rFonts w:asciiTheme="minorBidi" w:hAnsiTheme="minorBidi" w:cstheme="minorBidi"/>
        </w:rPr>
      </w:pPr>
      <w:bookmarkStart w:id="194" w:name="_Toc143499513"/>
      <w:r w:rsidRPr="00A4782F">
        <w:rPr>
          <w:rFonts w:asciiTheme="minorBidi" w:hAnsiTheme="minorBidi" w:cstheme="minorBidi"/>
        </w:rPr>
        <w:t>Security Risk</w:t>
      </w:r>
      <w:bookmarkEnd w:id="194"/>
    </w:p>
    <w:p w14:paraId="2A01BA3E" w14:textId="5AC199D5" w:rsidR="009C05D4" w:rsidRPr="00236561" w:rsidRDefault="00E40E6F" w:rsidP="00236561">
      <w:pPr>
        <w:rPr>
          <w:rFonts w:asciiTheme="minorBidi" w:hAnsiTheme="minorBidi" w:cstheme="minorBidi"/>
        </w:rPr>
      </w:pPr>
      <w:r w:rsidRPr="00A4782F">
        <w:rPr>
          <w:rFonts w:asciiTheme="minorBidi" w:hAnsiTheme="minorBidi" w:cstheme="minorBidi"/>
        </w:rPr>
        <w:t>The methodologies and results of the latest BTI, CPI, GTI and GPI indices all demonstrate that the case-study country should be set at HIGH for security risk. This is due to the levels of corruption within the security forces, significant economic instability, and the absence of effective governance and the rule of law (see</w:t>
      </w:r>
      <w:r w:rsidR="0070772D">
        <w:rPr>
          <w:rFonts w:asciiTheme="minorBidi" w:hAnsiTheme="minorBidi" w:cstheme="minorBidi"/>
        </w:rPr>
        <w:t xml:space="preserve"> </w:t>
      </w:r>
      <w:r w:rsidR="003134F4">
        <w:rPr>
          <w:rFonts w:asciiTheme="minorBidi" w:hAnsiTheme="minorBidi" w:cstheme="minorBidi"/>
        </w:rPr>
        <w:fldChar w:fldCharType="begin"/>
      </w:r>
      <w:r w:rsidR="003134F4">
        <w:rPr>
          <w:rFonts w:asciiTheme="minorBidi" w:hAnsiTheme="minorBidi" w:cstheme="minorBidi"/>
        </w:rPr>
        <w:instrText xml:space="preserve"> REF _Ref151988889 \h </w:instrText>
      </w:r>
      <w:r w:rsidR="003134F4">
        <w:rPr>
          <w:rFonts w:asciiTheme="minorBidi" w:hAnsiTheme="minorBidi" w:cstheme="minorBidi"/>
        </w:rPr>
      </w:r>
      <w:r w:rsidR="003134F4">
        <w:rPr>
          <w:rFonts w:asciiTheme="minorBidi" w:hAnsiTheme="minorBidi" w:cstheme="minorBidi"/>
        </w:rPr>
        <w:fldChar w:fldCharType="separate"/>
      </w:r>
      <w:r w:rsidR="00772689">
        <w:t xml:space="preserve">Table </w:t>
      </w:r>
      <w:r w:rsidR="00772689">
        <w:rPr>
          <w:noProof/>
          <w:cs/>
        </w:rPr>
        <w:t>‎</w:t>
      </w:r>
      <w:r w:rsidR="00772689">
        <w:rPr>
          <w:noProof/>
        </w:rPr>
        <w:t>4</w:t>
      </w:r>
      <w:r w:rsidR="00772689">
        <w:noBreakHyphen/>
      </w:r>
      <w:r w:rsidR="00772689">
        <w:rPr>
          <w:noProof/>
        </w:rPr>
        <w:t>7</w:t>
      </w:r>
      <w:r w:rsidR="003134F4">
        <w:rPr>
          <w:rFonts w:asciiTheme="minorBidi" w:hAnsiTheme="minorBidi" w:cstheme="minorBidi"/>
        </w:rPr>
        <w:fldChar w:fldCharType="end"/>
      </w:r>
      <w:r w:rsidRPr="00A4782F">
        <w:rPr>
          <w:rFonts w:asciiTheme="minorBidi" w:hAnsiTheme="minorBidi" w:cstheme="minorBidi"/>
        </w:rPr>
        <w:t xml:space="preserve">). </w:t>
      </w:r>
    </w:p>
    <w:p w14:paraId="25AD1982" w14:textId="2BE4F890" w:rsidR="00E40E6F" w:rsidRPr="00A4782F" w:rsidRDefault="0067757F" w:rsidP="0067757F">
      <w:pPr>
        <w:pStyle w:val="Caption"/>
        <w:rPr>
          <w:rFonts w:asciiTheme="minorBidi" w:hAnsiTheme="minorBidi" w:cstheme="minorBidi"/>
          <w:color w:val="000000"/>
        </w:rPr>
      </w:pPr>
      <w:bookmarkStart w:id="195" w:name="_Ref151988889"/>
      <w:bookmarkStart w:id="196" w:name="_Toc152159690"/>
      <w:r>
        <w:t xml:space="preserve">Table </w:t>
      </w:r>
      <w:fldSimple w:instr=" STYLEREF 1 \s ">
        <w:r w:rsidR="00772689">
          <w:rPr>
            <w:noProof/>
            <w:cs/>
          </w:rPr>
          <w:t>‎</w:t>
        </w:r>
        <w:r w:rsidR="00772689">
          <w:rPr>
            <w:noProof/>
          </w:rPr>
          <w:t>4</w:t>
        </w:r>
      </w:fldSimple>
      <w:r w:rsidR="002D7B4D">
        <w:noBreakHyphen/>
      </w:r>
      <w:fldSimple w:instr=" SEQ Table \* ARABIC \s 1 ">
        <w:r w:rsidR="00772689">
          <w:rPr>
            <w:noProof/>
          </w:rPr>
          <w:t>7</w:t>
        </w:r>
      </w:fldSimple>
      <w:bookmarkEnd w:id="195"/>
      <w:r>
        <w:t xml:space="preserve">: </w:t>
      </w:r>
      <w:r w:rsidRPr="00743C68">
        <w:t>Diversion probabilities associated with indices relating to security</w:t>
      </w:r>
      <w:bookmarkEnd w:id="196"/>
    </w:p>
    <w:tbl>
      <w:tblPr>
        <w:tblStyle w:val="PlainTable5"/>
        <w:tblW w:w="0" w:type="auto"/>
        <w:jc w:val="center"/>
        <w:tblLook w:val="04A0" w:firstRow="1" w:lastRow="0" w:firstColumn="1" w:lastColumn="0" w:noHBand="0" w:noVBand="1"/>
      </w:tblPr>
      <w:tblGrid>
        <w:gridCol w:w="3402"/>
        <w:gridCol w:w="2355"/>
      </w:tblGrid>
      <w:tr w:rsidR="00E40E6F" w:rsidRPr="00A4782F" w14:paraId="7536C452" w14:textId="77777777" w:rsidTr="00C3456F">
        <w:trPr>
          <w:cnfStyle w:val="100000000000" w:firstRow="1" w:lastRow="0" w:firstColumn="0" w:lastColumn="0" w:oddVBand="0" w:evenVBand="0" w:oddHBand="0" w:evenHBand="0" w:firstRowFirstColumn="0" w:firstRowLastColumn="0" w:lastRowFirstColumn="0" w:lastRowLastColumn="0"/>
          <w:jc w:val="center"/>
        </w:trPr>
        <w:tc>
          <w:tcPr>
            <w:cnfStyle w:val="001000000100" w:firstRow="0" w:lastRow="0" w:firstColumn="1" w:lastColumn="0" w:oddVBand="0" w:evenVBand="0" w:oddHBand="0" w:evenHBand="0" w:firstRowFirstColumn="1" w:firstRowLastColumn="0" w:lastRowFirstColumn="0" w:lastRowLastColumn="0"/>
            <w:tcW w:w="3402" w:type="dxa"/>
          </w:tcPr>
          <w:p w14:paraId="7CB845B9"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Root Node</w:t>
            </w:r>
          </w:p>
        </w:tc>
        <w:tc>
          <w:tcPr>
            <w:tcW w:w="2355" w:type="dxa"/>
          </w:tcPr>
          <w:p w14:paraId="4457BE92" w14:textId="77777777" w:rsidR="00E40E6F" w:rsidRPr="00A4782F" w:rsidRDefault="00E40E6F" w:rsidP="00613E40">
            <w:pP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Impact</w:t>
            </w:r>
          </w:p>
        </w:tc>
      </w:tr>
      <w:tr w:rsidR="00E40E6F" w:rsidRPr="00A4782F" w14:paraId="04183153" w14:textId="77777777" w:rsidTr="00C3456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402" w:type="dxa"/>
          </w:tcPr>
          <w:p w14:paraId="51168376"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Bertelsmann Stiftung</w:t>
            </w:r>
          </w:p>
        </w:tc>
        <w:tc>
          <w:tcPr>
            <w:tcW w:w="2355" w:type="dxa"/>
            <w:shd w:val="clear" w:color="auto" w:fill="FF0000"/>
          </w:tcPr>
          <w:p w14:paraId="67BE2181"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HIGH (&gt;0.7)</w:t>
            </w:r>
          </w:p>
        </w:tc>
      </w:tr>
      <w:tr w:rsidR="00E40E6F" w:rsidRPr="00A4782F" w14:paraId="39823553" w14:textId="77777777" w:rsidTr="00C3456F">
        <w:trPr>
          <w:jc w:val="center"/>
        </w:trPr>
        <w:tc>
          <w:tcPr>
            <w:cnfStyle w:val="001000000000" w:firstRow="0" w:lastRow="0" w:firstColumn="1" w:lastColumn="0" w:oddVBand="0" w:evenVBand="0" w:oddHBand="0" w:evenHBand="0" w:firstRowFirstColumn="0" w:firstRowLastColumn="0" w:lastRowFirstColumn="0" w:lastRowLastColumn="0"/>
            <w:tcW w:w="3402" w:type="dxa"/>
          </w:tcPr>
          <w:p w14:paraId="2F29005D"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Corruption Perception Index</w:t>
            </w:r>
          </w:p>
        </w:tc>
        <w:tc>
          <w:tcPr>
            <w:tcW w:w="2355" w:type="dxa"/>
            <w:shd w:val="clear" w:color="auto" w:fill="FF0000"/>
          </w:tcPr>
          <w:p w14:paraId="52FFC700"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HIGH (&gt;0.7)</w:t>
            </w:r>
          </w:p>
        </w:tc>
      </w:tr>
      <w:tr w:rsidR="00E40E6F" w:rsidRPr="00A4782F" w14:paraId="6949D868" w14:textId="77777777" w:rsidTr="00C3456F">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402" w:type="dxa"/>
          </w:tcPr>
          <w:p w14:paraId="53448153"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Global Terrorism Index</w:t>
            </w:r>
          </w:p>
        </w:tc>
        <w:tc>
          <w:tcPr>
            <w:tcW w:w="2355" w:type="dxa"/>
            <w:shd w:val="clear" w:color="auto" w:fill="FFC000"/>
          </w:tcPr>
          <w:p w14:paraId="062234A2"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MEDIUM (&gt;0.5)</w:t>
            </w:r>
          </w:p>
        </w:tc>
      </w:tr>
      <w:tr w:rsidR="00E40E6F" w:rsidRPr="00A4782F" w14:paraId="44FF7339" w14:textId="77777777" w:rsidTr="00C3456F">
        <w:trPr>
          <w:jc w:val="center"/>
        </w:trPr>
        <w:tc>
          <w:tcPr>
            <w:cnfStyle w:val="001000000000" w:firstRow="0" w:lastRow="0" w:firstColumn="1" w:lastColumn="0" w:oddVBand="0" w:evenVBand="0" w:oddHBand="0" w:evenHBand="0" w:firstRowFirstColumn="0" w:firstRowLastColumn="0" w:lastRowFirstColumn="0" w:lastRowLastColumn="0"/>
            <w:tcW w:w="3402" w:type="dxa"/>
          </w:tcPr>
          <w:p w14:paraId="50FFF867"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Global Peace Index</w:t>
            </w:r>
          </w:p>
        </w:tc>
        <w:tc>
          <w:tcPr>
            <w:tcW w:w="2355" w:type="dxa"/>
            <w:shd w:val="clear" w:color="auto" w:fill="FF0000"/>
          </w:tcPr>
          <w:p w14:paraId="06E97378"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MEDIUM (&gt;0.7)</w:t>
            </w:r>
          </w:p>
        </w:tc>
      </w:tr>
    </w:tbl>
    <w:p w14:paraId="2F8DD32A" w14:textId="48AD4E6A"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rPr>
        <w:t xml:space="preserve">Given the considerable cost of security investment, the expert panel considered that supply chain security investment in conflict-affected states would do little to influence the illicit diversion of ECP. Therefore, it could be excluded from a DAG until such a time that BTI, GTI, CPI, and GPI index scores realised a return of &lt; 0.7 in terms of 5-year weighted averages. For example, the United States has provided just under one billion dollars of security assistance in recent years </w:t>
      </w:r>
      <w:sdt>
        <w:sdtPr>
          <w:rPr>
            <w:rFonts w:asciiTheme="minorBidi" w:hAnsiTheme="minorBidi" w:cstheme="minorBidi"/>
            <w:color w:val="000000"/>
          </w:rPr>
          <w:id w:val="1542707829"/>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Sec21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[208]</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and the UN Security Council indicates two hundred million dollars in development assistance to ports and security infrastructure since 2017. There has been very little security improvement in that time, with the state remaining in a similar position on the indices year-on-year. As such, there has been little impact on improvements to governance, the rule of law or the economy. Therefore, is there any point in throwing more money at security relationships associated with ECP when greater impact may be achieved in other areas? A trade-off is required, but evidence must be gathered to determine how that trade-off should be applied. It is hoped that belief updating will provide that evidence.</w:t>
      </w:r>
    </w:p>
    <w:p w14:paraId="6EEAB23E" w14:textId="77777777" w:rsidR="00E40E6F" w:rsidRPr="00A4782F" w:rsidRDefault="00E40E6F" w:rsidP="00D442FB">
      <w:pPr>
        <w:pStyle w:val="Heading4"/>
        <w:rPr>
          <w:rFonts w:asciiTheme="minorBidi" w:hAnsiTheme="minorBidi" w:cstheme="minorBidi"/>
        </w:rPr>
      </w:pPr>
      <w:bookmarkStart w:id="197" w:name="_Toc143499514"/>
      <w:r w:rsidRPr="00A4782F">
        <w:rPr>
          <w:rFonts w:asciiTheme="minorBidi" w:hAnsiTheme="minorBidi" w:cstheme="minorBidi"/>
        </w:rPr>
        <w:t>Willingness to Support</w:t>
      </w:r>
      <w:bookmarkEnd w:id="197"/>
    </w:p>
    <w:p w14:paraId="3CC4F95F" w14:textId="3D456D86"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rPr>
        <w:t>Initial conditional probability is determined from the consultations conducted relating to the root nodes of economics (the need to provide for the family), idealism, intimidation, corruption, and disaffection. Again, each root node is split into HIGH, MEDIUM and LOW based on the number of focus groups who responded. For example, if seven or more focus groups raised the issue of idealism as a problem in terms of illicit diversion, then the impact would be set as HIGH. If less than five focus groups raised the issue, then the impact would be set at LOW. During consultations, the following conditional probabilities were obtained</w:t>
      </w:r>
      <w:r w:rsidR="001479FD">
        <w:rPr>
          <w:rFonts w:asciiTheme="minorBidi" w:hAnsiTheme="minorBidi" w:cstheme="minorBidi"/>
          <w:color w:val="000000"/>
        </w:rPr>
        <w:t xml:space="preserve"> (see</w:t>
      </w:r>
      <w:r w:rsidR="003134F4">
        <w:rPr>
          <w:rFonts w:asciiTheme="minorBidi" w:hAnsiTheme="minorBidi" w:cstheme="minorBidi"/>
          <w:color w:val="000000"/>
        </w:rPr>
        <w:t xml:space="preserve"> </w:t>
      </w:r>
      <w:r w:rsidR="003134F4">
        <w:rPr>
          <w:rFonts w:asciiTheme="minorBidi" w:hAnsiTheme="minorBidi" w:cstheme="minorBidi"/>
          <w:color w:val="000000"/>
        </w:rPr>
        <w:fldChar w:fldCharType="begin"/>
      </w:r>
      <w:r w:rsidR="003134F4">
        <w:rPr>
          <w:rFonts w:asciiTheme="minorBidi" w:hAnsiTheme="minorBidi" w:cstheme="minorBidi"/>
          <w:color w:val="000000"/>
        </w:rPr>
        <w:instrText xml:space="preserve"> REF _Ref151988905 \h </w:instrText>
      </w:r>
      <w:r w:rsidR="003134F4">
        <w:rPr>
          <w:rFonts w:asciiTheme="minorBidi" w:hAnsiTheme="minorBidi" w:cstheme="minorBidi"/>
          <w:color w:val="000000"/>
        </w:rPr>
      </w:r>
      <w:r w:rsidR="003134F4">
        <w:rPr>
          <w:rFonts w:asciiTheme="minorBidi" w:hAnsiTheme="minorBidi" w:cstheme="minorBidi"/>
          <w:color w:val="000000"/>
        </w:rPr>
        <w:fldChar w:fldCharType="separate"/>
      </w:r>
      <w:r w:rsidR="00772689">
        <w:t xml:space="preserve">Table </w:t>
      </w:r>
      <w:r w:rsidR="00772689">
        <w:rPr>
          <w:noProof/>
          <w:cs/>
        </w:rPr>
        <w:t>‎</w:t>
      </w:r>
      <w:r w:rsidR="00772689">
        <w:rPr>
          <w:noProof/>
        </w:rPr>
        <w:t>4</w:t>
      </w:r>
      <w:r w:rsidR="00772689">
        <w:noBreakHyphen/>
      </w:r>
      <w:r w:rsidR="00772689">
        <w:rPr>
          <w:noProof/>
        </w:rPr>
        <w:t>8</w:t>
      </w:r>
      <w:r w:rsidR="003134F4">
        <w:rPr>
          <w:rFonts w:asciiTheme="minorBidi" w:hAnsiTheme="minorBidi" w:cstheme="minorBidi"/>
          <w:color w:val="000000"/>
        </w:rPr>
        <w:fldChar w:fldCharType="end"/>
      </w:r>
      <w:r w:rsidR="001479FD">
        <w:rPr>
          <w:rFonts w:asciiTheme="minorBidi" w:hAnsiTheme="minorBidi" w:cstheme="minorBidi"/>
          <w:color w:val="000000"/>
        </w:rPr>
        <w:t>)</w:t>
      </w:r>
      <w:r w:rsidRPr="00A4782F">
        <w:rPr>
          <w:rFonts w:asciiTheme="minorBidi" w:hAnsiTheme="minorBidi" w:cstheme="minorBidi"/>
          <w:color w:val="000000"/>
        </w:rPr>
        <w:t>:</w:t>
      </w:r>
    </w:p>
    <w:p w14:paraId="6B9F8D4C" w14:textId="73F6DEB6" w:rsidR="00E40E6F" w:rsidRPr="00A4782F" w:rsidRDefault="0067757F" w:rsidP="0067757F">
      <w:pPr>
        <w:pStyle w:val="Caption"/>
        <w:jc w:val="center"/>
        <w:rPr>
          <w:rFonts w:asciiTheme="minorBidi" w:hAnsiTheme="minorBidi" w:cstheme="minorBidi"/>
          <w:color w:val="000000"/>
        </w:rPr>
      </w:pPr>
      <w:bookmarkStart w:id="198" w:name="_Ref151988905"/>
      <w:bookmarkStart w:id="199" w:name="_Toc152159691"/>
      <w:r>
        <w:t xml:space="preserve">Table </w:t>
      </w:r>
      <w:fldSimple w:instr=" STYLEREF 1 \s ">
        <w:r w:rsidR="00772689">
          <w:rPr>
            <w:noProof/>
            <w:cs/>
          </w:rPr>
          <w:t>‎</w:t>
        </w:r>
        <w:r w:rsidR="00772689">
          <w:rPr>
            <w:noProof/>
          </w:rPr>
          <w:t>4</w:t>
        </w:r>
      </w:fldSimple>
      <w:r w:rsidR="002D7B4D">
        <w:noBreakHyphen/>
      </w:r>
      <w:fldSimple w:instr=" SEQ Table \* ARABIC \s 1 ">
        <w:r w:rsidR="00772689">
          <w:rPr>
            <w:noProof/>
          </w:rPr>
          <w:t>8</w:t>
        </w:r>
      </w:fldSimple>
      <w:bookmarkEnd w:id="198"/>
      <w:r>
        <w:t xml:space="preserve">: </w:t>
      </w:r>
      <w:r w:rsidRPr="00933680">
        <w:t>Probabilities associated with willingness</w:t>
      </w:r>
      <w:bookmarkEnd w:id="199"/>
    </w:p>
    <w:tbl>
      <w:tblPr>
        <w:tblStyle w:val="PlainTable5"/>
        <w:tblW w:w="0" w:type="auto"/>
        <w:jc w:val="center"/>
        <w:tblLook w:val="04A0" w:firstRow="1" w:lastRow="0" w:firstColumn="1" w:lastColumn="0" w:noHBand="0" w:noVBand="1"/>
      </w:tblPr>
      <w:tblGrid>
        <w:gridCol w:w="2414"/>
        <w:gridCol w:w="2355"/>
      </w:tblGrid>
      <w:tr w:rsidR="00E40E6F" w:rsidRPr="00A4782F" w14:paraId="7E1769A0" w14:textId="77777777" w:rsidTr="00613E40">
        <w:trPr>
          <w:cnfStyle w:val="100000000000" w:firstRow="1" w:lastRow="0" w:firstColumn="0" w:lastColumn="0" w:oddVBand="0" w:evenVBand="0" w:oddHBand="0" w:evenHBand="0" w:firstRowFirstColumn="0" w:firstRowLastColumn="0" w:lastRowFirstColumn="0" w:lastRowLastColumn="0"/>
          <w:jc w:val="center"/>
        </w:trPr>
        <w:tc>
          <w:tcPr>
            <w:cnfStyle w:val="001000000100" w:firstRow="0" w:lastRow="0" w:firstColumn="1" w:lastColumn="0" w:oddVBand="0" w:evenVBand="0" w:oddHBand="0" w:evenHBand="0" w:firstRowFirstColumn="1" w:firstRowLastColumn="0" w:lastRowFirstColumn="0" w:lastRowLastColumn="0"/>
            <w:tcW w:w="2414" w:type="dxa"/>
          </w:tcPr>
          <w:p w14:paraId="62FC8A01"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Root Node</w:t>
            </w:r>
          </w:p>
        </w:tc>
        <w:tc>
          <w:tcPr>
            <w:tcW w:w="2355" w:type="dxa"/>
          </w:tcPr>
          <w:p w14:paraId="0D4729B3" w14:textId="77777777" w:rsidR="00E40E6F" w:rsidRPr="00A4782F" w:rsidRDefault="00E40E6F" w:rsidP="00613E40">
            <w:pP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Impact</w:t>
            </w:r>
          </w:p>
        </w:tc>
      </w:tr>
      <w:tr w:rsidR="00E40E6F" w:rsidRPr="00A4782F" w14:paraId="6D8127EB" w14:textId="77777777" w:rsidTr="00613E40">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414" w:type="dxa"/>
          </w:tcPr>
          <w:p w14:paraId="633C28C4"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Economics (need)</w:t>
            </w:r>
          </w:p>
        </w:tc>
        <w:tc>
          <w:tcPr>
            <w:tcW w:w="2355" w:type="dxa"/>
            <w:shd w:val="clear" w:color="auto" w:fill="FF0000"/>
          </w:tcPr>
          <w:p w14:paraId="15F4DAF8"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HIGH (&gt;0.7)</w:t>
            </w:r>
          </w:p>
        </w:tc>
      </w:tr>
      <w:tr w:rsidR="00E40E6F" w:rsidRPr="00A4782F" w14:paraId="2B174B39" w14:textId="77777777" w:rsidTr="00613E40">
        <w:trPr>
          <w:jc w:val="center"/>
        </w:trPr>
        <w:tc>
          <w:tcPr>
            <w:cnfStyle w:val="001000000000" w:firstRow="0" w:lastRow="0" w:firstColumn="1" w:lastColumn="0" w:oddVBand="0" w:evenVBand="0" w:oddHBand="0" w:evenHBand="0" w:firstRowFirstColumn="0" w:firstRowLastColumn="0" w:lastRowFirstColumn="0" w:lastRowLastColumn="0"/>
            <w:tcW w:w="2414" w:type="dxa"/>
          </w:tcPr>
          <w:p w14:paraId="0EE55BAF"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Idealism</w:t>
            </w:r>
          </w:p>
        </w:tc>
        <w:tc>
          <w:tcPr>
            <w:tcW w:w="2355" w:type="dxa"/>
            <w:shd w:val="clear" w:color="auto" w:fill="92D050"/>
          </w:tcPr>
          <w:p w14:paraId="0FFAFF0D"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LOW (&lt;0.5)</w:t>
            </w:r>
          </w:p>
        </w:tc>
      </w:tr>
      <w:tr w:rsidR="00E40E6F" w:rsidRPr="00A4782F" w14:paraId="70E6F711" w14:textId="77777777" w:rsidTr="00613E40">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414" w:type="dxa"/>
          </w:tcPr>
          <w:p w14:paraId="37AD97B5"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Intimidation</w:t>
            </w:r>
          </w:p>
        </w:tc>
        <w:tc>
          <w:tcPr>
            <w:tcW w:w="2355" w:type="dxa"/>
            <w:shd w:val="clear" w:color="auto" w:fill="92D050"/>
          </w:tcPr>
          <w:p w14:paraId="19A1D7F8"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LOW (&lt;0.5)</w:t>
            </w:r>
          </w:p>
        </w:tc>
      </w:tr>
      <w:tr w:rsidR="00E40E6F" w:rsidRPr="00A4782F" w14:paraId="7347A223" w14:textId="77777777" w:rsidTr="00613E40">
        <w:trPr>
          <w:jc w:val="center"/>
        </w:trPr>
        <w:tc>
          <w:tcPr>
            <w:cnfStyle w:val="001000000000" w:firstRow="0" w:lastRow="0" w:firstColumn="1" w:lastColumn="0" w:oddVBand="0" w:evenVBand="0" w:oddHBand="0" w:evenHBand="0" w:firstRowFirstColumn="0" w:firstRowLastColumn="0" w:lastRowFirstColumn="0" w:lastRowLastColumn="0"/>
            <w:tcW w:w="2414" w:type="dxa"/>
          </w:tcPr>
          <w:p w14:paraId="67A14D4C"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Corruption</w:t>
            </w:r>
          </w:p>
        </w:tc>
        <w:tc>
          <w:tcPr>
            <w:tcW w:w="2355" w:type="dxa"/>
            <w:shd w:val="clear" w:color="auto" w:fill="FFC000"/>
          </w:tcPr>
          <w:p w14:paraId="321F3BD8"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MEDIUM (&gt;0.5)</w:t>
            </w:r>
          </w:p>
        </w:tc>
      </w:tr>
      <w:tr w:rsidR="00E40E6F" w:rsidRPr="00A4782F" w14:paraId="47D77A06" w14:textId="77777777" w:rsidTr="00613E40">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414" w:type="dxa"/>
          </w:tcPr>
          <w:p w14:paraId="1E23FC4C"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Disaffection</w:t>
            </w:r>
          </w:p>
        </w:tc>
        <w:tc>
          <w:tcPr>
            <w:tcW w:w="2355" w:type="dxa"/>
            <w:shd w:val="clear" w:color="auto" w:fill="92D050"/>
          </w:tcPr>
          <w:p w14:paraId="6592B285"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LOW (&lt;0.5)</w:t>
            </w:r>
          </w:p>
        </w:tc>
      </w:tr>
    </w:tbl>
    <w:p w14:paraId="7BFE24CC" w14:textId="2857EFB1" w:rsidR="00E40E6F" w:rsidRPr="00A4782F" w:rsidRDefault="00E40E6F" w:rsidP="00E40E6F">
      <w:pPr>
        <w:rPr>
          <w:rFonts w:asciiTheme="minorBidi" w:hAnsiTheme="minorBidi" w:cstheme="minorBidi"/>
        </w:rPr>
      </w:pPr>
      <w:r w:rsidRPr="00A4782F">
        <w:rPr>
          <w:rFonts w:asciiTheme="minorBidi" w:hAnsiTheme="minorBidi" w:cstheme="minorBidi"/>
          <w:color w:val="000000"/>
        </w:rPr>
        <w:t xml:space="preserve">As can be seen above, it is the provision for family within this research that is by far the most significant contributor to ECP diversion, with &gt;70% of focus groups citing this. For example, contributors to some focus groups had not received government salaries for over 12 months and had been required to turn to </w:t>
      </w:r>
      <w:r w:rsidRPr="00A4782F">
        <w:rPr>
          <w:rFonts w:asciiTheme="minorBidi" w:hAnsiTheme="minorBidi" w:cstheme="minorBidi"/>
          <w:i/>
          <w:iCs/>
          <w:color w:val="000000"/>
        </w:rPr>
        <w:t>‘dark’</w:t>
      </w:r>
      <w:r w:rsidRPr="00A4782F">
        <w:rPr>
          <w:rFonts w:asciiTheme="minorBidi" w:hAnsiTheme="minorBidi" w:cstheme="minorBidi"/>
          <w:color w:val="000000"/>
        </w:rPr>
        <w:t xml:space="preserve"> network income streams to support the family. </w:t>
      </w:r>
      <w:r w:rsidRPr="00A4782F">
        <w:rPr>
          <w:rFonts w:asciiTheme="minorBidi" w:hAnsiTheme="minorBidi" w:cstheme="minorBidi"/>
        </w:rPr>
        <w:t xml:space="preserve">Coercion, intimidation, and targeted violence as incentives to carry out ECP diversion were not as dramatic as the research had anticipated, yet continue to drive the thought processes for international interventions within that state </w:t>
      </w:r>
      <w:sdt>
        <w:sdtPr>
          <w:rPr>
            <w:rFonts w:asciiTheme="minorBidi" w:hAnsiTheme="minorBidi" w:cstheme="minorBidi"/>
          </w:rPr>
          <w:id w:val="-271314784"/>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Pao02 \l 2057 </w:instrText>
          </w:r>
          <w:r w:rsidRPr="00A4782F">
            <w:rPr>
              <w:rFonts w:asciiTheme="minorBidi" w:hAnsiTheme="minorBidi" w:cstheme="minorBidi"/>
            </w:rPr>
            <w:fldChar w:fldCharType="separate"/>
          </w:r>
          <w:r w:rsidR="00580D52" w:rsidRPr="00580D52">
            <w:rPr>
              <w:rFonts w:asciiTheme="minorBidi" w:hAnsiTheme="minorBidi" w:cstheme="minorBidi"/>
              <w:noProof/>
            </w:rPr>
            <w:t>[209]</w:t>
          </w:r>
          <w:r w:rsidRPr="00A4782F">
            <w:rPr>
              <w:rFonts w:asciiTheme="minorBidi" w:hAnsiTheme="minorBidi" w:cstheme="minorBidi"/>
            </w:rPr>
            <w:fldChar w:fldCharType="end"/>
          </w:r>
        </w:sdtContent>
      </w:sdt>
      <w:r w:rsidRPr="00A4782F">
        <w:rPr>
          <w:rFonts w:asciiTheme="minorBidi" w:hAnsiTheme="minorBidi" w:cstheme="minorBidi"/>
        </w:rPr>
        <w:t xml:space="preserve">. </w:t>
      </w:r>
    </w:p>
    <w:p w14:paraId="5FD69BAC" w14:textId="4975F0D3"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rPr>
        <w:t xml:space="preserve">These findings would suggest that the international focus for C-IED in this state should be weighted towards salary incentivisation as opposed to security. Whilst efforts are made to do this, the majority are short-term and target specific community areas such as education </w:t>
      </w:r>
      <w:sdt>
        <w:sdtPr>
          <w:rPr>
            <w:rFonts w:asciiTheme="minorBidi" w:hAnsiTheme="minorBidi" w:cstheme="minorBidi"/>
            <w:color w:val="000000"/>
          </w:rPr>
          <w:id w:val="-441154773"/>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CITATION UNI22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[210]</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not those within the supply chain.</w:t>
      </w:r>
    </w:p>
    <w:p w14:paraId="471EEF2C" w14:textId="77777777" w:rsidR="00E40E6F" w:rsidRPr="00A4782F" w:rsidRDefault="00E40E6F" w:rsidP="00D442FB">
      <w:pPr>
        <w:pStyle w:val="Heading4"/>
        <w:rPr>
          <w:rFonts w:asciiTheme="minorBidi" w:hAnsiTheme="minorBidi" w:cstheme="minorBidi"/>
        </w:rPr>
      </w:pPr>
      <w:bookmarkStart w:id="200" w:name="_Toc143499515"/>
      <w:r w:rsidRPr="00A4782F">
        <w:rPr>
          <w:rFonts w:asciiTheme="minorBidi" w:hAnsiTheme="minorBidi" w:cstheme="minorBidi"/>
        </w:rPr>
        <w:t>Availability of Supply</w:t>
      </w:r>
      <w:bookmarkEnd w:id="200"/>
    </w:p>
    <w:p w14:paraId="5DB33244" w14:textId="25D346B2" w:rsidR="009C05D4" w:rsidRPr="00A4782F" w:rsidRDefault="00E40E6F" w:rsidP="0002482D">
      <w:pPr>
        <w:rPr>
          <w:rFonts w:asciiTheme="minorBidi" w:hAnsiTheme="minorBidi" w:cstheme="minorBidi"/>
          <w:color w:val="000000"/>
        </w:rPr>
      </w:pPr>
      <w:r w:rsidRPr="00A4782F">
        <w:rPr>
          <w:rFonts w:asciiTheme="minorBidi" w:hAnsiTheme="minorBidi" w:cstheme="minorBidi"/>
          <w:color w:val="000000"/>
        </w:rPr>
        <w:t>Again, community focus groups played a considerable part in determining the causal probabilities in this area, with the following attributes (</w:t>
      </w:r>
      <w:r w:rsidR="003134F4">
        <w:rPr>
          <w:rFonts w:asciiTheme="minorBidi" w:hAnsiTheme="minorBidi" w:cstheme="minorBidi"/>
          <w:color w:val="000000"/>
        </w:rPr>
        <w:fldChar w:fldCharType="begin"/>
      </w:r>
      <w:r w:rsidR="003134F4">
        <w:rPr>
          <w:rFonts w:asciiTheme="minorBidi" w:hAnsiTheme="minorBidi" w:cstheme="minorBidi"/>
          <w:color w:val="000000"/>
        </w:rPr>
        <w:instrText xml:space="preserve"> REF _Ref151988922 \h </w:instrText>
      </w:r>
      <w:r w:rsidR="003134F4">
        <w:rPr>
          <w:rFonts w:asciiTheme="minorBidi" w:hAnsiTheme="minorBidi" w:cstheme="minorBidi"/>
          <w:color w:val="000000"/>
        </w:rPr>
      </w:r>
      <w:r w:rsidR="003134F4">
        <w:rPr>
          <w:rFonts w:asciiTheme="minorBidi" w:hAnsiTheme="minorBidi" w:cstheme="minorBidi"/>
          <w:color w:val="000000"/>
        </w:rPr>
        <w:fldChar w:fldCharType="separate"/>
      </w:r>
      <w:r w:rsidR="00772689">
        <w:t xml:space="preserve">Table </w:t>
      </w:r>
      <w:r w:rsidR="00772689">
        <w:rPr>
          <w:noProof/>
          <w:cs/>
        </w:rPr>
        <w:t>‎</w:t>
      </w:r>
      <w:r w:rsidR="00772689">
        <w:rPr>
          <w:noProof/>
        </w:rPr>
        <w:t>4</w:t>
      </w:r>
      <w:r w:rsidR="00772689">
        <w:noBreakHyphen/>
      </w:r>
      <w:r w:rsidR="00772689">
        <w:rPr>
          <w:noProof/>
        </w:rPr>
        <w:t>9</w:t>
      </w:r>
      <w:r w:rsidR="003134F4">
        <w:rPr>
          <w:rFonts w:asciiTheme="minorBidi" w:hAnsiTheme="minorBidi" w:cstheme="minorBidi"/>
          <w:color w:val="000000"/>
        </w:rPr>
        <w:fldChar w:fldCharType="end"/>
      </w:r>
      <w:r w:rsidRPr="00A4782F">
        <w:rPr>
          <w:rFonts w:asciiTheme="minorBidi" w:hAnsiTheme="minorBidi" w:cstheme="minorBidi"/>
          <w:color w:val="000000"/>
        </w:rPr>
        <w:t>):</w:t>
      </w:r>
    </w:p>
    <w:p w14:paraId="552EE842" w14:textId="353BD167" w:rsidR="00E40E6F" w:rsidRPr="00A4782F" w:rsidRDefault="0067757F" w:rsidP="0067757F">
      <w:pPr>
        <w:pStyle w:val="Caption"/>
        <w:jc w:val="center"/>
        <w:rPr>
          <w:rFonts w:asciiTheme="minorBidi" w:hAnsiTheme="minorBidi" w:cstheme="minorBidi"/>
          <w:color w:val="000000"/>
        </w:rPr>
      </w:pPr>
      <w:bookmarkStart w:id="201" w:name="_Ref151988922"/>
      <w:bookmarkStart w:id="202" w:name="_Toc152159692"/>
      <w:r>
        <w:t xml:space="preserve">Table </w:t>
      </w:r>
      <w:fldSimple w:instr=" STYLEREF 1 \s ">
        <w:r w:rsidR="00772689">
          <w:rPr>
            <w:noProof/>
            <w:cs/>
          </w:rPr>
          <w:t>‎</w:t>
        </w:r>
        <w:r w:rsidR="00772689">
          <w:rPr>
            <w:noProof/>
          </w:rPr>
          <w:t>4</w:t>
        </w:r>
      </w:fldSimple>
      <w:r w:rsidR="002D7B4D">
        <w:noBreakHyphen/>
      </w:r>
      <w:fldSimple w:instr=" SEQ Table \* ARABIC \s 1 ">
        <w:r w:rsidR="00772689">
          <w:rPr>
            <w:noProof/>
          </w:rPr>
          <w:t>9</w:t>
        </w:r>
      </w:fldSimple>
      <w:bookmarkEnd w:id="201"/>
      <w:r>
        <w:t xml:space="preserve">: </w:t>
      </w:r>
      <w:r w:rsidRPr="0000239A">
        <w:t>Probabilities associated with availability of supply</w:t>
      </w:r>
      <w:bookmarkEnd w:id="202"/>
    </w:p>
    <w:tbl>
      <w:tblPr>
        <w:tblStyle w:val="PlainTable5"/>
        <w:tblW w:w="0" w:type="auto"/>
        <w:jc w:val="center"/>
        <w:tblLook w:val="04A0" w:firstRow="1" w:lastRow="0" w:firstColumn="1" w:lastColumn="0" w:noHBand="0" w:noVBand="1"/>
      </w:tblPr>
      <w:tblGrid>
        <w:gridCol w:w="2420"/>
        <w:gridCol w:w="2358"/>
      </w:tblGrid>
      <w:tr w:rsidR="00E40E6F" w:rsidRPr="00A4782F" w14:paraId="195DF309" w14:textId="77777777" w:rsidTr="00613E40">
        <w:trPr>
          <w:cnfStyle w:val="100000000000" w:firstRow="1" w:lastRow="0" w:firstColumn="0" w:lastColumn="0" w:oddVBand="0" w:evenVBand="0" w:oddHBand="0" w:evenHBand="0" w:firstRowFirstColumn="0" w:firstRowLastColumn="0" w:lastRowFirstColumn="0" w:lastRowLastColumn="0"/>
          <w:jc w:val="center"/>
        </w:trPr>
        <w:tc>
          <w:tcPr>
            <w:cnfStyle w:val="001000000100" w:firstRow="0" w:lastRow="0" w:firstColumn="1" w:lastColumn="0" w:oddVBand="0" w:evenVBand="0" w:oddHBand="0" w:evenHBand="0" w:firstRowFirstColumn="1" w:firstRowLastColumn="0" w:lastRowFirstColumn="0" w:lastRowLastColumn="0"/>
            <w:tcW w:w="2420" w:type="dxa"/>
          </w:tcPr>
          <w:p w14:paraId="03911FD2"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Root Node</w:t>
            </w:r>
          </w:p>
        </w:tc>
        <w:tc>
          <w:tcPr>
            <w:tcW w:w="2358" w:type="dxa"/>
          </w:tcPr>
          <w:p w14:paraId="717E67B8" w14:textId="77777777" w:rsidR="00E40E6F" w:rsidRPr="00A4782F" w:rsidRDefault="00E40E6F" w:rsidP="00613E40">
            <w:pPr>
              <w:cnfStyle w:val="100000000000" w:firstRow="1"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Impact</w:t>
            </w:r>
          </w:p>
        </w:tc>
      </w:tr>
      <w:tr w:rsidR="00E40E6F" w:rsidRPr="00A4782F" w14:paraId="528E8407" w14:textId="77777777" w:rsidTr="00613E40">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420" w:type="dxa"/>
          </w:tcPr>
          <w:p w14:paraId="4441570B"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Volume of Supply (kg)</w:t>
            </w:r>
          </w:p>
        </w:tc>
        <w:tc>
          <w:tcPr>
            <w:tcW w:w="2358" w:type="dxa"/>
            <w:shd w:val="clear" w:color="auto" w:fill="FF0000"/>
          </w:tcPr>
          <w:p w14:paraId="19B5125F"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HIGH (&gt;500000)</w:t>
            </w:r>
          </w:p>
        </w:tc>
      </w:tr>
      <w:tr w:rsidR="00E40E6F" w:rsidRPr="00A4782F" w14:paraId="63BC40B6" w14:textId="77777777" w:rsidTr="00613E40">
        <w:trPr>
          <w:jc w:val="center"/>
        </w:trPr>
        <w:tc>
          <w:tcPr>
            <w:cnfStyle w:val="001000000000" w:firstRow="0" w:lastRow="0" w:firstColumn="1" w:lastColumn="0" w:oddVBand="0" w:evenVBand="0" w:oddHBand="0" w:evenHBand="0" w:firstRowFirstColumn="0" w:firstRowLastColumn="0" w:lastRowFirstColumn="0" w:lastRowLastColumn="0"/>
            <w:tcW w:w="2420" w:type="dxa"/>
          </w:tcPr>
          <w:p w14:paraId="406BDF41"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Regulation</w:t>
            </w:r>
          </w:p>
        </w:tc>
        <w:tc>
          <w:tcPr>
            <w:tcW w:w="2358" w:type="dxa"/>
            <w:shd w:val="clear" w:color="auto" w:fill="FFC000"/>
          </w:tcPr>
          <w:p w14:paraId="05608ADF"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MEDIUM (&gt;0.5)</w:t>
            </w:r>
          </w:p>
        </w:tc>
      </w:tr>
      <w:tr w:rsidR="00E40E6F" w:rsidRPr="00A4782F" w14:paraId="682816A6" w14:textId="77777777" w:rsidTr="00613E40">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420" w:type="dxa"/>
          </w:tcPr>
          <w:p w14:paraId="480B6CB2"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Accessibility</w:t>
            </w:r>
          </w:p>
        </w:tc>
        <w:tc>
          <w:tcPr>
            <w:tcW w:w="2358" w:type="dxa"/>
            <w:shd w:val="clear" w:color="auto" w:fill="92D050"/>
          </w:tcPr>
          <w:p w14:paraId="7955B5B0" w14:textId="77777777" w:rsidR="00E40E6F" w:rsidRPr="00A4782F" w:rsidRDefault="00E40E6F" w:rsidP="00613E40">
            <w:pPr>
              <w:cnfStyle w:val="000000100000" w:firstRow="0" w:lastRow="0" w:firstColumn="0" w:lastColumn="0" w:oddVBand="0" w:evenVBand="0" w:oddHBand="1"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LOW (&lt;0.5)</w:t>
            </w:r>
          </w:p>
        </w:tc>
      </w:tr>
      <w:tr w:rsidR="00E40E6F" w:rsidRPr="00A4782F" w14:paraId="5A108ECE" w14:textId="77777777" w:rsidTr="00613E40">
        <w:trPr>
          <w:jc w:val="center"/>
        </w:trPr>
        <w:tc>
          <w:tcPr>
            <w:cnfStyle w:val="001000000000" w:firstRow="0" w:lastRow="0" w:firstColumn="1" w:lastColumn="0" w:oddVBand="0" w:evenVBand="0" w:oddHBand="0" w:evenHBand="0" w:firstRowFirstColumn="0" w:firstRowLastColumn="0" w:lastRowFirstColumn="0" w:lastRowLastColumn="0"/>
            <w:tcW w:w="2420" w:type="dxa"/>
          </w:tcPr>
          <w:p w14:paraId="64F9C5EE" w14:textId="77777777" w:rsidR="00E40E6F" w:rsidRPr="00A4782F" w:rsidRDefault="00E40E6F" w:rsidP="00613E40">
            <w:pPr>
              <w:rPr>
                <w:rFonts w:asciiTheme="minorBidi" w:hAnsiTheme="minorBidi" w:cstheme="minorBidi"/>
                <w:color w:val="000000"/>
                <w:sz w:val="22"/>
                <w:szCs w:val="22"/>
              </w:rPr>
            </w:pPr>
            <w:r w:rsidRPr="00A4782F">
              <w:rPr>
                <w:rFonts w:asciiTheme="minorBidi" w:hAnsiTheme="minorBidi" w:cstheme="minorBidi"/>
                <w:color w:val="000000"/>
                <w:sz w:val="22"/>
                <w:szCs w:val="22"/>
              </w:rPr>
              <w:t>Opportunity</w:t>
            </w:r>
          </w:p>
        </w:tc>
        <w:tc>
          <w:tcPr>
            <w:tcW w:w="2358" w:type="dxa"/>
            <w:shd w:val="clear" w:color="auto" w:fill="FF0000"/>
          </w:tcPr>
          <w:p w14:paraId="5D2B1D51" w14:textId="77777777" w:rsidR="00E40E6F" w:rsidRPr="00A4782F" w:rsidRDefault="00E40E6F" w:rsidP="00613E40">
            <w:pP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color w:val="000000"/>
                <w:sz w:val="22"/>
                <w:szCs w:val="22"/>
              </w:rPr>
            </w:pPr>
            <w:r w:rsidRPr="00A4782F">
              <w:rPr>
                <w:rFonts w:asciiTheme="minorBidi" w:hAnsiTheme="minorBidi" w:cstheme="minorBidi"/>
                <w:color w:val="000000"/>
                <w:sz w:val="22"/>
                <w:szCs w:val="22"/>
              </w:rPr>
              <w:t>HIGH (&gt;0.7)</w:t>
            </w:r>
          </w:p>
        </w:tc>
      </w:tr>
    </w:tbl>
    <w:p w14:paraId="484361A2" w14:textId="77777777" w:rsidR="00E40E6F" w:rsidRPr="00A4782F" w:rsidRDefault="00E40E6F" w:rsidP="00E40E6F">
      <w:pPr>
        <w:rPr>
          <w:rFonts w:asciiTheme="minorBidi" w:hAnsiTheme="minorBidi" w:cstheme="minorBidi"/>
          <w:color w:val="000000"/>
        </w:rPr>
      </w:pPr>
    </w:p>
    <w:p w14:paraId="5C0553CC" w14:textId="2E055945"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rPr>
        <w:t xml:space="preserve">For supply volume, chemicals were only prioritised if they are on the PGS list </w:t>
      </w:r>
      <w:sdt>
        <w:sdtPr>
          <w:rPr>
            <w:rFonts w:asciiTheme="minorBidi" w:hAnsiTheme="minorBidi" w:cstheme="minorBidi"/>
            <w:color w:val="000000"/>
          </w:rPr>
          <w:id w:val="1425840216"/>
          <w:citation/>
        </w:sdtPr>
        <w:sdtEndPr/>
        <w:sdtContent>
          <w:r w:rsidRPr="00A4782F">
            <w:rPr>
              <w:rFonts w:asciiTheme="minorBidi" w:hAnsiTheme="minorBidi" w:cstheme="minorBidi"/>
              <w:color w:val="000000"/>
            </w:rPr>
            <w:fldChar w:fldCharType="begin"/>
          </w:r>
          <w:r w:rsidRPr="00A4782F">
            <w:rPr>
              <w:rFonts w:asciiTheme="minorBidi" w:hAnsiTheme="minorBidi" w:cstheme="minorBidi"/>
              <w:color w:val="000000"/>
            </w:rPr>
            <w:instrText xml:space="preserve"> CITATION WCO13 \l 2057 </w:instrText>
          </w:r>
          <w:r w:rsidRPr="00A4782F">
            <w:rPr>
              <w:rFonts w:asciiTheme="minorBidi" w:hAnsiTheme="minorBidi" w:cstheme="minorBidi"/>
              <w:color w:val="000000"/>
            </w:rPr>
            <w:fldChar w:fldCharType="separate"/>
          </w:r>
          <w:r w:rsidR="00580D52" w:rsidRPr="00580D52">
            <w:rPr>
              <w:rFonts w:asciiTheme="minorBidi" w:hAnsiTheme="minorBidi" w:cstheme="minorBidi"/>
              <w:noProof/>
              <w:color w:val="000000"/>
            </w:rPr>
            <w:t>[84]</w:t>
          </w:r>
          <w:r w:rsidRPr="00A4782F">
            <w:rPr>
              <w:rFonts w:asciiTheme="minorBidi" w:hAnsiTheme="minorBidi" w:cstheme="minorBidi"/>
              <w:color w:val="000000"/>
            </w:rPr>
            <w:fldChar w:fldCharType="end"/>
          </w:r>
        </w:sdtContent>
      </w:sdt>
      <w:r w:rsidRPr="00A4782F">
        <w:rPr>
          <w:rFonts w:asciiTheme="minorBidi" w:hAnsiTheme="minorBidi" w:cstheme="minorBidi"/>
          <w:color w:val="000000"/>
        </w:rPr>
        <w:t>. Prioritisation is based on whether they are readily available (HIGH), moderately available (MEDIUM) or have minimal availability (LOW) within a country. For this paper, probabilities were based on the available annual volume of chemicals within OECD countries as follows: less than 1000 kg (LOW); more than 10,000 kg (MODERATE); and above 500,000 kg (HIGH)</w:t>
      </w:r>
      <w:r w:rsidRPr="00A4782F">
        <w:rPr>
          <w:rStyle w:val="FootnoteReference"/>
          <w:rFonts w:asciiTheme="minorBidi" w:hAnsiTheme="minorBidi" w:cstheme="minorBidi"/>
          <w:color w:val="000000"/>
        </w:rPr>
        <w:footnoteReference w:id="2"/>
      </w:r>
      <w:r w:rsidRPr="00A4782F">
        <w:rPr>
          <w:rFonts w:asciiTheme="minorBidi" w:hAnsiTheme="minorBidi" w:cstheme="minorBidi"/>
          <w:color w:val="000000"/>
        </w:rPr>
        <w:t xml:space="preserve">. </w:t>
      </w:r>
    </w:p>
    <w:p w14:paraId="536CB20B" w14:textId="77777777" w:rsidR="00E40E6F" w:rsidRPr="00A4782F" w:rsidRDefault="00E40E6F" w:rsidP="00E40E6F">
      <w:pPr>
        <w:rPr>
          <w:rFonts w:asciiTheme="minorBidi" w:hAnsiTheme="minorBidi" w:cstheme="minorBidi"/>
          <w:color w:val="000000"/>
        </w:rPr>
      </w:pPr>
      <w:r w:rsidRPr="00A4782F">
        <w:rPr>
          <w:rFonts w:asciiTheme="minorBidi" w:hAnsiTheme="minorBidi" w:cstheme="minorBidi"/>
          <w:color w:val="000000"/>
        </w:rPr>
        <w:t xml:space="preserve">Improvements to regulation are dependent upon its presence and an understanding of it. Six focus groups had never heard of a precursor chemical or its intended subversive use, let alone received any training in regulatory practice for those in supply chain employment. It was considered unlikely that many would recognise AN beyond a broad understanding of its agricultural use. </w:t>
      </w:r>
    </w:p>
    <w:p w14:paraId="0BF73048" w14:textId="77777777" w:rsidR="00E40E6F" w:rsidRPr="00A4782F" w:rsidRDefault="00E40E6F" w:rsidP="00E40E6F">
      <w:pPr>
        <w:rPr>
          <w:rFonts w:asciiTheme="minorBidi" w:hAnsiTheme="minorBidi" w:cstheme="minorBidi"/>
        </w:rPr>
      </w:pPr>
      <w:r w:rsidRPr="00A4782F">
        <w:rPr>
          <w:rFonts w:asciiTheme="minorBidi" w:hAnsiTheme="minorBidi" w:cstheme="minorBidi"/>
          <w:color w:val="000000"/>
        </w:rPr>
        <w:t xml:space="preserve">Focus group outcomes demonstrated that accessibility and opportunity are influenced by security. However, focus groups believed that opportunity (specifically insiders) instead of general accessibility drove diversion. Although </w:t>
      </w:r>
      <w:r w:rsidRPr="00A4782F">
        <w:rPr>
          <w:rFonts w:asciiTheme="minorBidi" w:hAnsiTheme="minorBidi" w:cstheme="minorBidi"/>
        </w:rPr>
        <w:t>fertilisers such as ammonium nitrate, urea, and potassium nitrate were openly sold in markets, they were not exposed in quantities sufficient to support such industrial-scale IED manufacture. This was being conducted ‘somewhere’ following a diversion within the national supply chain</w:t>
      </w:r>
      <w:r w:rsidRPr="00A4782F">
        <w:rPr>
          <w:rFonts w:asciiTheme="minorBidi" w:hAnsiTheme="minorBidi" w:cstheme="minorBidi"/>
          <w:color w:val="000000"/>
        </w:rPr>
        <w:t xml:space="preserve">. Chemicals did enjoy a degree of security within ports (even if stored out in the open). However, the specific issue was a lack of training of security officials to know what was entering or leaving a facility, understanding who the end-user was, and how policing on route to the end-user, or once in the end-user’s hands, could be managed. </w:t>
      </w:r>
    </w:p>
    <w:p w14:paraId="2503FD4B" w14:textId="77777777" w:rsidR="00E40E6F" w:rsidRPr="00A4782F" w:rsidRDefault="00E40E6F" w:rsidP="00D442FB">
      <w:pPr>
        <w:pStyle w:val="Heading3"/>
        <w:rPr>
          <w:rFonts w:asciiTheme="minorBidi" w:hAnsiTheme="minorBidi" w:cstheme="minorBidi"/>
        </w:rPr>
      </w:pPr>
      <w:bookmarkStart w:id="203" w:name="_Toc143499516"/>
      <w:bookmarkStart w:id="204" w:name="_Toc152159601"/>
      <w:r w:rsidRPr="00A4782F">
        <w:rPr>
          <w:rFonts w:asciiTheme="minorBidi" w:hAnsiTheme="minorBidi" w:cstheme="minorBidi"/>
        </w:rPr>
        <w:t>Establishing the Final Bayesian Network</w:t>
      </w:r>
      <w:bookmarkEnd w:id="203"/>
      <w:bookmarkEnd w:id="204"/>
    </w:p>
    <w:p w14:paraId="6CB39EA6" w14:textId="1DF1B654" w:rsidR="0002482D" w:rsidRDefault="00E40E6F" w:rsidP="00E40E6F">
      <w:pPr>
        <w:rPr>
          <w:rFonts w:asciiTheme="minorBidi" w:hAnsiTheme="minorBidi" w:cstheme="minorBidi"/>
        </w:rPr>
      </w:pPr>
      <w:r w:rsidRPr="00A4782F">
        <w:rPr>
          <w:rFonts w:asciiTheme="minorBidi" w:hAnsiTheme="minorBidi" w:cstheme="minorBidi"/>
        </w:rPr>
        <w:t>Based on the expert panel deliberations over security, and its short-term irrelevance given the limited return on investment, the final DAG was approved (see</w:t>
      </w:r>
      <w:r w:rsidR="008A5F62">
        <w:rPr>
          <w:rFonts w:asciiTheme="minorBidi" w:hAnsiTheme="minorBidi" w:cstheme="minorBidi"/>
        </w:rPr>
        <w:t xml:space="preserve"> </w:t>
      </w:r>
      <w:r w:rsidR="008A5F62">
        <w:rPr>
          <w:rFonts w:asciiTheme="minorBidi" w:hAnsiTheme="minorBidi" w:cstheme="minorBidi"/>
        </w:rPr>
        <w:fldChar w:fldCharType="begin"/>
      </w:r>
      <w:r w:rsidR="008A5F62">
        <w:rPr>
          <w:rFonts w:asciiTheme="minorBidi" w:hAnsiTheme="minorBidi" w:cstheme="minorBidi"/>
        </w:rPr>
        <w:instrText xml:space="preserve"> REF _Ref143536908 \h </w:instrText>
      </w:r>
      <w:r w:rsidR="008A5F62">
        <w:rPr>
          <w:rFonts w:asciiTheme="minorBidi" w:hAnsiTheme="minorBidi" w:cstheme="minorBidi"/>
        </w:rPr>
      </w:r>
      <w:r w:rsidR="008A5F62">
        <w:rPr>
          <w:rFonts w:asciiTheme="minorBidi" w:hAnsiTheme="minorBidi" w:cstheme="minorBidi"/>
        </w:rPr>
        <w:fldChar w:fldCharType="separate"/>
      </w:r>
      <w:r w:rsidR="00772689">
        <w:t xml:space="preserve">Figure </w:t>
      </w:r>
      <w:r w:rsidR="00772689">
        <w:rPr>
          <w:noProof/>
          <w:cs/>
        </w:rPr>
        <w:t>‎</w:t>
      </w:r>
      <w:r w:rsidR="00772689">
        <w:rPr>
          <w:noProof/>
        </w:rPr>
        <w:t>4</w:t>
      </w:r>
      <w:r w:rsidR="00772689">
        <w:noBreakHyphen/>
      </w:r>
      <w:r w:rsidR="00772689">
        <w:rPr>
          <w:noProof/>
        </w:rPr>
        <w:t>2</w:t>
      </w:r>
      <w:r w:rsidR="008A5F62">
        <w:rPr>
          <w:rFonts w:asciiTheme="minorBidi" w:hAnsiTheme="minorBidi" w:cstheme="minorBidi"/>
        </w:rPr>
        <w:fldChar w:fldCharType="end"/>
      </w:r>
      <w:r w:rsidRPr="00A4782F">
        <w:rPr>
          <w:rFonts w:asciiTheme="minorBidi" w:hAnsiTheme="minorBidi" w:cstheme="minorBidi"/>
        </w:rPr>
        <w:t>), with the associated probabilities highlighted from focus group findings at</w:t>
      </w:r>
      <w:r w:rsidR="00FD7873">
        <w:rPr>
          <w:rFonts w:asciiTheme="minorBidi" w:hAnsiTheme="minorBidi" w:cstheme="minorBidi"/>
        </w:rPr>
        <w:t xml:space="preserve"> </w:t>
      </w:r>
      <w:r w:rsidR="00FD7873">
        <w:rPr>
          <w:rFonts w:asciiTheme="minorBidi" w:hAnsiTheme="minorBidi" w:cstheme="minorBidi"/>
        </w:rPr>
        <w:fldChar w:fldCharType="begin"/>
      </w:r>
      <w:r w:rsidR="00FD7873">
        <w:rPr>
          <w:rFonts w:asciiTheme="minorBidi" w:hAnsiTheme="minorBidi" w:cstheme="minorBidi"/>
        </w:rPr>
        <w:instrText xml:space="preserve"> REF _Ref151988889 \h </w:instrText>
      </w:r>
      <w:r w:rsidR="00FD7873">
        <w:rPr>
          <w:rFonts w:asciiTheme="minorBidi" w:hAnsiTheme="minorBidi" w:cstheme="minorBidi"/>
        </w:rPr>
      </w:r>
      <w:r w:rsidR="00FD7873">
        <w:rPr>
          <w:rFonts w:asciiTheme="minorBidi" w:hAnsiTheme="minorBidi" w:cstheme="minorBidi"/>
        </w:rPr>
        <w:fldChar w:fldCharType="separate"/>
      </w:r>
      <w:r w:rsidR="00772689">
        <w:t xml:space="preserve">Table </w:t>
      </w:r>
      <w:r w:rsidR="00772689">
        <w:rPr>
          <w:noProof/>
          <w:cs/>
        </w:rPr>
        <w:t>‎</w:t>
      </w:r>
      <w:r w:rsidR="00772689">
        <w:rPr>
          <w:noProof/>
        </w:rPr>
        <w:t>4</w:t>
      </w:r>
      <w:r w:rsidR="00772689">
        <w:noBreakHyphen/>
      </w:r>
      <w:r w:rsidR="00772689">
        <w:rPr>
          <w:noProof/>
        </w:rPr>
        <w:t>7</w:t>
      </w:r>
      <w:r w:rsidR="00FD7873">
        <w:rPr>
          <w:rFonts w:asciiTheme="minorBidi" w:hAnsiTheme="minorBidi" w:cstheme="minorBidi"/>
        </w:rPr>
        <w:fldChar w:fldCharType="end"/>
      </w:r>
      <w:r w:rsidR="008A5F62">
        <w:rPr>
          <w:rFonts w:asciiTheme="minorBidi" w:hAnsiTheme="minorBidi" w:cstheme="minorBidi"/>
        </w:rPr>
        <w:t xml:space="preserve">, </w:t>
      </w:r>
      <w:r w:rsidR="00FD7873">
        <w:rPr>
          <w:rFonts w:asciiTheme="minorBidi" w:hAnsiTheme="minorBidi" w:cstheme="minorBidi"/>
        </w:rPr>
        <w:fldChar w:fldCharType="begin"/>
      </w:r>
      <w:r w:rsidR="00FD7873">
        <w:rPr>
          <w:rFonts w:asciiTheme="minorBidi" w:hAnsiTheme="minorBidi" w:cstheme="minorBidi"/>
        </w:rPr>
        <w:instrText xml:space="preserve"> REF _Ref151988905 \h </w:instrText>
      </w:r>
      <w:r w:rsidR="00FD7873">
        <w:rPr>
          <w:rFonts w:asciiTheme="minorBidi" w:hAnsiTheme="minorBidi" w:cstheme="minorBidi"/>
        </w:rPr>
      </w:r>
      <w:r w:rsidR="00FD7873">
        <w:rPr>
          <w:rFonts w:asciiTheme="minorBidi" w:hAnsiTheme="minorBidi" w:cstheme="minorBidi"/>
        </w:rPr>
        <w:fldChar w:fldCharType="separate"/>
      </w:r>
      <w:r w:rsidR="00772689">
        <w:t xml:space="preserve">Table </w:t>
      </w:r>
      <w:r w:rsidR="00772689">
        <w:rPr>
          <w:noProof/>
          <w:cs/>
        </w:rPr>
        <w:t>‎</w:t>
      </w:r>
      <w:r w:rsidR="00772689">
        <w:rPr>
          <w:noProof/>
        </w:rPr>
        <w:t>4</w:t>
      </w:r>
      <w:r w:rsidR="00772689">
        <w:noBreakHyphen/>
      </w:r>
      <w:r w:rsidR="00772689">
        <w:rPr>
          <w:noProof/>
        </w:rPr>
        <w:t>8</w:t>
      </w:r>
      <w:r w:rsidR="00FD7873">
        <w:rPr>
          <w:rFonts w:asciiTheme="minorBidi" w:hAnsiTheme="minorBidi" w:cstheme="minorBidi"/>
        </w:rPr>
        <w:fldChar w:fldCharType="end"/>
      </w:r>
      <w:r w:rsidR="00FD7873">
        <w:rPr>
          <w:rFonts w:asciiTheme="minorBidi" w:hAnsiTheme="minorBidi" w:cstheme="minorBidi"/>
        </w:rPr>
        <w:t xml:space="preserve"> </w:t>
      </w:r>
      <w:r w:rsidR="0060064C">
        <w:rPr>
          <w:rFonts w:asciiTheme="minorBidi" w:hAnsiTheme="minorBidi" w:cstheme="minorBidi"/>
        </w:rPr>
        <w:t>and</w:t>
      </w:r>
      <w:r w:rsidR="00FD7873">
        <w:rPr>
          <w:rFonts w:asciiTheme="minorBidi" w:hAnsiTheme="minorBidi" w:cstheme="minorBidi"/>
        </w:rPr>
        <w:t xml:space="preserve"> </w:t>
      </w:r>
      <w:r w:rsidR="00FD7873">
        <w:rPr>
          <w:rFonts w:asciiTheme="minorBidi" w:hAnsiTheme="minorBidi" w:cstheme="minorBidi"/>
        </w:rPr>
        <w:fldChar w:fldCharType="begin"/>
      </w:r>
      <w:r w:rsidR="00FD7873">
        <w:rPr>
          <w:rFonts w:asciiTheme="minorBidi" w:hAnsiTheme="minorBidi" w:cstheme="minorBidi"/>
        </w:rPr>
        <w:instrText xml:space="preserve"> REF _Ref151988922 \h </w:instrText>
      </w:r>
      <w:r w:rsidR="00FD7873">
        <w:rPr>
          <w:rFonts w:asciiTheme="minorBidi" w:hAnsiTheme="minorBidi" w:cstheme="minorBidi"/>
        </w:rPr>
      </w:r>
      <w:r w:rsidR="00FD7873">
        <w:rPr>
          <w:rFonts w:asciiTheme="minorBidi" w:hAnsiTheme="minorBidi" w:cstheme="minorBidi"/>
        </w:rPr>
        <w:fldChar w:fldCharType="separate"/>
      </w:r>
      <w:r w:rsidR="00772689">
        <w:t xml:space="preserve">Table </w:t>
      </w:r>
      <w:r w:rsidR="00772689">
        <w:rPr>
          <w:noProof/>
          <w:cs/>
        </w:rPr>
        <w:t>‎</w:t>
      </w:r>
      <w:r w:rsidR="00772689">
        <w:rPr>
          <w:noProof/>
        </w:rPr>
        <w:t>4</w:t>
      </w:r>
      <w:r w:rsidR="00772689">
        <w:noBreakHyphen/>
      </w:r>
      <w:r w:rsidR="00772689">
        <w:rPr>
          <w:noProof/>
        </w:rPr>
        <w:t>9</w:t>
      </w:r>
      <w:r w:rsidR="00FD7873">
        <w:rPr>
          <w:rFonts w:asciiTheme="minorBidi" w:hAnsiTheme="minorBidi" w:cstheme="minorBidi"/>
        </w:rPr>
        <w:fldChar w:fldCharType="end"/>
      </w:r>
      <w:r w:rsidRPr="00A4782F">
        <w:rPr>
          <w:rFonts w:asciiTheme="minorBidi" w:hAnsiTheme="minorBidi" w:cstheme="minorBidi"/>
        </w:rPr>
        <w:t>. Belief updating can now be conducted through Bayesian network analysis as more information becomes available to governance and rule of law programmes.</w:t>
      </w:r>
    </w:p>
    <w:p w14:paraId="03D805E0" w14:textId="77777777" w:rsidR="005D2EC9" w:rsidRDefault="005D2EC9" w:rsidP="00E40E6F">
      <w:pPr>
        <w:rPr>
          <w:rFonts w:asciiTheme="minorBidi" w:hAnsiTheme="minorBidi" w:cstheme="minorBidi"/>
        </w:rPr>
      </w:pPr>
    </w:p>
    <w:p w14:paraId="6FCD1235" w14:textId="11BD40E5" w:rsidR="005D2EC9" w:rsidRDefault="005D2EC9" w:rsidP="00E40E6F">
      <w:pPr>
        <w:rPr>
          <w:rFonts w:asciiTheme="minorBidi" w:hAnsiTheme="minorBidi" w:cstheme="minorBidi"/>
        </w:rPr>
        <w:sectPr w:rsidR="005D2EC9" w:rsidSect="0002482D">
          <w:pgSz w:w="11906" w:h="16838" w:code="9"/>
          <w:pgMar w:top="1701" w:right="1701" w:bottom="1701" w:left="1701" w:header="709" w:footer="851" w:gutter="0"/>
          <w:cols w:space="708"/>
          <w:docGrid w:linePitch="360"/>
        </w:sectPr>
      </w:pPr>
    </w:p>
    <w:p w14:paraId="46BAEA24" w14:textId="277A8C98" w:rsidR="00E40E6F" w:rsidRPr="00A4782F" w:rsidRDefault="001479FD" w:rsidP="003B3A09">
      <w:pPr>
        <w:pStyle w:val="Caption"/>
        <w:jc w:val="center"/>
        <w:rPr>
          <w:rFonts w:asciiTheme="minorBidi" w:hAnsiTheme="minorBidi" w:cstheme="minorBidi"/>
        </w:rPr>
      </w:pPr>
      <w:bookmarkStart w:id="205" w:name="_Ref143536908"/>
      <w:bookmarkStart w:id="206" w:name="_Toc152159657"/>
      <w:r>
        <w:t xml:space="preserve">Figure </w:t>
      </w:r>
      <w:fldSimple w:instr=" STYLEREF 1 \s ">
        <w:r w:rsidR="00772689">
          <w:rPr>
            <w:noProof/>
            <w:cs/>
          </w:rPr>
          <w:t>‎</w:t>
        </w:r>
        <w:r w:rsidR="00772689">
          <w:rPr>
            <w:noProof/>
          </w:rPr>
          <w:t>4</w:t>
        </w:r>
      </w:fldSimple>
      <w:r w:rsidR="00C86620">
        <w:noBreakHyphen/>
      </w:r>
      <w:fldSimple w:instr=" SEQ Figure \* ARABIC \s 1 ">
        <w:r w:rsidR="00772689">
          <w:rPr>
            <w:noProof/>
          </w:rPr>
          <w:t>2</w:t>
        </w:r>
      </w:fldSimple>
      <w:bookmarkEnd w:id="205"/>
      <w:r>
        <w:t xml:space="preserve">: </w:t>
      </w:r>
      <w:r w:rsidRPr="00054431">
        <w:t>Revised DAG with associated probabilities</w:t>
      </w:r>
      <w:bookmarkEnd w:id="206"/>
    </w:p>
    <w:p w14:paraId="0BB55214" w14:textId="77777777" w:rsidR="00E40E6F" w:rsidRPr="00A4782F" w:rsidRDefault="00E40E6F" w:rsidP="0002482D">
      <w:pPr>
        <w:jc w:val="center"/>
        <w:rPr>
          <w:rFonts w:asciiTheme="minorBidi" w:hAnsiTheme="minorBidi" w:cstheme="minorBidi"/>
        </w:rPr>
      </w:pPr>
      <w:r w:rsidRPr="00A4782F">
        <w:rPr>
          <w:rFonts w:asciiTheme="minorBidi" w:hAnsiTheme="minorBidi" w:cstheme="minorBidi"/>
          <w:noProof/>
        </w:rPr>
        <w:drawing>
          <wp:inline distT="0" distB="0" distL="0" distR="0" wp14:anchorId="6521784A" wp14:editId="228E97E4">
            <wp:extent cx="7563184" cy="4254500"/>
            <wp:effectExtent l="0" t="0" r="6350" b="0"/>
            <wp:docPr id="1632527870" name="Picture 16325278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a:blip r:embed="rId28"/>
                    <a:stretch>
                      <a:fillRect/>
                    </a:stretch>
                  </pic:blipFill>
                  <pic:spPr>
                    <a:xfrm>
                      <a:off x="0" y="0"/>
                      <a:ext cx="7581000" cy="4264522"/>
                    </a:xfrm>
                    <a:prstGeom prst="rect">
                      <a:avLst/>
                    </a:prstGeom>
                  </pic:spPr>
                </pic:pic>
              </a:graphicData>
            </a:graphic>
          </wp:inline>
        </w:drawing>
      </w:r>
    </w:p>
    <w:p w14:paraId="4D83B148" w14:textId="77777777" w:rsidR="0002482D" w:rsidRDefault="0002482D" w:rsidP="00E40E6F">
      <w:pPr>
        <w:rPr>
          <w:rFonts w:asciiTheme="minorBidi" w:hAnsiTheme="minorBidi" w:cstheme="minorBidi"/>
        </w:rPr>
        <w:sectPr w:rsidR="0002482D" w:rsidSect="0002482D">
          <w:pgSz w:w="16838" w:h="11906" w:orient="landscape" w:code="9"/>
          <w:pgMar w:top="1701" w:right="1701" w:bottom="1701" w:left="1701" w:header="709" w:footer="851" w:gutter="0"/>
          <w:cols w:space="708"/>
          <w:docGrid w:linePitch="360"/>
        </w:sectPr>
      </w:pPr>
    </w:p>
    <w:p w14:paraId="461A8B6D" w14:textId="4BCD15EC" w:rsidR="00E40E6F" w:rsidRPr="00A4782F" w:rsidRDefault="00E40E6F" w:rsidP="00E40E6F">
      <w:pPr>
        <w:rPr>
          <w:rFonts w:asciiTheme="minorBidi" w:hAnsiTheme="minorBidi" w:cstheme="minorBidi"/>
        </w:rPr>
      </w:pPr>
      <w:r w:rsidRPr="00A4782F">
        <w:rPr>
          <w:rFonts w:asciiTheme="minorBidi" w:hAnsiTheme="minorBidi" w:cstheme="minorBidi"/>
        </w:rPr>
        <w:t xml:space="preserve">In this instance, the DAG and its associated probabilities highlight that the impetus for C-IED interventions concerning ECP should rest on reducing the willingness of the population to facilitate diversion through financial incentivisation, or reducing the volume of annual trade in ammonium nitrate. Addressing the financial need of a population is undoubtedly within the gift of donor governments as an economic recovery initiative, most likely centred on those professions with access to the supply chain initially. However, reducing the annual trade volume of fertilizer is difficult in a country experiencing significant food instability. Improvement can be achieved through substitution of ammonium nitrate with lesser potent fertilisers (such as urea), standardisation of nitrogen content from the supplier, increasing awareness of regulation, or reducing the opportunity for acquisition beyond the point of delivery if substitution and standardisation are not acceptable. If urea were a viable alternative for example, then effective risk and risk management would also require similar regulation for nitric acid </w:t>
      </w:r>
      <w:sdt>
        <w:sdtPr>
          <w:rPr>
            <w:rFonts w:asciiTheme="minorBidi" w:hAnsiTheme="minorBidi" w:cstheme="minorBidi"/>
          </w:rPr>
          <w:id w:val="1965148151"/>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Col21 \l 2057 </w:instrText>
          </w:r>
          <w:r w:rsidRPr="00A4782F">
            <w:rPr>
              <w:rFonts w:asciiTheme="minorBidi" w:hAnsiTheme="minorBidi" w:cstheme="minorBidi"/>
            </w:rPr>
            <w:fldChar w:fldCharType="separate"/>
          </w:r>
          <w:r w:rsidR="00580D52" w:rsidRPr="00580D52">
            <w:rPr>
              <w:rFonts w:asciiTheme="minorBidi" w:hAnsiTheme="minorBidi" w:cstheme="minorBidi"/>
              <w:noProof/>
            </w:rPr>
            <w:t>[148]</w:t>
          </w:r>
          <w:r w:rsidRPr="00A4782F">
            <w:rPr>
              <w:rFonts w:asciiTheme="minorBidi" w:hAnsiTheme="minorBidi" w:cstheme="minorBidi"/>
            </w:rPr>
            <w:fldChar w:fldCharType="end"/>
          </w:r>
        </w:sdtContent>
      </w:sdt>
      <w:r w:rsidRPr="00A4782F">
        <w:rPr>
          <w:rFonts w:asciiTheme="minorBidi" w:hAnsiTheme="minorBidi" w:cstheme="minorBidi"/>
        </w:rPr>
        <w:t xml:space="preserve">, which is vital in the manufacture of urea nitrate explosives </w:t>
      </w:r>
      <w:sdt>
        <w:sdtPr>
          <w:rPr>
            <w:rFonts w:asciiTheme="minorBidi" w:hAnsiTheme="minorBidi" w:cstheme="minorBidi"/>
          </w:rPr>
          <w:id w:val="-82697781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Fed621 \p B296 \l 2057 </w:instrText>
          </w:r>
          <w:r w:rsidRPr="00A4782F">
            <w:rPr>
              <w:rFonts w:asciiTheme="minorBidi" w:hAnsiTheme="minorBidi" w:cstheme="minorBidi"/>
            </w:rPr>
            <w:fldChar w:fldCharType="separate"/>
          </w:r>
          <w:r w:rsidR="00580D52" w:rsidRPr="00580D52">
            <w:rPr>
              <w:rFonts w:asciiTheme="minorBidi" w:hAnsiTheme="minorBidi" w:cstheme="minorBidi"/>
              <w:noProof/>
            </w:rPr>
            <w:t>[211, p. B296]</w:t>
          </w:r>
          <w:r w:rsidRPr="00A4782F">
            <w:rPr>
              <w:rFonts w:asciiTheme="minorBidi" w:hAnsiTheme="minorBidi" w:cstheme="minorBidi"/>
            </w:rPr>
            <w:fldChar w:fldCharType="end"/>
          </w:r>
        </w:sdtContent>
      </w:sdt>
      <w:r w:rsidRPr="00A4782F">
        <w:rPr>
          <w:rFonts w:asciiTheme="minorBidi" w:hAnsiTheme="minorBidi" w:cstheme="minorBidi"/>
        </w:rPr>
        <w:t>.</w:t>
      </w:r>
    </w:p>
    <w:p w14:paraId="0363BD5A" w14:textId="77777777" w:rsidR="00E40E6F" w:rsidRPr="00A4782F" w:rsidRDefault="00E40E6F" w:rsidP="00D442FB">
      <w:pPr>
        <w:pStyle w:val="Heading2"/>
        <w:rPr>
          <w:rFonts w:asciiTheme="minorBidi" w:hAnsiTheme="minorBidi" w:cstheme="minorBidi"/>
        </w:rPr>
      </w:pPr>
      <w:bookmarkStart w:id="207" w:name="_Toc143499517"/>
      <w:bookmarkStart w:id="208" w:name="_Toc152159602"/>
      <w:r w:rsidRPr="00A4782F">
        <w:rPr>
          <w:rFonts w:asciiTheme="minorBidi" w:hAnsiTheme="minorBidi" w:cstheme="minorBidi"/>
        </w:rPr>
        <w:t>Conclusion</w:t>
      </w:r>
      <w:bookmarkEnd w:id="207"/>
      <w:bookmarkEnd w:id="208"/>
    </w:p>
    <w:p w14:paraId="2463D6A0" w14:textId="77777777" w:rsidR="00E40E6F" w:rsidRPr="00A4782F" w:rsidRDefault="00E40E6F" w:rsidP="00E40E6F">
      <w:pPr>
        <w:rPr>
          <w:rFonts w:asciiTheme="minorBidi" w:hAnsiTheme="minorBidi" w:cstheme="minorBidi"/>
        </w:rPr>
      </w:pPr>
      <w:r w:rsidRPr="00A4782F">
        <w:rPr>
          <w:rFonts w:asciiTheme="minorBidi" w:hAnsiTheme="minorBidi" w:cstheme="minorBidi"/>
        </w:rPr>
        <w:t>In conflict-affected states, C-IED approaches are often initiated at the request of state or international governments. It is shaped by the interests of leaders rather than being guided by a consultative process to assure the security needs of communities. Damage assessment is, therefore, challenging to verify within any military and humanitarian C-IED response. This paper has used the concept of Bayesian networks to identify the causal factors behind the illicit diversion of a supply chain commodity (ECP), and offers a start point from which to progress belief updating. The methodology could be applied to any part of the C-IED process, military or humanitarian, thereby refining cost-benefit analysis and resource mobilisation.</w:t>
      </w:r>
    </w:p>
    <w:p w14:paraId="252D830E" w14:textId="77777777" w:rsidR="00E40E6F" w:rsidRPr="00A4782F" w:rsidRDefault="00E40E6F" w:rsidP="00E40E6F">
      <w:pPr>
        <w:rPr>
          <w:rFonts w:asciiTheme="minorBidi" w:hAnsiTheme="minorBidi" w:cstheme="minorBidi"/>
        </w:rPr>
      </w:pPr>
      <w:r w:rsidRPr="00A4782F">
        <w:rPr>
          <w:rFonts w:asciiTheme="minorBidi" w:hAnsiTheme="minorBidi" w:cstheme="minorBidi"/>
        </w:rPr>
        <w:t xml:space="preserve">Whilst a DAG has been established around ECP diversion within a state, it stops at anything further than establishing the most basic conditional probabilities that could inform more appropriate strategic interventions. The DAG proposes that people and their motives form the most vulnerable element of the network, and that increased investment in security would do very little to improve the situation. </w:t>
      </w:r>
    </w:p>
    <w:p w14:paraId="5E097C23" w14:textId="77777777" w:rsidR="00E40E6F" w:rsidRPr="00A4782F" w:rsidRDefault="00E40E6F" w:rsidP="00E40E6F">
      <w:pPr>
        <w:rPr>
          <w:rFonts w:asciiTheme="minorBidi" w:hAnsiTheme="minorBidi" w:cstheme="minorBidi"/>
        </w:rPr>
      </w:pPr>
      <w:r w:rsidRPr="00A4782F">
        <w:rPr>
          <w:rFonts w:asciiTheme="minorBidi" w:hAnsiTheme="minorBidi" w:cstheme="minorBidi"/>
        </w:rPr>
        <w:t>This is not obvious to international C-IED approaches within the state under study, and the application of belief updating in specific areas could return higher rewards.</w:t>
      </w:r>
    </w:p>
    <w:p w14:paraId="3D492A60" w14:textId="3C9EE220" w:rsidR="00E40E6F" w:rsidRPr="00A4782F" w:rsidRDefault="00E40E6F" w:rsidP="001F1064">
      <w:pPr>
        <w:rPr>
          <w:rFonts w:asciiTheme="minorBidi" w:hAnsiTheme="minorBidi" w:cstheme="minorBidi"/>
          <w:shd w:val="clear" w:color="auto" w:fill="FFFFFF"/>
        </w:rPr>
      </w:pPr>
      <w:r w:rsidRPr="00A4782F">
        <w:rPr>
          <w:rFonts w:asciiTheme="minorBidi" w:hAnsiTheme="minorBidi" w:cstheme="minorBidi"/>
        </w:rPr>
        <w:t>In this research the willingness of the population to support the illicit diversion of commodities would seem to be the principal societal turning point, suggesting that resolution to the financial burden imposed on those areas of society with access to the supply chain should be pursued. International regulation on ECP exists within the context of availability but can be challenging to implement during conflict, or where food insecurity is a significant consideration. It suggests that the most appropriate place to apply mitigation is through consistent regulation and standardisation of ECP (or their substitution with less useful chemicals) at the point of manufacture, not at the point of delivery, since this is hugely costly to police when the rule of law is fragile. Such an approach would reduce the burden on overstretched resources attempting to apply mitigation within already compromised supply chains</w:t>
      </w:r>
      <w:r w:rsidRPr="00A4782F">
        <w:rPr>
          <w:rFonts w:asciiTheme="minorBidi" w:hAnsiTheme="minorBidi" w:cstheme="minorBidi"/>
          <w:shd w:val="clear" w:color="auto" w:fill="FFFFFF"/>
        </w:rPr>
        <w:t xml:space="preserve">. </w:t>
      </w:r>
    </w:p>
    <w:p w14:paraId="4A81C24D" w14:textId="77777777" w:rsidR="00E40E6F" w:rsidRPr="00A4782F" w:rsidRDefault="00E40E6F" w:rsidP="00217E97">
      <w:pPr>
        <w:jc w:val="center"/>
        <w:rPr>
          <w:rFonts w:asciiTheme="minorBidi" w:hAnsiTheme="minorBidi" w:cstheme="minorBidi"/>
          <w:i/>
          <w:iCs/>
          <w:sz w:val="22"/>
          <w:szCs w:val="22"/>
        </w:rPr>
      </w:pPr>
    </w:p>
    <w:p w14:paraId="3D5A588E" w14:textId="77777777" w:rsidR="00DA28B2" w:rsidRPr="00A4782F" w:rsidRDefault="00DA28B2" w:rsidP="00941D35">
      <w:pPr>
        <w:rPr>
          <w:rFonts w:asciiTheme="minorBidi" w:hAnsiTheme="minorBidi" w:cstheme="minorBidi"/>
        </w:rPr>
      </w:pPr>
    </w:p>
    <w:p w14:paraId="35BA8CD2" w14:textId="77777777" w:rsidR="00DA28B2" w:rsidRPr="00A4782F" w:rsidRDefault="00DA28B2" w:rsidP="00DA28B2">
      <w:pPr>
        <w:pStyle w:val="Heading1"/>
        <w:rPr>
          <w:rFonts w:asciiTheme="minorBidi" w:hAnsiTheme="minorBidi" w:cstheme="minorBidi"/>
        </w:rPr>
        <w:sectPr w:rsidR="00DA28B2" w:rsidRPr="00A4782F" w:rsidSect="0002482D">
          <w:pgSz w:w="11906" w:h="16838" w:code="9"/>
          <w:pgMar w:top="1701" w:right="1701" w:bottom="1701" w:left="1701" w:header="709" w:footer="851" w:gutter="0"/>
          <w:cols w:space="708"/>
          <w:docGrid w:linePitch="360"/>
        </w:sectPr>
      </w:pPr>
    </w:p>
    <w:p w14:paraId="50B926B6" w14:textId="62E4B522" w:rsidR="00DA28B2" w:rsidRPr="00A4782F" w:rsidRDefault="00E35B13" w:rsidP="00F864A2">
      <w:pPr>
        <w:pStyle w:val="Heading1"/>
        <w:rPr>
          <w:rFonts w:asciiTheme="minorBidi" w:hAnsiTheme="minorBidi" w:cstheme="minorBidi"/>
        </w:rPr>
      </w:pPr>
      <w:bookmarkStart w:id="209" w:name="_Toc152159603"/>
      <w:r w:rsidRPr="00A4782F">
        <w:rPr>
          <w:rFonts w:asciiTheme="minorBidi" w:hAnsiTheme="minorBidi" w:cstheme="minorBidi"/>
        </w:rPr>
        <w:t xml:space="preserve">Calculating </w:t>
      </w:r>
      <w:r w:rsidR="009C05D4">
        <w:rPr>
          <w:rFonts w:asciiTheme="minorBidi" w:hAnsiTheme="minorBidi" w:cstheme="minorBidi"/>
        </w:rPr>
        <w:t>t</w:t>
      </w:r>
      <w:r w:rsidRPr="00A4782F">
        <w:rPr>
          <w:rFonts w:asciiTheme="minorBidi" w:hAnsiTheme="minorBidi" w:cstheme="minorBidi"/>
        </w:rPr>
        <w:t xml:space="preserve">he </w:t>
      </w:r>
      <w:r w:rsidR="00027669">
        <w:rPr>
          <w:rFonts w:asciiTheme="minorBidi" w:hAnsiTheme="minorBidi" w:cstheme="minorBidi"/>
        </w:rPr>
        <w:t>H</w:t>
      </w:r>
      <w:r w:rsidRPr="00A4782F">
        <w:rPr>
          <w:rFonts w:asciiTheme="minorBidi" w:hAnsiTheme="minorBidi" w:cstheme="minorBidi"/>
        </w:rPr>
        <w:t xml:space="preserve">eat </w:t>
      </w:r>
      <w:r w:rsidR="009C05D4">
        <w:rPr>
          <w:rFonts w:asciiTheme="minorBidi" w:hAnsiTheme="minorBidi" w:cstheme="minorBidi"/>
        </w:rPr>
        <w:t>o</w:t>
      </w:r>
      <w:r w:rsidRPr="00A4782F">
        <w:rPr>
          <w:rFonts w:asciiTheme="minorBidi" w:hAnsiTheme="minorBidi" w:cstheme="minorBidi"/>
        </w:rPr>
        <w:t xml:space="preserve">f </w:t>
      </w:r>
      <w:r w:rsidR="00027669">
        <w:rPr>
          <w:rFonts w:asciiTheme="minorBidi" w:hAnsiTheme="minorBidi" w:cstheme="minorBidi"/>
        </w:rPr>
        <w:t>E</w:t>
      </w:r>
      <w:r w:rsidRPr="00A4782F">
        <w:rPr>
          <w:rFonts w:asciiTheme="minorBidi" w:hAnsiTheme="minorBidi" w:cstheme="minorBidi"/>
        </w:rPr>
        <w:t xml:space="preserve">xplosion </w:t>
      </w:r>
      <w:r w:rsidR="00027669">
        <w:rPr>
          <w:rFonts w:asciiTheme="minorBidi" w:hAnsiTheme="minorBidi" w:cstheme="minorBidi"/>
        </w:rPr>
        <w:t xml:space="preserve">(Q) </w:t>
      </w:r>
      <w:r w:rsidR="009C05D4">
        <w:rPr>
          <w:rFonts w:asciiTheme="minorBidi" w:hAnsiTheme="minorBidi" w:cstheme="minorBidi"/>
        </w:rPr>
        <w:t>f</w:t>
      </w:r>
      <w:r w:rsidRPr="00A4782F">
        <w:rPr>
          <w:rFonts w:asciiTheme="minorBidi" w:hAnsiTheme="minorBidi" w:cstheme="minorBidi"/>
        </w:rPr>
        <w:t xml:space="preserve">or </w:t>
      </w:r>
      <w:r w:rsidR="000E258E">
        <w:rPr>
          <w:rFonts w:asciiTheme="minorBidi" w:hAnsiTheme="minorBidi" w:cstheme="minorBidi"/>
        </w:rPr>
        <w:t>n</w:t>
      </w:r>
      <w:r w:rsidRPr="00A4782F">
        <w:rPr>
          <w:rFonts w:asciiTheme="minorBidi" w:hAnsiTheme="minorBidi" w:cstheme="minorBidi"/>
        </w:rPr>
        <w:t>on-</w:t>
      </w:r>
      <w:r w:rsidR="000E258E">
        <w:rPr>
          <w:rFonts w:asciiTheme="minorBidi" w:hAnsiTheme="minorBidi" w:cstheme="minorBidi"/>
        </w:rPr>
        <w:t>i</w:t>
      </w:r>
      <w:r w:rsidRPr="00A4782F">
        <w:rPr>
          <w:rFonts w:asciiTheme="minorBidi" w:hAnsiTheme="minorBidi" w:cstheme="minorBidi"/>
        </w:rPr>
        <w:t xml:space="preserve">deal </w:t>
      </w:r>
      <w:r w:rsidR="000E258E">
        <w:rPr>
          <w:rFonts w:asciiTheme="minorBidi" w:hAnsiTheme="minorBidi" w:cstheme="minorBidi"/>
        </w:rPr>
        <w:t>e</w:t>
      </w:r>
      <w:r w:rsidRPr="00A4782F">
        <w:rPr>
          <w:rFonts w:asciiTheme="minorBidi" w:hAnsiTheme="minorBidi" w:cstheme="minorBidi"/>
        </w:rPr>
        <w:t>xplosives</w:t>
      </w:r>
      <w:bookmarkEnd w:id="209"/>
    </w:p>
    <w:p w14:paraId="4B20B149" w14:textId="0DBC31FC" w:rsidR="00F864A2" w:rsidRPr="00A4782F" w:rsidRDefault="00F864A2" w:rsidP="00F864A2">
      <w:pPr>
        <w:jc w:val="center"/>
        <w:rPr>
          <w:rFonts w:asciiTheme="minorBidi" w:hAnsiTheme="minorBidi" w:cstheme="minorBidi"/>
          <w:i/>
          <w:iCs/>
        </w:rPr>
      </w:pPr>
      <w:r w:rsidRPr="00A4782F">
        <w:rPr>
          <w:rFonts w:asciiTheme="minorBidi" w:hAnsiTheme="minorBidi" w:cstheme="minorBidi"/>
          <w:i/>
          <w:iCs/>
        </w:rPr>
        <w:t>Gareth Collett, Jac</w:t>
      </w:r>
      <w:r w:rsidR="00D15FCC">
        <w:rPr>
          <w:rFonts w:asciiTheme="minorBidi" w:hAnsiTheme="minorBidi" w:cstheme="minorBidi"/>
          <w:i/>
          <w:iCs/>
        </w:rPr>
        <w:t>queline</w:t>
      </w:r>
      <w:r w:rsidRPr="00A4782F">
        <w:rPr>
          <w:rFonts w:asciiTheme="minorBidi" w:hAnsiTheme="minorBidi" w:cstheme="minorBidi"/>
          <w:i/>
          <w:iCs/>
        </w:rPr>
        <w:t xml:space="preserve"> Akhavan, Rachael Hazael, Richard Critchley</w:t>
      </w:r>
    </w:p>
    <w:p w14:paraId="606CE8B6" w14:textId="3B83D75A" w:rsidR="00F864A2" w:rsidRPr="009A4643" w:rsidRDefault="00827920" w:rsidP="009A4643">
      <w:pPr>
        <w:jc w:val="center"/>
        <w:rPr>
          <w:rFonts w:asciiTheme="minorBidi" w:hAnsiTheme="minorBidi" w:cstheme="minorBidi"/>
          <w:i/>
          <w:iCs/>
        </w:rPr>
      </w:pPr>
      <w:r>
        <w:rPr>
          <w:rFonts w:asciiTheme="minorBidi" w:hAnsiTheme="minorBidi" w:cstheme="minorBidi"/>
          <w:i/>
          <w:iCs/>
        </w:rPr>
        <w:t>[</w:t>
      </w:r>
      <w:r w:rsidR="00F864A2" w:rsidRPr="00A4782F">
        <w:rPr>
          <w:rFonts w:asciiTheme="minorBidi" w:hAnsiTheme="minorBidi" w:cstheme="minorBidi"/>
          <w:i/>
          <w:iCs/>
        </w:rPr>
        <w:t>Manuscript under publication – Propellants, Pyrotechnics and Explosives</w:t>
      </w:r>
      <w:r>
        <w:rPr>
          <w:rFonts w:asciiTheme="minorBidi" w:hAnsiTheme="minorBidi" w:cstheme="minorBidi"/>
          <w:i/>
          <w:iCs/>
        </w:rPr>
        <w:t>]</w:t>
      </w:r>
    </w:p>
    <w:p w14:paraId="4E8A9AA8" w14:textId="4D58277E" w:rsidR="00DC716C" w:rsidRPr="00A4782F" w:rsidRDefault="005C0E43" w:rsidP="00A4782F">
      <w:pPr>
        <w:pStyle w:val="Heading2"/>
        <w:ind w:left="718"/>
        <w:rPr>
          <w:rFonts w:asciiTheme="minorBidi" w:hAnsiTheme="minorBidi" w:cstheme="minorBidi"/>
        </w:rPr>
      </w:pPr>
      <w:bookmarkStart w:id="210" w:name="_Toc152159604"/>
      <w:r w:rsidRPr="00A4782F">
        <w:rPr>
          <w:rFonts w:asciiTheme="minorBidi" w:hAnsiTheme="minorBidi" w:cstheme="minorBidi"/>
        </w:rPr>
        <w:t>Abstract</w:t>
      </w:r>
      <w:bookmarkEnd w:id="210"/>
    </w:p>
    <w:p w14:paraId="365C0F5A" w14:textId="77777777" w:rsidR="00DC716C" w:rsidRPr="00A4782F" w:rsidRDefault="00DC716C" w:rsidP="00DC716C">
      <w:pPr>
        <w:rPr>
          <w:rFonts w:asciiTheme="minorBidi" w:hAnsiTheme="minorBidi" w:cstheme="minorBidi"/>
        </w:rPr>
      </w:pPr>
      <w:r w:rsidRPr="00A4782F">
        <w:rPr>
          <w:rFonts w:asciiTheme="minorBidi" w:hAnsiTheme="minorBidi" w:cstheme="minorBidi"/>
        </w:rPr>
        <w:t>Non-ideal explosives are typically highly porous, low-density heterogeneous materials. They differ from ideal explosives in that fuel and oxidiser are separated at the molecular level. As such, non-ideal explosives demonstrate lower detonation pressures and velocities than ideal explosives and more extended detonation reaction zones. These longer detonation reaction zones produce higher heat of explosion due to secondary and tertiary combustion reactions occurring behind the detonation front.</w:t>
      </w:r>
    </w:p>
    <w:p w14:paraId="04C5ADE4" w14:textId="77777777" w:rsidR="00DC716C" w:rsidRPr="00A4782F" w:rsidRDefault="00DC716C" w:rsidP="00DC716C">
      <w:pPr>
        <w:rPr>
          <w:rFonts w:asciiTheme="minorBidi" w:hAnsiTheme="minorBidi" w:cstheme="minorBidi"/>
        </w:rPr>
      </w:pPr>
      <w:r w:rsidRPr="00A4782F">
        <w:rPr>
          <w:rFonts w:asciiTheme="minorBidi" w:hAnsiTheme="minorBidi" w:cstheme="minorBidi"/>
        </w:rPr>
        <w:t xml:space="preserve">Since non-ideal explosives are increasingly used as homemade explosives (HME), it is often challenging to determine likely performance without detailed chemical analysis, or an understanding of loading density, critical diameter, and stoichiometry. Detailed analysis is not an option in security-related settings where preservation of life and property is often challenged by time. </w:t>
      </w:r>
    </w:p>
    <w:p w14:paraId="2EACAE2A" w14:textId="77777777" w:rsidR="00DC716C" w:rsidRPr="00A4782F" w:rsidRDefault="00DC716C" w:rsidP="00DC716C">
      <w:pPr>
        <w:rPr>
          <w:rFonts w:asciiTheme="minorBidi" w:hAnsiTheme="minorBidi" w:cstheme="minorBidi"/>
        </w:rPr>
      </w:pPr>
      <w:r w:rsidRPr="00A4782F">
        <w:rPr>
          <w:rFonts w:asciiTheme="minorBidi" w:hAnsiTheme="minorBidi" w:cstheme="minorBidi"/>
        </w:rPr>
        <w:t>Using Hess' Law of enthalpy, and empirical and quantitative thermochemical methods to determine the products of detonation, this paper introduces a simple method to determine the heat of explosion of any non-ideal explosive composition during three specific stages: anoxic detonation; anaerobic combustion; and aerobic combustion. The values calculated compare favourably to heats of explosion for non-ideal explosives published in open-source literature, suggesting that the approach can be developed into a user-friendly application for first responders.</w:t>
      </w:r>
    </w:p>
    <w:p w14:paraId="31A24CC9" w14:textId="77777777" w:rsidR="00DC716C" w:rsidRPr="00A4782F" w:rsidRDefault="00DC716C" w:rsidP="00A4782F">
      <w:pPr>
        <w:pStyle w:val="Heading2"/>
      </w:pPr>
      <w:bookmarkStart w:id="211" w:name="_Toc143499521"/>
      <w:bookmarkStart w:id="212" w:name="_Toc152159605"/>
      <w:r w:rsidRPr="00A4782F">
        <w:t>Introduction</w:t>
      </w:r>
      <w:bookmarkEnd w:id="211"/>
      <w:bookmarkEnd w:id="212"/>
    </w:p>
    <w:p w14:paraId="3A689875" w14:textId="38C6B137" w:rsidR="00DC716C" w:rsidRPr="00A4782F" w:rsidRDefault="00DC716C" w:rsidP="00DC716C">
      <w:pPr>
        <w:rPr>
          <w:rFonts w:asciiTheme="minorBidi" w:hAnsiTheme="minorBidi" w:cstheme="minorBidi"/>
        </w:rPr>
      </w:pPr>
      <w:r w:rsidRPr="00A4782F">
        <w:rPr>
          <w:rFonts w:asciiTheme="minorBidi" w:hAnsiTheme="minorBidi" w:cstheme="minorBidi"/>
        </w:rPr>
        <w:t xml:space="preserve">In the decade preceding COVID-19, non-ideal explosives were used in 43% of deliberate acts of explosive violence in Europe </w:t>
      </w:r>
      <w:sdt>
        <w:sdtPr>
          <w:rPr>
            <w:rFonts w:asciiTheme="minorBidi" w:hAnsiTheme="minorBidi" w:cstheme="minorBidi"/>
          </w:rPr>
          <w:id w:val="-180291880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Ber18 \l 2057 </w:instrText>
          </w:r>
          <w:r w:rsidRPr="00A4782F">
            <w:rPr>
              <w:rFonts w:asciiTheme="minorBidi" w:hAnsiTheme="minorBidi" w:cstheme="minorBidi"/>
            </w:rPr>
            <w:fldChar w:fldCharType="separate"/>
          </w:r>
          <w:r w:rsidR="00580D52" w:rsidRPr="00580D52">
            <w:rPr>
              <w:rFonts w:asciiTheme="minorBidi" w:hAnsiTheme="minorBidi" w:cstheme="minorBidi"/>
              <w:noProof/>
            </w:rPr>
            <w:t>[113]</w:t>
          </w:r>
          <w:r w:rsidRPr="00A4782F">
            <w:rPr>
              <w:rFonts w:asciiTheme="minorBidi" w:hAnsiTheme="minorBidi" w:cstheme="minorBidi"/>
            </w:rPr>
            <w:fldChar w:fldCharType="end"/>
          </w:r>
        </w:sdtContent>
      </w:sdt>
      <w:r w:rsidRPr="00A4782F">
        <w:rPr>
          <w:rFonts w:asciiTheme="minorBidi" w:hAnsiTheme="minorBidi" w:cstheme="minorBidi"/>
        </w:rPr>
        <w:t xml:space="preserve">, with the United Kingdom, France and Spain having accounted for over 65% of such attacks </w:t>
      </w:r>
      <w:sdt>
        <w:sdtPr>
          <w:rPr>
            <w:rFonts w:asciiTheme="minorBidi" w:hAnsiTheme="minorBidi" w:cstheme="minorBidi"/>
          </w:rPr>
          <w:id w:val="-973976129"/>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Bar22 \l 2057 </w:instrText>
          </w:r>
          <w:r w:rsidRPr="00A4782F">
            <w:rPr>
              <w:rFonts w:asciiTheme="minorBidi" w:hAnsiTheme="minorBidi" w:cstheme="minorBidi"/>
            </w:rPr>
            <w:fldChar w:fldCharType="separate"/>
          </w:r>
          <w:r w:rsidR="00580D52" w:rsidRPr="00580D52">
            <w:rPr>
              <w:rFonts w:asciiTheme="minorBidi" w:hAnsiTheme="minorBidi" w:cstheme="minorBidi"/>
              <w:noProof/>
            </w:rPr>
            <w:t>[212]</w:t>
          </w:r>
          <w:r w:rsidRPr="00A4782F">
            <w:rPr>
              <w:rFonts w:asciiTheme="minorBidi" w:hAnsiTheme="minorBidi" w:cstheme="minorBidi"/>
            </w:rPr>
            <w:fldChar w:fldCharType="end"/>
          </w:r>
        </w:sdtContent>
      </w:sdt>
      <w:r w:rsidRPr="00A4782F">
        <w:rPr>
          <w:rFonts w:asciiTheme="minorBidi" w:hAnsiTheme="minorBidi" w:cstheme="minorBidi"/>
        </w:rPr>
        <w:t xml:space="preserve">. Identification of explosive chemical precursors (ECP), which may be incorporated within an improvised explosive device (IED), can be hugely problematic for first responders and the public </w:t>
      </w:r>
      <w:sdt>
        <w:sdtPr>
          <w:rPr>
            <w:rFonts w:asciiTheme="minorBidi" w:hAnsiTheme="minorBidi" w:cstheme="minorBidi"/>
          </w:rPr>
          <w:id w:val="1681470675"/>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INT23 \l 2057 </w:instrText>
          </w:r>
          <w:r w:rsidRPr="00A4782F">
            <w:rPr>
              <w:rFonts w:asciiTheme="minorBidi" w:hAnsiTheme="minorBidi" w:cstheme="minorBidi"/>
            </w:rPr>
            <w:fldChar w:fldCharType="separate"/>
          </w:r>
          <w:r w:rsidR="00580D52" w:rsidRPr="00580D52">
            <w:rPr>
              <w:rFonts w:asciiTheme="minorBidi" w:hAnsiTheme="minorBidi" w:cstheme="minorBidi"/>
              <w:noProof/>
            </w:rPr>
            <w:t>[213]</w:t>
          </w:r>
          <w:r w:rsidRPr="00A4782F">
            <w:rPr>
              <w:rFonts w:asciiTheme="minorBidi" w:hAnsiTheme="minorBidi" w:cstheme="minorBidi"/>
            </w:rPr>
            <w:fldChar w:fldCharType="end"/>
          </w:r>
        </w:sdtContent>
      </w:sdt>
      <w:r w:rsidRPr="00A4782F">
        <w:rPr>
          <w:rFonts w:asciiTheme="minorBidi" w:hAnsiTheme="minorBidi" w:cstheme="minorBidi"/>
        </w:rPr>
        <w:t xml:space="preserve">. The choice of ECP available to criminals is broad, given the limited regulation applied to some energetic compounds </w:t>
      </w:r>
      <w:sdt>
        <w:sdtPr>
          <w:rPr>
            <w:rFonts w:asciiTheme="minorBidi" w:hAnsiTheme="minorBidi" w:cstheme="minorBidi"/>
          </w:rPr>
          <w:id w:val="44096047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Col21 \l 2057 </w:instrText>
          </w:r>
          <w:r w:rsidRPr="00A4782F">
            <w:rPr>
              <w:rFonts w:asciiTheme="minorBidi" w:hAnsiTheme="minorBidi" w:cstheme="minorBidi"/>
            </w:rPr>
            <w:fldChar w:fldCharType="separate"/>
          </w:r>
          <w:r w:rsidR="00580D52" w:rsidRPr="00580D52">
            <w:rPr>
              <w:rFonts w:asciiTheme="minorBidi" w:hAnsiTheme="minorBidi" w:cstheme="minorBidi"/>
              <w:noProof/>
            </w:rPr>
            <w:t>[148]</w:t>
          </w:r>
          <w:r w:rsidRPr="00A4782F">
            <w:rPr>
              <w:rFonts w:asciiTheme="minorBidi" w:hAnsiTheme="minorBidi" w:cstheme="minorBidi"/>
            </w:rPr>
            <w:fldChar w:fldCharType="end"/>
          </w:r>
        </w:sdtContent>
      </w:sdt>
      <w:r w:rsidRPr="00A4782F">
        <w:rPr>
          <w:rFonts w:asciiTheme="minorBidi" w:hAnsiTheme="minorBidi" w:cstheme="minorBidi"/>
        </w:rPr>
        <w:t xml:space="preserve">. As such, first responders across the international arena may be required to apply rapid judgement on the explosive performance of HME compositions. This is because of the overriding philosophy to preserve life, preserve property and return situations to normality within sensible timeframes </w:t>
      </w:r>
      <w:sdt>
        <w:sdtPr>
          <w:rPr>
            <w:rFonts w:asciiTheme="minorBidi" w:hAnsiTheme="minorBidi" w:cstheme="minorBidi"/>
          </w:rPr>
          <w:id w:val="-286582833"/>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Coc15 \l 2057 </w:instrText>
          </w:r>
          <w:r w:rsidRPr="00A4782F">
            <w:rPr>
              <w:rFonts w:asciiTheme="minorBidi" w:hAnsiTheme="minorBidi" w:cstheme="minorBidi"/>
            </w:rPr>
            <w:fldChar w:fldCharType="separate"/>
          </w:r>
          <w:r w:rsidR="00580D52" w:rsidRPr="00580D52">
            <w:rPr>
              <w:rFonts w:asciiTheme="minorBidi" w:hAnsiTheme="minorBidi" w:cstheme="minorBidi"/>
              <w:noProof/>
            </w:rPr>
            <w:t>[47]</w:t>
          </w:r>
          <w:r w:rsidRPr="00A4782F">
            <w:rPr>
              <w:rFonts w:asciiTheme="minorBidi" w:hAnsiTheme="minorBidi" w:cstheme="minorBidi"/>
            </w:rPr>
            <w:fldChar w:fldCharType="end"/>
          </w:r>
        </w:sdtContent>
      </w:sdt>
      <w:r w:rsidRPr="00A4782F">
        <w:rPr>
          <w:rFonts w:asciiTheme="minorBidi" w:hAnsiTheme="minorBidi" w:cstheme="minorBidi"/>
        </w:rPr>
        <w:t xml:space="preserve"> </w:t>
      </w:r>
      <w:sdt>
        <w:sdtPr>
          <w:rPr>
            <w:rFonts w:asciiTheme="minorBidi" w:hAnsiTheme="minorBidi" w:cstheme="minorBidi"/>
          </w:rPr>
          <w:id w:val="-177965643"/>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Pet231 \l 2057 </w:instrText>
          </w:r>
          <w:r w:rsidRPr="00A4782F">
            <w:rPr>
              <w:rFonts w:asciiTheme="minorBidi" w:hAnsiTheme="minorBidi" w:cstheme="minorBidi"/>
            </w:rPr>
            <w:fldChar w:fldCharType="separate"/>
          </w:r>
          <w:r w:rsidR="00580D52" w:rsidRPr="00580D52">
            <w:rPr>
              <w:rFonts w:asciiTheme="minorBidi" w:hAnsiTheme="minorBidi" w:cstheme="minorBidi"/>
              <w:noProof/>
            </w:rPr>
            <w:t>[38]</w:t>
          </w:r>
          <w:r w:rsidRPr="00A4782F">
            <w:rPr>
              <w:rFonts w:asciiTheme="minorBidi" w:hAnsiTheme="minorBidi" w:cstheme="minorBidi"/>
            </w:rPr>
            <w:fldChar w:fldCharType="end"/>
          </w:r>
        </w:sdtContent>
      </w:sdt>
      <w:r w:rsidRPr="00A4782F">
        <w:rPr>
          <w:rFonts w:asciiTheme="minorBidi" w:hAnsiTheme="minorBidi" w:cstheme="minorBidi"/>
        </w:rPr>
        <w:t xml:space="preserve">. Judgement has been based on the knowledge of more conventional homogeneous explosives, not the heterogeneous nature of criminal compositions, with evacuation distance based on a bare charge mass equivalent of TNT </w:t>
      </w:r>
      <w:sdt>
        <w:sdtPr>
          <w:rPr>
            <w:rFonts w:asciiTheme="minorBidi" w:hAnsiTheme="minorBidi" w:cstheme="minorBidi"/>
          </w:rPr>
          <w:id w:val="143254373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Doo17 \l 2057 </w:instrText>
          </w:r>
          <w:r w:rsidRPr="00A4782F">
            <w:rPr>
              <w:rFonts w:asciiTheme="minorBidi" w:hAnsiTheme="minorBidi" w:cstheme="minorBidi"/>
            </w:rPr>
            <w:fldChar w:fldCharType="separate"/>
          </w:r>
          <w:r w:rsidR="00580D52" w:rsidRPr="00580D52">
            <w:rPr>
              <w:rFonts w:asciiTheme="minorBidi" w:hAnsiTheme="minorBidi" w:cstheme="minorBidi"/>
              <w:noProof/>
            </w:rPr>
            <w:t>[214]</w:t>
          </w:r>
          <w:r w:rsidRPr="00A4782F">
            <w:rPr>
              <w:rFonts w:asciiTheme="minorBidi" w:hAnsiTheme="minorBidi" w:cstheme="minorBidi"/>
            </w:rPr>
            <w:fldChar w:fldCharType="end"/>
          </w:r>
        </w:sdtContent>
      </w:sdt>
      <w:r w:rsidRPr="00A4782F">
        <w:rPr>
          <w:rFonts w:asciiTheme="minorBidi" w:hAnsiTheme="minorBidi" w:cstheme="minorBidi"/>
        </w:rPr>
        <w:t xml:space="preserve"> </w:t>
      </w:r>
      <w:sdt>
        <w:sdtPr>
          <w:rPr>
            <w:rFonts w:asciiTheme="minorBidi" w:hAnsiTheme="minorBidi" w:cstheme="minorBidi"/>
          </w:rPr>
          <w:id w:val="2069145075"/>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ODA23 \l 2057 </w:instrText>
          </w:r>
          <w:r w:rsidRPr="00A4782F">
            <w:rPr>
              <w:rFonts w:asciiTheme="minorBidi" w:hAnsiTheme="minorBidi" w:cstheme="minorBidi"/>
            </w:rPr>
            <w:fldChar w:fldCharType="separate"/>
          </w:r>
          <w:r w:rsidR="00580D52" w:rsidRPr="00580D52">
            <w:rPr>
              <w:rFonts w:asciiTheme="minorBidi" w:hAnsiTheme="minorBidi" w:cstheme="minorBidi"/>
              <w:noProof/>
            </w:rPr>
            <w:t>[215]</w:t>
          </w:r>
          <w:r w:rsidRPr="00A4782F">
            <w:rPr>
              <w:rFonts w:asciiTheme="minorBidi" w:hAnsiTheme="minorBidi" w:cstheme="minorBidi"/>
            </w:rPr>
            <w:fldChar w:fldCharType="end"/>
          </w:r>
        </w:sdtContent>
      </w:sdt>
      <w:r w:rsidRPr="00A4782F">
        <w:rPr>
          <w:rFonts w:asciiTheme="minorBidi" w:hAnsiTheme="minorBidi" w:cstheme="minorBidi"/>
        </w:rPr>
        <w:t xml:space="preserve">. </w:t>
      </w:r>
    </w:p>
    <w:p w14:paraId="218F80FE" w14:textId="5E293CBD" w:rsidR="00425533" w:rsidRDefault="00DC716C" w:rsidP="00A4782F">
      <w:pPr>
        <w:rPr>
          <w:rFonts w:asciiTheme="minorBidi" w:hAnsiTheme="minorBidi" w:cstheme="minorBidi"/>
        </w:rPr>
      </w:pPr>
      <w:r w:rsidRPr="00A4782F">
        <w:rPr>
          <w:rFonts w:asciiTheme="minorBidi" w:hAnsiTheme="minorBidi" w:cstheme="minorBidi"/>
        </w:rPr>
        <w:t xml:space="preserve">However, many non-ideal explosive compositions, particularly those based on nitrate esters, can be much more powerful than TNT </w:t>
      </w:r>
      <w:sdt>
        <w:sdtPr>
          <w:rPr>
            <w:rFonts w:asciiTheme="minorBidi" w:hAnsiTheme="minorBidi" w:cstheme="minorBidi"/>
          </w:rPr>
          <w:id w:val="121770164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Placeholder3 \l 2057 </w:instrText>
          </w:r>
          <w:r w:rsidRPr="00A4782F">
            <w:rPr>
              <w:rFonts w:asciiTheme="minorBidi" w:hAnsiTheme="minorBidi" w:cstheme="minorBidi"/>
            </w:rPr>
            <w:fldChar w:fldCharType="separate"/>
          </w:r>
          <w:r w:rsidR="00580D52" w:rsidRPr="00580D52">
            <w:rPr>
              <w:rFonts w:asciiTheme="minorBidi" w:hAnsiTheme="minorBidi" w:cstheme="minorBidi"/>
              <w:noProof/>
            </w:rPr>
            <w:t>[216]</w:t>
          </w:r>
          <w:r w:rsidRPr="00A4782F">
            <w:rPr>
              <w:rFonts w:asciiTheme="minorBidi" w:hAnsiTheme="minorBidi" w:cstheme="minorBidi"/>
            </w:rPr>
            <w:fldChar w:fldCharType="end"/>
          </w:r>
        </w:sdtContent>
      </w:sdt>
      <w:r w:rsidRPr="00A4782F">
        <w:rPr>
          <w:rFonts w:asciiTheme="minorBidi" w:hAnsiTheme="minorBidi" w:cstheme="minorBidi"/>
        </w:rPr>
        <w:t xml:space="preserve"> </w:t>
      </w:r>
      <w:sdt>
        <w:sdtPr>
          <w:rPr>
            <w:rFonts w:asciiTheme="minorBidi" w:hAnsiTheme="minorBidi" w:cstheme="minorBidi"/>
          </w:rPr>
          <w:id w:val="873275009"/>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Placeholder4 \l 2057 </w:instrText>
          </w:r>
          <w:r w:rsidRPr="00A4782F">
            <w:rPr>
              <w:rFonts w:asciiTheme="minorBidi" w:hAnsiTheme="minorBidi" w:cstheme="minorBidi"/>
            </w:rPr>
            <w:fldChar w:fldCharType="separate"/>
          </w:r>
          <w:r w:rsidR="00580D52" w:rsidRPr="00580D52">
            <w:rPr>
              <w:rFonts w:asciiTheme="minorBidi" w:hAnsiTheme="minorBidi" w:cstheme="minorBidi"/>
              <w:noProof/>
            </w:rPr>
            <w:t>[217]</w:t>
          </w:r>
          <w:r w:rsidRPr="00A4782F">
            <w:rPr>
              <w:rFonts w:asciiTheme="minorBidi" w:hAnsiTheme="minorBidi" w:cstheme="minorBidi"/>
            </w:rPr>
            <w:fldChar w:fldCharType="end"/>
          </w:r>
        </w:sdtContent>
      </w:sdt>
      <w:r w:rsidRPr="00A4782F">
        <w:rPr>
          <w:rFonts w:asciiTheme="minorBidi" w:hAnsiTheme="minorBidi" w:cstheme="minorBidi"/>
        </w:rPr>
        <w:t xml:space="preserve"> and are relatively simple to synthesise </w:t>
      </w:r>
      <w:sdt>
        <w:sdtPr>
          <w:rPr>
            <w:rFonts w:asciiTheme="minorBidi" w:hAnsiTheme="minorBidi" w:cstheme="minorBidi"/>
          </w:rPr>
          <w:id w:val="-143503945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Pho281 \l 2057 </w:instrText>
          </w:r>
          <w:r w:rsidRPr="00A4782F">
            <w:rPr>
              <w:rFonts w:asciiTheme="minorBidi" w:hAnsiTheme="minorBidi" w:cstheme="minorBidi"/>
            </w:rPr>
            <w:fldChar w:fldCharType="separate"/>
          </w:r>
          <w:r w:rsidR="00580D52" w:rsidRPr="00580D52">
            <w:rPr>
              <w:rFonts w:asciiTheme="minorBidi" w:hAnsiTheme="minorBidi" w:cstheme="minorBidi"/>
              <w:noProof/>
            </w:rPr>
            <w:t>[22]</w:t>
          </w:r>
          <w:r w:rsidRPr="00A4782F">
            <w:rPr>
              <w:rFonts w:asciiTheme="minorBidi" w:hAnsiTheme="minorBidi" w:cstheme="minorBidi"/>
            </w:rPr>
            <w:fldChar w:fldCharType="end"/>
          </w:r>
        </w:sdtContent>
      </w:sdt>
      <w:r w:rsidRPr="00A4782F">
        <w:rPr>
          <w:rFonts w:asciiTheme="minorBidi" w:hAnsiTheme="minorBidi" w:cstheme="minorBidi"/>
        </w:rPr>
        <w:t xml:space="preserve"> </w:t>
      </w:r>
      <w:sdt>
        <w:sdtPr>
          <w:rPr>
            <w:rFonts w:asciiTheme="minorBidi" w:hAnsiTheme="minorBidi" w:cstheme="minorBidi"/>
          </w:rPr>
          <w:id w:val="1701892714"/>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Led14 \l 2057 </w:instrText>
          </w:r>
          <w:r w:rsidRPr="00A4782F">
            <w:rPr>
              <w:rFonts w:asciiTheme="minorBidi" w:hAnsiTheme="minorBidi" w:cstheme="minorBidi"/>
            </w:rPr>
            <w:fldChar w:fldCharType="separate"/>
          </w:r>
          <w:r w:rsidR="00580D52" w:rsidRPr="00580D52">
            <w:rPr>
              <w:rFonts w:asciiTheme="minorBidi" w:hAnsiTheme="minorBidi" w:cstheme="minorBidi"/>
              <w:noProof/>
            </w:rPr>
            <w:t>[218]</w:t>
          </w:r>
          <w:r w:rsidRPr="00A4782F">
            <w:rPr>
              <w:rFonts w:asciiTheme="minorBidi" w:hAnsiTheme="minorBidi" w:cstheme="minorBidi"/>
            </w:rPr>
            <w:fldChar w:fldCharType="end"/>
          </w:r>
        </w:sdtContent>
      </w:sdt>
      <w:r w:rsidRPr="00A4782F">
        <w:rPr>
          <w:rFonts w:asciiTheme="minorBidi" w:hAnsiTheme="minorBidi" w:cstheme="minorBidi"/>
        </w:rPr>
        <w:t xml:space="preserve">, suggesting that greater refinement of safety distance may be necessary </w:t>
      </w:r>
      <w:sdt>
        <w:sdtPr>
          <w:rPr>
            <w:rFonts w:asciiTheme="minorBidi" w:hAnsiTheme="minorBidi" w:cstheme="minorBidi"/>
          </w:rPr>
          <w:id w:val="23205280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Oxl22 \l 2057 </w:instrText>
          </w:r>
          <w:r w:rsidRPr="00A4782F">
            <w:rPr>
              <w:rFonts w:asciiTheme="minorBidi" w:hAnsiTheme="minorBidi" w:cstheme="minorBidi"/>
            </w:rPr>
            <w:fldChar w:fldCharType="separate"/>
          </w:r>
          <w:r w:rsidR="00580D52" w:rsidRPr="00580D52">
            <w:rPr>
              <w:rFonts w:asciiTheme="minorBidi" w:hAnsiTheme="minorBidi" w:cstheme="minorBidi"/>
              <w:noProof/>
            </w:rPr>
            <w:t>[219]</w:t>
          </w:r>
          <w:r w:rsidRPr="00A4782F">
            <w:rPr>
              <w:rFonts w:asciiTheme="minorBidi" w:hAnsiTheme="minorBidi" w:cstheme="minorBidi"/>
            </w:rPr>
            <w:fldChar w:fldCharType="end"/>
          </w:r>
        </w:sdtContent>
      </w:sdt>
      <w:r w:rsidRPr="00A4782F">
        <w:rPr>
          <w:rFonts w:asciiTheme="minorBidi" w:hAnsiTheme="minorBidi" w:cstheme="minorBidi"/>
        </w:rPr>
        <w:t xml:space="preserve">. The Geneva International Centre for Humanitarian Demining (GICHD) recently published an approximate comparison of non-ideal explosive performance based on functional groups to assist the humanitarian demining community </w:t>
      </w:r>
      <w:r w:rsidR="0060064C">
        <w:rPr>
          <w:rFonts w:asciiTheme="minorBidi" w:hAnsiTheme="minorBidi" w:cstheme="minorBidi"/>
        </w:rPr>
        <w:t>–</w:t>
      </w:r>
      <w:r w:rsidRPr="00A4782F">
        <w:rPr>
          <w:rFonts w:asciiTheme="minorBidi" w:hAnsiTheme="minorBidi" w:cstheme="minorBidi"/>
        </w:rPr>
        <w:t xml:space="preserve"> see</w:t>
      </w:r>
      <w:r w:rsidR="0060064C">
        <w:rPr>
          <w:rFonts w:asciiTheme="minorBidi" w:hAnsiTheme="minorBidi" w:cstheme="minorBidi"/>
        </w:rPr>
        <w:t xml:space="preserve"> </w:t>
      </w:r>
      <w:r w:rsidR="0060064C">
        <w:rPr>
          <w:rFonts w:asciiTheme="minorBidi" w:hAnsiTheme="minorBidi" w:cstheme="minorBidi"/>
        </w:rPr>
        <w:fldChar w:fldCharType="begin"/>
      </w:r>
      <w:r w:rsidR="0060064C">
        <w:rPr>
          <w:rFonts w:asciiTheme="minorBidi" w:hAnsiTheme="minorBidi" w:cstheme="minorBidi"/>
        </w:rPr>
        <w:instrText xml:space="preserve"> REF _Ref143537049 \h </w:instrText>
      </w:r>
      <w:r w:rsidR="0060064C">
        <w:rPr>
          <w:rFonts w:asciiTheme="minorBidi" w:hAnsiTheme="minorBidi" w:cstheme="minorBidi"/>
        </w:rPr>
      </w:r>
      <w:r w:rsidR="0060064C">
        <w:rPr>
          <w:rFonts w:asciiTheme="minorBidi" w:hAnsiTheme="minorBidi" w:cstheme="minorBidi"/>
        </w:rPr>
        <w:fldChar w:fldCharType="separate"/>
      </w:r>
      <w:r w:rsidR="00772689" w:rsidRPr="00A4782F">
        <w:rPr>
          <w:rFonts w:asciiTheme="minorBidi" w:hAnsiTheme="minorBidi" w:cstheme="minorBidi"/>
        </w:rPr>
        <w:t xml:space="preserve">Figure </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w:t>
      </w:r>
      <w:r w:rsidR="00772689" w:rsidRPr="00A4782F">
        <w:rPr>
          <w:rFonts w:asciiTheme="minorBidi" w:hAnsiTheme="minorBidi" w:cstheme="minorBidi"/>
        </w:rPr>
        <w:t>: TNTe of typical non-ideal explosive compositions (QV) © BCL Ltd</w:t>
      </w:r>
      <w:r w:rsidR="0060064C">
        <w:rPr>
          <w:rFonts w:asciiTheme="minorBidi" w:hAnsiTheme="minorBidi" w:cstheme="minorBidi"/>
        </w:rPr>
        <w:fldChar w:fldCharType="end"/>
      </w:r>
      <w:r w:rsidRPr="00A4782F">
        <w:rPr>
          <w:rFonts w:asciiTheme="minorBidi" w:hAnsiTheme="minorBidi" w:cstheme="minorBidi"/>
        </w:rPr>
        <w:t xml:space="preserve"> </w:t>
      </w:r>
      <w:sdt>
        <w:sdtPr>
          <w:rPr>
            <w:rFonts w:asciiTheme="minorBidi" w:hAnsiTheme="minorBidi" w:cstheme="minorBidi"/>
          </w:rPr>
          <w:id w:val="-1280638326"/>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GIC21 \l 2057 </w:instrText>
          </w:r>
          <w:r w:rsidRPr="00A4782F">
            <w:rPr>
              <w:rFonts w:asciiTheme="minorBidi" w:hAnsiTheme="minorBidi" w:cstheme="minorBidi"/>
            </w:rPr>
            <w:fldChar w:fldCharType="separate"/>
          </w:r>
          <w:r w:rsidR="00580D52" w:rsidRPr="00580D52">
            <w:rPr>
              <w:rFonts w:asciiTheme="minorBidi" w:hAnsiTheme="minorBidi" w:cstheme="minorBidi"/>
              <w:noProof/>
            </w:rPr>
            <w:t>[33]</w:t>
          </w:r>
          <w:r w:rsidRPr="00A4782F">
            <w:rPr>
              <w:rFonts w:asciiTheme="minorBidi" w:hAnsiTheme="minorBidi" w:cstheme="minorBidi"/>
            </w:rPr>
            <w:fldChar w:fldCharType="end"/>
          </w:r>
        </w:sdtContent>
      </w:sdt>
      <w:r w:rsidRPr="00A4782F">
        <w:rPr>
          <w:rFonts w:asciiTheme="minorBidi" w:hAnsiTheme="minorBidi" w:cstheme="minorBidi"/>
        </w:rPr>
        <w:t>. This graphical representation clearly shows the dominance of nitrate esters. However, the publication does not identify the precise methodology by which TNT equivalence is measured. As this paper shall demonstrate, such an omission could under or over-estimate performance, leading to safety distance concerns for blast and fragmentation.</w:t>
      </w:r>
    </w:p>
    <w:p w14:paraId="52FF742B" w14:textId="77777777" w:rsidR="00FD7873" w:rsidRDefault="00FD7873" w:rsidP="00A4782F">
      <w:pPr>
        <w:rPr>
          <w:rFonts w:asciiTheme="minorBidi" w:hAnsiTheme="minorBidi" w:cstheme="minorBidi"/>
        </w:rPr>
      </w:pPr>
    </w:p>
    <w:p w14:paraId="5557CF77" w14:textId="189E38C9" w:rsidR="00FD7873" w:rsidRDefault="00FD7873" w:rsidP="00A4782F">
      <w:pPr>
        <w:rPr>
          <w:rFonts w:asciiTheme="minorBidi" w:hAnsiTheme="minorBidi" w:cstheme="minorBidi"/>
        </w:rPr>
        <w:sectPr w:rsidR="00FD7873" w:rsidSect="00623A81">
          <w:headerReference w:type="default" r:id="rId29"/>
          <w:pgSz w:w="11906" w:h="16838" w:code="9"/>
          <w:pgMar w:top="1701" w:right="1701" w:bottom="1701" w:left="1701" w:header="709" w:footer="851" w:gutter="0"/>
          <w:cols w:space="708"/>
          <w:docGrid w:linePitch="360"/>
        </w:sectPr>
      </w:pPr>
    </w:p>
    <w:p w14:paraId="712FB45B" w14:textId="638636AD" w:rsidR="00DC716C" w:rsidRPr="00A4782F" w:rsidRDefault="00DC716C" w:rsidP="00A4782F">
      <w:pPr>
        <w:rPr>
          <w:rFonts w:asciiTheme="minorBidi" w:hAnsiTheme="minorBidi" w:cstheme="minorBidi"/>
        </w:rPr>
      </w:pPr>
    </w:p>
    <w:p w14:paraId="4E270DA1" w14:textId="339F84B1" w:rsidR="00DC716C" w:rsidRPr="00A4782F" w:rsidRDefault="00DC716C" w:rsidP="00DC716C">
      <w:pPr>
        <w:pStyle w:val="Caption"/>
        <w:jc w:val="center"/>
        <w:rPr>
          <w:rFonts w:asciiTheme="minorBidi" w:hAnsiTheme="minorBidi" w:cstheme="minorBidi"/>
        </w:rPr>
      </w:pPr>
      <w:bookmarkStart w:id="213" w:name="_Ref127473578"/>
      <w:bookmarkStart w:id="214" w:name="_Ref143537049"/>
      <w:bookmarkStart w:id="215" w:name="_Toc152159658"/>
      <w:r w:rsidRPr="00A4782F">
        <w:rPr>
          <w:rFonts w:asciiTheme="minorBidi" w:hAnsiTheme="minorBidi" w:cstheme="minorBidi"/>
        </w:rPr>
        <w:t xml:space="preserve">Figure </w:t>
      </w:r>
      <w:r w:rsidR="00C86620">
        <w:rPr>
          <w:rFonts w:asciiTheme="minorBidi" w:hAnsiTheme="minorBidi" w:cstheme="minorBidi"/>
        </w:rPr>
        <w:fldChar w:fldCharType="begin"/>
      </w:r>
      <w:r w:rsidR="00C86620">
        <w:rPr>
          <w:rFonts w:asciiTheme="minorBidi" w:hAnsiTheme="minorBidi" w:cstheme="minorBidi"/>
        </w:rPr>
        <w:instrText xml:space="preserve"> STYLEREF 1 \s </w:instrText>
      </w:r>
      <w:r w:rsidR="00C86620">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C86620">
        <w:rPr>
          <w:rFonts w:asciiTheme="minorBidi" w:hAnsiTheme="minorBidi" w:cstheme="minorBidi"/>
        </w:rPr>
        <w:fldChar w:fldCharType="end"/>
      </w:r>
      <w:r w:rsidR="00C86620">
        <w:rPr>
          <w:rFonts w:asciiTheme="minorBidi" w:hAnsiTheme="minorBidi" w:cstheme="minorBidi"/>
        </w:rPr>
        <w:noBreakHyphen/>
      </w:r>
      <w:r w:rsidR="00C86620">
        <w:rPr>
          <w:rFonts w:asciiTheme="minorBidi" w:hAnsiTheme="minorBidi" w:cstheme="minorBidi"/>
        </w:rPr>
        <w:fldChar w:fldCharType="begin"/>
      </w:r>
      <w:r w:rsidR="00C86620">
        <w:rPr>
          <w:rFonts w:asciiTheme="minorBidi" w:hAnsiTheme="minorBidi" w:cstheme="minorBidi"/>
        </w:rPr>
        <w:instrText xml:space="preserve"> SEQ Figure \* ARABIC \s 1 </w:instrText>
      </w:r>
      <w:r w:rsidR="00C86620">
        <w:rPr>
          <w:rFonts w:asciiTheme="minorBidi" w:hAnsiTheme="minorBidi" w:cstheme="minorBidi"/>
        </w:rPr>
        <w:fldChar w:fldCharType="separate"/>
      </w:r>
      <w:r w:rsidR="00772689">
        <w:rPr>
          <w:rFonts w:asciiTheme="minorBidi" w:hAnsiTheme="minorBidi" w:cstheme="minorBidi"/>
          <w:noProof/>
        </w:rPr>
        <w:t>1</w:t>
      </w:r>
      <w:r w:rsidR="00C86620">
        <w:rPr>
          <w:rFonts w:asciiTheme="minorBidi" w:hAnsiTheme="minorBidi" w:cstheme="minorBidi"/>
        </w:rPr>
        <w:fldChar w:fldCharType="end"/>
      </w:r>
      <w:bookmarkEnd w:id="213"/>
      <w:r w:rsidRPr="00A4782F">
        <w:rPr>
          <w:rFonts w:asciiTheme="minorBidi" w:hAnsiTheme="minorBidi" w:cstheme="minorBidi"/>
        </w:rPr>
        <w:t>: TNTe of typical non-ideal explosive compositions (QV) © BCL Ltd</w:t>
      </w:r>
      <w:bookmarkEnd w:id="214"/>
      <w:bookmarkEnd w:id="215"/>
    </w:p>
    <w:p w14:paraId="4B42BC05" w14:textId="77777777" w:rsidR="00DC716C" w:rsidRPr="00A4782F" w:rsidRDefault="00DC716C" w:rsidP="00DC716C">
      <w:pPr>
        <w:jc w:val="center"/>
        <w:rPr>
          <w:rFonts w:asciiTheme="minorBidi" w:hAnsiTheme="minorBidi" w:cstheme="minorBidi"/>
        </w:rPr>
      </w:pPr>
      <w:r w:rsidRPr="00A4782F">
        <w:rPr>
          <w:rFonts w:asciiTheme="minorBidi" w:hAnsiTheme="minorBidi" w:cstheme="minorBidi"/>
          <w:noProof/>
        </w:rPr>
        <w:drawing>
          <wp:inline distT="0" distB="0" distL="0" distR="0" wp14:anchorId="1C2B5657" wp14:editId="3F3D1F89">
            <wp:extent cx="7669918" cy="3970070"/>
            <wp:effectExtent l="0" t="0" r="1270" b="5080"/>
            <wp:docPr id="604025019" name="Picture 604025019" descr="A graph of different colored lin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A graph of different colored lines&#10;&#10;Description automatically generated"/>
                    <pic:cNvPicPr/>
                  </pic:nvPicPr>
                  <pic:blipFill>
                    <a:blip r:embed="rId30" cstate="print">
                      <a:extLst>
                        <a:ext uri="{28A0092B-C50C-407E-A947-70E740481C1C}">
                          <a14:useLocalDpi xmlns:a14="http://schemas.microsoft.com/office/drawing/2010/main" val="0"/>
                        </a:ext>
                      </a:extLst>
                    </a:blip>
                    <a:stretch>
                      <a:fillRect/>
                    </a:stretch>
                  </pic:blipFill>
                  <pic:spPr>
                    <a:xfrm>
                      <a:off x="0" y="0"/>
                      <a:ext cx="7729263" cy="4000788"/>
                    </a:xfrm>
                    <a:prstGeom prst="rect">
                      <a:avLst/>
                    </a:prstGeom>
                  </pic:spPr>
                </pic:pic>
              </a:graphicData>
            </a:graphic>
          </wp:inline>
        </w:drawing>
      </w:r>
    </w:p>
    <w:p w14:paraId="7A75F40F" w14:textId="77777777" w:rsidR="00425533" w:rsidRDefault="00425533" w:rsidP="00DC716C">
      <w:pPr>
        <w:rPr>
          <w:rFonts w:asciiTheme="minorBidi" w:hAnsiTheme="minorBidi" w:cstheme="minorBidi"/>
        </w:rPr>
      </w:pPr>
    </w:p>
    <w:p w14:paraId="24EA06C1" w14:textId="77777777" w:rsidR="00425533" w:rsidRDefault="00425533" w:rsidP="00DC716C">
      <w:pPr>
        <w:rPr>
          <w:rFonts w:asciiTheme="minorBidi" w:hAnsiTheme="minorBidi" w:cstheme="minorBidi"/>
        </w:rPr>
        <w:sectPr w:rsidR="00425533" w:rsidSect="00425533">
          <w:pgSz w:w="16838" w:h="11906" w:orient="landscape" w:code="9"/>
          <w:pgMar w:top="1701" w:right="1701" w:bottom="1701" w:left="1701" w:header="709" w:footer="851" w:gutter="0"/>
          <w:cols w:space="708"/>
          <w:docGrid w:linePitch="360"/>
        </w:sectPr>
      </w:pPr>
    </w:p>
    <w:p w14:paraId="5A33E02F" w14:textId="27B1DC8D" w:rsidR="00DC716C" w:rsidRPr="00A4782F" w:rsidRDefault="00DC716C" w:rsidP="00DC716C">
      <w:pPr>
        <w:rPr>
          <w:rFonts w:asciiTheme="minorBidi" w:hAnsiTheme="minorBidi" w:cstheme="minorBidi"/>
        </w:rPr>
      </w:pPr>
      <w:r w:rsidRPr="00A4782F">
        <w:rPr>
          <w:rFonts w:asciiTheme="minorBidi" w:hAnsiTheme="minorBidi" w:cstheme="minorBidi"/>
        </w:rPr>
        <w:t xml:space="preserve">Whilst media attention has often focused on typical non-ideal explosive compositions comprising ammonium nitrate, regulation has improved considerably for the most frequent HME encountered </w:t>
      </w:r>
      <w:sdt>
        <w:sdtPr>
          <w:rPr>
            <w:rFonts w:asciiTheme="minorBidi" w:hAnsiTheme="minorBidi" w:cstheme="minorBidi"/>
          </w:rPr>
          <w:id w:val="1606924665"/>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UKP15 \l 2057 </w:instrText>
          </w:r>
          <w:r w:rsidRPr="00A4782F">
            <w:rPr>
              <w:rFonts w:asciiTheme="minorBidi" w:hAnsiTheme="minorBidi" w:cstheme="minorBidi"/>
            </w:rPr>
            <w:fldChar w:fldCharType="separate"/>
          </w:r>
          <w:r w:rsidR="00580D52" w:rsidRPr="00580D52">
            <w:rPr>
              <w:rFonts w:asciiTheme="minorBidi" w:hAnsiTheme="minorBidi" w:cstheme="minorBidi"/>
              <w:noProof/>
            </w:rPr>
            <w:t>[81]</w:t>
          </w:r>
          <w:r w:rsidRPr="00A4782F">
            <w:rPr>
              <w:rFonts w:asciiTheme="minorBidi" w:hAnsiTheme="minorBidi" w:cstheme="minorBidi"/>
            </w:rPr>
            <w:fldChar w:fldCharType="end"/>
          </w:r>
        </w:sdtContent>
      </w:sdt>
      <w:r w:rsidRPr="00A4782F">
        <w:rPr>
          <w:rFonts w:asciiTheme="minorBidi" w:hAnsiTheme="minorBidi" w:cstheme="minorBidi"/>
        </w:rPr>
        <w:t xml:space="preserve">. However, as supply chains become more heavily regulated, other fuels and oxidisers, or multiple mixtures of fuels and oxidisers, will be selected out of necessity and availability – the economics of supply and demand </w:t>
      </w:r>
      <w:sdt>
        <w:sdtPr>
          <w:rPr>
            <w:rFonts w:asciiTheme="minorBidi" w:hAnsiTheme="minorBidi" w:cstheme="minorBidi"/>
          </w:rPr>
          <w:id w:val="1233964509"/>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Eas11 \l 2057 </w:instrText>
          </w:r>
          <w:r w:rsidRPr="00A4782F">
            <w:rPr>
              <w:rFonts w:asciiTheme="minorBidi" w:hAnsiTheme="minorBidi" w:cstheme="minorBidi"/>
            </w:rPr>
            <w:fldChar w:fldCharType="separate"/>
          </w:r>
          <w:r w:rsidR="00580D52" w:rsidRPr="00580D52">
            <w:rPr>
              <w:rFonts w:asciiTheme="minorBidi" w:hAnsiTheme="minorBidi" w:cstheme="minorBidi"/>
              <w:noProof/>
            </w:rPr>
            <w:t>[220]</w:t>
          </w:r>
          <w:r w:rsidRPr="00A4782F">
            <w:rPr>
              <w:rFonts w:asciiTheme="minorBidi" w:hAnsiTheme="minorBidi" w:cstheme="minorBidi"/>
            </w:rPr>
            <w:fldChar w:fldCharType="end"/>
          </w:r>
        </w:sdtContent>
      </w:sdt>
      <w:r w:rsidRPr="00A4782F">
        <w:rPr>
          <w:rFonts w:asciiTheme="minorBidi" w:hAnsiTheme="minorBidi" w:cstheme="minorBidi"/>
        </w:rPr>
        <w:t>. This has already been witnessed in Afghanistan, where regulation applied to ammonium nitrate led to the prolific use of potassium chlorate</w:t>
      </w:r>
      <w:r w:rsidRPr="00A4782F">
        <w:rPr>
          <w:rFonts w:asciiTheme="minorBidi" w:hAnsiTheme="minorBidi" w:cstheme="minorBidi"/>
          <w:shd w:val="clear" w:color="auto" w:fill="FFFFFF"/>
        </w:rPr>
        <w:t xml:space="preserve"> </w:t>
      </w:r>
      <w:sdt>
        <w:sdtPr>
          <w:rPr>
            <w:rFonts w:asciiTheme="minorBidi" w:hAnsiTheme="minorBidi" w:cstheme="minorBidi"/>
            <w:shd w:val="clear" w:color="auto" w:fill="FFFFFF"/>
          </w:rPr>
          <w:id w:val="569933253"/>
          <w:citation/>
        </w:sdtPr>
        <w:sdtEndPr/>
        <w:sdtContent>
          <w:r w:rsidRPr="00A4782F">
            <w:rPr>
              <w:rFonts w:asciiTheme="minorBidi" w:hAnsiTheme="minorBidi" w:cstheme="minorBidi"/>
              <w:shd w:val="clear" w:color="auto" w:fill="FFFFFF"/>
            </w:rPr>
            <w:fldChar w:fldCharType="begin"/>
          </w:r>
          <w:r w:rsidRPr="00A4782F">
            <w:rPr>
              <w:rFonts w:asciiTheme="minorBidi" w:hAnsiTheme="minorBidi" w:cstheme="minorBidi"/>
              <w:shd w:val="clear" w:color="auto" w:fill="FFFFFF"/>
            </w:rPr>
            <w:instrText xml:space="preserve">CITATION Van13 \l 2057 </w:instrText>
          </w:r>
          <w:r w:rsidRPr="00A4782F">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[127]</w:t>
          </w:r>
          <w:r w:rsidRPr="00A4782F">
            <w:rPr>
              <w:rFonts w:asciiTheme="minorBidi" w:hAnsiTheme="minorBidi" w:cstheme="minorBidi"/>
              <w:shd w:val="clear" w:color="auto" w:fill="FFFFFF"/>
            </w:rPr>
            <w:fldChar w:fldCharType="end"/>
          </w:r>
        </w:sdtContent>
      </w:sdt>
      <w:r w:rsidRPr="00A4782F">
        <w:rPr>
          <w:rFonts w:asciiTheme="minorBidi" w:hAnsiTheme="minorBidi" w:cstheme="minorBidi"/>
          <w:shd w:val="clear" w:color="auto" w:fill="FFFFFF"/>
        </w:rPr>
        <w:t xml:space="preserve">. </w:t>
      </w:r>
      <w:r w:rsidRPr="00A4782F">
        <w:rPr>
          <w:rFonts w:asciiTheme="minorBidi" w:hAnsiTheme="minorBidi" w:cstheme="minorBidi"/>
        </w:rPr>
        <w:t xml:space="preserve">Therefore, such compositions must be assessed quickly and effectively at the point of discovery and based upon available information. This information could be based on intelligence provided to the first responder, on the chemical labels visible at the crime scene, on the physical appearance of partly synthesised or final product, the results of rapid chemical testing (if accessible), witness testimony, or affirmation from technical experts should they be available. The authors conclude that several </w:t>
      </w:r>
      <w:r w:rsidRPr="00A4782F">
        <w:rPr>
          <w:rFonts w:asciiTheme="minorBidi" w:hAnsiTheme="minorBidi" w:cstheme="minorBidi"/>
          <w:i/>
          <w:iCs/>
        </w:rPr>
        <w:t>'ifs'</w:t>
      </w:r>
      <w:r w:rsidRPr="00A4782F">
        <w:rPr>
          <w:rFonts w:asciiTheme="minorBidi" w:hAnsiTheme="minorBidi" w:cstheme="minorBidi"/>
        </w:rPr>
        <w:t xml:space="preserve"> face a first responder in what can only be described as a particularly challenging environment when timely decision-making is required.</w:t>
      </w:r>
    </w:p>
    <w:p w14:paraId="132C5926" w14:textId="135B9BE1" w:rsidR="00DC716C" w:rsidRPr="00A4782F" w:rsidRDefault="00DC716C" w:rsidP="00DC716C">
      <w:pPr>
        <w:rPr>
          <w:rFonts w:asciiTheme="minorBidi" w:hAnsiTheme="minorBidi" w:cstheme="minorBidi"/>
        </w:rPr>
      </w:pPr>
      <w:r w:rsidRPr="00A4782F">
        <w:rPr>
          <w:rFonts w:asciiTheme="minorBidi" w:hAnsiTheme="minorBidi" w:cstheme="minorBidi"/>
        </w:rPr>
        <w:t xml:space="preserve">Zeldovich </w:t>
      </w:r>
      <w:sdt>
        <w:sdtPr>
          <w:rPr>
            <w:rFonts w:asciiTheme="minorBidi" w:hAnsiTheme="minorBidi" w:cstheme="minorBidi"/>
          </w:rPr>
          <w:id w:val="103994043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Zel40 \l 2057 </w:instrText>
          </w:r>
          <w:r w:rsidRPr="00A4782F">
            <w:rPr>
              <w:rFonts w:asciiTheme="minorBidi" w:hAnsiTheme="minorBidi" w:cstheme="minorBidi"/>
            </w:rPr>
            <w:fldChar w:fldCharType="separate"/>
          </w:r>
          <w:r w:rsidR="00580D52" w:rsidRPr="00580D52">
            <w:rPr>
              <w:rFonts w:asciiTheme="minorBidi" w:hAnsiTheme="minorBidi" w:cstheme="minorBidi"/>
              <w:noProof/>
            </w:rPr>
            <w:t>[221]</w:t>
          </w:r>
          <w:r w:rsidRPr="00A4782F">
            <w:rPr>
              <w:rFonts w:asciiTheme="minorBidi" w:hAnsiTheme="minorBidi" w:cstheme="minorBidi"/>
            </w:rPr>
            <w:fldChar w:fldCharType="end"/>
          </w:r>
        </w:sdtContent>
      </w:sdt>
      <w:r w:rsidRPr="00A4782F">
        <w:rPr>
          <w:rFonts w:asciiTheme="minorBidi" w:hAnsiTheme="minorBidi" w:cstheme="minorBidi"/>
        </w:rPr>
        <w:t xml:space="preserve">, von Neumann </w:t>
      </w:r>
      <w:sdt>
        <w:sdtPr>
          <w:rPr>
            <w:rFonts w:asciiTheme="minorBidi" w:hAnsiTheme="minorBidi" w:cstheme="minorBidi"/>
          </w:rPr>
          <w:id w:val="-121279713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von42 \l 2057 </w:instrText>
          </w:r>
          <w:r w:rsidRPr="00A4782F">
            <w:rPr>
              <w:rFonts w:asciiTheme="minorBidi" w:hAnsiTheme="minorBidi" w:cstheme="minorBidi"/>
            </w:rPr>
            <w:fldChar w:fldCharType="separate"/>
          </w:r>
          <w:r w:rsidR="00580D52" w:rsidRPr="00580D52">
            <w:rPr>
              <w:rFonts w:asciiTheme="minorBidi" w:hAnsiTheme="minorBidi" w:cstheme="minorBidi"/>
              <w:noProof/>
            </w:rPr>
            <w:t>[222]</w:t>
          </w:r>
          <w:r w:rsidRPr="00A4782F">
            <w:rPr>
              <w:rFonts w:asciiTheme="minorBidi" w:hAnsiTheme="minorBidi" w:cstheme="minorBidi"/>
            </w:rPr>
            <w:fldChar w:fldCharType="end"/>
          </w:r>
        </w:sdtContent>
      </w:sdt>
      <w:r w:rsidRPr="00A4782F">
        <w:rPr>
          <w:rFonts w:asciiTheme="minorBidi" w:hAnsiTheme="minorBidi" w:cstheme="minorBidi"/>
        </w:rPr>
        <w:t xml:space="preserve">, and Doering </w:t>
      </w:r>
      <w:sdt>
        <w:sdtPr>
          <w:rPr>
            <w:rFonts w:asciiTheme="minorBidi" w:hAnsiTheme="minorBidi" w:cstheme="minorBidi"/>
          </w:rPr>
          <w:id w:val="-143775360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Doe43 \l 2057 </w:instrText>
          </w:r>
          <w:r w:rsidRPr="00A4782F">
            <w:rPr>
              <w:rFonts w:asciiTheme="minorBidi" w:hAnsiTheme="minorBidi" w:cstheme="minorBidi"/>
            </w:rPr>
            <w:fldChar w:fldCharType="separate"/>
          </w:r>
          <w:r w:rsidR="00580D52" w:rsidRPr="00580D52">
            <w:rPr>
              <w:rFonts w:asciiTheme="minorBidi" w:hAnsiTheme="minorBidi" w:cstheme="minorBidi"/>
              <w:noProof/>
            </w:rPr>
            <w:t>[223]</w:t>
          </w:r>
          <w:r w:rsidRPr="00A4782F">
            <w:rPr>
              <w:rFonts w:asciiTheme="minorBidi" w:hAnsiTheme="minorBidi" w:cstheme="minorBidi"/>
            </w:rPr>
            <w:fldChar w:fldCharType="end"/>
          </w:r>
        </w:sdtContent>
      </w:sdt>
      <w:r w:rsidRPr="00A4782F">
        <w:rPr>
          <w:rFonts w:asciiTheme="minorBidi" w:hAnsiTheme="minorBidi" w:cstheme="minorBidi"/>
        </w:rPr>
        <w:t xml:space="preserve"> (ZND) explicitly described a one-dimensional model of detonation for ideal explosives, comprising a leading shock front followed by a chemical reaction zone. For ideal explosives, all the potential energy contained within the explosive is released almost instantly in a short reaction zone </w:t>
      </w:r>
      <w:sdt>
        <w:sdtPr>
          <w:rPr>
            <w:rFonts w:asciiTheme="minorBidi" w:hAnsiTheme="minorBidi" w:cstheme="minorBidi"/>
          </w:rPr>
          <w:id w:val="30536026"/>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Coo96 \l 2057 </w:instrText>
          </w:r>
          <w:r w:rsidRPr="00A4782F">
            <w:rPr>
              <w:rFonts w:asciiTheme="minorBidi" w:hAnsiTheme="minorBidi" w:cstheme="minorBidi"/>
            </w:rPr>
            <w:fldChar w:fldCharType="separate"/>
          </w:r>
          <w:r w:rsidR="00580D52" w:rsidRPr="00580D52">
            <w:rPr>
              <w:rFonts w:asciiTheme="minorBidi" w:hAnsiTheme="minorBidi" w:cstheme="minorBidi"/>
              <w:noProof/>
            </w:rPr>
            <w:t>[224]</w:t>
          </w:r>
          <w:r w:rsidRPr="00A4782F">
            <w:rPr>
              <w:rFonts w:asciiTheme="minorBidi" w:hAnsiTheme="minorBidi" w:cstheme="minorBidi"/>
            </w:rPr>
            <w:fldChar w:fldCharType="end"/>
          </w:r>
        </w:sdtContent>
      </w:sdt>
      <w:r w:rsidRPr="00A4782F">
        <w:rPr>
          <w:rFonts w:asciiTheme="minorBidi" w:hAnsiTheme="minorBidi" w:cstheme="minorBidi"/>
        </w:rPr>
        <w:t xml:space="preserve"> </w:t>
      </w:r>
      <w:sdt>
        <w:sdtPr>
          <w:rPr>
            <w:rFonts w:asciiTheme="minorBidi" w:hAnsiTheme="minorBidi" w:cstheme="minorBidi"/>
          </w:rPr>
          <w:id w:val="-163871571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Mad13 \l 2057 </w:instrText>
          </w:r>
          <w:r w:rsidRPr="00A4782F">
            <w:rPr>
              <w:rFonts w:asciiTheme="minorBidi" w:hAnsiTheme="minorBidi" w:cstheme="minorBidi"/>
            </w:rPr>
            <w:fldChar w:fldCharType="separate"/>
          </w:r>
          <w:r w:rsidR="00580D52" w:rsidRPr="00580D52">
            <w:rPr>
              <w:rFonts w:asciiTheme="minorBidi" w:hAnsiTheme="minorBidi" w:cstheme="minorBidi"/>
              <w:noProof/>
            </w:rPr>
            <w:t>[225]</w:t>
          </w:r>
          <w:r w:rsidRPr="00A4782F">
            <w:rPr>
              <w:rFonts w:asciiTheme="minorBidi" w:hAnsiTheme="minorBidi" w:cstheme="minorBidi"/>
            </w:rPr>
            <w:fldChar w:fldCharType="end"/>
          </w:r>
        </w:sdtContent>
      </w:sdt>
      <w:r w:rsidRPr="00A4782F">
        <w:rPr>
          <w:rFonts w:asciiTheme="minorBidi" w:hAnsiTheme="minorBidi" w:cstheme="minorBidi"/>
        </w:rPr>
        <w:t xml:space="preserve">, with the typical ZND model describing the following: </w:t>
      </w:r>
    </w:p>
    <w:p w14:paraId="2764B3C3" w14:textId="77777777" w:rsidR="00DC716C" w:rsidRPr="00A4782F" w:rsidRDefault="00DC716C" w:rsidP="009B3041">
      <w:pPr>
        <w:pStyle w:val="ListParagraph"/>
        <w:numPr>
          <w:ilvl w:val="0"/>
          <w:numId w:val="20"/>
        </w:numPr>
        <w:spacing w:before="0"/>
        <w:rPr>
          <w:rFonts w:asciiTheme="minorBidi" w:hAnsiTheme="minorBidi" w:cstheme="minorBidi"/>
        </w:rPr>
      </w:pPr>
      <w:r w:rsidRPr="00A4782F">
        <w:rPr>
          <w:rFonts w:asciiTheme="minorBidi" w:hAnsiTheme="minorBidi" w:cstheme="minorBidi"/>
        </w:rPr>
        <w:t>a vertical shock front (with associated ignition temperature (</w:t>
      </w:r>
      <m:oMath>
        <m:sSub>
          <m:sSubPr>
            <m:ctrlPr>
              <w:rPr>
                <w:rFonts w:ascii="Cambria Math" w:hAnsi="Cambria Math" w:cstheme="minorBidi"/>
                <w:i/>
              </w:rPr>
            </m:ctrlPr>
          </m:sSubPr>
          <m:e>
            <m:r>
              <w:rPr>
                <w:rFonts w:ascii="Cambria Math" w:hAnsi="Cambria Math" w:cstheme="minorBidi"/>
              </w:rPr>
              <m:t>T</m:t>
            </m:r>
          </m:e>
          <m:sub>
            <m:r>
              <w:rPr>
                <w:rFonts w:ascii="Cambria Math" w:hAnsi="Cambria Math" w:cstheme="minorBidi"/>
              </w:rPr>
              <m:t>i</m:t>
            </m:r>
          </m:sub>
        </m:sSub>
      </m:oMath>
      <w:r w:rsidRPr="00A4782F">
        <w:rPr>
          <w:rFonts w:asciiTheme="minorBidi" w:hAnsiTheme="minorBidi" w:cstheme="minorBidi"/>
        </w:rPr>
        <w:t>), detonation pressure (</w:t>
      </w:r>
      <m:oMath>
        <m:sSub>
          <m:sSubPr>
            <m:ctrlPr>
              <w:rPr>
                <w:rFonts w:ascii="Cambria Math" w:hAnsi="Cambria Math" w:cstheme="minorBidi"/>
                <w:i/>
              </w:rPr>
            </m:ctrlPr>
          </m:sSubPr>
          <m:e>
            <m:r>
              <w:rPr>
                <w:rFonts w:ascii="Cambria Math" w:hAnsi="Cambria Math" w:cstheme="minorBidi"/>
              </w:rPr>
              <m:t>D</m:t>
            </m:r>
          </m:e>
          <m:sub>
            <m:r>
              <w:rPr>
                <w:rFonts w:ascii="Cambria Math" w:hAnsi="Cambria Math" w:cstheme="minorBidi"/>
              </w:rPr>
              <m:t>p</m:t>
            </m:r>
          </m:sub>
        </m:sSub>
      </m:oMath>
      <w:r w:rsidRPr="00A4782F">
        <w:rPr>
          <w:rFonts w:asciiTheme="minorBidi" w:eastAsiaTheme="minorEastAsia" w:hAnsiTheme="minorBidi" w:cstheme="minorBidi"/>
        </w:rPr>
        <w:t>)</w:t>
      </w:r>
      <w:r w:rsidRPr="00A4782F">
        <w:rPr>
          <w:rFonts w:asciiTheme="minorBidi" w:hAnsiTheme="minorBidi" w:cstheme="minorBidi"/>
        </w:rPr>
        <w:t xml:space="preserve"> and density (</w:t>
      </w:r>
      <m:oMath>
        <m:sSub>
          <m:sSubPr>
            <m:ctrlPr>
              <w:rPr>
                <w:rFonts w:ascii="Cambria Math" w:hAnsi="Cambria Math" w:cstheme="minorBidi"/>
                <w:i/>
              </w:rPr>
            </m:ctrlPr>
          </m:sSubPr>
          <m:e>
            <m:r>
              <w:rPr>
                <w:rFonts w:ascii="Cambria Math" w:hAnsi="Cambria Math" w:cstheme="minorBidi"/>
              </w:rPr>
              <m:t>ρ</m:t>
            </m:r>
          </m:e>
          <m:sub>
            <m:r>
              <w:rPr>
                <w:rFonts w:ascii="Cambria Math" w:hAnsi="Cambria Math" w:cstheme="minorBidi"/>
              </w:rPr>
              <m:t>o</m:t>
            </m:r>
          </m:sub>
        </m:sSub>
      </m:oMath>
      <w:r w:rsidRPr="00A4782F">
        <w:rPr>
          <w:rFonts w:asciiTheme="minorBidi" w:hAnsiTheme="minorBidi" w:cstheme="minorBidi"/>
        </w:rPr>
        <w:t xml:space="preserve">)) within a </w:t>
      </w:r>
      <w:r w:rsidRPr="00A4782F">
        <w:rPr>
          <w:rFonts w:asciiTheme="minorBidi" w:hAnsiTheme="minorBidi" w:cstheme="minorBidi"/>
          <w:i/>
          <w:iCs/>
        </w:rPr>
        <w:t>CHNO</w:t>
      </w:r>
      <w:r w:rsidRPr="00A4782F">
        <w:rPr>
          <w:rFonts w:asciiTheme="minorBidi" w:hAnsiTheme="minorBidi" w:cstheme="minorBidi"/>
        </w:rPr>
        <w:t xml:space="preserve"> explosive undergoing detonation; </w:t>
      </w:r>
    </w:p>
    <w:p w14:paraId="5D511914" w14:textId="36671293" w:rsidR="00DC716C" w:rsidRPr="00A4782F" w:rsidRDefault="00DC716C" w:rsidP="009B3041">
      <w:pPr>
        <w:pStyle w:val="ListParagraph"/>
        <w:numPr>
          <w:ilvl w:val="0"/>
          <w:numId w:val="20"/>
        </w:numPr>
        <w:spacing w:before="0"/>
        <w:rPr>
          <w:rFonts w:asciiTheme="minorBidi" w:hAnsiTheme="minorBidi" w:cstheme="minorBidi"/>
        </w:rPr>
      </w:pPr>
      <w:r w:rsidRPr="00A4782F">
        <w:rPr>
          <w:rFonts w:asciiTheme="minorBidi" w:hAnsiTheme="minorBidi" w:cstheme="minorBidi"/>
        </w:rPr>
        <w:t xml:space="preserve">induction/reaction zones (where the dissociated molecules of the explosive form the principal products of detonation </w:t>
      </w:r>
      <w:sdt>
        <w:sdtPr>
          <w:rPr>
            <w:rFonts w:asciiTheme="minorBidi" w:hAnsiTheme="minorBidi" w:cstheme="minorBidi"/>
          </w:rPr>
          <w:id w:val="1778992255"/>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Lee08 \l 2057 </w:instrText>
          </w:r>
          <w:r w:rsidRPr="00A4782F">
            <w:rPr>
              <w:rFonts w:asciiTheme="minorBidi" w:hAnsiTheme="minorBidi" w:cstheme="minorBidi"/>
            </w:rPr>
            <w:fldChar w:fldCharType="separate"/>
          </w:r>
          <w:r w:rsidR="00580D52" w:rsidRPr="00580D52">
            <w:rPr>
              <w:rFonts w:asciiTheme="minorBidi" w:hAnsiTheme="minorBidi" w:cstheme="minorBidi"/>
              <w:noProof/>
            </w:rPr>
            <w:t>[226]</w:t>
          </w:r>
          <w:r w:rsidRPr="00A4782F">
            <w:rPr>
              <w:rFonts w:asciiTheme="minorBidi" w:hAnsiTheme="minorBidi" w:cstheme="minorBidi"/>
            </w:rPr>
            <w:fldChar w:fldCharType="end"/>
          </w:r>
        </w:sdtContent>
      </w:sdt>
      <w:r w:rsidRPr="00A4782F">
        <w:rPr>
          <w:rFonts w:asciiTheme="minorBidi" w:hAnsiTheme="minorBidi" w:cstheme="minorBidi"/>
        </w:rPr>
        <w:t xml:space="preserve">); and </w:t>
      </w:r>
    </w:p>
    <w:p w14:paraId="0B3BFAEC" w14:textId="77777777" w:rsidR="00DC716C" w:rsidRPr="00A4782F" w:rsidRDefault="00DC716C" w:rsidP="009B3041">
      <w:pPr>
        <w:pStyle w:val="ListParagraph"/>
        <w:numPr>
          <w:ilvl w:val="0"/>
          <w:numId w:val="20"/>
        </w:numPr>
        <w:spacing w:before="0"/>
        <w:rPr>
          <w:rFonts w:asciiTheme="minorBidi" w:hAnsiTheme="minorBidi" w:cstheme="minorBidi"/>
        </w:rPr>
      </w:pPr>
      <w:r w:rsidRPr="00A4782F">
        <w:rPr>
          <w:rFonts w:asciiTheme="minorBidi" w:hAnsiTheme="minorBidi" w:cstheme="minorBidi"/>
        </w:rPr>
        <w:t xml:space="preserve">a non-driving reaction zone where the products of detonation react with other species. </w:t>
      </w:r>
    </w:p>
    <w:p w14:paraId="3CDA2A61" w14:textId="43745836" w:rsidR="00DC716C" w:rsidRPr="00A4782F" w:rsidRDefault="00DC716C" w:rsidP="00DC716C">
      <w:pPr>
        <w:rPr>
          <w:rFonts w:asciiTheme="minorBidi" w:hAnsiTheme="minorBidi" w:cstheme="minorBidi"/>
        </w:rPr>
      </w:pPr>
      <w:r w:rsidRPr="00A4782F">
        <w:rPr>
          <w:rFonts w:asciiTheme="minorBidi" w:hAnsiTheme="minorBidi" w:cstheme="minorBidi"/>
        </w:rPr>
        <w:t xml:space="preserve">In this latter non-driving reaction zone, most additives to </w:t>
      </w:r>
      <w:r w:rsidRPr="00A4782F">
        <w:rPr>
          <w:rFonts w:asciiTheme="minorBidi" w:hAnsiTheme="minorBidi" w:cstheme="minorBidi"/>
          <w:i/>
          <w:iCs/>
        </w:rPr>
        <w:t>CHNO</w:t>
      </w:r>
      <w:r w:rsidRPr="00A4782F">
        <w:rPr>
          <w:rFonts w:asciiTheme="minorBidi" w:hAnsiTheme="minorBidi" w:cstheme="minorBidi"/>
        </w:rPr>
        <w:t xml:space="preserve"> compositions compete with the gaseous detonation products to increase the heat of explosion </w:t>
      </w:r>
      <w:r w:rsidRPr="00A4782F">
        <w:rPr>
          <w:rFonts w:asciiTheme="minorBidi" w:hAnsiTheme="minorBidi" w:cstheme="minorBidi"/>
          <w:i/>
          <w:iCs/>
        </w:rPr>
        <w:t>(Q</w:t>
      </w:r>
      <w:r w:rsidRPr="00A4782F">
        <w:rPr>
          <w:rFonts w:asciiTheme="minorBidi" w:hAnsiTheme="minorBidi" w:cstheme="minorBidi"/>
          <w:i/>
          <w:iCs/>
          <w:vertAlign w:val="subscript"/>
        </w:rPr>
        <w:t>e</w:t>
      </w:r>
      <w:r w:rsidRPr="00A4782F">
        <w:rPr>
          <w:rFonts w:asciiTheme="minorBidi" w:hAnsiTheme="minorBidi" w:cstheme="minorBidi"/>
          <w:i/>
          <w:iCs/>
        </w:rPr>
        <w:t>)</w:t>
      </w:r>
      <w:r w:rsidRPr="00A4782F">
        <w:rPr>
          <w:rFonts w:asciiTheme="minorBidi" w:hAnsiTheme="minorBidi" w:cstheme="minorBidi"/>
        </w:rPr>
        <w:t xml:space="preserve"> and alter the volume of gaseous products produced </w:t>
      </w:r>
      <w:sdt>
        <w:sdtPr>
          <w:rPr>
            <w:rFonts w:asciiTheme="minorBidi" w:hAnsiTheme="minorBidi" w:cstheme="minorBidi"/>
          </w:rPr>
          <w:id w:val="1995834593"/>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Pas08 \l 2057 </w:instrText>
          </w:r>
          <w:r w:rsidRPr="00A4782F">
            <w:rPr>
              <w:rFonts w:asciiTheme="minorBidi" w:hAnsiTheme="minorBidi" w:cstheme="minorBidi"/>
            </w:rPr>
            <w:fldChar w:fldCharType="separate"/>
          </w:r>
          <w:r w:rsidR="00580D52" w:rsidRPr="00580D52">
            <w:rPr>
              <w:rFonts w:asciiTheme="minorBidi" w:hAnsiTheme="minorBidi" w:cstheme="minorBidi"/>
              <w:noProof/>
            </w:rPr>
            <w:t>[227]</w:t>
          </w:r>
          <w:r w:rsidRPr="00A4782F">
            <w:rPr>
              <w:rFonts w:asciiTheme="minorBidi" w:hAnsiTheme="minorBidi" w:cstheme="minorBidi"/>
            </w:rPr>
            <w:fldChar w:fldCharType="end"/>
          </w:r>
        </w:sdtContent>
      </w:sdt>
      <w:r w:rsidRPr="00A4782F">
        <w:rPr>
          <w:rFonts w:asciiTheme="minorBidi" w:hAnsiTheme="minorBidi" w:cstheme="minorBidi"/>
        </w:rPr>
        <w:t xml:space="preserve">. The heat of explosion is therefore driven by the enthalpies of formation of the explosive products </w:t>
      </w:r>
      <w:r w:rsidRPr="00A4782F">
        <w:rPr>
          <w:rFonts w:asciiTheme="minorBidi" w:hAnsiTheme="minorBidi" w:cstheme="minorBidi"/>
          <w:i/>
          <w:iCs/>
        </w:rPr>
        <w:t>(CO</w:t>
      </w:r>
      <w:r w:rsidRPr="00A4782F">
        <w:rPr>
          <w:rFonts w:asciiTheme="minorBidi" w:hAnsiTheme="minorBidi" w:cstheme="minorBidi"/>
          <w:i/>
          <w:iCs/>
          <w:vertAlign w:val="subscript"/>
        </w:rPr>
        <w:t>(g)</w:t>
      </w:r>
      <w:r w:rsidRPr="00A4782F">
        <w:rPr>
          <w:rFonts w:asciiTheme="minorBidi" w:hAnsiTheme="minorBidi" w:cstheme="minorBidi"/>
          <w:i/>
          <w:iCs/>
        </w:rPr>
        <w:t>, CO</w:t>
      </w:r>
      <w:r w:rsidRPr="00A4782F">
        <w:rPr>
          <w:rFonts w:asciiTheme="minorBidi" w:hAnsiTheme="minorBidi" w:cstheme="minorBidi"/>
          <w:i/>
          <w:iCs/>
          <w:vertAlign w:val="subscript"/>
        </w:rPr>
        <w:t>2(g)</w:t>
      </w:r>
      <w:r w:rsidRPr="00A4782F">
        <w:rPr>
          <w:rFonts w:asciiTheme="minorBidi" w:hAnsiTheme="minorBidi" w:cstheme="minorBidi"/>
          <w:i/>
          <w:iCs/>
        </w:rPr>
        <w:t>, H</w:t>
      </w:r>
      <w:r w:rsidRPr="00A4782F">
        <w:rPr>
          <w:rFonts w:asciiTheme="minorBidi" w:hAnsiTheme="minorBidi" w:cstheme="minorBidi"/>
          <w:i/>
          <w:iCs/>
          <w:vertAlign w:val="subscript"/>
        </w:rPr>
        <w:t>2</w:t>
      </w:r>
      <w:r w:rsidRPr="00A4782F">
        <w:rPr>
          <w:rFonts w:asciiTheme="minorBidi" w:hAnsiTheme="minorBidi" w:cstheme="minorBidi"/>
          <w:i/>
          <w:iCs/>
        </w:rPr>
        <w:t>O</w:t>
      </w:r>
      <w:r w:rsidRPr="00A4782F">
        <w:rPr>
          <w:rFonts w:asciiTheme="minorBidi" w:hAnsiTheme="minorBidi" w:cstheme="minorBidi"/>
          <w:i/>
          <w:iCs/>
          <w:vertAlign w:val="subscript"/>
        </w:rPr>
        <w:t>(g)</w:t>
      </w:r>
      <w:r w:rsidRPr="00A4782F">
        <w:rPr>
          <w:rFonts w:asciiTheme="minorBidi" w:hAnsiTheme="minorBidi" w:cstheme="minorBidi"/>
          <w:i/>
          <w:iCs/>
        </w:rPr>
        <w:t>, NO</w:t>
      </w:r>
      <w:r w:rsidRPr="00A4782F">
        <w:rPr>
          <w:rFonts w:asciiTheme="minorBidi" w:hAnsiTheme="minorBidi" w:cstheme="minorBidi"/>
          <w:i/>
          <w:iCs/>
          <w:vertAlign w:val="subscript"/>
        </w:rPr>
        <w:t>2(g)</w:t>
      </w:r>
      <w:r w:rsidRPr="00A4782F">
        <w:rPr>
          <w:rFonts w:asciiTheme="minorBidi" w:hAnsiTheme="minorBidi" w:cstheme="minorBidi"/>
          <w:i/>
          <w:iCs/>
        </w:rPr>
        <w:t xml:space="preserve"> etc)</w:t>
      </w:r>
      <w:r w:rsidRPr="00A4782F">
        <w:rPr>
          <w:rFonts w:asciiTheme="minorBidi" w:hAnsiTheme="minorBidi" w:cstheme="minorBidi"/>
        </w:rPr>
        <w:t xml:space="preserve"> dependent upon explosive composition, oxygen balance and stoichiometry. There is an order of precedence as to which products are formed first </w:t>
      </w:r>
      <w:sdt>
        <w:sdtPr>
          <w:rPr>
            <w:rFonts w:asciiTheme="minorBidi" w:hAnsiTheme="minorBidi" w:cstheme="minorBidi"/>
          </w:rPr>
          <w:id w:val="44273827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Siv22 \l 2057 </w:instrText>
          </w:r>
          <w:r w:rsidRPr="00A4782F">
            <w:rPr>
              <w:rFonts w:asciiTheme="minorBidi" w:hAnsiTheme="minorBidi" w:cstheme="minorBidi"/>
            </w:rPr>
            <w:fldChar w:fldCharType="separate"/>
          </w:r>
          <w:r w:rsidR="00580D52" w:rsidRPr="00580D52">
            <w:rPr>
              <w:rFonts w:asciiTheme="minorBidi" w:hAnsiTheme="minorBidi" w:cstheme="minorBidi"/>
              <w:noProof/>
            </w:rPr>
            <w:t>[228]</w:t>
          </w:r>
          <w:r w:rsidRPr="00A4782F">
            <w:rPr>
              <w:rFonts w:asciiTheme="minorBidi" w:hAnsiTheme="minorBidi" w:cstheme="minorBidi"/>
            </w:rPr>
            <w:fldChar w:fldCharType="end"/>
          </w:r>
        </w:sdtContent>
      </w:sdt>
      <w:r w:rsidRPr="00A4782F">
        <w:rPr>
          <w:rFonts w:asciiTheme="minorBidi" w:hAnsiTheme="minorBidi" w:cstheme="minorBidi"/>
        </w:rPr>
        <w:t>.</w:t>
      </w:r>
    </w:p>
    <w:p w14:paraId="18988CCE" w14:textId="54C1A140" w:rsidR="00DC716C" w:rsidRPr="0060064C" w:rsidRDefault="00DC716C" w:rsidP="00DC716C">
      <w:pPr>
        <w:pStyle w:val="NormalWeb"/>
        <w:spacing w:line="360" w:lineRule="auto"/>
        <w:jc w:val="both"/>
        <w:rPr>
          <w:rFonts w:asciiTheme="minorBidi" w:hAnsiTheme="minorBidi" w:cstheme="minorBidi"/>
        </w:rPr>
      </w:pPr>
      <w:r w:rsidRPr="00A4782F">
        <w:rPr>
          <w:rFonts w:asciiTheme="minorBidi" w:hAnsiTheme="minorBidi" w:cstheme="minorBidi"/>
          <w:sz w:val="22"/>
          <w:szCs w:val="22"/>
        </w:rPr>
        <w:t xml:space="preserve">In current literature, the performance of ideal explosives comprising </w:t>
      </w:r>
      <w:r w:rsidRPr="00A4782F">
        <w:rPr>
          <w:rFonts w:asciiTheme="minorBidi" w:hAnsiTheme="minorBidi" w:cstheme="minorBidi"/>
          <w:i/>
          <w:iCs/>
          <w:sz w:val="22"/>
          <w:szCs w:val="22"/>
        </w:rPr>
        <w:t>CHNO</w:t>
      </w:r>
      <w:r w:rsidRPr="00A4782F">
        <w:rPr>
          <w:rFonts w:asciiTheme="minorBidi" w:hAnsiTheme="minorBidi" w:cstheme="minorBidi"/>
          <w:sz w:val="22"/>
          <w:szCs w:val="22"/>
        </w:rPr>
        <w:t xml:space="preserve"> can be determined through the application of empirical and quantitative thermochemical methods published by Kamlet-Jacobs </w:t>
      </w:r>
      <w:sdt>
        <w:sdtPr>
          <w:rPr>
            <w:rFonts w:asciiTheme="minorBidi" w:hAnsiTheme="minorBidi" w:cstheme="minorBidi"/>
            <w:sz w:val="22"/>
            <w:szCs w:val="22"/>
          </w:rPr>
          <w:id w:val="-1603561858"/>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CITATION Kam68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[229]</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xml:space="preserve">, Kistiakowsky-Wilson </w:t>
      </w:r>
      <w:sdt>
        <w:sdtPr>
          <w:rPr>
            <w:rFonts w:asciiTheme="minorBidi" w:hAnsiTheme="minorBidi" w:cstheme="minorBidi"/>
            <w:sz w:val="22"/>
            <w:szCs w:val="22"/>
          </w:rPr>
          <w:id w:val="636537212"/>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 CITATION Siv22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[228]</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xml:space="preserve">, Springall-Roberts </w:t>
      </w:r>
      <w:sdt>
        <w:sdtPr>
          <w:rPr>
            <w:rFonts w:asciiTheme="minorBidi" w:hAnsiTheme="minorBidi" w:cstheme="minorBidi"/>
            <w:sz w:val="22"/>
            <w:szCs w:val="22"/>
          </w:rPr>
          <w:id w:val="-1029334068"/>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 CITATION Akh111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[64]</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xml:space="preserve"> and Cooper </w:t>
      </w:r>
      <w:sdt>
        <w:sdtPr>
          <w:rPr>
            <w:rFonts w:asciiTheme="minorBidi" w:hAnsiTheme="minorBidi" w:cstheme="minorBidi"/>
            <w:sz w:val="22"/>
            <w:szCs w:val="22"/>
          </w:rPr>
          <w:id w:val="-1924638632"/>
          <w:citation/>
        </w:sdtPr>
        <w:sdtEndPr/>
        <w:sdtContent>
          <w:r w:rsidRPr="00A4782F">
            <w:rPr>
              <w:rFonts w:asciiTheme="minorBidi" w:hAnsiTheme="minorBidi" w:cstheme="minorBidi"/>
              <w:sz w:val="22"/>
              <w:szCs w:val="22"/>
            </w:rPr>
            <w:fldChar w:fldCharType="begin"/>
          </w:r>
          <w:r w:rsidRPr="00A4782F">
            <w:rPr>
              <w:rFonts w:asciiTheme="minorBidi" w:hAnsiTheme="minorBidi" w:cstheme="minorBidi"/>
              <w:sz w:val="22"/>
              <w:szCs w:val="22"/>
            </w:rPr>
            <w:instrText xml:space="preserve">CITATION Coo96 \l 2057 </w:instrText>
          </w:r>
          <w:r w:rsidRPr="00A4782F">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[224]</w:t>
          </w:r>
          <w:r w:rsidRPr="00A4782F">
            <w:rPr>
              <w:rFonts w:asciiTheme="minorBidi" w:hAnsiTheme="minorBidi" w:cstheme="minorBidi"/>
              <w:sz w:val="22"/>
              <w:szCs w:val="22"/>
            </w:rPr>
            <w:fldChar w:fldCharType="end"/>
          </w:r>
        </w:sdtContent>
      </w:sdt>
      <w:r w:rsidRPr="00A4782F">
        <w:rPr>
          <w:rFonts w:asciiTheme="minorBidi" w:hAnsiTheme="minorBidi" w:cstheme="minorBidi"/>
          <w:sz w:val="22"/>
          <w:szCs w:val="22"/>
        </w:rPr>
        <w:t xml:space="preserve">. Consideration has also been given to the performance of conventional explosives enhanced with highly reactive atoms such as chlorine, fluorine </w:t>
      </w:r>
      <w:r w:rsidRPr="0060064C">
        <w:rPr>
          <w:rFonts w:asciiTheme="minorBidi" w:hAnsiTheme="minorBidi" w:cstheme="minorBidi"/>
        </w:rPr>
        <w:t xml:space="preserve">and aluminium </w:t>
      </w:r>
      <w:sdt>
        <w:sdtPr>
          <w:rPr>
            <w:rFonts w:asciiTheme="minorBidi" w:hAnsiTheme="minorBidi" w:cstheme="minorBidi"/>
          </w:rPr>
          <w:id w:val="-1259755319"/>
          <w:citation/>
        </w:sdtPr>
        <w:sdtEndPr/>
        <w:sdtContent>
          <w:r w:rsidRPr="0060064C">
            <w:rPr>
              <w:rFonts w:asciiTheme="minorBidi" w:hAnsiTheme="minorBidi" w:cstheme="minorBidi"/>
            </w:rPr>
            <w:fldChar w:fldCharType="begin"/>
          </w:r>
          <w:r w:rsidRPr="0060064C">
            <w:rPr>
              <w:rFonts w:asciiTheme="minorBidi" w:hAnsiTheme="minorBidi" w:cstheme="minorBidi"/>
            </w:rPr>
            <w:instrText xml:space="preserve"> CITATION Kes04 \l 2057 </w:instrText>
          </w:r>
          <w:r w:rsidRPr="0060064C">
            <w:rPr>
              <w:rFonts w:asciiTheme="minorBidi" w:hAnsiTheme="minorBidi" w:cstheme="minorBidi"/>
            </w:rPr>
            <w:fldChar w:fldCharType="separate"/>
          </w:r>
          <w:r w:rsidR="00580D52" w:rsidRPr="00580D52">
            <w:rPr>
              <w:rFonts w:asciiTheme="minorBidi" w:hAnsiTheme="minorBidi" w:cstheme="minorBidi"/>
              <w:noProof/>
            </w:rPr>
            <w:t>[230]</w:t>
          </w:r>
          <w:r w:rsidRPr="0060064C">
            <w:rPr>
              <w:rFonts w:asciiTheme="minorBidi" w:hAnsiTheme="minorBidi" w:cstheme="minorBidi"/>
            </w:rPr>
            <w:fldChar w:fldCharType="end"/>
          </w:r>
        </w:sdtContent>
      </w:sdt>
      <w:r w:rsidRPr="0060064C">
        <w:rPr>
          <w:rFonts w:asciiTheme="minorBidi" w:hAnsiTheme="minorBidi" w:cstheme="minorBidi"/>
        </w:rPr>
        <w:t xml:space="preserve">, which are therefore non-ideal explosives by definition. </w:t>
      </w:r>
    </w:p>
    <w:p w14:paraId="564C0334" w14:textId="311237B1" w:rsidR="003D4DE0" w:rsidRDefault="00DC716C" w:rsidP="00DC716C">
      <w:pPr>
        <w:pStyle w:val="NormalWeb"/>
        <w:spacing w:line="360" w:lineRule="auto"/>
        <w:jc w:val="both"/>
        <w:rPr>
          <w:rFonts w:asciiTheme="minorBidi" w:hAnsiTheme="minorBidi" w:cstheme="minorBidi"/>
          <w:sz w:val="22"/>
          <w:szCs w:val="22"/>
        </w:rPr>
        <w:sectPr w:rsidR="003D4DE0" w:rsidSect="00425533">
          <w:pgSz w:w="11906" w:h="16838" w:code="9"/>
          <w:pgMar w:top="1701" w:right="1701" w:bottom="1701" w:left="1701" w:header="709" w:footer="851" w:gutter="0"/>
          <w:cols w:space="708"/>
          <w:docGrid w:linePitch="360"/>
        </w:sectPr>
      </w:pPr>
      <w:r w:rsidRPr="0060064C">
        <w:rPr>
          <w:rFonts w:asciiTheme="minorBidi" w:hAnsiTheme="minorBidi" w:cstheme="minorBidi"/>
        </w:rPr>
        <w:t>In contrast to the ZND model, non-ideal explosives can be considered to have multiple reaction zones behind the detonation shock front as shown in</w:t>
      </w:r>
      <w:r w:rsidR="0060064C" w:rsidRPr="0060064C">
        <w:rPr>
          <w:rFonts w:asciiTheme="minorBidi" w:hAnsiTheme="minorBidi" w:cstheme="minorBidi"/>
        </w:rPr>
        <w:t xml:space="preserve"> </w:t>
      </w:r>
      <w:r w:rsidR="0060064C" w:rsidRPr="0060064C">
        <w:rPr>
          <w:rFonts w:asciiTheme="minorBidi" w:hAnsiTheme="minorBidi" w:cstheme="minorBidi"/>
        </w:rPr>
        <w:fldChar w:fldCharType="begin"/>
      </w:r>
      <w:r w:rsidR="0060064C" w:rsidRPr="0060064C">
        <w:rPr>
          <w:rFonts w:asciiTheme="minorBidi" w:hAnsiTheme="minorBidi" w:cstheme="minorBidi"/>
        </w:rPr>
        <w:instrText xml:space="preserve"> REF _Ref143537091 \h  \* MERGEFORMAT </w:instrText>
      </w:r>
      <w:r w:rsidR="0060064C" w:rsidRPr="0060064C">
        <w:rPr>
          <w:rFonts w:asciiTheme="minorBidi" w:hAnsiTheme="minorBidi" w:cstheme="minorBidi"/>
        </w:rPr>
      </w:r>
      <w:r w:rsidR="0060064C" w:rsidRPr="0060064C">
        <w:rPr>
          <w:rFonts w:asciiTheme="minorBidi" w:hAnsiTheme="minorBidi" w:cstheme="minorBidi"/>
        </w:rPr>
        <w:fldChar w:fldCharType="separate"/>
      </w:r>
      <w:r w:rsidR="00772689" w:rsidRPr="00772689">
        <w:rPr>
          <w:rFonts w:asciiTheme="minorBidi" w:hAnsiTheme="minorBidi" w:cstheme="minorBidi"/>
        </w:rPr>
        <w:t xml:space="preserve">Figure </w:t>
      </w:r>
      <w:r w:rsidR="00772689" w:rsidRPr="00772689">
        <w:rPr>
          <w:rFonts w:asciiTheme="minorBidi" w:hAnsiTheme="minorBidi" w:cstheme="minorBidi"/>
          <w:noProof/>
          <w:cs/>
        </w:rPr>
        <w:t>‎</w:t>
      </w:r>
      <w:r w:rsidR="00772689" w:rsidRPr="00772689">
        <w:rPr>
          <w:rFonts w:asciiTheme="minorBidi" w:hAnsiTheme="minorBidi" w:cstheme="minorBidi"/>
          <w:noProof/>
        </w:rPr>
        <w:t>5</w:t>
      </w:r>
      <w:r w:rsidR="00772689" w:rsidRPr="00772689">
        <w:rPr>
          <w:rFonts w:asciiTheme="minorBidi" w:hAnsiTheme="minorBidi" w:cstheme="minorBidi"/>
          <w:noProof/>
        </w:rPr>
        <w:noBreakHyphen/>
        <w:t>2</w:t>
      </w:r>
      <w:r w:rsidR="0060064C" w:rsidRPr="0060064C">
        <w:rPr>
          <w:rFonts w:asciiTheme="minorBidi" w:hAnsiTheme="minorBidi" w:cstheme="minorBidi"/>
        </w:rPr>
        <w:fldChar w:fldCharType="end"/>
      </w:r>
      <w:r w:rsidRPr="0060064C">
        <w:rPr>
          <w:rFonts w:asciiTheme="minorBidi" w:hAnsiTheme="minorBidi" w:cstheme="minorBidi"/>
        </w:rPr>
        <w:t xml:space="preserve">, which influence performance. The line </w:t>
      </w:r>
      <w:r w:rsidRPr="0060064C">
        <w:rPr>
          <w:rFonts w:asciiTheme="minorBidi" w:hAnsiTheme="minorBidi" w:cstheme="minorBidi"/>
          <w:i/>
          <w:iCs/>
        </w:rPr>
        <w:t>AB</w:t>
      </w:r>
      <w:r w:rsidRPr="0060064C">
        <w:rPr>
          <w:rFonts w:asciiTheme="minorBidi" w:hAnsiTheme="minorBidi" w:cstheme="minorBidi"/>
        </w:rPr>
        <w:t xml:space="preserve"> depicts the detonation shock front, with </w:t>
      </w:r>
      <w:r w:rsidRPr="0060064C">
        <w:rPr>
          <w:rFonts w:asciiTheme="minorBidi" w:hAnsiTheme="minorBidi" w:cstheme="minorBidi"/>
          <w:i/>
          <w:iCs/>
        </w:rPr>
        <w:t>CD</w:t>
      </w:r>
      <w:r w:rsidRPr="0060064C">
        <w:rPr>
          <w:rFonts w:asciiTheme="minorBidi" w:hAnsiTheme="minorBidi" w:cstheme="minorBidi"/>
        </w:rPr>
        <w:t xml:space="preserve"> the point at which reactants are converted to products. The sonic locus depicts the region of the detonation driving zone where energy is released to sustain the shock front. Scott-Stewart and Kasimov </w:t>
      </w:r>
      <w:sdt>
        <w:sdtPr>
          <w:rPr>
            <w:rFonts w:asciiTheme="minorBidi" w:hAnsiTheme="minorBidi" w:cstheme="minorBidi"/>
          </w:rPr>
          <w:id w:val="-487408379"/>
          <w:citation/>
        </w:sdtPr>
        <w:sdtEndPr/>
        <w:sdtContent>
          <w:r w:rsidRPr="0060064C">
            <w:rPr>
              <w:rFonts w:asciiTheme="minorBidi" w:hAnsiTheme="minorBidi" w:cstheme="minorBidi"/>
            </w:rPr>
            <w:fldChar w:fldCharType="begin"/>
          </w:r>
          <w:r w:rsidR="00202E8C">
            <w:rPr>
              <w:rFonts w:asciiTheme="minorBidi" w:hAnsiTheme="minorBidi" w:cstheme="minorBidi"/>
            </w:rPr>
            <w:instrText xml:space="preserve">CITATION Sco05 \l 2057 </w:instrText>
          </w:r>
          <w:r w:rsidRPr="0060064C">
            <w:rPr>
              <w:rFonts w:asciiTheme="minorBidi" w:hAnsiTheme="minorBidi" w:cstheme="minorBidi"/>
            </w:rPr>
            <w:fldChar w:fldCharType="separate"/>
          </w:r>
          <w:r w:rsidR="00580D52" w:rsidRPr="00580D52">
            <w:rPr>
              <w:rFonts w:asciiTheme="minorBidi" w:hAnsiTheme="minorBidi" w:cstheme="minorBidi"/>
              <w:noProof/>
            </w:rPr>
            <w:t>[231]</w:t>
          </w:r>
          <w:r w:rsidRPr="0060064C">
            <w:rPr>
              <w:rFonts w:asciiTheme="minorBidi" w:hAnsiTheme="minorBidi" w:cstheme="minorBidi"/>
            </w:rPr>
            <w:fldChar w:fldCharType="end"/>
          </w:r>
        </w:sdtContent>
      </w:sdt>
      <w:r w:rsidRPr="0060064C">
        <w:rPr>
          <w:rFonts w:asciiTheme="minorBidi" w:hAnsiTheme="minorBidi" w:cstheme="minorBidi"/>
        </w:rPr>
        <w:t xml:space="preserve"> describe the sonic locus as an exact balance of heat release (</w:t>
      </w:r>
      <w:r w:rsidRPr="0060064C">
        <w:rPr>
          <w:rFonts w:asciiTheme="minorBidi" w:hAnsiTheme="minorBidi" w:cstheme="minorBidi"/>
          <w:i/>
          <w:iCs/>
        </w:rPr>
        <w:t>Q</w:t>
      </w:r>
      <w:r w:rsidRPr="0060064C">
        <w:rPr>
          <w:rFonts w:asciiTheme="minorBidi" w:hAnsiTheme="minorBidi" w:cstheme="minorBidi"/>
        </w:rPr>
        <w:t xml:space="preserve">) and flow divergence. The flow speed behind this region is sonic relative to the shock front and is therefore part of the non-driving reaction zone. As such, energy release is slower, detonation pressures lower, with a lack in oxygen balance being a contributory </w:t>
      </w:r>
      <w:r w:rsidRPr="00A4782F">
        <w:rPr>
          <w:rFonts w:asciiTheme="minorBidi" w:hAnsiTheme="minorBidi" w:cstheme="minorBidi"/>
          <w:sz w:val="22"/>
          <w:szCs w:val="22"/>
        </w:rPr>
        <w:t>factor</w:t>
      </w:r>
      <w:r w:rsidR="00A40ABF">
        <w:rPr>
          <w:rFonts w:asciiTheme="minorBidi" w:hAnsiTheme="minorBidi" w:cstheme="minorBidi"/>
          <w:sz w:val="22"/>
          <w:szCs w:val="22"/>
        </w:rPr>
        <w:t>.</w:t>
      </w:r>
    </w:p>
    <w:p w14:paraId="6506934B" w14:textId="4067D6C4" w:rsidR="00DC716C" w:rsidRPr="00A4782F" w:rsidRDefault="0060064C" w:rsidP="0060064C">
      <w:pPr>
        <w:pStyle w:val="Caption"/>
        <w:rPr>
          <w:rFonts w:asciiTheme="minorBidi" w:hAnsiTheme="minorBidi" w:cstheme="minorBidi"/>
        </w:rPr>
      </w:pPr>
      <w:bookmarkStart w:id="216" w:name="_Ref143537091"/>
      <w:bookmarkStart w:id="217" w:name="_Toc152159659"/>
      <w:r>
        <w:t xml:space="preserve">Figure </w:t>
      </w:r>
      <w:fldSimple w:instr=" STYLEREF 1 \s ">
        <w:r w:rsidR="00772689">
          <w:rPr>
            <w:noProof/>
            <w:cs/>
          </w:rPr>
          <w:t>‎</w:t>
        </w:r>
        <w:r w:rsidR="00772689">
          <w:rPr>
            <w:noProof/>
          </w:rPr>
          <w:t>5</w:t>
        </w:r>
      </w:fldSimple>
      <w:r w:rsidR="00C86620">
        <w:noBreakHyphen/>
      </w:r>
      <w:fldSimple w:instr=" SEQ Figure \* ARABIC \s 1 ">
        <w:r w:rsidR="00772689">
          <w:rPr>
            <w:noProof/>
          </w:rPr>
          <w:t>2</w:t>
        </w:r>
      </w:fldSimple>
      <w:bookmarkEnd w:id="216"/>
      <w:r>
        <w:t xml:space="preserve">: </w:t>
      </w:r>
      <w:r w:rsidRPr="005C5ED6">
        <w:t>Schematic of detonation reaction zones in a non-ideal explosive</w:t>
      </w:r>
      <w:bookmarkEnd w:id="217"/>
    </w:p>
    <w:p w14:paraId="6B9AAE49" w14:textId="77777777" w:rsidR="00E91601" w:rsidRDefault="00DC716C" w:rsidP="003D4DE0">
      <w:pPr>
        <w:jc w:val="center"/>
        <w:rPr>
          <w:rFonts w:asciiTheme="minorBidi" w:hAnsiTheme="minorBidi" w:cstheme="minorBidi"/>
        </w:rPr>
        <w:sectPr w:rsidR="00E91601" w:rsidSect="003D4DE0">
          <w:pgSz w:w="16838" w:h="11906" w:orient="landscape" w:code="9"/>
          <w:pgMar w:top="1701" w:right="1701" w:bottom="1701" w:left="1701" w:header="709" w:footer="851" w:gutter="0"/>
          <w:cols w:space="708"/>
          <w:docGrid w:linePitch="360"/>
        </w:sectPr>
      </w:pPr>
      <w:r w:rsidRPr="00A4782F">
        <w:rPr>
          <w:rFonts w:asciiTheme="minorBidi" w:hAnsiTheme="minorBidi" w:cstheme="minorBidi"/>
          <w:noProof/>
        </w:rPr>
        <w:drawing>
          <wp:inline distT="0" distB="0" distL="0" distR="0" wp14:anchorId="0D77953C" wp14:editId="53E8A05B">
            <wp:extent cx="7915261" cy="4432300"/>
            <wp:effectExtent l="0" t="0" r="0" b="0"/>
            <wp:docPr id="846528444" name="Picture 8465284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46528444" name=""/>
                    <pic:cNvPicPr/>
                  </pic:nvPicPr>
                  <pic:blipFill rotWithShape="1">
                    <a:blip r:embed="rId31"/>
                    <a:srcRect l="2799" t="3234"/>
                    <a:stretch/>
                  </pic:blipFill>
                  <pic:spPr bwMode="auto">
                    <a:xfrm>
                      <a:off x="0" y="0"/>
                      <a:ext cx="7932513" cy="4441961"/>
                    </a:xfrm>
                    <a:prstGeom prst="rect">
                      <a:avLst/>
                    </a:prstGeom>
                    <a:ln>
                      <a:noFill/>
                    </a:ln>
                    <a:extLst>
                      <a:ext uri="{53640926-AAD7-44D8-BBD7-CCE9431645EC}">
                        <a14:shadowObscured xmlns:a14="http://schemas.microsoft.com/office/drawing/2010/main"/>
                      </a:ext>
                    </a:extLst>
                  </pic:spPr>
                </pic:pic>
              </a:graphicData>
            </a:graphic>
          </wp:inline>
        </w:drawing>
      </w:r>
    </w:p>
    <w:p w14:paraId="484D8C79" w14:textId="77777777" w:rsidR="00DC716C" w:rsidRPr="00A4782F" w:rsidRDefault="00DC716C" w:rsidP="003D4DE0">
      <w:pPr>
        <w:jc w:val="center"/>
        <w:rPr>
          <w:rFonts w:asciiTheme="minorBidi" w:hAnsiTheme="minorBidi" w:cstheme="minorBidi"/>
        </w:rPr>
      </w:pPr>
    </w:p>
    <w:p w14:paraId="6212CAD5" w14:textId="77777777" w:rsidR="00DC716C" w:rsidRPr="00A4782F" w:rsidRDefault="00DC716C" w:rsidP="00DC716C">
      <w:pPr>
        <w:rPr>
          <w:rFonts w:asciiTheme="minorBidi" w:hAnsiTheme="minorBidi" w:cstheme="minorBidi"/>
        </w:rPr>
      </w:pPr>
    </w:p>
    <w:p w14:paraId="05FC3529" w14:textId="3CAF1AB1" w:rsidR="00DC716C" w:rsidRPr="00A4782F" w:rsidRDefault="00DC716C" w:rsidP="00DC716C">
      <w:pPr>
        <w:rPr>
          <w:rFonts w:asciiTheme="minorBidi" w:hAnsiTheme="minorBidi" w:cstheme="minorBidi"/>
        </w:rPr>
      </w:pPr>
      <w:r w:rsidRPr="00A4782F">
        <w:rPr>
          <w:rFonts w:asciiTheme="minorBidi" w:hAnsiTheme="minorBidi" w:cstheme="minorBidi"/>
        </w:rPr>
        <w:t xml:space="preserve">For example, in the case of a </w:t>
      </w:r>
      <w:r w:rsidRPr="00A4782F">
        <w:rPr>
          <w:rFonts w:asciiTheme="minorBidi" w:hAnsiTheme="minorBidi" w:cstheme="minorBidi"/>
          <w:i/>
          <w:iCs/>
        </w:rPr>
        <w:t>CHNO</w:t>
      </w:r>
      <w:r w:rsidRPr="00A4782F">
        <w:rPr>
          <w:rFonts w:asciiTheme="minorBidi" w:hAnsiTheme="minorBidi" w:cstheme="minorBidi"/>
        </w:rPr>
        <w:t xml:space="preserve"> explosive such as </w:t>
      </w:r>
      <w:r w:rsidRPr="00A4782F">
        <w:rPr>
          <w:rFonts w:asciiTheme="minorBidi" w:hAnsiTheme="minorBidi" w:cstheme="minorBidi"/>
          <w:i/>
          <w:iCs/>
        </w:rPr>
        <w:t xml:space="preserve">TNT </w:t>
      </w:r>
      <w:r w:rsidRPr="00A4782F">
        <w:rPr>
          <w:rFonts w:asciiTheme="minorBidi" w:hAnsiTheme="minorBidi" w:cstheme="minorBidi"/>
        </w:rPr>
        <w:t>and</w:t>
      </w:r>
      <w:r w:rsidRPr="00A4782F">
        <w:rPr>
          <w:rFonts w:asciiTheme="minorBidi" w:hAnsiTheme="minorBidi" w:cstheme="minorBidi"/>
          <w:i/>
          <w:iCs/>
        </w:rPr>
        <w:t xml:space="preserve"> RDX</w:t>
      </w:r>
      <w:r w:rsidRPr="00A4782F">
        <w:rPr>
          <w:rFonts w:asciiTheme="minorBidi" w:hAnsiTheme="minorBidi" w:cstheme="minorBidi"/>
        </w:rPr>
        <w:t xml:space="preserve">, the denotation velocity is typically proportional to the heat of explosion </w:t>
      </w:r>
      <w:r w:rsidRPr="00A4782F">
        <w:rPr>
          <w:rFonts w:asciiTheme="minorBidi" w:hAnsiTheme="minorBidi" w:cstheme="minorBidi"/>
          <w:i/>
          <w:iCs/>
        </w:rPr>
        <w:t>(Q)</w:t>
      </w:r>
      <w:r w:rsidRPr="00A4782F">
        <w:rPr>
          <w:rFonts w:asciiTheme="minorBidi" w:hAnsiTheme="minorBidi" w:cstheme="minorBidi"/>
        </w:rPr>
        <w:t xml:space="preserve">, meaning that the higher the value of </w:t>
      </w:r>
      <w:r w:rsidRPr="00A4782F">
        <w:rPr>
          <w:rFonts w:asciiTheme="minorBidi" w:hAnsiTheme="minorBidi" w:cstheme="minorBidi"/>
          <w:i/>
          <w:iCs/>
        </w:rPr>
        <w:t>Q</w:t>
      </w:r>
      <w:r w:rsidRPr="00A4782F">
        <w:rPr>
          <w:rFonts w:asciiTheme="minorBidi" w:hAnsiTheme="minorBidi" w:cstheme="minorBidi"/>
        </w:rPr>
        <w:t xml:space="preserve">, the greater the denotation velocity </w:t>
      </w:r>
      <w:sdt>
        <w:sdtPr>
          <w:rPr>
            <w:rFonts w:asciiTheme="minorBidi" w:hAnsiTheme="minorBidi" w:cstheme="minorBidi"/>
          </w:rPr>
          <w:id w:val="-536743802"/>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Coo96 \l 2057 </w:instrText>
          </w:r>
          <w:r w:rsidRPr="00A4782F">
            <w:rPr>
              <w:rFonts w:asciiTheme="minorBidi" w:hAnsiTheme="minorBidi" w:cstheme="minorBidi"/>
            </w:rPr>
            <w:fldChar w:fldCharType="separate"/>
          </w:r>
          <w:r w:rsidR="00580D52" w:rsidRPr="00580D52">
            <w:rPr>
              <w:rFonts w:asciiTheme="minorBidi" w:hAnsiTheme="minorBidi" w:cstheme="minorBidi"/>
              <w:noProof/>
            </w:rPr>
            <w:t>[224]</w:t>
          </w:r>
          <w:r w:rsidRPr="00A4782F">
            <w:rPr>
              <w:rFonts w:asciiTheme="minorBidi" w:hAnsiTheme="minorBidi" w:cstheme="minorBidi"/>
            </w:rPr>
            <w:fldChar w:fldCharType="end"/>
          </w:r>
        </w:sdtContent>
      </w:sdt>
      <w:r w:rsidRPr="00A4782F">
        <w:rPr>
          <w:rFonts w:asciiTheme="minorBidi" w:hAnsiTheme="minorBidi" w:cstheme="minorBidi"/>
        </w:rPr>
        <w:t xml:space="preserve"> </w:t>
      </w:r>
      <w:sdt>
        <w:sdtPr>
          <w:rPr>
            <w:rFonts w:asciiTheme="minorBidi" w:hAnsiTheme="minorBidi" w:cstheme="minorBidi"/>
          </w:rPr>
          <w:id w:val="-662469973"/>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Lee08 \l 2057 </w:instrText>
          </w:r>
          <w:r w:rsidRPr="00A4782F">
            <w:rPr>
              <w:rFonts w:asciiTheme="minorBidi" w:hAnsiTheme="minorBidi" w:cstheme="minorBidi"/>
            </w:rPr>
            <w:fldChar w:fldCharType="separate"/>
          </w:r>
          <w:r w:rsidR="00580D52" w:rsidRPr="00580D52">
            <w:rPr>
              <w:rFonts w:asciiTheme="minorBidi" w:hAnsiTheme="minorBidi" w:cstheme="minorBidi"/>
              <w:noProof/>
            </w:rPr>
            <w:t>[226]</w:t>
          </w:r>
          <w:r w:rsidRPr="00A4782F">
            <w:rPr>
              <w:rFonts w:asciiTheme="minorBidi" w:hAnsiTheme="minorBidi" w:cstheme="minorBidi"/>
            </w:rPr>
            <w:fldChar w:fldCharType="end"/>
          </w:r>
        </w:sdtContent>
      </w:sdt>
      <w:r w:rsidRPr="00A4782F">
        <w:rPr>
          <w:rFonts w:asciiTheme="minorBidi" w:hAnsiTheme="minorBidi" w:cstheme="minorBidi"/>
        </w:rPr>
        <w:t xml:space="preserve"> </w:t>
      </w:r>
      <w:sdt>
        <w:sdtPr>
          <w:rPr>
            <w:rFonts w:asciiTheme="minorBidi" w:hAnsiTheme="minorBidi" w:cstheme="minorBidi"/>
          </w:rPr>
          <w:id w:val="-117187514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Rad06 \l 2057 </w:instrText>
          </w:r>
          <w:r w:rsidRPr="00A4782F">
            <w:rPr>
              <w:rFonts w:asciiTheme="minorBidi" w:hAnsiTheme="minorBidi" w:cstheme="minorBidi"/>
            </w:rPr>
            <w:fldChar w:fldCharType="separate"/>
          </w:r>
          <w:r w:rsidR="00580D52" w:rsidRPr="00580D52">
            <w:rPr>
              <w:rFonts w:asciiTheme="minorBidi" w:hAnsiTheme="minorBidi" w:cstheme="minorBidi"/>
              <w:noProof/>
            </w:rPr>
            <w:t>[232]</w:t>
          </w:r>
          <w:r w:rsidRPr="00A4782F">
            <w:rPr>
              <w:rFonts w:asciiTheme="minorBidi" w:hAnsiTheme="minorBidi" w:cstheme="minorBidi"/>
            </w:rPr>
            <w:fldChar w:fldCharType="end"/>
          </w:r>
        </w:sdtContent>
      </w:sdt>
      <w:r w:rsidRPr="00A4782F">
        <w:rPr>
          <w:rFonts w:asciiTheme="minorBidi" w:hAnsiTheme="minorBidi" w:cstheme="minorBidi"/>
        </w:rPr>
        <w:t xml:space="preserve">. However, this is not true for non-ideal explosives. Adding aluminium powder increases the heat of explosion </w:t>
      </w:r>
      <w:sdt>
        <w:sdtPr>
          <w:rPr>
            <w:rFonts w:asciiTheme="minorBidi" w:hAnsiTheme="minorBidi" w:cstheme="minorBidi"/>
          </w:rPr>
          <w:id w:val="-160672656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Elb20 \l 2057 </w:instrText>
          </w:r>
          <w:r w:rsidRPr="00A4782F">
            <w:rPr>
              <w:rFonts w:asciiTheme="minorBidi" w:hAnsiTheme="minorBidi" w:cstheme="minorBidi"/>
            </w:rPr>
            <w:fldChar w:fldCharType="separate"/>
          </w:r>
          <w:r w:rsidR="00580D52" w:rsidRPr="00580D52">
            <w:rPr>
              <w:rFonts w:asciiTheme="minorBidi" w:hAnsiTheme="minorBidi" w:cstheme="minorBidi"/>
              <w:noProof/>
            </w:rPr>
            <w:t>[233]</w:t>
          </w:r>
          <w:r w:rsidRPr="00A4782F">
            <w:rPr>
              <w:rFonts w:asciiTheme="minorBidi" w:hAnsiTheme="minorBidi" w:cstheme="minorBidi"/>
            </w:rPr>
            <w:fldChar w:fldCharType="end"/>
          </w:r>
        </w:sdtContent>
      </w:sdt>
      <w:r w:rsidRPr="00A4782F">
        <w:rPr>
          <w:rFonts w:asciiTheme="minorBidi" w:hAnsiTheme="minorBidi" w:cstheme="minorBidi"/>
        </w:rPr>
        <w:t>, which is dominated by mass diffusion and conduction</w:t>
      </w:r>
      <w:sdt>
        <w:sdtPr>
          <w:rPr>
            <w:rFonts w:asciiTheme="minorBidi" w:hAnsiTheme="minorBidi" w:cstheme="minorBidi"/>
          </w:rPr>
          <w:id w:val="-125233732"/>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Kha02 \l 2057 </w:instrText>
          </w:r>
          <w:r w:rsidRPr="00A4782F">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[234]</w:t>
          </w:r>
          <w:r w:rsidRPr="00A4782F">
            <w:rPr>
              <w:rFonts w:asciiTheme="minorBidi" w:hAnsiTheme="minorBidi" w:cstheme="minorBidi"/>
            </w:rPr>
            <w:fldChar w:fldCharType="end"/>
          </w:r>
        </w:sdtContent>
      </w:sdt>
      <w:r w:rsidRPr="00A4782F">
        <w:rPr>
          <w:rFonts w:asciiTheme="minorBidi" w:hAnsiTheme="minorBidi" w:cstheme="minorBidi"/>
        </w:rPr>
        <w:t xml:space="preserve">. At the same time, the detonation velocity is decreased because of the endothermic effect of the aluminium powder during the primary reaction stage </w:t>
      </w:r>
      <w:sdt>
        <w:sdtPr>
          <w:rPr>
            <w:rFonts w:asciiTheme="minorBidi" w:hAnsiTheme="minorBidi" w:cstheme="minorBidi"/>
          </w:rPr>
          <w:id w:val="-122352279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Mao22 \l 2057 </w:instrText>
          </w:r>
          <w:r w:rsidRPr="00A4782F">
            <w:rPr>
              <w:rFonts w:asciiTheme="minorBidi" w:hAnsiTheme="minorBidi" w:cstheme="minorBidi"/>
            </w:rPr>
            <w:fldChar w:fldCharType="separate"/>
          </w:r>
          <w:r w:rsidR="00580D52" w:rsidRPr="00580D52">
            <w:rPr>
              <w:rFonts w:asciiTheme="minorBidi" w:hAnsiTheme="minorBidi" w:cstheme="minorBidi"/>
              <w:noProof/>
            </w:rPr>
            <w:t>[235]</w:t>
          </w:r>
          <w:r w:rsidRPr="00A4782F">
            <w:rPr>
              <w:rFonts w:asciiTheme="minorBidi" w:hAnsiTheme="minorBidi" w:cstheme="minorBidi"/>
            </w:rPr>
            <w:fldChar w:fldCharType="end"/>
          </w:r>
        </w:sdtContent>
      </w:sdt>
      <w:r w:rsidRPr="00A4782F">
        <w:rPr>
          <w:rFonts w:asciiTheme="minorBidi" w:hAnsiTheme="minorBidi" w:cstheme="minorBidi"/>
        </w:rPr>
        <w:t xml:space="preserve">. Whilst the aluminium does not react in the C-J plane (it is essentially an inert component), it generates high thermal loading </w:t>
      </w:r>
      <w:sdt>
        <w:sdtPr>
          <w:rPr>
            <w:rFonts w:asciiTheme="minorBidi" w:hAnsiTheme="minorBidi" w:cstheme="minorBidi"/>
          </w:rPr>
          <w:id w:val="80775307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Vad08 \l 2057 </w:instrText>
          </w:r>
          <w:r w:rsidRPr="00A4782F">
            <w:rPr>
              <w:rFonts w:asciiTheme="minorBidi" w:hAnsiTheme="minorBidi" w:cstheme="minorBidi"/>
            </w:rPr>
            <w:fldChar w:fldCharType="separate"/>
          </w:r>
          <w:r w:rsidR="00580D52" w:rsidRPr="00580D52">
            <w:rPr>
              <w:rFonts w:asciiTheme="minorBidi" w:hAnsiTheme="minorBidi" w:cstheme="minorBidi"/>
              <w:noProof/>
            </w:rPr>
            <w:t>[236]</w:t>
          </w:r>
          <w:r w:rsidRPr="00A4782F">
            <w:rPr>
              <w:rFonts w:asciiTheme="minorBidi" w:hAnsiTheme="minorBidi" w:cstheme="minorBidi"/>
            </w:rPr>
            <w:fldChar w:fldCharType="end"/>
          </w:r>
        </w:sdtContent>
      </w:sdt>
      <w:r w:rsidRPr="00A4782F">
        <w:rPr>
          <w:rFonts w:asciiTheme="minorBidi" w:hAnsiTheme="minorBidi" w:cstheme="minorBidi"/>
        </w:rPr>
        <w:t xml:space="preserve"> and produces an extended pressure pulse </w:t>
      </w:r>
      <w:sdt>
        <w:sdtPr>
          <w:rPr>
            <w:rFonts w:asciiTheme="minorBidi" w:hAnsiTheme="minorBidi" w:cstheme="minorBidi"/>
          </w:rPr>
          <w:id w:val="619269662"/>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Fan21 \l 2057 </w:instrText>
          </w:r>
          <w:r w:rsidRPr="00A4782F">
            <w:rPr>
              <w:rFonts w:asciiTheme="minorBidi" w:hAnsiTheme="minorBidi" w:cstheme="minorBidi"/>
            </w:rPr>
            <w:fldChar w:fldCharType="separate"/>
          </w:r>
          <w:r w:rsidR="00580D52" w:rsidRPr="00580D52">
            <w:rPr>
              <w:rFonts w:asciiTheme="minorBidi" w:hAnsiTheme="minorBidi" w:cstheme="minorBidi"/>
              <w:noProof/>
            </w:rPr>
            <w:t>[237]</w:t>
          </w:r>
          <w:r w:rsidRPr="00A4782F">
            <w:rPr>
              <w:rFonts w:asciiTheme="minorBidi" w:hAnsiTheme="minorBidi" w:cstheme="minorBidi"/>
            </w:rPr>
            <w:fldChar w:fldCharType="end"/>
          </w:r>
        </w:sdtContent>
      </w:sdt>
      <w:r w:rsidRPr="00A4782F">
        <w:rPr>
          <w:rFonts w:asciiTheme="minorBidi" w:hAnsiTheme="minorBidi" w:cstheme="minorBidi"/>
        </w:rPr>
        <w:t xml:space="preserve"> when it reacts with the gaseous products of the detonation. The smaller the particle size (increasing surface area) and the nearer the approach to stoichiometry (the proportions where elements or compounds react fully with one another), the higher the heat of explosion </w:t>
      </w:r>
      <w:sdt>
        <w:sdtPr>
          <w:rPr>
            <w:rFonts w:asciiTheme="minorBidi" w:hAnsiTheme="minorBidi" w:cstheme="minorBidi"/>
          </w:rPr>
          <w:id w:val="208615689"/>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Bro02 \l 2057 </w:instrText>
          </w:r>
          <w:r w:rsidRPr="00A4782F">
            <w:rPr>
              <w:rFonts w:asciiTheme="minorBidi" w:hAnsiTheme="minorBidi" w:cstheme="minorBidi"/>
            </w:rPr>
            <w:fldChar w:fldCharType="separate"/>
          </w:r>
          <w:r w:rsidR="00580D52" w:rsidRPr="00580D52">
            <w:rPr>
              <w:rFonts w:asciiTheme="minorBidi" w:hAnsiTheme="minorBidi" w:cstheme="minorBidi"/>
              <w:noProof/>
            </w:rPr>
            <w:t>[238]</w:t>
          </w:r>
          <w:r w:rsidRPr="00A4782F">
            <w:rPr>
              <w:rFonts w:asciiTheme="minorBidi" w:hAnsiTheme="minorBidi" w:cstheme="minorBidi"/>
            </w:rPr>
            <w:fldChar w:fldCharType="end"/>
          </w:r>
        </w:sdtContent>
      </w:sdt>
      <w:r w:rsidRPr="00A4782F">
        <w:rPr>
          <w:rFonts w:asciiTheme="minorBidi" w:hAnsiTheme="minorBidi" w:cstheme="minorBidi"/>
        </w:rPr>
        <w:t xml:space="preserve">. However, if too much fuel is added, as can often be the case with HME, or the particle size of additive is too large, this detracts significantly from the detonation velocity to the extent that detonation may not occur at all </w:t>
      </w:r>
      <w:sdt>
        <w:sdtPr>
          <w:rPr>
            <w:rFonts w:asciiTheme="minorBidi" w:hAnsiTheme="minorBidi" w:cstheme="minorBidi"/>
          </w:rPr>
          <w:id w:val="5097492"/>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Pas08 \l 2057 </w:instrText>
          </w:r>
          <w:r w:rsidRPr="00A4782F">
            <w:rPr>
              <w:rFonts w:asciiTheme="minorBidi" w:hAnsiTheme="minorBidi" w:cstheme="minorBidi"/>
            </w:rPr>
            <w:fldChar w:fldCharType="separate"/>
          </w:r>
          <w:r w:rsidR="00580D52" w:rsidRPr="00580D52">
            <w:rPr>
              <w:rFonts w:asciiTheme="minorBidi" w:hAnsiTheme="minorBidi" w:cstheme="minorBidi"/>
              <w:noProof/>
            </w:rPr>
            <w:t>[227]</w:t>
          </w:r>
          <w:r w:rsidRPr="00A4782F">
            <w:rPr>
              <w:rFonts w:asciiTheme="minorBidi" w:hAnsiTheme="minorBidi" w:cstheme="minorBidi"/>
            </w:rPr>
            <w:fldChar w:fldCharType="end"/>
          </w:r>
        </w:sdtContent>
      </w:sdt>
      <w:sdt>
        <w:sdtPr>
          <w:rPr>
            <w:rFonts w:asciiTheme="minorBidi" w:hAnsiTheme="minorBidi" w:cstheme="minorBidi"/>
          </w:rPr>
          <w:id w:val="1352534193"/>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Trz07 \l 2057 </w:instrText>
          </w:r>
          <w:r w:rsidRPr="00A4782F">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[239]</w:t>
          </w:r>
          <w:r w:rsidRPr="00A4782F">
            <w:rPr>
              <w:rFonts w:asciiTheme="minorBidi" w:hAnsiTheme="minorBidi" w:cstheme="minorBidi"/>
            </w:rPr>
            <w:fldChar w:fldCharType="end"/>
          </w:r>
        </w:sdtContent>
      </w:sdt>
      <w:r w:rsidRPr="00A4782F">
        <w:rPr>
          <w:rFonts w:asciiTheme="minorBidi" w:hAnsiTheme="minorBidi" w:cstheme="minorBidi"/>
        </w:rPr>
        <w:t>.</w:t>
      </w:r>
    </w:p>
    <w:p w14:paraId="379008F6" w14:textId="519919F7" w:rsidR="00DC716C" w:rsidRDefault="00DC716C" w:rsidP="00DC716C">
      <w:pPr>
        <w:rPr>
          <w:rFonts w:asciiTheme="minorBidi" w:hAnsiTheme="minorBidi" w:cstheme="minorBidi"/>
        </w:rPr>
      </w:pPr>
      <w:r w:rsidRPr="00A4782F">
        <w:rPr>
          <w:rFonts w:asciiTheme="minorBidi" w:hAnsiTheme="minorBidi" w:cstheme="minorBidi"/>
        </w:rPr>
        <w:t xml:space="preserve">As such, one would expect non-ideal explosives comprising of finely powdered fuels or metal flakes, and oxidisers with excess oxygen, to have a lower detonation velocity than their homogeneous counterparts </w:t>
      </w:r>
      <w:sdt>
        <w:sdtPr>
          <w:rPr>
            <w:rFonts w:asciiTheme="minorBidi" w:hAnsiTheme="minorBidi" w:cstheme="minorBidi"/>
          </w:rPr>
          <w:id w:val="1194805906"/>
          <w:citation/>
        </w:sdtPr>
        <w:sdtEndPr/>
        <w:sdtContent>
          <w:r w:rsidRPr="00A4782F">
            <w:rPr>
              <w:rFonts w:asciiTheme="minorBidi" w:hAnsiTheme="minorBidi" w:cstheme="minorBidi"/>
            </w:rPr>
            <w:fldChar w:fldCharType="begin"/>
          </w:r>
          <w:r w:rsidR="00202E8C">
            <w:rPr>
              <w:rFonts w:asciiTheme="minorBidi" w:hAnsiTheme="minorBidi" w:cstheme="minorBidi"/>
            </w:rPr>
            <w:instrText xml:space="preserve">CITATION Sco05 \l 2057 </w:instrText>
          </w:r>
          <w:r w:rsidRPr="00A4782F">
            <w:rPr>
              <w:rFonts w:asciiTheme="minorBidi" w:hAnsiTheme="minorBidi" w:cstheme="minorBidi"/>
            </w:rPr>
            <w:fldChar w:fldCharType="separate"/>
          </w:r>
          <w:r w:rsidR="00580D52" w:rsidRPr="00580D52">
            <w:rPr>
              <w:rFonts w:asciiTheme="minorBidi" w:hAnsiTheme="minorBidi" w:cstheme="minorBidi"/>
              <w:noProof/>
            </w:rPr>
            <w:t>[231]</w:t>
          </w:r>
          <w:r w:rsidRPr="00A4782F">
            <w:rPr>
              <w:rFonts w:asciiTheme="minorBidi" w:hAnsiTheme="minorBidi" w:cstheme="minorBidi"/>
            </w:rPr>
            <w:fldChar w:fldCharType="end"/>
          </w:r>
        </w:sdtContent>
      </w:sdt>
      <w:r w:rsidRPr="00A4782F">
        <w:rPr>
          <w:rFonts w:asciiTheme="minorBidi" w:hAnsiTheme="minorBidi" w:cstheme="minorBidi"/>
        </w:rPr>
        <w:t>, but release significant energy upon detonation in a three-stage process outlined below (see</w:t>
      </w:r>
      <w:r w:rsidR="00A64BA5">
        <w:rPr>
          <w:rFonts w:asciiTheme="minorBidi" w:hAnsiTheme="minorBidi" w:cstheme="minorBidi"/>
        </w:rPr>
        <w:t xml:space="preserve"> </w:t>
      </w:r>
      <w:r w:rsidR="000A2066">
        <w:rPr>
          <w:rFonts w:asciiTheme="minorBidi" w:hAnsiTheme="minorBidi" w:cstheme="minorBidi"/>
        </w:rPr>
        <w:fldChar w:fldCharType="begin"/>
      </w:r>
      <w:r w:rsidR="000A2066">
        <w:rPr>
          <w:rFonts w:asciiTheme="minorBidi" w:hAnsiTheme="minorBidi" w:cstheme="minorBidi"/>
        </w:rPr>
        <w:instrText xml:space="preserve"> REF _Ref151989102 \h </w:instrText>
      </w:r>
      <w:r w:rsidR="000A2066">
        <w:rPr>
          <w:rFonts w:asciiTheme="minorBidi" w:hAnsiTheme="minorBidi" w:cstheme="minorBidi"/>
        </w:rPr>
      </w:r>
      <w:r w:rsidR="000A2066">
        <w:rPr>
          <w:rFonts w:asciiTheme="minorBidi"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1</w:t>
      </w:r>
      <w:r w:rsidR="000A2066">
        <w:rPr>
          <w:rFonts w:asciiTheme="minorBidi" w:hAnsiTheme="minorBidi" w:cstheme="minorBidi"/>
        </w:rPr>
        <w:fldChar w:fldCharType="end"/>
      </w:r>
      <w:r w:rsidRPr="00A4782F">
        <w:rPr>
          <w:rFonts w:asciiTheme="minorBidi" w:hAnsiTheme="minorBidi" w:cstheme="minorBidi"/>
        </w:rPr>
        <w:t xml:space="preserve">). </w:t>
      </w:r>
    </w:p>
    <w:p w14:paraId="5A901B44" w14:textId="77777777" w:rsidR="000A2066" w:rsidRDefault="000A2066" w:rsidP="00DC716C">
      <w:pPr>
        <w:rPr>
          <w:rFonts w:asciiTheme="minorBidi" w:hAnsiTheme="minorBidi" w:cstheme="minorBidi"/>
        </w:rPr>
      </w:pPr>
    </w:p>
    <w:p w14:paraId="0608CD14" w14:textId="77777777" w:rsidR="006E2859" w:rsidRDefault="006E2859" w:rsidP="00DC716C">
      <w:pPr>
        <w:rPr>
          <w:rFonts w:asciiTheme="minorBidi" w:hAnsiTheme="minorBidi" w:cstheme="minorBidi"/>
        </w:rPr>
        <w:sectPr w:rsidR="006E2859" w:rsidSect="00E91601">
          <w:pgSz w:w="11906" w:h="16838" w:code="9"/>
          <w:pgMar w:top="1701" w:right="1701" w:bottom="1701" w:left="1701" w:header="709" w:footer="851" w:gutter="0"/>
          <w:cols w:space="708"/>
          <w:docGrid w:linePitch="360"/>
        </w:sectPr>
      </w:pPr>
    </w:p>
    <w:p w14:paraId="079BFB6A" w14:textId="77777777" w:rsidR="006E2859" w:rsidRPr="00A4782F" w:rsidRDefault="006E2859" w:rsidP="00DC716C">
      <w:pPr>
        <w:rPr>
          <w:rFonts w:asciiTheme="minorBidi" w:hAnsiTheme="minorBidi" w:cstheme="minorBidi"/>
        </w:rPr>
      </w:pPr>
    </w:p>
    <w:p w14:paraId="2BB49F82" w14:textId="79AFAFFE" w:rsidR="00DC716C" w:rsidRPr="00A4782F" w:rsidRDefault="0067757F" w:rsidP="0067757F">
      <w:pPr>
        <w:pStyle w:val="Caption"/>
        <w:jc w:val="center"/>
        <w:rPr>
          <w:rFonts w:asciiTheme="minorBidi" w:hAnsiTheme="minorBidi" w:cstheme="minorBidi"/>
        </w:rPr>
      </w:pPr>
      <w:bookmarkStart w:id="218" w:name="_Ref151989102"/>
      <w:bookmarkStart w:id="219" w:name="_Toc152159693"/>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1</w:t>
        </w:r>
      </w:fldSimple>
      <w:bookmarkEnd w:id="218"/>
      <w:r>
        <w:t xml:space="preserve">: </w:t>
      </w:r>
      <w:r w:rsidRPr="00774F78">
        <w:t>Energy release sequence in an explosive energised by aluminium</w:t>
      </w:r>
      <w:bookmarkEnd w:id="219"/>
    </w:p>
    <w:tbl>
      <w:tblPr>
        <w:tblStyle w:val="TableGridLight"/>
        <w:tblW w:w="13603" w:type="dxa"/>
        <w:tblLook w:val="04A0" w:firstRow="1" w:lastRow="0" w:firstColumn="1" w:lastColumn="0" w:noHBand="0" w:noVBand="1"/>
      </w:tblPr>
      <w:tblGrid>
        <w:gridCol w:w="816"/>
        <w:gridCol w:w="7401"/>
        <w:gridCol w:w="2977"/>
        <w:gridCol w:w="2409"/>
      </w:tblGrid>
      <w:tr w:rsidR="00DC716C" w:rsidRPr="00A4782F" w14:paraId="451D50B2" w14:textId="77777777" w:rsidTr="00236561">
        <w:trPr>
          <w:tblHeader/>
        </w:trPr>
        <w:tc>
          <w:tcPr>
            <w:tcW w:w="816" w:type="dxa"/>
            <w:shd w:val="clear" w:color="auto" w:fill="D9D9D9" w:themeFill="background1" w:themeFillShade="D9"/>
          </w:tcPr>
          <w:p w14:paraId="4B580568"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Stage</w:t>
            </w:r>
          </w:p>
        </w:tc>
        <w:tc>
          <w:tcPr>
            <w:tcW w:w="7401" w:type="dxa"/>
            <w:shd w:val="clear" w:color="auto" w:fill="D9D9D9" w:themeFill="background1" w:themeFillShade="D9"/>
          </w:tcPr>
          <w:p w14:paraId="0AD4560E"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Event</w:t>
            </w:r>
          </w:p>
        </w:tc>
        <w:tc>
          <w:tcPr>
            <w:tcW w:w="2977" w:type="dxa"/>
            <w:shd w:val="clear" w:color="auto" w:fill="D9D9D9" w:themeFill="background1" w:themeFillShade="D9"/>
          </w:tcPr>
          <w:p w14:paraId="0EF60073"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Timescale</w:t>
            </w:r>
          </w:p>
        </w:tc>
        <w:tc>
          <w:tcPr>
            <w:tcW w:w="2409" w:type="dxa"/>
            <w:shd w:val="clear" w:color="auto" w:fill="D9D9D9" w:themeFill="background1" w:themeFillShade="D9"/>
          </w:tcPr>
          <w:p w14:paraId="0E7BF972"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Reference</w:t>
            </w:r>
          </w:p>
        </w:tc>
      </w:tr>
      <w:tr w:rsidR="00DC716C" w:rsidRPr="00A4782F" w14:paraId="08585905" w14:textId="77777777" w:rsidTr="00236561">
        <w:tc>
          <w:tcPr>
            <w:tcW w:w="816" w:type="dxa"/>
          </w:tcPr>
          <w:p w14:paraId="10ADA50B"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1</w:t>
            </w:r>
          </w:p>
        </w:tc>
        <w:tc>
          <w:tcPr>
            <w:tcW w:w="7401" w:type="dxa"/>
          </w:tcPr>
          <w:p w14:paraId="70A14B71"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 xml:space="preserve">Anoxic Detonation – heat is produced from the </w:t>
            </w:r>
            <w:r w:rsidRPr="00A4782F">
              <w:rPr>
                <w:rFonts w:asciiTheme="minorBidi" w:hAnsiTheme="minorBidi" w:cstheme="minorBidi"/>
                <w:i/>
                <w:iCs/>
                <w:sz w:val="22"/>
                <w:szCs w:val="22"/>
              </w:rPr>
              <w:t>'detonation driving zone'</w:t>
            </w:r>
            <w:r w:rsidRPr="00A4782F">
              <w:rPr>
                <w:rFonts w:asciiTheme="minorBidi" w:hAnsiTheme="minorBidi" w:cstheme="minorBidi"/>
                <w:sz w:val="22"/>
                <w:szCs w:val="22"/>
              </w:rPr>
              <w:t xml:space="preserve"> as the shock front dissociates explosive molecules. No apparent temperature rise from ignition temperature (</w:t>
            </w:r>
            <w:r w:rsidRPr="00A4782F">
              <w:rPr>
                <w:rFonts w:asciiTheme="minorBidi" w:hAnsiTheme="minorBidi" w:cstheme="minorBidi"/>
                <w:i/>
                <w:iCs/>
                <w:sz w:val="22"/>
                <w:szCs w:val="22"/>
              </w:rPr>
              <w:t>T</w:t>
            </w:r>
            <w:r w:rsidRPr="00A4782F">
              <w:rPr>
                <w:rFonts w:asciiTheme="minorBidi" w:hAnsiTheme="minorBidi" w:cstheme="minorBidi"/>
                <w:i/>
                <w:iCs/>
                <w:sz w:val="22"/>
                <w:szCs w:val="22"/>
                <w:vertAlign w:val="subscript"/>
              </w:rPr>
              <w:t>i</w:t>
            </w:r>
            <w:r w:rsidRPr="00A4782F">
              <w:rPr>
                <w:rFonts w:asciiTheme="minorBidi" w:hAnsiTheme="minorBidi" w:cstheme="minorBidi"/>
                <w:sz w:val="22"/>
                <w:szCs w:val="22"/>
              </w:rPr>
              <w:t>) is observed until the detonation products form.</w:t>
            </w:r>
          </w:p>
          <w:p w14:paraId="76D833F2" w14:textId="77777777" w:rsidR="00DC716C" w:rsidRPr="00A4782F" w:rsidRDefault="00DC716C" w:rsidP="00613E40">
            <w:pPr>
              <w:rPr>
                <w:rFonts w:asciiTheme="minorBidi" w:hAnsiTheme="minorBidi" w:cstheme="minorBidi"/>
                <w:sz w:val="22"/>
                <w:szCs w:val="22"/>
              </w:rPr>
            </w:pPr>
          </w:p>
          <w:p w14:paraId="5F4DBB88" w14:textId="2AB1CDEA"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 xml:space="preserve">The heat of explosion </w:t>
            </w:r>
            <w:r w:rsidRPr="00A4782F">
              <w:rPr>
                <w:rFonts w:asciiTheme="minorBidi" w:hAnsiTheme="minorBidi" w:cstheme="minorBidi"/>
                <w:i/>
                <w:iCs/>
                <w:sz w:val="22"/>
                <w:szCs w:val="22"/>
              </w:rPr>
              <w:t>(Q</w:t>
            </w:r>
            <w:r w:rsidRPr="00A4782F">
              <w:rPr>
                <w:rFonts w:asciiTheme="minorBidi" w:hAnsiTheme="minorBidi" w:cstheme="minorBidi"/>
                <w:i/>
                <w:iCs/>
                <w:sz w:val="22"/>
                <w:szCs w:val="22"/>
                <w:vertAlign w:val="subscript"/>
              </w:rPr>
              <w:t>e</w:t>
            </w:r>
            <w:r w:rsidRPr="00A4782F">
              <w:rPr>
                <w:rFonts w:asciiTheme="minorBidi" w:hAnsiTheme="minorBidi" w:cstheme="minorBidi"/>
                <w:i/>
                <w:iCs/>
                <w:sz w:val="22"/>
                <w:szCs w:val="22"/>
              </w:rPr>
              <w:t>)</w:t>
            </w:r>
            <w:r w:rsidRPr="00A4782F">
              <w:rPr>
                <w:rFonts w:asciiTheme="minorBidi" w:hAnsiTheme="minorBidi" w:cstheme="minorBidi"/>
                <w:sz w:val="22"/>
                <w:szCs w:val="22"/>
              </w:rPr>
              <w:t xml:space="preserve"> can be calculated based on the molecular composition of the non-ideal explosive and Hess' law </w:t>
            </w:r>
            <w:sdt>
              <w:sdtPr>
                <w:rPr>
                  <w:rFonts w:asciiTheme="minorBidi" w:hAnsiTheme="minorBidi" w:cstheme="minorBidi"/>
                </w:rPr>
                <w:id w:val="573404691"/>
                <w:citation/>
              </w:sdtPr>
              <w:sdtEndPr/>
              <w:sdtContent>
                <w:r w:rsidRPr="00A4782F">
                  <w:rPr>
                    <w:rFonts w:asciiTheme="minorBidi" w:hAnsiTheme="minorBidi" w:cstheme="minorBidi"/>
                  </w:rPr>
                  <w:fldChar w:fldCharType="begin"/>
                </w:r>
                <w:r w:rsidRPr="00A4782F">
                  <w:rPr>
                    <w:rFonts w:asciiTheme="minorBidi" w:hAnsiTheme="minorBidi" w:cstheme="minorBidi"/>
                    <w:sz w:val="22"/>
                    <w:szCs w:val="22"/>
                  </w:rPr>
                  <w:instrText xml:space="preserve"> CITATION She18 \l 2057 </w:instrText>
                </w:r>
                <w:r w:rsidRPr="00A4782F">
                  <w:rPr>
                    <w:rFonts w:asciiTheme="minorBidi" w:hAnsiTheme="minorBidi" w:cstheme="minorBidi"/>
                  </w:rPr>
                  <w:fldChar w:fldCharType="separate"/>
                </w:r>
                <w:r w:rsidR="00580D52" w:rsidRPr="00580D52">
                  <w:rPr>
                    <w:rFonts w:asciiTheme="minorBidi" w:hAnsiTheme="minorBidi" w:cstheme="minorBidi"/>
                    <w:noProof/>
                    <w:sz w:val="22"/>
                    <w:szCs w:val="22"/>
                  </w:rPr>
                  <w:t>[240]</w:t>
                </w:r>
                <w:r w:rsidRPr="00A4782F">
                  <w:rPr>
                    <w:rFonts w:asciiTheme="minorBidi" w:hAnsiTheme="minorBidi" w:cstheme="minorBidi"/>
                  </w:rPr>
                  <w:fldChar w:fldCharType="end"/>
                </w:r>
              </w:sdtContent>
            </w:sdt>
            <w:r w:rsidRPr="00A4782F">
              <w:rPr>
                <w:rFonts w:asciiTheme="minorBidi" w:hAnsiTheme="minorBidi" w:cstheme="minorBidi"/>
                <w:sz w:val="22"/>
                <w:szCs w:val="22"/>
              </w:rPr>
              <w:t xml:space="preserve">, regardless of the physical charge structure. The explosion products e.g. </w:t>
            </w:r>
            <w:r w:rsidRPr="00A4782F">
              <w:rPr>
                <w:rFonts w:asciiTheme="minorBidi" w:hAnsiTheme="minorBidi" w:cstheme="minorBidi"/>
                <w:i/>
                <w:iCs/>
                <w:sz w:val="22"/>
                <w:szCs w:val="22"/>
              </w:rPr>
              <w:t>CO</w:t>
            </w:r>
            <w:r w:rsidRPr="00A4782F">
              <w:rPr>
                <w:rFonts w:asciiTheme="minorBidi" w:hAnsiTheme="minorBidi" w:cstheme="minorBidi"/>
                <w:i/>
                <w:iCs/>
                <w:sz w:val="22"/>
                <w:szCs w:val="22"/>
                <w:vertAlign w:val="subscript"/>
              </w:rPr>
              <w:t>(g)</w:t>
            </w:r>
            <w:r w:rsidRPr="00A4782F">
              <w:rPr>
                <w:rFonts w:asciiTheme="minorBidi" w:hAnsiTheme="minorBidi" w:cstheme="minorBidi"/>
                <w:i/>
                <w:iCs/>
                <w:sz w:val="22"/>
                <w:szCs w:val="22"/>
              </w:rPr>
              <w:t>, CO</w:t>
            </w:r>
            <w:r w:rsidRPr="00A4782F">
              <w:rPr>
                <w:rFonts w:asciiTheme="minorBidi" w:hAnsiTheme="minorBidi" w:cstheme="minorBidi"/>
                <w:i/>
                <w:iCs/>
                <w:sz w:val="22"/>
                <w:szCs w:val="22"/>
                <w:vertAlign w:val="subscript"/>
              </w:rPr>
              <w:t>2(g)</w:t>
            </w:r>
            <w:r w:rsidRPr="00A4782F">
              <w:rPr>
                <w:rFonts w:asciiTheme="minorBidi" w:hAnsiTheme="minorBidi" w:cstheme="minorBidi"/>
                <w:i/>
                <w:iCs/>
                <w:sz w:val="22"/>
                <w:szCs w:val="22"/>
              </w:rPr>
              <w:t>,</w:t>
            </w:r>
            <w:r w:rsidRPr="00A4782F">
              <w:rPr>
                <w:rFonts w:asciiTheme="minorBidi" w:hAnsiTheme="minorBidi" w:cstheme="minorBidi"/>
                <w:sz w:val="22"/>
                <w:szCs w:val="22"/>
              </w:rPr>
              <w:t xml:space="preserve"> and </w:t>
            </w:r>
            <w:r w:rsidRPr="00A4782F">
              <w:rPr>
                <w:rFonts w:asciiTheme="minorBidi" w:hAnsiTheme="minorBidi" w:cstheme="minorBidi"/>
                <w:i/>
                <w:iCs/>
                <w:sz w:val="22"/>
                <w:szCs w:val="22"/>
              </w:rPr>
              <w:t>H</w:t>
            </w:r>
            <w:r w:rsidRPr="00A4782F">
              <w:rPr>
                <w:rFonts w:asciiTheme="minorBidi" w:hAnsiTheme="minorBidi" w:cstheme="minorBidi"/>
                <w:i/>
                <w:iCs/>
                <w:sz w:val="22"/>
                <w:szCs w:val="22"/>
                <w:vertAlign w:val="subscript"/>
              </w:rPr>
              <w:t>2</w:t>
            </w:r>
            <w:r w:rsidRPr="00A4782F">
              <w:rPr>
                <w:rFonts w:asciiTheme="minorBidi" w:hAnsiTheme="minorBidi" w:cstheme="minorBidi"/>
                <w:i/>
                <w:iCs/>
                <w:sz w:val="22"/>
                <w:szCs w:val="22"/>
              </w:rPr>
              <w:t>O</w:t>
            </w:r>
            <w:r w:rsidRPr="00A4782F">
              <w:rPr>
                <w:rFonts w:asciiTheme="minorBidi" w:hAnsiTheme="minorBidi" w:cstheme="minorBidi"/>
                <w:i/>
                <w:iCs/>
                <w:sz w:val="22"/>
                <w:szCs w:val="22"/>
                <w:vertAlign w:val="subscript"/>
              </w:rPr>
              <w:t>(g)</w:t>
            </w:r>
            <w:r w:rsidRPr="00A4782F">
              <w:rPr>
                <w:rFonts w:asciiTheme="minorBidi" w:hAnsiTheme="minorBidi" w:cstheme="minorBidi"/>
                <w:sz w:val="22"/>
                <w:szCs w:val="22"/>
              </w:rPr>
              <w:t xml:space="preserve"> are first produced from the active radical species, based on thermochemistry and oxygen balance. </w:t>
            </w:r>
          </w:p>
          <w:p w14:paraId="44202A8C" w14:textId="77777777" w:rsidR="00DC716C" w:rsidRPr="00A4782F" w:rsidRDefault="00DC716C" w:rsidP="00613E40">
            <w:pPr>
              <w:rPr>
                <w:rFonts w:asciiTheme="minorBidi" w:hAnsiTheme="minorBidi" w:cstheme="minorBidi"/>
                <w:sz w:val="22"/>
                <w:szCs w:val="22"/>
              </w:rPr>
            </w:pPr>
          </w:p>
          <w:p w14:paraId="210D040B"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Additives do not participate in this highly exothermic reaction zone and act as an inert material, even absorbing and consuming part of the heat liberated, thereby reducing the total energy of the detonation wave. A drop in the detonation pressure (</w:t>
            </w:r>
            <w:r w:rsidRPr="00A4782F">
              <w:rPr>
                <w:rFonts w:asciiTheme="minorBidi" w:hAnsiTheme="minorBidi" w:cstheme="minorBidi"/>
                <w:i/>
                <w:iCs/>
                <w:sz w:val="22"/>
                <w:szCs w:val="22"/>
              </w:rPr>
              <w:t>D</w:t>
            </w:r>
            <w:r w:rsidRPr="00A4782F">
              <w:rPr>
                <w:rFonts w:asciiTheme="minorBidi" w:hAnsiTheme="minorBidi" w:cstheme="minorBidi"/>
                <w:i/>
                <w:iCs/>
                <w:sz w:val="22"/>
                <w:szCs w:val="22"/>
                <w:vertAlign w:val="subscript"/>
              </w:rPr>
              <w:t>cj</w:t>
            </w:r>
            <w:r w:rsidRPr="00A4782F">
              <w:rPr>
                <w:rFonts w:asciiTheme="minorBidi" w:hAnsiTheme="minorBidi" w:cstheme="minorBidi"/>
                <w:i/>
                <w:iCs/>
                <w:sz w:val="22"/>
                <w:szCs w:val="22"/>
              </w:rPr>
              <w:t>/D</w:t>
            </w:r>
            <w:r w:rsidRPr="00A4782F">
              <w:rPr>
                <w:rFonts w:asciiTheme="minorBidi" w:hAnsiTheme="minorBidi" w:cstheme="minorBidi"/>
                <w:i/>
                <w:iCs/>
                <w:sz w:val="22"/>
                <w:szCs w:val="22"/>
                <w:vertAlign w:val="subscript"/>
              </w:rPr>
              <w:t>p</w:t>
            </w:r>
            <w:r w:rsidRPr="00A4782F">
              <w:rPr>
                <w:rFonts w:asciiTheme="minorBidi" w:hAnsiTheme="minorBidi" w:cstheme="minorBidi"/>
                <w:sz w:val="22"/>
                <w:szCs w:val="22"/>
              </w:rPr>
              <w:t>) denotes this.</w:t>
            </w:r>
          </w:p>
        </w:tc>
        <w:tc>
          <w:tcPr>
            <w:tcW w:w="2977" w:type="dxa"/>
          </w:tcPr>
          <w:p w14:paraId="0B60E2E8"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 xml:space="preserve">The induction zone can take as little as 0.1 ns to dissociate the explosive into radical species. </w:t>
            </w:r>
          </w:p>
          <w:p w14:paraId="1EED87A5" w14:textId="77777777" w:rsidR="00DC716C" w:rsidRPr="00A4782F" w:rsidRDefault="00DC716C" w:rsidP="00613E40">
            <w:pPr>
              <w:rPr>
                <w:rFonts w:asciiTheme="minorBidi" w:hAnsiTheme="minorBidi" w:cstheme="minorBidi"/>
                <w:sz w:val="22"/>
                <w:szCs w:val="22"/>
              </w:rPr>
            </w:pPr>
          </w:p>
          <w:p w14:paraId="1979829C" w14:textId="1A578BAA"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The reaction zone for ideal explosives such as HMX and TNT ranges from 20 – 80 ns.</w:t>
            </w:r>
          </w:p>
        </w:tc>
        <w:tc>
          <w:tcPr>
            <w:tcW w:w="2409" w:type="dxa"/>
          </w:tcPr>
          <w:p w14:paraId="659460F4" w14:textId="344BBEF0" w:rsidR="00DC716C" w:rsidRPr="00A4782F" w:rsidRDefault="00986730" w:rsidP="00613E40">
            <w:pPr>
              <w:rPr>
                <w:rFonts w:asciiTheme="minorBidi" w:hAnsiTheme="minorBidi" w:cstheme="minorBidi"/>
                <w:sz w:val="22"/>
                <w:szCs w:val="22"/>
              </w:rPr>
            </w:pPr>
            <w:sdt>
              <w:sdtPr>
                <w:rPr>
                  <w:rFonts w:asciiTheme="minorBidi" w:hAnsiTheme="minorBidi" w:cstheme="minorBidi"/>
                </w:rPr>
                <w:id w:val="-1754725458"/>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Siv22 \l 2057 </w:instrText>
                </w:r>
                <w:r w:rsidR="00DC716C" w:rsidRPr="00A4782F">
                  <w:rPr>
                    <w:rFonts w:asciiTheme="minorBidi" w:hAnsiTheme="minorBidi" w:cstheme="minorBidi"/>
                  </w:rPr>
                  <w:fldChar w:fldCharType="separate"/>
                </w:r>
                <w:r w:rsidR="00580D52" w:rsidRPr="00580D52">
                  <w:rPr>
                    <w:rFonts w:asciiTheme="minorBidi" w:hAnsiTheme="minorBidi" w:cstheme="minorBidi"/>
                    <w:noProof/>
                    <w:sz w:val="22"/>
                    <w:szCs w:val="22"/>
                  </w:rPr>
                  <w:t>[228]</w:t>
                </w:r>
                <w:r w:rsidR="00DC716C" w:rsidRPr="00A4782F">
                  <w:rPr>
                    <w:rFonts w:asciiTheme="minorBidi" w:hAnsiTheme="minorBidi" w:cstheme="minorBidi"/>
                  </w:rPr>
                  <w:fldChar w:fldCharType="end"/>
                </w:r>
              </w:sdtContent>
            </w:sdt>
            <w:r w:rsidR="00DC716C" w:rsidRPr="00A4782F">
              <w:rPr>
                <w:rFonts w:asciiTheme="minorBidi" w:hAnsiTheme="minorBidi" w:cstheme="minorBidi"/>
                <w:sz w:val="22"/>
                <w:szCs w:val="22"/>
              </w:rPr>
              <w:t xml:space="preserve">  </w:t>
            </w:r>
            <w:sdt>
              <w:sdtPr>
                <w:rPr>
                  <w:rFonts w:asciiTheme="minorBidi" w:hAnsiTheme="minorBidi" w:cstheme="minorBidi"/>
                </w:rPr>
                <w:id w:val="-52169335"/>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Tar05 \l 2057 </w:instrText>
                </w:r>
                <w:r w:rsidR="00DC716C" w:rsidRPr="00A4782F">
                  <w:rPr>
                    <w:rFonts w:asciiTheme="minorBidi" w:hAnsiTheme="minorBidi" w:cstheme="minorBidi"/>
                  </w:rPr>
                  <w:fldChar w:fldCharType="separate"/>
                </w:r>
                <w:r w:rsidR="00580D52" w:rsidRPr="00580D52">
                  <w:rPr>
                    <w:rFonts w:asciiTheme="minorBidi" w:hAnsiTheme="minorBidi" w:cstheme="minorBidi"/>
                    <w:noProof/>
                    <w:sz w:val="22"/>
                    <w:szCs w:val="22"/>
                  </w:rPr>
                  <w:t>[241]</w:t>
                </w:r>
                <w:r w:rsidR="00DC716C" w:rsidRPr="00A4782F">
                  <w:rPr>
                    <w:rFonts w:asciiTheme="minorBidi" w:hAnsiTheme="minorBidi" w:cstheme="minorBidi"/>
                  </w:rPr>
                  <w:fldChar w:fldCharType="end"/>
                </w:r>
              </w:sdtContent>
            </w:sdt>
            <w:r w:rsidR="00DC716C" w:rsidRPr="00A4782F">
              <w:rPr>
                <w:rFonts w:asciiTheme="minorBidi" w:hAnsiTheme="minorBidi" w:cstheme="minorBidi"/>
                <w:sz w:val="22"/>
                <w:szCs w:val="22"/>
              </w:rPr>
              <w:t xml:space="preserve"> </w:t>
            </w:r>
            <w:sdt>
              <w:sdtPr>
                <w:rPr>
                  <w:rFonts w:asciiTheme="minorBidi" w:hAnsiTheme="minorBidi" w:cstheme="minorBidi"/>
                </w:rPr>
                <w:id w:val="25458228"/>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And83 \l 2057 </w:instrText>
                </w:r>
                <w:r w:rsidR="00DC716C" w:rsidRPr="00A4782F">
                  <w:rPr>
                    <w:rFonts w:asciiTheme="minorBidi" w:hAnsiTheme="minorBidi" w:cstheme="minorBidi"/>
                  </w:rPr>
                  <w:fldChar w:fldCharType="separate"/>
                </w:r>
                <w:r w:rsidR="00580D52" w:rsidRPr="00580D52">
                  <w:rPr>
                    <w:rFonts w:asciiTheme="minorBidi" w:hAnsiTheme="minorBidi" w:cstheme="minorBidi"/>
                    <w:noProof/>
                    <w:sz w:val="22"/>
                    <w:szCs w:val="22"/>
                  </w:rPr>
                  <w:t>[242]</w:t>
                </w:r>
                <w:r w:rsidR="00DC716C" w:rsidRPr="00A4782F">
                  <w:rPr>
                    <w:rFonts w:asciiTheme="minorBidi" w:hAnsiTheme="minorBidi" w:cstheme="minorBidi"/>
                  </w:rPr>
                  <w:fldChar w:fldCharType="end"/>
                </w:r>
              </w:sdtContent>
            </w:sdt>
            <w:r w:rsidR="00DC716C" w:rsidRPr="00A4782F">
              <w:rPr>
                <w:rFonts w:asciiTheme="minorBidi" w:hAnsiTheme="minorBidi" w:cstheme="minorBidi"/>
                <w:sz w:val="22"/>
                <w:szCs w:val="22"/>
              </w:rPr>
              <w:t xml:space="preserve"> </w:t>
            </w:r>
            <w:sdt>
              <w:sdtPr>
                <w:rPr>
                  <w:rFonts w:asciiTheme="minorBidi" w:hAnsiTheme="minorBidi" w:cstheme="minorBidi"/>
                </w:rPr>
                <w:id w:val="-472751567"/>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Lee08 \l 2057 </w:instrText>
                </w:r>
                <w:r w:rsidR="00DC716C" w:rsidRPr="00A4782F">
                  <w:rPr>
                    <w:rFonts w:asciiTheme="minorBidi" w:hAnsiTheme="minorBidi" w:cstheme="minorBidi"/>
                  </w:rPr>
                  <w:fldChar w:fldCharType="separate"/>
                </w:r>
                <w:r w:rsidR="00580D52" w:rsidRPr="00580D52">
                  <w:rPr>
                    <w:rFonts w:asciiTheme="minorBidi" w:hAnsiTheme="minorBidi" w:cstheme="minorBidi"/>
                    <w:noProof/>
                    <w:sz w:val="22"/>
                    <w:szCs w:val="22"/>
                  </w:rPr>
                  <w:t>[226]</w:t>
                </w:r>
                <w:r w:rsidR="00DC716C" w:rsidRPr="00A4782F">
                  <w:rPr>
                    <w:rFonts w:asciiTheme="minorBidi" w:hAnsiTheme="minorBidi" w:cstheme="minorBidi"/>
                  </w:rPr>
                  <w:fldChar w:fldCharType="end"/>
                </w:r>
              </w:sdtContent>
            </w:sdt>
          </w:p>
        </w:tc>
      </w:tr>
      <w:tr w:rsidR="00DC716C" w:rsidRPr="00A4782F" w14:paraId="25E3F0BA" w14:textId="77777777" w:rsidTr="00236561">
        <w:tc>
          <w:tcPr>
            <w:tcW w:w="816" w:type="dxa"/>
          </w:tcPr>
          <w:p w14:paraId="405BC944"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2</w:t>
            </w:r>
          </w:p>
        </w:tc>
        <w:tc>
          <w:tcPr>
            <w:tcW w:w="7401" w:type="dxa"/>
          </w:tcPr>
          <w:p w14:paraId="1C45153D"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Anaerobic Combustion – the explosion products produced in Stage 1 then react with additives under the high temperature and pressure environment behind the C-J plane. Dependent upon the combustion products, the heat of explosion increases at the expense of gas volume. For metal explosives, the major products that liberate heat other than water, carbon monoxide and carbon dioxide can be metal carbonate, metal hydride, metal hydroxide, metal nitrate, metal nitride, and metal oxide.</w:t>
            </w:r>
          </w:p>
        </w:tc>
        <w:tc>
          <w:tcPr>
            <w:tcW w:w="2977" w:type="dxa"/>
          </w:tcPr>
          <w:p w14:paraId="214C8F57"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 xml:space="preserve">10’s to 100’s of µs. </w:t>
            </w:r>
          </w:p>
        </w:tc>
        <w:tc>
          <w:tcPr>
            <w:tcW w:w="2409" w:type="dxa"/>
          </w:tcPr>
          <w:p w14:paraId="1123CFB4" w14:textId="13B69C41" w:rsidR="00DC716C" w:rsidRPr="00A4782F" w:rsidRDefault="00986730" w:rsidP="00613E40">
            <w:pPr>
              <w:rPr>
                <w:rFonts w:asciiTheme="minorBidi" w:hAnsiTheme="minorBidi" w:cstheme="minorBidi"/>
                <w:sz w:val="22"/>
                <w:szCs w:val="22"/>
              </w:rPr>
            </w:pPr>
            <w:sdt>
              <w:sdtPr>
                <w:rPr>
                  <w:rFonts w:asciiTheme="minorBidi" w:hAnsiTheme="minorBidi" w:cstheme="minorBidi"/>
                </w:rPr>
                <w:id w:val="-716900679"/>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Siv22 \l 2057 </w:instrText>
                </w:r>
                <w:r w:rsidR="00DC716C" w:rsidRPr="00A4782F">
                  <w:rPr>
                    <w:rFonts w:asciiTheme="minorBidi" w:hAnsiTheme="minorBidi" w:cstheme="minorBidi"/>
                  </w:rPr>
                  <w:fldChar w:fldCharType="separate"/>
                </w:r>
                <w:r w:rsidR="00580D52" w:rsidRPr="00580D52">
                  <w:rPr>
                    <w:rFonts w:asciiTheme="minorBidi" w:hAnsiTheme="minorBidi" w:cstheme="minorBidi"/>
                    <w:noProof/>
                    <w:sz w:val="22"/>
                    <w:szCs w:val="22"/>
                  </w:rPr>
                  <w:t>[228]</w:t>
                </w:r>
                <w:r w:rsidR="00DC716C" w:rsidRPr="00A4782F">
                  <w:rPr>
                    <w:rFonts w:asciiTheme="minorBidi" w:hAnsiTheme="minorBidi" w:cstheme="minorBidi"/>
                  </w:rPr>
                  <w:fldChar w:fldCharType="end"/>
                </w:r>
              </w:sdtContent>
            </w:sdt>
            <w:sdt>
              <w:sdtPr>
                <w:rPr>
                  <w:rFonts w:asciiTheme="minorBidi" w:hAnsiTheme="minorBidi" w:cstheme="minorBidi"/>
                </w:rPr>
                <w:id w:val="-1934883546"/>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Trz07 \l 2057 </w:instrText>
                </w:r>
                <w:r w:rsidR="00DC716C" w:rsidRPr="00A4782F">
                  <w:rPr>
                    <w:rFonts w:asciiTheme="minorBidi" w:hAnsiTheme="minorBidi" w:cstheme="minorBidi"/>
                  </w:rPr>
                  <w:fldChar w:fldCharType="separate"/>
                </w:r>
                <w:r w:rsidR="00580D52">
                  <w:rPr>
                    <w:rFonts w:asciiTheme="minorBidi" w:hAnsiTheme="minorBidi" w:cstheme="minorBidi"/>
                    <w:noProof/>
                    <w:sz w:val="22"/>
                    <w:szCs w:val="22"/>
                  </w:rPr>
                  <w:t xml:space="preserve"> </w:t>
                </w:r>
                <w:r w:rsidR="00580D52" w:rsidRPr="00580D52">
                  <w:rPr>
                    <w:rFonts w:asciiTheme="minorBidi" w:hAnsiTheme="minorBidi" w:cstheme="minorBidi"/>
                    <w:noProof/>
                    <w:sz w:val="22"/>
                    <w:szCs w:val="22"/>
                  </w:rPr>
                  <w:t>[239]</w:t>
                </w:r>
                <w:r w:rsidR="00DC716C" w:rsidRPr="00A4782F">
                  <w:rPr>
                    <w:rFonts w:asciiTheme="minorBidi" w:hAnsiTheme="minorBidi" w:cstheme="minorBidi"/>
                  </w:rPr>
                  <w:fldChar w:fldCharType="end"/>
                </w:r>
              </w:sdtContent>
            </w:sdt>
            <w:r w:rsidR="00DC716C" w:rsidRPr="00A4782F">
              <w:rPr>
                <w:rFonts w:asciiTheme="minorBidi" w:hAnsiTheme="minorBidi" w:cstheme="minorBidi"/>
                <w:sz w:val="22"/>
                <w:szCs w:val="22"/>
              </w:rPr>
              <w:t xml:space="preserve"> </w:t>
            </w:r>
            <w:sdt>
              <w:sdtPr>
                <w:rPr>
                  <w:rFonts w:asciiTheme="minorBidi" w:hAnsiTheme="minorBidi" w:cstheme="minorBidi"/>
                </w:rPr>
                <w:id w:val="398797196"/>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Sun95 \l 2057 </w:instrText>
                </w:r>
                <w:r w:rsidR="00DC716C" w:rsidRPr="00A4782F">
                  <w:rPr>
                    <w:rFonts w:asciiTheme="minorBidi" w:hAnsiTheme="minorBidi" w:cstheme="minorBidi"/>
                  </w:rPr>
                  <w:fldChar w:fldCharType="separate"/>
                </w:r>
                <w:r w:rsidR="00580D52" w:rsidRPr="00580D52">
                  <w:rPr>
                    <w:rFonts w:asciiTheme="minorBidi" w:hAnsiTheme="minorBidi" w:cstheme="minorBidi"/>
                    <w:noProof/>
                    <w:sz w:val="22"/>
                    <w:szCs w:val="22"/>
                  </w:rPr>
                  <w:t>[243]</w:t>
                </w:r>
                <w:r w:rsidR="00DC716C" w:rsidRPr="00A4782F">
                  <w:rPr>
                    <w:rFonts w:asciiTheme="minorBidi" w:hAnsiTheme="minorBidi" w:cstheme="minorBidi"/>
                  </w:rPr>
                  <w:fldChar w:fldCharType="end"/>
                </w:r>
              </w:sdtContent>
            </w:sdt>
          </w:p>
        </w:tc>
      </w:tr>
      <w:tr w:rsidR="00DC716C" w:rsidRPr="00A4782F" w14:paraId="727E0B79" w14:textId="77777777" w:rsidTr="00236561">
        <w:tc>
          <w:tcPr>
            <w:tcW w:w="816" w:type="dxa"/>
          </w:tcPr>
          <w:p w14:paraId="3496DC39"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3</w:t>
            </w:r>
          </w:p>
        </w:tc>
        <w:tc>
          <w:tcPr>
            <w:tcW w:w="7401" w:type="dxa"/>
          </w:tcPr>
          <w:p w14:paraId="1A8B4995"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Aerobic Combustion – if any additives remain within the non-ideal explosive after anaerobic combustion finishes, reactions then take place with oxygen in the atmosphere. It is assumed that full combustion takes place with atmospheric oxygen over a period of ms, and that this thermal energy release does not contribute to mechanical work, but rather the additional heat energy available to interact with the environment.</w:t>
            </w:r>
          </w:p>
        </w:tc>
        <w:tc>
          <w:tcPr>
            <w:tcW w:w="2977" w:type="dxa"/>
          </w:tcPr>
          <w:p w14:paraId="6C92888E"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10’s of ms</w:t>
            </w:r>
          </w:p>
        </w:tc>
        <w:tc>
          <w:tcPr>
            <w:tcW w:w="2409" w:type="dxa"/>
          </w:tcPr>
          <w:p w14:paraId="4C8DAEF7" w14:textId="3506B5E8" w:rsidR="00DC716C" w:rsidRPr="00A4782F" w:rsidRDefault="00986730" w:rsidP="00613E40">
            <w:pPr>
              <w:rPr>
                <w:rFonts w:asciiTheme="minorBidi" w:hAnsiTheme="minorBidi" w:cstheme="minorBidi"/>
                <w:sz w:val="22"/>
                <w:szCs w:val="22"/>
              </w:rPr>
            </w:pPr>
            <w:sdt>
              <w:sdtPr>
                <w:rPr>
                  <w:rFonts w:asciiTheme="minorBidi" w:hAnsiTheme="minorBidi" w:cstheme="minorBidi"/>
                </w:rPr>
                <w:id w:val="546492193"/>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Trz07 \l 2057 </w:instrText>
                </w:r>
                <w:r w:rsidR="00DC716C" w:rsidRPr="00A4782F">
                  <w:rPr>
                    <w:rFonts w:asciiTheme="minorBidi" w:hAnsiTheme="minorBidi" w:cstheme="minorBidi"/>
                  </w:rPr>
                  <w:fldChar w:fldCharType="separate"/>
                </w:r>
                <w:r w:rsidR="00580D52" w:rsidRPr="00580D52">
                  <w:rPr>
                    <w:rFonts w:asciiTheme="minorBidi" w:hAnsiTheme="minorBidi" w:cstheme="minorBidi"/>
                    <w:noProof/>
                    <w:sz w:val="22"/>
                    <w:szCs w:val="22"/>
                  </w:rPr>
                  <w:t>[239]</w:t>
                </w:r>
                <w:r w:rsidR="00DC716C" w:rsidRPr="00A4782F">
                  <w:rPr>
                    <w:rFonts w:asciiTheme="minorBidi" w:hAnsiTheme="minorBidi" w:cstheme="minorBidi"/>
                  </w:rPr>
                  <w:fldChar w:fldCharType="end"/>
                </w:r>
              </w:sdtContent>
            </w:sdt>
            <w:sdt>
              <w:sdtPr>
                <w:rPr>
                  <w:rFonts w:asciiTheme="minorBidi" w:hAnsiTheme="minorBidi" w:cstheme="minorBidi"/>
                </w:rPr>
                <w:id w:val="-793520099"/>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Hah05 \l 2057 </w:instrText>
                </w:r>
                <w:r w:rsidR="00DC716C" w:rsidRPr="00A4782F">
                  <w:rPr>
                    <w:rFonts w:asciiTheme="minorBidi" w:hAnsiTheme="minorBidi" w:cstheme="minorBidi"/>
                  </w:rPr>
                  <w:fldChar w:fldCharType="separate"/>
                </w:r>
                <w:r w:rsidR="00580D52">
                  <w:rPr>
                    <w:rFonts w:asciiTheme="minorBidi" w:hAnsiTheme="minorBidi" w:cstheme="minorBidi"/>
                    <w:noProof/>
                    <w:sz w:val="22"/>
                    <w:szCs w:val="22"/>
                  </w:rPr>
                  <w:t xml:space="preserve"> </w:t>
                </w:r>
                <w:r w:rsidR="00580D52" w:rsidRPr="00580D52">
                  <w:rPr>
                    <w:rFonts w:asciiTheme="minorBidi" w:hAnsiTheme="minorBidi" w:cstheme="minorBidi"/>
                    <w:noProof/>
                    <w:sz w:val="22"/>
                    <w:szCs w:val="22"/>
                  </w:rPr>
                  <w:t>[244]</w:t>
                </w:r>
                <w:r w:rsidR="00DC716C" w:rsidRPr="00A4782F">
                  <w:rPr>
                    <w:rFonts w:asciiTheme="minorBidi" w:hAnsiTheme="minorBidi" w:cstheme="minorBidi"/>
                  </w:rPr>
                  <w:fldChar w:fldCharType="end"/>
                </w:r>
              </w:sdtContent>
            </w:sdt>
            <w:r w:rsidR="00DC716C" w:rsidRPr="00A4782F">
              <w:rPr>
                <w:rFonts w:asciiTheme="minorBidi" w:hAnsiTheme="minorBidi" w:cstheme="minorBidi"/>
                <w:sz w:val="22"/>
                <w:szCs w:val="22"/>
              </w:rPr>
              <w:t xml:space="preserve"> </w:t>
            </w:r>
            <w:sdt>
              <w:sdtPr>
                <w:rPr>
                  <w:rFonts w:asciiTheme="minorBidi" w:hAnsiTheme="minorBidi" w:cstheme="minorBidi"/>
                </w:rPr>
                <w:id w:val="1265580845"/>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Jun17 \l 2057 </w:instrText>
                </w:r>
                <w:r w:rsidR="00DC716C" w:rsidRPr="00A4782F">
                  <w:rPr>
                    <w:rFonts w:asciiTheme="minorBidi" w:hAnsiTheme="minorBidi" w:cstheme="minorBidi"/>
                  </w:rPr>
                  <w:fldChar w:fldCharType="separate"/>
                </w:r>
                <w:r w:rsidR="00580D52" w:rsidRPr="00580D52">
                  <w:rPr>
                    <w:rFonts w:asciiTheme="minorBidi" w:hAnsiTheme="minorBidi" w:cstheme="minorBidi"/>
                    <w:noProof/>
                    <w:sz w:val="22"/>
                    <w:szCs w:val="22"/>
                  </w:rPr>
                  <w:t>[245]</w:t>
                </w:r>
                <w:r w:rsidR="00DC716C" w:rsidRPr="00A4782F">
                  <w:rPr>
                    <w:rFonts w:asciiTheme="minorBidi" w:hAnsiTheme="minorBidi" w:cstheme="minorBidi"/>
                  </w:rPr>
                  <w:fldChar w:fldCharType="end"/>
                </w:r>
              </w:sdtContent>
            </w:sdt>
            <w:sdt>
              <w:sdtPr>
                <w:rPr>
                  <w:rFonts w:asciiTheme="minorBidi" w:hAnsiTheme="minorBidi" w:cstheme="minorBidi"/>
                </w:rPr>
                <w:id w:val="1918435297"/>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Kol21 \l 2057 </w:instrText>
                </w:r>
                <w:r w:rsidR="00DC716C" w:rsidRPr="00A4782F">
                  <w:rPr>
                    <w:rFonts w:asciiTheme="minorBidi" w:hAnsiTheme="minorBidi" w:cstheme="minorBidi"/>
                  </w:rPr>
                  <w:fldChar w:fldCharType="separate"/>
                </w:r>
                <w:r w:rsidR="00580D52">
                  <w:rPr>
                    <w:rFonts w:asciiTheme="minorBidi" w:hAnsiTheme="minorBidi" w:cstheme="minorBidi"/>
                    <w:noProof/>
                    <w:sz w:val="22"/>
                    <w:szCs w:val="22"/>
                  </w:rPr>
                  <w:t xml:space="preserve"> </w:t>
                </w:r>
                <w:r w:rsidR="00580D52" w:rsidRPr="00580D52">
                  <w:rPr>
                    <w:rFonts w:asciiTheme="minorBidi" w:hAnsiTheme="minorBidi" w:cstheme="minorBidi"/>
                    <w:noProof/>
                    <w:sz w:val="22"/>
                    <w:szCs w:val="22"/>
                  </w:rPr>
                  <w:t>[246]</w:t>
                </w:r>
                <w:r w:rsidR="00DC716C" w:rsidRPr="00A4782F">
                  <w:rPr>
                    <w:rFonts w:asciiTheme="minorBidi" w:hAnsiTheme="minorBidi" w:cstheme="minorBidi"/>
                  </w:rPr>
                  <w:fldChar w:fldCharType="end"/>
                </w:r>
              </w:sdtContent>
            </w:sdt>
            <w:sdt>
              <w:sdtPr>
                <w:rPr>
                  <w:rFonts w:asciiTheme="minorBidi" w:hAnsiTheme="minorBidi" w:cstheme="minorBidi"/>
                </w:rPr>
                <w:id w:val="-1211871762"/>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sz w:val="22"/>
                    <w:szCs w:val="22"/>
                  </w:rPr>
                  <w:instrText xml:space="preserve"> CITATION Bea18 \l 2057 </w:instrText>
                </w:r>
                <w:r w:rsidR="00DC716C" w:rsidRPr="00A4782F">
                  <w:rPr>
                    <w:rFonts w:asciiTheme="minorBidi" w:hAnsiTheme="minorBidi" w:cstheme="minorBidi"/>
                  </w:rPr>
                  <w:fldChar w:fldCharType="separate"/>
                </w:r>
                <w:r w:rsidR="00580D52">
                  <w:rPr>
                    <w:rFonts w:asciiTheme="minorBidi" w:hAnsiTheme="minorBidi" w:cstheme="minorBidi"/>
                    <w:noProof/>
                    <w:sz w:val="22"/>
                    <w:szCs w:val="22"/>
                  </w:rPr>
                  <w:t xml:space="preserve"> </w:t>
                </w:r>
                <w:r w:rsidR="00580D52" w:rsidRPr="00580D52">
                  <w:rPr>
                    <w:rFonts w:asciiTheme="minorBidi" w:hAnsiTheme="minorBidi" w:cstheme="minorBidi"/>
                    <w:noProof/>
                    <w:sz w:val="22"/>
                    <w:szCs w:val="22"/>
                  </w:rPr>
                  <w:t>[247]</w:t>
                </w:r>
                <w:r w:rsidR="00DC716C" w:rsidRPr="00A4782F">
                  <w:rPr>
                    <w:rFonts w:asciiTheme="minorBidi" w:hAnsiTheme="minorBidi" w:cstheme="minorBidi"/>
                  </w:rPr>
                  <w:fldChar w:fldCharType="end"/>
                </w:r>
              </w:sdtContent>
            </w:sdt>
          </w:p>
        </w:tc>
      </w:tr>
    </w:tbl>
    <w:p w14:paraId="6D850983" w14:textId="50AA7CB2" w:rsidR="00453C34" w:rsidRDefault="00DC716C" w:rsidP="00DC716C">
      <w:pPr>
        <w:rPr>
          <w:rFonts w:asciiTheme="minorBidi" w:hAnsiTheme="minorBidi" w:cstheme="minorBidi"/>
        </w:rPr>
        <w:sectPr w:rsidR="00453C34" w:rsidSect="006E2859">
          <w:pgSz w:w="16838" w:h="11906" w:orient="landscape" w:code="9"/>
          <w:pgMar w:top="1701" w:right="1701" w:bottom="1701" w:left="1701" w:header="709" w:footer="851" w:gutter="0"/>
          <w:cols w:space="708"/>
          <w:docGrid w:linePitch="360"/>
        </w:sectPr>
      </w:pPr>
      <w:r w:rsidRPr="00A4782F">
        <w:rPr>
          <w:rFonts w:asciiTheme="minorBidi" w:hAnsiTheme="minorBidi" w:cstheme="minorBidi"/>
        </w:rPr>
        <w:t>The energy release in Stages 1 and 2 represent the amount of energy available for the explosive to perform mechanical work on the surroundings, whilst Stage 3 contributes to additional thermal energy that the explosive could deliver over a period of ms (excess fuel and atmospheric oxygen dependent).  Therefore, substance identification and an understanding of energy release are significant to the first responder, not least because of the mechanical work that the explosive can inflict on the surroundings (such as blast overpressure, impulse and fragmentation), but also potential thermobaric injuries caused during the aerobic combustion phase</w:t>
      </w:r>
    </w:p>
    <w:p w14:paraId="3D7E0877" w14:textId="77777777" w:rsidR="00DC716C" w:rsidRPr="00A4782F" w:rsidRDefault="00DC716C" w:rsidP="00DC716C">
      <w:pPr>
        <w:rPr>
          <w:rFonts w:asciiTheme="minorBidi" w:hAnsiTheme="minorBidi" w:cstheme="minorBidi"/>
        </w:rPr>
      </w:pPr>
    </w:p>
    <w:p w14:paraId="2717974C" w14:textId="77777777" w:rsidR="00DC716C" w:rsidRPr="00A4782F" w:rsidRDefault="00DC716C" w:rsidP="00A4782F">
      <w:pPr>
        <w:pStyle w:val="Heading2"/>
      </w:pPr>
      <w:bookmarkStart w:id="220" w:name="_Toc143499522"/>
      <w:bookmarkStart w:id="221" w:name="_Toc152159606"/>
      <w:r w:rsidRPr="00A4782F">
        <w:t>Method</w:t>
      </w:r>
      <w:bookmarkEnd w:id="220"/>
      <w:bookmarkEnd w:id="221"/>
    </w:p>
    <w:p w14:paraId="4F13FED3" w14:textId="1561504C" w:rsidR="00DC716C" w:rsidRPr="00A4782F" w:rsidRDefault="00DC716C" w:rsidP="00DC716C">
      <w:pPr>
        <w:rPr>
          <w:rFonts w:asciiTheme="minorBidi" w:hAnsiTheme="minorBidi" w:cstheme="minorBidi"/>
        </w:rPr>
      </w:pPr>
      <w:r w:rsidRPr="00A4782F">
        <w:rPr>
          <w:rFonts w:asciiTheme="minorBidi" w:hAnsiTheme="minorBidi" w:cstheme="minorBidi"/>
        </w:rPr>
        <w:t xml:space="preserve">This paper reviews open-source approaches used to determine the oxygen balance and heat of explosion of ideal and non-ideal explosive compositions. It has sought clarification from organisations such as Fraunhofer Institute for Chemical Technology (ICT) to determine that existing modelling tools do not establish the detonation products for multiple HME formulations </w:t>
      </w:r>
      <w:sdt>
        <w:sdtPr>
          <w:rPr>
            <w:rFonts w:asciiTheme="minorBidi" w:hAnsiTheme="minorBidi" w:cstheme="minorBidi"/>
          </w:rPr>
          <w:id w:val="-408926413"/>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Loe22 \l 2057 </w:instrText>
          </w:r>
          <w:r w:rsidRPr="00A4782F">
            <w:rPr>
              <w:rFonts w:asciiTheme="minorBidi" w:hAnsiTheme="minorBidi" w:cstheme="minorBidi"/>
            </w:rPr>
            <w:fldChar w:fldCharType="separate"/>
          </w:r>
          <w:r w:rsidR="00580D52" w:rsidRPr="00580D52">
            <w:rPr>
              <w:rFonts w:asciiTheme="minorBidi" w:hAnsiTheme="minorBidi" w:cstheme="minorBidi"/>
              <w:noProof/>
            </w:rPr>
            <w:t>[248]</w:t>
          </w:r>
          <w:r w:rsidRPr="00A4782F">
            <w:rPr>
              <w:rFonts w:asciiTheme="minorBidi" w:hAnsiTheme="minorBidi" w:cstheme="minorBidi"/>
            </w:rPr>
            <w:fldChar w:fldCharType="end"/>
          </w:r>
        </w:sdtContent>
      </w:sdt>
      <w:r w:rsidRPr="00A4782F">
        <w:rPr>
          <w:rFonts w:asciiTheme="minorBidi" w:hAnsiTheme="minorBidi" w:cstheme="minorBidi"/>
        </w:rPr>
        <w:t xml:space="preserve">. </w:t>
      </w:r>
    </w:p>
    <w:p w14:paraId="37816880" w14:textId="18941783" w:rsidR="00DC716C" w:rsidRDefault="00DC716C" w:rsidP="00B14BA5">
      <w:pPr>
        <w:rPr>
          <w:rFonts w:asciiTheme="minorBidi" w:hAnsiTheme="minorBidi" w:cstheme="minorBidi"/>
        </w:rPr>
      </w:pPr>
      <w:r w:rsidRPr="00A4782F">
        <w:rPr>
          <w:rFonts w:asciiTheme="minorBidi" w:hAnsiTheme="minorBidi" w:cstheme="minorBidi"/>
        </w:rPr>
        <w:t xml:space="preserve">Based on the methods devised by Kistiakowsky-Wilson, Springall-Roberts, Kamlet-Jacobs, Keshavarz and Cooper </w:t>
      </w:r>
      <w:sdt>
        <w:sdtPr>
          <w:rPr>
            <w:rFonts w:asciiTheme="minorBidi" w:hAnsiTheme="minorBidi" w:cstheme="minorBidi"/>
          </w:rPr>
          <w:id w:val="-208798945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Coo96 \l 2057 </w:instrText>
          </w:r>
          <w:r w:rsidRPr="00A4782F">
            <w:rPr>
              <w:rFonts w:asciiTheme="minorBidi" w:hAnsiTheme="minorBidi" w:cstheme="minorBidi"/>
            </w:rPr>
            <w:fldChar w:fldCharType="separate"/>
          </w:r>
          <w:r w:rsidR="00580D52" w:rsidRPr="00580D52">
            <w:rPr>
              <w:rFonts w:asciiTheme="minorBidi" w:hAnsiTheme="minorBidi" w:cstheme="minorBidi"/>
              <w:noProof/>
            </w:rPr>
            <w:t>[224]</w:t>
          </w:r>
          <w:r w:rsidRPr="00A4782F">
            <w:rPr>
              <w:rFonts w:asciiTheme="minorBidi" w:hAnsiTheme="minorBidi" w:cstheme="minorBidi"/>
            </w:rPr>
            <w:fldChar w:fldCharType="end"/>
          </w:r>
        </w:sdtContent>
      </w:sdt>
      <w:sdt>
        <w:sdtPr>
          <w:rPr>
            <w:rFonts w:asciiTheme="minorBidi" w:hAnsiTheme="minorBidi" w:cstheme="minorBidi"/>
          </w:rPr>
          <w:id w:val="439267882"/>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Kam68 \l 2057 </w:instrText>
          </w:r>
          <w:r w:rsidRPr="00A4782F">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[229]</w:t>
          </w:r>
          <w:r w:rsidRPr="00A4782F">
            <w:rPr>
              <w:rFonts w:asciiTheme="minorBidi" w:hAnsiTheme="minorBidi" w:cstheme="minorBidi"/>
            </w:rPr>
            <w:fldChar w:fldCharType="end"/>
          </w:r>
        </w:sdtContent>
      </w:sdt>
      <w:r w:rsidRPr="00A4782F">
        <w:rPr>
          <w:rFonts w:asciiTheme="minorBidi" w:hAnsiTheme="minorBidi" w:cstheme="minorBidi"/>
        </w:rPr>
        <w:t xml:space="preserve"> </w:t>
      </w:r>
      <w:sdt>
        <w:sdtPr>
          <w:rPr>
            <w:rFonts w:asciiTheme="minorBidi" w:hAnsiTheme="minorBidi" w:cstheme="minorBidi"/>
          </w:rPr>
          <w:id w:val="92129642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Siv22 \l 2057 </w:instrText>
          </w:r>
          <w:r w:rsidRPr="00A4782F">
            <w:rPr>
              <w:rFonts w:asciiTheme="minorBidi" w:hAnsiTheme="minorBidi" w:cstheme="minorBidi"/>
            </w:rPr>
            <w:fldChar w:fldCharType="separate"/>
          </w:r>
          <w:r w:rsidR="00580D52" w:rsidRPr="00580D52">
            <w:rPr>
              <w:rFonts w:asciiTheme="minorBidi" w:hAnsiTheme="minorBidi" w:cstheme="minorBidi"/>
              <w:noProof/>
            </w:rPr>
            <w:t>[228]</w:t>
          </w:r>
          <w:r w:rsidRPr="00A4782F">
            <w:rPr>
              <w:rFonts w:asciiTheme="minorBidi" w:hAnsiTheme="minorBidi" w:cstheme="minorBidi"/>
            </w:rPr>
            <w:fldChar w:fldCharType="end"/>
          </w:r>
        </w:sdtContent>
      </w:sdt>
      <w:r w:rsidRPr="00A4782F">
        <w:rPr>
          <w:rFonts w:asciiTheme="minorBidi" w:hAnsiTheme="minorBidi" w:cstheme="minorBidi"/>
        </w:rPr>
        <w:t xml:space="preserve"> </w:t>
      </w:r>
      <w:sdt>
        <w:sdtPr>
          <w:rPr>
            <w:rFonts w:asciiTheme="minorBidi" w:hAnsiTheme="minorBidi" w:cstheme="minorBidi"/>
          </w:rPr>
          <w:id w:val="218252789"/>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Akh111 \l 2057 </w:instrText>
          </w:r>
          <w:r w:rsidRPr="00A4782F">
            <w:rPr>
              <w:rFonts w:asciiTheme="minorBidi" w:hAnsiTheme="minorBidi" w:cstheme="minorBidi"/>
            </w:rPr>
            <w:fldChar w:fldCharType="separate"/>
          </w:r>
          <w:r w:rsidR="00580D52" w:rsidRPr="00580D52">
            <w:rPr>
              <w:rFonts w:asciiTheme="minorBidi" w:hAnsiTheme="minorBidi" w:cstheme="minorBidi"/>
              <w:noProof/>
            </w:rPr>
            <w:t>[64]</w:t>
          </w:r>
          <w:r w:rsidRPr="00A4782F">
            <w:rPr>
              <w:rFonts w:asciiTheme="minorBidi" w:hAnsiTheme="minorBidi" w:cstheme="minorBidi"/>
            </w:rPr>
            <w:fldChar w:fldCharType="end"/>
          </w:r>
        </w:sdtContent>
      </w:sdt>
      <w:r w:rsidRPr="00A4782F">
        <w:rPr>
          <w:rFonts w:asciiTheme="minorBidi" w:hAnsiTheme="minorBidi" w:cstheme="minorBidi"/>
        </w:rPr>
        <w:t>, this paper offers a generic chemical equation to predict the heat of explosion (</w:t>
      </w:r>
      <w:r w:rsidRPr="00A4782F">
        <w:rPr>
          <w:rFonts w:asciiTheme="minorBidi" w:hAnsiTheme="minorBidi" w:cstheme="minorBidi"/>
          <w:i/>
          <w:iCs/>
        </w:rPr>
        <w:t>Q</w:t>
      </w:r>
      <w:r w:rsidRPr="00A4782F">
        <w:rPr>
          <w:rFonts w:asciiTheme="minorBidi" w:hAnsiTheme="minorBidi" w:cstheme="minorBidi"/>
          <w:i/>
          <w:iCs/>
          <w:vertAlign w:val="subscript"/>
        </w:rPr>
        <w:t>e</w:t>
      </w:r>
      <w:r w:rsidRPr="00A4782F">
        <w:rPr>
          <w:rFonts w:asciiTheme="minorBidi" w:hAnsiTheme="minorBidi" w:cstheme="minorBidi"/>
        </w:rPr>
        <w:t>) and TNT equivalence (</w:t>
      </w:r>
      <w:r w:rsidRPr="00A4782F">
        <w:rPr>
          <w:rFonts w:asciiTheme="minorBidi" w:hAnsiTheme="minorBidi" w:cstheme="minorBidi"/>
          <w:i/>
          <w:iCs/>
        </w:rPr>
        <w:t>TNTe</w:t>
      </w:r>
      <w:r w:rsidRPr="00A4782F">
        <w:rPr>
          <w:rFonts w:asciiTheme="minorBidi" w:hAnsiTheme="minorBidi" w:cstheme="minorBidi"/>
        </w:rPr>
        <w:t>) for any non-ideal explosive that may take the form of Equation 1:</w:t>
      </w:r>
    </w:p>
    <w:tbl>
      <w:tblPr>
        <w:tblW w:w="0" w:type="auto"/>
        <w:tblLook w:val="00A0" w:firstRow="1" w:lastRow="0" w:firstColumn="1" w:lastColumn="0" w:noHBand="0" w:noVBand="0"/>
      </w:tblPr>
      <w:tblGrid>
        <w:gridCol w:w="7750"/>
        <w:gridCol w:w="754"/>
      </w:tblGrid>
      <w:tr w:rsidR="00B14BA5" w:rsidRPr="00A4782F" w14:paraId="110874F5" w14:textId="77777777" w:rsidTr="00613E40">
        <w:tc>
          <w:tcPr>
            <w:tcW w:w="7905" w:type="dxa"/>
          </w:tcPr>
          <w:p w14:paraId="468FEC9B" w14:textId="7D7812CD" w:rsidR="00B14BA5" w:rsidRPr="00A4782F" w:rsidRDefault="00986730" w:rsidP="00613E40">
            <w:pPr>
              <w:rPr>
                <w:rFonts w:asciiTheme="minorBidi" w:hAnsiTheme="minorBidi" w:cstheme="minorBidi"/>
              </w:rPr>
            </w:pPr>
            <m:oMath>
              <m:sSub>
                <m:sSubPr>
                  <m:ctrlPr>
                    <w:rPr>
                      <w:rFonts w:ascii="Cambria Math" w:hAnsi="Cambria Math" w:cstheme="minorBidi"/>
                      <w:szCs w:val="22"/>
                    </w:rPr>
                  </m:ctrlPr>
                </m:sSubPr>
                <m:e>
                  <m:r>
                    <m:rPr>
                      <m:sty m:val="bi"/>
                    </m:rPr>
                    <w:rPr>
                      <w:rFonts w:ascii="Cambria Math" w:hAnsi="Cambria Math" w:cstheme="minorBidi"/>
                      <w:szCs w:val="22"/>
                    </w:rPr>
                    <m:t>C</m:t>
                  </m:r>
                </m:e>
                <m:sub>
                  <m:r>
                    <m:rPr>
                      <m:sty m:val="bi"/>
                    </m:rPr>
                    <w:rPr>
                      <w:rFonts w:ascii="Cambria Math" w:hAnsi="Cambria Math" w:cstheme="minorBidi"/>
                      <w:szCs w:val="22"/>
                    </w:rPr>
                    <m:t>a</m:t>
                  </m:r>
                </m:sub>
              </m:sSub>
              <m:sSub>
                <m:sSubPr>
                  <m:ctrlPr>
                    <w:rPr>
                      <w:rFonts w:ascii="Cambria Math" w:hAnsi="Cambria Math" w:cstheme="minorBidi"/>
                      <w:szCs w:val="22"/>
                    </w:rPr>
                  </m:ctrlPr>
                </m:sSubPr>
                <m:e>
                  <m:r>
                    <m:rPr>
                      <m:sty m:val="bi"/>
                    </m:rPr>
                    <w:rPr>
                      <w:rFonts w:ascii="Cambria Math" w:hAnsi="Cambria Math" w:cstheme="minorBidi"/>
                      <w:szCs w:val="22"/>
                    </w:rPr>
                    <m:t>H</m:t>
                  </m:r>
                </m:e>
                <m:sub>
                  <m:r>
                    <m:rPr>
                      <m:sty m:val="bi"/>
                    </m:rPr>
                    <w:rPr>
                      <w:rFonts w:ascii="Cambria Math" w:hAnsi="Cambria Math" w:cstheme="minorBidi"/>
                      <w:szCs w:val="22"/>
                    </w:rPr>
                    <m:t>b</m:t>
                  </m:r>
                </m:sub>
              </m:sSub>
              <m:sSub>
                <m:sSubPr>
                  <m:ctrlPr>
                    <w:rPr>
                      <w:rFonts w:ascii="Cambria Math" w:hAnsi="Cambria Math" w:cstheme="minorBidi"/>
                      <w:szCs w:val="22"/>
                    </w:rPr>
                  </m:ctrlPr>
                </m:sSubPr>
                <m:e>
                  <m:r>
                    <m:rPr>
                      <m:sty m:val="bi"/>
                    </m:rPr>
                    <w:rPr>
                      <w:rFonts w:ascii="Cambria Math" w:hAnsi="Cambria Math" w:cstheme="minorBidi"/>
                      <w:szCs w:val="22"/>
                    </w:rPr>
                    <m:t>N</m:t>
                  </m:r>
                </m:e>
                <m:sub>
                  <m:r>
                    <m:rPr>
                      <m:sty m:val="bi"/>
                    </m:rPr>
                    <w:rPr>
                      <w:rFonts w:ascii="Cambria Math" w:hAnsi="Cambria Math" w:cstheme="minorBidi"/>
                      <w:szCs w:val="22"/>
                    </w:rPr>
                    <m:t>c</m:t>
                  </m:r>
                </m:sub>
              </m:sSub>
              <m:sSub>
                <m:sSubPr>
                  <m:ctrlPr>
                    <w:rPr>
                      <w:rFonts w:ascii="Cambria Math" w:hAnsi="Cambria Math" w:cstheme="minorBidi"/>
                      <w:szCs w:val="22"/>
                    </w:rPr>
                  </m:ctrlPr>
                </m:sSubPr>
                <m:e>
                  <m:r>
                    <m:rPr>
                      <m:sty m:val="bi"/>
                    </m:rPr>
                    <w:rPr>
                      <w:rFonts w:ascii="Cambria Math" w:hAnsi="Cambria Math" w:cstheme="minorBidi"/>
                      <w:szCs w:val="22"/>
                    </w:rPr>
                    <m:t>O</m:t>
                  </m:r>
                </m:e>
                <m:sub>
                  <m:r>
                    <m:rPr>
                      <m:sty m:val="bi"/>
                    </m:rPr>
                    <w:rPr>
                      <w:rFonts w:ascii="Cambria Math" w:hAnsi="Cambria Math" w:cstheme="minorBidi"/>
                      <w:szCs w:val="22"/>
                    </w:rPr>
                    <m:t>d</m:t>
                  </m:r>
                </m:sub>
              </m:sSub>
              <m:sSub>
                <m:sSubPr>
                  <m:ctrlPr>
                    <w:rPr>
                      <w:rFonts w:ascii="Cambria Math" w:hAnsi="Cambria Math" w:cstheme="minorBidi"/>
                      <w:szCs w:val="22"/>
                    </w:rPr>
                  </m:ctrlPr>
                </m:sSubPr>
                <m:e>
                  <m:r>
                    <m:rPr>
                      <m:sty m:val="bi"/>
                    </m:rPr>
                    <w:rPr>
                      <w:rFonts w:ascii="Cambria Math" w:hAnsi="Cambria Math" w:cstheme="minorBidi"/>
                      <w:szCs w:val="22"/>
                    </w:rPr>
                    <m:t>Li</m:t>
                  </m:r>
                </m:e>
                <m:sub>
                  <m:r>
                    <m:rPr>
                      <m:sty m:val="bi"/>
                    </m:rPr>
                    <w:rPr>
                      <w:rFonts w:ascii="Cambria Math" w:hAnsi="Cambria Math" w:cstheme="minorBidi"/>
                      <w:szCs w:val="22"/>
                    </w:rPr>
                    <m:t>li</m:t>
                  </m:r>
                </m:sub>
              </m:sSub>
              <m:sSub>
                <m:sSubPr>
                  <m:ctrlPr>
                    <w:rPr>
                      <w:rFonts w:ascii="Cambria Math" w:hAnsi="Cambria Math" w:cstheme="minorBidi"/>
                      <w:szCs w:val="22"/>
                    </w:rPr>
                  </m:ctrlPr>
                </m:sSubPr>
                <m:e>
                  <m:r>
                    <m:rPr>
                      <m:sty m:val="bi"/>
                    </m:rPr>
                    <w:rPr>
                      <w:rFonts w:ascii="Cambria Math" w:hAnsi="Cambria Math" w:cstheme="minorBidi"/>
                      <w:szCs w:val="22"/>
                    </w:rPr>
                    <m:t>Na</m:t>
                  </m:r>
                </m:e>
                <m:sub>
                  <m:r>
                    <m:rPr>
                      <m:sty m:val="bi"/>
                    </m:rPr>
                    <w:rPr>
                      <w:rFonts w:ascii="Cambria Math" w:hAnsi="Cambria Math" w:cstheme="minorBidi"/>
                      <w:szCs w:val="22"/>
                    </w:rPr>
                    <m:t>na</m:t>
                  </m:r>
                </m:sub>
              </m:sSub>
              <m:sSub>
                <m:sSubPr>
                  <m:ctrlPr>
                    <w:rPr>
                      <w:rFonts w:ascii="Cambria Math" w:hAnsi="Cambria Math" w:cstheme="minorBidi"/>
                      <w:szCs w:val="22"/>
                    </w:rPr>
                  </m:ctrlPr>
                </m:sSubPr>
                <m:e>
                  <m:r>
                    <m:rPr>
                      <m:sty m:val="bi"/>
                    </m:rPr>
                    <w:rPr>
                      <w:rFonts w:ascii="Cambria Math" w:hAnsi="Cambria Math" w:cstheme="minorBidi"/>
                      <w:szCs w:val="22"/>
                    </w:rPr>
                    <m:t>K</m:t>
                  </m:r>
                </m:e>
                <m:sub>
                  <m:r>
                    <m:rPr>
                      <m:sty m:val="bi"/>
                    </m:rPr>
                    <w:rPr>
                      <w:rFonts w:ascii="Cambria Math" w:hAnsi="Cambria Math" w:cstheme="minorBidi"/>
                      <w:szCs w:val="22"/>
                    </w:rPr>
                    <m:t>k</m:t>
                  </m:r>
                </m:sub>
              </m:sSub>
              <m:sSub>
                <m:sSubPr>
                  <m:ctrlPr>
                    <w:rPr>
                      <w:rFonts w:ascii="Cambria Math" w:hAnsi="Cambria Math" w:cstheme="minorBidi"/>
                      <w:szCs w:val="22"/>
                    </w:rPr>
                  </m:ctrlPr>
                </m:sSubPr>
                <m:e>
                  <m:r>
                    <m:rPr>
                      <m:sty m:val="bi"/>
                    </m:rPr>
                    <w:rPr>
                      <w:rFonts w:ascii="Cambria Math" w:hAnsi="Cambria Math" w:cstheme="minorBidi"/>
                      <w:szCs w:val="22"/>
                    </w:rPr>
                    <m:t>Mg</m:t>
                  </m:r>
                </m:e>
                <m:sub>
                  <m:r>
                    <m:rPr>
                      <m:sty m:val="bi"/>
                    </m:rPr>
                    <w:rPr>
                      <w:rFonts w:ascii="Cambria Math" w:hAnsi="Cambria Math" w:cstheme="minorBidi"/>
                      <w:szCs w:val="22"/>
                    </w:rPr>
                    <m:t>mg</m:t>
                  </m:r>
                </m:sub>
              </m:sSub>
              <m:sSub>
                <m:sSubPr>
                  <m:ctrlPr>
                    <w:rPr>
                      <w:rFonts w:ascii="Cambria Math" w:hAnsi="Cambria Math" w:cstheme="minorBidi"/>
                      <w:szCs w:val="22"/>
                    </w:rPr>
                  </m:ctrlPr>
                </m:sSubPr>
                <m:e>
                  <m:r>
                    <m:rPr>
                      <m:sty m:val="bi"/>
                    </m:rPr>
                    <w:rPr>
                      <w:rFonts w:ascii="Cambria Math" w:hAnsi="Cambria Math" w:cstheme="minorBidi"/>
                      <w:szCs w:val="22"/>
                    </w:rPr>
                    <m:t>Ba</m:t>
                  </m:r>
                </m:e>
                <m:sub>
                  <m:r>
                    <m:rPr>
                      <m:sty m:val="bi"/>
                    </m:rPr>
                    <w:rPr>
                      <w:rFonts w:ascii="Cambria Math" w:hAnsi="Cambria Math" w:cstheme="minorBidi"/>
                      <w:szCs w:val="22"/>
                    </w:rPr>
                    <m:t>ba</m:t>
                  </m:r>
                </m:sub>
              </m:sSub>
              <m:sSub>
                <m:sSubPr>
                  <m:ctrlPr>
                    <w:rPr>
                      <w:rFonts w:ascii="Cambria Math" w:hAnsi="Cambria Math" w:cstheme="minorBidi"/>
                      <w:szCs w:val="22"/>
                    </w:rPr>
                  </m:ctrlPr>
                </m:sSubPr>
                <m:e>
                  <m:r>
                    <m:rPr>
                      <m:sty m:val="bi"/>
                    </m:rPr>
                    <w:rPr>
                      <w:rFonts w:ascii="Cambria Math" w:hAnsi="Cambria Math" w:cstheme="minorBidi"/>
                      <w:szCs w:val="22"/>
                    </w:rPr>
                    <m:t>Zn</m:t>
                  </m:r>
                </m:e>
                <m:sub>
                  <m:r>
                    <m:rPr>
                      <m:sty m:val="bi"/>
                    </m:rPr>
                    <w:rPr>
                      <w:rFonts w:ascii="Cambria Math" w:hAnsi="Cambria Math" w:cstheme="minorBidi"/>
                      <w:szCs w:val="22"/>
                    </w:rPr>
                    <m:t>zn</m:t>
                  </m:r>
                </m:sub>
              </m:sSub>
              <m:sSub>
                <m:sSubPr>
                  <m:ctrlPr>
                    <w:rPr>
                      <w:rFonts w:ascii="Cambria Math" w:hAnsi="Cambria Math" w:cstheme="minorBidi"/>
                      <w:szCs w:val="22"/>
                    </w:rPr>
                  </m:ctrlPr>
                </m:sSubPr>
                <m:e>
                  <m:r>
                    <m:rPr>
                      <m:sty m:val="bi"/>
                    </m:rPr>
                    <w:rPr>
                      <w:rFonts w:ascii="Cambria Math" w:hAnsi="Cambria Math" w:cstheme="minorBidi"/>
                      <w:szCs w:val="22"/>
                    </w:rPr>
                    <m:t>B</m:t>
                  </m:r>
                </m:e>
                <m:sub>
                  <m:r>
                    <m:rPr>
                      <m:sty m:val="bi"/>
                    </m:rPr>
                    <w:rPr>
                      <w:rFonts w:ascii="Cambria Math" w:hAnsi="Cambria Math" w:cstheme="minorBidi"/>
                      <w:szCs w:val="22"/>
                    </w:rPr>
                    <m:t>b</m:t>
                  </m:r>
                </m:sub>
              </m:sSub>
              <m:sSub>
                <m:sSubPr>
                  <m:ctrlPr>
                    <w:rPr>
                      <w:rFonts w:ascii="Cambria Math" w:hAnsi="Cambria Math" w:cstheme="minorBidi"/>
                      <w:szCs w:val="22"/>
                    </w:rPr>
                  </m:ctrlPr>
                </m:sSubPr>
                <m:e>
                  <m:r>
                    <m:rPr>
                      <m:sty m:val="bi"/>
                    </m:rPr>
                    <w:rPr>
                      <w:rFonts w:ascii="Cambria Math" w:hAnsi="Cambria Math" w:cstheme="minorBidi"/>
                      <w:szCs w:val="22"/>
                    </w:rPr>
                    <m:t>Al</m:t>
                  </m:r>
                </m:e>
                <m:sub>
                  <m:r>
                    <m:rPr>
                      <m:sty m:val="bi"/>
                    </m:rPr>
                    <w:rPr>
                      <w:rFonts w:ascii="Cambria Math" w:hAnsi="Cambria Math" w:cstheme="minorBidi"/>
                      <w:szCs w:val="22"/>
                    </w:rPr>
                    <m:t>al</m:t>
                  </m:r>
                </m:sub>
              </m:sSub>
              <m:sSub>
                <m:sSubPr>
                  <m:ctrlPr>
                    <w:rPr>
                      <w:rFonts w:ascii="Cambria Math" w:hAnsi="Cambria Math" w:cstheme="minorBidi"/>
                      <w:szCs w:val="22"/>
                    </w:rPr>
                  </m:ctrlPr>
                </m:sSubPr>
                <m:e>
                  <m:r>
                    <m:rPr>
                      <m:sty m:val="bi"/>
                    </m:rPr>
                    <w:rPr>
                      <w:rFonts w:ascii="Cambria Math" w:hAnsi="Cambria Math" w:cstheme="minorBidi"/>
                      <w:szCs w:val="22"/>
                    </w:rPr>
                    <m:t>Pb</m:t>
                  </m:r>
                </m:e>
                <m:sub>
                  <m:r>
                    <m:rPr>
                      <m:sty m:val="bi"/>
                    </m:rPr>
                    <w:rPr>
                      <w:rFonts w:ascii="Cambria Math" w:hAnsi="Cambria Math" w:cstheme="minorBidi"/>
                      <w:szCs w:val="22"/>
                    </w:rPr>
                    <m:t>pb</m:t>
                  </m:r>
                </m:sub>
              </m:sSub>
              <m:sSub>
                <m:sSubPr>
                  <m:ctrlPr>
                    <w:rPr>
                      <w:rFonts w:ascii="Cambria Math" w:hAnsi="Cambria Math" w:cstheme="minorBidi"/>
                      <w:szCs w:val="22"/>
                    </w:rPr>
                  </m:ctrlPr>
                </m:sSubPr>
                <m:e>
                  <m:r>
                    <m:rPr>
                      <m:sty m:val="bi"/>
                    </m:rPr>
                    <w:rPr>
                      <w:rFonts w:ascii="Cambria Math" w:hAnsi="Cambria Math" w:cstheme="minorBidi"/>
                      <w:szCs w:val="22"/>
                    </w:rPr>
                    <m:t>F</m:t>
                  </m:r>
                </m:e>
                <m:sub>
                  <m:r>
                    <m:rPr>
                      <m:sty m:val="bi"/>
                    </m:rPr>
                    <w:rPr>
                      <w:rFonts w:ascii="Cambria Math" w:hAnsi="Cambria Math" w:cstheme="minorBidi"/>
                      <w:szCs w:val="22"/>
                    </w:rPr>
                    <m:t>f</m:t>
                  </m:r>
                </m:sub>
              </m:sSub>
              <m:sSub>
                <m:sSubPr>
                  <m:ctrlPr>
                    <w:rPr>
                      <w:rFonts w:ascii="Cambria Math" w:hAnsi="Cambria Math" w:cstheme="minorBidi"/>
                      <w:szCs w:val="22"/>
                    </w:rPr>
                  </m:ctrlPr>
                </m:sSubPr>
                <m:e>
                  <m:r>
                    <m:rPr>
                      <m:sty m:val="bi"/>
                    </m:rPr>
                    <w:rPr>
                      <w:rFonts w:ascii="Cambria Math" w:hAnsi="Cambria Math" w:cstheme="minorBidi"/>
                      <w:szCs w:val="22"/>
                    </w:rPr>
                    <m:t>Cl</m:t>
                  </m:r>
                </m:e>
                <m:sub>
                  <m:r>
                    <m:rPr>
                      <m:sty m:val="bi"/>
                    </m:rPr>
                    <w:rPr>
                      <w:rFonts w:ascii="Cambria Math" w:hAnsi="Cambria Math" w:cstheme="minorBidi"/>
                      <w:szCs w:val="22"/>
                    </w:rPr>
                    <m:t>cl</m:t>
                  </m:r>
                </m:sub>
              </m:sSub>
              <m:sSub>
                <m:sSubPr>
                  <m:ctrlPr>
                    <w:rPr>
                      <w:rFonts w:ascii="Cambria Math" w:hAnsi="Cambria Math" w:cstheme="minorBidi"/>
                      <w:szCs w:val="22"/>
                    </w:rPr>
                  </m:ctrlPr>
                </m:sSubPr>
                <m:e>
                  <m:r>
                    <m:rPr>
                      <m:sty m:val="bi"/>
                    </m:rPr>
                    <w:rPr>
                      <w:rFonts w:ascii="Cambria Math" w:hAnsi="Cambria Math" w:cstheme="minorBidi"/>
                      <w:szCs w:val="22"/>
                    </w:rPr>
                    <m:t>S</m:t>
                  </m:r>
                </m:e>
                <m:sub>
                  <m:r>
                    <m:rPr>
                      <m:sty m:val="bi"/>
                    </m:rPr>
                    <w:rPr>
                      <w:rFonts w:ascii="Cambria Math" w:hAnsi="Cambria Math" w:cstheme="minorBidi"/>
                      <w:szCs w:val="22"/>
                    </w:rPr>
                    <m:t>s</m:t>
                  </m:r>
                </m:sub>
              </m:sSub>
              <m:sSub>
                <m:sSubPr>
                  <m:ctrlPr>
                    <w:rPr>
                      <w:rFonts w:ascii="Cambria Math" w:hAnsi="Cambria Math" w:cstheme="minorBidi"/>
                      <w:szCs w:val="22"/>
                    </w:rPr>
                  </m:ctrlPr>
                </m:sSubPr>
                <m:e>
                  <m:r>
                    <m:rPr>
                      <m:sty m:val="bi"/>
                    </m:rPr>
                    <w:rPr>
                      <w:rFonts w:ascii="Cambria Math" w:hAnsi="Cambria Math" w:cstheme="minorBidi"/>
                      <w:szCs w:val="22"/>
                    </w:rPr>
                    <m:t>Sr</m:t>
                  </m:r>
                </m:e>
                <m:sub>
                  <m:r>
                    <m:rPr>
                      <m:sty m:val="bi"/>
                    </m:rPr>
                    <w:rPr>
                      <w:rFonts w:ascii="Cambria Math" w:hAnsi="Cambria Math" w:cstheme="minorBidi"/>
                      <w:szCs w:val="22"/>
                    </w:rPr>
                    <m:t>sr</m:t>
                  </m:r>
                </m:sub>
              </m:sSub>
              <m:sSub>
                <m:sSubPr>
                  <m:ctrlPr>
                    <w:rPr>
                      <w:rFonts w:ascii="Cambria Math" w:hAnsi="Cambria Math" w:cstheme="minorBidi"/>
                      <w:szCs w:val="22"/>
                    </w:rPr>
                  </m:ctrlPr>
                </m:sSubPr>
                <m:e>
                  <m:r>
                    <m:rPr>
                      <m:sty m:val="bi"/>
                    </m:rPr>
                    <w:rPr>
                      <w:rFonts w:ascii="Cambria Math" w:hAnsi="Cambria Math" w:cstheme="minorBidi"/>
                      <w:szCs w:val="22"/>
                    </w:rPr>
                    <m:t>Br</m:t>
                  </m:r>
                </m:e>
                <m:sub>
                  <m:r>
                    <m:rPr>
                      <m:sty m:val="bi"/>
                    </m:rPr>
                    <w:rPr>
                      <w:rFonts w:ascii="Cambria Math" w:hAnsi="Cambria Math" w:cstheme="minorBidi"/>
                      <w:szCs w:val="22"/>
                    </w:rPr>
                    <m:t>br</m:t>
                  </m:r>
                </m:sub>
              </m:sSub>
              <m:sSub>
                <m:sSubPr>
                  <m:ctrlPr>
                    <w:rPr>
                      <w:rFonts w:ascii="Cambria Math" w:hAnsi="Cambria Math" w:cstheme="minorBidi"/>
                      <w:szCs w:val="22"/>
                    </w:rPr>
                  </m:ctrlPr>
                </m:sSubPr>
                <m:e>
                  <m:r>
                    <m:rPr>
                      <m:sty m:val="bi"/>
                    </m:rPr>
                    <w:rPr>
                      <w:rFonts w:ascii="Cambria Math" w:hAnsi="Cambria Math" w:cstheme="minorBidi"/>
                      <w:szCs w:val="22"/>
                    </w:rPr>
                    <m:t>I</m:t>
                  </m:r>
                </m:e>
                <m:sub>
                  <m:r>
                    <m:rPr>
                      <m:sty m:val="bi"/>
                    </m:rPr>
                    <w:rPr>
                      <w:rFonts w:ascii="Cambria Math" w:hAnsi="Cambria Math" w:cstheme="minorBidi"/>
                      <w:szCs w:val="22"/>
                    </w:rPr>
                    <m:t>i</m:t>
                  </m:r>
                </m:sub>
              </m:sSub>
            </m:oMath>
            <w:r w:rsidR="00B14BA5" w:rsidRPr="00A4782F">
              <w:rPr>
                <w:rFonts w:asciiTheme="minorBidi" w:hAnsiTheme="minorBidi" w:cstheme="minorBidi"/>
                <w:szCs w:val="22"/>
              </w:rPr>
              <w:t xml:space="preserve">    </w:t>
            </w:r>
          </w:p>
        </w:tc>
        <w:tc>
          <w:tcPr>
            <w:tcW w:w="815" w:type="dxa"/>
          </w:tcPr>
          <w:p w14:paraId="1A74E1D5" w14:textId="06C34C9B" w:rsidR="00B14BA5" w:rsidRPr="00A4782F" w:rsidRDefault="00B14BA5" w:rsidP="00613E40">
            <w:pPr>
              <w:pStyle w:val="Caption"/>
              <w:jc w:val="right"/>
              <w:rPr>
                <w:rFonts w:asciiTheme="minorBidi" w:hAnsiTheme="minorBidi" w:cstheme="minorBidi"/>
              </w:rPr>
            </w:pPr>
            <w:bookmarkStart w:id="222" w:name="_Ref143537346"/>
            <w:bookmarkStart w:id="223" w:name="_Toc152142402"/>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w:t>
            </w:r>
            <w:r w:rsidR="00260D8A">
              <w:rPr>
                <w:rFonts w:asciiTheme="minorBidi" w:hAnsiTheme="minorBidi" w:cstheme="minorBidi"/>
              </w:rPr>
              <w:fldChar w:fldCharType="end"/>
            </w:r>
            <w:bookmarkEnd w:id="222"/>
            <w:r w:rsidRPr="00A4782F">
              <w:rPr>
                <w:rFonts w:asciiTheme="minorBidi" w:hAnsiTheme="minorBidi" w:cstheme="minorBidi"/>
              </w:rPr>
              <w:t>)</w:t>
            </w:r>
            <w:bookmarkEnd w:id="223"/>
          </w:p>
        </w:tc>
      </w:tr>
    </w:tbl>
    <w:p w14:paraId="61458C1D" w14:textId="1F27B6AA" w:rsidR="004075BF" w:rsidRDefault="00DC716C" w:rsidP="004075BF">
      <w:pPr>
        <w:rPr>
          <w:rFonts w:asciiTheme="minorBidi" w:eastAsiaTheme="minorEastAsia" w:hAnsiTheme="minorBidi" w:cstheme="minorBidi"/>
        </w:rPr>
      </w:pPr>
      <w:r w:rsidRPr="00A4782F">
        <w:rPr>
          <w:rFonts w:asciiTheme="minorBidi" w:eastAsiaTheme="minorEastAsia" w:hAnsiTheme="minorBidi" w:cstheme="minorBidi"/>
        </w:rPr>
        <w:t xml:space="preserve">This equation considers not only current HME formulations where regulation is applied [44] but also those formulations that may be devised as supply chains become constrained </w:t>
      </w:r>
      <w:sdt>
        <w:sdtPr>
          <w:rPr>
            <w:rFonts w:asciiTheme="minorBidi" w:eastAsiaTheme="minorEastAsia" w:hAnsiTheme="minorBidi" w:cstheme="minorBidi"/>
          </w:rPr>
          <w:id w:val="-1266159300"/>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CITATION Oxl22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[219]</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w:t>
      </w:r>
      <w:sdt>
        <w:sdtPr>
          <w:rPr>
            <w:rFonts w:asciiTheme="minorBidi" w:eastAsiaTheme="minorEastAsia" w:hAnsiTheme="minorBidi" w:cstheme="minorBidi"/>
          </w:rPr>
          <w:id w:val="-1442991346"/>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GIC21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[33]</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w:t>
      </w:r>
      <w:sdt>
        <w:sdtPr>
          <w:rPr>
            <w:rFonts w:asciiTheme="minorBidi" w:eastAsiaTheme="minorEastAsia" w:hAnsiTheme="minorBidi" w:cstheme="minorBidi"/>
          </w:rPr>
          <w:id w:val="1251234224"/>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Oxl15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[249]</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Typical compositions could therefore contain any number of the fuels and oxidisers listed in</w:t>
      </w:r>
      <w:r w:rsidR="009E6AD9">
        <w:rPr>
          <w:rFonts w:asciiTheme="minorBidi" w:eastAsiaTheme="minorEastAsia" w:hAnsiTheme="minorBidi" w:cstheme="minorBidi"/>
        </w:rPr>
        <w:t xml:space="preserve"> </w:t>
      </w:r>
      <w:r w:rsidR="009E6AD9">
        <w:rPr>
          <w:rFonts w:asciiTheme="minorBidi" w:eastAsiaTheme="minorEastAsia" w:hAnsiTheme="minorBidi" w:cstheme="minorBidi"/>
        </w:rPr>
        <w:fldChar w:fldCharType="begin"/>
      </w:r>
      <w:r w:rsidR="009E6AD9">
        <w:rPr>
          <w:rFonts w:asciiTheme="minorBidi" w:eastAsiaTheme="minorEastAsia" w:hAnsiTheme="minorBidi" w:cstheme="minorBidi"/>
        </w:rPr>
        <w:instrText xml:space="preserve"> REF _Ref151989135 \h </w:instrText>
      </w:r>
      <w:r w:rsidR="009E6AD9">
        <w:rPr>
          <w:rFonts w:asciiTheme="minorBidi" w:eastAsiaTheme="minorEastAsia" w:hAnsiTheme="minorBidi" w:cstheme="minorBidi"/>
        </w:rPr>
      </w:r>
      <w:r w:rsidR="009E6AD9">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2</w:t>
      </w:r>
      <w:r w:rsidR="009E6AD9">
        <w:rPr>
          <w:rFonts w:asciiTheme="minorBidi" w:eastAsiaTheme="minorEastAsia" w:hAnsiTheme="minorBidi" w:cstheme="minorBidi"/>
        </w:rPr>
        <w:fldChar w:fldCharType="end"/>
      </w:r>
      <w:r w:rsidRPr="00A4782F">
        <w:rPr>
          <w:rFonts w:asciiTheme="minorBidi" w:eastAsiaTheme="minorEastAsia" w:hAnsiTheme="minorBidi" w:cstheme="minorBidi"/>
        </w:rPr>
        <w:t>:</w:t>
      </w:r>
    </w:p>
    <w:p w14:paraId="310459DD" w14:textId="77777777" w:rsidR="005D2EC9" w:rsidRDefault="005D2EC9" w:rsidP="004075BF">
      <w:pPr>
        <w:rPr>
          <w:rFonts w:asciiTheme="minorBidi" w:eastAsiaTheme="minorEastAsia" w:hAnsiTheme="minorBidi" w:cstheme="minorBidi"/>
        </w:rPr>
      </w:pPr>
    </w:p>
    <w:p w14:paraId="1374B208" w14:textId="6ABF33D2" w:rsidR="005D2EC9" w:rsidRDefault="005D2EC9" w:rsidP="004075BF">
      <w:pPr>
        <w:rPr>
          <w:rFonts w:asciiTheme="minorBidi" w:eastAsiaTheme="minorEastAsia" w:hAnsiTheme="minorBidi" w:cstheme="minorBidi"/>
        </w:rPr>
        <w:sectPr w:rsidR="005D2EC9" w:rsidSect="00453C34">
          <w:pgSz w:w="11906" w:h="16838" w:code="9"/>
          <w:pgMar w:top="1701" w:right="1701" w:bottom="1701" w:left="1701" w:header="709" w:footer="851" w:gutter="0"/>
          <w:cols w:space="708"/>
          <w:docGrid w:linePitch="360"/>
        </w:sectPr>
      </w:pPr>
    </w:p>
    <w:p w14:paraId="6B51385F" w14:textId="79DC6268" w:rsidR="004075BF" w:rsidRPr="00A4782F" w:rsidRDefault="0067757F" w:rsidP="0067757F">
      <w:pPr>
        <w:pStyle w:val="Caption"/>
        <w:jc w:val="center"/>
        <w:rPr>
          <w:rFonts w:asciiTheme="minorBidi" w:eastAsiaTheme="minorEastAsia" w:hAnsiTheme="minorBidi" w:cstheme="minorBidi"/>
        </w:rPr>
      </w:pPr>
      <w:bookmarkStart w:id="224" w:name="_Ref151989135"/>
      <w:bookmarkStart w:id="225" w:name="_Toc152159694"/>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2</w:t>
        </w:r>
      </w:fldSimple>
      <w:bookmarkEnd w:id="224"/>
      <w:r>
        <w:t xml:space="preserve">: </w:t>
      </w:r>
      <w:r w:rsidRPr="00647F9A">
        <w:t>A generic list of ECP that could be used in HME manufacture (© BCL Ltd)</w:t>
      </w:r>
      <w:bookmarkEnd w:id="225"/>
    </w:p>
    <w:p w14:paraId="55AED24B" w14:textId="77777777" w:rsidR="00DC716C" w:rsidRPr="00A4782F" w:rsidRDefault="00DC716C" w:rsidP="00DC716C">
      <w:pPr>
        <w:jc w:val="center"/>
        <w:rPr>
          <w:rFonts w:asciiTheme="minorBidi" w:eastAsiaTheme="minorEastAsia" w:hAnsiTheme="minorBidi" w:cstheme="minorBidi"/>
        </w:rPr>
      </w:pPr>
      <w:r w:rsidRPr="00A4782F">
        <w:rPr>
          <w:rFonts w:asciiTheme="minorBidi" w:eastAsiaTheme="minorEastAsia" w:hAnsiTheme="minorBidi" w:cstheme="minorBidi"/>
          <w:noProof/>
        </w:rPr>
        <w:drawing>
          <wp:inline distT="0" distB="0" distL="0" distR="0" wp14:anchorId="3009E5C7" wp14:editId="363D5415">
            <wp:extent cx="6983902" cy="4330700"/>
            <wp:effectExtent l="0" t="0" r="1270" b="0"/>
            <wp:docPr id="1077780366" name="Picture 1077780366"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Table&#10;&#10;Description automatically generated"/>
                    <pic:cNvPicPr/>
                  </pic:nvPicPr>
                  <pic:blipFill>
                    <a:blip r:embed="rId32" cstate="print">
                      <a:extLst>
                        <a:ext uri="{28A0092B-C50C-407E-A947-70E740481C1C}">
                          <a14:useLocalDpi xmlns:a14="http://schemas.microsoft.com/office/drawing/2010/main" val="0"/>
                        </a:ext>
                      </a:extLst>
                    </a:blip>
                    <a:stretch>
                      <a:fillRect/>
                    </a:stretch>
                  </pic:blipFill>
                  <pic:spPr>
                    <a:xfrm>
                      <a:off x="0" y="0"/>
                      <a:ext cx="7073282" cy="4386124"/>
                    </a:xfrm>
                    <a:prstGeom prst="rect">
                      <a:avLst/>
                    </a:prstGeom>
                  </pic:spPr>
                </pic:pic>
              </a:graphicData>
            </a:graphic>
          </wp:inline>
        </w:drawing>
      </w:r>
    </w:p>
    <w:p w14:paraId="028B2A90" w14:textId="77777777" w:rsidR="004075BF" w:rsidRDefault="004075BF" w:rsidP="00DC716C">
      <w:pPr>
        <w:rPr>
          <w:rFonts w:asciiTheme="minorBidi" w:eastAsiaTheme="minorEastAsia" w:hAnsiTheme="minorBidi" w:cstheme="minorBidi"/>
          <w:i/>
          <w:iCs/>
        </w:rPr>
        <w:sectPr w:rsidR="004075BF" w:rsidSect="004075BF">
          <w:pgSz w:w="16838" w:h="11906" w:orient="landscape" w:code="9"/>
          <w:pgMar w:top="1701" w:right="1701" w:bottom="1701" w:left="1701" w:header="709" w:footer="851" w:gutter="0"/>
          <w:cols w:space="708"/>
          <w:docGrid w:linePitch="360"/>
        </w:sectPr>
      </w:pPr>
    </w:p>
    <w:p w14:paraId="0AC10397" w14:textId="087226C1"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i/>
          <w:iCs/>
        </w:rPr>
        <w:t xml:space="preserve">TNTe </w:t>
      </w:r>
      <w:r w:rsidRPr="00A4782F">
        <w:rPr>
          <w:rFonts w:asciiTheme="minorBidi" w:eastAsiaTheme="minorEastAsia" w:hAnsiTheme="minorBidi" w:cstheme="minorBidi"/>
        </w:rPr>
        <w:t xml:space="preserve">has been chosen as the comparator, given its doctrinal use in energetic performance on land </w:t>
      </w:r>
      <w:sdt>
        <w:sdtPr>
          <w:rPr>
            <w:rFonts w:asciiTheme="minorBidi" w:eastAsiaTheme="minorEastAsia" w:hAnsiTheme="minorBidi" w:cstheme="minorBidi"/>
          </w:rPr>
          <w:id w:val="1201433980"/>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Kin84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[250]</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and at sea </w:t>
      </w:r>
      <w:sdt>
        <w:sdtPr>
          <w:rPr>
            <w:rFonts w:asciiTheme="minorBidi" w:eastAsiaTheme="minorEastAsia" w:hAnsiTheme="minorBidi" w:cstheme="minorBidi"/>
          </w:rPr>
          <w:id w:val="-458955709"/>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Col48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[251]</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for over a century. However, it is acknowledged that </w:t>
      </w:r>
      <w:r w:rsidRPr="00A4782F">
        <w:rPr>
          <w:rFonts w:asciiTheme="minorBidi" w:eastAsiaTheme="minorEastAsia" w:hAnsiTheme="minorBidi" w:cstheme="minorBidi"/>
          <w:i/>
          <w:iCs/>
        </w:rPr>
        <w:t>TNTe</w:t>
      </w:r>
      <w:r w:rsidRPr="00A4782F">
        <w:rPr>
          <w:rFonts w:asciiTheme="minorBidi" w:eastAsiaTheme="minorEastAsia" w:hAnsiTheme="minorBidi" w:cstheme="minorBidi"/>
        </w:rPr>
        <w:t xml:space="preserve"> for high and low explosives depends on the measurement method, and errors exceeding 30% are typical </w:t>
      </w:r>
      <w:sdt>
        <w:sdtPr>
          <w:rPr>
            <w:rFonts w:asciiTheme="minorBidi" w:eastAsiaTheme="minorEastAsia" w:hAnsiTheme="minorBidi" w:cstheme="minorBidi"/>
          </w:rPr>
          <w:id w:val="-1507985193"/>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Loc11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[252]</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This is a significant margin for the first responder in terms of blast, fragmentation, safety distance, or indeed the thermal energy available to inflict quaternary physical injury </w:t>
      </w:r>
      <w:sdt>
        <w:sdtPr>
          <w:rPr>
            <w:rFonts w:asciiTheme="minorBidi" w:eastAsiaTheme="minorEastAsia" w:hAnsiTheme="minorBidi" w:cstheme="minorBidi"/>
          </w:rPr>
          <w:id w:val="219107292"/>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Bea18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[247]</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For example, the values of </w:t>
      </w:r>
      <w:r w:rsidRPr="00A4782F">
        <w:rPr>
          <w:rFonts w:asciiTheme="minorBidi" w:eastAsiaTheme="minorEastAsia" w:hAnsiTheme="minorBidi" w:cstheme="minorBidi"/>
          <w:i/>
          <w:iCs/>
        </w:rPr>
        <w:t>TNTe</w:t>
      </w:r>
      <w:r w:rsidRPr="00A4782F">
        <w:rPr>
          <w:rFonts w:asciiTheme="minorBidi" w:eastAsiaTheme="minorEastAsia" w:hAnsiTheme="minorBidi" w:cstheme="minorBidi"/>
        </w:rPr>
        <w:t xml:space="preserve"> for ideal and non-ideal explosives identified by the ballistic mortar test </w:t>
      </w:r>
      <w:sdt>
        <w:sdtPr>
          <w:rPr>
            <w:rFonts w:asciiTheme="minorBidi" w:eastAsiaTheme="minorEastAsia" w:hAnsiTheme="minorBidi" w:cstheme="minorBidi"/>
          </w:rPr>
          <w:id w:val="-1235243420"/>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Wha00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[253]</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are entirely different to that proposed by other methods such as peak overpressure/positive impulse </w:t>
      </w:r>
      <w:sdt>
        <w:sdtPr>
          <w:rPr>
            <w:rFonts w:asciiTheme="minorBidi" w:eastAsiaTheme="minorEastAsia" w:hAnsiTheme="minorBidi" w:cstheme="minorBidi"/>
          </w:rPr>
          <w:id w:val="576950322"/>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DeY89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[254]</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and the Trausl sand-crush test </w:t>
      </w:r>
      <w:sdt>
        <w:sdtPr>
          <w:rPr>
            <w:rFonts w:asciiTheme="minorBidi" w:eastAsiaTheme="minorEastAsia" w:hAnsiTheme="minorBidi" w:cstheme="minorBidi"/>
          </w:rPr>
          <w:id w:val="233213220"/>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Ber92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[255]</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As such, it is essential to standardise the measurement by which any calculator operates, and base measurement upon theoretical and/or experimental literature findings. For this paper, the reference used is the heat of explosion under constant volume conditions </w:t>
      </w:r>
      <w:r w:rsidRPr="00A4782F">
        <w:rPr>
          <w:rFonts w:asciiTheme="minorBidi" w:eastAsiaTheme="minorEastAsia" w:hAnsiTheme="minorBidi" w:cstheme="minorBidi"/>
          <w:i/>
          <w:iCs/>
        </w:rPr>
        <w:t>(Q</w:t>
      </w:r>
      <w:r w:rsidRPr="00A4782F">
        <w:rPr>
          <w:rFonts w:asciiTheme="minorBidi" w:eastAsiaTheme="minorEastAsia" w:hAnsiTheme="minorBidi" w:cstheme="minorBidi"/>
          <w:i/>
          <w:iCs/>
          <w:vertAlign w:val="subscript"/>
        </w:rPr>
        <w:t>v</w:t>
      </w:r>
      <w:r w:rsidRPr="00A4782F">
        <w:rPr>
          <w:rFonts w:asciiTheme="minorBidi" w:eastAsiaTheme="minorEastAsia" w:hAnsiTheme="minorBidi" w:cstheme="minorBidi"/>
          <w:i/>
          <w:iCs/>
        </w:rPr>
        <w:t>)</w:t>
      </w:r>
      <w:r w:rsidRPr="00A4782F">
        <w:rPr>
          <w:rFonts w:asciiTheme="minorBidi" w:eastAsiaTheme="minorEastAsia" w:hAnsiTheme="minorBidi" w:cstheme="minorBidi"/>
        </w:rPr>
        <w:t xml:space="preserve"> where data for some non-ideal compositions in kJkg</w:t>
      </w:r>
      <w:r w:rsidRPr="00A4782F">
        <w:rPr>
          <w:rFonts w:asciiTheme="minorBidi" w:eastAsiaTheme="minorEastAsia" w:hAnsiTheme="minorBidi" w:cstheme="minorBidi"/>
          <w:vertAlign w:val="superscript"/>
        </w:rPr>
        <w:t>-1</w:t>
      </w:r>
      <w:r w:rsidRPr="00A4782F">
        <w:rPr>
          <w:rFonts w:asciiTheme="minorBidi" w:eastAsiaTheme="minorEastAsia" w:hAnsiTheme="minorBidi" w:cstheme="minorBidi"/>
        </w:rPr>
        <w:t xml:space="preserve"> can be found for Stage 1 and 2 reactions </w:t>
      </w:r>
      <w:sdt>
        <w:sdtPr>
          <w:rPr>
            <w:rFonts w:asciiTheme="minorBidi" w:eastAsiaTheme="minorEastAsia" w:hAnsiTheme="minorBidi" w:cstheme="minorBidi"/>
          </w:rPr>
          <w:id w:val="-323366127"/>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CITATION Placeholder4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[217]</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w:t>
      </w:r>
      <w:sdt>
        <w:sdtPr>
          <w:rPr>
            <w:rFonts w:asciiTheme="minorBidi" w:eastAsiaTheme="minorEastAsia" w:hAnsiTheme="minorBidi" w:cstheme="minorBidi"/>
          </w:rPr>
          <w:id w:val="1475641557"/>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Hea71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[256]</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w:t>
      </w:r>
      <w:sdt>
        <w:sdtPr>
          <w:rPr>
            <w:rFonts w:asciiTheme="minorBidi" w:eastAsiaTheme="minorEastAsia" w:hAnsiTheme="minorBidi" w:cstheme="minorBidi"/>
          </w:rPr>
          <w:id w:val="-1226456477"/>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CITATION Dus10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[257]</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A comparison of </w:t>
      </w:r>
      <w:r w:rsidRPr="00A4782F">
        <w:rPr>
          <w:rFonts w:asciiTheme="minorBidi" w:eastAsiaTheme="minorEastAsia" w:hAnsiTheme="minorBidi" w:cstheme="minorBidi"/>
          <w:i/>
          <w:iCs/>
        </w:rPr>
        <w:t>Q</w:t>
      </w:r>
      <w:r w:rsidRPr="00A4782F">
        <w:rPr>
          <w:rFonts w:asciiTheme="minorBidi" w:eastAsiaTheme="minorEastAsia" w:hAnsiTheme="minorBidi" w:cstheme="minorBidi"/>
          <w:i/>
          <w:iCs/>
          <w:vertAlign w:val="subscript"/>
        </w:rPr>
        <w:t>e</w:t>
      </w:r>
      <w:r w:rsidRPr="00A4782F">
        <w:rPr>
          <w:rFonts w:asciiTheme="minorBidi" w:eastAsiaTheme="minorEastAsia" w:hAnsiTheme="minorBidi" w:cstheme="minorBidi"/>
        </w:rPr>
        <w:t xml:space="preserve"> (the heat of explosion calculated for those Stage 1 and 2 reactions) is then conducted against </w:t>
      </w:r>
      <w:r w:rsidRPr="00A4782F">
        <w:rPr>
          <w:rFonts w:asciiTheme="minorBidi" w:eastAsiaTheme="minorEastAsia" w:hAnsiTheme="minorBidi" w:cstheme="minorBidi"/>
          <w:i/>
          <w:iCs/>
        </w:rPr>
        <w:t>Q</w:t>
      </w:r>
      <w:r w:rsidRPr="00A4782F">
        <w:rPr>
          <w:rFonts w:asciiTheme="minorBidi" w:eastAsiaTheme="minorEastAsia" w:hAnsiTheme="minorBidi" w:cstheme="minorBidi"/>
          <w:i/>
          <w:iCs/>
          <w:vertAlign w:val="subscript"/>
        </w:rPr>
        <w:t>v</w:t>
      </w:r>
      <w:r w:rsidRPr="00A4782F">
        <w:rPr>
          <w:rFonts w:asciiTheme="minorBidi" w:eastAsiaTheme="minorEastAsia" w:hAnsiTheme="minorBidi" w:cstheme="minorBidi"/>
        </w:rPr>
        <w:t xml:space="preserve"> (the reference value) to determine accuracy. The potential thermal energy from any Stage 3 reaction is not calculated in this paper since it does not contribute to the mechanical work available to the explosion products </w:t>
      </w:r>
      <w:sdt>
        <w:sdtPr>
          <w:rPr>
            <w:rFonts w:asciiTheme="minorBidi" w:eastAsiaTheme="minorEastAsia" w:hAnsiTheme="minorBidi" w:cstheme="minorBidi"/>
          </w:rPr>
          <w:id w:val="-1528014012"/>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Trz07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[239]</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w:t>
      </w:r>
    </w:p>
    <w:p w14:paraId="15BF5F33" w14:textId="122E2FA4" w:rsidR="00DC716C" w:rsidRDefault="00DC716C" w:rsidP="009A4643">
      <w:pPr>
        <w:rPr>
          <w:rFonts w:asciiTheme="minorBidi" w:eastAsiaTheme="minorEastAsia" w:hAnsiTheme="minorBidi" w:cstheme="minorBidi"/>
        </w:rPr>
      </w:pPr>
      <w:r w:rsidRPr="00A4782F">
        <w:rPr>
          <w:rFonts w:asciiTheme="minorBidi" w:eastAsiaTheme="minorEastAsia" w:hAnsiTheme="minorBidi" w:cstheme="minorBidi"/>
          <w:i/>
          <w:iCs/>
        </w:rPr>
        <w:t xml:space="preserve">TNTe </w:t>
      </w:r>
      <w:r w:rsidRPr="00A4782F">
        <w:rPr>
          <w:rFonts w:asciiTheme="minorBidi" w:eastAsiaTheme="minorEastAsia" w:hAnsiTheme="minorBidi" w:cstheme="minorBidi"/>
        </w:rPr>
        <w:t xml:space="preserve">for each explosive is then calculated as follows (see </w:t>
      </w:r>
      <w:r w:rsidR="00D415DA">
        <w:rPr>
          <w:rFonts w:asciiTheme="minorBidi" w:eastAsiaTheme="minorEastAsia" w:hAnsiTheme="minorBidi" w:cstheme="minorBidi"/>
        </w:rPr>
        <w:t>equation 5-2</w:t>
      </w:r>
      <w:r w:rsidRPr="00A4782F">
        <w:rPr>
          <w:rFonts w:asciiTheme="minorBidi" w:eastAsiaTheme="minorEastAsia" w:hAnsiTheme="minorBidi" w:cstheme="minorBidi"/>
        </w:rPr>
        <w:t xml:space="preserve">), with </w:t>
      </w:r>
      <w:r w:rsidRPr="00A4782F">
        <w:rPr>
          <w:rFonts w:asciiTheme="minorBidi" w:eastAsiaTheme="minorEastAsia" w:hAnsiTheme="minorBidi" w:cstheme="minorBidi"/>
          <w:i/>
          <w:iCs/>
        </w:rPr>
        <w:t>Q</w:t>
      </w:r>
      <w:r w:rsidRPr="00A4782F">
        <w:rPr>
          <w:rFonts w:asciiTheme="minorBidi" w:eastAsiaTheme="minorEastAsia" w:hAnsiTheme="minorBidi" w:cstheme="minorBidi"/>
          <w:i/>
          <w:iCs/>
          <w:vertAlign w:val="subscript"/>
        </w:rPr>
        <w:t xml:space="preserve">tnt </w:t>
      </w:r>
      <w:r w:rsidRPr="00A4782F">
        <w:rPr>
          <w:rFonts w:asciiTheme="minorBidi" w:eastAsiaTheme="minorEastAsia" w:hAnsiTheme="minorBidi" w:cstheme="minorBidi"/>
        </w:rPr>
        <w:t>taken as 4091.6 kJkg</w:t>
      </w:r>
      <w:r w:rsidRPr="00A4782F">
        <w:rPr>
          <w:rFonts w:asciiTheme="minorBidi" w:eastAsiaTheme="minorEastAsia" w:hAnsiTheme="minorBidi" w:cstheme="minorBidi"/>
          <w:vertAlign w:val="superscript"/>
        </w:rPr>
        <w:t>-1</w:t>
      </w:r>
      <w:r w:rsidRPr="00A4782F">
        <w:rPr>
          <w:rFonts w:asciiTheme="minorBidi" w:eastAsiaTheme="minorEastAsia" w:hAnsiTheme="minorBidi" w:cstheme="minorBidi"/>
        </w:rPr>
        <w:t xml:space="preserve"> from literature </w:t>
      </w:r>
      <w:sdt>
        <w:sdtPr>
          <w:rPr>
            <w:rFonts w:asciiTheme="minorBidi" w:eastAsiaTheme="minorEastAsia" w:hAnsiTheme="minorBidi" w:cstheme="minorBidi"/>
          </w:rPr>
          <w:id w:val="-343854570"/>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CITATION Akh111 \p 99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[64, p. 99]</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w:t>
      </w:r>
    </w:p>
    <w:tbl>
      <w:tblPr>
        <w:tblW w:w="0" w:type="auto"/>
        <w:tblLook w:val="00A0" w:firstRow="1" w:lastRow="0" w:firstColumn="1" w:lastColumn="0" w:noHBand="0" w:noVBand="0"/>
      </w:tblPr>
      <w:tblGrid>
        <w:gridCol w:w="7694"/>
        <w:gridCol w:w="810"/>
      </w:tblGrid>
      <w:tr w:rsidR="0072594D" w:rsidRPr="00A4782F" w14:paraId="20114B49" w14:textId="77777777" w:rsidTr="00613E40">
        <w:tc>
          <w:tcPr>
            <w:tcW w:w="7905" w:type="dxa"/>
          </w:tcPr>
          <w:p w14:paraId="3B85ABA9" w14:textId="0CF9F344" w:rsidR="0072594D" w:rsidRPr="00A4782F" w:rsidRDefault="00986730" w:rsidP="00613E40">
            <w:pPr>
              <w:rPr>
                <w:rFonts w:asciiTheme="minorBidi" w:hAnsiTheme="minorBidi" w:cstheme="minorBidi"/>
              </w:rPr>
            </w:pPr>
            <m:oMathPara>
              <m:oMath>
                <m:sSub>
                  <m:sSubPr>
                    <m:ctrlPr>
                      <w:rPr>
                        <w:rFonts w:ascii="Cambria Math" w:eastAsiaTheme="minorEastAsia" w:hAnsi="Cambria Math" w:cstheme="minorBidi"/>
                        <w:i/>
                      </w:rPr>
                    </m:ctrlPr>
                  </m:sSubPr>
                  <m:e>
                    <m:r>
                      <w:rPr>
                        <w:rFonts w:ascii="Cambria Math" w:eastAsiaTheme="minorEastAsia" w:hAnsi="Cambria Math" w:cstheme="minorBidi"/>
                      </w:rPr>
                      <m:t>TNT</m:t>
                    </m:r>
                  </m:e>
                  <m:sub>
                    <m:r>
                      <w:rPr>
                        <w:rFonts w:ascii="Cambria Math" w:eastAsiaTheme="minorEastAsia" w:hAnsi="Cambria Math" w:cstheme="minorBidi"/>
                      </w:rPr>
                      <m:t>e</m:t>
                    </m:r>
                  </m:sub>
                </m:sSub>
                <m:d>
                  <m:dPr>
                    <m:ctrlPr>
                      <w:rPr>
                        <w:rFonts w:ascii="Cambria Math" w:eastAsiaTheme="minorEastAsia" w:hAnsi="Cambria Math" w:cstheme="minorBidi"/>
                        <w:i/>
                      </w:rPr>
                    </m:ctrlPr>
                  </m:dPr>
                  <m:e>
                    <m:sSup>
                      <m:sSupPr>
                        <m:ctrlPr>
                          <w:rPr>
                            <w:rFonts w:ascii="Cambria Math" w:eastAsiaTheme="minorEastAsia" w:hAnsi="Cambria Math" w:cstheme="minorBidi"/>
                            <w:i/>
                          </w:rPr>
                        </m:ctrlPr>
                      </m:sSupPr>
                      <m:e>
                        <m:r>
                          <w:rPr>
                            <w:rFonts w:ascii="Cambria Math" w:eastAsiaTheme="minorEastAsia" w:hAnsi="Cambria Math" w:cstheme="minorBidi"/>
                          </w:rPr>
                          <m:t>kJkg</m:t>
                        </m:r>
                      </m:e>
                      <m:sup>
                        <m:r>
                          <w:rPr>
                            <w:rFonts w:ascii="Cambria Math" w:eastAsiaTheme="minorEastAsia" w:hAnsi="Cambria Math" w:cstheme="minorBidi"/>
                          </w:rPr>
                          <m:t>-1</m:t>
                        </m:r>
                      </m:sup>
                    </m:sSup>
                  </m:e>
                </m:d>
                <m:r>
                  <w:rPr>
                    <w:rFonts w:ascii="Cambria Math" w:eastAsiaTheme="minorEastAsia" w:hAnsi="Cambria Math" w:cstheme="minorBidi"/>
                  </w:rPr>
                  <m:t>=</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sSub>
                          <m:sSubPr>
                            <m:ctrlPr>
                              <w:rPr>
                                <w:rFonts w:ascii="Cambria Math" w:eastAsiaTheme="minorEastAsia" w:hAnsi="Cambria Math" w:cstheme="minorBidi"/>
                                <w:i/>
                              </w:rPr>
                            </m:ctrlPr>
                          </m:sSubPr>
                          <m:e>
                            <m:r>
                              <w:rPr>
                                <w:rFonts w:ascii="Cambria Math" w:eastAsiaTheme="minorEastAsia" w:hAnsi="Cambria Math" w:cstheme="minorBidi"/>
                              </w:rPr>
                              <m:t>Q</m:t>
                            </m:r>
                          </m:e>
                          <m:sub>
                            <m:r>
                              <w:rPr>
                                <w:rFonts w:ascii="Cambria Math" w:eastAsiaTheme="minorEastAsia" w:hAnsi="Cambria Math" w:cstheme="minorBidi"/>
                              </w:rPr>
                              <m:t>e</m:t>
                            </m:r>
                          </m:sub>
                        </m:sSub>
                      </m:num>
                      <m:den>
                        <m:sSub>
                          <m:sSubPr>
                            <m:ctrlPr>
                              <w:rPr>
                                <w:rFonts w:ascii="Cambria Math" w:eastAsiaTheme="minorEastAsia" w:hAnsi="Cambria Math" w:cstheme="minorBidi"/>
                                <w:i/>
                              </w:rPr>
                            </m:ctrlPr>
                          </m:sSubPr>
                          <m:e>
                            <m:r>
                              <w:rPr>
                                <w:rFonts w:ascii="Cambria Math" w:eastAsiaTheme="minorEastAsia" w:hAnsi="Cambria Math" w:cstheme="minorBidi"/>
                              </w:rPr>
                              <m:t>Q</m:t>
                            </m:r>
                          </m:e>
                          <m:sub>
                            <m:r>
                              <w:rPr>
                                <w:rFonts w:ascii="Cambria Math" w:eastAsiaTheme="minorEastAsia" w:hAnsi="Cambria Math" w:cstheme="minorBidi"/>
                              </w:rPr>
                              <m:t>tnt</m:t>
                            </m:r>
                          </m:sub>
                        </m:sSub>
                      </m:den>
                    </m:f>
                  </m:e>
                </m:d>
              </m:oMath>
            </m:oMathPara>
          </w:p>
        </w:tc>
        <w:tc>
          <w:tcPr>
            <w:tcW w:w="815" w:type="dxa"/>
          </w:tcPr>
          <w:p w14:paraId="121739CE" w14:textId="724ECF41" w:rsidR="0072594D" w:rsidRPr="00A4782F" w:rsidRDefault="0072594D" w:rsidP="00613E40">
            <w:pPr>
              <w:pStyle w:val="Caption"/>
              <w:jc w:val="right"/>
              <w:rPr>
                <w:rFonts w:asciiTheme="minorBidi" w:hAnsiTheme="minorBidi" w:cstheme="minorBidi"/>
              </w:rPr>
            </w:pPr>
            <w:bookmarkStart w:id="226" w:name="_Ref143537232"/>
            <w:bookmarkStart w:id="227" w:name="_Toc152142403"/>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w:t>
            </w:r>
            <w:r w:rsidR="00260D8A">
              <w:rPr>
                <w:rFonts w:asciiTheme="minorBidi" w:hAnsiTheme="minorBidi" w:cstheme="minorBidi"/>
              </w:rPr>
              <w:fldChar w:fldCharType="end"/>
            </w:r>
            <w:r w:rsidRPr="00A4782F">
              <w:rPr>
                <w:rFonts w:asciiTheme="minorBidi" w:hAnsiTheme="minorBidi" w:cstheme="minorBidi"/>
              </w:rPr>
              <w:t>)</w:t>
            </w:r>
            <w:bookmarkEnd w:id="226"/>
            <w:bookmarkEnd w:id="227"/>
          </w:p>
        </w:tc>
      </w:tr>
    </w:tbl>
    <w:p w14:paraId="14547337" w14:textId="712A3854" w:rsidR="00DC716C" w:rsidRDefault="00DC716C" w:rsidP="009A4643">
      <w:pPr>
        <w:rPr>
          <w:rFonts w:asciiTheme="minorBidi" w:eastAsiaTheme="minorEastAsia" w:hAnsiTheme="minorBidi" w:cstheme="minorBidi"/>
        </w:rPr>
      </w:pPr>
      <w:r w:rsidRPr="00A4782F">
        <w:rPr>
          <w:rFonts w:asciiTheme="minorBidi" w:eastAsiaTheme="minorEastAsia" w:hAnsiTheme="minorBidi" w:cstheme="minorBidi"/>
        </w:rPr>
        <w:t>A 4-step process is then applied to the methodology, as can be seen in</w:t>
      </w:r>
      <w:r w:rsidR="00A85A2C">
        <w:rPr>
          <w:rFonts w:asciiTheme="minorBidi" w:eastAsiaTheme="minorEastAsia" w:hAnsiTheme="minorBidi" w:cstheme="minorBidi"/>
        </w:rPr>
        <w:t xml:space="preserve"> </w:t>
      </w:r>
      <w:r w:rsidR="00A85A2C">
        <w:rPr>
          <w:rFonts w:asciiTheme="minorBidi" w:eastAsiaTheme="minorEastAsia" w:hAnsiTheme="minorBidi" w:cstheme="minorBidi"/>
        </w:rPr>
        <w:fldChar w:fldCharType="begin"/>
      </w:r>
      <w:r w:rsidR="00A85A2C">
        <w:rPr>
          <w:rFonts w:asciiTheme="minorBidi" w:eastAsiaTheme="minorEastAsia" w:hAnsiTheme="minorBidi" w:cstheme="minorBidi"/>
        </w:rPr>
        <w:instrText xml:space="preserve"> REF _Ref151989174 \h </w:instrText>
      </w:r>
      <w:r w:rsidR="00A85A2C">
        <w:rPr>
          <w:rFonts w:asciiTheme="minorBidi" w:eastAsiaTheme="minorEastAsia" w:hAnsiTheme="minorBidi" w:cstheme="minorBidi"/>
        </w:rPr>
      </w:r>
      <w:r w:rsidR="00A85A2C">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3</w:t>
      </w:r>
      <w:r w:rsidR="00A85A2C">
        <w:rPr>
          <w:rFonts w:asciiTheme="minorBidi" w:eastAsiaTheme="minorEastAsia" w:hAnsiTheme="minorBidi" w:cstheme="minorBidi"/>
        </w:rPr>
        <w:fldChar w:fldCharType="end"/>
      </w:r>
      <w:r w:rsidRPr="00A4782F">
        <w:rPr>
          <w:rFonts w:asciiTheme="minorBidi" w:eastAsiaTheme="minorEastAsia" w:hAnsiTheme="minorBidi" w:cstheme="minorBidi"/>
        </w:rPr>
        <w:t>, with worked examples to underpin the theory at Appendices:</w:t>
      </w:r>
    </w:p>
    <w:p w14:paraId="23E378F9" w14:textId="77777777" w:rsidR="007070AA" w:rsidRDefault="007070AA" w:rsidP="009A4643">
      <w:pPr>
        <w:rPr>
          <w:rFonts w:asciiTheme="minorBidi" w:eastAsiaTheme="minorEastAsia" w:hAnsiTheme="minorBidi" w:cstheme="minorBidi"/>
        </w:rPr>
      </w:pPr>
    </w:p>
    <w:p w14:paraId="6DBE25B6" w14:textId="77777777" w:rsidR="00A85A2C" w:rsidRDefault="00A85A2C" w:rsidP="009A4643">
      <w:pPr>
        <w:rPr>
          <w:rFonts w:asciiTheme="minorBidi" w:eastAsiaTheme="minorEastAsia" w:hAnsiTheme="minorBidi" w:cstheme="minorBidi"/>
        </w:rPr>
        <w:sectPr w:rsidR="00A85A2C" w:rsidSect="004075BF">
          <w:pgSz w:w="11906" w:h="16838" w:code="9"/>
          <w:pgMar w:top="1701" w:right="1701" w:bottom="1701" w:left="1701" w:header="709" w:footer="851" w:gutter="0"/>
          <w:cols w:space="708"/>
          <w:docGrid w:linePitch="360"/>
        </w:sectPr>
      </w:pPr>
    </w:p>
    <w:p w14:paraId="45F87864" w14:textId="77777777" w:rsidR="007070AA" w:rsidRPr="00A4782F" w:rsidRDefault="007070AA" w:rsidP="009A4643">
      <w:pPr>
        <w:rPr>
          <w:rFonts w:asciiTheme="minorBidi" w:eastAsiaTheme="minorEastAsia" w:hAnsiTheme="minorBidi" w:cstheme="minorBidi"/>
        </w:rPr>
      </w:pPr>
    </w:p>
    <w:p w14:paraId="06D4AF9E" w14:textId="0E905E54" w:rsidR="00DC716C" w:rsidRPr="00A4782F" w:rsidRDefault="0067757F" w:rsidP="0067757F">
      <w:pPr>
        <w:pStyle w:val="Caption"/>
        <w:jc w:val="center"/>
        <w:rPr>
          <w:rFonts w:asciiTheme="minorBidi" w:hAnsiTheme="minorBidi" w:cstheme="minorBidi"/>
        </w:rPr>
      </w:pPr>
      <w:bookmarkStart w:id="228" w:name="_Ref151989174"/>
      <w:bookmarkStart w:id="229" w:name="_Toc152159695"/>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3</w:t>
        </w:r>
      </w:fldSimple>
      <w:bookmarkEnd w:id="228"/>
      <w:r>
        <w:t xml:space="preserve">: </w:t>
      </w:r>
      <w:r w:rsidRPr="001E481F">
        <w:t>Outline Method</w:t>
      </w:r>
      <w:bookmarkEnd w:id="229"/>
    </w:p>
    <w:tbl>
      <w:tblPr>
        <w:tblStyle w:val="TableGridLight"/>
        <w:tblW w:w="13603" w:type="dxa"/>
        <w:tblLook w:val="04A0" w:firstRow="1" w:lastRow="0" w:firstColumn="1" w:lastColumn="0" w:noHBand="0" w:noVBand="1"/>
      </w:tblPr>
      <w:tblGrid>
        <w:gridCol w:w="2263"/>
        <w:gridCol w:w="11340"/>
      </w:tblGrid>
      <w:tr w:rsidR="00DC716C" w:rsidRPr="00A4782F" w14:paraId="27B245F6" w14:textId="77777777" w:rsidTr="0002653C">
        <w:trPr>
          <w:tblHeader/>
        </w:trPr>
        <w:tc>
          <w:tcPr>
            <w:tcW w:w="2263" w:type="dxa"/>
            <w:shd w:val="clear" w:color="auto" w:fill="D9D9D9" w:themeFill="background1" w:themeFillShade="D9"/>
          </w:tcPr>
          <w:p w14:paraId="28620170" w14:textId="77777777" w:rsidR="00DC716C" w:rsidRPr="00A4782F" w:rsidRDefault="00DC716C" w:rsidP="00613E40">
            <w:pPr>
              <w:jc w:val="cente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STEP</w:t>
            </w:r>
          </w:p>
        </w:tc>
        <w:tc>
          <w:tcPr>
            <w:tcW w:w="11340" w:type="dxa"/>
            <w:shd w:val="clear" w:color="auto" w:fill="D9D9D9" w:themeFill="background1" w:themeFillShade="D9"/>
          </w:tcPr>
          <w:p w14:paraId="52DDF2A3" w14:textId="77777777" w:rsidR="00DC716C" w:rsidRPr="00A4782F" w:rsidRDefault="00DC716C" w:rsidP="00613E40">
            <w:pPr>
              <w:jc w:val="cente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Description</w:t>
            </w:r>
          </w:p>
        </w:tc>
      </w:tr>
      <w:tr w:rsidR="00DC716C" w:rsidRPr="00A4782F" w14:paraId="01B08973" w14:textId="77777777" w:rsidTr="0002653C">
        <w:tc>
          <w:tcPr>
            <w:tcW w:w="2263" w:type="dxa"/>
          </w:tcPr>
          <w:p w14:paraId="7D32B3AC" w14:textId="77777777" w:rsidR="00DC716C" w:rsidRPr="00A4782F" w:rsidRDefault="00DC716C" w:rsidP="009B3041">
            <w:pPr>
              <w:pStyle w:val="ListParagraph"/>
              <w:numPr>
                <w:ilvl w:val="0"/>
                <w:numId w:val="21"/>
              </w:numPr>
              <w:spacing w:before="0"/>
              <w:ind w:left="28" w:firstLine="0"/>
              <w:jc w:val="left"/>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The establishment of a baseline programme in excel</w:t>
            </w:r>
          </w:p>
        </w:tc>
        <w:tc>
          <w:tcPr>
            <w:tcW w:w="11340" w:type="dxa"/>
          </w:tcPr>
          <w:p w14:paraId="1D23CE5D" w14:textId="77777777" w:rsidR="00DC716C" w:rsidRPr="00A4782F" w:rsidRDefault="00DC716C" w:rsidP="00613E40">
            <w:pP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As this is a proof of concept, an excel spreadsheet is constructed to determine oxygen balance (</w:t>
            </w:r>
            <w:r w:rsidRPr="00A4782F">
              <w:rPr>
                <w:rFonts w:asciiTheme="minorBidi" w:eastAsiaTheme="minorEastAsia" w:hAnsiTheme="minorBidi" w:cstheme="minorBidi"/>
                <w:sz w:val="22"/>
                <w:szCs w:val="22"/>
              </w:rPr>
              <w:sym w:font="Symbol" w:char="F057"/>
            </w:r>
            <w:r w:rsidRPr="00A4782F">
              <w:rPr>
                <w:rFonts w:asciiTheme="minorBidi" w:eastAsiaTheme="minorEastAsia" w:hAnsiTheme="minorBidi" w:cstheme="minorBidi"/>
                <w:sz w:val="22"/>
                <w:szCs w:val="22"/>
              </w:rPr>
              <w:t xml:space="preserve">) and heat of explosion for ideal compositions comprising empirical formula </w:t>
            </w:r>
            <w:r w:rsidRPr="00A4782F">
              <w:rPr>
                <w:rFonts w:asciiTheme="minorBidi" w:eastAsiaTheme="minorEastAsia" w:hAnsiTheme="minorBidi" w:cstheme="minorBidi"/>
                <w:i/>
                <w:iCs/>
                <w:sz w:val="22"/>
                <w:szCs w:val="22"/>
              </w:rPr>
              <w:t>CHNO</w:t>
            </w:r>
            <w:r w:rsidRPr="00A4782F">
              <w:rPr>
                <w:rFonts w:asciiTheme="minorBidi" w:eastAsiaTheme="minorEastAsia" w:hAnsiTheme="minorBidi" w:cstheme="minorBidi"/>
                <w:sz w:val="22"/>
                <w:szCs w:val="22"/>
              </w:rPr>
              <w:t xml:space="preserve">. The molar proportions of each atom in one gram of explosive are established to determine </w:t>
            </w:r>
            <w:r w:rsidRPr="00A4782F">
              <w:rPr>
                <w:rFonts w:asciiTheme="minorBidi" w:eastAsiaTheme="minorEastAsia" w:hAnsiTheme="minorBidi" w:cstheme="minorBidi"/>
                <w:i/>
                <w:iCs/>
                <w:sz w:val="22"/>
                <w:szCs w:val="22"/>
              </w:rPr>
              <w:t>Q</w:t>
            </w:r>
            <w:r w:rsidRPr="00A4782F">
              <w:rPr>
                <w:rFonts w:asciiTheme="minorBidi" w:eastAsiaTheme="minorEastAsia" w:hAnsiTheme="minorBidi" w:cstheme="minorBidi"/>
                <w:i/>
                <w:iCs/>
                <w:sz w:val="22"/>
                <w:szCs w:val="22"/>
                <w:vertAlign w:val="subscript"/>
              </w:rPr>
              <w:t>e</w:t>
            </w:r>
            <w:r w:rsidRPr="00A4782F">
              <w:rPr>
                <w:rFonts w:asciiTheme="minorBidi" w:eastAsiaTheme="minorEastAsia" w:hAnsiTheme="minorBidi" w:cstheme="minorBidi"/>
                <w:sz w:val="22"/>
                <w:szCs w:val="22"/>
              </w:rPr>
              <w:t xml:space="preserve"> from Hess' Law. Kistiakowsky-Wilson and modified Kistiakowsky-Wilson rules are used as the primary vehicle to develop the likely products of detonation based upon the proportion(s) of fuel(s) and oxidiser(s) and detonation theory. The spreadsheet values are then interrogated against known literature values of </w:t>
            </w:r>
            <w:r w:rsidRPr="00A4782F">
              <w:rPr>
                <w:rFonts w:asciiTheme="minorBidi" w:eastAsiaTheme="minorEastAsia" w:hAnsiTheme="minorBidi" w:cstheme="minorBidi"/>
                <w:i/>
                <w:iCs/>
                <w:sz w:val="22"/>
                <w:szCs w:val="22"/>
              </w:rPr>
              <w:t>Q</w:t>
            </w:r>
            <w:r w:rsidRPr="00A4782F">
              <w:rPr>
                <w:rFonts w:asciiTheme="minorBidi" w:eastAsiaTheme="minorEastAsia" w:hAnsiTheme="minorBidi" w:cstheme="minorBidi"/>
                <w:i/>
                <w:iCs/>
                <w:sz w:val="22"/>
                <w:szCs w:val="22"/>
                <w:vertAlign w:val="subscript"/>
              </w:rPr>
              <w:t>v</w:t>
            </w:r>
            <w:r w:rsidRPr="00A4782F">
              <w:rPr>
                <w:rFonts w:asciiTheme="minorBidi" w:eastAsiaTheme="minorEastAsia" w:hAnsiTheme="minorBidi" w:cstheme="minorBidi"/>
                <w:i/>
                <w:iCs/>
                <w:sz w:val="22"/>
                <w:szCs w:val="22"/>
              </w:rPr>
              <w:t xml:space="preserve"> </w:t>
            </w:r>
            <w:r w:rsidRPr="00A4782F">
              <w:rPr>
                <w:rFonts w:asciiTheme="minorBidi" w:eastAsiaTheme="minorEastAsia" w:hAnsiTheme="minorBidi" w:cstheme="minorBidi"/>
                <w:sz w:val="22"/>
                <w:szCs w:val="22"/>
              </w:rPr>
              <w:t xml:space="preserve">for those ideal explosives to determine baseline accuracy of </w:t>
            </w:r>
            <w:r w:rsidRPr="00A4782F">
              <w:rPr>
                <w:rFonts w:asciiTheme="minorBidi" w:eastAsiaTheme="minorEastAsia" w:hAnsiTheme="minorBidi" w:cstheme="minorBidi"/>
                <w:i/>
                <w:iCs/>
                <w:sz w:val="22"/>
                <w:szCs w:val="22"/>
              </w:rPr>
              <w:t>Q</w:t>
            </w:r>
            <w:r w:rsidRPr="00A4782F">
              <w:rPr>
                <w:rFonts w:asciiTheme="minorBidi" w:eastAsiaTheme="minorEastAsia" w:hAnsiTheme="minorBidi" w:cstheme="minorBidi"/>
                <w:i/>
                <w:iCs/>
                <w:sz w:val="22"/>
                <w:szCs w:val="22"/>
                <w:vertAlign w:val="subscript"/>
              </w:rPr>
              <w:t>e</w:t>
            </w:r>
            <w:r w:rsidRPr="00A4782F">
              <w:rPr>
                <w:rFonts w:asciiTheme="minorBidi" w:eastAsiaTheme="minorEastAsia" w:hAnsiTheme="minorBidi" w:cstheme="minorBidi"/>
                <w:i/>
                <w:iCs/>
                <w:sz w:val="22"/>
                <w:szCs w:val="22"/>
              </w:rPr>
              <w:t xml:space="preserve"> </w:t>
            </w:r>
            <w:r w:rsidRPr="00A4782F">
              <w:rPr>
                <w:rFonts w:asciiTheme="minorBidi" w:eastAsiaTheme="minorEastAsia" w:hAnsiTheme="minorBidi" w:cstheme="minorBidi"/>
                <w:sz w:val="22"/>
                <w:szCs w:val="22"/>
              </w:rPr>
              <w:t xml:space="preserve">and </w:t>
            </w:r>
            <w:r w:rsidRPr="00A4782F">
              <w:rPr>
                <w:rFonts w:asciiTheme="minorBidi" w:eastAsiaTheme="minorEastAsia" w:hAnsiTheme="minorBidi" w:cstheme="minorBidi"/>
                <w:sz w:val="22"/>
                <w:szCs w:val="22"/>
              </w:rPr>
              <w:sym w:font="Symbol" w:char="F057"/>
            </w:r>
            <w:r w:rsidRPr="00A4782F">
              <w:rPr>
                <w:rFonts w:asciiTheme="minorBidi" w:eastAsiaTheme="minorEastAsia" w:hAnsiTheme="minorBidi" w:cstheme="minorBidi"/>
                <w:sz w:val="22"/>
                <w:szCs w:val="22"/>
              </w:rPr>
              <w:t xml:space="preserve"> calculations. Comparison of </w:t>
            </w:r>
            <m:oMath>
              <m:f>
                <m:fPr>
                  <m:type m:val="lin"/>
                  <m:ctrlPr>
                    <w:rPr>
                      <w:rFonts w:ascii="Cambria Math" w:eastAsiaTheme="minorEastAsia" w:hAnsi="Cambria Math" w:cstheme="minorBidi"/>
                      <w:i/>
                      <w:sz w:val="22"/>
                      <w:szCs w:val="22"/>
                    </w:rPr>
                  </m:ctrlPr>
                </m:fPr>
                <m:num>
                  <m:sSub>
                    <m:sSubPr>
                      <m:ctrlPr>
                        <w:rPr>
                          <w:rFonts w:ascii="Cambria Math" w:eastAsiaTheme="minorEastAsia" w:hAnsi="Cambria Math" w:cstheme="minorBidi"/>
                          <w:i/>
                          <w:sz w:val="22"/>
                          <w:szCs w:val="22"/>
                        </w:rPr>
                      </m:ctrlPr>
                    </m:sSubPr>
                    <m:e>
                      <m:r>
                        <w:rPr>
                          <w:rFonts w:ascii="Cambria Math" w:eastAsiaTheme="minorEastAsia" w:hAnsi="Cambria Math" w:cstheme="minorBidi"/>
                          <w:sz w:val="22"/>
                          <w:szCs w:val="22"/>
                        </w:rPr>
                        <m:t>Q</m:t>
                      </m:r>
                    </m:e>
                    <m:sub>
                      <m:r>
                        <w:rPr>
                          <w:rFonts w:ascii="Cambria Math" w:eastAsiaTheme="minorEastAsia" w:hAnsi="Cambria Math" w:cstheme="minorBidi"/>
                          <w:sz w:val="22"/>
                          <w:szCs w:val="22"/>
                        </w:rPr>
                        <m:t>e</m:t>
                      </m:r>
                    </m:sub>
                  </m:sSub>
                </m:num>
                <m:den>
                  <m:sSub>
                    <m:sSubPr>
                      <m:ctrlPr>
                        <w:rPr>
                          <w:rFonts w:ascii="Cambria Math" w:eastAsiaTheme="minorEastAsia" w:hAnsi="Cambria Math" w:cstheme="minorBidi"/>
                          <w:i/>
                          <w:sz w:val="22"/>
                          <w:szCs w:val="22"/>
                        </w:rPr>
                      </m:ctrlPr>
                    </m:sSubPr>
                    <m:e>
                      <m:r>
                        <w:rPr>
                          <w:rFonts w:ascii="Cambria Math" w:eastAsiaTheme="minorEastAsia" w:hAnsi="Cambria Math" w:cstheme="minorBidi"/>
                          <w:sz w:val="22"/>
                          <w:szCs w:val="22"/>
                        </w:rPr>
                        <m:t>Q</m:t>
                      </m:r>
                    </m:e>
                    <m:sub>
                      <m:r>
                        <w:rPr>
                          <w:rFonts w:ascii="Cambria Math" w:eastAsiaTheme="minorEastAsia" w:hAnsi="Cambria Math" w:cstheme="minorBidi"/>
                          <w:sz w:val="22"/>
                          <w:szCs w:val="22"/>
                        </w:rPr>
                        <m:t xml:space="preserve">v </m:t>
                      </m:r>
                    </m:sub>
                  </m:sSub>
                </m:den>
              </m:f>
            </m:oMath>
            <w:r w:rsidRPr="00A4782F">
              <w:rPr>
                <w:rFonts w:asciiTheme="minorBidi" w:eastAsiaTheme="minorEastAsia" w:hAnsiTheme="minorBidi" w:cstheme="minorBidi"/>
                <w:sz w:val="22"/>
                <w:szCs w:val="22"/>
              </w:rPr>
              <w:t xml:space="preserve">should be unity. </w:t>
            </w:r>
          </w:p>
        </w:tc>
      </w:tr>
      <w:tr w:rsidR="00DC716C" w:rsidRPr="00A4782F" w14:paraId="1BF8B4B6" w14:textId="77777777" w:rsidTr="0002653C">
        <w:tc>
          <w:tcPr>
            <w:tcW w:w="2263" w:type="dxa"/>
          </w:tcPr>
          <w:p w14:paraId="6C95B513" w14:textId="77777777" w:rsidR="00DC716C" w:rsidRPr="00A4782F" w:rsidRDefault="00DC716C" w:rsidP="009B3041">
            <w:pPr>
              <w:pStyle w:val="ListParagraph"/>
              <w:numPr>
                <w:ilvl w:val="0"/>
                <w:numId w:val="21"/>
              </w:numPr>
              <w:spacing w:before="0"/>
              <w:ind w:left="0" w:firstLine="0"/>
              <w:jc w:val="left"/>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Derivation of formula for non-ideal explosives</w:t>
            </w:r>
          </w:p>
        </w:tc>
        <w:tc>
          <w:tcPr>
            <w:tcW w:w="11340" w:type="dxa"/>
          </w:tcPr>
          <w:p w14:paraId="465091DD" w14:textId="2064E43B" w:rsidR="00DC716C" w:rsidRPr="00A4782F" w:rsidRDefault="00DC716C" w:rsidP="00613E40">
            <w:pP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 xml:space="preserve">A formula is then devised for the heat of explosion for non-ideal compositions, which could take any form from Equation </w:t>
            </w:r>
            <w:r w:rsidR="00D2581D">
              <w:rPr>
                <w:rFonts w:asciiTheme="minorBidi" w:eastAsiaTheme="minorEastAsia" w:hAnsiTheme="minorBidi" w:cstheme="minorBidi"/>
                <w:sz w:val="22"/>
                <w:szCs w:val="22"/>
              </w:rPr>
              <w:fldChar w:fldCharType="begin"/>
            </w:r>
            <w:r w:rsidR="00D2581D">
              <w:rPr>
                <w:rFonts w:asciiTheme="minorBidi" w:eastAsiaTheme="minorEastAsia" w:hAnsiTheme="minorBidi" w:cstheme="minorBidi"/>
                <w:sz w:val="22"/>
                <w:szCs w:val="22"/>
              </w:rPr>
              <w:instrText xml:space="preserve"> REF _Ref143537346 \h </w:instrText>
            </w:r>
            <w:r w:rsidR="00D2581D">
              <w:rPr>
                <w:rFonts w:asciiTheme="minorBidi" w:eastAsiaTheme="minorEastAsia" w:hAnsiTheme="minorBidi" w:cstheme="minorBidi"/>
                <w:sz w:val="22"/>
                <w:szCs w:val="22"/>
              </w:rPr>
            </w:r>
            <w:r w:rsidR="00D2581D">
              <w:rPr>
                <w:rFonts w:asciiTheme="minorBidi" w:eastAsiaTheme="minorEastAsia" w:hAnsiTheme="minorBidi" w:cstheme="minorBidi"/>
                <w:sz w:val="22"/>
                <w:szCs w:val="22"/>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w:t>
            </w:r>
            <w:r w:rsidR="00D2581D">
              <w:rPr>
                <w:rFonts w:asciiTheme="minorBidi" w:eastAsiaTheme="minorEastAsia" w:hAnsiTheme="minorBidi" w:cstheme="minorBidi"/>
                <w:sz w:val="22"/>
                <w:szCs w:val="22"/>
              </w:rPr>
              <w:fldChar w:fldCharType="end"/>
            </w:r>
            <w:r w:rsidR="00D73435">
              <w:rPr>
                <w:rFonts w:asciiTheme="minorBidi" w:eastAsiaTheme="minorEastAsia" w:hAnsiTheme="minorBidi" w:cstheme="minorBidi"/>
                <w:sz w:val="22"/>
                <w:szCs w:val="22"/>
              </w:rPr>
              <w:t>)</w:t>
            </w:r>
            <w:r w:rsidRPr="00A4782F">
              <w:rPr>
                <w:rFonts w:asciiTheme="minorBidi" w:eastAsiaTheme="minorEastAsia" w:hAnsiTheme="minorBidi" w:cstheme="minorBidi"/>
                <w:sz w:val="22"/>
                <w:szCs w:val="22"/>
              </w:rPr>
              <w:t xml:space="preserve">. This formula is then tested against the molecular formulae for the ideal </w:t>
            </w:r>
            <w:r w:rsidRPr="00A4782F">
              <w:rPr>
                <w:rFonts w:asciiTheme="minorBidi" w:eastAsiaTheme="minorEastAsia" w:hAnsiTheme="minorBidi" w:cstheme="minorBidi"/>
                <w:i/>
                <w:iCs/>
                <w:sz w:val="22"/>
                <w:szCs w:val="22"/>
              </w:rPr>
              <w:t>CHNO</w:t>
            </w:r>
            <w:r w:rsidRPr="00A4782F">
              <w:rPr>
                <w:rFonts w:asciiTheme="minorBidi" w:eastAsiaTheme="minorEastAsia" w:hAnsiTheme="minorBidi" w:cstheme="minorBidi"/>
                <w:sz w:val="22"/>
                <w:szCs w:val="22"/>
              </w:rPr>
              <w:t xml:space="preserve"> explosive compositions examined in Step 1 to ensure that the values of </w:t>
            </w:r>
            <w:r w:rsidRPr="00A4782F">
              <w:rPr>
                <w:rFonts w:asciiTheme="minorBidi" w:eastAsiaTheme="minorEastAsia" w:hAnsiTheme="minorBidi" w:cstheme="minorBidi"/>
                <w:i/>
                <w:iCs/>
                <w:sz w:val="22"/>
                <w:szCs w:val="22"/>
              </w:rPr>
              <w:t>Q</w:t>
            </w:r>
            <w:r w:rsidRPr="00A4782F">
              <w:rPr>
                <w:rFonts w:asciiTheme="minorBidi" w:eastAsiaTheme="minorEastAsia" w:hAnsiTheme="minorBidi" w:cstheme="minorBidi"/>
                <w:i/>
                <w:iCs/>
                <w:sz w:val="22"/>
                <w:szCs w:val="22"/>
                <w:vertAlign w:val="subscript"/>
              </w:rPr>
              <w:t>e</w:t>
            </w:r>
            <w:r w:rsidRPr="00A4782F">
              <w:rPr>
                <w:rFonts w:asciiTheme="minorBidi" w:eastAsiaTheme="minorEastAsia" w:hAnsiTheme="minorBidi" w:cstheme="minorBidi"/>
                <w:sz w:val="22"/>
                <w:szCs w:val="22"/>
              </w:rPr>
              <w:t xml:space="preserve"> and </w:t>
            </w:r>
            <w:r w:rsidRPr="00A4782F">
              <w:rPr>
                <w:rFonts w:asciiTheme="minorBidi" w:eastAsiaTheme="minorEastAsia" w:hAnsiTheme="minorBidi" w:cstheme="minorBidi"/>
                <w:sz w:val="22"/>
                <w:szCs w:val="22"/>
              </w:rPr>
              <w:sym w:font="Symbol" w:char="F057"/>
            </w:r>
            <w:r w:rsidRPr="00A4782F">
              <w:rPr>
                <w:rFonts w:asciiTheme="minorBidi" w:eastAsiaTheme="minorEastAsia" w:hAnsiTheme="minorBidi" w:cstheme="minorBidi"/>
                <w:sz w:val="22"/>
                <w:szCs w:val="22"/>
              </w:rPr>
              <w:t xml:space="preserve"> obtained are identical. If this is not the case, then the formula in Step 2 is fundamentally flawed. Assumptions are clearly articulated to facilitate understanding and to influence refinement/automation of future models.</w:t>
            </w:r>
          </w:p>
        </w:tc>
      </w:tr>
      <w:tr w:rsidR="00DC716C" w:rsidRPr="00A4782F" w14:paraId="6A6A9F66" w14:textId="77777777" w:rsidTr="0002653C">
        <w:tc>
          <w:tcPr>
            <w:tcW w:w="2263" w:type="dxa"/>
          </w:tcPr>
          <w:p w14:paraId="2F397366" w14:textId="77777777" w:rsidR="00DC716C" w:rsidRPr="00A4782F" w:rsidRDefault="00DC716C" w:rsidP="009B3041">
            <w:pPr>
              <w:pStyle w:val="ListParagraph"/>
              <w:numPr>
                <w:ilvl w:val="0"/>
                <w:numId w:val="21"/>
              </w:numPr>
              <w:spacing w:before="0"/>
              <w:ind w:left="0" w:firstLine="0"/>
              <w:jc w:val="left"/>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The introduction of powdered metals</w:t>
            </w:r>
          </w:p>
        </w:tc>
        <w:tc>
          <w:tcPr>
            <w:tcW w:w="11340" w:type="dxa"/>
          </w:tcPr>
          <w:p w14:paraId="4A0CDC42" w14:textId="12ED6645" w:rsidR="00DC716C" w:rsidRPr="00A4782F" w:rsidRDefault="00DC716C" w:rsidP="00613E40">
            <w:pP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 xml:space="preserve">Since so much literature is available on aluminium as an additive, aluminium is then introduced to the revised non-ideal explosive formula for TNT and ammonium nitrate (AN) compositions. This is to gain confidence in the thermochemical calculations. The oxygen balance and heat of explosion are then calculated and compared against open-source literature values using the energy release sequence in </w:t>
            </w:r>
            <w:r w:rsidR="00F3537D">
              <w:rPr>
                <w:rFonts w:asciiTheme="minorBidi" w:eastAsiaTheme="minorEastAsia" w:hAnsiTheme="minorBidi" w:cstheme="minorBidi"/>
              </w:rPr>
              <w:fldChar w:fldCharType="begin"/>
            </w:r>
            <w:r w:rsidR="00F3537D">
              <w:rPr>
                <w:rFonts w:asciiTheme="minorBidi" w:eastAsiaTheme="minorEastAsia" w:hAnsiTheme="minorBidi" w:cstheme="minorBidi"/>
                <w:sz w:val="22"/>
                <w:szCs w:val="22"/>
              </w:rPr>
              <w:instrText xml:space="preserve"> REF _Ref151989102 \h </w:instrText>
            </w:r>
            <w:r w:rsidR="00F3537D">
              <w:rPr>
                <w:rFonts w:asciiTheme="minorBidi" w:eastAsiaTheme="minorEastAsia" w:hAnsiTheme="minorBidi" w:cstheme="minorBidi"/>
              </w:rPr>
            </w:r>
            <w:r w:rsidR="00F3537D">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1</w:t>
            </w:r>
            <w:r w:rsidR="00F3537D">
              <w:rPr>
                <w:rFonts w:asciiTheme="minorBidi" w:eastAsiaTheme="minorEastAsia" w:hAnsiTheme="minorBidi" w:cstheme="minorBidi"/>
              </w:rPr>
              <w:fldChar w:fldCharType="end"/>
            </w:r>
            <w:r w:rsidR="00F3537D">
              <w:rPr>
                <w:rFonts w:asciiTheme="minorBidi" w:eastAsiaTheme="minorEastAsia" w:hAnsiTheme="minorBidi" w:cstheme="minorBidi"/>
              </w:rPr>
              <w:t xml:space="preserve">. </w:t>
            </w:r>
            <w:r w:rsidRPr="00A4782F">
              <w:rPr>
                <w:rFonts w:asciiTheme="minorBidi" w:eastAsiaTheme="minorEastAsia" w:hAnsiTheme="minorBidi" w:cstheme="minorBidi"/>
                <w:sz w:val="22"/>
                <w:szCs w:val="22"/>
              </w:rPr>
              <w:t xml:space="preserve">Results of </w:t>
            </w:r>
            <w:r w:rsidRPr="00A4782F">
              <w:rPr>
                <w:rFonts w:asciiTheme="minorBidi" w:eastAsiaTheme="minorEastAsia" w:hAnsiTheme="minorBidi" w:cstheme="minorBidi"/>
                <w:i/>
                <w:iCs/>
                <w:sz w:val="22"/>
                <w:szCs w:val="22"/>
              </w:rPr>
              <w:t>Q</w:t>
            </w:r>
            <w:r w:rsidRPr="00A4782F">
              <w:rPr>
                <w:rFonts w:asciiTheme="minorBidi" w:eastAsiaTheme="minorEastAsia" w:hAnsiTheme="minorBidi" w:cstheme="minorBidi"/>
                <w:i/>
                <w:iCs/>
                <w:sz w:val="22"/>
                <w:szCs w:val="22"/>
                <w:vertAlign w:val="subscript"/>
              </w:rPr>
              <w:t>e</w:t>
            </w:r>
            <w:r w:rsidRPr="00A4782F">
              <w:rPr>
                <w:rFonts w:asciiTheme="minorBidi" w:eastAsiaTheme="minorEastAsia" w:hAnsiTheme="minorBidi" w:cstheme="minorBidi"/>
                <w:sz w:val="22"/>
                <w:szCs w:val="22"/>
              </w:rPr>
              <w:t xml:space="preserve"> are compared to </w:t>
            </w:r>
            <w:r w:rsidRPr="00A4782F">
              <w:rPr>
                <w:rFonts w:asciiTheme="minorBidi" w:eastAsiaTheme="minorEastAsia" w:hAnsiTheme="minorBidi" w:cstheme="minorBidi"/>
                <w:i/>
                <w:iCs/>
                <w:sz w:val="22"/>
                <w:szCs w:val="22"/>
              </w:rPr>
              <w:t>Q</w:t>
            </w:r>
            <w:r w:rsidRPr="00A4782F">
              <w:rPr>
                <w:rFonts w:asciiTheme="minorBidi" w:eastAsiaTheme="minorEastAsia" w:hAnsiTheme="minorBidi" w:cstheme="minorBidi"/>
                <w:i/>
                <w:iCs/>
                <w:sz w:val="22"/>
                <w:szCs w:val="22"/>
                <w:vertAlign w:val="subscript"/>
              </w:rPr>
              <w:t>v</w:t>
            </w:r>
            <w:r w:rsidRPr="00A4782F">
              <w:rPr>
                <w:rFonts w:asciiTheme="minorBidi" w:eastAsiaTheme="minorEastAsia" w:hAnsiTheme="minorBidi" w:cstheme="minorBidi"/>
                <w:i/>
                <w:iCs/>
                <w:sz w:val="22"/>
                <w:szCs w:val="22"/>
              </w:rPr>
              <w:t xml:space="preserve">  </w:t>
            </w:r>
            <w:r w:rsidRPr="00A4782F">
              <w:rPr>
                <w:rFonts w:asciiTheme="minorBidi" w:eastAsiaTheme="minorEastAsia" w:hAnsiTheme="minorBidi" w:cstheme="minorBidi"/>
                <w:sz w:val="22"/>
                <w:szCs w:val="22"/>
              </w:rPr>
              <w:t xml:space="preserve">values reported in literature. Values of </w:t>
            </w:r>
            <w:r w:rsidRPr="00A4782F">
              <w:rPr>
                <w:rFonts w:asciiTheme="minorBidi" w:eastAsiaTheme="minorEastAsia" w:hAnsiTheme="minorBidi" w:cstheme="minorBidi"/>
                <w:i/>
                <w:iCs/>
                <w:sz w:val="22"/>
                <w:szCs w:val="22"/>
              </w:rPr>
              <w:t>TNT</w:t>
            </w:r>
            <w:r w:rsidRPr="00A4782F">
              <w:rPr>
                <w:rFonts w:asciiTheme="minorBidi" w:eastAsiaTheme="minorEastAsia" w:hAnsiTheme="minorBidi" w:cstheme="minorBidi"/>
                <w:i/>
                <w:iCs/>
                <w:sz w:val="22"/>
                <w:szCs w:val="22"/>
                <w:vertAlign w:val="subscript"/>
              </w:rPr>
              <w:t>e</w:t>
            </w:r>
            <w:r w:rsidRPr="00A4782F">
              <w:rPr>
                <w:rFonts w:asciiTheme="minorBidi" w:eastAsiaTheme="minorEastAsia" w:hAnsiTheme="minorBidi" w:cstheme="minorBidi"/>
                <w:sz w:val="22"/>
                <w:szCs w:val="22"/>
              </w:rPr>
              <w:t xml:space="preserve"> are then calculated using</w:t>
            </w:r>
            <w:r w:rsidR="004B43F4">
              <w:rPr>
                <w:rFonts w:asciiTheme="minorBidi" w:eastAsiaTheme="minorEastAsia" w:hAnsiTheme="minorBidi" w:cstheme="minorBidi"/>
                <w:sz w:val="22"/>
                <w:szCs w:val="22"/>
              </w:rPr>
              <w:t xml:space="preserve"> Equation</w:t>
            </w:r>
            <w:r w:rsidR="002F729F">
              <w:rPr>
                <w:rFonts w:asciiTheme="minorBidi" w:eastAsiaTheme="minorEastAsia" w:hAnsiTheme="minorBidi" w:cstheme="minorBidi"/>
                <w:sz w:val="22"/>
                <w:szCs w:val="22"/>
              </w:rPr>
              <w:t xml:space="preserve"> </w:t>
            </w:r>
            <w:r w:rsidR="002F729F">
              <w:rPr>
                <w:rFonts w:asciiTheme="minorBidi" w:eastAsiaTheme="minorEastAsia" w:hAnsiTheme="minorBidi" w:cstheme="minorBidi"/>
                <w:sz w:val="22"/>
                <w:szCs w:val="22"/>
              </w:rPr>
              <w:fldChar w:fldCharType="begin"/>
            </w:r>
            <w:r w:rsidR="002F729F">
              <w:rPr>
                <w:rFonts w:asciiTheme="minorBidi" w:eastAsiaTheme="minorEastAsia" w:hAnsiTheme="minorBidi" w:cstheme="minorBidi"/>
                <w:sz w:val="22"/>
                <w:szCs w:val="22"/>
              </w:rPr>
              <w:instrText xml:space="preserve"> REF _Ref143537232 \h </w:instrText>
            </w:r>
            <w:r w:rsidR="002F729F">
              <w:rPr>
                <w:rFonts w:asciiTheme="minorBidi" w:eastAsiaTheme="minorEastAsia" w:hAnsiTheme="minorBidi" w:cstheme="minorBidi"/>
                <w:sz w:val="22"/>
                <w:szCs w:val="22"/>
              </w:rPr>
            </w:r>
            <w:r w:rsidR="002F729F">
              <w:rPr>
                <w:rFonts w:asciiTheme="minorBidi" w:eastAsiaTheme="minorEastAsia" w:hAnsiTheme="minorBidi" w:cstheme="minorBidi"/>
                <w:sz w:val="22"/>
                <w:szCs w:val="22"/>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2</w:t>
            </w:r>
            <w:r w:rsidR="00772689" w:rsidRPr="00A4782F">
              <w:rPr>
                <w:rFonts w:asciiTheme="minorBidi" w:hAnsiTheme="minorBidi" w:cstheme="minorBidi"/>
              </w:rPr>
              <w:t>)</w:t>
            </w:r>
            <w:r w:rsidR="002F729F">
              <w:rPr>
                <w:rFonts w:asciiTheme="minorBidi" w:eastAsiaTheme="minorEastAsia" w:hAnsiTheme="minorBidi" w:cstheme="minorBidi"/>
                <w:sz w:val="22"/>
                <w:szCs w:val="22"/>
              </w:rPr>
              <w:fldChar w:fldCharType="end"/>
            </w:r>
            <w:r w:rsidRPr="00A4782F">
              <w:rPr>
                <w:rFonts w:asciiTheme="minorBidi" w:eastAsiaTheme="minorEastAsia" w:hAnsiTheme="minorBidi" w:cstheme="minorBidi"/>
                <w:sz w:val="22"/>
                <w:szCs w:val="22"/>
              </w:rPr>
              <w:t>.</w:t>
            </w:r>
          </w:p>
        </w:tc>
      </w:tr>
      <w:tr w:rsidR="00DC716C" w:rsidRPr="00A4782F" w14:paraId="37C14880" w14:textId="77777777" w:rsidTr="0002653C">
        <w:tc>
          <w:tcPr>
            <w:tcW w:w="2263" w:type="dxa"/>
          </w:tcPr>
          <w:p w14:paraId="1771FA94" w14:textId="77777777" w:rsidR="00DC716C" w:rsidRPr="00A4782F" w:rsidRDefault="00DC716C" w:rsidP="009B3041">
            <w:pPr>
              <w:pStyle w:val="ListParagraph"/>
              <w:numPr>
                <w:ilvl w:val="0"/>
                <w:numId w:val="21"/>
              </w:numPr>
              <w:spacing w:before="0"/>
              <w:ind w:left="0" w:firstLine="0"/>
              <w:jc w:val="left"/>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The introduction of varied fuel and oxidiser mixtures</w:t>
            </w:r>
          </w:p>
        </w:tc>
        <w:tc>
          <w:tcPr>
            <w:tcW w:w="11340" w:type="dxa"/>
          </w:tcPr>
          <w:p w14:paraId="0AA6B02C" w14:textId="77777777" w:rsidR="00DC716C" w:rsidRPr="00A4782F" w:rsidRDefault="00DC716C" w:rsidP="00613E40">
            <w:pP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 xml:space="preserve">Non-ideal explosives of varied molecular composition are then interrogated with </w:t>
            </w:r>
            <w:r w:rsidRPr="00A4782F">
              <w:rPr>
                <w:rFonts w:asciiTheme="minorBidi" w:eastAsiaTheme="minorEastAsia" w:hAnsiTheme="minorBidi" w:cstheme="minorBidi"/>
                <w:i/>
                <w:iCs/>
                <w:sz w:val="22"/>
                <w:szCs w:val="22"/>
              </w:rPr>
              <w:t>Q</w:t>
            </w:r>
            <w:r w:rsidRPr="00A4782F">
              <w:rPr>
                <w:rFonts w:asciiTheme="minorBidi" w:eastAsiaTheme="minorEastAsia" w:hAnsiTheme="minorBidi" w:cstheme="minorBidi"/>
                <w:i/>
                <w:iCs/>
                <w:sz w:val="22"/>
                <w:szCs w:val="22"/>
                <w:vertAlign w:val="subscript"/>
              </w:rPr>
              <w:t>e</w:t>
            </w:r>
            <w:r w:rsidRPr="00A4782F">
              <w:rPr>
                <w:rFonts w:asciiTheme="minorBidi" w:eastAsiaTheme="minorEastAsia" w:hAnsiTheme="minorBidi" w:cstheme="minorBidi"/>
                <w:sz w:val="22"/>
                <w:szCs w:val="22"/>
              </w:rPr>
              <w:t>/</w:t>
            </w:r>
            <w:r w:rsidRPr="00A4782F">
              <w:rPr>
                <w:rFonts w:asciiTheme="minorBidi" w:eastAsiaTheme="minorEastAsia" w:hAnsiTheme="minorBidi" w:cstheme="minorBidi"/>
                <w:sz w:val="22"/>
                <w:szCs w:val="22"/>
              </w:rPr>
              <w:sym w:font="Symbol" w:char="F057"/>
            </w:r>
            <w:r w:rsidRPr="00A4782F">
              <w:rPr>
                <w:rFonts w:asciiTheme="minorBidi" w:eastAsiaTheme="minorEastAsia" w:hAnsiTheme="minorBidi" w:cstheme="minorBidi"/>
                <w:sz w:val="22"/>
                <w:szCs w:val="22"/>
              </w:rPr>
              <w:t xml:space="preserve"> compared to open-source literature values. This step determines that the calculator can manipulate explosive compositions containing multiple fuels and oxidisers with confidence.</w:t>
            </w:r>
          </w:p>
        </w:tc>
      </w:tr>
    </w:tbl>
    <w:p w14:paraId="0E0B8495" w14:textId="77777777" w:rsidR="007070AA" w:rsidRDefault="007070AA" w:rsidP="00DC716C">
      <w:pPr>
        <w:rPr>
          <w:rFonts w:asciiTheme="minorBidi" w:eastAsiaTheme="minorEastAsia" w:hAnsiTheme="minorBidi" w:cstheme="minorBidi"/>
        </w:rPr>
        <w:sectPr w:rsidR="007070AA" w:rsidSect="007070AA">
          <w:pgSz w:w="16838" w:h="11906" w:orient="landscape" w:code="9"/>
          <w:pgMar w:top="1701" w:right="1701" w:bottom="1701" w:left="1701" w:header="709" w:footer="851" w:gutter="0"/>
          <w:cols w:space="708"/>
          <w:docGrid w:linePitch="360"/>
        </w:sectPr>
      </w:pPr>
    </w:p>
    <w:p w14:paraId="0D07190A" w14:textId="77777777" w:rsidR="00DC716C" w:rsidRPr="00A4782F" w:rsidRDefault="00DC716C" w:rsidP="00DC716C">
      <w:pPr>
        <w:rPr>
          <w:rFonts w:asciiTheme="minorBidi" w:eastAsiaTheme="minorEastAsia" w:hAnsiTheme="minorBidi" w:cstheme="minorBidi"/>
        </w:rPr>
      </w:pPr>
    </w:p>
    <w:p w14:paraId="6458537F" w14:textId="77777777" w:rsidR="00DC716C" w:rsidRPr="00A4782F" w:rsidRDefault="00DC716C" w:rsidP="00A4782F">
      <w:pPr>
        <w:pStyle w:val="Heading2"/>
      </w:pPr>
      <w:bookmarkStart w:id="230" w:name="_Toc143499523"/>
      <w:bookmarkStart w:id="231" w:name="_Toc152159607"/>
      <w:r w:rsidRPr="00A4782F">
        <w:t>Assumptions</w:t>
      </w:r>
      <w:bookmarkEnd w:id="230"/>
      <w:bookmarkEnd w:id="231"/>
    </w:p>
    <w:p w14:paraId="2B881830" w14:textId="14CDEEF1" w:rsidR="00DC716C" w:rsidRPr="00A4782F" w:rsidRDefault="00DC716C" w:rsidP="00DC716C">
      <w:pPr>
        <w:rPr>
          <w:rFonts w:asciiTheme="minorBidi" w:hAnsiTheme="minorBidi" w:cstheme="minorBidi"/>
        </w:rPr>
      </w:pPr>
      <w:r w:rsidRPr="00A4782F">
        <w:rPr>
          <w:rFonts w:asciiTheme="minorBidi" w:hAnsiTheme="minorBidi" w:cstheme="minorBidi"/>
        </w:rPr>
        <w:t xml:space="preserve">Given the complexity of thermochemical reactions during detonation and combustion, several assumptions underpin calculations. These assumptions are outlined in </w:t>
      </w:r>
      <w:r w:rsidR="00F3537D">
        <w:rPr>
          <w:rFonts w:asciiTheme="minorBidi" w:hAnsiTheme="minorBidi" w:cstheme="minorBidi"/>
        </w:rPr>
        <w:fldChar w:fldCharType="begin"/>
      </w:r>
      <w:r w:rsidR="00F3537D">
        <w:rPr>
          <w:rFonts w:asciiTheme="minorBidi" w:hAnsiTheme="minorBidi" w:cstheme="minorBidi"/>
        </w:rPr>
        <w:instrText xml:space="preserve"> REF _Ref151989231 \h </w:instrText>
      </w:r>
      <w:r w:rsidR="00F3537D">
        <w:rPr>
          <w:rFonts w:asciiTheme="minorBidi" w:hAnsiTheme="minorBidi" w:cstheme="minorBidi"/>
        </w:rPr>
      </w:r>
      <w:r w:rsidR="00F3537D">
        <w:rPr>
          <w:rFonts w:asciiTheme="minorBidi"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4</w:t>
      </w:r>
      <w:r w:rsidR="00F3537D">
        <w:rPr>
          <w:rFonts w:asciiTheme="minorBidi" w:hAnsiTheme="minorBidi" w:cstheme="minorBidi"/>
        </w:rPr>
        <w:fldChar w:fldCharType="end"/>
      </w:r>
      <w:r w:rsidR="00F3537D">
        <w:rPr>
          <w:rFonts w:asciiTheme="minorBidi" w:hAnsiTheme="minorBidi" w:cstheme="minorBidi"/>
        </w:rPr>
        <w:t xml:space="preserve"> </w:t>
      </w:r>
      <w:r w:rsidRPr="00A4782F">
        <w:rPr>
          <w:rFonts w:asciiTheme="minorBidi" w:hAnsiTheme="minorBidi" w:cstheme="minorBidi"/>
        </w:rPr>
        <w:t>to provide a simplistic baseline for the proof of concept.</w:t>
      </w:r>
    </w:p>
    <w:p w14:paraId="1F14B63E" w14:textId="00A384F3" w:rsidR="00DC716C" w:rsidRPr="00A4782F" w:rsidRDefault="0067757F" w:rsidP="0081090E">
      <w:pPr>
        <w:pStyle w:val="Caption"/>
        <w:jc w:val="center"/>
        <w:rPr>
          <w:rFonts w:asciiTheme="minorBidi" w:hAnsiTheme="minorBidi" w:cstheme="minorBidi"/>
        </w:rPr>
      </w:pPr>
      <w:bookmarkStart w:id="232" w:name="_Ref151989231"/>
      <w:bookmarkStart w:id="233" w:name="_Toc152159696"/>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4</w:t>
        </w:r>
      </w:fldSimple>
      <w:bookmarkEnd w:id="232"/>
      <w:r>
        <w:t xml:space="preserve">: </w:t>
      </w:r>
      <w:r w:rsidRPr="002261E1">
        <w:t>Assumptions</w:t>
      </w:r>
      <w:bookmarkEnd w:id="233"/>
    </w:p>
    <w:tbl>
      <w:tblPr>
        <w:tblStyle w:val="TableGridLight"/>
        <w:tblW w:w="0" w:type="auto"/>
        <w:tblLook w:val="04A0" w:firstRow="1" w:lastRow="0" w:firstColumn="1" w:lastColumn="0" w:noHBand="0" w:noVBand="1"/>
      </w:tblPr>
      <w:tblGrid>
        <w:gridCol w:w="1366"/>
        <w:gridCol w:w="7128"/>
      </w:tblGrid>
      <w:tr w:rsidR="00DC716C" w:rsidRPr="00A4782F" w14:paraId="33CB00C8" w14:textId="77777777" w:rsidTr="00C15541">
        <w:tc>
          <w:tcPr>
            <w:tcW w:w="1341" w:type="dxa"/>
            <w:shd w:val="clear" w:color="auto" w:fill="D9D9D9" w:themeFill="background1" w:themeFillShade="D9"/>
          </w:tcPr>
          <w:p w14:paraId="78A022F7"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Assumption</w:t>
            </w:r>
          </w:p>
        </w:tc>
        <w:tc>
          <w:tcPr>
            <w:tcW w:w="7675" w:type="dxa"/>
            <w:shd w:val="clear" w:color="auto" w:fill="D9D9D9" w:themeFill="background1" w:themeFillShade="D9"/>
          </w:tcPr>
          <w:p w14:paraId="326A51A5"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Description</w:t>
            </w:r>
          </w:p>
        </w:tc>
      </w:tr>
      <w:tr w:rsidR="00DC716C" w:rsidRPr="00A4782F" w14:paraId="76987F81" w14:textId="77777777" w:rsidTr="00C15541">
        <w:tc>
          <w:tcPr>
            <w:tcW w:w="1341" w:type="dxa"/>
          </w:tcPr>
          <w:p w14:paraId="0DE9CA55"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1.</w:t>
            </w:r>
          </w:p>
        </w:tc>
        <w:tc>
          <w:tcPr>
            <w:tcW w:w="7675" w:type="dxa"/>
          </w:tcPr>
          <w:p w14:paraId="5D03D1E7"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 xml:space="preserve">Atoms want to achieve their highest oxidation state, which is also their lowest internal energy state. This means that the products of detonation of </w:t>
            </w:r>
            <w:r w:rsidRPr="00A4782F">
              <w:rPr>
                <w:rFonts w:asciiTheme="minorBidi" w:hAnsiTheme="minorBidi" w:cstheme="minorBidi"/>
                <w:i/>
                <w:iCs/>
                <w:sz w:val="22"/>
                <w:szCs w:val="22"/>
              </w:rPr>
              <w:t>C</w:t>
            </w:r>
            <w:r w:rsidRPr="00A4782F">
              <w:rPr>
                <w:rFonts w:asciiTheme="minorBidi" w:hAnsiTheme="minorBidi" w:cstheme="minorBidi"/>
                <w:i/>
                <w:iCs/>
                <w:sz w:val="22"/>
                <w:szCs w:val="22"/>
                <w:vertAlign w:val="subscript"/>
              </w:rPr>
              <w:t>a</w:t>
            </w:r>
            <w:r w:rsidRPr="00A4782F">
              <w:rPr>
                <w:rFonts w:asciiTheme="minorBidi" w:hAnsiTheme="minorBidi" w:cstheme="minorBidi"/>
                <w:i/>
                <w:iCs/>
                <w:sz w:val="22"/>
                <w:szCs w:val="22"/>
              </w:rPr>
              <w:t>H</w:t>
            </w:r>
            <w:r w:rsidRPr="00A4782F">
              <w:rPr>
                <w:rFonts w:asciiTheme="minorBidi" w:hAnsiTheme="minorBidi" w:cstheme="minorBidi"/>
                <w:i/>
                <w:iCs/>
                <w:sz w:val="22"/>
                <w:szCs w:val="22"/>
                <w:vertAlign w:val="subscript"/>
              </w:rPr>
              <w:t>b</w:t>
            </w:r>
            <w:r w:rsidRPr="00A4782F">
              <w:rPr>
                <w:rFonts w:asciiTheme="minorBidi" w:hAnsiTheme="minorBidi" w:cstheme="minorBidi"/>
                <w:i/>
                <w:iCs/>
                <w:sz w:val="22"/>
                <w:szCs w:val="22"/>
              </w:rPr>
              <w:t>N</w:t>
            </w:r>
            <w:r w:rsidRPr="00A4782F">
              <w:rPr>
                <w:rFonts w:asciiTheme="minorBidi" w:hAnsiTheme="minorBidi" w:cstheme="minorBidi"/>
                <w:i/>
                <w:iCs/>
                <w:sz w:val="22"/>
                <w:szCs w:val="22"/>
                <w:vertAlign w:val="subscript"/>
              </w:rPr>
              <w:t>c</w:t>
            </w:r>
            <w:r w:rsidRPr="00A4782F">
              <w:rPr>
                <w:rFonts w:asciiTheme="minorBidi" w:hAnsiTheme="minorBidi" w:cstheme="minorBidi"/>
                <w:i/>
                <w:iCs/>
                <w:sz w:val="22"/>
                <w:szCs w:val="22"/>
              </w:rPr>
              <w:t>O</w:t>
            </w:r>
            <w:r w:rsidRPr="00A4782F">
              <w:rPr>
                <w:rFonts w:asciiTheme="minorBidi" w:hAnsiTheme="minorBidi" w:cstheme="minorBidi"/>
                <w:i/>
                <w:iCs/>
                <w:sz w:val="22"/>
                <w:szCs w:val="22"/>
                <w:vertAlign w:val="subscript"/>
              </w:rPr>
              <w:t>d</w:t>
            </w:r>
            <w:r w:rsidRPr="00A4782F">
              <w:rPr>
                <w:rFonts w:asciiTheme="minorBidi" w:hAnsiTheme="minorBidi" w:cstheme="minorBidi"/>
                <w:i/>
                <w:iCs/>
                <w:sz w:val="22"/>
                <w:szCs w:val="22"/>
              </w:rPr>
              <w:t xml:space="preserve"> </w:t>
            </w:r>
            <w:r w:rsidRPr="00A4782F">
              <w:rPr>
                <w:rFonts w:asciiTheme="minorBidi" w:hAnsiTheme="minorBidi" w:cstheme="minorBidi"/>
                <w:sz w:val="22"/>
                <w:szCs w:val="22"/>
              </w:rPr>
              <w:t xml:space="preserve">explosives will strive to form </w:t>
            </w:r>
            <w:r w:rsidRPr="00A4782F">
              <w:rPr>
                <w:rFonts w:asciiTheme="minorBidi" w:hAnsiTheme="minorBidi" w:cstheme="minorBidi"/>
                <w:i/>
                <w:iCs/>
                <w:sz w:val="22"/>
                <w:szCs w:val="22"/>
              </w:rPr>
              <w:t>CO</w:t>
            </w:r>
            <w:r w:rsidRPr="00A4782F">
              <w:rPr>
                <w:rFonts w:asciiTheme="minorBidi" w:hAnsiTheme="minorBidi" w:cstheme="minorBidi"/>
                <w:i/>
                <w:iCs/>
                <w:sz w:val="22"/>
                <w:szCs w:val="22"/>
                <w:vertAlign w:val="subscript"/>
              </w:rPr>
              <w:t>2(g)</w:t>
            </w:r>
            <w:r w:rsidRPr="00A4782F">
              <w:rPr>
                <w:rFonts w:asciiTheme="minorBidi" w:hAnsiTheme="minorBidi" w:cstheme="minorBidi"/>
                <w:sz w:val="22"/>
                <w:szCs w:val="22"/>
              </w:rPr>
              <w:t xml:space="preserve"> and </w:t>
            </w:r>
            <w:r w:rsidRPr="00A4782F">
              <w:rPr>
                <w:rFonts w:asciiTheme="minorBidi" w:hAnsiTheme="minorBidi" w:cstheme="minorBidi"/>
                <w:i/>
                <w:iCs/>
                <w:sz w:val="22"/>
                <w:szCs w:val="22"/>
              </w:rPr>
              <w:t>H</w:t>
            </w:r>
            <w:r w:rsidRPr="00A4782F">
              <w:rPr>
                <w:rFonts w:asciiTheme="minorBidi" w:hAnsiTheme="minorBidi" w:cstheme="minorBidi"/>
                <w:i/>
                <w:iCs/>
                <w:sz w:val="22"/>
                <w:szCs w:val="22"/>
                <w:vertAlign w:val="subscript"/>
              </w:rPr>
              <w:t>2</w:t>
            </w:r>
            <w:r w:rsidRPr="00A4782F">
              <w:rPr>
                <w:rFonts w:asciiTheme="minorBidi" w:hAnsiTheme="minorBidi" w:cstheme="minorBidi"/>
                <w:i/>
                <w:iCs/>
                <w:sz w:val="22"/>
                <w:szCs w:val="22"/>
              </w:rPr>
              <w:t>O</w:t>
            </w:r>
            <w:r w:rsidRPr="00A4782F">
              <w:rPr>
                <w:rFonts w:asciiTheme="minorBidi" w:hAnsiTheme="minorBidi" w:cstheme="minorBidi"/>
                <w:i/>
                <w:iCs/>
                <w:sz w:val="22"/>
                <w:szCs w:val="22"/>
                <w:vertAlign w:val="subscript"/>
              </w:rPr>
              <w:t>(g)</w:t>
            </w:r>
            <w:r w:rsidRPr="00A4782F">
              <w:rPr>
                <w:rFonts w:asciiTheme="minorBidi" w:hAnsiTheme="minorBidi" w:cstheme="minorBidi"/>
                <w:sz w:val="22"/>
                <w:szCs w:val="22"/>
              </w:rPr>
              <w:t>, dependent upon available oxygen (Kistiakowsky-Wilson and modified Kistiakowsky-Wilson rules apply).</w:t>
            </w:r>
          </w:p>
        </w:tc>
      </w:tr>
      <w:tr w:rsidR="00DC716C" w:rsidRPr="00A4782F" w14:paraId="73337BA5" w14:textId="77777777" w:rsidTr="00C15541">
        <w:tc>
          <w:tcPr>
            <w:tcW w:w="1341" w:type="dxa"/>
          </w:tcPr>
          <w:p w14:paraId="536069FA"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2.</w:t>
            </w:r>
          </w:p>
        </w:tc>
        <w:tc>
          <w:tcPr>
            <w:tcW w:w="7675" w:type="dxa"/>
          </w:tcPr>
          <w:p w14:paraId="34CE8E3D"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 xml:space="preserve">Additives do not react with </w:t>
            </w:r>
            <w:r w:rsidRPr="00A4782F">
              <w:rPr>
                <w:rFonts w:asciiTheme="minorBidi" w:hAnsiTheme="minorBidi" w:cstheme="minorBidi"/>
                <w:i/>
                <w:iCs/>
                <w:sz w:val="22"/>
                <w:szCs w:val="22"/>
              </w:rPr>
              <w:t>CO</w:t>
            </w:r>
            <w:r w:rsidRPr="00A4782F">
              <w:rPr>
                <w:rFonts w:asciiTheme="minorBidi" w:hAnsiTheme="minorBidi" w:cstheme="minorBidi"/>
                <w:i/>
                <w:iCs/>
                <w:sz w:val="22"/>
                <w:szCs w:val="22"/>
                <w:vertAlign w:val="subscript"/>
              </w:rPr>
              <w:t>(g)</w:t>
            </w:r>
            <w:r w:rsidRPr="00A4782F">
              <w:rPr>
                <w:rFonts w:asciiTheme="minorBidi" w:hAnsiTheme="minorBidi" w:cstheme="minorBidi"/>
                <w:i/>
                <w:iCs/>
                <w:sz w:val="22"/>
                <w:szCs w:val="22"/>
              </w:rPr>
              <w:t>, CO</w:t>
            </w:r>
            <w:r w:rsidRPr="00A4782F">
              <w:rPr>
                <w:rFonts w:asciiTheme="minorBidi" w:hAnsiTheme="minorBidi" w:cstheme="minorBidi"/>
                <w:i/>
                <w:iCs/>
                <w:sz w:val="22"/>
                <w:szCs w:val="22"/>
                <w:vertAlign w:val="subscript"/>
              </w:rPr>
              <w:t>2(g)</w:t>
            </w:r>
            <w:r w:rsidRPr="00A4782F">
              <w:rPr>
                <w:rFonts w:asciiTheme="minorBidi" w:hAnsiTheme="minorBidi" w:cstheme="minorBidi"/>
                <w:sz w:val="22"/>
                <w:szCs w:val="22"/>
              </w:rPr>
              <w:t xml:space="preserve"> or </w:t>
            </w:r>
            <w:r w:rsidRPr="00A4782F">
              <w:rPr>
                <w:rFonts w:asciiTheme="minorBidi" w:hAnsiTheme="minorBidi" w:cstheme="minorBidi"/>
                <w:i/>
                <w:iCs/>
                <w:sz w:val="22"/>
                <w:szCs w:val="22"/>
              </w:rPr>
              <w:t>H</w:t>
            </w:r>
            <w:r w:rsidRPr="00A4782F">
              <w:rPr>
                <w:rFonts w:asciiTheme="minorBidi" w:hAnsiTheme="minorBidi" w:cstheme="minorBidi"/>
                <w:i/>
                <w:iCs/>
                <w:sz w:val="22"/>
                <w:szCs w:val="22"/>
                <w:vertAlign w:val="subscript"/>
              </w:rPr>
              <w:t>2</w:t>
            </w:r>
            <w:r w:rsidRPr="00A4782F">
              <w:rPr>
                <w:rFonts w:asciiTheme="minorBidi" w:hAnsiTheme="minorBidi" w:cstheme="minorBidi"/>
                <w:i/>
                <w:iCs/>
                <w:sz w:val="22"/>
                <w:szCs w:val="22"/>
              </w:rPr>
              <w:t>O</w:t>
            </w:r>
            <w:r w:rsidRPr="00A4782F">
              <w:rPr>
                <w:rFonts w:asciiTheme="minorBidi" w:hAnsiTheme="minorBidi" w:cstheme="minorBidi"/>
                <w:i/>
                <w:iCs/>
                <w:sz w:val="22"/>
                <w:szCs w:val="22"/>
                <w:vertAlign w:val="subscript"/>
              </w:rPr>
              <w:t>(g)</w:t>
            </w:r>
            <w:r w:rsidRPr="00A4782F">
              <w:rPr>
                <w:rFonts w:asciiTheme="minorBidi" w:hAnsiTheme="minorBidi" w:cstheme="minorBidi"/>
                <w:sz w:val="22"/>
                <w:szCs w:val="22"/>
              </w:rPr>
              <w:t xml:space="preserve"> until those products of detonation have been formed from the active radicals.</w:t>
            </w:r>
          </w:p>
        </w:tc>
      </w:tr>
      <w:tr w:rsidR="00DC716C" w:rsidRPr="00A4782F" w14:paraId="2DF02D93" w14:textId="77777777" w:rsidTr="00C15541">
        <w:tc>
          <w:tcPr>
            <w:tcW w:w="1341" w:type="dxa"/>
          </w:tcPr>
          <w:p w14:paraId="191B5FB5"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3.</w:t>
            </w:r>
          </w:p>
        </w:tc>
        <w:tc>
          <w:tcPr>
            <w:tcW w:w="7675" w:type="dxa"/>
          </w:tcPr>
          <w:p w14:paraId="4A33527C" w14:textId="77777777"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 xml:space="preserve">That there is sufficient hydrogen in the non-ideal explosive to bind </w:t>
            </w:r>
            <w:r w:rsidRPr="00A4782F">
              <w:rPr>
                <w:rFonts w:asciiTheme="minorBidi" w:hAnsiTheme="minorBidi" w:cstheme="minorBidi"/>
                <w:i/>
                <w:iCs/>
                <w:sz w:val="22"/>
                <w:szCs w:val="22"/>
              </w:rPr>
              <w:t>Cl, Br, I</w:t>
            </w:r>
            <w:r w:rsidRPr="00A4782F">
              <w:rPr>
                <w:rFonts w:asciiTheme="minorBidi" w:hAnsiTheme="minorBidi" w:cstheme="minorBidi"/>
                <w:sz w:val="22"/>
                <w:szCs w:val="22"/>
              </w:rPr>
              <w:t xml:space="preserve"> and </w:t>
            </w:r>
            <w:r w:rsidRPr="00A4782F">
              <w:rPr>
                <w:rFonts w:asciiTheme="minorBidi" w:hAnsiTheme="minorBidi" w:cstheme="minorBidi"/>
                <w:i/>
                <w:iCs/>
                <w:sz w:val="22"/>
                <w:szCs w:val="22"/>
              </w:rPr>
              <w:t>F</w:t>
            </w:r>
            <w:r w:rsidRPr="00A4782F">
              <w:rPr>
                <w:rFonts w:asciiTheme="minorBidi" w:hAnsiTheme="minorBidi" w:cstheme="minorBidi"/>
                <w:sz w:val="22"/>
                <w:szCs w:val="22"/>
              </w:rPr>
              <w:t xml:space="preserve"> to </w:t>
            </w:r>
            <w:r w:rsidRPr="00A4782F">
              <w:rPr>
                <w:rFonts w:asciiTheme="minorBidi" w:hAnsiTheme="minorBidi" w:cstheme="minorBidi"/>
                <w:i/>
                <w:iCs/>
                <w:sz w:val="22"/>
                <w:szCs w:val="22"/>
              </w:rPr>
              <w:t>HF, HCl, HI, HBr</w:t>
            </w:r>
            <w:r w:rsidRPr="00A4782F">
              <w:rPr>
                <w:rFonts w:asciiTheme="minorBidi" w:hAnsiTheme="minorBidi" w:cstheme="minorBidi"/>
                <w:sz w:val="22"/>
                <w:szCs w:val="22"/>
              </w:rPr>
              <w:t xml:space="preserve"> etc</w:t>
            </w:r>
          </w:p>
        </w:tc>
      </w:tr>
      <w:tr w:rsidR="00DC716C" w:rsidRPr="00A4782F" w14:paraId="7D656190" w14:textId="77777777" w:rsidTr="00C15541">
        <w:tc>
          <w:tcPr>
            <w:tcW w:w="1341" w:type="dxa"/>
          </w:tcPr>
          <w:p w14:paraId="721121AA" w14:textId="77777777" w:rsidR="00DC716C" w:rsidRPr="00A4782F" w:rsidRDefault="00DC716C" w:rsidP="00613E40">
            <w:pPr>
              <w:jc w:val="center"/>
              <w:rPr>
                <w:rFonts w:asciiTheme="minorBidi" w:hAnsiTheme="minorBidi" w:cstheme="minorBidi"/>
                <w:sz w:val="22"/>
                <w:szCs w:val="22"/>
              </w:rPr>
            </w:pPr>
            <w:r w:rsidRPr="00A4782F">
              <w:rPr>
                <w:rFonts w:asciiTheme="minorBidi" w:hAnsiTheme="minorBidi" w:cstheme="minorBidi"/>
                <w:sz w:val="22"/>
                <w:szCs w:val="22"/>
              </w:rPr>
              <w:t>4.</w:t>
            </w:r>
          </w:p>
        </w:tc>
        <w:tc>
          <w:tcPr>
            <w:tcW w:w="7675" w:type="dxa"/>
          </w:tcPr>
          <w:p w14:paraId="1645589E" w14:textId="60103B02" w:rsidR="00DC716C" w:rsidRPr="00A4782F" w:rsidRDefault="00DC716C" w:rsidP="00613E40">
            <w:pPr>
              <w:rPr>
                <w:rFonts w:asciiTheme="minorBidi" w:hAnsiTheme="minorBidi" w:cstheme="minorBidi"/>
                <w:sz w:val="22"/>
                <w:szCs w:val="22"/>
              </w:rPr>
            </w:pPr>
            <w:r w:rsidRPr="00A4782F">
              <w:rPr>
                <w:rFonts w:asciiTheme="minorBidi" w:hAnsiTheme="minorBidi" w:cstheme="minorBidi"/>
                <w:sz w:val="22"/>
                <w:szCs w:val="22"/>
              </w:rPr>
              <w:t xml:space="preserve">The model assumes that more reactive elements of the non-ideal explosive compound form detonation products based on the hierarchy of the heats of reaction </w:t>
            </w:r>
            <w:sdt>
              <w:sdtPr>
                <w:rPr>
                  <w:rFonts w:asciiTheme="minorBidi" w:hAnsiTheme="minorBidi" w:cstheme="minorBidi"/>
                </w:rPr>
                <w:id w:val="238834428"/>
                <w:citation/>
              </w:sdtPr>
              <w:sdtEndPr/>
              <w:sdtContent>
                <w:r w:rsidRPr="00A4782F">
                  <w:rPr>
                    <w:rFonts w:asciiTheme="minorBidi" w:hAnsiTheme="minorBidi" w:cstheme="minorBidi"/>
                  </w:rPr>
                  <w:fldChar w:fldCharType="begin"/>
                </w:r>
                <w:r w:rsidRPr="00A4782F">
                  <w:rPr>
                    <w:rFonts w:asciiTheme="minorBidi" w:hAnsiTheme="minorBidi" w:cstheme="minorBidi"/>
                    <w:sz w:val="22"/>
                    <w:szCs w:val="22"/>
                  </w:rPr>
                  <w:instrText xml:space="preserve"> CITATION Siv22 \l 2057 </w:instrText>
                </w:r>
                <w:r w:rsidRPr="00A4782F">
                  <w:rPr>
                    <w:rFonts w:asciiTheme="minorBidi" w:hAnsiTheme="minorBidi" w:cstheme="minorBidi"/>
                  </w:rPr>
                  <w:fldChar w:fldCharType="separate"/>
                </w:r>
                <w:r w:rsidR="00580D52" w:rsidRPr="00580D52">
                  <w:rPr>
                    <w:rFonts w:asciiTheme="minorBidi" w:hAnsiTheme="minorBidi" w:cstheme="minorBidi"/>
                    <w:noProof/>
                    <w:sz w:val="22"/>
                    <w:szCs w:val="22"/>
                  </w:rPr>
                  <w:t>[228]</w:t>
                </w:r>
                <w:r w:rsidRPr="00A4782F">
                  <w:rPr>
                    <w:rFonts w:asciiTheme="minorBidi" w:hAnsiTheme="minorBidi" w:cstheme="minorBidi"/>
                  </w:rPr>
                  <w:fldChar w:fldCharType="end"/>
                </w:r>
              </w:sdtContent>
            </w:sdt>
            <w:r w:rsidRPr="00A4782F">
              <w:rPr>
                <w:rFonts w:asciiTheme="minorBidi" w:hAnsiTheme="minorBidi" w:cstheme="minorBidi"/>
                <w:sz w:val="22"/>
                <w:szCs w:val="22"/>
              </w:rPr>
              <w:t xml:space="preserve">. Additive oxidation will therefore commence with those detonation products with the highest enthalpies of formation. For example, </w:t>
            </w:r>
            <w:r w:rsidRPr="00A4782F">
              <w:rPr>
                <w:rFonts w:asciiTheme="minorBidi" w:hAnsiTheme="minorBidi" w:cstheme="minorBidi"/>
                <w:i/>
                <w:iCs/>
                <w:sz w:val="22"/>
                <w:szCs w:val="22"/>
              </w:rPr>
              <w:t>Al</w:t>
            </w:r>
            <w:r w:rsidRPr="00A4782F">
              <w:rPr>
                <w:rFonts w:asciiTheme="minorBidi" w:hAnsiTheme="minorBidi" w:cstheme="minorBidi"/>
                <w:i/>
                <w:iCs/>
                <w:sz w:val="22"/>
                <w:szCs w:val="22"/>
                <w:vertAlign w:val="subscript"/>
              </w:rPr>
              <w:t>(s)</w:t>
            </w:r>
            <w:r w:rsidRPr="00A4782F">
              <w:rPr>
                <w:rFonts w:asciiTheme="minorBidi" w:hAnsiTheme="minorBidi" w:cstheme="minorBidi"/>
                <w:sz w:val="22"/>
                <w:szCs w:val="22"/>
              </w:rPr>
              <w:t xml:space="preserve"> will compete with </w:t>
            </w:r>
            <w:r w:rsidRPr="00A4782F">
              <w:rPr>
                <w:rFonts w:asciiTheme="minorBidi" w:hAnsiTheme="minorBidi" w:cstheme="minorBidi"/>
                <w:i/>
                <w:iCs/>
                <w:sz w:val="22"/>
                <w:szCs w:val="22"/>
              </w:rPr>
              <w:t>CO</w:t>
            </w:r>
            <w:r w:rsidRPr="00A4782F">
              <w:rPr>
                <w:rFonts w:asciiTheme="minorBidi" w:hAnsiTheme="minorBidi" w:cstheme="minorBidi"/>
                <w:i/>
                <w:iCs/>
                <w:sz w:val="22"/>
                <w:szCs w:val="22"/>
                <w:vertAlign w:val="subscript"/>
              </w:rPr>
              <w:t>2(g)</w:t>
            </w:r>
            <w:r w:rsidRPr="00A4782F">
              <w:rPr>
                <w:rFonts w:asciiTheme="minorBidi" w:hAnsiTheme="minorBidi" w:cstheme="minorBidi"/>
                <w:sz w:val="22"/>
                <w:szCs w:val="22"/>
              </w:rPr>
              <w:t xml:space="preserve"> before it will progress to </w:t>
            </w:r>
            <w:r w:rsidRPr="00A4782F">
              <w:rPr>
                <w:rFonts w:asciiTheme="minorBidi" w:hAnsiTheme="minorBidi" w:cstheme="minorBidi"/>
                <w:i/>
                <w:iCs/>
                <w:sz w:val="22"/>
                <w:szCs w:val="22"/>
              </w:rPr>
              <w:t>H</w:t>
            </w:r>
            <w:r w:rsidRPr="00A4782F">
              <w:rPr>
                <w:rFonts w:asciiTheme="minorBidi" w:hAnsiTheme="minorBidi" w:cstheme="minorBidi"/>
                <w:i/>
                <w:iCs/>
                <w:sz w:val="22"/>
                <w:szCs w:val="22"/>
                <w:vertAlign w:val="subscript"/>
              </w:rPr>
              <w:t>2</w:t>
            </w:r>
            <w:r w:rsidRPr="00A4782F">
              <w:rPr>
                <w:rFonts w:asciiTheme="minorBidi" w:hAnsiTheme="minorBidi" w:cstheme="minorBidi"/>
                <w:i/>
                <w:iCs/>
                <w:sz w:val="22"/>
                <w:szCs w:val="22"/>
              </w:rPr>
              <w:t>O</w:t>
            </w:r>
            <w:r w:rsidRPr="00A4782F">
              <w:rPr>
                <w:rFonts w:asciiTheme="minorBidi" w:hAnsiTheme="minorBidi" w:cstheme="minorBidi"/>
                <w:i/>
                <w:iCs/>
                <w:sz w:val="22"/>
                <w:szCs w:val="22"/>
                <w:vertAlign w:val="subscript"/>
              </w:rPr>
              <w:t>(g)</w:t>
            </w:r>
            <w:r w:rsidRPr="00A4782F">
              <w:rPr>
                <w:rFonts w:asciiTheme="minorBidi" w:hAnsiTheme="minorBidi" w:cstheme="minorBidi"/>
                <w:sz w:val="22"/>
                <w:szCs w:val="22"/>
              </w:rPr>
              <w:t xml:space="preserve"> and </w:t>
            </w:r>
            <w:r w:rsidRPr="00A4782F">
              <w:rPr>
                <w:rFonts w:asciiTheme="minorBidi" w:hAnsiTheme="minorBidi" w:cstheme="minorBidi"/>
                <w:i/>
                <w:iCs/>
                <w:sz w:val="22"/>
                <w:szCs w:val="22"/>
              </w:rPr>
              <w:t>CO</w:t>
            </w:r>
            <w:r w:rsidRPr="00A4782F">
              <w:rPr>
                <w:rFonts w:asciiTheme="minorBidi" w:hAnsiTheme="minorBidi" w:cstheme="minorBidi"/>
                <w:i/>
                <w:iCs/>
                <w:sz w:val="22"/>
                <w:szCs w:val="22"/>
                <w:vertAlign w:val="subscript"/>
              </w:rPr>
              <w:t>(g)</w:t>
            </w:r>
            <w:r w:rsidRPr="00A4782F">
              <w:rPr>
                <w:rFonts w:asciiTheme="minorBidi" w:hAnsiTheme="minorBidi" w:cstheme="minorBidi"/>
                <w:sz w:val="22"/>
                <w:szCs w:val="22"/>
              </w:rPr>
              <w:t xml:space="preserve"> to form </w:t>
            </w:r>
            <w:r w:rsidRPr="00A4782F">
              <w:rPr>
                <w:rFonts w:asciiTheme="minorBidi" w:hAnsiTheme="minorBidi" w:cstheme="minorBidi"/>
                <w:i/>
                <w:iCs/>
                <w:sz w:val="22"/>
                <w:szCs w:val="22"/>
              </w:rPr>
              <w:t>Al</w:t>
            </w:r>
            <w:r w:rsidRPr="00A4782F">
              <w:rPr>
                <w:rFonts w:asciiTheme="minorBidi" w:hAnsiTheme="minorBidi" w:cstheme="minorBidi"/>
                <w:i/>
                <w:iCs/>
                <w:sz w:val="22"/>
                <w:szCs w:val="22"/>
                <w:vertAlign w:val="subscript"/>
              </w:rPr>
              <w:t>2</w:t>
            </w:r>
            <w:r w:rsidRPr="00A4782F">
              <w:rPr>
                <w:rFonts w:asciiTheme="minorBidi" w:hAnsiTheme="minorBidi" w:cstheme="minorBidi"/>
                <w:i/>
                <w:iCs/>
                <w:sz w:val="22"/>
                <w:szCs w:val="22"/>
              </w:rPr>
              <w:t>O</w:t>
            </w:r>
            <w:r w:rsidRPr="00A4782F">
              <w:rPr>
                <w:rFonts w:asciiTheme="minorBidi" w:hAnsiTheme="minorBidi" w:cstheme="minorBidi"/>
                <w:i/>
                <w:iCs/>
                <w:sz w:val="22"/>
                <w:szCs w:val="22"/>
                <w:vertAlign w:val="subscript"/>
              </w:rPr>
              <w:t>3(s)</w:t>
            </w:r>
            <w:r w:rsidRPr="00A4782F">
              <w:rPr>
                <w:rFonts w:asciiTheme="minorBidi" w:hAnsiTheme="minorBidi" w:cstheme="minorBidi"/>
                <w:i/>
                <w:iCs/>
                <w:sz w:val="22"/>
                <w:szCs w:val="22"/>
              </w:rPr>
              <w:t>.</w:t>
            </w:r>
            <w:r w:rsidRPr="00A4782F">
              <w:rPr>
                <w:rFonts w:asciiTheme="minorBidi" w:hAnsiTheme="minorBidi" w:cstheme="minorBidi"/>
                <w:sz w:val="22"/>
                <w:szCs w:val="22"/>
              </w:rPr>
              <w:t xml:space="preserve"> And, although </w:t>
            </w:r>
            <w:r w:rsidRPr="00A4782F">
              <w:rPr>
                <w:rFonts w:asciiTheme="minorBidi" w:hAnsiTheme="minorBidi" w:cstheme="minorBidi"/>
                <w:i/>
                <w:iCs/>
                <w:sz w:val="22"/>
                <w:szCs w:val="22"/>
              </w:rPr>
              <w:t>S</w:t>
            </w:r>
            <w:r w:rsidRPr="00A4782F">
              <w:rPr>
                <w:rFonts w:asciiTheme="minorBidi" w:hAnsiTheme="minorBidi" w:cstheme="minorBidi"/>
                <w:i/>
                <w:iCs/>
                <w:sz w:val="22"/>
                <w:szCs w:val="22"/>
                <w:vertAlign w:val="subscript"/>
              </w:rPr>
              <w:t>(s)</w:t>
            </w:r>
            <w:r w:rsidRPr="00A4782F">
              <w:rPr>
                <w:rFonts w:asciiTheme="minorBidi" w:hAnsiTheme="minorBidi" w:cstheme="minorBidi"/>
                <w:sz w:val="22"/>
                <w:szCs w:val="22"/>
              </w:rPr>
              <w:t xml:space="preserve"> and </w:t>
            </w:r>
            <w:r w:rsidRPr="00A4782F">
              <w:rPr>
                <w:rFonts w:asciiTheme="minorBidi" w:hAnsiTheme="minorBidi" w:cstheme="minorBidi"/>
                <w:i/>
                <w:iCs/>
                <w:sz w:val="22"/>
                <w:szCs w:val="22"/>
              </w:rPr>
              <w:t>Hg</w:t>
            </w:r>
            <w:r w:rsidRPr="00A4782F">
              <w:rPr>
                <w:rFonts w:asciiTheme="minorBidi" w:hAnsiTheme="minorBidi" w:cstheme="minorBidi"/>
                <w:i/>
                <w:iCs/>
                <w:sz w:val="22"/>
                <w:szCs w:val="22"/>
                <w:vertAlign w:val="subscript"/>
              </w:rPr>
              <w:t>(l)</w:t>
            </w:r>
            <w:r w:rsidRPr="00A4782F">
              <w:rPr>
                <w:rFonts w:asciiTheme="minorBidi" w:hAnsiTheme="minorBidi" w:cstheme="minorBidi"/>
                <w:sz w:val="22"/>
                <w:szCs w:val="22"/>
              </w:rPr>
              <w:t xml:space="preserve"> can have differing valence (</w:t>
            </w:r>
            <w:r w:rsidRPr="00A4782F">
              <w:rPr>
                <w:rFonts w:asciiTheme="minorBidi" w:hAnsiTheme="minorBidi" w:cstheme="minorBidi"/>
                <w:i/>
                <w:iCs/>
                <w:sz w:val="22"/>
                <w:szCs w:val="22"/>
              </w:rPr>
              <w:t>S</w:t>
            </w:r>
            <w:r w:rsidRPr="00A4782F">
              <w:rPr>
                <w:rFonts w:asciiTheme="minorBidi" w:hAnsiTheme="minorBidi" w:cstheme="minorBidi"/>
                <w:sz w:val="22"/>
                <w:szCs w:val="22"/>
              </w:rPr>
              <w:t xml:space="preserve">=2,4 and 6, </w:t>
            </w:r>
            <w:r w:rsidRPr="00A4782F">
              <w:rPr>
                <w:rFonts w:asciiTheme="minorBidi" w:hAnsiTheme="minorBidi" w:cstheme="minorBidi"/>
                <w:i/>
                <w:iCs/>
                <w:sz w:val="22"/>
                <w:szCs w:val="22"/>
              </w:rPr>
              <w:t>Hg</w:t>
            </w:r>
            <w:r w:rsidRPr="00A4782F">
              <w:rPr>
                <w:rFonts w:asciiTheme="minorBidi" w:hAnsiTheme="minorBidi" w:cstheme="minorBidi"/>
                <w:sz w:val="22"/>
                <w:szCs w:val="22"/>
              </w:rPr>
              <w:t xml:space="preserve"> = 1, 2) the most favourable energy states such as </w:t>
            </w:r>
            <w:r w:rsidRPr="00A4782F">
              <w:rPr>
                <w:rFonts w:asciiTheme="minorBidi" w:hAnsiTheme="minorBidi" w:cstheme="minorBidi"/>
                <w:i/>
                <w:iCs/>
                <w:sz w:val="22"/>
                <w:szCs w:val="22"/>
              </w:rPr>
              <w:t>SO</w:t>
            </w:r>
            <w:r w:rsidRPr="00A4782F">
              <w:rPr>
                <w:rFonts w:asciiTheme="minorBidi" w:hAnsiTheme="minorBidi" w:cstheme="minorBidi"/>
                <w:i/>
                <w:iCs/>
                <w:sz w:val="22"/>
                <w:szCs w:val="22"/>
                <w:vertAlign w:val="subscript"/>
              </w:rPr>
              <w:t>2(g)</w:t>
            </w:r>
            <w:r w:rsidRPr="00A4782F">
              <w:rPr>
                <w:rFonts w:asciiTheme="minorBidi" w:hAnsiTheme="minorBidi" w:cstheme="minorBidi"/>
                <w:sz w:val="22"/>
                <w:szCs w:val="22"/>
                <w:vertAlign w:val="subscript"/>
              </w:rPr>
              <w:t xml:space="preserve"> </w:t>
            </w:r>
            <w:r w:rsidRPr="00A4782F">
              <w:rPr>
                <w:rFonts w:asciiTheme="minorBidi" w:hAnsiTheme="minorBidi" w:cstheme="minorBidi"/>
                <w:sz w:val="22"/>
                <w:szCs w:val="22"/>
              </w:rPr>
              <w:t>(</w:t>
            </w:r>
            <w:r w:rsidRPr="00A4782F">
              <w:rPr>
                <w:rFonts w:asciiTheme="minorBidi" w:hAnsiTheme="minorBidi" w:cstheme="minorBidi"/>
                <w:sz w:val="22"/>
                <w:szCs w:val="22"/>
              </w:rPr>
              <w:sym w:font="Symbol" w:char="F044"/>
            </w:r>
            <w:r w:rsidRPr="00A4782F">
              <w:rPr>
                <w:rFonts w:asciiTheme="minorBidi" w:hAnsiTheme="minorBidi" w:cstheme="minorBidi"/>
                <w:sz w:val="22"/>
                <w:szCs w:val="22"/>
              </w:rPr>
              <w:t>H</w:t>
            </w:r>
            <w:r w:rsidRPr="00A4782F">
              <w:rPr>
                <w:rFonts w:asciiTheme="minorBidi" w:hAnsiTheme="minorBidi" w:cstheme="minorBidi"/>
                <w:sz w:val="22"/>
                <w:szCs w:val="22"/>
                <w:vertAlign w:val="subscript"/>
              </w:rPr>
              <w:t xml:space="preserve">f  </w:t>
            </w:r>
            <w:r w:rsidRPr="00A4782F">
              <w:rPr>
                <w:rFonts w:asciiTheme="minorBidi" w:hAnsiTheme="minorBidi" w:cstheme="minorBidi"/>
                <w:sz w:val="22"/>
                <w:szCs w:val="22"/>
              </w:rPr>
              <w:t>-296.1 kJmol</w:t>
            </w:r>
            <w:r w:rsidRPr="00A4782F">
              <w:rPr>
                <w:rFonts w:asciiTheme="minorBidi" w:hAnsiTheme="minorBidi" w:cstheme="minorBidi"/>
                <w:sz w:val="22"/>
                <w:szCs w:val="22"/>
                <w:vertAlign w:val="superscript"/>
              </w:rPr>
              <w:t>-1</w:t>
            </w:r>
            <w:r w:rsidRPr="00A4782F">
              <w:rPr>
                <w:rFonts w:asciiTheme="minorBidi" w:hAnsiTheme="minorBidi" w:cstheme="minorBidi"/>
                <w:sz w:val="22"/>
                <w:szCs w:val="22"/>
              </w:rPr>
              <w:t xml:space="preserve">) and </w:t>
            </w:r>
            <w:r w:rsidRPr="00A4782F">
              <w:rPr>
                <w:rFonts w:asciiTheme="minorBidi" w:hAnsiTheme="minorBidi" w:cstheme="minorBidi"/>
                <w:i/>
                <w:iCs/>
                <w:sz w:val="22"/>
                <w:szCs w:val="22"/>
              </w:rPr>
              <w:t>HgO</w:t>
            </w:r>
            <w:r w:rsidRPr="00A4782F">
              <w:rPr>
                <w:rFonts w:asciiTheme="minorBidi" w:hAnsiTheme="minorBidi" w:cstheme="minorBidi"/>
                <w:i/>
                <w:iCs/>
                <w:sz w:val="22"/>
                <w:szCs w:val="22"/>
                <w:vertAlign w:val="subscript"/>
              </w:rPr>
              <w:t>(s)</w:t>
            </w:r>
            <w:r w:rsidRPr="00A4782F">
              <w:rPr>
                <w:rFonts w:asciiTheme="minorBidi" w:hAnsiTheme="minorBidi" w:cstheme="minorBidi"/>
                <w:sz w:val="22"/>
                <w:szCs w:val="22"/>
              </w:rPr>
              <w:t xml:space="preserve"> (</w:t>
            </w:r>
            <w:r w:rsidRPr="00A4782F">
              <w:rPr>
                <w:rFonts w:asciiTheme="minorBidi" w:hAnsiTheme="minorBidi" w:cstheme="minorBidi"/>
                <w:sz w:val="22"/>
                <w:szCs w:val="22"/>
              </w:rPr>
              <w:sym w:font="Symbol" w:char="F044"/>
            </w:r>
            <w:r w:rsidRPr="00A4782F">
              <w:rPr>
                <w:rFonts w:asciiTheme="minorBidi" w:hAnsiTheme="minorBidi" w:cstheme="minorBidi"/>
                <w:sz w:val="22"/>
                <w:szCs w:val="22"/>
              </w:rPr>
              <w:t>H</w:t>
            </w:r>
            <w:r w:rsidRPr="00A4782F">
              <w:rPr>
                <w:rFonts w:asciiTheme="minorBidi" w:hAnsiTheme="minorBidi" w:cstheme="minorBidi"/>
                <w:sz w:val="22"/>
                <w:szCs w:val="22"/>
                <w:vertAlign w:val="subscript"/>
              </w:rPr>
              <w:t xml:space="preserve">f  </w:t>
            </w:r>
            <w:r w:rsidRPr="00A4782F">
              <w:rPr>
                <w:rFonts w:asciiTheme="minorBidi" w:hAnsiTheme="minorBidi" w:cstheme="minorBidi"/>
                <w:sz w:val="22"/>
                <w:szCs w:val="22"/>
              </w:rPr>
              <w:t>-90.7 kJmol</w:t>
            </w:r>
            <w:r w:rsidRPr="00A4782F">
              <w:rPr>
                <w:rFonts w:asciiTheme="minorBidi" w:hAnsiTheme="minorBidi" w:cstheme="minorBidi"/>
                <w:sz w:val="22"/>
                <w:szCs w:val="22"/>
                <w:vertAlign w:val="superscript"/>
              </w:rPr>
              <w:t>-1</w:t>
            </w:r>
            <w:r w:rsidRPr="00A4782F">
              <w:rPr>
                <w:rFonts w:asciiTheme="minorBidi" w:hAnsiTheme="minorBidi" w:cstheme="minorBidi"/>
                <w:sz w:val="22"/>
                <w:szCs w:val="22"/>
              </w:rPr>
              <w:t>) would be considered by the calculator.</w:t>
            </w:r>
          </w:p>
        </w:tc>
      </w:tr>
    </w:tbl>
    <w:p w14:paraId="35D10F3D" w14:textId="0E582A5F" w:rsidR="00DC716C" w:rsidRPr="00A4782F" w:rsidRDefault="00DC716C" w:rsidP="00A4782F">
      <w:pPr>
        <w:rPr>
          <w:rFonts w:asciiTheme="minorBidi" w:hAnsiTheme="minorBidi" w:cstheme="minorBidi"/>
        </w:rPr>
      </w:pPr>
      <w:r w:rsidRPr="00A4782F">
        <w:rPr>
          <w:rFonts w:asciiTheme="minorBidi" w:eastAsiaTheme="minorEastAsia" w:hAnsiTheme="minorBidi" w:cstheme="minorBidi"/>
        </w:rPr>
        <w:t>Enthalpies of formation used for calculation are listed in</w:t>
      </w:r>
      <w:r w:rsidR="00194500">
        <w:rPr>
          <w:rFonts w:asciiTheme="minorBidi" w:eastAsiaTheme="minorEastAsia" w:hAnsiTheme="minorBidi" w:cstheme="minorBidi"/>
        </w:rPr>
        <w:t xml:space="preserve"> </w:t>
      </w:r>
      <w:r w:rsidR="00194500">
        <w:rPr>
          <w:rFonts w:asciiTheme="minorBidi" w:eastAsiaTheme="minorEastAsia" w:hAnsiTheme="minorBidi" w:cstheme="minorBidi"/>
        </w:rPr>
        <w:fldChar w:fldCharType="begin"/>
      </w:r>
      <w:r w:rsidR="00194500">
        <w:rPr>
          <w:rFonts w:asciiTheme="minorBidi" w:eastAsiaTheme="minorEastAsia" w:hAnsiTheme="minorBidi" w:cstheme="minorBidi"/>
        </w:rPr>
        <w:instrText xml:space="preserve"> REF _Ref151989252 \h </w:instrText>
      </w:r>
      <w:r w:rsidR="00194500">
        <w:rPr>
          <w:rFonts w:asciiTheme="minorBidi" w:eastAsiaTheme="minorEastAsia" w:hAnsiTheme="minorBidi" w:cstheme="minorBidi"/>
        </w:rPr>
      </w:r>
      <w:r w:rsidR="00194500">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5</w:t>
      </w:r>
      <w:r w:rsidR="00194500">
        <w:rPr>
          <w:rFonts w:asciiTheme="minorBidi" w:eastAsiaTheme="minorEastAsia" w:hAnsiTheme="minorBidi" w:cstheme="minorBidi"/>
        </w:rPr>
        <w:fldChar w:fldCharType="end"/>
      </w:r>
      <w:r w:rsidRPr="00A4782F">
        <w:rPr>
          <w:rFonts w:asciiTheme="minorBidi" w:eastAsiaTheme="minorEastAsia" w:hAnsiTheme="minorBidi" w:cstheme="minorBidi"/>
        </w:rPr>
        <w:t xml:space="preserve">. </w:t>
      </w:r>
      <w:r w:rsidRPr="00A4782F">
        <w:rPr>
          <w:rFonts w:asciiTheme="minorBidi" w:hAnsiTheme="minorBidi" w:cstheme="minorBidi"/>
        </w:rPr>
        <w:t xml:space="preserve">Unless stated otherwise, all enthalpies are provided to one decimal place. </w:t>
      </w:r>
      <w:r w:rsidRPr="00A4782F">
        <w:rPr>
          <w:rFonts w:asciiTheme="minorBidi" w:eastAsiaTheme="minorEastAsia" w:hAnsiTheme="minorBidi" w:cstheme="minorBidi"/>
        </w:rPr>
        <w:t xml:space="preserve">These enthalpies provide a measure of the relative thermochemical stabilities of the molecules, intimately related to their structures. For example, carbon dioxide displays greater thermal stability than carbon monoxide, and aluminium oxide displays greater thermal stability than barium oxide. </w:t>
      </w:r>
      <w:r w:rsidRPr="00A4782F">
        <w:rPr>
          <w:rFonts w:asciiTheme="minorBidi" w:hAnsiTheme="minorBidi" w:cstheme="minorBidi"/>
        </w:rPr>
        <w:t xml:space="preserve">Values for </w:t>
      </w:r>
      <w:r w:rsidRPr="00A4782F">
        <w:rPr>
          <w:rFonts w:asciiTheme="minorBidi" w:hAnsiTheme="minorBidi" w:cstheme="minorBidi"/>
          <w:i/>
          <w:iCs/>
        </w:rPr>
        <w:t>Q</w:t>
      </w:r>
      <w:r w:rsidRPr="00A4782F">
        <w:rPr>
          <w:rFonts w:asciiTheme="minorBidi" w:hAnsiTheme="minorBidi" w:cstheme="minorBidi"/>
          <w:i/>
          <w:iCs/>
          <w:vertAlign w:val="subscript"/>
        </w:rPr>
        <w:t>e</w:t>
      </w:r>
      <w:r w:rsidRPr="00A4782F">
        <w:rPr>
          <w:rFonts w:asciiTheme="minorBidi" w:hAnsiTheme="minorBidi" w:cstheme="minorBidi"/>
        </w:rPr>
        <w:t xml:space="preserve"> and </w:t>
      </w:r>
      <w:r w:rsidRPr="00A4782F">
        <w:rPr>
          <w:rFonts w:asciiTheme="minorBidi" w:hAnsiTheme="minorBidi" w:cstheme="minorBidi"/>
          <w:i/>
          <w:iCs/>
        </w:rPr>
        <w:t>Q</w:t>
      </w:r>
      <w:r w:rsidRPr="00A4782F">
        <w:rPr>
          <w:rFonts w:asciiTheme="minorBidi" w:hAnsiTheme="minorBidi" w:cstheme="minorBidi"/>
          <w:i/>
          <w:iCs/>
          <w:vertAlign w:val="subscript"/>
        </w:rPr>
        <w:t>v</w:t>
      </w:r>
      <w:r w:rsidRPr="00A4782F">
        <w:rPr>
          <w:rFonts w:asciiTheme="minorBidi" w:hAnsiTheme="minorBidi" w:cstheme="minorBidi"/>
          <w:i/>
          <w:iCs/>
        </w:rPr>
        <w:t xml:space="preserve"> </w:t>
      </w:r>
      <w:r w:rsidRPr="00A4782F">
        <w:rPr>
          <w:rFonts w:asciiTheme="minorBidi" w:hAnsiTheme="minorBidi" w:cstheme="minorBidi"/>
        </w:rPr>
        <w:t>are presented as kJkg</w:t>
      </w:r>
      <w:r w:rsidRPr="00A4782F">
        <w:rPr>
          <w:rFonts w:asciiTheme="minorBidi" w:hAnsiTheme="minorBidi" w:cstheme="minorBidi"/>
          <w:vertAlign w:val="superscript"/>
        </w:rPr>
        <w:t>-1</w:t>
      </w:r>
      <w:r w:rsidRPr="00A4782F">
        <w:rPr>
          <w:rFonts w:asciiTheme="minorBidi" w:hAnsiTheme="minorBidi" w:cstheme="minorBidi"/>
        </w:rPr>
        <w:t xml:space="preserve"> and kJmol</w:t>
      </w:r>
      <w:r w:rsidRPr="00A4782F">
        <w:rPr>
          <w:rFonts w:asciiTheme="minorBidi" w:hAnsiTheme="minorBidi" w:cstheme="minorBidi"/>
          <w:vertAlign w:val="superscript"/>
        </w:rPr>
        <w:t>-1</w:t>
      </w:r>
      <w:r w:rsidRPr="00A4782F">
        <w:rPr>
          <w:rFonts w:asciiTheme="minorBidi" w:hAnsiTheme="minorBidi" w:cstheme="minorBidi"/>
        </w:rPr>
        <w:t xml:space="preserve">. </w:t>
      </w:r>
    </w:p>
    <w:p w14:paraId="30426829" w14:textId="5308400B" w:rsidR="00DC716C" w:rsidRPr="00A4782F" w:rsidRDefault="0067757F" w:rsidP="0067757F">
      <w:pPr>
        <w:pStyle w:val="Caption"/>
        <w:jc w:val="center"/>
        <w:rPr>
          <w:rFonts w:asciiTheme="minorBidi" w:eastAsiaTheme="minorEastAsia" w:hAnsiTheme="minorBidi" w:cstheme="minorBidi"/>
          <w:szCs w:val="22"/>
        </w:rPr>
      </w:pPr>
      <w:bookmarkStart w:id="234" w:name="_Ref151989252"/>
      <w:bookmarkStart w:id="235" w:name="_Toc152159697"/>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5</w:t>
        </w:r>
      </w:fldSimple>
      <w:bookmarkEnd w:id="234"/>
      <w:r>
        <w:t xml:space="preserve">: </w:t>
      </w:r>
      <w:r w:rsidRPr="007D41C4">
        <w:t>Enthalpies of formation used in calculations.</w:t>
      </w:r>
      <w:bookmarkEnd w:id="235"/>
    </w:p>
    <w:tbl>
      <w:tblPr>
        <w:tblStyle w:val="TableGridLight"/>
        <w:tblW w:w="0" w:type="auto"/>
        <w:tblLook w:val="04A0" w:firstRow="1" w:lastRow="0" w:firstColumn="1" w:lastColumn="0" w:noHBand="0" w:noVBand="1"/>
      </w:tblPr>
      <w:tblGrid>
        <w:gridCol w:w="1697"/>
        <w:gridCol w:w="817"/>
        <w:gridCol w:w="2535"/>
        <w:gridCol w:w="1827"/>
        <w:gridCol w:w="1618"/>
      </w:tblGrid>
      <w:tr w:rsidR="00DC716C" w:rsidRPr="00A4782F" w14:paraId="5ADBCF39" w14:textId="77777777" w:rsidTr="00C15541">
        <w:trPr>
          <w:tblHeader/>
        </w:trPr>
        <w:tc>
          <w:tcPr>
            <w:tcW w:w="1838" w:type="dxa"/>
            <w:shd w:val="clear" w:color="auto" w:fill="D9D9D9" w:themeFill="background1" w:themeFillShade="D9"/>
          </w:tcPr>
          <w:p w14:paraId="7EA2ADEE"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Species</w:t>
            </w:r>
          </w:p>
        </w:tc>
        <w:tc>
          <w:tcPr>
            <w:tcW w:w="851" w:type="dxa"/>
            <w:shd w:val="clear" w:color="auto" w:fill="D9D9D9" w:themeFill="background1" w:themeFillShade="D9"/>
          </w:tcPr>
          <w:p w14:paraId="41F776C7"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Phase</w:t>
            </w:r>
          </w:p>
        </w:tc>
        <w:tc>
          <w:tcPr>
            <w:tcW w:w="2409" w:type="dxa"/>
            <w:shd w:val="clear" w:color="auto" w:fill="D9D9D9" w:themeFill="background1" w:themeFillShade="D9"/>
          </w:tcPr>
          <w:p w14:paraId="4D9478C0"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Empirical Formula</w:t>
            </w:r>
          </w:p>
        </w:tc>
        <w:tc>
          <w:tcPr>
            <w:tcW w:w="2127" w:type="dxa"/>
            <w:shd w:val="clear" w:color="auto" w:fill="D9D9D9" w:themeFill="background1" w:themeFillShade="D9"/>
          </w:tcPr>
          <w:p w14:paraId="53E92A07"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 xml:space="preserve">Enthalpy of Formation </w:t>
            </w:r>
            <w:r w:rsidRPr="00A4782F">
              <w:rPr>
                <w:rFonts w:ascii="Cambria Math" w:eastAsiaTheme="minorEastAsia" w:hAnsi="Cambria Math" w:cs="Cambria Math"/>
                <w:sz w:val="18"/>
                <w:szCs w:val="18"/>
              </w:rPr>
              <w:t>△</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 xml:space="preserve">f  </w:t>
            </w:r>
            <w:r w:rsidRPr="00A4782F">
              <w:rPr>
                <w:rFonts w:asciiTheme="minorBidi" w:eastAsiaTheme="minorEastAsia" w:hAnsiTheme="minorBidi" w:cstheme="minorBidi"/>
                <w:sz w:val="18"/>
                <w:szCs w:val="18"/>
              </w:rPr>
              <w:t>(kJmol</w:t>
            </w:r>
            <w:r w:rsidRPr="00A4782F">
              <w:rPr>
                <w:rFonts w:asciiTheme="minorBidi" w:eastAsiaTheme="minorEastAsia" w:hAnsiTheme="minorBidi" w:cstheme="minorBidi"/>
                <w:sz w:val="18"/>
                <w:szCs w:val="18"/>
                <w:vertAlign w:val="superscript"/>
              </w:rPr>
              <w:t>-1</w:t>
            </w:r>
            <w:r w:rsidRPr="00A4782F">
              <w:rPr>
                <w:rFonts w:asciiTheme="minorBidi" w:eastAsiaTheme="minorEastAsia" w:hAnsiTheme="minorBidi" w:cstheme="minorBidi"/>
                <w:sz w:val="18"/>
                <w:szCs w:val="18"/>
              </w:rPr>
              <w:t>)</w:t>
            </w:r>
          </w:p>
        </w:tc>
        <w:tc>
          <w:tcPr>
            <w:tcW w:w="1791" w:type="dxa"/>
            <w:shd w:val="clear" w:color="auto" w:fill="D9D9D9" w:themeFill="background1" w:themeFillShade="D9"/>
          </w:tcPr>
          <w:p w14:paraId="32FE24F0" w14:textId="77777777" w:rsidR="00DC716C" w:rsidRPr="00A4782F" w:rsidRDefault="00DC716C" w:rsidP="00A4782F">
            <w:pPr>
              <w:jc w:val="left"/>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References</w:t>
            </w:r>
          </w:p>
        </w:tc>
      </w:tr>
      <w:tr w:rsidR="00DC716C" w:rsidRPr="00A4782F" w14:paraId="62697EA8" w14:textId="77777777" w:rsidTr="00C15541">
        <w:tc>
          <w:tcPr>
            <w:tcW w:w="1838" w:type="dxa"/>
          </w:tcPr>
          <w:p w14:paraId="3DA994D9"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Aluminium</w:t>
            </w:r>
          </w:p>
        </w:tc>
        <w:tc>
          <w:tcPr>
            <w:tcW w:w="851" w:type="dxa"/>
          </w:tcPr>
          <w:p w14:paraId="2DC02C30"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406C01BB"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Al</w:t>
            </w:r>
          </w:p>
        </w:tc>
        <w:tc>
          <w:tcPr>
            <w:tcW w:w="2127" w:type="dxa"/>
          </w:tcPr>
          <w:p w14:paraId="0A8B4A0A"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0.0</w:t>
            </w:r>
          </w:p>
        </w:tc>
        <w:tc>
          <w:tcPr>
            <w:tcW w:w="1791" w:type="dxa"/>
            <w:vMerge w:val="restart"/>
          </w:tcPr>
          <w:p w14:paraId="1CA412B7" w14:textId="4FC40680" w:rsidR="00DC716C" w:rsidRPr="00A4782F" w:rsidRDefault="00DC716C" w:rsidP="00A4782F">
            <w:pPr>
              <w:jc w:val="left"/>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 xml:space="preserve">Enthalpies of formation used for calculations in this paper are taken from literature </w:t>
            </w:r>
            <w:sdt>
              <w:sdtPr>
                <w:rPr>
                  <w:rFonts w:asciiTheme="minorBidi" w:eastAsiaTheme="minorEastAsia" w:hAnsiTheme="minorBidi" w:cstheme="minorBidi"/>
                  <w:sz w:val="18"/>
                  <w:szCs w:val="18"/>
                </w:rPr>
                <w:id w:val="-1298142920"/>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 CITATION Coo96 \l 2057 </w:instrText>
                </w:r>
                <w:r w:rsidRPr="00A4782F">
                  <w:rPr>
                    <w:rFonts w:asciiTheme="minorBidi" w:eastAsiaTheme="minorEastAsia" w:hAnsiTheme="minorBidi" w:cstheme="minorBidi"/>
                    <w:sz w:val="18"/>
                    <w:szCs w:val="18"/>
                  </w:rPr>
                  <w:fldChar w:fldCharType="separate"/>
                </w:r>
                <w:r w:rsidR="00580D52" w:rsidRPr="00580D52">
                  <w:rPr>
                    <w:rFonts w:asciiTheme="minorBidi" w:eastAsiaTheme="minorEastAsia" w:hAnsiTheme="minorBidi" w:cstheme="minorBidi"/>
                    <w:noProof/>
                    <w:sz w:val="18"/>
                    <w:szCs w:val="18"/>
                  </w:rPr>
                  <w:t>[224]</w:t>
                </w:r>
                <w:r w:rsidRPr="00A4782F">
                  <w:rPr>
                    <w:rFonts w:asciiTheme="minorBidi" w:eastAsiaTheme="minorEastAsia" w:hAnsiTheme="minorBidi" w:cstheme="minorBidi"/>
                    <w:sz w:val="18"/>
                    <w:szCs w:val="18"/>
                  </w:rPr>
                  <w:fldChar w:fldCharType="end"/>
                </w:r>
              </w:sdtContent>
            </w:sdt>
            <w:r w:rsidRPr="00A4782F">
              <w:rPr>
                <w:rFonts w:asciiTheme="minorBidi" w:eastAsiaTheme="minorEastAsia" w:hAnsiTheme="minorBidi" w:cstheme="minorBidi"/>
                <w:sz w:val="18"/>
                <w:szCs w:val="18"/>
              </w:rPr>
              <w:t xml:space="preserve">, </w:t>
            </w:r>
            <w:sdt>
              <w:sdtPr>
                <w:rPr>
                  <w:rFonts w:asciiTheme="minorBidi" w:eastAsiaTheme="minorEastAsia" w:hAnsiTheme="minorBidi" w:cstheme="minorBidi"/>
                  <w:sz w:val="18"/>
                  <w:szCs w:val="18"/>
                </w:rPr>
                <w:id w:val="2069070288"/>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 CITATION Akh111 \l 2057 </w:instrText>
                </w:r>
                <w:r w:rsidRPr="00A4782F">
                  <w:rPr>
                    <w:rFonts w:asciiTheme="minorBidi" w:eastAsiaTheme="minorEastAsia" w:hAnsiTheme="minorBidi" w:cstheme="minorBidi"/>
                    <w:sz w:val="18"/>
                    <w:szCs w:val="18"/>
                  </w:rPr>
                  <w:fldChar w:fldCharType="separate"/>
                </w:r>
                <w:r w:rsidR="00580D52" w:rsidRPr="00580D52">
                  <w:rPr>
                    <w:rFonts w:asciiTheme="minorBidi" w:eastAsiaTheme="minorEastAsia" w:hAnsiTheme="minorBidi" w:cstheme="minorBidi"/>
                    <w:noProof/>
                    <w:sz w:val="18"/>
                    <w:szCs w:val="18"/>
                  </w:rPr>
                  <w:t>[64]</w:t>
                </w:r>
                <w:r w:rsidRPr="00A4782F">
                  <w:rPr>
                    <w:rFonts w:asciiTheme="minorBidi" w:eastAsiaTheme="minorEastAsia" w:hAnsiTheme="minorBidi" w:cstheme="minorBidi"/>
                    <w:sz w:val="18"/>
                    <w:szCs w:val="18"/>
                  </w:rPr>
                  <w:fldChar w:fldCharType="end"/>
                </w:r>
              </w:sdtContent>
            </w:sdt>
            <w:r w:rsidRPr="00A4782F">
              <w:rPr>
                <w:rFonts w:asciiTheme="minorBidi" w:eastAsiaTheme="minorEastAsia" w:hAnsiTheme="minorBidi" w:cstheme="minorBidi"/>
                <w:sz w:val="18"/>
                <w:szCs w:val="18"/>
              </w:rPr>
              <w:t xml:space="preserve">, </w:t>
            </w:r>
            <w:sdt>
              <w:sdtPr>
                <w:rPr>
                  <w:rFonts w:asciiTheme="minorBidi" w:eastAsiaTheme="minorEastAsia" w:hAnsiTheme="minorBidi" w:cstheme="minorBidi"/>
                  <w:sz w:val="18"/>
                  <w:szCs w:val="18"/>
                </w:rPr>
                <w:id w:val="1495372890"/>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 CITATION Bik17 \l 2057 </w:instrText>
                </w:r>
                <w:r w:rsidRPr="00A4782F">
                  <w:rPr>
                    <w:rFonts w:asciiTheme="minorBidi" w:eastAsiaTheme="minorEastAsia" w:hAnsiTheme="minorBidi" w:cstheme="minorBidi"/>
                    <w:sz w:val="18"/>
                    <w:szCs w:val="18"/>
                  </w:rPr>
                  <w:fldChar w:fldCharType="separate"/>
                </w:r>
                <w:r w:rsidR="00580D52" w:rsidRPr="00580D52">
                  <w:rPr>
                    <w:rFonts w:asciiTheme="minorBidi" w:eastAsiaTheme="minorEastAsia" w:hAnsiTheme="minorBidi" w:cstheme="minorBidi"/>
                    <w:noProof/>
                    <w:sz w:val="18"/>
                    <w:szCs w:val="18"/>
                  </w:rPr>
                  <w:t>[258]</w:t>
                </w:r>
                <w:r w:rsidRPr="00A4782F">
                  <w:rPr>
                    <w:rFonts w:asciiTheme="minorBidi" w:eastAsiaTheme="minorEastAsia" w:hAnsiTheme="minorBidi" w:cstheme="minorBidi"/>
                    <w:sz w:val="18"/>
                    <w:szCs w:val="18"/>
                  </w:rPr>
                  <w:fldChar w:fldCharType="end"/>
                </w:r>
              </w:sdtContent>
            </w:sdt>
            <w:r w:rsidRPr="00A4782F">
              <w:rPr>
                <w:rFonts w:asciiTheme="minorBidi" w:eastAsiaTheme="minorEastAsia" w:hAnsiTheme="minorBidi" w:cstheme="minorBidi"/>
                <w:sz w:val="18"/>
                <w:szCs w:val="18"/>
              </w:rPr>
              <w:t xml:space="preserve">, </w:t>
            </w:r>
            <w:sdt>
              <w:sdtPr>
                <w:rPr>
                  <w:rFonts w:asciiTheme="minorBidi" w:eastAsiaTheme="minorEastAsia" w:hAnsiTheme="minorBidi" w:cstheme="minorBidi"/>
                  <w:sz w:val="18"/>
                  <w:szCs w:val="18"/>
                </w:rPr>
                <w:id w:val="-1780025871"/>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 CITATION Dob72 \l 2057 </w:instrText>
                </w:r>
                <w:r w:rsidRPr="00A4782F">
                  <w:rPr>
                    <w:rFonts w:asciiTheme="minorBidi" w:eastAsiaTheme="minorEastAsia" w:hAnsiTheme="minorBidi" w:cstheme="minorBidi"/>
                    <w:sz w:val="18"/>
                    <w:szCs w:val="18"/>
                  </w:rPr>
                  <w:fldChar w:fldCharType="separate"/>
                </w:r>
                <w:r w:rsidR="00580D52" w:rsidRPr="00580D52">
                  <w:rPr>
                    <w:rFonts w:asciiTheme="minorBidi" w:eastAsiaTheme="minorEastAsia" w:hAnsiTheme="minorBidi" w:cstheme="minorBidi"/>
                    <w:noProof/>
                    <w:sz w:val="18"/>
                    <w:szCs w:val="18"/>
                  </w:rPr>
                  <w:t>[259]</w:t>
                </w:r>
                <w:r w:rsidRPr="00A4782F">
                  <w:rPr>
                    <w:rFonts w:asciiTheme="minorBidi" w:eastAsiaTheme="minorEastAsia" w:hAnsiTheme="minorBidi" w:cstheme="minorBidi"/>
                    <w:sz w:val="18"/>
                    <w:szCs w:val="18"/>
                  </w:rPr>
                  <w:fldChar w:fldCharType="end"/>
                </w:r>
              </w:sdtContent>
            </w:sdt>
            <w:r w:rsidRPr="00A4782F">
              <w:rPr>
                <w:rFonts w:asciiTheme="minorBidi" w:eastAsiaTheme="minorEastAsia" w:hAnsiTheme="minorBidi" w:cstheme="minorBidi"/>
                <w:sz w:val="18"/>
                <w:szCs w:val="18"/>
              </w:rPr>
              <w:t xml:space="preserve">, </w:t>
            </w:r>
            <w:sdt>
              <w:sdtPr>
                <w:rPr>
                  <w:rFonts w:asciiTheme="minorBidi" w:eastAsiaTheme="minorEastAsia" w:hAnsiTheme="minorBidi" w:cstheme="minorBidi"/>
                  <w:sz w:val="18"/>
                  <w:szCs w:val="18"/>
                </w:rPr>
                <w:id w:val="-1694768856"/>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 CITATION Ped86 \l 2057 </w:instrText>
                </w:r>
                <w:r w:rsidRPr="00A4782F">
                  <w:rPr>
                    <w:rFonts w:asciiTheme="minorBidi" w:eastAsiaTheme="minorEastAsia" w:hAnsiTheme="minorBidi" w:cstheme="minorBidi"/>
                    <w:sz w:val="18"/>
                    <w:szCs w:val="18"/>
                  </w:rPr>
                  <w:fldChar w:fldCharType="separate"/>
                </w:r>
                <w:r w:rsidR="00580D52" w:rsidRPr="00580D52">
                  <w:rPr>
                    <w:rFonts w:asciiTheme="minorBidi" w:eastAsiaTheme="minorEastAsia" w:hAnsiTheme="minorBidi" w:cstheme="minorBidi"/>
                    <w:noProof/>
                    <w:sz w:val="18"/>
                    <w:szCs w:val="18"/>
                  </w:rPr>
                  <w:t>[260]</w:t>
                </w:r>
                <w:r w:rsidRPr="00A4782F">
                  <w:rPr>
                    <w:rFonts w:asciiTheme="minorBidi" w:eastAsiaTheme="minorEastAsia" w:hAnsiTheme="minorBidi" w:cstheme="minorBidi"/>
                    <w:sz w:val="18"/>
                    <w:szCs w:val="18"/>
                  </w:rPr>
                  <w:fldChar w:fldCharType="end"/>
                </w:r>
              </w:sdtContent>
            </w:sdt>
            <w:r w:rsidRPr="00A4782F">
              <w:rPr>
                <w:rFonts w:asciiTheme="minorBidi" w:eastAsiaTheme="minorEastAsia" w:hAnsiTheme="minorBidi" w:cstheme="minorBidi"/>
                <w:sz w:val="18"/>
                <w:szCs w:val="18"/>
              </w:rPr>
              <w:t xml:space="preserve">, </w:t>
            </w:r>
            <w:sdt>
              <w:sdtPr>
                <w:rPr>
                  <w:rFonts w:asciiTheme="minorBidi" w:eastAsiaTheme="minorEastAsia" w:hAnsiTheme="minorBidi" w:cstheme="minorBidi"/>
                  <w:sz w:val="18"/>
                  <w:szCs w:val="18"/>
                </w:rPr>
                <w:id w:val="661981529"/>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 CITATION Hel20 \l 2057 </w:instrText>
                </w:r>
                <w:r w:rsidRPr="00A4782F">
                  <w:rPr>
                    <w:rFonts w:asciiTheme="minorBidi" w:eastAsiaTheme="minorEastAsia" w:hAnsiTheme="minorBidi" w:cstheme="minorBidi"/>
                    <w:sz w:val="18"/>
                    <w:szCs w:val="18"/>
                  </w:rPr>
                  <w:fldChar w:fldCharType="separate"/>
                </w:r>
                <w:r w:rsidR="00580D52" w:rsidRPr="00580D52">
                  <w:rPr>
                    <w:rFonts w:asciiTheme="minorBidi" w:eastAsiaTheme="minorEastAsia" w:hAnsiTheme="minorBidi" w:cstheme="minorBidi"/>
                    <w:noProof/>
                    <w:sz w:val="18"/>
                    <w:szCs w:val="18"/>
                  </w:rPr>
                  <w:t>[261]</w:t>
                </w:r>
                <w:r w:rsidRPr="00A4782F">
                  <w:rPr>
                    <w:rFonts w:asciiTheme="minorBidi" w:eastAsiaTheme="minorEastAsia" w:hAnsiTheme="minorBidi" w:cstheme="minorBidi"/>
                    <w:sz w:val="18"/>
                    <w:szCs w:val="18"/>
                  </w:rPr>
                  <w:fldChar w:fldCharType="end"/>
                </w:r>
              </w:sdtContent>
            </w:sdt>
            <w:r w:rsidRPr="00A4782F">
              <w:rPr>
                <w:rFonts w:asciiTheme="minorBidi" w:eastAsiaTheme="minorEastAsia" w:hAnsiTheme="minorBidi" w:cstheme="minorBidi"/>
                <w:sz w:val="18"/>
                <w:szCs w:val="18"/>
              </w:rPr>
              <w:t xml:space="preserve">, </w:t>
            </w:r>
            <w:sdt>
              <w:sdtPr>
                <w:rPr>
                  <w:rFonts w:asciiTheme="minorBidi" w:eastAsiaTheme="minorEastAsia" w:hAnsiTheme="minorBidi" w:cstheme="minorBidi"/>
                  <w:sz w:val="18"/>
                  <w:szCs w:val="18"/>
                </w:rPr>
                <w:id w:val="-428431319"/>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 CITATION LiJ16 \l 2057 </w:instrText>
                </w:r>
                <w:r w:rsidRPr="00A4782F">
                  <w:rPr>
                    <w:rFonts w:asciiTheme="minorBidi" w:eastAsiaTheme="minorEastAsia" w:hAnsiTheme="minorBidi" w:cstheme="minorBidi"/>
                    <w:sz w:val="18"/>
                    <w:szCs w:val="18"/>
                  </w:rPr>
                  <w:fldChar w:fldCharType="separate"/>
                </w:r>
                <w:r w:rsidR="00580D52" w:rsidRPr="00580D52">
                  <w:rPr>
                    <w:rFonts w:asciiTheme="minorBidi" w:eastAsiaTheme="minorEastAsia" w:hAnsiTheme="minorBidi" w:cstheme="minorBidi"/>
                    <w:noProof/>
                    <w:sz w:val="18"/>
                    <w:szCs w:val="18"/>
                  </w:rPr>
                  <w:t>[262]</w:t>
                </w:r>
                <w:r w:rsidRPr="00A4782F">
                  <w:rPr>
                    <w:rFonts w:asciiTheme="minorBidi" w:eastAsiaTheme="minorEastAsia" w:hAnsiTheme="minorBidi" w:cstheme="minorBidi"/>
                    <w:sz w:val="18"/>
                    <w:szCs w:val="18"/>
                  </w:rPr>
                  <w:fldChar w:fldCharType="end"/>
                </w:r>
              </w:sdtContent>
            </w:sdt>
            <w:sdt>
              <w:sdtPr>
                <w:rPr>
                  <w:rFonts w:asciiTheme="minorBidi" w:eastAsiaTheme="minorEastAsia" w:hAnsiTheme="minorBidi" w:cstheme="minorBidi"/>
                  <w:sz w:val="18"/>
                  <w:szCs w:val="18"/>
                </w:rPr>
                <w:id w:val="-1041899987"/>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CITATION Mar171 \p 469 \l 2057 </w:instrText>
                </w:r>
                <w:r w:rsidRPr="00A4782F">
                  <w:rPr>
                    <w:rFonts w:asciiTheme="minorBidi" w:eastAsiaTheme="minorEastAsia" w:hAnsiTheme="minorBidi" w:cstheme="minorBidi"/>
                    <w:sz w:val="18"/>
                    <w:szCs w:val="18"/>
                  </w:rPr>
                  <w:fldChar w:fldCharType="separate"/>
                </w:r>
                <w:r w:rsidR="00580D52">
                  <w:rPr>
                    <w:rFonts w:asciiTheme="minorBidi" w:eastAsiaTheme="minorEastAsia" w:hAnsiTheme="minorBidi" w:cstheme="minorBidi"/>
                    <w:noProof/>
                    <w:sz w:val="18"/>
                    <w:szCs w:val="18"/>
                  </w:rPr>
                  <w:t xml:space="preserve"> </w:t>
                </w:r>
                <w:r w:rsidR="00580D52" w:rsidRPr="00580D52">
                  <w:rPr>
                    <w:rFonts w:asciiTheme="minorBidi" w:eastAsiaTheme="minorEastAsia" w:hAnsiTheme="minorBidi" w:cstheme="minorBidi"/>
                    <w:noProof/>
                    <w:sz w:val="18"/>
                    <w:szCs w:val="18"/>
                  </w:rPr>
                  <w:t>[263, p. 469]</w:t>
                </w:r>
                <w:r w:rsidRPr="00A4782F">
                  <w:rPr>
                    <w:rFonts w:asciiTheme="minorBidi" w:eastAsiaTheme="minorEastAsia" w:hAnsiTheme="minorBidi" w:cstheme="minorBidi"/>
                    <w:sz w:val="18"/>
                    <w:szCs w:val="18"/>
                  </w:rPr>
                  <w:fldChar w:fldCharType="end"/>
                </w:r>
              </w:sdtContent>
            </w:sdt>
            <w:sdt>
              <w:sdtPr>
                <w:rPr>
                  <w:rFonts w:asciiTheme="minorBidi" w:eastAsiaTheme="minorEastAsia" w:hAnsiTheme="minorBidi" w:cstheme="minorBidi"/>
                  <w:sz w:val="18"/>
                  <w:szCs w:val="18"/>
                </w:rPr>
                <w:id w:val="330264100"/>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 CITATION Ped861 \l 2057 </w:instrText>
                </w:r>
                <w:r w:rsidRPr="00A4782F">
                  <w:rPr>
                    <w:rFonts w:asciiTheme="minorBidi" w:eastAsiaTheme="minorEastAsia" w:hAnsiTheme="minorBidi" w:cstheme="minorBidi"/>
                    <w:sz w:val="18"/>
                    <w:szCs w:val="18"/>
                  </w:rPr>
                  <w:fldChar w:fldCharType="separate"/>
                </w:r>
                <w:r w:rsidR="00580D52">
                  <w:rPr>
                    <w:rFonts w:asciiTheme="minorBidi" w:eastAsiaTheme="minorEastAsia" w:hAnsiTheme="minorBidi" w:cstheme="minorBidi"/>
                    <w:noProof/>
                    <w:sz w:val="18"/>
                    <w:szCs w:val="18"/>
                  </w:rPr>
                  <w:t xml:space="preserve"> </w:t>
                </w:r>
                <w:r w:rsidR="00580D52" w:rsidRPr="00580D52">
                  <w:rPr>
                    <w:rFonts w:asciiTheme="minorBidi" w:eastAsiaTheme="minorEastAsia" w:hAnsiTheme="minorBidi" w:cstheme="minorBidi"/>
                    <w:noProof/>
                    <w:sz w:val="18"/>
                    <w:szCs w:val="18"/>
                  </w:rPr>
                  <w:t>[264]</w:t>
                </w:r>
                <w:r w:rsidRPr="00A4782F">
                  <w:rPr>
                    <w:rFonts w:asciiTheme="minorBidi" w:eastAsiaTheme="minorEastAsia" w:hAnsiTheme="minorBidi" w:cstheme="minorBidi"/>
                    <w:sz w:val="18"/>
                    <w:szCs w:val="18"/>
                  </w:rPr>
                  <w:fldChar w:fldCharType="end"/>
                </w:r>
              </w:sdtContent>
            </w:sdt>
            <w:sdt>
              <w:sdtPr>
                <w:rPr>
                  <w:rFonts w:asciiTheme="minorBidi" w:eastAsiaTheme="minorEastAsia" w:hAnsiTheme="minorBidi" w:cstheme="minorBidi"/>
                  <w:sz w:val="18"/>
                  <w:szCs w:val="18"/>
                </w:rPr>
                <w:id w:val="-162473416"/>
                <w:citation/>
              </w:sdtPr>
              <w:sdtEndPr/>
              <w:sdtContent>
                <w:r w:rsidRPr="00A4782F">
                  <w:rPr>
                    <w:rFonts w:asciiTheme="minorBidi" w:eastAsiaTheme="minorEastAsia" w:hAnsiTheme="minorBidi" w:cstheme="minorBidi"/>
                    <w:sz w:val="18"/>
                    <w:szCs w:val="18"/>
                  </w:rPr>
                  <w:fldChar w:fldCharType="begin"/>
                </w:r>
                <w:r w:rsidRPr="00A4782F">
                  <w:rPr>
                    <w:rFonts w:asciiTheme="minorBidi" w:eastAsiaTheme="minorEastAsia" w:hAnsiTheme="minorBidi" w:cstheme="minorBidi"/>
                    <w:sz w:val="18"/>
                    <w:szCs w:val="18"/>
                  </w:rPr>
                  <w:instrText xml:space="preserve"> CITATION Mat13 \l 2057 </w:instrText>
                </w:r>
                <w:r w:rsidRPr="00A4782F">
                  <w:rPr>
                    <w:rFonts w:asciiTheme="minorBidi" w:eastAsiaTheme="minorEastAsia" w:hAnsiTheme="minorBidi" w:cstheme="minorBidi"/>
                    <w:sz w:val="18"/>
                    <w:szCs w:val="18"/>
                  </w:rPr>
                  <w:fldChar w:fldCharType="separate"/>
                </w:r>
                <w:r w:rsidR="00580D52">
                  <w:rPr>
                    <w:rFonts w:asciiTheme="minorBidi" w:eastAsiaTheme="minorEastAsia" w:hAnsiTheme="minorBidi" w:cstheme="minorBidi"/>
                    <w:noProof/>
                    <w:sz w:val="18"/>
                    <w:szCs w:val="18"/>
                  </w:rPr>
                  <w:t xml:space="preserve"> </w:t>
                </w:r>
                <w:r w:rsidR="00580D52" w:rsidRPr="00580D52">
                  <w:rPr>
                    <w:rFonts w:asciiTheme="minorBidi" w:eastAsiaTheme="minorEastAsia" w:hAnsiTheme="minorBidi" w:cstheme="minorBidi"/>
                    <w:noProof/>
                    <w:sz w:val="18"/>
                    <w:szCs w:val="18"/>
                  </w:rPr>
                  <w:t>[34]</w:t>
                </w:r>
                <w:r w:rsidRPr="00A4782F">
                  <w:rPr>
                    <w:rFonts w:asciiTheme="minorBidi" w:eastAsiaTheme="minorEastAsia" w:hAnsiTheme="minorBidi" w:cstheme="minorBidi"/>
                    <w:sz w:val="18"/>
                    <w:szCs w:val="18"/>
                  </w:rPr>
                  <w:fldChar w:fldCharType="end"/>
                </w:r>
              </w:sdtContent>
            </w:sdt>
          </w:p>
          <w:p w14:paraId="5D6EA8FB" w14:textId="77777777" w:rsidR="00DC716C" w:rsidRPr="00A4782F" w:rsidRDefault="00DC716C" w:rsidP="00A4782F">
            <w:pPr>
              <w:jc w:val="left"/>
              <w:rPr>
                <w:rFonts w:asciiTheme="minorBidi" w:eastAsiaTheme="minorEastAsia" w:hAnsiTheme="minorBidi" w:cstheme="minorBidi"/>
                <w:sz w:val="18"/>
                <w:szCs w:val="18"/>
              </w:rPr>
            </w:pPr>
          </w:p>
          <w:p w14:paraId="79558F5B" w14:textId="77777777" w:rsidR="00DC716C" w:rsidRPr="00A4782F" w:rsidRDefault="00DC716C" w:rsidP="00A4782F">
            <w:pPr>
              <w:jc w:val="left"/>
              <w:rPr>
                <w:rFonts w:asciiTheme="minorBidi" w:eastAsiaTheme="minorEastAsia" w:hAnsiTheme="minorBidi" w:cstheme="minorBidi"/>
                <w:sz w:val="18"/>
                <w:szCs w:val="18"/>
              </w:rPr>
            </w:pPr>
            <w:r w:rsidRPr="00A4782F">
              <w:rPr>
                <w:rFonts w:asciiTheme="minorBidi" w:hAnsiTheme="minorBidi" w:cstheme="minorBidi"/>
                <w:sz w:val="18"/>
                <w:szCs w:val="18"/>
              </w:rPr>
              <w:t xml:space="preserve">Equations refer to the phase of each compound (solid, liquid or gas). For example, where </w:t>
            </w:r>
            <w:r w:rsidRPr="00A4782F">
              <w:rPr>
                <w:rFonts w:asciiTheme="minorBidi" w:hAnsiTheme="minorBidi" w:cstheme="minorBidi"/>
                <w:i/>
                <w:iCs/>
                <w:sz w:val="18"/>
                <w:szCs w:val="18"/>
              </w:rPr>
              <w:t>H</w:t>
            </w:r>
            <w:r w:rsidRPr="00A4782F">
              <w:rPr>
                <w:rFonts w:asciiTheme="minorBidi" w:hAnsiTheme="minorBidi" w:cstheme="minorBidi"/>
                <w:i/>
                <w:iCs/>
                <w:sz w:val="18"/>
                <w:szCs w:val="18"/>
                <w:vertAlign w:val="subscript"/>
              </w:rPr>
              <w:t>2</w:t>
            </w:r>
            <w:r w:rsidRPr="00A4782F">
              <w:rPr>
                <w:rFonts w:asciiTheme="minorBidi" w:hAnsiTheme="minorBidi" w:cstheme="minorBidi"/>
                <w:i/>
                <w:iCs/>
                <w:sz w:val="18"/>
                <w:szCs w:val="18"/>
              </w:rPr>
              <w:t>O</w:t>
            </w:r>
            <w:r w:rsidRPr="00A4782F">
              <w:rPr>
                <w:rFonts w:asciiTheme="minorBidi" w:hAnsiTheme="minorBidi" w:cstheme="minorBidi"/>
                <w:sz w:val="18"/>
                <w:szCs w:val="18"/>
              </w:rPr>
              <w:t xml:space="preserve"> is quoted, this means </w:t>
            </w:r>
            <w:r w:rsidRPr="00A4782F">
              <w:rPr>
                <w:rFonts w:asciiTheme="minorBidi" w:hAnsiTheme="minorBidi" w:cstheme="minorBidi"/>
                <w:i/>
                <w:iCs/>
                <w:sz w:val="18"/>
                <w:szCs w:val="18"/>
              </w:rPr>
              <w:t>H</w:t>
            </w:r>
            <w:r w:rsidRPr="00A4782F">
              <w:rPr>
                <w:rFonts w:asciiTheme="minorBidi" w:hAnsiTheme="minorBidi" w:cstheme="minorBidi"/>
                <w:i/>
                <w:iCs/>
                <w:sz w:val="18"/>
                <w:szCs w:val="18"/>
                <w:vertAlign w:val="subscript"/>
              </w:rPr>
              <w:t>2</w:t>
            </w:r>
            <w:r w:rsidRPr="00A4782F">
              <w:rPr>
                <w:rFonts w:asciiTheme="minorBidi" w:hAnsiTheme="minorBidi" w:cstheme="minorBidi"/>
                <w:i/>
                <w:iCs/>
                <w:sz w:val="18"/>
                <w:szCs w:val="18"/>
              </w:rPr>
              <w:t>O</w:t>
            </w:r>
            <w:r w:rsidRPr="00A4782F">
              <w:rPr>
                <w:rFonts w:asciiTheme="minorBidi" w:hAnsiTheme="minorBidi" w:cstheme="minorBidi"/>
                <w:i/>
                <w:iCs/>
                <w:sz w:val="18"/>
                <w:szCs w:val="18"/>
                <w:vertAlign w:val="subscript"/>
              </w:rPr>
              <w:t>(g)</w:t>
            </w:r>
            <w:r w:rsidRPr="00A4782F">
              <w:rPr>
                <w:rFonts w:asciiTheme="minorBidi" w:hAnsiTheme="minorBidi" w:cstheme="minorBidi"/>
                <w:sz w:val="18"/>
                <w:szCs w:val="18"/>
              </w:rPr>
              <w:t xml:space="preserve">, not </w:t>
            </w:r>
            <w:r w:rsidRPr="00A4782F">
              <w:rPr>
                <w:rFonts w:asciiTheme="minorBidi" w:hAnsiTheme="minorBidi" w:cstheme="minorBidi"/>
                <w:i/>
                <w:iCs/>
                <w:sz w:val="18"/>
                <w:szCs w:val="18"/>
              </w:rPr>
              <w:t>H</w:t>
            </w:r>
            <w:r w:rsidRPr="00A4782F">
              <w:rPr>
                <w:rFonts w:asciiTheme="minorBidi" w:hAnsiTheme="minorBidi" w:cstheme="minorBidi"/>
                <w:i/>
                <w:iCs/>
                <w:sz w:val="18"/>
                <w:szCs w:val="18"/>
                <w:vertAlign w:val="subscript"/>
              </w:rPr>
              <w:t>2</w:t>
            </w:r>
            <w:r w:rsidRPr="00A4782F">
              <w:rPr>
                <w:rFonts w:asciiTheme="minorBidi" w:hAnsiTheme="minorBidi" w:cstheme="minorBidi"/>
                <w:i/>
                <w:iCs/>
                <w:sz w:val="18"/>
                <w:szCs w:val="18"/>
              </w:rPr>
              <w:t>O</w:t>
            </w:r>
            <w:r w:rsidRPr="00A4782F">
              <w:rPr>
                <w:rFonts w:asciiTheme="minorBidi" w:hAnsiTheme="minorBidi" w:cstheme="minorBidi"/>
                <w:i/>
                <w:iCs/>
                <w:sz w:val="18"/>
                <w:szCs w:val="18"/>
                <w:vertAlign w:val="subscript"/>
              </w:rPr>
              <w:t>(s)</w:t>
            </w:r>
            <w:r w:rsidRPr="00A4782F">
              <w:rPr>
                <w:rFonts w:asciiTheme="minorBidi" w:hAnsiTheme="minorBidi" w:cstheme="minorBidi"/>
                <w:sz w:val="18"/>
                <w:szCs w:val="18"/>
              </w:rPr>
              <w:t xml:space="preserve"> or </w:t>
            </w:r>
            <w:r w:rsidRPr="00A4782F">
              <w:rPr>
                <w:rFonts w:asciiTheme="minorBidi" w:hAnsiTheme="minorBidi" w:cstheme="minorBidi"/>
                <w:i/>
                <w:iCs/>
                <w:sz w:val="18"/>
                <w:szCs w:val="18"/>
              </w:rPr>
              <w:t>H</w:t>
            </w:r>
            <w:r w:rsidRPr="00A4782F">
              <w:rPr>
                <w:rFonts w:asciiTheme="minorBidi" w:hAnsiTheme="minorBidi" w:cstheme="minorBidi"/>
                <w:i/>
                <w:iCs/>
                <w:sz w:val="18"/>
                <w:szCs w:val="18"/>
                <w:vertAlign w:val="subscript"/>
              </w:rPr>
              <w:t>2</w:t>
            </w:r>
            <w:r w:rsidRPr="00A4782F">
              <w:rPr>
                <w:rFonts w:asciiTheme="minorBidi" w:hAnsiTheme="minorBidi" w:cstheme="minorBidi"/>
                <w:i/>
                <w:iCs/>
                <w:sz w:val="18"/>
                <w:szCs w:val="18"/>
              </w:rPr>
              <w:t>O</w:t>
            </w:r>
            <w:r w:rsidRPr="00A4782F">
              <w:rPr>
                <w:rFonts w:asciiTheme="minorBidi" w:hAnsiTheme="minorBidi" w:cstheme="minorBidi"/>
                <w:i/>
                <w:iCs/>
                <w:sz w:val="18"/>
                <w:szCs w:val="18"/>
                <w:vertAlign w:val="subscript"/>
              </w:rPr>
              <w:t>(l)</w:t>
            </w:r>
            <w:r w:rsidRPr="00A4782F">
              <w:rPr>
                <w:rFonts w:asciiTheme="minorBidi" w:hAnsiTheme="minorBidi" w:cstheme="minorBidi"/>
                <w:sz w:val="18"/>
                <w:szCs w:val="18"/>
              </w:rPr>
              <w:t>.</w:t>
            </w:r>
          </w:p>
        </w:tc>
      </w:tr>
      <w:tr w:rsidR="00DC716C" w:rsidRPr="00A4782F" w14:paraId="147FB436" w14:textId="77777777" w:rsidTr="00C15541">
        <w:tc>
          <w:tcPr>
            <w:tcW w:w="1838" w:type="dxa"/>
          </w:tcPr>
          <w:p w14:paraId="042CE2C1"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Aluminium Oxide</w:t>
            </w:r>
          </w:p>
        </w:tc>
        <w:tc>
          <w:tcPr>
            <w:tcW w:w="851" w:type="dxa"/>
          </w:tcPr>
          <w:p w14:paraId="4903B2EC"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2DF3D30A"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Al</w:t>
            </w:r>
            <w:r w:rsidRPr="00A4782F">
              <w:rPr>
                <w:rFonts w:asciiTheme="minorBidi" w:eastAsiaTheme="minorEastAsia" w:hAnsiTheme="minorBidi" w:cstheme="minorBidi"/>
                <w:sz w:val="18"/>
                <w:szCs w:val="18"/>
                <w:vertAlign w:val="subscript"/>
              </w:rPr>
              <w:t>2</w:t>
            </w:r>
            <w:r w:rsidRPr="00A4782F">
              <w:rPr>
                <w:rFonts w:asciiTheme="minorBidi" w:eastAsiaTheme="minorEastAsia" w:hAnsiTheme="minorBidi" w:cstheme="minorBidi"/>
                <w:sz w:val="18"/>
                <w:szCs w:val="18"/>
              </w:rPr>
              <w:t>O</w:t>
            </w:r>
            <w:r w:rsidRPr="00A4782F">
              <w:rPr>
                <w:rFonts w:asciiTheme="minorBidi" w:eastAsiaTheme="minorEastAsia" w:hAnsiTheme="minorBidi" w:cstheme="minorBidi"/>
                <w:sz w:val="18"/>
                <w:szCs w:val="18"/>
                <w:vertAlign w:val="subscript"/>
              </w:rPr>
              <w:t>3</w:t>
            </w:r>
          </w:p>
        </w:tc>
        <w:tc>
          <w:tcPr>
            <w:tcW w:w="2127" w:type="dxa"/>
          </w:tcPr>
          <w:p w14:paraId="7DF3EF29"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-1669.8</w:t>
            </w:r>
          </w:p>
        </w:tc>
        <w:tc>
          <w:tcPr>
            <w:tcW w:w="1791" w:type="dxa"/>
            <w:vMerge/>
          </w:tcPr>
          <w:p w14:paraId="122AF182"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13A889D1" w14:textId="77777777" w:rsidTr="00C15541">
        <w:tc>
          <w:tcPr>
            <w:tcW w:w="1838" w:type="dxa"/>
          </w:tcPr>
          <w:p w14:paraId="02314700"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Ammonium Nitrate</w:t>
            </w:r>
          </w:p>
        </w:tc>
        <w:tc>
          <w:tcPr>
            <w:tcW w:w="851" w:type="dxa"/>
          </w:tcPr>
          <w:p w14:paraId="377D7423"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62DD31D7"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NH</w:t>
            </w:r>
            <w:r w:rsidRPr="00A4782F">
              <w:rPr>
                <w:rFonts w:asciiTheme="minorBidi" w:eastAsiaTheme="minorEastAsia" w:hAnsiTheme="minorBidi" w:cstheme="minorBidi"/>
                <w:sz w:val="18"/>
                <w:szCs w:val="18"/>
                <w:vertAlign w:val="subscript"/>
              </w:rPr>
              <w:t>4</w:t>
            </w:r>
            <w:r w:rsidRPr="00A4782F">
              <w:rPr>
                <w:rFonts w:asciiTheme="minorBidi" w:eastAsiaTheme="minorEastAsia" w:hAnsiTheme="minorBidi" w:cstheme="minorBidi"/>
                <w:sz w:val="18"/>
                <w:szCs w:val="18"/>
              </w:rPr>
              <w:t>NO</w:t>
            </w:r>
            <w:r w:rsidRPr="00A4782F">
              <w:rPr>
                <w:rFonts w:asciiTheme="minorBidi" w:eastAsiaTheme="minorEastAsia" w:hAnsiTheme="minorBidi" w:cstheme="minorBidi"/>
                <w:sz w:val="18"/>
                <w:szCs w:val="18"/>
                <w:vertAlign w:val="subscript"/>
              </w:rPr>
              <w:t>3</w:t>
            </w:r>
          </w:p>
        </w:tc>
        <w:tc>
          <w:tcPr>
            <w:tcW w:w="2127" w:type="dxa"/>
          </w:tcPr>
          <w:p w14:paraId="5ACDEEC1"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-365.3</w:t>
            </w:r>
          </w:p>
        </w:tc>
        <w:tc>
          <w:tcPr>
            <w:tcW w:w="1791" w:type="dxa"/>
            <w:vMerge/>
          </w:tcPr>
          <w:p w14:paraId="294D404D"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2253920A" w14:textId="77777777" w:rsidTr="00C15541">
        <w:tc>
          <w:tcPr>
            <w:tcW w:w="1838" w:type="dxa"/>
          </w:tcPr>
          <w:p w14:paraId="43BBC11C"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Barium</w:t>
            </w:r>
          </w:p>
        </w:tc>
        <w:tc>
          <w:tcPr>
            <w:tcW w:w="851" w:type="dxa"/>
          </w:tcPr>
          <w:p w14:paraId="14EC3321"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4472384E"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Ba</w:t>
            </w:r>
          </w:p>
        </w:tc>
        <w:tc>
          <w:tcPr>
            <w:tcW w:w="2127" w:type="dxa"/>
          </w:tcPr>
          <w:p w14:paraId="6CE6CE77"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0.0</w:t>
            </w:r>
          </w:p>
        </w:tc>
        <w:tc>
          <w:tcPr>
            <w:tcW w:w="1791" w:type="dxa"/>
            <w:vMerge/>
          </w:tcPr>
          <w:p w14:paraId="6D8BAC08"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1163491B" w14:textId="77777777" w:rsidTr="00C15541">
        <w:tc>
          <w:tcPr>
            <w:tcW w:w="1838" w:type="dxa"/>
          </w:tcPr>
          <w:p w14:paraId="7B164918"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Barium Nitrate</w:t>
            </w:r>
          </w:p>
        </w:tc>
        <w:tc>
          <w:tcPr>
            <w:tcW w:w="851" w:type="dxa"/>
          </w:tcPr>
          <w:p w14:paraId="20FF1827"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754E6283"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Ba(NO</w:t>
            </w:r>
            <w:r w:rsidRPr="00A4782F">
              <w:rPr>
                <w:rFonts w:asciiTheme="minorBidi" w:eastAsiaTheme="minorEastAsia" w:hAnsiTheme="minorBidi" w:cstheme="minorBidi"/>
                <w:sz w:val="18"/>
                <w:szCs w:val="18"/>
                <w:vertAlign w:val="subscript"/>
              </w:rPr>
              <w:t>3</w:t>
            </w:r>
            <w:r w:rsidRPr="00A4782F">
              <w:rPr>
                <w:rFonts w:asciiTheme="minorBidi" w:eastAsiaTheme="minorEastAsia" w:hAnsiTheme="minorBidi" w:cstheme="minorBidi"/>
                <w:sz w:val="18"/>
                <w:szCs w:val="18"/>
              </w:rPr>
              <w:t>)</w:t>
            </w:r>
            <w:r w:rsidRPr="00A4782F">
              <w:rPr>
                <w:rFonts w:asciiTheme="minorBidi" w:eastAsiaTheme="minorEastAsia" w:hAnsiTheme="minorBidi" w:cstheme="minorBidi"/>
                <w:sz w:val="18"/>
                <w:szCs w:val="18"/>
                <w:vertAlign w:val="subscript"/>
              </w:rPr>
              <w:t>2</w:t>
            </w:r>
          </w:p>
        </w:tc>
        <w:tc>
          <w:tcPr>
            <w:tcW w:w="2127" w:type="dxa"/>
          </w:tcPr>
          <w:p w14:paraId="5B262D54"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-988.0</w:t>
            </w:r>
          </w:p>
        </w:tc>
        <w:tc>
          <w:tcPr>
            <w:tcW w:w="1791" w:type="dxa"/>
            <w:vMerge/>
          </w:tcPr>
          <w:p w14:paraId="62A5E587"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1A3881B4" w14:textId="77777777" w:rsidTr="00C15541">
        <w:tc>
          <w:tcPr>
            <w:tcW w:w="1838" w:type="dxa"/>
          </w:tcPr>
          <w:p w14:paraId="28F85B37"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Barium Oxide</w:t>
            </w:r>
          </w:p>
        </w:tc>
        <w:tc>
          <w:tcPr>
            <w:tcW w:w="851" w:type="dxa"/>
          </w:tcPr>
          <w:p w14:paraId="5AD00E9E"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7ACDA1BB"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BaO</w:t>
            </w:r>
          </w:p>
        </w:tc>
        <w:tc>
          <w:tcPr>
            <w:tcW w:w="2127" w:type="dxa"/>
          </w:tcPr>
          <w:p w14:paraId="3DC27713"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−558.1</w:t>
            </w:r>
          </w:p>
        </w:tc>
        <w:tc>
          <w:tcPr>
            <w:tcW w:w="1791" w:type="dxa"/>
            <w:vMerge/>
          </w:tcPr>
          <w:p w14:paraId="685EDC5B"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7BE859A5" w14:textId="77777777" w:rsidTr="00C15541">
        <w:tc>
          <w:tcPr>
            <w:tcW w:w="1838" w:type="dxa"/>
          </w:tcPr>
          <w:p w14:paraId="04D4866C"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Baratol</w:t>
            </w:r>
          </w:p>
        </w:tc>
        <w:tc>
          <w:tcPr>
            <w:tcW w:w="851" w:type="dxa"/>
          </w:tcPr>
          <w:p w14:paraId="6835A144"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6C78AB35"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0.028</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0.02</w:t>
            </w:r>
            <w:r w:rsidRPr="00A4782F">
              <w:rPr>
                <w:rFonts w:asciiTheme="minorBidi" w:eastAsiaTheme="minorEastAsia" w:hAnsiTheme="minorBidi" w:cstheme="minorBidi"/>
                <w:sz w:val="18"/>
                <w:szCs w:val="18"/>
              </w:rPr>
              <w:t>N</w:t>
            </w:r>
            <w:r w:rsidRPr="00A4782F">
              <w:rPr>
                <w:rFonts w:asciiTheme="minorBidi" w:eastAsiaTheme="minorEastAsia" w:hAnsiTheme="minorBidi" w:cstheme="minorBidi"/>
                <w:sz w:val="18"/>
                <w:szCs w:val="18"/>
                <w:vertAlign w:val="subscript"/>
              </w:rPr>
              <w:t>0.013</w:t>
            </w:r>
            <w:r w:rsidRPr="00A4782F">
              <w:rPr>
                <w:rFonts w:asciiTheme="minorBidi" w:eastAsiaTheme="minorEastAsia" w:hAnsiTheme="minorBidi" w:cstheme="minorBidi"/>
                <w:sz w:val="18"/>
                <w:szCs w:val="18"/>
              </w:rPr>
              <w:t>O</w:t>
            </w:r>
            <w:r w:rsidRPr="00A4782F">
              <w:rPr>
                <w:rFonts w:asciiTheme="minorBidi" w:eastAsiaTheme="minorEastAsia" w:hAnsiTheme="minorBidi" w:cstheme="minorBidi"/>
                <w:sz w:val="18"/>
                <w:szCs w:val="18"/>
                <w:vertAlign w:val="subscript"/>
              </w:rPr>
              <w:t>0.026</w:t>
            </w:r>
            <w:r w:rsidRPr="00A4782F">
              <w:rPr>
                <w:rFonts w:asciiTheme="minorBidi" w:eastAsiaTheme="minorEastAsia" w:hAnsiTheme="minorBidi" w:cstheme="minorBidi"/>
                <w:sz w:val="18"/>
                <w:szCs w:val="18"/>
              </w:rPr>
              <w:t>Ba</w:t>
            </w:r>
            <w:r w:rsidRPr="00A4782F">
              <w:rPr>
                <w:rFonts w:asciiTheme="minorBidi" w:eastAsiaTheme="minorEastAsia" w:hAnsiTheme="minorBidi" w:cstheme="minorBidi"/>
                <w:sz w:val="18"/>
                <w:szCs w:val="18"/>
                <w:vertAlign w:val="subscript"/>
              </w:rPr>
              <w:t>0.00038</w:t>
            </w:r>
          </w:p>
        </w:tc>
        <w:tc>
          <w:tcPr>
            <w:tcW w:w="2127" w:type="dxa"/>
          </w:tcPr>
          <w:p w14:paraId="6C4CF39B"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-295.0</w:t>
            </w:r>
          </w:p>
        </w:tc>
        <w:tc>
          <w:tcPr>
            <w:tcW w:w="1791" w:type="dxa"/>
            <w:vMerge/>
          </w:tcPr>
          <w:p w14:paraId="5F2A7C1D"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6ED20694" w14:textId="77777777" w:rsidTr="00C15541">
        <w:tc>
          <w:tcPr>
            <w:tcW w:w="1838" w:type="dxa"/>
          </w:tcPr>
          <w:p w14:paraId="1BC40B7A"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Carbon</w:t>
            </w:r>
          </w:p>
        </w:tc>
        <w:tc>
          <w:tcPr>
            <w:tcW w:w="851" w:type="dxa"/>
          </w:tcPr>
          <w:p w14:paraId="4AF8F69A"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4C193D06"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p>
        </w:tc>
        <w:tc>
          <w:tcPr>
            <w:tcW w:w="2127" w:type="dxa"/>
          </w:tcPr>
          <w:p w14:paraId="7F46E92A"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0.0</w:t>
            </w:r>
          </w:p>
        </w:tc>
        <w:tc>
          <w:tcPr>
            <w:tcW w:w="1791" w:type="dxa"/>
            <w:vMerge/>
          </w:tcPr>
          <w:p w14:paraId="5E6BF63A"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29FAE2C6" w14:textId="77777777" w:rsidTr="00C15541">
        <w:tc>
          <w:tcPr>
            <w:tcW w:w="1838" w:type="dxa"/>
          </w:tcPr>
          <w:p w14:paraId="0A53511B"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Carbon Dioxide</w:t>
            </w:r>
          </w:p>
        </w:tc>
        <w:tc>
          <w:tcPr>
            <w:tcW w:w="851" w:type="dxa"/>
          </w:tcPr>
          <w:p w14:paraId="395B3DAB"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Gas</w:t>
            </w:r>
          </w:p>
        </w:tc>
        <w:tc>
          <w:tcPr>
            <w:tcW w:w="2409" w:type="dxa"/>
          </w:tcPr>
          <w:p w14:paraId="7C59A02F"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CO</w:t>
            </w:r>
            <w:r w:rsidRPr="00A4782F">
              <w:rPr>
                <w:rFonts w:asciiTheme="minorBidi" w:eastAsiaTheme="minorEastAsia" w:hAnsiTheme="minorBidi" w:cstheme="minorBidi"/>
                <w:sz w:val="18"/>
                <w:szCs w:val="18"/>
                <w:vertAlign w:val="subscript"/>
              </w:rPr>
              <w:t>2</w:t>
            </w:r>
          </w:p>
        </w:tc>
        <w:tc>
          <w:tcPr>
            <w:tcW w:w="2127" w:type="dxa"/>
          </w:tcPr>
          <w:p w14:paraId="15632DD4"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-393.5</w:t>
            </w:r>
          </w:p>
        </w:tc>
        <w:tc>
          <w:tcPr>
            <w:tcW w:w="1791" w:type="dxa"/>
            <w:vMerge/>
          </w:tcPr>
          <w:p w14:paraId="18E1D025"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3A021620" w14:textId="77777777" w:rsidTr="00C15541">
        <w:tc>
          <w:tcPr>
            <w:tcW w:w="1838" w:type="dxa"/>
          </w:tcPr>
          <w:p w14:paraId="18DA9CC6"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Carbon Monoxide</w:t>
            </w:r>
          </w:p>
        </w:tc>
        <w:tc>
          <w:tcPr>
            <w:tcW w:w="851" w:type="dxa"/>
          </w:tcPr>
          <w:p w14:paraId="15BD1F6A"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Gas</w:t>
            </w:r>
          </w:p>
        </w:tc>
        <w:tc>
          <w:tcPr>
            <w:tcW w:w="2409" w:type="dxa"/>
          </w:tcPr>
          <w:p w14:paraId="136AE3ED"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CO</w:t>
            </w:r>
          </w:p>
        </w:tc>
        <w:tc>
          <w:tcPr>
            <w:tcW w:w="2127" w:type="dxa"/>
          </w:tcPr>
          <w:p w14:paraId="06B6BA57"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-110.5</w:t>
            </w:r>
          </w:p>
        </w:tc>
        <w:tc>
          <w:tcPr>
            <w:tcW w:w="1791" w:type="dxa"/>
            <w:vMerge/>
          </w:tcPr>
          <w:p w14:paraId="2B175AC6"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394E8522" w14:textId="77777777" w:rsidTr="00C15541">
        <w:tc>
          <w:tcPr>
            <w:tcW w:w="1838" w:type="dxa"/>
          </w:tcPr>
          <w:p w14:paraId="7D17AC4D"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Diesel</w:t>
            </w:r>
          </w:p>
        </w:tc>
        <w:tc>
          <w:tcPr>
            <w:tcW w:w="851" w:type="dxa"/>
          </w:tcPr>
          <w:p w14:paraId="103A0EA5"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Liquid</w:t>
            </w:r>
          </w:p>
        </w:tc>
        <w:tc>
          <w:tcPr>
            <w:tcW w:w="2409" w:type="dxa"/>
          </w:tcPr>
          <w:p w14:paraId="1E508F68"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12</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23</w:t>
            </w:r>
          </w:p>
        </w:tc>
        <w:tc>
          <w:tcPr>
            <w:tcW w:w="2127" w:type="dxa"/>
          </w:tcPr>
          <w:p w14:paraId="139A5CDB"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-355.9</w:t>
            </w:r>
          </w:p>
        </w:tc>
        <w:tc>
          <w:tcPr>
            <w:tcW w:w="1791" w:type="dxa"/>
            <w:vMerge/>
          </w:tcPr>
          <w:p w14:paraId="23E8E965"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3BAED410" w14:textId="77777777" w:rsidTr="00C15541">
        <w:tc>
          <w:tcPr>
            <w:tcW w:w="1838" w:type="dxa"/>
          </w:tcPr>
          <w:p w14:paraId="14564118"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Hydrogen</w:t>
            </w:r>
          </w:p>
        </w:tc>
        <w:tc>
          <w:tcPr>
            <w:tcW w:w="851" w:type="dxa"/>
          </w:tcPr>
          <w:p w14:paraId="4C0C0418"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Gas</w:t>
            </w:r>
          </w:p>
        </w:tc>
        <w:tc>
          <w:tcPr>
            <w:tcW w:w="2409" w:type="dxa"/>
          </w:tcPr>
          <w:p w14:paraId="0405E669"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2</w:t>
            </w:r>
          </w:p>
        </w:tc>
        <w:tc>
          <w:tcPr>
            <w:tcW w:w="2127" w:type="dxa"/>
          </w:tcPr>
          <w:p w14:paraId="71650DE1"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0.0</w:t>
            </w:r>
          </w:p>
        </w:tc>
        <w:tc>
          <w:tcPr>
            <w:tcW w:w="1791" w:type="dxa"/>
            <w:vMerge/>
          </w:tcPr>
          <w:p w14:paraId="4CD2525F"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03A6F7B5" w14:textId="77777777" w:rsidTr="00C15541">
        <w:tc>
          <w:tcPr>
            <w:tcW w:w="1838" w:type="dxa"/>
          </w:tcPr>
          <w:p w14:paraId="3D0A4394"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Hydrogen Chloride</w:t>
            </w:r>
          </w:p>
        </w:tc>
        <w:tc>
          <w:tcPr>
            <w:tcW w:w="851" w:type="dxa"/>
          </w:tcPr>
          <w:p w14:paraId="4DCF4F78"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Gas</w:t>
            </w:r>
          </w:p>
        </w:tc>
        <w:tc>
          <w:tcPr>
            <w:tcW w:w="2409" w:type="dxa"/>
          </w:tcPr>
          <w:p w14:paraId="25288C1B"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HCl</w:t>
            </w:r>
          </w:p>
        </w:tc>
        <w:tc>
          <w:tcPr>
            <w:tcW w:w="2127" w:type="dxa"/>
          </w:tcPr>
          <w:p w14:paraId="1F93B5A9"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-92.3</w:t>
            </w:r>
          </w:p>
        </w:tc>
        <w:tc>
          <w:tcPr>
            <w:tcW w:w="1791" w:type="dxa"/>
            <w:vMerge/>
          </w:tcPr>
          <w:p w14:paraId="00ACE3AC"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7A10ECE9" w14:textId="77777777" w:rsidTr="00C15541">
        <w:tc>
          <w:tcPr>
            <w:tcW w:w="1838" w:type="dxa"/>
          </w:tcPr>
          <w:p w14:paraId="37799367"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Hydrogen Flouride</w:t>
            </w:r>
          </w:p>
        </w:tc>
        <w:tc>
          <w:tcPr>
            <w:tcW w:w="851" w:type="dxa"/>
          </w:tcPr>
          <w:p w14:paraId="4E18A1AE"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Gas</w:t>
            </w:r>
          </w:p>
        </w:tc>
        <w:tc>
          <w:tcPr>
            <w:tcW w:w="2409" w:type="dxa"/>
          </w:tcPr>
          <w:p w14:paraId="21FF60D6"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HF</w:t>
            </w:r>
          </w:p>
        </w:tc>
        <w:tc>
          <w:tcPr>
            <w:tcW w:w="2127" w:type="dxa"/>
          </w:tcPr>
          <w:p w14:paraId="5D32B64D"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-268.6</w:t>
            </w:r>
          </w:p>
        </w:tc>
        <w:tc>
          <w:tcPr>
            <w:tcW w:w="1791" w:type="dxa"/>
            <w:vMerge/>
          </w:tcPr>
          <w:p w14:paraId="7D888987"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058BCD3E" w14:textId="77777777" w:rsidTr="00C15541">
        <w:tc>
          <w:tcPr>
            <w:tcW w:w="1838" w:type="dxa"/>
          </w:tcPr>
          <w:p w14:paraId="765DA3FF"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Hydrogen Peroxide</w:t>
            </w:r>
          </w:p>
        </w:tc>
        <w:tc>
          <w:tcPr>
            <w:tcW w:w="851" w:type="dxa"/>
          </w:tcPr>
          <w:p w14:paraId="0169697F"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Liquid</w:t>
            </w:r>
          </w:p>
        </w:tc>
        <w:tc>
          <w:tcPr>
            <w:tcW w:w="2409" w:type="dxa"/>
          </w:tcPr>
          <w:p w14:paraId="4400EA5A"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2</w:t>
            </w:r>
            <w:r w:rsidRPr="00A4782F">
              <w:rPr>
                <w:rFonts w:asciiTheme="minorBidi" w:eastAsiaTheme="minorEastAsia" w:hAnsiTheme="minorBidi" w:cstheme="minorBidi"/>
                <w:sz w:val="18"/>
                <w:szCs w:val="18"/>
              </w:rPr>
              <w:t>O</w:t>
            </w:r>
            <w:r w:rsidRPr="00A4782F">
              <w:rPr>
                <w:rFonts w:asciiTheme="minorBidi" w:eastAsiaTheme="minorEastAsia" w:hAnsiTheme="minorBidi" w:cstheme="minorBidi"/>
                <w:sz w:val="18"/>
                <w:szCs w:val="18"/>
                <w:vertAlign w:val="subscript"/>
              </w:rPr>
              <w:t>2</w:t>
            </w:r>
          </w:p>
        </w:tc>
        <w:tc>
          <w:tcPr>
            <w:tcW w:w="2127" w:type="dxa"/>
          </w:tcPr>
          <w:p w14:paraId="722B67E5"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-187.6</w:t>
            </w:r>
          </w:p>
        </w:tc>
        <w:tc>
          <w:tcPr>
            <w:tcW w:w="1791" w:type="dxa"/>
            <w:vMerge/>
          </w:tcPr>
          <w:p w14:paraId="063DA266"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0B646861" w14:textId="77777777" w:rsidTr="00C15541">
        <w:tc>
          <w:tcPr>
            <w:tcW w:w="1838" w:type="dxa"/>
          </w:tcPr>
          <w:p w14:paraId="5F4D811D"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Lead Azide</w:t>
            </w:r>
          </w:p>
        </w:tc>
        <w:tc>
          <w:tcPr>
            <w:tcW w:w="851" w:type="dxa"/>
          </w:tcPr>
          <w:p w14:paraId="3B5F1B37"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4AA3D31D"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Pb(N</w:t>
            </w:r>
            <w:r w:rsidRPr="00A4782F">
              <w:rPr>
                <w:rFonts w:asciiTheme="minorBidi" w:eastAsiaTheme="minorEastAsia" w:hAnsiTheme="minorBidi" w:cstheme="minorBidi"/>
                <w:sz w:val="18"/>
                <w:szCs w:val="18"/>
                <w:vertAlign w:val="subscript"/>
              </w:rPr>
              <w:t>2</w:t>
            </w:r>
            <w:r w:rsidRPr="00A4782F">
              <w:rPr>
                <w:rFonts w:asciiTheme="minorBidi" w:eastAsiaTheme="minorEastAsia" w:hAnsiTheme="minorBidi" w:cstheme="minorBidi"/>
                <w:sz w:val="18"/>
                <w:szCs w:val="18"/>
              </w:rPr>
              <w:t>)</w:t>
            </w:r>
            <w:r w:rsidRPr="00A4782F">
              <w:rPr>
                <w:rFonts w:asciiTheme="minorBidi" w:eastAsiaTheme="minorEastAsia" w:hAnsiTheme="minorBidi" w:cstheme="minorBidi"/>
                <w:sz w:val="18"/>
                <w:szCs w:val="18"/>
                <w:vertAlign w:val="subscript"/>
              </w:rPr>
              <w:t>3</w:t>
            </w:r>
          </w:p>
        </w:tc>
        <w:tc>
          <w:tcPr>
            <w:tcW w:w="2127" w:type="dxa"/>
          </w:tcPr>
          <w:p w14:paraId="09E6D9FA"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468.6</w:t>
            </w:r>
          </w:p>
        </w:tc>
        <w:tc>
          <w:tcPr>
            <w:tcW w:w="1791" w:type="dxa"/>
            <w:vMerge/>
          </w:tcPr>
          <w:p w14:paraId="78450882"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2D4FEB2A" w14:textId="77777777" w:rsidTr="00C15541">
        <w:tc>
          <w:tcPr>
            <w:tcW w:w="1838" w:type="dxa"/>
          </w:tcPr>
          <w:p w14:paraId="2604FC2D"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Nitrogen</w:t>
            </w:r>
          </w:p>
        </w:tc>
        <w:tc>
          <w:tcPr>
            <w:tcW w:w="851" w:type="dxa"/>
          </w:tcPr>
          <w:p w14:paraId="284B00E6"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Gas</w:t>
            </w:r>
          </w:p>
        </w:tc>
        <w:tc>
          <w:tcPr>
            <w:tcW w:w="2409" w:type="dxa"/>
          </w:tcPr>
          <w:p w14:paraId="606E3405"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N</w:t>
            </w:r>
            <w:r w:rsidRPr="00A4782F">
              <w:rPr>
                <w:rFonts w:asciiTheme="minorBidi" w:eastAsiaTheme="minorEastAsia" w:hAnsiTheme="minorBidi" w:cstheme="minorBidi"/>
                <w:sz w:val="18"/>
                <w:szCs w:val="18"/>
                <w:vertAlign w:val="subscript"/>
              </w:rPr>
              <w:t>2</w:t>
            </w:r>
          </w:p>
        </w:tc>
        <w:tc>
          <w:tcPr>
            <w:tcW w:w="2127" w:type="dxa"/>
          </w:tcPr>
          <w:p w14:paraId="7ECE940E"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0.0</w:t>
            </w:r>
          </w:p>
        </w:tc>
        <w:tc>
          <w:tcPr>
            <w:tcW w:w="1791" w:type="dxa"/>
            <w:vMerge/>
          </w:tcPr>
          <w:p w14:paraId="5612E109"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623700FD" w14:textId="77777777" w:rsidTr="00C15541">
        <w:tc>
          <w:tcPr>
            <w:tcW w:w="1838" w:type="dxa"/>
          </w:tcPr>
          <w:p w14:paraId="6DFD7C60"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Nitroglycerine</w:t>
            </w:r>
          </w:p>
        </w:tc>
        <w:tc>
          <w:tcPr>
            <w:tcW w:w="851" w:type="dxa"/>
          </w:tcPr>
          <w:p w14:paraId="30997213"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Liquid</w:t>
            </w:r>
          </w:p>
        </w:tc>
        <w:tc>
          <w:tcPr>
            <w:tcW w:w="2409" w:type="dxa"/>
          </w:tcPr>
          <w:p w14:paraId="09BA1ED8"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3</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5</w:t>
            </w:r>
            <w:r w:rsidRPr="00A4782F">
              <w:rPr>
                <w:rFonts w:asciiTheme="minorBidi" w:eastAsiaTheme="minorEastAsia" w:hAnsiTheme="minorBidi" w:cstheme="minorBidi"/>
                <w:sz w:val="18"/>
                <w:szCs w:val="18"/>
              </w:rPr>
              <w:t>N</w:t>
            </w:r>
            <w:r w:rsidRPr="00A4782F">
              <w:rPr>
                <w:rFonts w:asciiTheme="minorBidi" w:eastAsiaTheme="minorEastAsia" w:hAnsiTheme="minorBidi" w:cstheme="minorBidi"/>
                <w:sz w:val="18"/>
                <w:szCs w:val="18"/>
                <w:vertAlign w:val="subscript"/>
              </w:rPr>
              <w:t>3</w:t>
            </w:r>
            <w:r w:rsidRPr="00A4782F">
              <w:rPr>
                <w:rFonts w:asciiTheme="minorBidi" w:eastAsiaTheme="minorEastAsia" w:hAnsiTheme="minorBidi" w:cstheme="minorBidi"/>
                <w:sz w:val="18"/>
                <w:szCs w:val="18"/>
              </w:rPr>
              <w:t>O</w:t>
            </w:r>
            <w:r w:rsidRPr="00A4782F">
              <w:rPr>
                <w:rFonts w:asciiTheme="minorBidi" w:eastAsiaTheme="minorEastAsia" w:hAnsiTheme="minorBidi" w:cstheme="minorBidi"/>
                <w:sz w:val="18"/>
                <w:szCs w:val="18"/>
                <w:vertAlign w:val="subscript"/>
              </w:rPr>
              <w:t>9</w:t>
            </w:r>
          </w:p>
        </w:tc>
        <w:tc>
          <w:tcPr>
            <w:tcW w:w="2127" w:type="dxa"/>
          </w:tcPr>
          <w:p w14:paraId="443DF313"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-370.7</w:t>
            </w:r>
          </w:p>
        </w:tc>
        <w:tc>
          <w:tcPr>
            <w:tcW w:w="1791" w:type="dxa"/>
            <w:vMerge/>
          </w:tcPr>
          <w:p w14:paraId="17A2F8FF"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7A5C2B2A" w14:textId="77777777" w:rsidTr="00C15541">
        <w:tc>
          <w:tcPr>
            <w:tcW w:w="1838" w:type="dxa"/>
          </w:tcPr>
          <w:p w14:paraId="732DC625"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Paraffin Wax</w:t>
            </w:r>
          </w:p>
        </w:tc>
        <w:tc>
          <w:tcPr>
            <w:tcW w:w="851" w:type="dxa"/>
          </w:tcPr>
          <w:p w14:paraId="3E176A49"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Liquid</w:t>
            </w:r>
          </w:p>
        </w:tc>
        <w:tc>
          <w:tcPr>
            <w:tcW w:w="2409" w:type="dxa"/>
          </w:tcPr>
          <w:p w14:paraId="23553B47"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25</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52</w:t>
            </w:r>
          </w:p>
        </w:tc>
        <w:tc>
          <w:tcPr>
            <w:tcW w:w="2127" w:type="dxa"/>
          </w:tcPr>
          <w:p w14:paraId="17CFD495"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-2460.5</w:t>
            </w:r>
          </w:p>
        </w:tc>
        <w:tc>
          <w:tcPr>
            <w:tcW w:w="1791" w:type="dxa"/>
            <w:vMerge/>
          </w:tcPr>
          <w:p w14:paraId="1B1B1E0A"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107ACC5C" w14:textId="77777777" w:rsidTr="00C15541">
        <w:tc>
          <w:tcPr>
            <w:tcW w:w="1838" w:type="dxa"/>
          </w:tcPr>
          <w:p w14:paraId="3CF0D9AD"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PETN</w:t>
            </w:r>
          </w:p>
        </w:tc>
        <w:tc>
          <w:tcPr>
            <w:tcW w:w="851" w:type="dxa"/>
          </w:tcPr>
          <w:p w14:paraId="7EDB9F94"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4A85F9E2"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5</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8</w:t>
            </w:r>
            <w:r w:rsidRPr="00A4782F">
              <w:rPr>
                <w:rFonts w:asciiTheme="minorBidi" w:eastAsiaTheme="minorEastAsia" w:hAnsiTheme="minorBidi" w:cstheme="minorBidi"/>
                <w:sz w:val="18"/>
                <w:szCs w:val="18"/>
              </w:rPr>
              <w:t>N</w:t>
            </w:r>
            <w:r w:rsidRPr="00A4782F">
              <w:rPr>
                <w:rFonts w:asciiTheme="minorBidi" w:eastAsiaTheme="minorEastAsia" w:hAnsiTheme="minorBidi" w:cstheme="minorBidi"/>
                <w:sz w:val="18"/>
                <w:szCs w:val="18"/>
                <w:vertAlign w:val="subscript"/>
              </w:rPr>
              <w:t>4</w:t>
            </w:r>
            <w:r w:rsidRPr="00A4782F">
              <w:rPr>
                <w:rFonts w:asciiTheme="minorBidi" w:eastAsiaTheme="minorEastAsia" w:hAnsiTheme="minorBidi" w:cstheme="minorBidi"/>
                <w:sz w:val="18"/>
                <w:szCs w:val="18"/>
              </w:rPr>
              <w:t>O</w:t>
            </w:r>
            <w:r w:rsidRPr="00A4782F">
              <w:rPr>
                <w:rFonts w:asciiTheme="minorBidi" w:eastAsiaTheme="minorEastAsia" w:hAnsiTheme="minorBidi" w:cstheme="minorBidi"/>
                <w:sz w:val="18"/>
                <w:szCs w:val="18"/>
                <w:vertAlign w:val="subscript"/>
              </w:rPr>
              <w:t>12</w:t>
            </w:r>
          </w:p>
        </w:tc>
        <w:tc>
          <w:tcPr>
            <w:tcW w:w="2127" w:type="dxa"/>
          </w:tcPr>
          <w:p w14:paraId="10D03C87"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-530.5</w:t>
            </w:r>
          </w:p>
        </w:tc>
        <w:tc>
          <w:tcPr>
            <w:tcW w:w="1791" w:type="dxa"/>
            <w:vMerge/>
          </w:tcPr>
          <w:p w14:paraId="1FAED053"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412615F0" w14:textId="77777777" w:rsidTr="00C15541">
        <w:tc>
          <w:tcPr>
            <w:tcW w:w="1838" w:type="dxa"/>
          </w:tcPr>
          <w:p w14:paraId="51FE8E7B"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RDX</w:t>
            </w:r>
          </w:p>
        </w:tc>
        <w:tc>
          <w:tcPr>
            <w:tcW w:w="851" w:type="dxa"/>
          </w:tcPr>
          <w:p w14:paraId="2DACF334"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5EFAE8A8"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3</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6</w:t>
            </w:r>
            <w:r w:rsidRPr="00A4782F">
              <w:rPr>
                <w:rFonts w:asciiTheme="minorBidi" w:eastAsiaTheme="minorEastAsia" w:hAnsiTheme="minorBidi" w:cstheme="minorBidi"/>
                <w:sz w:val="18"/>
                <w:szCs w:val="18"/>
              </w:rPr>
              <w:t>N</w:t>
            </w:r>
            <w:r w:rsidRPr="00A4782F">
              <w:rPr>
                <w:rFonts w:asciiTheme="minorBidi" w:eastAsiaTheme="minorEastAsia" w:hAnsiTheme="minorBidi" w:cstheme="minorBidi"/>
                <w:sz w:val="18"/>
                <w:szCs w:val="18"/>
                <w:vertAlign w:val="subscript"/>
              </w:rPr>
              <w:t>6</w:t>
            </w:r>
            <w:r w:rsidRPr="00A4782F">
              <w:rPr>
                <w:rFonts w:asciiTheme="minorBidi" w:eastAsiaTheme="minorEastAsia" w:hAnsiTheme="minorBidi" w:cstheme="minorBidi"/>
                <w:sz w:val="18"/>
                <w:szCs w:val="18"/>
              </w:rPr>
              <w:t>O</w:t>
            </w:r>
            <w:r w:rsidRPr="00A4782F">
              <w:rPr>
                <w:rFonts w:asciiTheme="minorBidi" w:eastAsiaTheme="minorEastAsia" w:hAnsiTheme="minorBidi" w:cstheme="minorBidi"/>
                <w:sz w:val="18"/>
                <w:szCs w:val="18"/>
                <w:vertAlign w:val="subscript"/>
              </w:rPr>
              <w:t>6</w:t>
            </w:r>
          </w:p>
        </w:tc>
        <w:tc>
          <w:tcPr>
            <w:tcW w:w="2127" w:type="dxa"/>
          </w:tcPr>
          <w:p w14:paraId="5ABC5BE8"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+70.3</w:t>
            </w:r>
          </w:p>
        </w:tc>
        <w:tc>
          <w:tcPr>
            <w:tcW w:w="1791" w:type="dxa"/>
            <w:vMerge/>
          </w:tcPr>
          <w:p w14:paraId="071EBC2F"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5FFC07B2" w14:textId="77777777" w:rsidTr="00C15541">
        <w:tc>
          <w:tcPr>
            <w:tcW w:w="1838" w:type="dxa"/>
          </w:tcPr>
          <w:p w14:paraId="6D24813C"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TATP</w:t>
            </w:r>
          </w:p>
        </w:tc>
        <w:tc>
          <w:tcPr>
            <w:tcW w:w="851" w:type="dxa"/>
          </w:tcPr>
          <w:p w14:paraId="2C7ECDF7"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17B03741"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9</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18</w:t>
            </w:r>
            <w:r w:rsidRPr="00A4782F">
              <w:rPr>
                <w:rFonts w:asciiTheme="minorBidi" w:eastAsiaTheme="minorEastAsia" w:hAnsiTheme="minorBidi" w:cstheme="minorBidi"/>
                <w:sz w:val="18"/>
                <w:szCs w:val="18"/>
              </w:rPr>
              <w:t>O</w:t>
            </w:r>
            <w:r w:rsidRPr="00A4782F">
              <w:rPr>
                <w:rFonts w:asciiTheme="minorBidi" w:eastAsiaTheme="minorEastAsia" w:hAnsiTheme="minorBidi" w:cstheme="minorBidi"/>
                <w:sz w:val="18"/>
                <w:szCs w:val="18"/>
                <w:vertAlign w:val="subscript"/>
              </w:rPr>
              <w:t>6</w:t>
            </w:r>
          </w:p>
        </w:tc>
        <w:tc>
          <w:tcPr>
            <w:tcW w:w="2127" w:type="dxa"/>
          </w:tcPr>
          <w:p w14:paraId="5E4466C5"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-151.18</w:t>
            </w:r>
          </w:p>
        </w:tc>
        <w:tc>
          <w:tcPr>
            <w:tcW w:w="1791" w:type="dxa"/>
            <w:vMerge/>
          </w:tcPr>
          <w:p w14:paraId="01276937"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03A222B4" w14:textId="77777777" w:rsidTr="00C15541">
        <w:tc>
          <w:tcPr>
            <w:tcW w:w="1838" w:type="dxa"/>
          </w:tcPr>
          <w:p w14:paraId="62C011A7"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TNT</w:t>
            </w:r>
          </w:p>
        </w:tc>
        <w:tc>
          <w:tcPr>
            <w:tcW w:w="851" w:type="dxa"/>
          </w:tcPr>
          <w:p w14:paraId="7D721EBD"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1E122828"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7</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5</w:t>
            </w:r>
            <w:r w:rsidRPr="00A4782F">
              <w:rPr>
                <w:rFonts w:asciiTheme="minorBidi" w:eastAsiaTheme="minorEastAsia" w:hAnsiTheme="minorBidi" w:cstheme="minorBidi"/>
                <w:sz w:val="18"/>
                <w:szCs w:val="18"/>
              </w:rPr>
              <w:t>N</w:t>
            </w:r>
            <w:r w:rsidRPr="00A4782F">
              <w:rPr>
                <w:rFonts w:asciiTheme="minorBidi" w:eastAsiaTheme="minorEastAsia" w:hAnsiTheme="minorBidi" w:cstheme="minorBidi"/>
                <w:sz w:val="18"/>
                <w:szCs w:val="18"/>
                <w:vertAlign w:val="subscript"/>
              </w:rPr>
              <w:t>3</w:t>
            </w:r>
            <w:r w:rsidRPr="00A4782F">
              <w:rPr>
                <w:rFonts w:asciiTheme="minorBidi" w:eastAsiaTheme="minorEastAsia" w:hAnsiTheme="minorBidi" w:cstheme="minorBidi"/>
                <w:sz w:val="18"/>
                <w:szCs w:val="18"/>
              </w:rPr>
              <w:t>O</w:t>
            </w:r>
            <w:r w:rsidRPr="00A4782F">
              <w:rPr>
                <w:rFonts w:asciiTheme="minorBidi" w:eastAsiaTheme="minorEastAsia" w:hAnsiTheme="minorBidi" w:cstheme="minorBidi"/>
                <w:sz w:val="18"/>
                <w:szCs w:val="18"/>
                <w:vertAlign w:val="subscript"/>
              </w:rPr>
              <w:t>6</w:t>
            </w:r>
          </w:p>
        </w:tc>
        <w:tc>
          <w:tcPr>
            <w:tcW w:w="2127" w:type="dxa"/>
          </w:tcPr>
          <w:p w14:paraId="399B44CC"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-62.1</w:t>
            </w:r>
          </w:p>
        </w:tc>
        <w:tc>
          <w:tcPr>
            <w:tcW w:w="1791" w:type="dxa"/>
            <w:vMerge/>
          </w:tcPr>
          <w:p w14:paraId="14AB1DC7"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41DB82C6" w14:textId="77777777" w:rsidTr="00C15541">
        <w:tc>
          <w:tcPr>
            <w:tcW w:w="1838" w:type="dxa"/>
          </w:tcPr>
          <w:p w14:paraId="7E1A0AD6"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3-NT</w:t>
            </w:r>
          </w:p>
        </w:tc>
        <w:tc>
          <w:tcPr>
            <w:tcW w:w="851" w:type="dxa"/>
          </w:tcPr>
          <w:p w14:paraId="481E9D77"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Liquid</w:t>
            </w:r>
          </w:p>
        </w:tc>
        <w:tc>
          <w:tcPr>
            <w:tcW w:w="2409" w:type="dxa"/>
          </w:tcPr>
          <w:p w14:paraId="598BC375"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7</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7</w:t>
            </w:r>
            <w:r w:rsidRPr="00A4782F">
              <w:rPr>
                <w:rFonts w:asciiTheme="minorBidi" w:eastAsiaTheme="minorEastAsia" w:hAnsiTheme="minorBidi" w:cstheme="minorBidi"/>
                <w:sz w:val="18"/>
                <w:szCs w:val="18"/>
              </w:rPr>
              <w:t>NO</w:t>
            </w:r>
            <w:r w:rsidRPr="00A4782F">
              <w:rPr>
                <w:rFonts w:asciiTheme="minorBidi" w:eastAsiaTheme="minorEastAsia" w:hAnsiTheme="minorBidi" w:cstheme="minorBidi"/>
                <w:sz w:val="18"/>
                <w:szCs w:val="18"/>
                <w:vertAlign w:val="subscript"/>
              </w:rPr>
              <w:t>2</w:t>
            </w:r>
          </w:p>
        </w:tc>
        <w:tc>
          <w:tcPr>
            <w:tcW w:w="2127" w:type="dxa"/>
          </w:tcPr>
          <w:p w14:paraId="61D6488D"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-31.5</w:t>
            </w:r>
          </w:p>
        </w:tc>
        <w:tc>
          <w:tcPr>
            <w:tcW w:w="1791" w:type="dxa"/>
            <w:vMerge/>
          </w:tcPr>
          <w:p w14:paraId="74AA3C62"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1F694DBB" w14:textId="77777777" w:rsidTr="00C15541">
        <w:tc>
          <w:tcPr>
            <w:tcW w:w="1838" w:type="dxa"/>
          </w:tcPr>
          <w:p w14:paraId="1D34B37C"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Water</w:t>
            </w:r>
          </w:p>
        </w:tc>
        <w:tc>
          <w:tcPr>
            <w:tcW w:w="851" w:type="dxa"/>
          </w:tcPr>
          <w:p w14:paraId="09D64F74"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Gas</w:t>
            </w:r>
          </w:p>
        </w:tc>
        <w:tc>
          <w:tcPr>
            <w:tcW w:w="2409" w:type="dxa"/>
          </w:tcPr>
          <w:p w14:paraId="7DB2B97A"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2</w:t>
            </w:r>
            <w:r w:rsidRPr="00A4782F">
              <w:rPr>
                <w:rFonts w:asciiTheme="minorBidi" w:eastAsiaTheme="minorEastAsia" w:hAnsiTheme="minorBidi" w:cstheme="minorBidi"/>
                <w:sz w:val="18"/>
                <w:szCs w:val="18"/>
              </w:rPr>
              <w:t>O</w:t>
            </w:r>
          </w:p>
        </w:tc>
        <w:tc>
          <w:tcPr>
            <w:tcW w:w="2127" w:type="dxa"/>
          </w:tcPr>
          <w:p w14:paraId="4C828132"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-241.8</w:t>
            </w:r>
          </w:p>
        </w:tc>
        <w:tc>
          <w:tcPr>
            <w:tcW w:w="1791" w:type="dxa"/>
            <w:vMerge/>
          </w:tcPr>
          <w:p w14:paraId="45A32904" w14:textId="77777777" w:rsidR="00DC716C" w:rsidRPr="00A4782F" w:rsidRDefault="00DC716C" w:rsidP="00A4782F">
            <w:pPr>
              <w:jc w:val="left"/>
              <w:rPr>
                <w:rFonts w:asciiTheme="minorBidi" w:eastAsiaTheme="minorEastAsia" w:hAnsiTheme="minorBidi" w:cstheme="minorBidi"/>
                <w:sz w:val="18"/>
                <w:szCs w:val="18"/>
              </w:rPr>
            </w:pPr>
          </w:p>
        </w:tc>
      </w:tr>
      <w:tr w:rsidR="00DC716C" w:rsidRPr="00A4782F" w14:paraId="2D62C1CB" w14:textId="77777777" w:rsidTr="00C15541">
        <w:tc>
          <w:tcPr>
            <w:tcW w:w="1838" w:type="dxa"/>
          </w:tcPr>
          <w:p w14:paraId="25D7B928"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Wood Meal</w:t>
            </w:r>
          </w:p>
        </w:tc>
        <w:tc>
          <w:tcPr>
            <w:tcW w:w="851" w:type="dxa"/>
          </w:tcPr>
          <w:p w14:paraId="5FE6EC2D"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Solid</w:t>
            </w:r>
          </w:p>
        </w:tc>
        <w:tc>
          <w:tcPr>
            <w:tcW w:w="2409" w:type="dxa"/>
          </w:tcPr>
          <w:p w14:paraId="38FF607A" w14:textId="77777777" w:rsidR="00DC716C" w:rsidRPr="00A4782F" w:rsidRDefault="00DC716C" w:rsidP="00613E40">
            <w:pP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C</w:t>
            </w:r>
            <w:r w:rsidRPr="00A4782F">
              <w:rPr>
                <w:rFonts w:asciiTheme="minorBidi" w:eastAsiaTheme="minorEastAsia" w:hAnsiTheme="minorBidi" w:cstheme="minorBidi"/>
                <w:sz w:val="18"/>
                <w:szCs w:val="18"/>
                <w:vertAlign w:val="subscript"/>
              </w:rPr>
              <w:t>50</w:t>
            </w:r>
            <w:r w:rsidRPr="00A4782F">
              <w:rPr>
                <w:rFonts w:asciiTheme="minorBidi" w:eastAsiaTheme="minorEastAsia" w:hAnsiTheme="minorBidi" w:cstheme="minorBidi"/>
                <w:sz w:val="18"/>
                <w:szCs w:val="18"/>
              </w:rPr>
              <w:t>H</w:t>
            </w:r>
            <w:r w:rsidRPr="00A4782F">
              <w:rPr>
                <w:rFonts w:asciiTheme="minorBidi" w:eastAsiaTheme="minorEastAsia" w:hAnsiTheme="minorBidi" w:cstheme="minorBidi"/>
                <w:sz w:val="18"/>
                <w:szCs w:val="18"/>
                <w:vertAlign w:val="subscript"/>
              </w:rPr>
              <w:t>72</w:t>
            </w:r>
            <w:r w:rsidRPr="00A4782F">
              <w:rPr>
                <w:rFonts w:asciiTheme="minorBidi" w:eastAsiaTheme="minorEastAsia" w:hAnsiTheme="minorBidi" w:cstheme="minorBidi"/>
                <w:sz w:val="18"/>
                <w:szCs w:val="18"/>
              </w:rPr>
              <w:t>O</w:t>
            </w:r>
            <w:r w:rsidRPr="00A4782F">
              <w:rPr>
                <w:rFonts w:asciiTheme="minorBidi" w:eastAsiaTheme="minorEastAsia" w:hAnsiTheme="minorBidi" w:cstheme="minorBidi"/>
                <w:sz w:val="18"/>
                <w:szCs w:val="18"/>
                <w:vertAlign w:val="subscript"/>
              </w:rPr>
              <w:t>33</w:t>
            </w:r>
          </w:p>
        </w:tc>
        <w:tc>
          <w:tcPr>
            <w:tcW w:w="2127" w:type="dxa"/>
          </w:tcPr>
          <w:p w14:paraId="3824F1E7"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-945.8</w:t>
            </w:r>
          </w:p>
        </w:tc>
        <w:tc>
          <w:tcPr>
            <w:tcW w:w="1791" w:type="dxa"/>
            <w:vMerge/>
          </w:tcPr>
          <w:p w14:paraId="7C60ECA0" w14:textId="77777777" w:rsidR="00DC716C" w:rsidRPr="00A4782F" w:rsidRDefault="00DC716C" w:rsidP="00A4782F">
            <w:pPr>
              <w:jc w:val="left"/>
              <w:rPr>
                <w:rFonts w:asciiTheme="minorBidi" w:eastAsiaTheme="minorEastAsia" w:hAnsiTheme="minorBidi" w:cstheme="minorBidi"/>
                <w:sz w:val="18"/>
                <w:szCs w:val="18"/>
              </w:rPr>
            </w:pPr>
          </w:p>
        </w:tc>
      </w:tr>
    </w:tbl>
    <w:p w14:paraId="40B15267" w14:textId="77777777" w:rsidR="00DC716C" w:rsidRPr="00A4782F" w:rsidRDefault="00DC716C" w:rsidP="00DC716C">
      <w:pPr>
        <w:rPr>
          <w:rFonts w:asciiTheme="minorBidi" w:hAnsiTheme="minorBidi" w:cstheme="minorBidi"/>
        </w:rPr>
      </w:pPr>
    </w:p>
    <w:p w14:paraId="6DB30219" w14:textId="77777777" w:rsidR="00DC716C" w:rsidRPr="00A4782F" w:rsidRDefault="00DC716C" w:rsidP="00A4782F">
      <w:pPr>
        <w:pStyle w:val="Heading2"/>
      </w:pPr>
      <w:bookmarkStart w:id="236" w:name="_Toc143499524"/>
      <w:bookmarkStart w:id="237" w:name="_Toc152159608"/>
      <w:r w:rsidRPr="00A4782F">
        <w:t>Results and Discussion</w:t>
      </w:r>
      <w:bookmarkEnd w:id="236"/>
      <w:bookmarkEnd w:id="237"/>
    </w:p>
    <w:p w14:paraId="07645A45" w14:textId="77777777" w:rsidR="00DC716C" w:rsidRPr="00A4782F" w:rsidRDefault="00DC716C" w:rsidP="00A4782F">
      <w:pPr>
        <w:pStyle w:val="Heading3"/>
      </w:pPr>
      <w:bookmarkStart w:id="238" w:name="_Toc143499525"/>
      <w:bookmarkStart w:id="239" w:name="_Toc152159609"/>
      <w:r w:rsidRPr="00A4782F">
        <w:rPr>
          <w:rStyle w:val="Heading2Char"/>
          <w:b/>
          <w:bCs/>
          <w:iCs w:val="0"/>
          <w:sz w:val="26"/>
          <w:szCs w:val="26"/>
        </w:rPr>
        <w:t>Derivation of baseline programme in Excel to determine oxygen balance and heat of explosion– STEP 1</w:t>
      </w:r>
      <w:r w:rsidRPr="00A4782F">
        <w:t>:</w:t>
      </w:r>
      <w:bookmarkEnd w:id="238"/>
      <w:bookmarkEnd w:id="239"/>
    </w:p>
    <w:p w14:paraId="65DD4D53" w14:textId="310A26DA" w:rsidR="00DC716C"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The equation for a </w:t>
      </w:r>
      <w:r w:rsidRPr="00A4782F">
        <w:rPr>
          <w:rFonts w:asciiTheme="minorBidi" w:eastAsiaTheme="minorEastAsia" w:hAnsiTheme="minorBidi" w:cstheme="minorBidi"/>
          <w:i/>
          <w:iCs/>
        </w:rPr>
        <w:t>C</w:t>
      </w:r>
      <w:r w:rsidRPr="00A4782F">
        <w:rPr>
          <w:rFonts w:asciiTheme="minorBidi" w:eastAsiaTheme="minorEastAsia" w:hAnsiTheme="minorBidi" w:cstheme="minorBidi"/>
          <w:i/>
          <w:iCs/>
          <w:vertAlign w:val="subscript"/>
        </w:rPr>
        <w:t>a</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b</w:t>
      </w:r>
      <w:r w:rsidRPr="00A4782F">
        <w:rPr>
          <w:rFonts w:asciiTheme="minorBidi" w:eastAsiaTheme="minorEastAsia" w:hAnsiTheme="minorBidi" w:cstheme="minorBidi"/>
          <w:i/>
          <w:iCs/>
        </w:rPr>
        <w:t>N</w:t>
      </w:r>
      <w:r w:rsidRPr="00A4782F">
        <w:rPr>
          <w:rFonts w:asciiTheme="minorBidi" w:eastAsiaTheme="minorEastAsia" w:hAnsiTheme="minorBidi" w:cstheme="minorBidi"/>
          <w:i/>
          <w:iCs/>
          <w:vertAlign w:val="subscript"/>
        </w:rPr>
        <w:t>c</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d</w:t>
      </w:r>
      <w:r w:rsidRPr="00A4782F">
        <w:rPr>
          <w:rFonts w:asciiTheme="minorBidi" w:eastAsiaTheme="minorEastAsia" w:hAnsiTheme="minorBidi" w:cstheme="minorBidi"/>
          <w:i/>
          <w:iCs/>
        </w:rPr>
        <w:t xml:space="preserve"> </w:t>
      </w:r>
      <w:r w:rsidRPr="00A4782F">
        <w:rPr>
          <w:rFonts w:asciiTheme="minorBidi" w:eastAsiaTheme="minorEastAsia" w:hAnsiTheme="minorBidi" w:cstheme="minorBidi"/>
        </w:rPr>
        <w:t xml:space="preserve">explosive oxygen balance can be seen in Equation </w:t>
      </w:r>
      <w:r w:rsidR="00D73435">
        <w:rPr>
          <w:rFonts w:asciiTheme="minorBidi" w:eastAsiaTheme="minorEastAsia" w:hAnsiTheme="minorBidi" w:cstheme="minorBidi"/>
        </w:rPr>
        <w:fldChar w:fldCharType="begin"/>
      </w:r>
      <w:r w:rsidR="00D73435">
        <w:rPr>
          <w:rFonts w:asciiTheme="minorBidi" w:eastAsiaTheme="minorEastAsia" w:hAnsiTheme="minorBidi" w:cstheme="minorBidi"/>
        </w:rPr>
        <w:instrText xml:space="preserve"> REF _Ref143537378 \h </w:instrText>
      </w:r>
      <w:r w:rsidR="00D73435">
        <w:rPr>
          <w:rFonts w:asciiTheme="minorBidi" w:eastAsiaTheme="minorEastAsia" w:hAnsiTheme="minorBidi" w:cstheme="minorBidi"/>
        </w:rPr>
      </w:r>
      <w:r w:rsidR="00D73435">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3</w:t>
      </w:r>
      <w:r w:rsidR="00D73435">
        <w:rPr>
          <w:rFonts w:asciiTheme="minorBidi" w:eastAsiaTheme="minorEastAsia" w:hAnsiTheme="minorBidi" w:cstheme="minorBidi"/>
        </w:rPr>
        <w:fldChar w:fldCharType="end"/>
      </w:r>
      <w:r w:rsidR="00D73435">
        <w:rPr>
          <w:rFonts w:asciiTheme="minorBidi" w:eastAsiaTheme="minorEastAsia" w:hAnsiTheme="minorBidi" w:cstheme="minorBidi"/>
        </w:rPr>
        <w:t>)</w:t>
      </w:r>
      <w:r w:rsidRPr="00A4782F">
        <w:rPr>
          <w:rFonts w:asciiTheme="minorBidi" w:eastAsiaTheme="minorEastAsia" w:hAnsiTheme="minorBidi" w:cstheme="minorBidi"/>
        </w:rPr>
        <w:t xml:space="preserve">, which is widely published in literature </w:t>
      </w:r>
      <w:sdt>
        <w:sdtPr>
          <w:rPr>
            <w:rFonts w:asciiTheme="minorBidi" w:eastAsiaTheme="minorEastAsia" w:hAnsiTheme="minorBidi" w:cstheme="minorBidi"/>
          </w:rPr>
          <w:id w:val="-932504707"/>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Akh111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[64]</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The letters in subscript </w:t>
      </w:r>
      <w:r w:rsidRPr="00A4782F">
        <w:rPr>
          <w:rFonts w:asciiTheme="minorBidi" w:eastAsiaTheme="minorEastAsia" w:hAnsiTheme="minorBidi" w:cstheme="minorBidi"/>
          <w:i/>
          <w:iCs/>
        </w:rPr>
        <w:t xml:space="preserve">(a, b, c, </w:t>
      </w:r>
      <w:r w:rsidRPr="00A4782F">
        <w:rPr>
          <w:rFonts w:asciiTheme="minorBidi" w:eastAsiaTheme="minorEastAsia" w:hAnsiTheme="minorBidi" w:cstheme="minorBidi"/>
        </w:rPr>
        <w:t>and</w:t>
      </w:r>
      <w:r w:rsidRPr="00A4782F">
        <w:rPr>
          <w:rFonts w:asciiTheme="minorBidi" w:eastAsiaTheme="minorEastAsia" w:hAnsiTheme="minorBidi" w:cstheme="minorBidi"/>
          <w:i/>
          <w:iCs/>
        </w:rPr>
        <w:t xml:space="preserve"> d)</w:t>
      </w:r>
      <w:r w:rsidRPr="00A4782F">
        <w:rPr>
          <w:rFonts w:asciiTheme="minorBidi" w:eastAsiaTheme="minorEastAsia" w:hAnsiTheme="minorBidi" w:cstheme="minorBidi"/>
        </w:rPr>
        <w:t xml:space="preserve"> refer to the total number of atoms of carbon, hydrogen, nitrogen and oxygen in each molecule of explosive. The contribution of nitrogen </w:t>
      </w:r>
      <w:r w:rsidRPr="00A4782F">
        <w:rPr>
          <w:rFonts w:asciiTheme="minorBidi" w:eastAsiaTheme="minorEastAsia" w:hAnsiTheme="minorBidi" w:cstheme="minorBidi"/>
          <w:i/>
          <w:iCs/>
        </w:rPr>
        <w:t>(c)</w:t>
      </w:r>
      <w:r w:rsidRPr="00A4782F">
        <w:rPr>
          <w:rFonts w:asciiTheme="minorBidi" w:eastAsiaTheme="minorEastAsia" w:hAnsiTheme="minorBidi" w:cstheme="minorBidi"/>
        </w:rPr>
        <w:t xml:space="preserve"> to the oxygen balance is zero, since nitrogen does not bind to the other elements, and is therefore absent from calculation:</w:t>
      </w:r>
    </w:p>
    <w:tbl>
      <w:tblPr>
        <w:tblW w:w="0" w:type="auto"/>
        <w:tblLook w:val="00A0" w:firstRow="1" w:lastRow="0" w:firstColumn="1" w:lastColumn="0" w:noHBand="0" w:noVBand="0"/>
      </w:tblPr>
      <w:tblGrid>
        <w:gridCol w:w="7694"/>
        <w:gridCol w:w="810"/>
      </w:tblGrid>
      <w:tr w:rsidR="0072594D" w:rsidRPr="00A4782F" w14:paraId="07D1D1CA" w14:textId="77777777" w:rsidTr="00613E40">
        <w:tc>
          <w:tcPr>
            <w:tcW w:w="7905" w:type="dxa"/>
          </w:tcPr>
          <w:p w14:paraId="36025C55" w14:textId="49FAFA44" w:rsidR="0072594D" w:rsidRPr="00A4782F" w:rsidRDefault="0072594D" w:rsidP="00613E40">
            <w:pPr>
              <w:rPr>
                <w:rFonts w:asciiTheme="minorBidi" w:hAnsiTheme="minorBidi" w:cstheme="minorBidi"/>
              </w:rPr>
            </w:pPr>
            <m:oMathPara>
              <m:oMath>
                <m:r>
                  <w:rPr>
                    <w:rFonts w:ascii="Cambria Math" w:eastAsiaTheme="minorEastAsia" w:hAnsi="Cambria Math" w:cstheme="minorBidi"/>
                  </w:rPr>
                  <m:t>Ω=15.999×</m:t>
                </m:r>
                <m:f>
                  <m:fPr>
                    <m:ctrlPr>
                      <w:rPr>
                        <w:rFonts w:ascii="Cambria Math" w:eastAsiaTheme="minorEastAsia" w:hAnsi="Cambria Math" w:cstheme="minorBidi"/>
                        <w:i/>
                        <w:iCs/>
                      </w:rPr>
                    </m:ctrlPr>
                  </m:fPr>
                  <m:num>
                    <m:r>
                      <w:rPr>
                        <w:rFonts w:ascii="Cambria Math" w:eastAsiaTheme="minorEastAsia" w:hAnsi="Cambria Math" w:cstheme="minorBidi"/>
                      </w:rPr>
                      <m:t>(d-2a-</m:t>
                    </m:r>
                    <m:f>
                      <m:fPr>
                        <m:type m:val="skw"/>
                        <m:ctrlPr>
                          <w:rPr>
                            <w:rFonts w:ascii="Cambria Math" w:eastAsiaTheme="minorEastAsia" w:hAnsi="Cambria Math" w:cstheme="minorBidi"/>
                            <w:i/>
                            <w:iCs/>
                          </w:rPr>
                        </m:ctrlPr>
                      </m:fPr>
                      <m:num>
                        <m:r>
                          <w:rPr>
                            <w:rFonts w:ascii="Cambria Math" w:eastAsiaTheme="minorEastAsia" w:hAnsi="Cambria Math" w:cstheme="minorBidi"/>
                          </w:rPr>
                          <m:t>b</m:t>
                        </m:r>
                      </m:num>
                      <m:den>
                        <m:r>
                          <w:rPr>
                            <w:rFonts w:ascii="Cambria Math" w:eastAsiaTheme="minorEastAsia" w:hAnsi="Cambria Math" w:cstheme="minorBidi"/>
                          </w:rPr>
                          <m:t>2</m:t>
                        </m:r>
                      </m:den>
                    </m:f>
                    <m:r>
                      <w:rPr>
                        <w:rFonts w:ascii="Cambria Math" w:eastAsiaTheme="minorEastAsia" w:hAnsi="Cambria Math" w:cstheme="minorBidi"/>
                      </w:rPr>
                      <m:t>)</m:t>
                    </m:r>
                  </m:num>
                  <m:den>
                    <m:r>
                      <w:rPr>
                        <w:rFonts w:ascii="Cambria Math" w:eastAsiaTheme="minorEastAsia" w:hAnsi="Cambria Math" w:cstheme="minorBidi"/>
                      </w:rPr>
                      <m:t>molecular weight</m:t>
                    </m:r>
                  </m:den>
                </m:f>
                <m:r>
                  <w:rPr>
                    <w:rFonts w:ascii="Cambria Math" w:eastAsiaTheme="minorEastAsia" w:hAnsi="Cambria Math" w:cstheme="minorBidi"/>
                  </w:rPr>
                  <m:t xml:space="preserve"> × 100%</m:t>
                </m:r>
              </m:oMath>
            </m:oMathPara>
          </w:p>
        </w:tc>
        <w:tc>
          <w:tcPr>
            <w:tcW w:w="815" w:type="dxa"/>
          </w:tcPr>
          <w:p w14:paraId="139CF78F" w14:textId="6C6DA12F" w:rsidR="0072594D" w:rsidRPr="00A4782F" w:rsidRDefault="0072594D" w:rsidP="00613E40">
            <w:pPr>
              <w:pStyle w:val="Caption"/>
              <w:jc w:val="right"/>
              <w:rPr>
                <w:rFonts w:asciiTheme="minorBidi" w:hAnsiTheme="minorBidi" w:cstheme="minorBidi"/>
              </w:rPr>
            </w:pPr>
            <w:bookmarkStart w:id="240" w:name="_Ref143537378"/>
            <w:bookmarkStart w:id="241" w:name="_Toc152142404"/>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3</w:t>
            </w:r>
            <w:r w:rsidR="00260D8A">
              <w:rPr>
                <w:rFonts w:asciiTheme="minorBidi" w:hAnsiTheme="minorBidi" w:cstheme="minorBidi"/>
              </w:rPr>
              <w:fldChar w:fldCharType="end"/>
            </w:r>
            <w:bookmarkEnd w:id="240"/>
            <w:r w:rsidRPr="00A4782F">
              <w:rPr>
                <w:rFonts w:asciiTheme="minorBidi" w:hAnsiTheme="minorBidi" w:cstheme="minorBidi"/>
              </w:rPr>
              <w:t>)</w:t>
            </w:r>
            <w:bookmarkEnd w:id="241"/>
          </w:p>
        </w:tc>
      </w:tr>
    </w:tbl>
    <w:p w14:paraId="06F7B7BD" w14:textId="2853DA5C" w:rsidR="00DC716C"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Considering Equation 1, many fuels can be added to a </w:t>
      </w:r>
      <w:r w:rsidRPr="00A4782F">
        <w:rPr>
          <w:rFonts w:asciiTheme="minorBidi" w:eastAsiaTheme="minorEastAsia" w:hAnsiTheme="minorBidi" w:cstheme="minorBidi"/>
          <w:i/>
          <w:iCs/>
        </w:rPr>
        <w:t>CHNO</w:t>
      </w:r>
      <w:r w:rsidRPr="00A4782F">
        <w:rPr>
          <w:rFonts w:asciiTheme="minorBidi" w:eastAsiaTheme="minorEastAsia" w:hAnsiTheme="minorBidi" w:cstheme="minorBidi"/>
        </w:rPr>
        <w:t xml:space="preserve"> explosive, such as </w:t>
      </w:r>
      <w:r w:rsidRPr="00A4782F">
        <w:rPr>
          <w:rFonts w:asciiTheme="minorBidi" w:eastAsiaTheme="minorEastAsia" w:hAnsiTheme="minorBidi" w:cstheme="minorBidi"/>
          <w:i/>
          <w:iCs/>
        </w:rPr>
        <w:t>Al, B, Ba, Ca, Cl, F, K, Li, Mg, Mn, Na, Pb, Hg, S</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Zn</w:t>
      </w:r>
      <w:r w:rsidRPr="00A4782F">
        <w:rPr>
          <w:rFonts w:asciiTheme="minorBidi" w:eastAsiaTheme="minorEastAsia" w:hAnsiTheme="minorBidi" w:cstheme="minorBidi"/>
        </w:rPr>
        <w:t xml:space="preserve">. Each will behave in its own unique fashion. To determine the oxygen balance for such non-ideal compositions, the following principles of chemistry are considered, based on the oxidation-reduction reactions described in </w:t>
      </w:r>
      <w:r w:rsidR="00506A49">
        <w:rPr>
          <w:rFonts w:asciiTheme="minorBidi" w:eastAsiaTheme="minorEastAsia" w:hAnsiTheme="minorBidi" w:cstheme="minorBidi"/>
        </w:rPr>
        <w:fldChar w:fldCharType="begin"/>
      </w:r>
      <w:r w:rsidR="00506A49">
        <w:rPr>
          <w:rFonts w:asciiTheme="minorBidi" w:eastAsiaTheme="minorEastAsia" w:hAnsiTheme="minorBidi" w:cstheme="minorBidi"/>
        </w:rPr>
        <w:instrText xml:space="preserve"> REF _Ref151989102 \h </w:instrText>
      </w:r>
      <w:r w:rsidR="00506A49">
        <w:rPr>
          <w:rFonts w:asciiTheme="minorBidi" w:eastAsiaTheme="minorEastAsia" w:hAnsiTheme="minorBidi" w:cstheme="minorBidi"/>
        </w:rPr>
      </w:r>
      <w:r w:rsidR="00506A49">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1</w:t>
      </w:r>
      <w:r w:rsidR="00506A49">
        <w:rPr>
          <w:rFonts w:asciiTheme="minorBidi" w:eastAsiaTheme="minorEastAsia" w:hAnsiTheme="minorBidi" w:cstheme="minorBidi"/>
        </w:rPr>
        <w:fldChar w:fldCharType="end"/>
      </w:r>
      <w:r w:rsidR="00506A49">
        <w:rPr>
          <w:rFonts w:asciiTheme="minorBidi" w:eastAsiaTheme="minorEastAsia" w:hAnsiTheme="minorBidi" w:cstheme="minorBidi"/>
        </w:rPr>
        <w:t xml:space="preserve"> </w:t>
      </w:r>
      <w:r w:rsidRPr="00A4782F">
        <w:rPr>
          <w:rFonts w:asciiTheme="minorBidi" w:eastAsiaTheme="minorEastAsia" w:hAnsiTheme="minorBidi" w:cstheme="minorBidi"/>
        </w:rPr>
        <w:t>and the enthalpies of formation that accompany the reactions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f</w:t>
      </w:r>
      <w:r w:rsidRPr="00A4782F">
        <w:rPr>
          <w:rFonts w:asciiTheme="minorBidi" w:eastAsiaTheme="minorEastAsia" w:hAnsiTheme="minorBidi" w:cstheme="minorBidi"/>
        </w:rPr>
        <w:t>) in kJmol</w:t>
      </w:r>
      <w:r w:rsidRPr="00A4782F">
        <w:rPr>
          <w:rFonts w:asciiTheme="minorBidi" w:eastAsiaTheme="minorEastAsia" w:hAnsiTheme="minorBidi" w:cstheme="minorBidi"/>
          <w:vertAlign w:val="superscript"/>
        </w:rPr>
        <w:t>-1</w:t>
      </w:r>
      <w:r w:rsidRPr="00A4782F">
        <w:rPr>
          <w:rFonts w:asciiTheme="minorBidi" w:eastAsiaTheme="minorEastAsia" w:hAnsiTheme="minorBidi" w:cstheme="minorBidi"/>
        </w:rPr>
        <w:t>):</w:t>
      </w:r>
    </w:p>
    <w:p w14:paraId="535828E9" w14:textId="77777777" w:rsidR="00F0772F" w:rsidRPr="00A4782F" w:rsidRDefault="00F0772F" w:rsidP="00DC716C">
      <w:pPr>
        <w:rPr>
          <w:rFonts w:asciiTheme="minorBidi" w:eastAsiaTheme="minorEastAsia" w:hAnsiTheme="minorBidi" w:cstheme="minorBidi"/>
        </w:rPr>
      </w:pPr>
    </w:p>
    <w:p w14:paraId="68507DD6"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C</w:t>
      </w:r>
      <w:r w:rsidRPr="00A4782F">
        <w:rPr>
          <w:rFonts w:asciiTheme="minorBidi" w:eastAsiaTheme="minorEastAsia" w:hAnsiTheme="minorBidi" w:cstheme="minorBidi"/>
        </w:rPr>
        <w:t xml:space="preserve"> is oxidised to </w:t>
      </w:r>
      <w:r w:rsidRPr="00A4782F">
        <w:rPr>
          <w:rFonts w:asciiTheme="minorBidi" w:eastAsiaTheme="minorEastAsia" w:hAnsiTheme="minorBidi" w:cstheme="minorBidi"/>
          <w:i/>
          <w:iCs/>
        </w:rPr>
        <w:t>CO</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rPr>
        <w:t xml:space="preserve">, each </w:t>
      </w:r>
      <w:r w:rsidRPr="00A4782F">
        <w:rPr>
          <w:rFonts w:asciiTheme="minorBidi" w:eastAsiaTheme="minorEastAsia" w:hAnsiTheme="minorBidi" w:cstheme="minorBidi"/>
          <w:i/>
          <w:iCs/>
        </w:rPr>
        <w:t>C</w:t>
      </w:r>
      <w:r w:rsidRPr="00A4782F">
        <w:rPr>
          <w:rFonts w:asciiTheme="minorBidi" w:eastAsiaTheme="minorEastAsia" w:hAnsiTheme="minorBidi" w:cstheme="minorBidi"/>
        </w:rPr>
        <w:t xml:space="preserve"> atom requires 2O = 2a: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-393.5</w:t>
      </w:r>
    </w:p>
    <w:p w14:paraId="72F87313"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is oxidised to </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rPr>
        <w:t xml:space="preserve">, each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requires O/2 = b/2: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-241.8</w:t>
      </w:r>
    </w:p>
    <w:p w14:paraId="4063952A"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N</w:t>
      </w:r>
      <w:r w:rsidRPr="00A4782F">
        <w:rPr>
          <w:rFonts w:asciiTheme="minorBidi" w:eastAsiaTheme="minorEastAsia" w:hAnsiTheme="minorBidi" w:cstheme="minorBidi"/>
        </w:rPr>
        <w:t xml:space="preserve"> goes to </w:t>
      </w:r>
      <w:r w:rsidRPr="00A4782F">
        <w:rPr>
          <w:rFonts w:asciiTheme="minorBidi" w:eastAsiaTheme="minorEastAsia" w:hAnsiTheme="minorBidi" w:cstheme="minorBidi"/>
          <w:i/>
          <w:iCs/>
        </w:rPr>
        <w:t>N</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rPr>
        <w:t xml:space="preserve">, there is no need of oxygen = c x 0 = 0: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 0.0</w:t>
      </w:r>
    </w:p>
    <w:p w14:paraId="475E5070"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 xml:space="preserve">Al </w:t>
      </w:r>
      <w:r w:rsidRPr="00A4782F">
        <w:rPr>
          <w:rFonts w:asciiTheme="minorBidi" w:eastAsiaTheme="minorEastAsia" w:hAnsiTheme="minorBidi" w:cstheme="minorBidi"/>
        </w:rPr>
        <w:t xml:space="preserve">oxidises to </w:t>
      </w:r>
      <w:r w:rsidRPr="00A4782F">
        <w:rPr>
          <w:rFonts w:asciiTheme="minorBidi" w:eastAsiaTheme="minorEastAsia" w:hAnsiTheme="minorBidi" w:cstheme="minorBidi"/>
          <w:i/>
          <w:iCs/>
        </w:rPr>
        <w:t>Al</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3</w:t>
      </w:r>
      <w:r w:rsidRPr="00A4782F">
        <w:rPr>
          <w:rFonts w:asciiTheme="minorBidi" w:eastAsiaTheme="minorEastAsia" w:hAnsiTheme="minorBidi" w:cstheme="minorBidi"/>
        </w:rPr>
        <w:t xml:space="preserve">, each </w:t>
      </w:r>
      <w:r w:rsidRPr="00A4782F">
        <w:rPr>
          <w:rFonts w:asciiTheme="minorBidi" w:eastAsiaTheme="minorEastAsia" w:hAnsiTheme="minorBidi" w:cstheme="minorBidi"/>
          <w:i/>
          <w:iCs/>
        </w:rPr>
        <w:t>Al</w:t>
      </w:r>
      <w:r w:rsidRPr="00A4782F">
        <w:rPr>
          <w:rFonts w:asciiTheme="minorBidi" w:eastAsiaTheme="minorEastAsia" w:hAnsiTheme="minorBidi" w:cstheme="minorBidi"/>
        </w:rPr>
        <w:t xml:space="preserve"> requires 3O/2 = 3Al/2: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 -1669.8</w:t>
      </w:r>
    </w:p>
    <w:p w14:paraId="0840ACE9"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B</w:t>
      </w:r>
      <w:r w:rsidRPr="00A4782F">
        <w:rPr>
          <w:rFonts w:asciiTheme="minorBidi" w:eastAsiaTheme="minorEastAsia" w:hAnsiTheme="minorBidi" w:cstheme="minorBidi"/>
        </w:rPr>
        <w:t xml:space="preserve"> oxidises to </w:t>
      </w:r>
      <w:r w:rsidRPr="00A4782F">
        <w:rPr>
          <w:rFonts w:asciiTheme="minorBidi" w:eastAsiaTheme="minorEastAsia" w:hAnsiTheme="minorBidi" w:cstheme="minorBidi"/>
          <w:i/>
          <w:iCs/>
        </w:rPr>
        <w:t>B</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3</w:t>
      </w:r>
      <w:r w:rsidRPr="00A4782F">
        <w:rPr>
          <w:rFonts w:asciiTheme="minorBidi" w:eastAsiaTheme="minorEastAsia" w:hAnsiTheme="minorBidi" w:cstheme="minorBidi"/>
        </w:rPr>
        <w:t xml:space="preserve">, the same argument for </w:t>
      </w:r>
      <w:r w:rsidRPr="00A4782F">
        <w:rPr>
          <w:rFonts w:asciiTheme="minorBidi" w:eastAsiaTheme="minorEastAsia" w:hAnsiTheme="minorBidi" w:cstheme="minorBidi"/>
          <w:i/>
          <w:iCs/>
        </w:rPr>
        <w:t>Al</w:t>
      </w:r>
      <w:r w:rsidRPr="00A4782F">
        <w:rPr>
          <w:rFonts w:asciiTheme="minorBidi" w:eastAsiaTheme="minorEastAsia" w:hAnsiTheme="minorBidi" w:cstheme="minorBidi"/>
        </w:rPr>
        <w:t xml:space="preserve"> applies 3B/2: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 -1263.6</w:t>
      </w:r>
    </w:p>
    <w:p w14:paraId="3436206A"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Ca</w:t>
      </w:r>
      <w:r w:rsidRPr="00A4782F">
        <w:rPr>
          <w:rFonts w:asciiTheme="minorBidi" w:eastAsiaTheme="minorEastAsia" w:hAnsiTheme="minorBidi" w:cstheme="minorBidi"/>
        </w:rPr>
        <w:t xml:space="preserve"> oxidises to CaO, each Ca requires one O = Ca -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 -635.5</w:t>
      </w:r>
    </w:p>
    <w:p w14:paraId="1B865E13"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Mg</w:t>
      </w:r>
      <w:r w:rsidRPr="00A4782F">
        <w:rPr>
          <w:rFonts w:asciiTheme="minorBidi" w:eastAsiaTheme="minorEastAsia" w:hAnsiTheme="minorBidi" w:cstheme="minorBidi"/>
        </w:rPr>
        <w:t xml:space="preserve"> oxidises to </w:t>
      </w:r>
      <w:r w:rsidRPr="00A4782F">
        <w:rPr>
          <w:rFonts w:asciiTheme="minorBidi" w:eastAsiaTheme="minorEastAsia" w:hAnsiTheme="minorBidi" w:cstheme="minorBidi"/>
          <w:i/>
          <w:iCs/>
        </w:rPr>
        <w:t>MgO</w:t>
      </w:r>
      <w:r w:rsidRPr="00A4782F">
        <w:rPr>
          <w:rFonts w:asciiTheme="minorBidi" w:eastAsiaTheme="minorEastAsia" w:hAnsiTheme="minorBidi" w:cstheme="minorBidi"/>
        </w:rPr>
        <w:t xml:space="preserve">, each </w:t>
      </w:r>
      <w:r w:rsidRPr="00A4782F">
        <w:rPr>
          <w:rFonts w:asciiTheme="minorBidi" w:eastAsiaTheme="minorEastAsia" w:hAnsiTheme="minorBidi" w:cstheme="minorBidi"/>
          <w:i/>
          <w:iCs/>
        </w:rPr>
        <w:t>Mg</w:t>
      </w:r>
      <w:r w:rsidRPr="00A4782F">
        <w:rPr>
          <w:rFonts w:asciiTheme="minorBidi" w:eastAsiaTheme="minorEastAsia" w:hAnsiTheme="minorBidi" w:cstheme="minorBidi"/>
        </w:rPr>
        <w:t xml:space="preserve"> requires one O = Mg: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 -601.8</w:t>
      </w:r>
    </w:p>
    <w:p w14:paraId="0CD3B108"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Na</w:t>
      </w:r>
      <w:r w:rsidRPr="00A4782F">
        <w:rPr>
          <w:rFonts w:asciiTheme="minorBidi" w:eastAsiaTheme="minorEastAsia" w:hAnsiTheme="minorBidi" w:cstheme="minorBidi"/>
        </w:rPr>
        <w:t xml:space="preserve"> oxidises to </w:t>
      </w:r>
      <w:r w:rsidRPr="00A4782F">
        <w:rPr>
          <w:rFonts w:asciiTheme="minorBidi" w:eastAsiaTheme="minorEastAsia" w:hAnsiTheme="minorBidi" w:cstheme="minorBidi"/>
          <w:i/>
          <w:iCs/>
        </w:rPr>
        <w:t>Na</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rPr>
        <w:t xml:space="preserve">, each </w:t>
      </w:r>
      <w:r w:rsidRPr="00A4782F">
        <w:rPr>
          <w:rFonts w:asciiTheme="minorBidi" w:eastAsiaTheme="minorEastAsia" w:hAnsiTheme="minorBidi" w:cstheme="minorBidi"/>
          <w:i/>
          <w:iCs/>
        </w:rPr>
        <w:t>Na</w:t>
      </w:r>
      <w:r w:rsidRPr="00A4782F">
        <w:rPr>
          <w:rFonts w:asciiTheme="minorBidi" w:eastAsiaTheme="minorEastAsia" w:hAnsiTheme="minorBidi" w:cstheme="minorBidi"/>
        </w:rPr>
        <w:t xml:space="preserve"> requires 0.5O = Na/2: = -416.0</w:t>
      </w:r>
    </w:p>
    <w:p w14:paraId="303B473D"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K</w:t>
      </w:r>
      <w:r w:rsidRPr="00A4782F">
        <w:rPr>
          <w:rFonts w:asciiTheme="minorBidi" w:eastAsiaTheme="minorEastAsia" w:hAnsiTheme="minorBidi" w:cstheme="minorBidi"/>
        </w:rPr>
        <w:t xml:space="preserve"> oxidises to </w:t>
      </w:r>
      <w:r w:rsidRPr="00A4782F">
        <w:rPr>
          <w:rFonts w:asciiTheme="minorBidi" w:eastAsiaTheme="minorEastAsia" w:hAnsiTheme="minorBidi" w:cstheme="minorBidi"/>
          <w:i/>
          <w:iCs/>
        </w:rPr>
        <w:t>K</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rPr>
        <w:t xml:space="preserve">, each </w:t>
      </w:r>
      <w:r w:rsidRPr="00A4782F">
        <w:rPr>
          <w:rFonts w:asciiTheme="minorBidi" w:eastAsiaTheme="minorEastAsia" w:hAnsiTheme="minorBidi" w:cstheme="minorBidi"/>
          <w:i/>
          <w:iCs/>
        </w:rPr>
        <w:t>K</w:t>
      </w:r>
      <w:r w:rsidRPr="00A4782F">
        <w:rPr>
          <w:rFonts w:asciiTheme="minorBidi" w:eastAsiaTheme="minorEastAsia" w:hAnsiTheme="minorBidi" w:cstheme="minorBidi"/>
        </w:rPr>
        <w:t xml:space="preserve"> required 0.5O = K/2: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 -363.2</w:t>
      </w:r>
    </w:p>
    <w:p w14:paraId="6D28C600"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Zn</w:t>
      </w:r>
      <w:r w:rsidRPr="00A4782F">
        <w:rPr>
          <w:rFonts w:asciiTheme="minorBidi" w:eastAsiaTheme="minorEastAsia" w:hAnsiTheme="minorBidi" w:cstheme="minorBidi"/>
        </w:rPr>
        <w:t xml:space="preserve"> oxidises to </w:t>
      </w:r>
      <w:r w:rsidRPr="00A4782F">
        <w:rPr>
          <w:rFonts w:asciiTheme="minorBidi" w:eastAsiaTheme="minorEastAsia" w:hAnsiTheme="minorBidi" w:cstheme="minorBidi"/>
          <w:i/>
          <w:iCs/>
        </w:rPr>
        <w:t>ZnO</w:t>
      </w:r>
      <w:r w:rsidRPr="00A4782F">
        <w:rPr>
          <w:rFonts w:asciiTheme="minorBidi" w:eastAsiaTheme="minorEastAsia" w:hAnsiTheme="minorBidi" w:cstheme="minorBidi"/>
        </w:rPr>
        <w:t xml:space="preserve">, each </w:t>
      </w:r>
      <w:r w:rsidRPr="00A4782F">
        <w:rPr>
          <w:rFonts w:asciiTheme="minorBidi" w:eastAsiaTheme="minorEastAsia" w:hAnsiTheme="minorBidi" w:cstheme="minorBidi"/>
          <w:i/>
          <w:iCs/>
        </w:rPr>
        <w:t>Zn</w:t>
      </w:r>
      <w:r w:rsidRPr="00A4782F">
        <w:rPr>
          <w:rFonts w:asciiTheme="minorBidi" w:eastAsiaTheme="minorEastAsia" w:hAnsiTheme="minorBidi" w:cstheme="minorBidi"/>
        </w:rPr>
        <w:t xml:space="preserve"> requires one O = Zn: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 -348.0</w:t>
      </w:r>
    </w:p>
    <w:p w14:paraId="5040DBD8"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w:t>
      </w:r>
      <w:r w:rsidRPr="00A4782F">
        <w:rPr>
          <w:rFonts w:asciiTheme="minorBidi" w:eastAsiaTheme="minorEastAsia" w:hAnsiTheme="minorBidi" w:cstheme="minorBidi"/>
          <w:i/>
          <w:iCs/>
        </w:rPr>
        <w:t>S</w:t>
      </w:r>
      <w:r w:rsidRPr="00A4782F">
        <w:rPr>
          <w:rFonts w:asciiTheme="minorBidi" w:eastAsiaTheme="minorEastAsia" w:hAnsiTheme="minorBidi" w:cstheme="minorBidi"/>
        </w:rPr>
        <w:t xml:space="preserve"> oxidises to </w:t>
      </w:r>
      <w:r w:rsidRPr="00A4782F">
        <w:rPr>
          <w:rFonts w:asciiTheme="minorBidi" w:eastAsiaTheme="minorEastAsia" w:hAnsiTheme="minorBidi" w:cstheme="minorBidi"/>
          <w:i/>
          <w:iCs/>
        </w:rPr>
        <w:t>SO</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rPr>
        <w:t xml:space="preserve">, each </w:t>
      </w:r>
      <w:r w:rsidRPr="00A4782F">
        <w:rPr>
          <w:rFonts w:asciiTheme="minorBidi" w:eastAsiaTheme="minorEastAsia" w:hAnsiTheme="minorBidi" w:cstheme="minorBidi"/>
          <w:i/>
          <w:iCs/>
        </w:rPr>
        <w:t>S</w:t>
      </w:r>
      <w:r w:rsidRPr="00A4782F">
        <w:rPr>
          <w:rFonts w:asciiTheme="minorBidi" w:eastAsiaTheme="minorEastAsia" w:hAnsiTheme="minorBidi" w:cstheme="minorBidi"/>
        </w:rPr>
        <w:t xml:space="preserve"> requires 2 O = 2S: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 -296.1</w:t>
      </w:r>
    </w:p>
    <w:p w14:paraId="633ED265"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the oxidation number for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F</w:t>
      </w:r>
      <w:r w:rsidRPr="00A4782F">
        <w:rPr>
          <w:rFonts w:asciiTheme="minorBidi" w:eastAsiaTheme="minorEastAsia" w:hAnsiTheme="minorBidi" w:cstheme="minorBidi"/>
        </w:rPr>
        <w:t xml:space="preserve"> are +/1 respectively, each </w:t>
      </w:r>
      <w:r w:rsidRPr="00A4782F">
        <w:rPr>
          <w:rFonts w:asciiTheme="minorBidi" w:eastAsiaTheme="minorEastAsia" w:hAnsiTheme="minorBidi" w:cstheme="minorBidi"/>
          <w:i/>
          <w:iCs/>
        </w:rPr>
        <w:t>F</w:t>
      </w:r>
      <w:r w:rsidRPr="00A4782F">
        <w:rPr>
          <w:rFonts w:asciiTheme="minorBidi" w:eastAsiaTheme="minorEastAsia" w:hAnsiTheme="minorBidi" w:cstheme="minorBidi"/>
        </w:rPr>
        <w:t xml:space="preserve"> requires one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thereby reducing </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rPr>
        <w:t xml:space="preserve"> by 0.5 = -F/2: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-286.6</w:t>
      </w:r>
    </w:p>
    <w:p w14:paraId="7C1A603A"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the oxidation number for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 xml:space="preserve">Cl </w:t>
      </w:r>
      <w:r w:rsidRPr="00A4782F">
        <w:rPr>
          <w:rFonts w:asciiTheme="minorBidi" w:eastAsiaTheme="minorEastAsia" w:hAnsiTheme="minorBidi" w:cstheme="minorBidi"/>
        </w:rPr>
        <w:t xml:space="preserve">are +/1 respectively, each </w:t>
      </w:r>
      <w:r w:rsidRPr="00A4782F">
        <w:rPr>
          <w:rFonts w:asciiTheme="minorBidi" w:eastAsiaTheme="minorEastAsia" w:hAnsiTheme="minorBidi" w:cstheme="minorBidi"/>
          <w:i/>
          <w:iCs/>
        </w:rPr>
        <w:t>Cl</w:t>
      </w:r>
      <w:r w:rsidRPr="00A4782F">
        <w:rPr>
          <w:rFonts w:asciiTheme="minorBidi" w:eastAsiaTheme="minorEastAsia" w:hAnsiTheme="minorBidi" w:cstheme="minorBidi"/>
        </w:rPr>
        <w:t xml:space="preserve"> requires one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thereby reducing </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rPr>
        <w:t xml:space="preserve"> by 0.5 = -Cl/2: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-92.3</w:t>
      </w:r>
    </w:p>
    <w:p w14:paraId="1AEA94B9"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the oxidation numbers of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Br</w:t>
      </w:r>
      <w:r w:rsidRPr="00A4782F">
        <w:rPr>
          <w:rFonts w:asciiTheme="minorBidi" w:eastAsiaTheme="minorEastAsia" w:hAnsiTheme="minorBidi" w:cstheme="minorBidi"/>
        </w:rPr>
        <w:t xml:space="preserve"> are +/1 respectively, each </w:t>
      </w:r>
      <w:r w:rsidRPr="00A4782F">
        <w:rPr>
          <w:rFonts w:asciiTheme="minorBidi" w:eastAsiaTheme="minorEastAsia" w:hAnsiTheme="minorBidi" w:cstheme="minorBidi"/>
          <w:i/>
          <w:iCs/>
        </w:rPr>
        <w:t>Br</w:t>
      </w:r>
      <w:r w:rsidRPr="00A4782F">
        <w:rPr>
          <w:rFonts w:asciiTheme="minorBidi" w:eastAsiaTheme="minorEastAsia" w:hAnsiTheme="minorBidi" w:cstheme="minorBidi"/>
        </w:rPr>
        <w:t xml:space="preserve"> requires one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thereby reducing </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rPr>
        <w:t xml:space="preserve"> by 0.5 = -Br/2: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xml:space="preserve"> = -36.2</w:t>
      </w:r>
    </w:p>
    <w:p w14:paraId="3458363A" w14:textId="77777777" w:rsidR="00DC716C" w:rsidRPr="00A4782F" w:rsidRDefault="00DC716C" w:rsidP="009B3041">
      <w:pPr>
        <w:pStyle w:val="ListParagraph"/>
        <w:numPr>
          <w:ilvl w:val="0"/>
          <w:numId w:val="22"/>
        </w:numPr>
        <w:spacing w:before="0"/>
        <w:rPr>
          <w:rFonts w:asciiTheme="minorBidi" w:eastAsiaTheme="minorEastAsia" w:hAnsiTheme="minorBidi" w:cstheme="minorBidi"/>
        </w:rPr>
      </w:pPr>
      <w:r w:rsidRPr="00A4782F">
        <w:rPr>
          <w:rFonts w:asciiTheme="minorBidi" w:eastAsiaTheme="minorEastAsia" w:hAnsiTheme="minorBidi" w:cstheme="minorBidi"/>
        </w:rPr>
        <w:t xml:space="preserve">Since the oxidation numbers of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I</w:t>
      </w:r>
      <w:r w:rsidRPr="00A4782F">
        <w:rPr>
          <w:rFonts w:asciiTheme="minorBidi" w:eastAsiaTheme="minorEastAsia" w:hAnsiTheme="minorBidi" w:cstheme="minorBidi"/>
        </w:rPr>
        <w:t xml:space="preserve"> are +/1 respectively, each </w:t>
      </w:r>
      <w:r w:rsidRPr="00A4782F">
        <w:rPr>
          <w:rFonts w:asciiTheme="minorBidi" w:eastAsiaTheme="minorEastAsia" w:hAnsiTheme="minorBidi" w:cstheme="minorBidi"/>
          <w:i/>
          <w:iCs/>
        </w:rPr>
        <w:t>I</w:t>
      </w:r>
      <w:r w:rsidRPr="00A4782F">
        <w:rPr>
          <w:rFonts w:asciiTheme="minorBidi" w:eastAsiaTheme="minorEastAsia" w:hAnsiTheme="minorBidi" w:cstheme="minorBidi"/>
        </w:rPr>
        <w:t xml:space="preserve"> requires one </w:t>
      </w:r>
      <w:r w:rsidRPr="00A4782F">
        <w:rPr>
          <w:rFonts w:asciiTheme="minorBidi" w:eastAsiaTheme="minorEastAsia" w:hAnsiTheme="minorBidi" w:cstheme="minorBidi"/>
          <w:i/>
          <w:iCs/>
        </w:rPr>
        <w:t>H</w:t>
      </w:r>
      <w:r w:rsidRPr="00A4782F">
        <w:rPr>
          <w:rFonts w:asciiTheme="minorBidi" w:eastAsiaTheme="minorEastAsia" w:hAnsiTheme="minorBidi" w:cstheme="minorBidi"/>
        </w:rPr>
        <w:t xml:space="preserve">, thereby reducing </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rPr>
        <w:t xml:space="preserve"> by 0.5 = -I/2: </w:t>
      </w:r>
      <w:r w:rsidRPr="00A4782F">
        <w:rPr>
          <w:rFonts w:ascii="Cambria Math" w:eastAsiaTheme="minorEastAsia" w:hAnsi="Cambria Math" w:cs="Cambria Math"/>
        </w:rPr>
        <w:t>△</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 xml:space="preserve">f </w:t>
      </w:r>
      <w:r w:rsidRPr="00A4782F">
        <w:rPr>
          <w:rFonts w:asciiTheme="minorBidi" w:eastAsiaTheme="minorEastAsia" w:hAnsiTheme="minorBidi" w:cstheme="minorBidi"/>
        </w:rPr>
        <w:t>= +26.5</w:t>
      </w:r>
    </w:p>
    <w:p w14:paraId="28EF9530" w14:textId="41D58F73" w:rsidR="00DC716C" w:rsidRPr="00A4782F" w:rsidRDefault="00DC716C" w:rsidP="00A4782F">
      <w:pPr>
        <w:rPr>
          <w:rFonts w:asciiTheme="minorBidi" w:eastAsiaTheme="minorEastAsia" w:hAnsiTheme="minorBidi" w:cstheme="minorBidi"/>
        </w:rPr>
      </w:pPr>
      <w:r w:rsidRPr="00A4782F">
        <w:rPr>
          <w:rFonts w:asciiTheme="minorBidi" w:eastAsiaTheme="minorEastAsia" w:hAnsiTheme="minorBidi" w:cstheme="minorBidi"/>
        </w:rPr>
        <w:t xml:space="preserve">This approach is consistent with thermochemical code methodologies used to predict the detonation velocity of organic, inorganic and mixed explosives, whereby the more reactive elements of the explosive compound (those with the higher enthalpies) react first, and form detonation products based on the hierarchy of the heats of reaction </w:t>
      </w:r>
      <w:sdt>
        <w:sdtPr>
          <w:rPr>
            <w:rFonts w:asciiTheme="minorBidi" w:eastAsiaTheme="minorEastAsia" w:hAnsiTheme="minorBidi" w:cstheme="minorBidi"/>
          </w:rPr>
          <w:id w:val="1111551733"/>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Siv22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[228]</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w:t>
      </w:r>
    </w:p>
    <w:p w14:paraId="0A3B1607" w14:textId="0F0C9CB3"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The establishment of the baseline programme in excel from these principles was based on the manipulation of explosive compositions within Equation 3, using the appropriate Kistiakowsky-Wilson conditions. This step is not shown, as examples of calculations using Equation </w:t>
      </w:r>
      <w:r w:rsidR="00F0772F">
        <w:rPr>
          <w:rFonts w:asciiTheme="minorBidi" w:eastAsiaTheme="minorEastAsia" w:hAnsiTheme="minorBidi" w:cstheme="minorBidi"/>
        </w:rPr>
        <w:fldChar w:fldCharType="begin"/>
      </w:r>
      <w:r w:rsidR="00F0772F">
        <w:rPr>
          <w:rFonts w:asciiTheme="minorBidi" w:eastAsiaTheme="minorEastAsia" w:hAnsiTheme="minorBidi" w:cstheme="minorBidi"/>
        </w:rPr>
        <w:instrText xml:space="preserve"> REF _Ref143537378 \h </w:instrText>
      </w:r>
      <w:r w:rsidR="00F0772F">
        <w:rPr>
          <w:rFonts w:asciiTheme="minorBidi" w:eastAsiaTheme="minorEastAsia" w:hAnsiTheme="minorBidi" w:cstheme="minorBidi"/>
        </w:rPr>
      </w:r>
      <w:r w:rsidR="00F0772F">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3</w:t>
      </w:r>
      <w:r w:rsidR="00F0772F">
        <w:rPr>
          <w:rFonts w:asciiTheme="minorBidi" w:eastAsiaTheme="minorEastAsia" w:hAnsiTheme="minorBidi" w:cstheme="minorBidi"/>
        </w:rPr>
        <w:fldChar w:fldCharType="end"/>
      </w:r>
      <w:r w:rsidR="00F0772F">
        <w:rPr>
          <w:rFonts w:asciiTheme="minorBidi" w:eastAsiaTheme="minorEastAsia" w:hAnsiTheme="minorBidi" w:cstheme="minorBidi"/>
        </w:rPr>
        <w:t>)</w:t>
      </w:r>
      <w:r w:rsidRPr="00A4782F">
        <w:rPr>
          <w:rFonts w:asciiTheme="minorBidi" w:eastAsiaTheme="minorEastAsia" w:hAnsiTheme="minorBidi" w:cstheme="minorBidi"/>
        </w:rPr>
        <w:t xml:space="preserve"> are widely published </w:t>
      </w:r>
      <w:sdt>
        <w:sdtPr>
          <w:rPr>
            <w:rFonts w:asciiTheme="minorBidi" w:eastAsiaTheme="minorEastAsia" w:hAnsiTheme="minorBidi" w:cstheme="minorBidi"/>
          </w:rPr>
          <w:id w:val="1954736254"/>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Akh111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[64]</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The next step is to derive the oxygen balance formula for non-ideal explosives.</w:t>
      </w:r>
    </w:p>
    <w:p w14:paraId="17C8B7E1" w14:textId="77777777" w:rsidR="00DC716C" w:rsidRPr="00A4782F" w:rsidRDefault="00DC716C" w:rsidP="00A4782F">
      <w:pPr>
        <w:pStyle w:val="Heading3"/>
      </w:pPr>
      <w:bookmarkStart w:id="242" w:name="_Toc143499526"/>
      <w:bookmarkStart w:id="243" w:name="_Toc152159610"/>
      <w:r w:rsidRPr="00A4782F">
        <w:t>Derivation of Non-Ideal Oxygen Balance Formula – STEP 2</w:t>
      </w:r>
      <w:bookmarkEnd w:id="242"/>
      <w:bookmarkEnd w:id="243"/>
    </w:p>
    <w:p w14:paraId="6D3A2912" w14:textId="49C7C745" w:rsidR="00DC716C" w:rsidRPr="00A4782F" w:rsidRDefault="00DC716C" w:rsidP="00A4782F">
      <w:pPr>
        <w:rPr>
          <w:rFonts w:asciiTheme="minorBidi" w:eastAsiaTheme="minorEastAsia" w:hAnsiTheme="minorBidi" w:cstheme="minorBidi"/>
        </w:rPr>
      </w:pPr>
      <w:r w:rsidRPr="00A4782F">
        <w:rPr>
          <w:rFonts w:asciiTheme="minorBidi" w:eastAsiaTheme="minorEastAsia" w:hAnsiTheme="minorBidi" w:cstheme="minorBidi"/>
        </w:rPr>
        <w:t xml:space="preserve">From recent research at Cranfield University </w:t>
      </w:r>
      <w:sdt>
        <w:sdtPr>
          <w:rPr>
            <w:rFonts w:asciiTheme="minorBidi" w:eastAsiaTheme="minorEastAsia" w:hAnsiTheme="minorBidi" w:cstheme="minorBidi"/>
          </w:rPr>
          <w:id w:val="823780877"/>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Col21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[148]</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only certain ECP are considered for HME manufacture and predictive analysis can determine future trends </w:t>
      </w:r>
      <w:sdt>
        <w:sdtPr>
          <w:rPr>
            <w:rFonts w:asciiTheme="minorBidi" w:eastAsiaTheme="minorEastAsia" w:hAnsiTheme="minorBidi" w:cstheme="minorBidi"/>
          </w:rPr>
          <w:id w:val="-620844309"/>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NAS181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[82]</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As such, Equation </w:t>
      </w:r>
      <w:r w:rsidR="00115668">
        <w:rPr>
          <w:rFonts w:asciiTheme="minorBidi" w:eastAsiaTheme="minorEastAsia" w:hAnsiTheme="minorBidi" w:cstheme="minorBidi"/>
        </w:rPr>
        <w:fldChar w:fldCharType="begin"/>
      </w:r>
      <w:r w:rsidR="00115668">
        <w:rPr>
          <w:rFonts w:asciiTheme="minorBidi" w:eastAsiaTheme="minorEastAsia" w:hAnsiTheme="minorBidi" w:cstheme="minorBidi"/>
        </w:rPr>
        <w:instrText xml:space="preserve"> REF _Ref143537346 \h </w:instrText>
      </w:r>
      <w:r w:rsidR="00115668">
        <w:rPr>
          <w:rFonts w:asciiTheme="minorBidi" w:eastAsiaTheme="minorEastAsia" w:hAnsiTheme="minorBidi" w:cstheme="minorBidi"/>
        </w:rPr>
      </w:r>
      <w:r w:rsidR="00115668">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w:t>
      </w:r>
      <w:r w:rsidR="00115668">
        <w:rPr>
          <w:rFonts w:asciiTheme="minorBidi" w:eastAsiaTheme="minorEastAsia" w:hAnsiTheme="minorBidi" w:cstheme="minorBidi"/>
        </w:rPr>
        <w:fldChar w:fldCharType="end"/>
      </w:r>
      <w:r w:rsidR="00115668">
        <w:rPr>
          <w:rFonts w:asciiTheme="minorBidi" w:eastAsiaTheme="minorEastAsia" w:hAnsiTheme="minorBidi" w:cstheme="minorBidi"/>
        </w:rPr>
        <w:t>)</w:t>
      </w:r>
      <w:r w:rsidRPr="00A4782F">
        <w:rPr>
          <w:rFonts w:asciiTheme="minorBidi" w:eastAsiaTheme="minorEastAsia" w:hAnsiTheme="minorBidi" w:cstheme="minorBidi"/>
        </w:rPr>
        <w:t xml:space="preserve"> constitutes the principal fuel and oxidiser compositions that could be readily encountered within geographical supply chains. The products of detonation and combustion depend very much on the oxygen balance of the explosive composition and the Kistiakowsky-Wilson and modified Kistiakowsky-Wilson conditions. It is therefore important to understand the role of constituent atoms within the explosive molecule during anoxic detonation and anaerobic combustion. The following examples are provided to demonstrate the effect of oxygen balance within an explosive as detonation occurs, using known explosive compositions to derive the formula.</w:t>
      </w:r>
    </w:p>
    <w:p w14:paraId="09641D62" w14:textId="21A428E7" w:rsidR="00DC716C" w:rsidRPr="00A4782F" w:rsidRDefault="00DC716C" w:rsidP="00A4782F">
      <w:pPr>
        <w:pStyle w:val="Heading3"/>
      </w:pPr>
      <w:bookmarkStart w:id="244" w:name="_Toc143499527"/>
      <w:bookmarkStart w:id="245" w:name="_Toc152159611"/>
      <w:r w:rsidRPr="00A4782F">
        <w:rPr>
          <w:rFonts w:eastAsiaTheme="minorEastAsia"/>
        </w:rPr>
        <w:t>Example 1. When the explosive is hugely oxygen deficient</w:t>
      </w:r>
      <w:bookmarkEnd w:id="244"/>
      <w:bookmarkEnd w:id="245"/>
    </w:p>
    <w:p w14:paraId="60C7FA03" w14:textId="77777777" w:rsidR="00DC716C"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When the amount of oxygen within the explosive molecule </w:t>
      </w:r>
      <w:r w:rsidRPr="00A4782F">
        <w:rPr>
          <w:rFonts w:asciiTheme="minorBidi" w:eastAsiaTheme="minorEastAsia" w:hAnsiTheme="minorBidi" w:cstheme="minorBidi"/>
          <w:i/>
          <w:iCs/>
        </w:rPr>
        <w:t>C</w:t>
      </w:r>
      <w:r w:rsidRPr="00A4782F">
        <w:rPr>
          <w:rFonts w:asciiTheme="minorBidi" w:eastAsiaTheme="minorEastAsia" w:hAnsiTheme="minorBidi" w:cstheme="minorBidi"/>
          <w:i/>
          <w:iCs/>
          <w:vertAlign w:val="subscript"/>
        </w:rPr>
        <w:t>a</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b</w:t>
      </w:r>
      <w:r w:rsidRPr="00A4782F">
        <w:rPr>
          <w:rFonts w:asciiTheme="minorBidi" w:eastAsiaTheme="minorEastAsia" w:hAnsiTheme="minorBidi" w:cstheme="minorBidi"/>
          <w:i/>
          <w:iCs/>
        </w:rPr>
        <w:t>N</w:t>
      </w:r>
      <w:r w:rsidRPr="00A4782F">
        <w:rPr>
          <w:rFonts w:asciiTheme="minorBidi" w:eastAsiaTheme="minorEastAsia" w:hAnsiTheme="minorBidi" w:cstheme="minorBidi"/>
          <w:i/>
          <w:iCs/>
          <w:vertAlign w:val="subscript"/>
        </w:rPr>
        <w:t>c</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d</w:t>
      </w:r>
      <w:r w:rsidRPr="00A4782F">
        <w:rPr>
          <w:rFonts w:asciiTheme="minorBidi" w:eastAsiaTheme="minorEastAsia" w:hAnsiTheme="minorBidi" w:cstheme="minorBidi"/>
          <w:i/>
          <w:iCs/>
        </w:rPr>
        <w:t xml:space="preserve"> </w:t>
      </w:r>
      <w:r w:rsidRPr="00A4782F">
        <w:rPr>
          <w:rFonts w:asciiTheme="minorBidi" w:eastAsiaTheme="minorEastAsia" w:hAnsiTheme="minorBidi" w:cstheme="minorBidi"/>
        </w:rPr>
        <w:t>is much less than carbon (</w:t>
      </w:r>
      <m:oMath>
        <m:r>
          <w:rPr>
            <w:rFonts w:ascii="Cambria Math" w:eastAsiaTheme="minorEastAsia" w:hAnsi="Cambria Math" w:cstheme="minorBidi"/>
          </w:rPr>
          <m:t>d≤a, or O≤C</m:t>
        </m:r>
        <m:r>
          <m:rPr>
            <m:sty m:val="bi"/>
          </m:rPr>
          <w:rPr>
            <w:rFonts w:ascii="Cambria Math" w:eastAsiaTheme="minorEastAsia" w:hAnsi="Cambria Math" w:cstheme="minorBidi"/>
          </w:rPr>
          <m:t>)</m:t>
        </m:r>
      </m:oMath>
      <w:r w:rsidRPr="00A4782F">
        <w:rPr>
          <w:rFonts w:asciiTheme="minorBidi" w:eastAsiaTheme="minorEastAsia" w:hAnsiTheme="minorBidi" w:cstheme="minorBidi"/>
        </w:rPr>
        <w:t xml:space="preserve">, then </w:t>
      </w:r>
      <w:r w:rsidRPr="00A4782F">
        <w:rPr>
          <w:rFonts w:asciiTheme="minorBidi" w:eastAsiaTheme="minorEastAsia" w:hAnsiTheme="minorBidi" w:cstheme="minorBidi"/>
          <w:i/>
          <w:iCs/>
        </w:rPr>
        <w:t>C</w:t>
      </w:r>
      <w:r w:rsidRPr="00A4782F">
        <w:rPr>
          <w:rFonts w:asciiTheme="minorBidi" w:eastAsiaTheme="minorEastAsia" w:hAnsiTheme="minorBidi" w:cstheme="minorBidi"/>
          <w:i/>
          <w:iCs/>
          <w:vertAlign w:val="subscript"/>
        </w:rPr>
        <w:t>(s)</w:t>
      </w:r>
      <w:r w:rsidRPr="00A4782F">
        <w:rPr>
          <w:rFonts w:asciiTheme="minorBidi" w:eastAsiaTheme="minorEastAsia" w:hAnsiTheme="minorBidi" w:cstheme="minorBidi"/>
        </w:rPr>
        <w:t xml:space="preserve"> will dominate the products of detonation, dependent upon the oxidation reactions between </w:t>
      </w:r>
      <w:r w:rsidRPr="00A4782F">
        <w:rPr>
          <w:rFonts w:asciiTheme="minorBidi" w:eastAsiaTheme="minorEastAsia" w:hAnsiTheme="minorBidi" w:cstheme="minorBidi"/>
          <w:i/>
          <w:iCs/>
        </w:rPr>
        <w:t>CO</w:t>
      </w:r>
      <w:r w:rsidRPr="00A4782F">
        <w:rPr>
          <w:rFonts w:asciiTheme="minorBidi" w:eastAsiaTheme="minorEastAsia" w:hAnsiTheme="minorBidi" w:cstheme="minorBidi"/>
          <w:i/>
          <w:iCs/>
          <w:vertAlign w:val="subscript"/>
        </w:rPr>
        <w:t>(g)</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rPr>
        <w:t>:</w:t>
      </w:r>
    </w:p>
    <w:tbl>
      <w:tblPr>
        <w:tblW w:w="0" w:type="auto"/>
        <w:tblLook w:val="00A0" w:firstRow="1" w:lastRow="0" w:firstColumn="1" w:lastColumn="0" w:noHBand="0" w:noVBand="0"/>
      </w:tblPr>
      <w:tblGrid>
        <w:gridCol w:w="7694"/>
        <w:gridCol w:w="810"/>
      </w:tblGrid>
      <w:tr w:rsidR="008B39DE" w:rsidRPr="00A4782F" w14:paraId="46F9C312" w14:textId="77777777" w:rsidTr="00613E40">
        <w:tc>
          <w:tcPr>
            <w:tcW w:w="7905" w:type="dxa"/>
          </w:tcPr>
          <w:p w14:paraId="5DCBA273" w14:textId="7453236C" w:rsidR="008B39DE" w:rsidRPr="00A4782F" w:rsidRDefault="008B39DE" w:rsidP="00613E40">
            <w:pPr>
              <w:rPr>
                <w:rFonts w:asciiTheme="minorBidi" w:hAnsiTheme="minorBidi" w:cstheme="minorBidi"/>
              </w:rPr>
            </w:pPr>
            <m:oMathPara>
              <m:oMath>
                <m:r>
                  <w:rPr>
                    <w:rFonts w:ascii="Cambria Math" w:eastAsiaTheme="minorEastAsia" w:hAnsi="Cambria Math" w:cstheme="minorBidi"/>
                  </w:rPr>
                  <m:t>∴explosion products→</m:t>
                </m:r>
                <m:f>
                  <m:fPr>
                    <m:ctrlPr>
                      <w:rPr>
                        <w:rFonts w:ascii="Cambria Math" w:eastAsiaTheme="minorEastAsia" w:hAnsi="Cambria Math" w:cstheme="minorBidi"/>
                        <w:i/>
                      </w:rPr>
                    </m:ctrlPr>
                  </m:fPr>
                  <m:num>
                    <m:r>
                      <w:rPr>
                        <w:rFonts w:ascii="Cambria Math" w:eastAsiaTheme="minorEastAsia" w:hAnsi="Cambria Math" w:cstheme="minorBidi"/>
                      </w:rPr>
                      <m:t>c</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+dCO+</m:t>
                </m:r>
                <m:d>
                  <m:dPr>
                    <m:ctrlPr>
                      <w:rPr>
                        <w:rFonts w:ascii="Cambria Math" w:eastAsiaTheme="minorEastAsia" w:hAnsi="Cambria Math" w:cstheme="minorBidi"/>
                        <w:i/>
                      </w:rPr>
                    </m:ctrlPr>
                  </m:dPr>
                  <m:e>
                    <m:r>
                      <w:rPr>
                        <w:rFonts w:ascii="Cambria Math" w:eastAsiaTheme="minorEastAsia" w:hAnsi="Cambria Math" w:cstheme="minorBidi"/>
                      </w:rPr>
                      <m:t>a-d</m:t>
                    </m:r>
                  </m:e>
                </m:d>
                <m:r>
                  <w:rPr>
                    <w:rFonts w:ascii="Cambria Math" w:eastAsiaTheme="minorEastAsia" w:hAnsi="Cambria Math" w:cstheme="minorBidi"/>
                  </w:rPr>
                  <m:t>C+(</m:t>
                </m:r>
                <m:f>
                  <m:fPr>
                    <m:ctrlPr>
                      <w:rPr>
                        <w:rFonts w:ascii="Cambria Math" w:eastAsiaTheme="minorEastAsia" w:hAnsi="Cambria Math" w:cstheme="minorBidi"/>
                        <w:i/>
                      </w:rPr>
                    </m:ctrlPr>
                  </m:fPr>
                  <m:num>
                    <m:r>
                      <w:rPr>
                        <w:rFonts w:ascii="Cambria Math" w:eastAsiaTheme="minorEastAsia" w:hAnsi="Cambria Math" w:cstheme="minorBidi"/>
                      </w:rPr>
                      <m:t>b</m:t>
                    </m:r>
                  </m:num>
                  <m:den>
                    <m:r>
                      <w:rPr>
                        <w:rFonts w:ascii="Cambria Math" w:eastAsiaTheme="minorEastAsia" w:hAnsi="Cambria Math" w:cstheme="minorBidi"/>
                      </w:rPr>
                      <m:t>2</m:t>
                    </m:r>
                  </m:den>
                </m:f>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oMath>
            </m:oMathPara>
          </w:p>
        </w:tc>
        <w:tc>
          <w:tcPr>
            <w:tcW w:w="815" w:type="dxa"/>
          </w:tcPr>
          <w:p w14:paraId="6823F84E" w14:textId="133CBB73" w:rsidR="008B39DE" w:rsidRPr="00A4782F" w:rsidRDefault="008B39DE" w:rsidP="00613E40">
            <w:pPr>
              <w:pStyle w:val="Caption"/>
              <w:jc w:val="right"/>
              <w:rPr>
                <w:rFonts w:asciiTheme="minorBidi" w:hAnsiTheme="minorBidi" w:cstheme="minorBidi"/>
              </w:rPr>
            </w:pPr>
            <w:bookmarkStart w:id="246" w:name="_Ref143537494"/>
            <w:bookmarkStart w:id="247" w:name="_Toc152142405"/>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4</w:t>
            </w:r>
            <w:r w:rsidR="00260D8A">
              <w:rPr>
                <w:rFonts w:asciiTheme="minorBidi" w:hAnsiTheme="minorBidi" w:cstheme="minorBidi"/>
              </w:rPr>
              <w:fldChar w:fldCharType="end"/>
            </w:r>
            <w:bookmarkEnd w:id="246"/>
            <w:r w:rsidRPr="00A4782F">
              <w:rPr>
                <w:rFonts w:asciiTheme="minorBidi" w:hAnsiTheme="minorBidi" w:cstheme="minorBidi"/>
              </w:rPr>
              <w:t>)</w:t>
            </w:r>
            <w:bookmarkEnd w:id="247"/>
          </w:p>
        </w:tc>
      </w:tr>
    </w:tbl>
    <w:p w14:paraId="75415B01" w14:textId="498513D6" w:rsidR="00E54785" w:rsidRPr="00A4782F" w:rsidRDefault="00DC716C" w:rsidP="00751753">
      <w:pPr>
        <w:rPr>
          <w:rFonts w:asciiTheme="minorBidi" w:eastAsiaTheme="minorEastAsia" w:hAnsiTheme="minorBidi" w:cstheme="minorBidi"/>
        </w:rPr>
      </w:pPr>
      <w:r w:rsidRPr="00A4782F">
        <w:rPr>
          <w:rFonts w:asciiTheme="minorBidi" w:eastAsiaTheme="minorEastAsia" w:hAnsiTheme="minorBidi" w:cstheme="minorBidi"/>
        </w:rPr>
        <w:t xml:space="preserve">To determine if this is correct, consider the liquid explosive 3-nitro-toluene </w:t>
      </w:r>
      <w:r w:rsidRPr="00A4782F">
        <w:rPr>
          <w:rFonts w:asciiTheme="minorBidi" w:eastAsiaTheme="minorEastAsia" w:hAnsiTheme="minorBidi" w:cstheme="minorBidi"/>
          <w:i/>
          <w:iCs/>
        </w:rPr>
        <w:t>(3-NT)</w:t>
      </w:r>
      <w:r w:rsidRPr="00A4782F">
        <w:rPr>
          <w:rFonts w:asciiTheme="minorBidi" w:eastAsiaTheme="minorEastAsia" w:hAnsiTheme="minorBidi" w:cstheme="minorBidi"/>
        </w:rPr>
        <w:t xml:space="preserve">, with molecular structure </w:t>
      </w:r>
      <w:r w:rsidRPr="00A4782F">
        <w:rPr>
          <w:rFonts w:asciiTheme="minorBidi" w:eastAsiaTheme="minorEastAsia" w:hAnsiTheme="minorBidi" w:cstheme="minorBidi"/>
          <w:i/>
          <w:iCs/>
        </w:rPr>
        <w:t>C</w:t>
      </w:r>
      <w:r w:rsidRPr="00A4782F">
        <w:rPr>
          <w:rFonts w:asciiTheme="minorBidi" w:eastAsiaTheme="minorEastAsia" w:hAnsiTheme="minorBidi" w:cstheme="minorBidi"/>
          <w:i/>
          <w:iCs/>
          <w:vertAlign w:val="subscript"/>
        </w:rPr>
        <w:t>7</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7</w:t>
      </w:r>
      <w:r w:rsidRPr="00A4782F">
        <w:rPr>
          <w:rFonts w:asciiTheme="minorBidi" w:eastAsiaTheme="minorEastAsia" w:hAnsiTheme="minorBidi" w:cstheme="minorBidi"/>
          <w:i/>
          <w:iCs/>
        </w:rPr>
        <w:t>NO</w:t>
      </w:r>
      <w:r w:rsidRPr="00A4782F">
        <w:rPr>
          <w:rFonts w:asciiTheme="minorBidi" w:eastAsiaTheme="minorEastAsia" w:hAnsiTheme="minorBidi" w:cstheme="minorBidi"/>
          <w:i/>
          <w:iCs/>
          <w:vertAlign w:val="subscript"/>
        </w:rPr>
        <w:t>2(l)</w:t>
      </w:r>
      <w:r w:rsidRPr="00A4782F">
        <w:rPr>
          <w:rFonts w:asciiTheme="minorBidi" w:eastAsiaTheme="minorEastAsia" w:hAnsiTheme="minorBidi" w:cstheme="minorBidi"/>
        </w:rPr>
        <w:t xml:space="preserve">. Using Equation </w:t>
      </w:r>
      <w:r w:rsidR="00115668">
        <w:rPr>
          <w:rFonts w:asciiTheme="minorBidi" w:eastAsiaTheme="minorEastAsia" w:hAnsiTheme="minorBidi" w:cstheme="minorBidi"/>
        </w:rPr>
        <w:fldChar w:fldCharType="begin"/>
      </w:r>
      <w:r w:rsidR="00115668">
        <w:rPr>
          <w:rFonts w:asciiTheme="minorBidi" w:eastAsiaTheme="minorEastAsia" w:hAnsiTheme="minorBidi" w:cstheme="minorBidi"/>
        </w:rPr>
        <w:instrText xml:space="preserve"> REF _Ref143537378 \h </w:instrText>
      </w:r>
      <w:r w:rsidR="00115668">
        <w:rPr>
          <w:rFonts w:asciiTheme="minorBidi" w:eastAsiaTheme="minorEastAsia" w:hAnsiTheme="minorBidi" w:cstheme="minorBidi"/>
        </w:rPr>
      </w:r>
      <w:r w:rsidR="00115668">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3</w:t>
      </w:r>
      <w:r w:rsidR="00115668">
        <w:rPr>
          <w:rFonts w:asciiTheme="minorBidi" w:eastAsiaTheme="minorEastAsia" w:hAnsiTheme="minorBidi" w:cstheme="minorBidi"/>
        </w:rPr>
        <w:fldChar w:fldCharType="end"/>
      </w:r>
      <w:r w:rsidR="002108C6">
        <w:rPr>
          <w:rFonts w:asciiTheme="minorBidi" w:eastAsiaTheme="minorEastAsia" w:hAnsiTheme="minorBidi" w:cstheme="minorBidi"/>
        </w:rPr>
        <w:t>)</w:t>
      </w:r>
      <w:r w:rsidRPr="00A4782F">
        <w:rPr>
          <w:rFonts w:asciiTheme="minorBidi" w:eastAsiaTheme="minorEastAsia" w:hAnsiTheme="minorBidi" w:cstheme="minorBidi"/>
        </w:rPr>
        <w:t xml:space="preserve">, </w:t>
      </w:r>
      <w:r w:rsidRPr="00A4782F">
        <w:rPr>
          <w:rFonts w:asciiTheme="minorBidi" w:eastAsiaTheme="minorEastAsia" w:hAnsiTheme="minorBidi" w:cstheme="minorBidi"/>
          <w:i/>
          <w:iCs/>
        </w:rPr>
        <w:t>3-NT</w:t>
      </w:r>
      <w:r w:rsidRPr="00A4782F">
        <w:rPr>
          <w:rFonts w:asciiTheme="minorBidi" w:eastAsiaTheme="minorEastAsia" w:hAnsiTheme="minorBidi" w:cstheme="minorBidi"/>
        </w:rPr>
        <w:t xml:space="preserve"> has an oxygen balance of:</w:t>
      </w:r>
    </w:p>
    <w:p w14:paraId="50E77187" w14:textId="536CCB73" w:rsidR="00DC716C" w:rsidRPr="00A4782F" w:rsidRDefault="00DC716C" w:rsidP="00751753">
      <w:pPr>
        <w:jc w:val="center"/>
        <w:rPr>
          <w:rFonts w:asciiTheme="minorBidi" w:eastAsiaTheme="minorEastAsia" w:hAnsiTheme="minorBidi" w:cstheme="minorBidi"/>
          <w:i/>
          <w:iCs/>
        </w:rPr>
      </w:pPr>
      <m:oMathPara>
        <m:oMath>
          <m:r>
            <w:rPr>
              <w:rFonts w:ascii="Cambria Math" w:eastAsiaTheme="minorEastAsia" w:hAnsi="Cambria Math" w:cstheme="minorBidi"/>
            </w:rPr>
            <m:t>Ω=15.999×</m:t>
          </m:r>
          <m:f>
            <m:fPr>
              <m:ctrlPr>
                <w:rPr>
                  <w:rFonts w:ascii="Cambria Math" w:eastAsiaTheme="minorEastAsia" w:hAnsi="Cambria Math" w:cstheme="minorBidi"/>
                  <w:i/>
                  <w:iCs/>
                </w:rPr>
              </m:ctrlPr>
            </m:fPr>
            <m:num>
              <m:r>
                <w:rPr>
                  <w:rFonts w:ascii="Cambria Math" w:eastAsiaTheme="minorEastAsia" w:hAnsi="Cambria Math" w:cstheme="minorBidi"/>
                </w:rPr>
                <m:t>(d-2a-</m:t>
              </m:r>
              <m:f>
                <m:fPr>
                  <m:type m:val="skw"/>
                  <m:ctrlPr>
                    <w:rPr>
                      <w:rFonts w:ascii="Cambria Math" w:eastAsiaTheme="minorEastAsia" w:hAnsi="Cambria Math" w:cstheme="minorBidi"/>
                      <w:i/>
                      <w:iCs/>
                    </w:rPr>
                  </m:ctrlPr>
                </m:fPr>
                <m:num>
                  <m:r>
                    <w:rPr>
                      <w:rFonts w:ascii="Cambria Math" w:eastAsiaTheme="minorEastAsia" w:hAnsi="Cambria Math" w:cstheme="minorBidi"/>
                    </w:rPr>
                    <m:t>b</m:t>
                  </m:r>
                </m:num>
                <m:den>
                  <m:r>
                    <w:rPr>
                      <w:rFonts w:ascii="Cambria Math" w:eastAsiaTheme="minorEastAsia" w:hAnsi="Cambria Math" w:cstheme="minorBidi"/>
                    </w:rPr>
                    <m:t>2</m:t>
                  </m:r>
                </m:den>
              </m:f>
              <m:r>
                <w:rPr>
                  <w:rFonts w:ascii="Cambria Math" w:eastAsiaTheme="minorEastAsia" w:hAnsi="Cambria Math" w:cstheme="minorBidi"/>
                </w:rPr>
                <m:t>)</m:t>
              </m:r>
            </m:num>
            <m:den>
              <m:r>
                <w:rPr>
                  <w:rFonts w:ascii="Cambria Math" w:eastAsiaTheme="minorEastAsia" w:hAnsi="Cambria Math" w:cstheme="minorBidi"/>
                </w:rPr>
                <m:t>molecular weight</m:t>
              </m:r>
            </m:den>
          </m:f>
          <m:r>
            <w:rPr>
              <w:rFonts w:ascii="Cambria Math" w:eastAsiaTheme="minorEastAsia" w:hAnsi="Cambria Math" w:cstheme="minorBidi"/>
            </w:rPr>
            <m:t xml:space="preserve"> × 100%</m:t>
          </m:r>
        </m:oMath>
      </m:oMathPara>
    </w:p>
    <w:p w14:paraId="15ED4322" w14:textId="41FCA298" w:rsidR="00DC716C" w:rsidRPr="00A4782F" w:rsidRDefault="00DC716C" w:rsidP="00751753">
      <w:pPr>
        <w:jc w:val="center"/>
        <w:rPr>
          <w:rFonts w:asciiTheme="minorBidi" w:eastAsiaTheme="minorEastAsia" w:hAnsiTheme="minorBidi" w:cstheme="minorBidi"/>
          <w:i/>
          <w:iCs/>
        </w:rPr>
      </w:pPr>
      <m:oMathPara>
        <m:oMath>
          <m:r>
            <w:rPr>
              <w:rFonts w:ascii="Cambria Math" w:eastAsiaTheme="minorEastAsia" w:hAnsi="Cambria Math" w:cstheme="minorBidi"/>
            </w:rPr>
            <m:t>∴Ω=15.999×</m:t>
          </m:r>
          <m:f>
            <m:fPr>
              <m:ctrlPr>
                <w:rPr>
                  <w:rFonts w:ascii="Cambria Math" w:eastAsiaTheme="minorEastAsia" w:hAnsi="Cambria Math" w:cstheme="minorBidi"/>
                  <w:i/>
                  <w:iCs/>
                </w:rPr>
              </m:ctrlPr>
            </m:fPr>
            <m:num>
              <m:r>
                <w:rPr>
                  <w:rFonts w:ascii="Cambria Math" w:eastAsiaTheme="minorEastAsia" w:hAnsi="Cambria Math" w:cstheme="minorBidi"/>
                </w:rPr>
                <m:t>(2-14-3.5)</m:t>
              </m:r>
            </m:num>
            <m:den>
              <m:r>
                <w:rPr>
                  <w:rFonts w:ascii="Cambria Math" w:eastAsiaTheme="minorEastAsia" w:hAnsi="Cambria Math" w:cstheme="minorBidi"/>
                </w:rPr>
                <m:t>137.14</m:t>
              </m:r>
            </m:den>
          </m:f>
          <m:r>
            <w:rPr>
              <w:rFonts w:ascii="Cambria Math" w:eastAsiaTheme="minorEastAsia" w:hAnsi="Cambria Math" w:cstheme="minorBidi"/>
            </w:rPr>
            <m:t xml:space="preserve"> × 100%</m:t>
          </m:r>
        </m:oMath>
      </m:oMathPara>
    </w:p>
    <w:p w14:paraId="4A35321D" w14:textId="77777777" w:rsidR="00DC716C" w:rsidRPr="00A4782F" w:rsidRDefault="00DC716C" w:rsidP="00DC716C">
      <w:pPr>
        <w:rPr>
          <w:rFonts w:asciiTheme="minorBidi" w:eastAsiaTheme="minorEastAsia" w:hAnsiTheme="minorBidi" w:cstheme="minorBidi"/>
          <w:i/>
          <w:iCs/>
        </w:rPr>
      </w:pPr>
      <m:oMathPara>
        <m:oMath>
          <m:r>
            <w:rPr>
              <w:rFonts w:ascii="Cambria Math" w:eastAsiaTheme="minorEastAsia" w:hAnsi="Cambria Math" w:cstheme="minorBidi"/>
            </w:rPr>
            <m:t>∴Ω=-180.8%</m:t>
          </m:r>
        </m:oMath>
      </m:oMathPara>
    </w:p>
    <w:p w14:paraId="548BCB05" w14:textId="6B737183"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i/>
          <w:iCs/>
        </w:rPr>
        <w:t>3-NT</w:t>
      </w:r>
      <w:r w:rsidRPr="00A4782F">
        <w:rPr>
          <w:rFonts w:asciiTheme="minorBidi" w:eastAsiaTheme="minorEastAsia" w:hAnsiTheme="minorBidi" w:cstheme="minorBidi"/>
        </w:rPr>
        <w:t xml:space="preserve"> would require 8.75 additional </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rPr>
        <w:t xml:space="preserve"> to form </w:t>
      </w:r>
      <w:r w:rsidRPr="00A4782F">
        <w:rPr>
          <w:rFonts w:asciiTheme="minorBidi" w:eastAsiaTheme="minorEastAsia" w:hAnsiTheme="minorBidi" w:cstheme="minorBidi"/>
          <w:i/>
          <w:iCs/>
        </w:rPr>
        <w:t>CO</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(g)</w:t>
      </w:r>
      <w:r w:rsidRPr="00A4782F">
        <w:rPr>
          <w:rFonts w:asciiTheme="minorBidi" w:eastAsiaTheme="minorEastAsia" w:hAnsiTheme="minorBidi" w:cstheme="minorBidi"/>
        </w:rPr>
        <w:t xml:space="preserve">, which means it is hugely oxygen deficient (-181%) </w:t>
      </w:r>
      <w:sdt>
        <w:sdtPr>
          <w:rPr>
            <w:rFonts w:asciiTheme="minorBidi" w:eastAsiaTheme="minorEastAsia" w:hAnsiTheme="minorBidi" w:cstheme="minorBidi"/>
          </w:rPr>
          <w:id w:val="-1937426273"/>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Bik17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[258]</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Using the Kistiakowsky-Wilson rules </w:t>
      </w:r>
      <w:sdt>
        <w:sdtPr>
          <w:rPr>
            <w:rFonts w:asciiTheme="minorBidi" w:eastAsiaTheme="minorEastAsia" w:hAnsiTheme="minorBidi" w:cstheme="minorBidi"/>
          </w:rPr>
          <w:id w:val="1165445956"/>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Akh111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[64]</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which state that carbon atoms would be oxidised to carbon monoxide first based on such a negative oxygen balance (&gt;-40%), the products of detonation for an ideal explosive using Equation </w:t>
      </w:r>
      <w:r w:rsidR="002108C6">
        <w:rPr>
          <w:rFonts w:asciiTheme="minorBidi" w:eastAsiaTheme="minorEastAsia" w:hAnsiTheme="minorBidi" w:cstheme="minorBidi"/>
        </w:rPr>
        <w:fldChar w:fldCharType="begin"/>
      </w:r>
      <w:r w:rsidR="002108C6">
        <w:rPr>
          <w:rFonts w:asciiTheme="minorBidi" w:eastAsiaTheme="minorEastAsia" w:hAnsiTheme="minorBidi" w:cstheme="minorBidi"/>
        </w:rPr>
        <w:instrText xml:space="preserve"> REF _Ref143537494 \h </w:instrText>
      </w:r>
      <w:r w:rsidR="002108C6">
        <w:rPr>
          <w:rFonts w:asciiTheme="minorBidi" w:eastAsiaTheme="minorEastAsia" w:hAnsiTheme="minorBidi" w:cstheme="minorBidi"/>
        </w:rPr>
      </w:r>
      <w:r w:rsidR="002108C6">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4</w:t>
      </w:r>
      <w:r w:rsidR="002108C6">
        <w:rPr>
          <w:rFonts w:asciiTheme="minorBidi" w:eastAsiaTheme="minorEastAsia" w:hAnsiTheme="minorBidi" w:cstheme="minorBidi"/>
        </w:rPr>
        <w:fldChar w:fldCharType="end"/>
      </w:r>
      <w:r w:rsidR="002108C6">
        <w:rPr>
          <w:rFonts w:asciiTheme="minorBidi" w:eastAsiaTheme="minorEastAsia" w:hAnsiTheme="minorBidi" w:cstheme="minorBidi"/>
        </w:rPr>
        <w:t xml:space="preserve">) </w:t>
      </w:r>
      <w:r w:rsidRPr="00A4782F">
        <w:rPr>
          <w:rFonts w:asciiTheme="minorBidi" w:eastAsiaTheme="minorEastAsia" w:hAnsiTheme="minorBidi" w:cstheme="minorBidi"/>
        </w:rPr>
        <w:t xml:space="preserve">would be as follows, which is consistent with literature </w:t>
      </w:r>
      <w:sdt>
        <w:sdtPr>
          <w:rPr>
            <w:rFonts w:asciiTheme="minorBidi" w:eastAsiaTheme="minorEastAsia" w:hAnsiTheme="minorBidi" w:cstheme="minorBidi"/>
          </w:rPr>
          <w:id w:val="963548517"/>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Gar20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[265]</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w:t>
      </w:r>
    </w:p>
    <w:p w14:paraId="11F8732F" w14:textId="08F9AA37" w:rsidR="00DC716C" w:rsidRPr="00A4782F" w:rsidRDefault="00986730" w:rsidP="00DC716C">
      <w:pPr>
        <w:jc w:val="center"/>
        <w:rPr>
          <w:rFonts w:asciiTheme="minorBidi" w:eastAsiaTheme="minorEastAsia" w:hAnsiTheme="minorBidi" w:cstheme="minorBidi"/>
          <w:i/>
          <w:iCs/>
        </w:rPr>
      </w:pPr>
      <m:oMathPara>
        <m:oMath>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7</m:t>
              </m:r>
            </m:sub>
          </m:sSub>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7</m:t>
              </m:r>
            </m:sub>
          </m:sSub>
          <m:r>
            <w:rPr>
              <w:rFonts w:ascii="Cambria Math" w:eastAsiaTheme="minorEastAsia" w:hAnsi="Cambria Math" w:cstheme="minorBidi"/>
            </w:rPr>
            <m:t>N</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2(l)</m:t>
              </m:r>
            </m:sub>
          </m:sSub>
          <m:r>
            <w:rPr>
              <w:rFonts w:ascii="Cambria Math" w:eastAsiaTheme="minorEastAsia" w:hAnsi="Cambria Math" w:cstheme="minorBidi"/>
            </w:rPr>
            <m:t>→</m:t>
          </m:r>
          <m:f>
            <m:fPr>
              <m:ctrlPr>
                <w:rPr>
                  <w:rFonts w:ascii="Cambria Math" w:eastAsiaTheme="minorEastAsia" w:hAnsi="Cambria Math" w:cstheme="minorBidi"/>
                  <w:i/>
                </w:rPr>
              </m:ctrlPr>
            </m:fPr>
            <m:num>
              <m:r>
                <w:rPr>
                  <w:rFonts w:ascii="Cambria Math" w:eastAsiaTheme="minorEastAsia" w:hAnsi="Cambria Math" w:cstheme="minorBidi"/>
                </w:rPr>
                <m:t>1</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+2CO+</m:t>
          </m:r>
          <m:d>
            <m:dPr>
              <m:ctrlPr>
                <w:rPr>
                  <w:rFonts w:ascii="Cambria Math" w:eastAsiaTheme="minorEastAsia" w:hAnsi="Cambria Math" w:cstheme="minorBidi"/>
                  <w:i/>
                </w:rPr>
              </m:ctrlPr>
            </m:dPr>
            <m:e>
              <m:r>
                <w:rPr>
                  <w:rFonts w:ascii="Cambria Math" w:eastAsiaTheme="minorEastAsia" w:hAnsi="Cambria Math" w:cstheme="minorBidi"/>
                </w:rPr>
                <m:t>7-2</m:t>
              </m:r>
            </m:e>
          </m:d>
          <m:r>
            <w:rPr>
              <w:rFonts w:ascii="Cambria Math" w:eastAsiaTheme="minorEastAsia" w:hAnsi="Cambria Math" w:cstheme="minorBidi"/>
            </w:rPr>
            <m:t>C+(</m:t>
          </m:r>
          <m:f>
            <m:fPr>
              <m:ctrlPr>
                <w:rPr>
                  <w:rFonts w:ascii="Cambria Math" w:eastAsiaTheme="minorEastAsia" w:hAnsi="Cambria Math" w:cstheme="minorBidi"/>
                  <w:i/>
                </w:rPr>
              </m:ctrlPr>
            </m:fPr>
            <m:num>
              <m:r>
                <w:rPr>
                  <w:rFonts w:ascii="Cambria Math" w:eastAsiaTheme="minorEastAsia" w:hAnsi="Cambria Math" w:cstheme="minorBidi"/>
                </w:rPr>
                <m:t>7</m:t>
              </m:r>
            </m:num>
            <m:den>
              <m:r>
                <w:rPr>
                  <w:rFonts w:ascii="Cambria Math" w:eastAsiaTheme="minorEastAsia" w:hAnsi="Cambria Math" w:cstheme="minorBidi"/>
                </w:rPr>
                <m:t>2</m:t>
              </m:r>
            </m:den>
          </m:f>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oMath>
      </m:oMathPara>
    </w:p>
    <w:p w14:paraId="036788ED" w14:textId="4A3E0A97" w:rsidR="00DC716C" w:rsidRPr="00A4782F" w:rsidRDefault="00986730" w:rsidP="00DC716C">
      <w:pPr>
        <w:jc w:val="center"/>
        <w:rPr>
          <w:rFonts w:asciiTheme="minorBidi" w:eastAsiaTheme="minorEastAsia" w:hAnsiTheme="minorBidi" w:cstheme="minorBidi"/>
          <w:i/>
          <w:iCs/>
        </w:rPr>
      </w:pPr>
      <m:oMathPara>
        <m:oMath>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7</m:t>
              </m:r>
            </m:sub>
          </m:sSub>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7</m:t>
              </m:r>
            </m:sub>
          </m:sSub>
          <m:r>
            <w:rPr>
              <w:rFonts w:ascii="Cambria Math" w:eastAsiaTheme="minorEastAsia" w:hAnsi="Cambria Math" w:cstheme="minorBidi"/>
            </w:rPr>
            <m:t>N</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2(l)</m:t>
              </m:r>
            </m:sub>
          </m:sSub>
          <m:r>
            <w:rPr>
              <w:rFonts w:ascii="Cambria Math" w:eastAsiaTheme="minorEastAsia" w:hAnsi="Cambria Math" w:cstheme="minorBidi"/>
            </w:rPr>
            <m:t xml:space="preserve">→0.5 </m:t>
          </m:r>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2(g)</m:t>
              </m:r>
            </m:sub>
          </m:sSub>
          <m:r>
            <w:rPr>
              <w:rFonts w:ascii="Cambria Math" w:eastAsiaTheme="minorEastAsia" w:hAnsi="Cambria Math" w:cstheme="minorBidi"/>
            </w:rPr>
            <m:t>+2 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r>
            <w:rPr>
              <w:rFonts w:ascii="Cambria Math" w:eastAsiaTheme="minorEastAsia" w:hAnsi="Cambria Math" w:cstheme="minorBidi"/>
            </w:rPr>
            <m:t xml:space="preserve">+5 </m:t>
          </m:r>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(s)</m:t>
              </m:r>
            </m:sub>
          </m:sSub>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3.5 H</m:t>
              </m:r>
            </m:e>
            <m:sub>
              <m:r>
                <w:rPr>
                  <w:rFonts w:ascii="Cambria Math" w:eastAsiaTheme="minorEastAsia" w:hAnsi="Cambria Math" w:cstheme="minorBidi"/>
                </w:rPr>
                <m:t>2(g)</m:t>
              </m:r>
            </m:sub>
          </m:sSub>
        </m:oMath>
      </m:oMathPara>
    </w:p>
    <w:p w14:paraId="35FC9E13" w14:textId="524C8B54" w:rsidR="00DC716C"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However, if those atoms in Group 7 of the Periodic Table with a valance of -1 were introduced to </w:t>
      </w:r>
      <w:r w:rsidRPr="00A4782F">
        <w:rPr>
          <w:rFonts w:asciiTheme="minorBidi" w:eastAsiaTheme="minorEastAsia" w:hAnsiTheme="minorBidi" w:cstheme="minorBidi"/>
          <w:i/>
          <w:iCs/>
        </w:rPr>
        <w:t>3-NT</w:t>
      </w:r>
      <w:r w:rsidRPr="00A4782F">
        <w:rPr>
          <w:rFonts w:asciiTheme="minorBidi" w:eastAsiaTheme="minorEastAsia" w:hAnsiTheme="minorBidi" w:cstheme="minorBidi"/>
        </w:rPr>
        <w:t xml:space="preserve"> (such as </w:t>
      </w:r>
      <w:r w:rsidRPr="00A4782F">
        <w:rPr>
          <w:rFonts w:asciiTheme="minorBidi" w:eastAsiaTheme="minorEastAsia" w:hAnsiTheme="minorBidi" w:cstheme="minorBidi"/>
          <w:i/>
          <w:iCs/>
        </w:rPr>
        <w:t>F, Cl, Br,</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I</w:t>
      </w:r>
      <w:r w:rsidRPr="00A4782F">
        <w:rPr>
          <w:rFonts w:asciiTheme="minorBidi" w:eastAsiaTheme="minorEastAsia" w:hAnsiTheme="minorBidi" w:cstheme="minorBidi"/>
        </w:rPr>
        <w:t>) then, based on the assumptions in</w:t>
      </w:r>
      <w:r w:rsidR="00506A49">
        <w:rPr>
          <w:rFonts w:asciiTheme="minorBidi" w:eastAsiaTheme="minorEastAsia" w:hAnsiTheme="minorBidi" w:cstheme="minorBidi"/>
        </w:rPr>
        <w:t xml:space="preserve"> </w:t>
      </w:r>
      <w:r w:rsidR="00506A49">
        <w:rPr>
          <w:rFonts w:asciiTheme="minorBidi" w:eastAsiaTheme="minorEastAsia" w:hAnsiTheme="minorBidi" w:cstheme="minorBidi"/>
        </w:rPr>
        <w:fldChar w:fldCharType="begin"/>
      </w:r>
      <w:r w:rsidR="00506A49">
        <w:rPr>
          <w:rFonts w:asciiTheme="minorBidi" w:eastAsiaTheme="minorEastAsia" w:hAnsiTheme="minorBidi" w:cstheme="minorBidi"/>
        </w:rPr>
        <w:instrText xml:space="preserve"> REF _Ref151989231 \h </w:instrText>
      </w:r>
      <w:r w:rsidR="00506A49">
        <w:rPr>
          <w:rFonts w:asciiTheme="minorBidi" w:eastAsiaTheme="minorEastAsia" w:hAnsiTheme="minorBidi" w:cstheme="minorBidi"/>
        </w:rPr>
      </w:r>
      <w:r w:rsidR="00506A49">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4</w:t>
      </w:r>
      <w:r w:rsidR="00506A49">
        <w:rPr>
          <w:rFonts w:asciiTheme="minorBidi" w:eastAsiaTheme="minorEastAsia" w:hAnsiTheme="minorBidi" w:cstheme="minorBidi"/>
        </w:rPr>
        <w:fldChar w:fldCharType="end"/>
      </w:r>
      <w:r w:rsidRPr="00A4782F">
        <w:rPr>
          <w:rFonts w:asciiTheme="minorBidi" w:eastAsiaTheme="minorEastAsia" w:hAnsiTheme="minorBidi" w:cstheme="minorBidi"/>
        </w:rPr>
        <w:t xml:space="preserve">, these atoms would naturally compete with hydrogen in the detonation reaction zone </w:t>
      </w:r>
      <w:sdt>
        <w:sdtPr>
          <w:rPr>
            <w:rFonts w:asciiTheme="minorBidi" w:eastAsiaTheme="minorEastAsia" w:hAnsiTheme="minorBidi" w:cstheme="minorBidi"/>
          </w:rPr>
          <w:id w:val="547025689"/>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Siv22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[228]</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and the products would become:</w:t>
      </w:r>
    </w:p>
    <w:tbl>
      <w:tblPr>
        <w:tblW w:w="0" w:type="auto"/>
        <w:tblLook w:val="00A0" w:firstRow="1" w:lastRow="0" w:firstColumn="1" w:lastColumn="0" w:noHBand="0" w:noVBand="0"/>
      </w:tblPr>
      <w:tblGrid>
        <w:gridCol w:w="7694"/>
        <w:gridCol w:w="810"/>
      </w:tblGrid>
      <w:tr w:rsidR="007F2887" w:rsidRPr="00A4782F" w14:paraId="0E63BA62" w14:textId="77777777" w:rsidTr="00613E40">
        <w:tc>
          <w:tcPr>
            <w:tcW w:w="7905" w:type="dxa"/>
          </w:tcPr>
          <w:p w14:paraId="4563AFB5" w14:textId="43C9518B" w:rsidR="007F2887" w:rsidRPr="00A4782F" w:rsidRDefault="00986730" w:rsidP="00613E40">
            <w:pPr>
              <w:rPr>
                <w:rFonts w:asciiTheme="minorBidi" w:hAnsiTheme="minorBidi" w:cstheme="minorBidi"/>
              </w:rPr>
            </w:pPr>
            <m:oMath>
              <m:f>
                <m:fPr>
                  <m:ctrlPr>
                    <w:rPr>
                      <w:rFonts w:ascii="Cambria Math" w:eastAsiaTheme="minorEastAsia" w:hAnsi="Cambria Math" w:cstheme="minorBidi"/>
                      <w:i/>
                    </w:rPr>
                  </m:ctrlPr>
                </m:fPr>
                <m:num>
                  <m:r>
                    <w:rPr>
                      <w:rFonts w:ascii="Cambria Math" w:eastAsiaTheme="minorEastAsia" w:hAnsi="Cambria Math" w:cstheme="minorBidi"/>
                    </w:rPr>
                    <m:t>c</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+fHF+clHCl+brHBr+iHI+dCO+</m:t>
              </m:r>
              <m:d>
                <m:dPr>
                  <m:ctrlPr>
                    <w:rPr>
                      <w:rFonts w:ascii="Cambria Math" w:eastAsiaTheme="minorEastAsia" w:hAnsi="Cambria Math" w:cstheme="minorBidi"/>
                      <w:i/>
                    </w:rPr>
                  </m:ctrlPr>
                </m:dPr>
                <m:e>
                  <m:r>
                    <w:rPr>
                      <w:rFonts w:ascii="Cambria Math" w:eastAsiaTheme="minorEastAsia" w:hAnsi="Cambria Math" w:cstheme="minorBidi"/>
                    </w:rPr>
                    <m:t>a-d</m:t>
                  </m:r>
                </m:e>
              </m:d>
              <m:r>
                <w:rPr>
                  <w:rFonts w:ascii="Cambria Math" w:eastAsiaTheme="minorEastAsia" w:hAnsi="Cambria Math" w:cstheme="minorBidi"/>
                </w:rPr>
                <m:t>C+(</m:t>
              </m:r>
              <m:f>
                <m:fPr>
                  <m:ctrlPr>
                    <w:rPr>
                      <w:rFonts w:ascii="Cambria Math" w:eastAsiaTheme="minorEastAsia" w:hAnsi="Cambria Math" w:cstheme="minorBidi"/>
                      <w:i/>
                    </w:rPr>
                  </m:ctrlPr>
                </m:fPr>
                <m:num>
                  <m:r>
                    <w:rPr>
                      <w:rFonts w:ascii="Cambria Math" w:eastAsiaTheme="minorEastAsia" w:hAnsi="Cambria Math" w:cstheme="minorBidi"/>
                    </w:rPr>
                    <m:t>b-f-cl-br-i</m:t>
                  </m:r>
                </m:num>
                <m:den>
                  <m:r>
                    <w:rPr>
                      <w:rFonts w:ascii="Cambria Math" w:eastAsiaTheme="minorEastAsia" w:hAnsi="Cambria Math" w:cstheme="minorBidi"/>
                    </w:rPr>
                    <m:t>2</m:t>
                  </m:r>
                </m:den>
              </m:f>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oMath>
            <w:r w:rsidR="007F2887" w:rsidRPr="00A4782F">
              <w:rPr>
                <w:rFonts w:asciiTheme="minorBidi" w:eastAsiaTheme="minorEastAsia" w:hAnsiTheme="minorBidi" w:cstheme="minorBidi"/>
              </w:rPr>
              <w:t xml:space="preserve">   </w:t>
            </w:r>
          </w:p>
        </w:tc>
        <w:tc>
          <w:tcPr>
            <w:tcW w:w="815" w:type="dxa"/>
          </w:tcPr>
          <w:p w14:paraId="1C589BF5" w14:textId="05143F7D" w:rsidR="007F2887" w:rsidRPr="00A4782F" w:rsidRDefault="007F2887" w:rsidP="00613E40">
            <w:pPr>
              <w:pStyle w:val="Caption"/>
              <w:jc w:val="right"/>
              <w:rPr>
                <w:rFonts w:asciiTheme="minorBidi" w:hAnsiTheme="minorBidi" w:cstheme="minorBidi"/>
              </w:rPr>
            </w:pPr>
            <w:bookmarkStart w:id="248" w:name="_Toc152142406"/>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5</w:t>
            </w:r>
            <w:r w:rsidR="00260D8A">
              <w:rPr>
                <w:rFonts w:asciiTheme="minorBidi" w:hAnsiTheme="minorBidi" w:cstheme="minorBidi"/>
              </w:rPr>
              <w:fldChar w:fldCharType="end"/>
            </w:r>
            <w:r w:rsidRPr="00A4782F">
              <w:rPr>
                <w:rFonts w:asciiTheme="minorBidi" w:hAnsiTheme="minorBidi" w:cstheme="minorBidi"/>
              </w:rPr>
              <w:t>)</w:t>
            </w:r>
            <w:bookmarkEnd w:id="248"/>
          </w:p>
        </w:tc>
      </w:tr>
    </w:tbl>
    <w:p w14:paraId="68F9ED6A" w14:textId="71473192" w:rsidR="00DC716C" w:rsidRPr="00A4782F" w:rsidRDefault="00DC716C" w:rsidP="00A4782F">
      <w:pPr>
        <w:rPr>
          <w:rFonts w:asciiTheme="minorBidi" w:eastAsiaTheme="minorEastAsia" w:hAnsiTheme="minorBidi" w:cstheme="minorBidi"/>
          <w:i/>
          <w:iCs/>
        </w:rPr>
      </w:pPr>
      <w:r w:rsidRPr="00A4782F">
        <w:rPr>
          <w:rFonts w:asciiTheme="minorBidi" w:eastAsiaTheme="minorEastAsia" w:hAnsiTheme="minorBidi" w:cstheme="minorBidi"/>
        </w:rPr>
        <w:t xml:space="preserve">Note 1: </w:t>
      </w:r>
      <w:r w:rsidRPr="00A4782F">
        <w:rPr>
          <w:rFonts w:asciiTheme="minorBidi" w:eastAsiaTheme="minorEastAsia" w:hAnsiTheme="minorBidi" w:cstheme="minorBidi"/>
          <w:i/>
          <w:iCs/>
        </w:rPr>
        <w:t>a, b, c, d, f, cl, br</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 xml:space="preserve">i </w:t>
      </w:r>
      <w:r w:rsidRPr="00A4782F">
        <w:rPr>
          <w:rFonts w:asciiTheme="minorBidi" w:eastAsiaTheme="minorEastAsia" w:hAnsiTheme="minorBidi" w:cstheme="minorBidi"/>
        </w:rPr>
        <w:t xml:space="preserve">denote the number of atoms present within the molecular formula for explosive </w:t>
      </w:r>
      <w:r w:rsidRPr="00A4782F">
        <w:rPr>
          <w:rFonts w:asciiTheme="minorBidi" w:eastAsiaTheme="minorEastAsia" w:hAnsiTheme="minorBidi" w:cstheme="minorBidi"/>
          <w:i/>
          <w:iCs/>
        </w:rPr>
        <w:t>C</w:t>
      </w:r>
      <w:r w:rsidRPr="00A4782F">
        <w:rPr>
          <w:rFonts w:asciiTheme="minorBidi" w:eastAsiaTheme="minorEastAsia" w:hAnsiTheme="minorBidi" w:cstheme="minorBidi"/>
          <w:i/>
          <w:iCs/>
          <w:vertAlign w:val="subscript"/>
        </w:rPr>
        <w:t>a</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b</w:t>
      </w:r>
      <w:r w:rsidRPr="00A4782F">
        <w:rPr>
          <w:rFonts w:asciiTheme="minorBidi" w:eastAsiaTheme="minorEastAsia" w:hAnsiTheme="minorBidi" w:cstheme="minorBidi"/>
          <w:i/>
          <w:iCs/>
        </w:rPr>
        <w:t>N</w:t>
      </w:r>
      <w:r w:rsidRPr="00A4782F">
        <w:rPr>
          <w:rFonts w:asciiTheme="minorBidi" w:eastAsiaTheme="minorEastAsia" w:hAnsiTheme="minorBidi" w:cstheme="minorBidi"/>
          <w:i/>
          <w:iCs/>
          <w:vertAlign w:val="subscript"/>
        </w:rPr>
        <w:t>c</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d</w:t>
      </w:r>
      <w:r w:rsidRPr="00A4782F">
        <w:rPr>
          <w:rFonts w:asciiTheme="minorBidi" w:eastAsiaTheme="minorEastAsia" w:hAnsiTheme="minorBidi" w:cstheme="minorBidi"/>
          <w:i/>
          <w:iCs/>
        </w:rPr>
        <w:t>F</w:t>
      </w:r>
      <w:r w:rsidRPr="00A4782F">
        <w:rPr>
          <w:rFonts w:asciiTheme="minorBidi" w:eastAsiaTheme="minorEastAsia" w:hAnsiTheme="minorBidi" w:cstheme="minorBidi"/>
          <w:i/>
          <w:iCs/>
          <w:vertAlign w:val="subscript"/>
        </w:rPr>
        <w:t>f</w:t>
      </w:r>
      <w:r w:rsidRPr="00A4782F">
        <w:rPr>
          <w:rFonts w:asciiTheme="minorBidi" w:eastAsiaTheme="minorEastAsia" w:hAnsiTheme="minorBidi" w:cstheme="minorBidi"/>
          <w:i/>
          <w:iCs/>
        </w:rPr>
        <w:t>Cl</w:t>
      </w:r>
      <w:r w:rsidRPr="00A4782F">
        <w:rPr>
          <w:rFonts w:asciiTheme="minorBidi" w:eastAsiaTheme="minorEastAsia" w:hAnsiTheme="minorBidi" w:cstheme="minorBidi"/>
          <w:i/>
          <w:iCs/>
          <w:vertAlign w:val="subscript"/>
        </w:rPr>
        <w:t>cl</w:t>
      </w:r>
      <w:r w:rsidRPr="00A4782F">
        <w:rPr>
          <w:rFonts w:asciiTheme="minorBidi" w:eastAsiaTheme="minorEastAsia" w:hAnsiTheme="minorBidi" w:cstheme="minorBidi"/>
          <w:i/>
          <w:iCs/>
        </w:rPr>
        <w:t>Br</w:t>
      </w:r>
      <w:r w:rsidRPr="00A4782F">
        <w:rPr>
          <w:rFonts w:asciiTheme="minorBidi" w:eastAsiaTheme="minorEastAsia" w:hAnsiTheme="minorBidi" w:cstheme="minorBidi"/>
          <w:i/>
          <w:iCs/>
          <w:vertAlign w:val="subscript"/>
        </w:rPr>
        <w:t>br</w:t>
      </w:r>
      <w:r w:rsidRPr="00A4782F">
        <w:rPr>
          <w:rFonts w:asciiTheme="minorBidi" w:eastAsiaTheme="minorEastAsia" w:hAnsiTheme="minorBidi" w:cstheme="minorBidi"/>
          <w:i/>
          <w:iCs/>
        </w:rPr>
        <w:t>I</w:t>
      </w:r>
      <w:r w:rsidRPr="00A4782F">
        <w:rPr>
          <w:rFonts w:asciiTheme="minorBidi" w:eastAsiaTheme="minorEastAsia" w:hAnsiTheme="minorBidi" w:cstheme="minorBidi"/>
          <w:i/>
          <w:iCs/>
          <w:vertAlign w:val="subscript"/>
        </w:rPr>
        <w:t>i</w:t>
      </w:r>
      <w:r w:rsidRPr="00A4782F">
        <w:rPr>
          <w:rFonts w:asciiTheme="minorBidi" w:eastAsiaTheme="minorEastAsia" w:hAnsiTheme="minorBidi" w:cstheme="minorBidi"/>
          <w:i/>
          <w:iCs/>
        </w:rPr>
        <w:t xml:space="preserve">. </w:t>
      </w:r>
      <w:r w:rsidRPr="00A4782F">
        <w:rPr>
          <w:rFonts w:asciiTheme="minorBidi" w:eastAsiaTheme="minorEastAsia" w:hAnsiTheme="minorBidi" w:cstheme="minorBidi"/>
        </w:rPr>
        <w:t>Note 2: All molecular weights from the periodic table are shown to two decimal places.</w:t>
      </w:r>
    </w:p>
    <w:p w14:paraId="5715E754" w14:textId="77777777" w:rsidR="00DC716C" w:rsidRPr="00A4782F" w:rsidRDefault="00DC716C" w:rsidP="00A4782F">
      <w:pPr>
        <w:pStyle w:val="Heading4"/>
      </w:pPr>
      <w:bookmarkStart w:id="249" w:name="_Toc143499528"/>
      <w:r w:rsidRPr="00A4782F">
        <w:t>Example 2 - When the amount of oxygen exceeds that of carbon</w:t>
      </w:r>
      <w:bookmarkEnd w:id="249"/>
    </w:p>
    <w:p w14:paraId="13C09E23" w14:textId="0FFDE383" w:rsidR="00660226" w:rsidRDefault="00DC716C" w:rsidP="002108C6">
      <w:pPr>
        <w:rPr>
          <w:rFonts w:asciiTheme="minorBidi" w:eastAsiaTheme="minorEastAsia" w:hAnsiTheme="minorBidi" w:cstheme="minorBidi"/>
        </w:rPr>
      </w:pPr>
      <w:r w:rsidRPr="00A4782F">
        <w:rPr>
          <w:rFonts w:asciiTheme="minorBidi" w:eastAsiaTheme="minorEastAsia" w:hAnsiTheme="minorBidi" w:cstheme="minorBidi"/>
        </w:rPr>
        <w:t>When the amount of oxygen exceeds that of carbon, but the explosive remains oxygen deficient, then there will be insufficient oxygen to go beyond the formation of carbon monoxide and water. The following condition describes this relationship:</w:t>
      </w:r>
    </w:p>
    <w:tbl>
      <w:tblPr>
        <w:tblW w:w="0" w:type="auto"/>
        <w:tblLook w:val="00A0" w:firstRow="1" w:lastRow="0" w:firstColumn="1" w:lastColumn="0" w:noHBand="0" w:noVBand="0"/>
      </w:tblPr>
      <w:tblGrid>
        <w:gridCol w:w="7694"/>
        <w:gridCol w:w="810"/>
      </w:tblGrid>
      <w:tr w:rsidR="00660226" w:rsidRPr="00A4782F" w14:paraId="4E01D199" w14:textId="77777777" w:rsidTr="00660226">
        <w:tc>
          <w:tcPr>
            <w:tcW w:w="7694" w:type="dxa"/>
          </w:tcPr>
          <w:p w14:paraId="5918143A" w14:textId="545437BD" w:rsidR="00660226" w:rsidRPr="00A4782F" w:rsidRDefault="00660226" w:rsidP="00660226">
            <w:pPr>
              <w:jc w:val="center"/>
              <w:rPr>
                <w:rFonts w:asciiTheme="minorBidi" w:hAnsiTheme="minorBidi" w:cstheme="minorBidi"/>
              </w:rPr>
            </w:pPr>
            <m:oMathPara>
              <m:oMath>
                <m:r>
                  <w:rPr>
                    <w:rFonts w:ascii="Cambria Math" w:eastAsiaTheme="minorEastAsia" w:hAnsi="Cambria Math" w:cstheme="minorBidi"/>
                  </w:rPr>
                  <m:t xml:space="preserve">O&gt;CO and </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O&gt;O-CO</m:t>
                </m:r>
              </m:oMath>
            </m:oMathPara>
          </w:p>
        </w:tc>
        <w:tc>
          <w:tcPr>
            <w:tcW w:w="810" w:type="dxa"/>
          </w:tcPr>
          <w:p w14:paraId="0BCCE1DF" w14:textId="2E6A5DBD" w:rsidR="00660226" w:rsidRPr="00A4782F" w:rsidRDefault="00660226" w:rsidP="00613E40">
            <w:pPr>
              <w:pStyle w:val="Caption"/>
              <w:jc w:val="right"/>
              <w:rPr>
                <w:rFonts w:asciiTheme="minorBidi" w:hAnsiTheme="minorBidi" w:cstheme="minorBidi"/>
              </w:rPr>
            </w:pPr>
            <w:bookmarkStart w:id="250" w:name="_Toc152142407"/>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6</w:t>
            </w:r>
            <w:r w:rsidR="00260D8A">
              <w:rPr>
                <w:rFonts w:asciiTheme="minorBidi" w:hAnsiTheme="minorBidi" w:cstheme="minorBidi"/>
              </w:rPr>
              <w:fldChar w:fldCharType="end"/>
            </w:r>
            <w:r w:rsidRPr="00A4782F">
              <w:rPr>
                <w:rFonts w:asciiTheme="minorBidi" w:hAnsiTheme="minorBidi" w:cstheme="minorBidi"/>
              </w:rPr>
              <w:t>)</w:t>
            </w:r>
            <w:bookmarkEnd w:id="250"/>
          </w:p>
        </w:tc>
      </w:tr>
      <w:tr w:rsidR="00660226" w:rsidRPr="00A4782F" w14:paraId="605DD246" w14:textId="77777777" w:rsidTr="00660226">
        <w:tc>
          <w:tcPr>
            <w:tcW w:w="7694" w:type="dxa"/>
          </w:tcPr>
          <w:p w14:paraId="36D2AD27" w14:textId="54E0EF96" w:rsidR="00660226" w:rsidRPr="00660226" w:rsidRDefault="00660226" w:rsidP="00613E40">
            <w:pPr>
              <w:rPr>
                <w:rFonts w:ascii="Cambria Math" w:eastAsiaTheme="minorEastAsia" w:hAnsi="Cambria Math" w:cstheme="minorBidi"/>
                <w:oMath/>
              </w:rPr>
            </w:pPr>
            <m:oMathPara>
              <m:oMath>
                <m:r>
                  <w:rPr>
                    <w:rFonts w:ascii="Cambria Math" w:eastAsiaTheme="minorEastAsia" w:hAnsi="Cambria Math" w:cstheme="minorBidi"/>
                  </w:rPr>
                  <m:t xml:space="preserve">∴d&gt;a and </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b-f-cl-br-i</m:t>
                        </m:r>
                      </m:num>
                      <m:den>
                        <m:r>
                          <w:rPr>
                            <w:rFonts w:ascii="Cambria Math" w:eastAsiaTheme="minorEastAsia" w:hAnsi="Cambria Math" w:cstheme="minorBidi"/>
                          </w:rPr>
                          <m:t>2</m:t>
                        </m:r>
                      </m:den>
                    </m:f>
                  </m:e>
                </m:d>
                <m:r>
                  <w:rPr>
                    <w:rFonts w:ascii="Cambria Math" w:eastAsiaTheme="minorEastAsia" w:hAnsi="Cambria Math" w:cstheme="minorBidi"/>
                  </w:rPr>
                  <m:t>&gt;d-a</m:t>
                </m:r>
              </m:oMath>
            </m:oMathPara>
          </w:p>
        </w:tc>
        <w:tc>
          <w:tcPr>
            <w:tcW w:w="810" w:type="dxa"/>
          </w:tcPr>
          <w:p w14:paraId="4B499173" w14:textId="75994F96" w:rsidR="00660226" w:rsidRPr="00A4782F" w:rsidRDefault="00660226" w:rsidP="00613E40">
            <w:pPr>
              <w:pStyle w:val="Caption"/>
              <w:jc w:val="right"/>
              <w:rPr>
                <w:rFonts w:asciiTheme="minorBidi" w:hAnsiTheme="minorBidi" w:cstheme="minorBidi"/>
              </w:rPr>
            </w:pPr>
            <w:bookmarkStart w:id="251" w:name="_Toc152142408"/>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7</w:t>
            </w:r>
            <w:r w:rsidR="00260D8A">
              <w:rPr>
                <w:rFonts w:asciiTheme="minorBidi" w:hAnsiTheme="minorBidi" w:cstheme="minorBidi"/>
              </w:rPr>
              <w:fldChar w:fldCharType="end"/>
            </w:r>
            <w:r w:rsidRPr="00A4782F">
              <w:rPr>
                <w:rFonts w:asciiTheme="minorBidi" w:hAnsiTheme="minorBidi" w:cstheme="minorBidi"/>
              </w:rPr>
              <w:t>)</w:t>
            </w:r>
            <w:bookmarkEnd w:id="251"/>
          </w:p>
        </w:tc>
      </w:tr>
    </w:tbl>
    <w:p w14:paraId="58F127BD" w14:textId="7E90F2FA" w:rsidR="00847FA3" w:rsidRDefault="00DC716C" w:rsidP="00847FA3">
      <w:pPr>
        <w:rPr>
          <w:rFonts w:asciiTheme="minorBidi" w:eastAsiaTheme="minorEastAsia" w:hAnsiTheme="minorBidi" w:cstheme="minorBidi"/>
        </w:rPr>
      </w:pPr>
      <w:r w:rsidRPr="00A4782F">
        <w:rPr>
          <w:rFonts w:asciiTheme="minorBidi" w:eastAsiaTheme="minorEastAsia" w:hAnsiTheme="minorBidi" w:cstheme="minorBidi"/>
        </w:rPr>
        <w:t xml:space="preserve">To determine if this is correct, consider </w:t>
      </w:r>
      <w:r w:rsidRPr="00A4782F">
        <w:rPr>
          <w:rFonts w:asciiTheme="minorBidi" w:eastAsiaTheme="minorEastAsia" w:hAnsiTheme="minorBidi" w:cstheme="minorBidi"/>
          <w:i/>
          <w:iCs/>
        </w:rPr>
        <w:t>RDX</w:t>
      </w:r>
      <w:r w:rsidRPr="00A4782F">
        <w:rPr>
          <w:rFonts w:asciiTheme="minorBidi" w:eastAsiaTheme="minorEastAsia" w:hAnsiTheme="minorBidi" w:cstheme="minorBidi"/>
        </w:rPr>
        <w:t xml:space="preserve">, with the molecular formula </w:t>
      </w:r>
      <w:r w:rsidRPr="00A4782F">
        <w:rPr>
          <w:rFonts w:asciiTheme="minorBidi" w:eastAsiaTheme="minorEastAsia" w:hAnsiTheme="minorBidi" w:cstheme="minorBidi"/>
          <w:i/>
          <w:iCs/>
        </w:rPr>
        <w:t>C</w:t>
      </w:r>
      <w:r w:rsidRPr="00A4782F">
        <w:rPr>
          <w:rFonts w:asciiTheme="minorBidi" w:eastAsiaTheme="minorEastAsia" w:hAnsiTheme="minorBidi" w:cstheme="minorBidi"/>
          <w:i/>
          <w:iCs/>
          <w:vertAlign w:val="subscript"/>
        </w:rPr>
        <w:t>3</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6</w:t>
      </w:r>
      <w:r w:rsidRPr="00A4782F">
        <w:rPr>
          <w:rFonts w:asciiTheme="minorBidi" w:eastAsiaTheme="minorEastAsia" w:hAnsiTheme="minorBidi" w:cstheme="minorBidi"/>
          <w:i/>
          <w:iCs/>
        </w:rPr>
        <w:t>N</w:t>
      </w:r>
      <w:r w:rsidRPr="00A4782F">
        <w:rPr>
          <w:rFonts w:asciiTheme="minorBidi" w:eastAsiaTheme="minorEastAsia" w:hAnsiTheme="minorBidi" w:cstheme="minorBidi"/>
          <w:i/>
          <w:iCs/>
          <w:vertAlign w:val="subscript"/>
        </w:rPr>
        <w:t>6</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6(s)</w:t>
      </w:r>
      <w:r w:rsidRPr="00A4782F">
        <w:rPr>
          <w:rFonts w:asciiTheme="minorBidi" w:eastAsiaTheme="minorEastAsia" w:hAnsiTheme="minorBidi" w:cstheme="minorBidi"/>
        </w:rPr>
        <w:t xml:space="preserve">. The detonation products favour a less negative oxygen balance than </w:t>
      </w:r>
      <w:r w:rsidRPr="00A4782F">
        <w:rPr>
          <w:rFonts w:asciiTheme="minorBidi" w:eastAsiaTheme="minorEastAsia" w:hAnsiTheme="minorBidi" w:cstheme="minorBidi"/>
          <w:i/>
          <w:iCs/>
        </w:rPr>
        <w:t>3-NT</w:t>
      </w:r>
      <w:r w:rsidRPr="00A4782F">
        <w:rPr>
          <w:rFonts w:asciiTheme="minorBidi" w:eastAsiaTheme="minorEastAsia" w:hAnsiTheme="minorBidi" w:cstheme="minorBidi"/>
        </w:rPr>
        <w:t xml:space="preserve"> (-21.6%). As such the products of detonation take the following form, which is consistent with literature and the Kistiakowsky-Wilson rules </w:t>
      </w:r>
      <w:sdt>
        <w:sdtPr>
          <w:rPr>
            <w:rFonts w:asciiTheme="minorBidi" w:eastAsiaTheme="minorEastAsia" w:hAnsiTheme="minorBidi" w:cstheme="minorBidi"/>
          </w:rPr>
          <w:id w:val="726037859"/>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Akh111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[64]</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w:t>
      </w:r>
    </w:p>
    <w:tbl>
      <w:tblPr>
        <w:tblW w:w="0" w:type="auto"/>
        <w:tblLook w:val="00A0" w:firstRow="1" w:lastRow="0" w:firstColumn="1" w:lastColumn="0" w:noHBand="0" w:noVBand="0"/>
      </w:tblPr>
      <w:tblGrid>
        <w:gridCol w:w="7694"/>
        <w:gridCol w:w="810"/>
      </w:tblGrid>
      <w:tr w:rsidR="00847FA3" w:rsidRPr="00A4782F" w14:paraId="5908F625" w14:textId="77777777" w:rsidTr="00613E40">
        <w:tc>
          <w:tcPr>
            <w:tcW w:w="7694" w:type="dxa"/>
          </w:tcPr>
          <w:p w14:paraId="396E27DF" w14:textId="464E4E7B" w:rsidR="00847FA3" w:rsidRPr="00847FA3" w:rsidRDefault="00986730" w:rsidP="00847FA3">
            <w:pPr>
              <w:jc w:val="center"/>
              <w:rPr>
                <w:rFonts w:asciiTheme="minorBidi" w:eastAsiaTheme="minorEastAsia" w:hAnsiTheme="minorBidi" w:cstheme="minorBidi"/>
                <w:i/>
                <w:iCs/>
              </w:rPr>
            </w:pPr>
            <m:oMathPara>
              <m:oMath>
                <m:f>
                  <m:fPr>
                    <m:ctrlPr>
                      <w:rPr>
                        <w:rFonts w:ascii="Cambria Math" w:eastAsiaTheme="minorEastAsia" w:hAnsi="Cambria Math" w:cstheme="minorBidi"/>
                        <w:i/>
                      </w:rPr>
                    </m:ctrlPr>
                  </m:fPr>
                  <m:num>
                    <m:r>
                      <w:rPr>
                        <w:rFonts w:ascii="Cambria Math" w:eastAsiaTheme="minorEastAsia" w:hAnsi="Cambria Math" w:cstheme="minorBidi"/>
                      </w:rPr>
                      <m:t>c</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+aCO+</m:t>
                </m:r>
                <m:d>
                  <m:dPr>
                    <m:ctrlPr>
                      <w:rPr>
                        <w:rFonts w:ascii="Cambria Math" w:eastAsiaTheme="minorEastAsia" w:hAnsi="Cambria Math" w:cstheme="minorBidi"/>
                        <w:i/>
                      </w:rPr>
                    </m:ctrlPr>
                  </m:dPr>
                  <m:e>
                    <m:r>
                      <w:rPr>
                        <w:rFonts w:ascii="Cambria Math" w:eastAsiaTheme="minorEastAsia" w:hAnsi="Cambria Math" w:cstheme="minorBidi"/>
                      </w:rPr>
                      <m:t>d-a</m:t>
                    </m:r>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b</m:t>
                        </m:r>
                      </m:num>
                      <m:den>
                        <m:r>
                          <w:rPr>
                            <w:rFonts w:ascii="Cambria Math" w:eastAsiaTheme="minorEastAsia" w:hAnsi="Cambria Math" w:cstheme="minorBidi"/>
                          </w:rPr>
                          <m:t>2</m:t>
                        </m:r>
                      </m:den>
                    </m:f>
                    <m:r>
                      <w:rPr>
                        <w:rFonts w:ascii="Cambria Math" w:eastAsiaTheme="minorEastAsia" w:hAnsi="Cambria Math" w:cstheme="minorBidi"/>
                      </w:rPr>
                      <m:t>-(d-a)</m:t>
                    </m:r>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oMath>
            </m:oMathPara>
          </w:p>
        </w:tc>
        <w:tc>
          <w:tcPr>
            <w:tcW w:w="810" w:type="dxa"/>
          </w:tcPr>
          <w:p w14:paraId="51FC59AC" w14:textId="075DD825" w:rsidR="00847FA3" w:rsidRPr="00A4782F" w:rsidRDefault="00847FA3" w:rsidP="00613E40">
            <w:pPr>
              <w:pStyle w:val="Caption"/>
              <w:jc w:val="right"/>
              <w:rPr>
                <w:rFonts w:asciiTheme="minorBidi" w:hAnsiTheme="minorBidi" w:cstheme="minorBidi"/>
              </w:rPr>
            </w:pPr>
            <w:bookmarkStart w:id="252" w:name="_Toc152142409"/>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8</w:t>
            </w:r>
            <w:r w:rsidR="00260D8A">
              <w:rPr>
                <w:rFonts w:asciiTheme="minorBidi" w:hAnsiTheme="minorBidi" w:cstheme="minorBidi"/>
              </w:rPr>
              <w:fldChar w:fldCharType="end"/>
            </w:r>
            <w:r w:rsidRPr="00A4782F">
              <w:rPr>
                <w:rFonts w:asciiTheme="minorBidi" w:hAnsiTheme="minorBidi" w:cstheme="minorBidi"/>
              </w:rPr>
              <w:t>)</w:t>
            </w:r>
            <w:bookmarkEnd w:id="252"/>
          </w:p>
        </w:tc>
      </w:tr>
    </w:tbl>
    <w:p w14:paraId="0E6419C6" w14:textId="6CD6F974" w:rsidR="00DC716C" w:rsidRPr="00A4782F" w:rsidRDefault="00DC716C" w:rsidP="00DC716C">
      <w:pPr>
        <w:jc w:val="center"/>
        <w:rPr>
          <w:rFonts w:asciiTheme="minorBidi" w:eastAsiaTheme="minorEastAsia" w:hAnsiTheme="minorBidi" w:cstheme="minorBidi"/>
        </w:rPr>
      </w:pPr>
      <m:oMathPara>
        <m:oMath>
          <m:r>
            <w:rPr>
              <w:rFonts w:ascii="Cambria Math" w:eastAsiaTheme="minorEastAsia" w:hAnsi="Cambria Math" w:cstheme="minorBidi"/>
            </w:rPr>
            <m:t>∴</m:t>
          </m:r>
          <m:f>
            <m:fPr>
              <m:ctrlPr>
                <w:rPr>
                  <w:rFonts w:ascii="Cambria Math" w:eastAsiaTheme="minorEastAsia" w:hAnsi="Cambria Math" w:cstheme="minorBidi"/>
                  <w:i/>
                </w:rPr>
              </m:ctrlPr>
            </m:fPr>
            <m:num>
              <m:r>
                <w:rPr>
                  <w:rFonts w:ascii="Cambria Math" w:eastAsiaTheme="minorEastAsia" w:hAnsi="Cambria Math" w:cstheme="minorBidi"/>
                </w:rPr>
                <m:t>6</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+3CO+</m:t>
          </m:r>
          <m:d>
            <m:dPr>
              <m:ctrlPr>
                <w:rPr>
                  <w:rFonts w:ascii="Cambria Math" w:eastAsiaTheme="minorEastAsia" w:hAnsi="Cambria Math" w:cstheme="minorBidi"/>
                  <w:i/>
                </w:rPr>
              </m:ctrlPr>
            </m:dPr>
            <m:e>
              <m:r>
                <w:rPr>
                  <w:rFonts w:ascii="Cambria Math" w:eastAsiaTheme="minorEastAsia" w:hAnsi="Cambria Math" w:cstheme="minorBidi"/>
                </w:rPr>
                <m:t>6-3</m:t>
              </m:r>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6</m:t>
                  </m:r>
                </m:num>
                <m:den>
                  <m:r>
                    <w:rPr>
                      <w:rFonts w:ascii="Cambria Math" w:eastAsiaTheme="minorEastAsia" w:hAnsi="Cambria Math" w:cstheme="minorBidi"/>
                    </w:rPr>
                    <m:t>2</m:t>
                  </m:r>
                </m:den>
              </m:f>
              <m:r>
                <w:rPr>
                  <w:rFonts w:ascii="Cambria Math" w:eastAsiaTheme="minorEastAsia" w:hAnsi="Cambria Math" w:cstheme="minorBidi"/>
                </w:rPr>
                <m:t>-(6-3)</m:t>
              </m:r>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oMath>
      </m:oMathPara>
    </w:p>
    <w:p w14:paraId="313D7B86" w14:textId="4D7BB3BB" w:rsidR="00DC716C" w:rsidRPr="00A4782F" w:rsidRDefault="00DC716C" w:rsidP="00DC716C">
      <w:pPr>
        <w:jc w:val="center"/>
        <w:rPr>
          <w:rFonts w:asciiTheme="minorBidi" w:eastAsiaTheme="minorEastAsia" w:hAnsiTheme="minorBidi" w:cstheme="minorBidi"/>
        </w:rPr>
      </w:pPr>
      <m:oMathPara>
        <m:oMath>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3</m:t>
              </m:r>
            </m:sub>
          </m:sSub>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6</m:t>
              </m:r>
            </m:sub>
          </m:sSub>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6</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6(s)</m:t>
              </m:r>
            </m:sub>
          </m:sSub>
          <m:r>
            <w:rPr>
              <w:rFonts w:ascii="Cambria Math" w:eastAsiaTheme="minorEastAsia" w:hAnsi="Cambria Math" w:cstheme="minorBidi"/>
            </w:rPr>
            <m:t>→3</m:t>
          </m:r>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2(g)</m:t>
              </m:r>
            </m:sub>
          </m:sSub>
          <m:r>
            <w:rPr>
              <w:rFonts w:ascii="Cambria Math" w:eastAsiaTheme="minorEastAsia" w:hAnsi="Cambria Math" w:cstheme="minorBidi"/>
            </w:rPr>
            <m:t>+3C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r>
            <w:rPr>
              <w:rFonts w:ascii="Cambria Math" w:eastAsiaTheme="minorEastAsia" w:hAnsi="Cambria Math" w:cstheme="minorBidi"/>
            </w:rPr>
            <m:t>+3</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oMath>
      </m:oMathPara>
    </w:p>
    <w:p w14:paraId="1EB89F2B" w14:textId="77777777" w:rsidR="00DC716C"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If those atoms in Group 7 of the Periodic Table with a valance of -1 were to be added to </w:t>
      </w:r>
      <w:r w:rsidRPr="00A4782F">
        <w:rPr>
          <w:rFonts w:asciiTheme="minorBidi" w:eastAsiaTheme="minorEastAsia" w:hAnsiTheme="minorBidi" w:cstheme="minorBidi"/>
          <w:i/>
          <w:iCs/>
        </w:rPr>
        <w:t>RDX</w:t>
      </w:r>
      <w:r w:rsidRPr="00A4782F">
        <w:rPr>
          <w:rFonts w:asciiTheme="minorBidi" w:eastAsiaTheme="minorEastAsia" w:hAnsiTheme="minorBidi" w:cstheme="minorBidi"/>
        </w:rPr>
        <w:t xml:space="preserve"> (such as </w:t>
      </w:r>
      <w:r w:rsidRPr="00A4782F">
        <w:rPr>
          <w:rFonts w:asciiTheme="minorBidi" w:eastAsiaTheme="minorEastAsia" w:hAnsiTheme="minorBidi" w:cstheme="minorBidi"/>
          <w:i/>
          <w:iCs/>
        </w:rPr>
        <w:t xml:space="preserve">F, Cl, Br, </w:t>
      </w:r>
      <w:r w:rsidRPr="00A4782F">
        <w:rPr>
          <w:rFonts w:asciiTheme="minorBidi" w:eastAsiaTheme="minorEastAsia" w:hAnsiTheme="minorBidi" w:cstheme="minorBidi"/>
        </w:rPr>
        <w:t xml:space="preserve">and </w:t>
      </w:r>
      <w:r w:rsidRPr="00A4782F">
        <w:rPr>
          <w:rFonts w:asciiTheme="minorBidi" w:eastAsiaTheme="minorEastAsia" w:hAnsiTheme="minorBidi" w:cstheme="minorBidi"/>
          <w:i/>
          <w:iCs/>
        </w:rPr>
        <w:t>I</w:t>
      </w:r>
      <w:r w:rsidRPr="00A4782F">
        <w:rPr>
          <w:rFonts w:asciiTheme="minorBidi" w:eastAsiaTheme="minorEastAsia" w:hAnsiTheme="minorBidi" w:cstheme="minorBidi"/>
        </w:rPr>
        <w:t>), thereby creating non-ideal conditions, then these atoms would naturally compete with hydrogen and the detonation products would become:</w:t>
      </w:r>
    </w:p>
    <w:tbl>
      <w:tblPr>
        <w:tblW w:w="0" w:type="auto"/>
        <w:tblLook w:val="00A0" w:firstRow="1" w:lastRow="0" w:firstColumn="1" w:lastColumn="0" w:noHBand="0" w:noVBand="0"/>
      </w:tblPr>
      <w:tblGrid>
        <w:gridCol w:w="7693"/>
        <w:gridCol w:w="811"/>
      </w:tblGrid>
      <w:tr w:rsidR="002A5E88" w:rsidRPr="00A4782F" w14:paraId="6CA7E0A6" w14:textId="77777777" w:rsidTr="00613E40">
        <w:tc>
          <w:tcPr>
            <w:tcW w:w="7905" w:type="dxa"/>
          </w:tcPr>
          <w:p w14:paraId="05FE6A2C" w14:textId="06672720" w:rsidR="002A5E88" w:rsidRPr="00A4782F" w:rsidRDefault="00986730" w:rsidP="00613E40">
            <w:pPr>
              <w:rPr>
                <w:rFonts w:asciiTheme="minorBidi" w:hAnsiTheme="minorBidi" w:cstheme="minorBidi"/>
              </w:rPr>
            </w:pPr>
            <m:oMath>
              <m:f>
                <m:fPr>
                  <m:ctrlPr>
                    <w:rPr>
                      <w:rFonts w:ascii="Cambria Math" w:eastAsiaTheme="minorEastAsia" w:hAnsi="Cambria Math" w:cstheme="minorBidi"/>
                      <w:i/>
                    </w:rPr>
                  </m:ctrlPr>
                </m:fPr>
                <m:num>
                  <m:r>
                    <w:rPr>
                      <w:rFonts w:ascii="Cambria Math" w:eastAsiaTheme="minorEastAsia" w:hAnsi="Cambria Math" w:cstheme="minorBidi"/>
                    </w:rPr>
                    <m:t>c</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+fHF+clHCl+brHBr+iHI+aCO+</m:t>
              </m:r>
              <m:d>
                <m:dPr>
                  <m:ctrlPr>
                    <w:rPr>
                      <w:rFonts w:ascii="Cambria Math" w:eastAsiaTheme="minorEastAsia" w:hAnsi="Cambria Math" w:cstheme="minorBidi"/>
                      <w:i/>
                    </w:rPr>
                  </m:ctrlPr>
                </m:dPr>
                <m:e>
                  <m:r>
                    <w:rPr>
                      <w:rFonts w:ascii="Cambria Math" w:eastAsiaTheme="minorEastAsia" w:hAnsi="Cambria Math" w:cstheme="minorBidi"/>
                    </w:rPr>
                    <m:t>d-a</m:t>
                  </m:r>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b-f-cl-br-i</m:t>
                      </m:r>
                    </m:num>
                    <m:den>
                      <m:r>
                        <w:rPr>
                          <w:rFonts w:ascii="Cambria Math" w:eastAsiaTheme="minorEastAsia" w:hAnsi="Cambria Math" w:cstheme="minorBidi"/>
                        </w:rPr>
                        <m:t>2</m:t>
                      </m:r>
                    </m:den>
                  </m:f>
                  <m:r>
                    <w:rPr>
                      <w:rFonts w:ascii="Cambria Math" w:eastAsiaTheme="minorEastAsia" w:hAnsi="Cambria Math" w:cstheme="minorBidi"/>
                    </w:rPr>
                    <m:t>-(d-a)</m:t>
                  </m:r>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oMath>
            <w:r w:rsidR="002A5E88" w:rsidRPr="00A4782F">
              <w:rPr>
                <w:rFonts w:asciiTheme="minorBidi" w:eastAsiaTheme="minorEastAsia" w:hAnsiTheme="minorBidi" w:cstheme="minorBidi"/>
              </w:rPr>
              <w:t xml:space="preserve">   </w:t>
            </w:r>
          </w:p>
        </w:tc>
        <w:tc>
          <w:tcPr>
            <w:tcW w:w="815" w:type="dxa"/>
          </w:tcPr>
          <w:p w14:paraId="0C3BC958" w14:textId="724678F9" w:rsidR="002A5E88" w:rsidRPr="00A4782F" w:rsidRDefault="002A5E88" w:rsidP="00613E40">
            <w:pPr>
              <w:pStyle w:val="Caption"/>
              <w:jc w:val="right"/>
              <w:rPr>
                <w:rFonts w:asciiTheme="minorBidi" w:hAnsiTheme="minorBidi" w:cstheme="minorBidi"/>
              </w:rPr>
            </w:pPr>
            <w:bookmarkStart w:id="253" w:name="_Toc152142410"/>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9</w:t>
            </w:r>
            <w:r w:rsidR="00260D8A">
              <w:rPr>
                <w:rFonts w:asciiTheme="minorBidi" w:hAnsiTheme="minorBidi" w:cstheme="minorBidi"/>
              </w:rPr>
              <w:fldChar w:fldCharType="end"/>
            </w:r>
            <w:r w:rsidRPr="00A4782F">
              <w:rPr>
                <w:rFonts w:asciiTheme="minorBidi" w:hAnsiTheme="minorBidi" w:cstheme="minorBidi"/>
              </w:rPr>
              <w:t>)</w:t>
            </w:r>
            <w:bookmarkEnd w:id="253"/>
          </w:p>
        </w:tc>
      </w:tr>
    </w:tbl>
    <w:p w14:paraId="04061BAA" w14:textId="77777777" w:rsidR="00DC716C" w:rsidRPr="00A4782F" w:rsidRDefault="00DC716C" w:rsidP="00A4782F">
      <w:pPr>
        <w:pStyle w:val="Heading4"/>
      </w:pPr>
      <w:bookmarkStart w:id="254" w:name="_Toc143499529"/>
      <w:r w:rsidRPr="00A4782F">
        <w:t>Example 3 - When the explosive oxygen balance tends towards zero</w:t>
      </w:r>
      <w:bookmarkEnd w:id="254"/>
    </w:p>
    <w:p w14:paraId="11B7FDA3" w14:textId="58CD96BC" w:rsidR="00DC716C" w:rsidRDefault="00DC716C" w:rsidP="00A4782F">
      <w:pPr>
        <w:rPr>
          <w:rFonts w:asciiTheme="minorBidi" w:eastAsiaTheme="minorEastAsia" w:hAnsiTheme="minorBidi" w:cstheme="minorBidi"/>
        </w:rPr>
      </w:pPr>
      <w:r w:rsidRPr="00A4782F">
        <w:rPr>
          <w:rFonts w:asciiTheme="minorBidi" w:eastAsiaTheme="minorEastAsia" w:hAnsiTheme="minorBidi" w:cstheme="minorBidi"/>
        </w:rPr>
        <w:t xml:space="preserve">In the situation where oxygen remains in excess of that required to compete in the formation of carbon monoxide and the products of hydrogen (such as </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 xml:space="preserve">O </w:t>
      </w:r>
      <w:r w:rsidRPr="00A4782F">
        <w:rPr>
          <w:rFonts w:asciiTheme="minorBidi" w:eastAsiaTheme="minorEastAsia" w:hAnsiTheme="minorBidi" w:cstheme="minorBidi"/>
        </w:rPr>
        <w:t xml:space="preserve">and </w:t>
      </w:r>
      <w:r w:rsidRPr="00A4782F">
        <w:rPr>
          <w:rFonts w:asciiTheme="minorBidi" w:eastAsiaTheme="minorEastAsia" w:hAnsiTheme="minorBidi" w:cstheme="minorBidi"/>
          <w:i/>
          <w:iCs/>
        </w:rPr>
        <w:t>HF</w:t>
      </w:r>
      <w:r w:rsidRPr="00A4782F">
        <w:rPr>
          <w:rFonts w:asciiTheme="minorBidi" w:eastAsiaTheme="minorEastAsia" w:hAnsiTheme="minorBidi" w:cstheme="minorBidi"/>
        </w:rPr>
        <w:t xml:space="preserve"> etc), but there is no excess of oxygen in the post-reaction phase, then carbon monoxide will oxidise to carbon dioxide. Such conditions are met when:</w:t>
      </w:r>
    </w:p>
    <w:tbl>
      <w:tblPr>
        <w:tblW w:w="0" w:type="auto"/>
        <w:tblLook w:val="00A0" w:firstRow="1" w:lastRow="0" w:firstColumn="1" w:lastColumn="0" w:noHBand="0" w:noVBand="0"/>
      </w:tblPr>
      <w:tblGrid>
        <w:gridCol w:w="7693"/>
        <w:gridCol w:w="811"/>
      </w:tblGrid>
      <w:tr w:rsidR="002A5E88" w:rsidRPr="00A4782F" w14:paraId="34031C79" w14:textId="77777777" w:rsidTr="002A5E88">
        <w:tc>
          <w:tcPr>
            <w:tcW w:w="7693" w:type="dxa"/>
          </w:tcPr>
          <w:p w14:paraId="4C334D79" w14:textId="181D0D7E" w:rsidR="002A5E88" w:rsidRPr="00A4782F" w:rsidRDefault="002A5E88" w:rsidP="0039349C">
            <w:pPr>
              <w:jc w:val="center"/>
              <w:rPr>
                <w:rFonts w:asciiTheme="minorBidi" w:hAnsiTheme="minorBidi" w:cstheme="minorBidi"/>
              </w:rPr>
            </w:pPr>
            <m:oMathPara>
              <m:oMath>
                <m:r>
                  <w:rPr>
                    <w:rFonts w:ascii="Cambria Math" w:eastAsiaTheme="minorEastAsia" w:hAnsi="Cambria Math" w:cstheme="minorBidi"/>
                  </w:rPr>
                  <m:t>O≥CO+</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 but O≤C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m:t>
                    </m:r>
                  </m:sub>
                </m:sSub>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m:t>
                </m:r>
              </m:oMath>
            </m:oMathPara>
          </w:p>
        </w:tc>
        <w:tc>
          <w:tcPr>
            <w:tcW w:w="811" w:type="dxa"/>
          </w:tcPr>
          <w:p w14:paraId="672FE8CE" w14:textId="2FFCE05E" w:rsidR="002A5E88" w:rsidRPr="00A4782F" w:rsidRDefault="002A5E88" w:rsidP="00613E40">
            <w:pPr>
              <w:pStyle w:val="Caption"/>
              <w:jc w:val="right"/>
              <w:rPr>
                <w:rFonts w:asciiTheme="minorBidi" w:hAnsiTheme="minorBidi" w:cstheme="minorBidi"/>
              </w:rPr>
            </w:pPr>
            <w:bookmarkStart w:id="255" w:name="_Toc152142411"/>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10</w:t>
            </w:r>
            <w:r w:rsidR="00260D8A">
              <w:rPr>
                <w:rFonts w:asciiTheme="minorBidi" w:hAnsiTheme="minorBidi" w:cstheme="minorBidi"/>
              </w:rPr>
              <w:fldChar w:fldCharType="end"/>
            </w:r>
            <w:r w:rsidRPr="00A4782F">
              <w:rPr>
                <w:rFonts w:asciiTheme="minorBidi" w:hAnsiTheme="minorBidi" w:cstheme="minorBidi"/>
              </w:rPr>
              <w:t>)</w:t>
            </w:r>
            <w:bookmarkEnd w:id="255"/>
          </w:p>
        </w:tc>
      </w:tr>
      <w:tr w:rsidR="002A5E88" w:rsidRPr="00A4782F" w14:paraId="24F2A235" w14:textId="77777777" w:rsidTr="002A5E88">
        <w:tc>
          <w:tcPr>
            <w:tcW w:w="7693" w:type="dxa"/>
          </w:tcPr>
          <w:p w14:paraId="76682E89" w14:textId="708E248C" w:rsidR="002A5E88" w:rsidRPr="002A5E88" w:rsidRDefault="002A5E88" w:rsidP="00613E40">
            <w:pPr>
              <w:rPr>
                <w:rFonts w:ascii="Cambria Math" w:eastAsiaTheme="minorEastAsia" w:hAnsi="Cambria Math" w:cstheme="minorBidi"/>
                <w:oMath/>
              </w:rPr>
            </w:pPr>
            <m:oMathPara>
              <m:oMath>
                <m:r>
                  <w:rPr>
                    <w:rFonts w:ascii="Cambria Math" w:eastAsiaTheme="minorEastAsia" w:hAnsi="Cambria Math" w:cstheme="minorBidi"/>
                  </w:rPr>
                  <m:t>∴d≥a+</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b-f-cl-br-i</m:t>
                        </m:r>
                      </m:num>
                      <m:den>
                        <m:r>
                          <w:rPr>
                            <w:rFonts w:ascii="Cambria Math" w:eastAsiaTheme="minorEastAsia" w:hAnsi="Cambria Math" w:cstheme="minorBidi"/>
                          </w:rPr>
                          <m:t>2</m:t>
                        </m:r>
                      </m:den>
                    </m:f>
                  </m:e>
                </m:d>
                <m:r>
                  <w:rPr>
                    <w:rFonts w:ascii="Cambria Math" w:eastAsiaTheme="minorEastAsia" w:hAnsi="Cambria Math" w:cstheme="minorBidi"/>
                  </w:rPr>
                  <m:t xml:space="preserve"> but d≤2a+(</m:t>
                </m:r>
                <m:f>
                  <m:fPr>
                    <m:ctrlPr>
                      <w:rPr>
                        <w:rFonts w:ascii="Cambria Math" w:eastAsiaTheme="minorEastAsia" w:hAnsi="Cambria Math" w:cstheme="minorBidi"/>
                        <w:i/>
                      </w:rPr>
                    </m:ctrlPr>
                  </m:fPr>
                  <m:num>
                    <m:r>
                      <w:rPr>
                        <w:rFonts w:ascii="Cambria Math" w:eastAsiaTheme="minorEastAsia" w:hAnsi="Cambria Math" w:cstheme="minorBidi"/>
                      </w:rPr>
                      <m:t>b-f-cl-br-i</m:t>
                    </m:r>
                  </m:num>
                  <m:den>
                    <m:r>
                      <w:rPr>
                        <w:rFonts w:ascii="Cambria Math" w:eastAsiaTheme="minorEastAsia" w:hAnsi="Cambria Math" w:cstheme="minorBidi"/>
                      </w:rPr>
                      <m:t>2</m:t>
                    </m:r>
                  </m:den>
                </m:f>
                <m:r>
                  <w:rPr>
                    <w:rFonts w:ascii="Cambria Math" w:eastAsiaTheme="minorEastAsia" w:hAnsi="Cambria Math" w:cstheme="minorBidi"/>
                  </w:rPr>
                  <m:t>)</m:t>
                </m:r>
              </m:oMath>
            </m:oMathPara>
          </w:p>
        </w:tc>
        <w:tc>
          <w:tcPr>
            <w:tcW w:w="811" w:type="dxa"/>
          </w:tcPr>
          <w:p w14:paraId="15CE4325" w14:textId="334F7FE0" w:rsidR="002A5E88" w:rsidRPr="00A4782F" w:rsidRDefault="002A5E88" w:rsidP="00613E40">
            <w:pPr>
              <w:pStyle w:val="Caption"/>
              <w:jc w:val="right"/>
              <w:rPr>
                <w:rFonts w:asciiTheme="minorBidi" w:hAnsiTheme="minorBidi" w:cstheme="minorBidi"/>
              </w:rPr>
            </w:pPr>
            <w:bookmarkStart w:id="256" w:name="_Toc152142412"/>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11</w:t>
            </w:r>
            <w:r w:rsidR="00260D8A">
              <w:rPr>
                <w:rFonts w:asciiTheme="minorBidi" w:hAnsiTheme="minorBidi" w:cstheme="minorBidi"/>
              </w:rPr>
              <w:fldChar w:fldCharType="end"/>
            </w:r>
            <w:r w:rsidRPr="00A4782F">
              <w:rPr>
                <w:rFonts w:asciiTheme="minorBidi" w:hAnsiTheme="minorBidi" w:cstheme="minorBidi"/>
              </w:rPr>
              <w:t>)</w:t>
            </w:r>
            <w:bookmarkEnd w:id="256"/>
          </w:p>
        </w:tc>
      </w:tr>
    </w:tbl>
    <w:p w14:paraId="202A5ACC" w14:textId="77777777"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The oxygen balance becomes even less negative and tends towards zero, where the Kistiakowsky-Wilson rules dictate an ever-increasing presence of </w:t>
      </w:r>
      <w:r w:rsidRPr="00A4782F">
        <w:rPr>
          <w:rFonts w:asciiTheme="minorBidi" w:eastAsiaTheme="minorEastAsia" w:hAnsiTheme="minorBidi" w:cstheme="minorBidi"/>
          <w:i/>
          <w:iCs/>
        </w:rPr>
        <w:t>CO</w:t>
      </w:r>
      <w:r w:rsidRPr="00A4782F">
        <w:rPr>
          <w:rFonts w:asciiTheme="minorBidi" w:eastAsiaTheme="minorEastAsia" w:hAnsiTheme="minorBidi" w:cstheme="minorBidi"/>
          <w:i/>
          <w:iCs/>
          <w:vertAlign w:val="subscript"/>
        </w:rPr>
        <w:t>(g)</w:t>
      </w:r>
      <w:r w:rsidRPr="00A4782F">
        <w:rPr>
          <w:rFonts w:asciiTheme="minorBidi" w:eastAsiaTheme="minorEastAsia" w:hAnsiTheme="minorBidi" w:cstheme="minorBidi"/>
          <w:i/>
          <w:iCs/>
        </w:rPr>
        <w:t>, 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(g)</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CO</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i/>
          <w:iCs/>
        </w:rPr>
        <w:t>.</w:t>
      </w:r>
      <w:r w:rsidRPr="00A4782F">
        <w:rPr>
          <w:rFonts w:asciiTheme="minorBidi" w:eastAsiaTheme="minorEastAsia" w:hAnsiTheme="minorBidi" w:cstheme="minorBidi"/>
        </w:rPr>
        <w:t xml:space="preserve"> </w:t>
      </w:r>
    </w:p>
    <w:p w14:paraId="13E9F6FD" w14:textId="663EED95" w:rsidR="00DC716C"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To determine if this is correct, consider </w:t>
      </w:r>
      <w:r w:rsidRPr="00A4782F">
        <w:rPr>
          <w:rFonts w:asciiTheme="minorBidi" w:eastAsiaTheme="minorEastAsia" w:hAnsiTheme="minorBidi" w:cstheme="minorBidi"/>
          <w:i/>
          <w:iCs/>
        </w:rPr>
        <w:t>PETN</w:t>
      </w:r>
      <w:r w:rsidRPr="00A4782F">
        <w:rPr>
          <w:rFonts w:asciiTheme="minorBidi" w:eastAsiaTheme="minorEastAsia" w:hAnsiTheme="minorBidi" w:cstheme="minorBidi"/>
        </w:rPr>
        <w:t xml:space="preserve"> with the molecular formula </w:t>
      </w:r>
      <w:r w:rsidRPr="00A4782F">
        <w:rPr>
          <w:rFonts w:asciiTheme="minorBidi" w:eastAsiaTheme="minorEastAsia" w:hAnsiTheme="minorBidi" w:cstheme="minorBidi"/>
          <w:i/>
          <w:iCs/>
        </w:rPr>
        <w:t>C</w:t>
      </w:r>
      <w:r w:rsidRPr="00A4782F">
        <w:rPr>
          <w:rFonts w:asciiTheme="minorBidi" w:eastAsiaTheme="minorEastAsia" w:hAnsiTheme="minorBidi" w:cstheme="minorBidi"/>
          <w:i/>
          <w:iCs/>
          <w:vertAlign w:val="subscript"/>
        </w:rPr>
        <w:t>5</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8</w:t>
      </w:r>
      <w:r w:rsidRPr="00A4782F">
        <w:rPr>
          <w:rFonts w:asciiTheme="minorBidi" w:eastAsiaTheme="minorEastAsia" w:hAnsiTheme="minorBidi" w:cstheme="minorBidi"/>
          <w:i/>
          <w:iCs/>
        </w:rPr>
        <w:t>N</w:t>
      </w:r>
      <w:r w:rsidRPr="00A4782F">
        <w:rPr>
          <w:rFonts w:asciiTheme="minorBidi" w:eastAsiaTheme="minorEastAsia" w:hAnsiTheme="minorBidi" w:cstheme="minorBidi"/>
          <w:i/>
          <w:iCs/>
          <w:vertAlign w:val="subscript"/>
        </w:rPr>
        <w:t>4</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12(s)</w:t>
      </w:r>
      <w:r w:rsidRPr="00A4782F">
        <w:rPr>
          <w:rFonts w:asciiTheme="minorBidi" w:eastAsiaTheme="minorEastAsia" w:hAnsiTheme="minorBidi" w:cstheme="minorBidi"/>
        </w:rPr>
        <w:t xml:space="preserve"> (oxygen balance -10%). The products of detonation can be determined as follows, which equates well with literature </w:t>
      </w:r>
      <w:sdt>
        <w:sdtPr>
          <w:rPr>
            <w:rFonts w:asciiTheme="minorBidi" w:eastAsiaTheme="minorEastAsia" w:hAnsiTheme="minorBidi" w:cstheme="minorBidi"/>
          </w:rPr>
          <w:id w:val="1491602754"/>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Akh111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[64]</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w:t>
      </w:r>
      <w:sdt>
        <w:sdtPr>
          <w:rPr>
            <w:rFonts w:asciiTheme="minorBidi" w:eastAsiaTheme="minorEastAsia" w:hAnsiTheme="minorBidi" w:cstheme="minorBidi"/>
          </w:rPr>
          <w:id w:val="-245733446"/>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Siv22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[228]</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w:t>
      </w:r>
    </w:p>
    <w:tbl>
      <w:tblPr>
        <w:tblW w:w="0" w:type="auto"/>
        <w:tblLook w:val="00A0" w:firstRow="1" w:lastRow="0" w:firstColumn="1" w:lastColumn="0" w:noHBand="0" w:noVBand="0"/>
      </w:tblPr>
      <w:tblGrid>
        <w:gridCol w:w="7694"/>
        <w:gridCol w:w="810"/>
      </w:tblGrid>
      <w:tr w:rsidR="0078176B" w:rsidRPr="00A4782F" w14:paraId="65B3E68E" w14:textId="77777777" w:rsidTr="00613E40">
        <w:tc>
          <w:tcPr>
            <w:tcW w:w="7694" w:type="dxa"/>
          </w:tcPr>
          <w:p w14:paraId="09B041EE" w14:textId="769CC280" w:rsidR="0078176B" w:rsidRPr="00847FA3" w:rsidRDefault="00986730" w:rsidP="0078176B">
            <w:pPr>
              <w:jc w:val="center"/>
              <w:rPr>
                <w:rFonts w:asciiTheme="minorBidi" w:eastAsiaTheme="minorEastAsia" w:hAnsiTheme="minorBidi" w:cstheme="minorBidi"/>
                <w:i/>
                <w:iCs/>
              </w:rPr>
            </w:pPr>
            <m:oMathPara>
              <m:oMath>
                <m:f>
                  <m:fPr>
                    <m:ctrlPr>
                      <w:rPr>
                        <w:rFonts w:ascii="Cambria Math" w:eastAsiaTheme="minorEastAsia" w:hAnsi="Cambria Math" w:cstheme="minorBidi"/>
                        <w:i/>
                      </w:rPr>
                    </m:ctrlPr>
                  </m:fPr>
                  <m:num>
                    <m:r>
                      <w:rPr>
                        <w:rFonts w:ascii="Cambria Math" w:eastAsiaTheme="minorEastAsia" w:hAnsi="Cambria Math" w:cstheme="minorBidi"/>
                      </w:rPr>
                      <m:t>c</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b</m:t>
                        </m:r>
                      </m:num>
                      <m:den>
                        <m:r>
                          <w:rPr>
                            <w:rFonts w:ascii="Cambria Math" w:eastAsiaTheme="minorEastAsia" w:hAnsi="Cambria Math" w:cstheme="minorBidi"/>
                          </w:rPr>
                          <m:t>2</m:t>
                        </m:r>
                      </m:den>
                    </m:f>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m:t>
                </m:r>
                <m:d>
                  <m:dPr>
                    <m:ctrlPr>
                      <w:rPr>
                        <w:rFonts w:ascii="Cambria Math" w:eastAsiaTheme="minorEastAsia" w:hAnsi="Cambria Math" w:cstheme="minorBidi"/>
                        <w:i/>
                      </w:rPr>
                    </m:ctrlPr>
                  </m:dPr>
                  <m:e>
                    <m:r>
                      <w:rPr>
                        <w:rFonts w:ascii="Cambria Math" w:eastAsiaTheme="minorEastAsia" w:hAnsi="Cambria Math" w:cstheme="minorBidi"/>
                      </w:rPr>
                      <m:t>a-</m:t>
                    </m:r>
                    <m:d>
                      <m:dPr>
                        <m:ctrlPr>
                          <w:rPr>
                            <w:rFonts w:ascii="Cambria Math" w:eastAsiaTheme="minorEastAsia" w:hAnsi="Cambria Math" w:cstheme="minorBidi"/>
                            <w:i/>
                          </w:rPr>
                        </m:ctrlPr>
                      </m:dPr>
                      <m:e>
                        <m:r>
                          <w:rPr>
                            <w:rFonts w:ascii="Cambria Math" w:eastAsiaTheme="minorEastAsia" w:hAnsi="Cambria Math" w:cstheme="minorBidi"/>
                          </w:rPr>
                          <m:t>d-a-</m:t>
                        </m:r>
                        <m:f>
                          <m:fPr>
                            <m:ctrlPr>
                              <w:rPr>
                                <w:rFonts w:ascii="Cambria Math" w:eastAsiaTheme="minorEastAsia" w:hAnsi="Cambria Math" w:cstheme="minorBidi"/>
                                <w:i/>
                              </w:rPr>
                            </m:ctrlPr>
                          </m:fPr>
                          <m:num>
                            <m:r>
                              <w:rPr>
                                <w:rFonts w:ascii="Cambria Math" w:eastAsiaTheme="minorEastAsia" w:hAnsi="Cambria Math" w:cstheme="minorBidi"/>
                              </w:rPr>
                              <m:t>b</m:t>
                            </m:r>
                          </m:num>
                          <m:den>
                            <m:r>
                              <w:rPr>
                                <w:rFonts w:ascii="Cambria Math" w:eastAsiaTheme="minorEastAsia" w:hAnsi="Cambria Math" w:cstheme="minorBidi"/>
                              </w:rPr>
                              <m:t>2</m:t>
                            </m:r>
                          </m:den>
                        </m:f>
                      </m:e>
                    </m:d>
                  </m:e>
                </m:d>
                <m:r>
                  <w:rPr>
                    <w:rFonts w:ascii="Cambria Math" w:eastAsiaTheme="minorEastAsia" w:hAnsi="Cambria Math" w:cstheme="minorBidi"/>
                  </w:rPr>
                  <m:t>CO+</m:t>
                </m:r>
                <m:d>
                  <m:dPr>
                    <m:ctrlPr>
                      <w:rPr>
                        <w:rFonts w:ascii="Cambria Math" w:eastAsiaTheme="minorEastAsia" w:hAnsi="Cambria Math" w:cstheme="minorBidi"/>
                        <w:i/>
                      </w:rPr>
                    </m:ctrlPr>
                  </m:dPr>
                  <m:e>
                    <m:r>
                      <w:rPr>
                        <w:rFonts w:ascii="Cambria Math" w:eastAsiaTheme="minorEastAsia" w:hAnsi="Cambria Math" w:cstheme="minorBidi"/>
                      </w:rPr>
                      <m:t>d-a-</m:t>
                    </m:r>
                    <m:f>
                      <m:fPr>
                        <m:ctrlPr>
                          <w:rPr>
                            <w:rFonts w:ascii="Cambria Math" w:eastAsiaTheme="minorEastAsia" w:hAnsi="Cambria Math" w:cstheme="minorBidi"/>
                            <w:i/>
                          </w:rPr>
                        </m:ctrlPr>
                      </m:fPr>
                      <m:num>
                        <m:r>
                          <w:rPr>
                            <w:rFonts w:ascii="Cambria Math" w:eastAsiaTheme="minorEastAsia" w:hAnsi="Cambria Math" w:cstheme="minorBidi"/>
                          </w:rPr>
                          <m:t>b</m:t>
                        </m:r>
                      </m:num>
                      <m:den>
                        <m:r>
                          <w:rPr>
                            <w:rFonts w:ascii="Cambria Math" w:eastAsiaTheme="minorEastAsia" w:hAnsi="Cambria Math" w:cstheme="minorBidi"/>
                          </w:rPr>
                          <m:t>2</m:t>
                        </m:r>
                      </m:den>
                    </m:f>
                  </m:e>
                </m:d>
                <m:sSub>
                  <m:sSubPr>
                    <m:ctrlPr>
                      <w:rPr>
                        <w:rFonts w:ascii="Cambria Math" w:eastAsiaTheme="minorEastAsia" w:hAnsi="Cambria Math" w:cstheme="minorBidi"/>
                        <w:i/>
                      </w:rPr>
                    </m:ctrlPr>
                  </m:sSubPr>
                  <m:e>
                    <m:r>
                      <w:rPr>
                        <w:rFonts w:ascii="Cambria Math" w:eastAsiaTheme="minorEastAsia" w:hAnsi="Cambria Math" w:cstheme="minorBidi"/>
                      </w:rPr>
                      <m:t>CO</m:t>
                    </m:r>
                  </m:e>
                  <m:sub>
                    <m:r>
                      <w:rPr>
                        <w:rFonts w:ascii="Cambria Math" w:eastAsiaTheme="minorEastAsia" w:hAnsi="Cambria Math" w:cstheme="minorBidi"/>
                      </w:rPr>
                      <m:t>2</m:t>
                    </m:r>
                  </m:sub>
                </m:sSub>
              </m:oMath>
            </m:oMathPara>
          </w:p>
        </w:tc>
        <w:tc>
          <w:tcPr>
            <w:tcW w:w="810" w:type="dxa"/>
          </w:tcPr>
          <w:p w14:paraId="49DE06B3" w14:textId="15394537" w:rsidR="0078176B" w:rsidRPr="00A4782F" w:rsidRDefault="0078176B" w:rsidP="00613E40">
            <w:pPr>
              <w:pStyle w:val="Caption"/>
              <w:jc w:val="right"/>
              <w:rPr>
                <w:rFonts w:asciiTheme="minorBidi" w:hAnsiTheme="minorBidi" w:cstheme="minorBidi"/>
              </w:rPr>
            </w:pPr>
            <w:bookmarkStart w:id="257" w:name="_Ref143538073"/>
            <w:bookmarkStart w:id="258" w:name="_Ref143538291"/>
            <w:bookmarkStart w:id="259" w:name="_Toc152142413"/>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12</w:t>
            </w:r>
            <w:r w:rsidR="00260D8A">
              <w:rPr>
                <w:rFonts w:asciiTheme="minorBidi" w:hAnsiTheme="minorBidi" w:cstheme="minorBidi"/>
              </w:rPr>
              <w:fldChar w:fldCharType="end"/>
            </w:r>
            <w:bookmarkEnd w:id="257"/>
            <w:r w:rsidRPr="00A4782F">
              <w:rPr>
                <w:rFonts w:asciiTheme="minorBidi" w:hAnsiTheme="minorBidi" w:cstheme="minorBidi"/>
              </w:rPr>
              <w:t>)</w:t>
            </w:r>
            <w:bookmarkEnd w:id="258"/>
            <w:bookmarkEnd w:id="259"/>
          </w:p>
        </w:tc>
      </w:tr>
    </w:tbl>
    <w:p w14:paraId="69086085" w14:textId="7BF08820" w:rsidR="00DC716C" w:rsidRPr="00A4782F" w:rsidRDefault="00DC716C" w:rsidP="00DC716C">
      <w:pPr>
        <w:jc w:val="center"/>
        <w:rPr>
          <w:rFonts w:asciiTheme="minorBidi" w:eastAsiaTheme="minorEastAsia" w:hAnsiTheme="minorBidi" w:cstheme="minorBidi"/>
        </w:rPr>
      </w:pPr>
      <m:oMathPara>
        <m:oMath>
          <m:r>
            <w:rPr>
              <w:rFonts w:ascii="Cambria Math" w:eastAsiaTheme="minorEastAsia" w:hAnsi="Cambria Math" w:cstheme="minorBidi"/>
            </w:rPr>
            <m:t>∴</m:t>
          </m:r>
          <m:f>
            <m:fPr>
              <m:ctrlPr>
                <w:rPr>
                  <w:rFonts w:ascii="Cambria Math" w:eastAsiaTheme="minorEastAsia" w:hAnsi="Cambria Math" w:cstheme="minorBidi"/>
                  <w:i/>
                </w:rPr>
              </m:ctrlPr>
            </m:fPr>
            <m:num>
              <m:r>
                <w:rPr>
                  <w:rFonts w:ascii="Cambria Math" w:eastAsiaTheme="minorEastAsia" w:hAnsi="Cambria Math" w:cstheme="minorBidi"/>
                </w:rPr>
                <m:t>4</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8</m:t>
                  </m:r>
                </m:num>
                <m:den>
                  <m:r>
                    <w:rPr>
                      <w:rFonts w:ascii="Cambria Math" w:eastAsiaTheme="minorEastAsia" w:hAnsi="Cambria Math" w:cstheme="minorBidi"/>
                    </w:rPr>
                    <m:t>2</m:t>
                  </m:r>
                </m:den>
              </m:f>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m:t>
          </m:r>
          <m:d>
            <m:dPr>
              <m:ctrlPr>
                <w:rPr>
                  <w:rFonts w:ascii="Cambria Math" w:eastAsiaTheme="minorEastAsia" w:hAnsi="Cambria Math" w:cstheme="minorBidi"/>
                  <w:i/>
                </w:rPr>
              </m:ctrlPr>
            </m:dPr>
            <m:e>
              <m:r>
                <w:rPr>
                  <w:rFonts w:ascii="Cambria Math" w:eastAsiaTheme="minorEastAsia" w:hAnsi="Cambria Math" w:cstheme="minorBidi"/>
                </w:rPr>
                <m:t>5-</m:t>
              </m:r>
              <m:d>
                <m:dPr>
                  <m:ctrlPr>
                    <w:rPr>
                      <w:rFonts w:ascii="Cambria Math" w:eastAsiaTheme="minorEastAsia" w:hAnsi="Cambria Math" w:cstheme="minorBidi"/>
                      <w:i/>
                    </w:rPr>
                  </m:ctrlPr>
                </m:dPr>
                <m:e>
                  <m:r>
                    <w:rPr>
                      <w:rFonts w:ascii="Cambria Math" w:eastAsiaTheme="minorEastAsia" w:hAnsi="Cambria Math" w:cstheme="minorBidi"/>
                    </w:rPr>
                    <m:t>12-5-</m:t>
                  </m:r>
                  <m:f>
                    <m:fPr>
                      <m:ctrlPr>
                        <w:rPr>
                          <w:rFonts w:ascii="Cambria Math" w:eastAsiaTheme="minorEastAsia" w:hAnsi="Cambria Math" w:cstheme="minorBidi"/>
                          <w:i/>
                        </w:rPr>
                      </m:ctrlPr>
                    </m:fPr>
                    <m:num>
                      <m:r>
                        <w:rPr>
                          <w:rFonts w:ascii="Cambria Math" w:eastAsiaTheme="minorEastAsia" w:hAnsi="Cambria Math" w:cstheme="minorBidi"/>
                        </w:rPr>
                        <m:t>8</m:t>
                      </m:r>
                    </m:num>
                    <m:den>
                      <m:r>
                        <w:rPr>
                          <w:rFonts w:ascii="Cambria Math" w:eastAsiaTheme="minorEastAsia" w:hAnsi="Cambria Math" w:cstheme="minorBidi"/>
                        </w:rPr>
                        <m:t>2</m:t>
                      </m:r>
                    </m:den>
                  </m:f>
                </m:e>
              </m:d>
            </m:e>
          </m:d>
          <m:r>
            <w:rPr>
              <w:rFonts w:ascii="Cambria Math" w:eastAsiaTheme="minorEastAsia" w:hAnsi="Cambria Math" w:cstheme="minorBidi"/>
            </w:rPr>
            <m:t>CO+</m:t>
          </m:r>
          <m:d>
            <m:dPr>
              <m:ctrlPr>
                <w:rPr>
                  <w:rFonts w:ascii="Cambria Math" w:eastAsiaTheme="minorEastAsia" w:hAnsi="Cambria Math" w:cstheme="minorBidi"/>
                  <w:i/>
                </w:rPr>
              </m:ctrlPr>
            </m:dPr>
            <m:e>
              <m:r>
                <w:rPr>
                  <w:rFonts w:ascii="Cambria Math" w:eastAsiaTheme="minorEastAsia" w:hAnsi="Cambria Math" w:cstheme="minorBidi"/>
                </w:rPr>
                <m:t>12-5-</m:t>
              </m:r>
              <m:f>
                <m:fPr>
                  <m:ctrlPr>
                    <w:rPr>
                      <w:rFonts w:ascii="Cambria Math" w:eastAsiaTheme="minorEastAsia" w:hAnsi="Cambria Math" w:cstheme="minorBidi"/>
                      <w:i/>
                    </w:rPr>
                  </m:ctrlPr>
                </m:fPr>
                <m:num>
                  <m:r>
                    <w:rPr>
                      <w:rFonts w:ascii="Cambria Math" w:eastAsiaTheme="minorEastAsia" w:hAnsi="Cambria Math" w:cstheme="minorBidi"/>
                    </w:rPr>
                    <m:t>8</m:t>
                  </m:r>
                </m:num>
                <m:den>
                  <m:r>
                    <w:rPr>
                      <w:rFonts w:ascii="Cambria Math" w:eastAsiaTheme="minorEastAsia" w:hAnsi="Cambria Math" w:cstheme="minorBidi"/>
                    </w:rPr>
                    <m:t>2</m:t>
                  </m:r>
                </m:den>
              </m:f>
            </m:e>
          </m:d>
          <m:sSub>
            <m:sSubPr>
              <m:ctrlPr>
                <w:rPr>
                  <w:rFonts w:ascii="Cambria Math" w:eastAsiaTheme="minorEastAsia" w:hAnsi="Cambria Math" w:cstheme="minorBidi"/>
                  <w:i/>
                </w:rPr>
              </m:ctrlPr>
            </m:sSubPr>
            <m:e>
              <m:r>
                <w:rPr>
                  <w:rFonts w:ascii="Cambria Math" w:eastAsiaTheme="minorEastAsia" w:hAnsi="Cambria Math" w:cstheme="minorBidi"/>
                </w:rPr>
                <m:t>CO</m:t>
              </m:r>
            </m:e>
            <m:sub>
              <m:r>
                <w:rPr>
                  <w:rFonts w:ascii="Cambria Math" w:eastAsiaTheme="minorEastAsia" w:hAnsi="Cambria Math" w:cstheme="minorBidi"/>
                </w:rPr>
                <m:t>2</m:t>
              </m:r>
            </m:sub>
          </m:sSub>
        </m:oMath>
      </m:oMathPara>
    </w:p>
    <w:p w14:paraId="016BBFE9" w14:textId="1D17EE5A" w:rsidR="00DC716C" w:rsidRPr="00A4782F" w:rsidRDefault="00DC716C" w:rsidP="00DC716C">
      <w:pPr>
        <w:jc w:val="center"/>
        <w:rPr>
          <w:rFonts w:asciiTheme="minorBidi" w:eastAsiaTheme="minorEastAsia" w:hAnsiTheme="minorBidi" w:cstheme="minorBidi"/>
        </w:rPr>
      </w:pPr>
      <m:oMathPara>
        <m:oMath>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5</m:t>
              </m:r>
            </m:sub>
          </m:sSub>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8</m:t>
              </m:r>
            </m:sub>
          </m:sSub>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4</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12(s)</m:t>
              </m:r>
            </m:sub>
          </m:sSub>
          <m:r>
            <w:rPr>
              <w:rFonts w:ascii="Cambria Math" w:eastAsiaTheme="minorEastAsia" w:hAnsi="Cambria Math" w:cstheme="minorBidi"/>
            </w:rPr>
            <m:t>→2</m:t>
          </m:r>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2(g)</m:t>
              </m:r>
            </m:sub>
          </m:sSub>
          <m:r>
            <w:rPr>
              <w:rFonts w:ascii="Cambria Math" w:eastAsiaTheme="minorEastAsia" w:hAnsi="Cambria Math" w:cstheme="minorBidi"/>
            </w:rPr>
            <m:t>+4</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r>
            <w:rPr>
              <w:rFonts w:ascii="Cambria Math" w:eastAsiaTheme="minorEastAsia" w:hAnsi="Cambria Math" w:cstheme="minorBidi"/>
            </w:rPr>
            <m:t>+2C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r>
            <w:rPr>
              <w:rFonts w:ascii="Cambria Math" w:eastAsiaTheme="minorEastAsia" w:hAnsi="Cambria Math" w:cstheme="minorBidi"/>
            </w:rPr>
            <m:t>+3</m:t>
          </m:r>
          <m:sSub>
            <m:sSubPr>
              <m:ctrlPr>
                <w:rPr>
                  <w:rFonts w:ascii="Cambria Math" w:eastAsiaTheme="minorEastAsia" w:hAnsi="Cambria Math" w:cstheme="minorBidi"/>
                  <w:i/>
                </w:rPr>
              </m:ctrlPr>
            </m:sSubPr>
            <m:e>
              <m:r>
                <w:rPr>
                  <w:rFonts w:ascii="Cambria Math" w:eastAsiaTheme="minorEastAsia" w:hAnsi="Cambria Math" w:cstheme="minorBidi"/>
                </w:rPr>
                <m:t>CO</m:t>
              </m:r>
            </m:e>
            <m:sub>
              <m:r>
                <w:rPr>
                  <w:rFonts w:ascii="Cambria Math" w:eastAsiaTheme="minorEastAsia" w:hAnsi="Cambria Math" w:cstheme="minorBidi"/>
                </w:rPr>
                <m:t>2(g)</m:t>
              </m:r>
            </m:sub>
          </m:sSub>
        </m:oMath>
      </m:oMathPara>
    </w:p>
    <w:p w14:paraId="398A3B9F" w14:textId="0B2144F1" w:rsidR="00DC716C" w:rsidRDefault="00DC716C" w:rsidP="00F2002F">
      <w:pPr>
        <w:rPr>
          <w:rFonts w:asciiTheme="minorBidi" w:eastAsiaTheme="minorEastAsia" w:hAnsiTheme="minorBidi" w:cstheme="minorBidi"/>
        </w:rPr>
      </w:pPr>
      <w:r w:rsidRPr="00A4782F">
        <w:rPr>
          <w:rFonts w:asciiTheme="minorBidi" w:eastAsiaTheme="minorEastAsia" w:hAnsiTheme="minorBidi" w:cstheme="minorBidi"/>
        </w:rPr>
        <w:t xml:space="preserve">If those atoms in Group 7 of the Periodic Table with a valance of -1 were to be added to </w:t>
      </w:r>
      <w:r w:rsidRPr="00A4782F">
        <w:rPr>
          <w:rFonts w:asciiTheme="minorBidi" w:eastAsiaTheme="minorEastAsia" w:hAnsiTheme="minorBidi" w:cstheme="minorBidi"/>
          <w:i/>
          <w:iCs/>
        </w:rPr>
        <w:t>PETN</w:t>
      </w:r>
      <w:r w:rsidRPr="00A4782F">
        <w:rPr>
          <w:rFonts w:asciiTheme="minorBidi" w:eastAsiaTheme="minorEastAsia" w:hAnsiTheme="minorBidi" w:cstheme="minorBidi"/>
        </w:rPr>
        <w:t xml:space="preserve"> (such as </w:t>
      </w:r>
      <w:r w:rsidRPr="00A4782F">
        <w:rPr>
          <w:rFonts w:asciiTheme="minorBidi" w:eastAsiaTheme="minorEastAsia" w:hAnsiTheme="minorBidi" w:cstheme="minorBidi"/>
          <w:i/>
          <w:iCs/>
        </w:rPr>
        <w:t>F, Cl, Br</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I</w:t>
      </w:r>
      <w:r w:rsidRPr="00A4782F">
        <w:rPr>
          <w:rFonts w:asciiTheme="minorBidi" w:eastAsiaTheme="minorEastAsia" w:hAnsiTheme="minorBidi" w:cstheme="minorBidi"/>
        </w:rPr>
        <w:t>), then these atoms would naturally compete with hydrogen and the detonation products would become:</w:t>
      </w:r>
    </w:p>
    <w:tbl>
      <w:tblPr>
        <w:tblW w:w="0" w:type="auto"/>
        <w:tblLook w:val="00A0" w:firstRow="1" w:lastRow="0" w:firstColumn="1" w:lastColumn="0" w:noHBand="0" w:noVBand="0"/>
      </w:tblPr>
      <w:tblGrid>
        <w:gridCol w:w="7693"/>
        <w:gridCol w:w="811"/>
      </w:tblGrid>
      <w:tr w:rsidR="0039349C" w:rsidRPr="00A4782F" w14:paraId="1B3E8463" w14:textId="77777777" w:rsidTr="00613E40">
        <w:tc>
          <w:tcPr>
            <w:tcW w:w="7693" w:type="dxa"/>
          </w:tcPr>
          <w:p w14:paraId="09110C32" w14:textId="28821295" w:rsidR="0039349C" w:rsidRPr="002A5E88" w:rsidRDefault="00986730" w:rsidP="00613E40">
            <w:pPr>
              <w:rPr>
                <w:rFonts w:ascii="Cambria Math" w:eastAsiaTheme="minorEastAsia" w:hAnsi="Cambria Math" w:cstheme="minorBidi"/>
                <w:oMath/>
              </w:rPr>
            </w:pPr>
            <m:oMathPara>
              <m:oMath>
                <m:f>
                  <m:fPr>
                    <m:ctrlPr>
                      <w:rPr>
                        <w:rFonts w:ascii="Cambria Math" w:eastAsiaTheme="minorEastAsia" w:hAnsi="Cambria Math" w:cstheme="minorBidi"/>
                        <w:i/>
                        <w:sz w:val="21"/>
                        <w:szCs w:val="21"/>
                      </w:rPr>
                    </m:ctrlPr>
                  </m:fPr>
                  <m:num>
                    <m:r>
                      <w:rPr>
                        <w:rFonts w:ascii="Cambria Math" w:eastAsiaTheme="minorEastAsia" w:hAnsi="Cambria Math" w:cstheme="minorBidi"/>
                        <w:sz w:val="21"/>
                        <w:szCs w:val="21"/>
                      </w:rPr>
                      <m:t>c</m:t>
                    </m:r>
                  </m:num>
                  <m:den>
                    <m:r>
                      <w:rPr>
                        <w:rFonts w:ascii="Cambria Math" w:eastAsiaTheme="minorEastAsia" w:hAnsi="Cambria Math" w:cstheme="minorBidi"/>
                        <w:sz w:val="21"/>
                        <w:szCs w:val="21"/>
                      </w:rPr>
                      <m:t>2</m:t>
                    </m:r>
                  </m:den>
                </m:f>
                <m:sSub>
                  <m:sSubPr>
                    <m:ctrlPr>
                      <w:rPr>
                        <w:rFonts w:ascii="Cambria Math" w:eastAsiaTheme="minorEastAsia" w:hAnsi="Cambria Math" w:cstheme="minorBidi"/>
                        <w:i/>
                        <w:sz w:val="21"/>
                        <w:szCs w:val="21"/>
                      </w:rPr>
                    </m:ctrlPr>
                  </m:sSubPr>
                  <m:e>
                    <m:r>
                      <w:rPr>
                        <w:rFonts w:ascii="Cambria Math" w:eastAsiaTheme="minorEastAsia" w:hAnsi="Cambria Math" w:cstheme="minorBidi"/>
                        <w:sz w:val="21"/>
                        <w:szCs w:val="21"/>
                      </w:rPr>
                      <m:t>N</m:t>
                    </m:r>
                  </m:e>
                  <m:sub>
                    <m:r>
                      <w:rPr>
                        <w:rFonts w:ascii="Cambria Math" w:eastAsiaTheme="minorEastAsia" w:hAnsi="Cambria Math" w:cstheme="minorBidi"/>
                        <w:sz w:val="21"/>
                        <w:szCs w:val="21"/>
                      </w:rPr>
                      <m:t>2</m:t>
                    </m:r>
                  </m:sub>
                </m:sSub>
                <m:r>
                  <w:rPr>
                    <w:rFonts w:ascii="Cambria Math" w:eastAsiaTheme="minorEastAsia" w:hAnsi="Cambria Math" w:cstheme="minorBidi"/>
                    <w:sz w:val="21"/>
                    <w:szCs w:val="21"/>
                  </w:rPr>
                  <m:t>+fHF+clHCl+brHBr+iHI+</m:t>
                </m:r>
                <m:d>
                  <m:dPr>
                    <m:ctrlPr>
                      <w:rPr>
                        <w:rFonts w:ascii="Cambria Math" w:eastAsiaTheme="minorEastAsia" w:hAnsi="Cambria Math" w:cstheme="minorBidi"/>
                        <w:i/>
                        <w:sz w:val="21"/>
                        <w:szCs w:val="21"/>
                      </w:rPr>
                    </m:ctrlPr>
                  </m:dPr>
                  <m:e>
                    <m:f>
                      <m:fPr>
                        <m:ctrlPr>
                          <w:rPr>
                            <w:rFonts w:ascii="Cambria Math" w:eastAsiaTheme="minorEastAsia" w:hAnsi="Cambria Math" w:cstheme="minorBidi"/>
                            <w:i/>
                            <w:sz w:val="21"/>
                            <w:szCs w:val="21"/>
                          </w:rPr>
                        </m:ctrlPr>
                      </m:fPr>
                      <m:num>
                        <m:r>
                          <w:rPr>
                            <w:rFonts w:ascii="Cambria Math" w:eastAsiaTheme="minorEastAsia" w:hAnsi="Cambria Math" w:cstheme="minorBidi"/>
                            <w:sz w:val="21"/>
                            <w:szCs w:val="21"/>
                          </w:rPr>
                          <m:t>b-f-cl-br-i</m:t>
                        </m:r>
                      </m:num>
                      <m:den>
                        <m:r>
                          <w:rPr>
                            <w:rFonts w:ascii="Cambria Math" w:eastAsiaTheme="minorEastAsia" w:hAnsi="Cambria Math" w:cstheme="minorBidi"/>
                            <w:sz w:val="21"/>
                            <w:szCs w:val="21"/>
                          </w:rPr>
                          <m:t>2</m:t>
                        </m:r>
                      </m:den>
                    </m:f>
                  </m:e>
                </m:d>
                <m:sSub>
                  <m:sSubPr>
                    <m:ctrlPr>
                      <w:rPr>
                        <w:rFonts w:ascii="Cambria Math" w:eastAsiaTheme="minorEastAsia" w:hAnsi="Cambria Math" w:cstheme="minorBidi"/>
                        <w:i/>
                        <w:sz w:val="21"/>
                        <w:szCs w:val="21"/>
                      </w:rPr>
                    </m:ctrlPr>
                  </m:sSubPr>
                  <m:e>
                    <m:r>
                      <w:rPr>
                        <w:rFonts w:ascii="Cambria Math" w:eastAsiaTheme="minorEastAsia" w:hAnsi="Cambria Math" w:cstheme="minorBidi"/>
                        <w:sz w:val="21"/>
                        <w:szCs w:val="21"/>
                      </w:rPr>
                      <m:t>H</m:t>
                    </m:r>
                  </m:e>
                  <m:sub>
                    <m:r>
                      <w:rPr>
                        <w:rFonts w:ascii="Cambria Math" w:eastAsiaTheme="minorEastAsia" w:hAnsi="Cambria Math" w:cstheme="minorBidi"/>
                        <w:sz w:val="21"/>
                        <w:szCs w:val="21"/>
                      </w:rPr>
                      <m:t>2</m:t>
                    </m:r>
                  </m:sub>
                </m:sSub>
                <m:r>
                  <w:rPr>
                    <w:rFonts w:ascii="Cambria Math" w:eastAsiaTheme="minorEastAsia" w:hAnsi="Cambria Math" w:cstheme="minorBidi"/>
                    <w:sz w:val="21"/>
                    <w:szCs w:val="21"/>
                  </w:rPr>
                  <m:t>O+</m:t>
                </m:r>
                <m:d>
                  <m:dPr>
                    <m:ctrlPr>
                      <w:rPr>
                        <w:rFonts w:ascii="Cambria Math" w:eastAsiaTheme="minorEastAsia" w:hAnsi="Cambria Math" w:cstheme="minorBidi"/>
                        <w:i/>
                        <w:sz w:val="21"/>
                        <w:szCs w:val="21"/>
                      </w:rPr>
                    </m:ctrlPr>
                  </m:dPr>
                  <m:e>
                    <m:r>
                      <w:rPr>
                        <w:rFonts w:ascii="Cambria Math" w:eastAsiaTheme="minorEastAsia" w:hAnsi="Cambria Math" w:cstheme="minorBidi"/>
                        <w:sz w:val="21"/>
                        <w:szCs w:val="21"/>
                      </w:rPr>
                      <m:t>2a-d+</m:t>
                    </m:r>
                    <m:f>
                      <m:fPr>
                        <m:ctrlPr>
                          <w:rPr>
                            <w:rFonts w:ascii="Cambria Math" w:eastAsiaTheme="minorEastAsia" w:hAnsi="Cambria Math" w:cstheme="minorBidi"/>
                            <w:i/>
                            <w:sz w:val="21"/>
                            <w:szCs w:val="21"/>
                          </w:rPr>
                        </m:ctrlPr>
                      </m:fPr>
                      <m:num>
                        <m:r>
                          <w:rPr>
                            <w:rFonts w:ascii="Cambria Math" w:eastAsiaTheme="minorEastAsia" w:hAnsi="Cambria Math" w:cstheme="minorBidi"/>
                            <w:sz w:val="21"/>
                            <w:szCs w:val="21"/>
                          </w:rPr>
                          <m:t>b-f-cl-br-i</m:t>
                        </m:r>
                      </m:num>
                      <m:den>
                        <m:r>
                          <w:rPr>
                            <w:rFonts w:ascii="Cambria Math" w:eastAsiaTheme="minorEastAsia" w:hAnsi="Cambria Math" w:cstheme="minorBidi"/>
                            <w:sz w:val="21"/>
                            <w:szCs w:val="21"/>
                          </w:rPr>
                          <m:t>2</m:t>
                        </m:r>
                      </m:den>
                    </m:f>
                  </m:e>
                </m:d>
                <m:r>
                  <w:rPr>
                    <w:rFonts w:ascii="Cambria Math" w:eastAsiaTheme="minorEastAsia" w:hAnsi="Cambria Math" w:cstheme="minorBidi"/>
                    <w:sz w:val="21"/>
                    <w:szCs w:val="21"/>
                  </w:rPr>
                  <m:t>CO+</m:t>
                </m:r>
                <m:d>
                  <m:dPr>
                    <m:ctrlPr>
                      <w:rPr>
                        <w:rFonts w:ascii="Cambria Math" w:eastAsiaTheme="minorEastAsia" w:hAnsi="Cambria Math" w:cstheme="minorBidi"/>
                        <w:i/>
                        <w:sz w:val="21"/>
                        <w:szCs w:val="21"/>
                      </w:rPr>
                    </m:ctrlPr>
                  </m:dPr>
                  <m:e>
                    <m:r>
                      <w:rPr>
                        <w:rFonts w:ascii="Cambria Math" w:eastAsiaTheme="minorEastAsia" w:hAnsi="Cambria Math" w:cstheme="minorBidi"/>
                        <w:sz w:val="21"/>
                        <w:szCs w:val="21"/>
                      </w:rPr>
                      <m:t>d-a-</m:t>
                    </m:r>
                    <m:f>
                      <m:fPr>
                        <m:ctrlPr>
                          <w:rPr>
                            <w:rFonts w:ascii="Cambria Math" w:eastAsiaTheme="minorEastAsia" w:hAnsi="Cambria Math" w:cstheme="minorBidi"/>
                            <w:i/>
                            <w:sz w:val="21"/>
                            <w:szCs w:val="21"/>
                          </w:rPr>
                        </m:ctrlPr>
                      </m:fPr>
                      <m:num>
                        <m:r>
                          <w:rPr>
                            <w:rFonts w:ascii="Cambria Math" w:eastAsiaTheme="minorEastAsia" w:hAnsi="Cambria Math" w:cstheme="minorBidi"/>
                            <w:sz w:val="21"/>
                            <w:szCs w:val="21"/>
                          </w:rPr>
                          <m:t>b-f-cl-br-i</m:t>
                        </m:r>
                      </m:num>
                      <m:den>
                        <m:r>
                          <w:rPr>
                            <w:rFonts w:ascii="Cambria Math" w:eastAsiaTheme="minorEastAsia" w:hAnsi="Cambria Math" w:cstheme="minorBidi"/>
                            <w:sz w:val="21"/>
                            <w:szCs w:val="21"/>
                          </w:rPr>
                          <m:t>2</m:t>
                        </m:r>
                      </m:den>
                    </m:f>
                  </m:e>
                </m:d>
                <m:sSub>
                  <m:sSubPr>
                    <m:ctrlPr>
                      <w:rPr>
                        <w:rFonts w:ascii="Cambria Math" w:eastAsiaTheme="minorEastAsia" w:hAnsi="Cambria Math" w:cstheme="minorBidi"/>
                        <w:i/>
                        <w:sz w:val="21"/>
                        <w:szCs w:val="21"/>
                      </w:rPr>
                    </m:ctrlPr>
                  </m:sSubPr>
                  <m:e>
                    <m:r>
                      <w:rPr>
                        <w:rFonts w:ascii="Cambria Math" w:eastAsiaTheme="minorEastAsia" w:hAnsi="Cambria Math" w:cstheme="minorBidi"/>
                        <w:sz w:val="21"/>
                        <w:szCs w:val="21"/>
                      </w:rPr>
                      <m:t>CO</m:t>
                    </m:r>
                  </m:e>
                  <m:sub>
                    <m:r>
                      <w:rPr>
                        <w:rFonts w:ascii="Cambria Math" w:eastAsiaTheme="minorEastAsia" w:hAnsi="Cambria Math" w:cstheme="minorBidi"/>
                        <w:sz w:val="21"/>
                        <w:szCs w:val="21"/>
                      </w:rPr>
                      <m:t>2</m:t>
                    </m:r>
                  </m:sub>
                </m:sSub>
              </m:oMath>
            </m:oMathPara>
          </w:p>
        </w:tc>
        <w:tc>
          <w:tcPr>
            <w:tcW w:w="811" w:type="dxa"/>
          </w:tcPr>
          <w:p w14:paraId="6E0D9C9F" w14:textId="790BBDE2" w:rsidR="0039349C" w:rsidRPr="00A4782F" w:rsidRDefault="0039349C" w:rsidP="00613E40">
            <w:pPr>
              <w:pStyle w:val="Caption"/>
              <w:jc w:val="right"/>
              <w:rPr>
                <w:rFonts w:asciiTheme="minorBidi" w:hAnsiTheme="minorBidi" w:cstheme="minorBidi"/>
              </w:rPr>
            </w:pPr>
            <w:bookmarkStart w:id="260" w:name="_Ref143537943"/>
            <w:bookmarkStart w:id="261" w:name="_Toc152142414"/>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13</w:t>
            </w:r>
            <w:r w:rsidR="00260D8A">
              <w:rPr>
                <w:rFonts w:asciiTheme="minorBidi" w:hAnsiTheme="minorBidi" w:cstheme="minorBidi"/>
              </w:rPr>
              <w:fldChar w:fldCharType="end"/>
            </w:r>
            <w:bookmarkEnd w:id="260"/>
            <w:r w:rsidRPr="00A4782F">
              <w:rPr>
                <w:rFonts w:asciiTheme="minorBidi" w:hAnsiTheme="minorBidi" w:cstheme="minorBidi"/>
              </w:rPr>
              <w:t>)</w:t>
            </w:r>
            <w:bookmarkEnd w:id="261"/>
          </w:p>
        </w:tc>
      </w:tr>
    </w:tbl>
    <w:p w14:paraId="6ABDFD16" w14:textId="77777777" w:rsidR="0039349C" w:rsidRDefault="0039349C" w:rsidP="00F2002F">
      <w:pPr>
        <w:rPr>
          <w:rFonts w:asciiTheme="minorBidi" w:eastAsiaTheme="minorEastAsia" w:hAnsiTheme="minorBidi" w:cstheme="minorBidi"/>
        </w:rPr>
      </w:pPr>
    </w:p>
    <w:p w14:paraId="768EC987" w14:textId="77777777" w:rsidR="00DC716C" w:rsidRPr="00A4782F" w:rsidRDefault="00DC716C" w:rsidP="00A4782F">
      <w:pPr>
        <w:pStyle w:val="Heading3"/>
      </w:pPr>
      <w:bookmarkStart w:id="262" w:name="_Toc143499530"/>
      <w:bookmarkStart w:id="263" w:name="_Toc152159612"/>
      <w:r w:rsidRPr="00A4782F">
        <w:t>Example 4 - When an oxygen surplus is evident within the explosive</w:t>
      </w:r>
      <w:r w:rsidRPr="00A4782F">
        <w:rPr>
          <w:rFonts w:eastAsiaTheme="minorEastAsia"/>
        </w:rPr>
        <w:t>.</w:t>
      </w:r>
      <w:bookmarkEnd w:id="262"/>
      <w:bookmarkEnd w:id="263"/>
      <w:r w:rsidRPr="00A4782F">
        <w:rPr>
          <w:rFonts w:eastAsiaTheme="minorEastAsia"/>
        </w:rPr>
        <w:t xml:space="preserve">  </w:t>
      </w:r>
    </w:p>
    <w:p w14:paraId="0E391D0F" w14:textId="6D0BC62D" w:rsidR="00DC716C" w:rsidRDefault="00DC716C" w:rsidP="00A4782F">
      <w:pPr>
        <w:rPr>
          <w:rFonts w:asciiTheme="minorBidi" w:eastAsiaTheme="minorEastAsia" w:hAnsiTheme="minorBidi" w:cstheme="minorBidi"/>
        </w:rPr>
      </w:pPr>
      <w:r w:rsidRPr="00A4782F">
        <w:rPr>
          <w:rFonts w:asciiTheme="minorBidi" w:eastAsiaTheme="minorEastAsia" w:hAnsiTheme="minorBidi" w:cstheme="minorBidi"/>
        </w:rPr>
        <w:t xml:space="preserve">In a situation where there is an abundance of oxygen in the explosive such as nitroglycerine </w:t>
      </w:r>
      <w:r w:rsidRPr="00A4782F">
        <w:rPr>
          <w:rFonts w:asciiTheme="minorBidi" w:eastAsiaTheme="minorEastAsia" w:hAnsiTheme="minorBidi" w:cstheme="minorBidi"/>
          <w:i/>
          <w:iCs/>
        </w:rPr>
        <w:t>NG (C</w:t>
      </w:r>
      <w:r w:rsidRPr="00A4782F">
        <w:rPr>
          <w:rFonts w:asciiTheme="minorBidi" w:eastAsiaTheme="minorEastAsia" w:hAnsiTheme="minorBidi" w:cstheme="minorBidi"/>
          <w:i/>
          <w:iCs/>
          <w:vertAlign w:val="subscript"/>
        </w:rPr>
        <w:t>3</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5</w:t>
      </w:r>
      <w:r w:rsidRPr="00A4782F">
        <w:rPr>
          <w:rFonts w:asciiTheme="minorBidi" w:eastAsiaTheme="minorEastAsia" w:hAnsiTheme="minorBidi" w:cstheme="minorBidi"/>
          <w:i/>
          <w:iCs/>
        </w:rPr>
        <w:t>N</w:t>
      </w:r>
      <w:r w:rsidRPr="00A4782F">
        <w:rPr>
          <w:rFonts w:asciiTheme="minorBidi" w:eastAsiaTheme="minorEastAsia" w:hAnsiTheme="minorBidi" w:cstheme="minorBidi"/>
          <w:i/>
          <w:iCs/>
          <w:vertAlign w:val="subscript"/>
        </w:rPr>
        <w:t>3</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9(l)</w:t>
      </w:r>
      <w:r w:rsidRPr="00A4782F">
        <w:rPr>
          <w:rFonts w:asciiTheme="minorBidi" w:eastAsiaTheme="minorEastAsia" w:hAnsiTheme="minorBidi" w:cstheme="minorBidi"/>
          <w:i/>
          <w:iCs/>
        </w:rPr>
        <w:t>)</w:t>
      </w:r>
      <w:r w:rsidRPr="00A4782F">
        <w:rPr>
          <w:rFonts w:asciiTheme="minorBidi" w:eastAsiaTheme="minorEastAsia" w:hAnsiTheme="minorBidi" w:cstheme="minorBidi"/>
        </w:rPr>
        <w:t xml:space="preserve"> then unused oxygen remains after the production of carbon dioxide and water. This is described by the condition:</w:t>
      </w:r>
    </w:p>
    <w:tbl>
      <w:tblPr>
        <w:tblW w:w="0" w:type="auto"/>
        <w:tblLook w:val="00A0" w:firstRow="1" w:lastRow="0" w:firstColumn="1" w:lastColumn="0" w:noHBand="0" w:noVBand="0"/>
      </w:tblPr>
      <w:tblGrid>
        <w:gridCol w:w="7693"/>
        <w:gridCol w:w="811"/>
      </w:tblGrid>
      <w:tr w:rsidR="002A34A1" w:rsidRPr="00A4782F" w14:paraId="045E8A0E" w14:textId="77777777" w:rsidTr="00613E40">
        <w:tc>
          <w:tcPr>
            <w:tcW w:w="7693" w:type="dxa"/>
          </w:tcPr>
          <w:p w14:paraId="622129F7" w14:textId="35EC8C38" w:rsidR="002A34A1" w:rsidRPr="00A4782F" w:rsidRDefault="002A34A1" w:rsidP="00613E40">
            <w:pPr>
              <w:jc w:val="center"/>
              <w:rPr>
                <w:rFonts w:asciiTheme="minorBidi" w:hAnsiTheme="minorBidi" w:cstheme="minorBidi"/>
              </w:rPr>
            </w:pPr>
            <m:oMath>
              <m:r>
                <w:rPr>
                  <w:rFonts w:ascii="Cambria Math" w:eastAsiaTheme="minorEastAsia" w:hAnsi="Cambria Math" w:cstheme="minorBidi"/>
                </w:rPr>
                <m:t>O&gt;C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m:t>
                  </m:r>
                </m:sub>
              </m:sSub>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m:t>
              </m:r>
            </m:oMath>
            <w:r w:rsidRPr="00A4782F">
              <w:rPr>
                <w:rFonts w:asciiTheme="minorBidi" w:eastAsiaTheme="minorEastAsia" w:hAnsiTheme="minorBidi" w:cstheme="minorBidi"/>
              </w:rPr>
              <w:t xml:space="preserve"> </w:t>
            </w:r>
          </w:p>
        </w:tc>
        <w:tc>
          <w:tcPr>
            <w:tcW w:w="811" w:type="dxa"/>
          </w:tcPr>
          <w:p w14:paraId="2D53D6A7" w14:textId="7AA47B85" w:rsidR="002A34A1" w:rsidRPr="00A4782F" w:rsidRDefault="002A34A1" w:rsidP="00613E40">
            <w:pPr>
              <w:pStyle w:val="Caption"/>
              <w:jc w:val="right"/>
              <w:rPr>
                <w:rFonts w:asciiTheme="minorBidi" w:hAnsiTheme="minorBidi" w:cstheme="minorBidi"/>
              </w:rPr>
            </w:pPr>
            <w:bookmarkStart w:id="264" w:name="_Toc152142415"/>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14</w:t>
            </w:r>
            <w:r w:rsidR="00260D8A">
              <w:rPr>
                <w:rFonts w:asciiTheme="minorBidi" w:hAnsiTheme="minorBidi" w:cstheme="minorBidi"/>
              </w:rPr>
              <w:fldChar w:fldCharType="end"/>
            </w:r>
            <w:r w:rsidRPr="00A4782F">
              <w:rPr>
                <w:rFonts w:asciiTheme="minorBidi" w:hAnsiTheme="minorBidi" w:cstheme="minorBidi"/>
              </w:rPr>
              <w:t>)</w:t>
            </w:r>
            <w:bookmarkEnd w:id="264"/>
          </w:p>
        </w:tc>
      </w:tr>
      <w:tr w:rsidR="002A34A1" w:rsidRPr="00A4782F" w14:paraId="10A05CCA" w14:textId="77777777" w:rsidTr="002A34A1">
        <w:tc>
          <w:tcPr>
            <w:tcW w:w="7693" w:type="dxa"/>
          </w:tcPr>
          <w:p w14:paraId="39E2F634" w14:textId="72657226" w:rsidR="002A34A1" w:rsidRPr="002A34A1" w:rsidRDefault="002A34A1" w:rsidP="00613E40">
            <w:pPr>
              <w:jc w:val="center"/>
              <w:rPr>
                <w:rFonts w:ascii="Cambria Math" w:eastAsiaTheme="minorEastAsia" w:hAnsi="Cambria Math" w:cstheme="minorBidi"/>
                <w:oMath/>
              </w:rPr>
            </w:pPr>
            <m:oMathPara>
              <m:oMath>
                <m:r>
                  <w:rPr>
                    <w:rFonts w:ascii="Cambria Math" w:eastAsiaTheme="minorEastAsia" w:hAnsi="Cambria Math" w:cstheme="minorBidi"/>
                  </w:rPr>
                  <m:t>∴d&gt;2a+</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b-f-cl-br-i</m:t>
                        </m:r>
                      </m:num>
                      <m:den>
                        <m:r>
                          <w:rPr>
                            <w:rFonts w:ascii="Cambria Math" w:eastAsiaTheme="minorEastAsia" w:hAnsi="Cambria Math" w:cstheme="minorBidi"/>
                          </w:rPr>
                          <m:t>2</m:t>
                        </m:r>
                      </m:den>
                    </m:f>
                  </m:e>
                </m:d>
              </m:oMath>
            </m:oMathPara>
          </w:p>
        </w:tc>
        <w:tc>
          <w:tcPr>
            <w:tcW w:w="811" w:type="dxa"/>
          </w:tcPr>
          <w:p w14:paraId="530C0ECB" w14:textId="49A529B5" w:rsidR="002A34A1" w:rsidRPr="00A4782F" w:rsidRDefault="002A34A1" w:rsidP="00613E40">
            <w:pPr>
              <w:pStyle w:val="Caption"/>
              <w:jc w:val="right"/>
              <w:rPr>
                <w:rFonts w:asciiTheme="minorBidi" w:hAnsiTheme="minorBidi" w:cstheme="minorBidi"/>
              </w:rPr>
            </w:pPr>
            <w:bookmarkStart w:id="265" w:name="_Toc152142416"/>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15</w:t>
            </w:r>
            <w:r w:rsidR="00260D8A">
              <w:rPr>
                <w:rFonts w:asciiTheme="minorBidi" w:hAnsiTheme="minorBidi" w:cstheme="minorBidi"/>
              </w:rPr>
              <w:fldChar w:fldCharType="end"/>
            </w:r>
            <w:r w:rsidRPr="00A4782F">
              <w:rPr>
                <w:rFonts w:asciiTheme="minorBidi" w:hAnsiTheme="minorBidi" w:cstheme="minorBidi"/>
              </w:rPr>
              <w:t>)</w:t>
            </w:r>
            <w:bookmarkEnd w:id="265"/>
          </w:p>
        </w:tc>
      </w:tr>
    </w:tbl>
    <w:p w14:paraId="45144087" w14:textId="69EA3EEC" w:rsidR="00DC716C" w:rsidRDefault="00DC716C" w:rsidP="00A4782F">
      <w:pPr>
        <w:rPr>
          <w:rFonts w:asciiTheme="minorBidi" w:eastAsiaTheme="minorEastAsia" w:hAnsiTheme="minorBidi" w:cstheme="minorBidi"/>
        </w:rPr>
      </w:pPr>
      <w:r w:rsidRPr="00A4782F">
        <w:rPr>
          <w:rFonts w:asciiTheme="minorBidi" w:eastAsiaTheme="minorEastAsia" w:hAnsiTheme="minorBidi" w:cstheme="minorBidi"/>
        </w:rPr>
        <w:t xml:space="preserve">The products of detonation would comprise </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i/>
          <w:iCs/>
        </w:rPr>
        <w:t>, 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(g)</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CO</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vertAlign w:val="subscript"/>
        </w:rPr>
        <w:t xml:space="preserve"> </w:t>
      </w:r>
      <w:r w:rsidRPr="00A4782F">
        <w:rPr>
          <w:rFonts w:asciiTheme="minorBidi" w:eastAsiaTheme="minorEastAsia" w:hAnsiTheme="minorBidi" w:cstheme="minorBidi"/>
        </w:rPr>
        <w:t xml:space="preserve">as follows </w:t>
      </w:r>
      <w:sdt>
        <w:sdtPr>
          <w:rPr>
            <w:rFonts w:asciiTheme="minorBidi" w:eastAsiaTheme="minorEastAsia" w:hAnsiTheme="minorBidi" w:cstheme="minorBidi"/>
          </w:rPr>
          <w:id w:val="1879036284"/>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Akh111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[64]</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w:t>
      </w:r>
    </w:p>
    <w:tbl>
      <w:tblPr>
        <w:tblW w:w="0" w:type="auto"/>
        <w:tblLook w:val="00A0" w:firstRow="1" w:lastRow="0" w:firstColumn="1" w:lastColumn="0" w:noHBand="0" w:noVBand="0"/>
      </w:tblPr>
      <w:tblGrid>
        <w:gridCol w:w="7694"/>
        <w:gridCol w:w="810"/>
      </w:tblGrid>
      <w:tr w:rsidR="00860752" w:rsidRPr="00A4782F" w14:paraId="4B733C6C" w14:textId="77777777" w:rsidTr="00613E40">
        <w:tc>
          <w:tcPr>
            <w:tcW w:w="7694" w:type="dxa"/>
          </w:tcPr>
          <w:p w14:paraId="54E2BC8C" w14:textId="0B7E0379" w:rsidR="00860752" w:rsidRPr="00847FA3" w:rsidRDefault="00986730" w:rsidP="00860752">
            <w:pPr>
              <w:jc w:val="center"/>
              <w:rPr>
                <w:rFonts w:asciiTheme="minorBidi" w:eastAsiaTheme="minorEastAsia" w:hAnsiTheme="minorBidi" w:cstheme="minorBidi"/>
                <w:i/>
                <w:iCs/>
              </w:rPr>
            </w:pPr>
            <m:oMathPara>
              <m:oMath>
                <m:f>
                  <m:fPr>
                    <m:ctrlPr>
                      <w:rPr>
                        <w:rFonts w:ascii="Cambria Math" w:eastAsiaTheme="minorEastAsia" w:hAnsi="Cambria Math" w:cstheme="minorBidi"/>
                        <w:i/>
                      </w:rPr>
                    </m:ctrlPr>
                  </m:fPr>
                  <m:num>
                    <m:r>
                      <w:rPr>
                        <w:rFonts w:ascii="Cambria Math" w:eastAsiaTheme="minorEastAsia" w:hAnsi="Cambria Math" w:cstheme="minorBidi"/>
                      </w:rPr>
                      <m:t>c</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b</m:t>
                        </m:r>
                      </m:num>
                      <m:den>
                        <m:r>
                          <w:rPr>
                            <w:rFonts w:ascii="Cambria Math" w:eastAsiaTheme="minorEastAsia" w:hAnsi="Cambria Math" w:cstheme="minorBidi"/>
                          </w:rPr>
                          <m:t>2</m:t>
                        </m:r>
                      </m:den>
                    </m:f>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O+aC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m:t>
                    </m:r>
                  </m:sub>
                </m:sSub>
                <m:r>
                  <w:rPr>
                    <w:rFonts w:ascii="Cambria Math" w:eastAsiaTheme="minorEastAsia" w:hAnsi="Cambria Math" w:cstheme="minorBidi"/>
                  </w:rPr>
                  <m:t>+</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d-</m:t>
                        </m:r>
                        <m:f>
                          <m:fPr>
                            <m:ctrlPr>
                              <w:rPr>
                                <w:rFonts w:ascii="Cambria Math" w:eastAsiaTheme="minorEastAsia" w:hAnsi="Cambria Math" w:cstheme="minorBidi"/>
                                <w:i/>
                              </w:rPr>
                            </m:ctrlPr>
                          </m:fPr>
                          <m:num>
                            <m:r>
                              <w:rPr>
                                <w:rFonts w:ascii="Cambria Math" w:eastAsiaTheme="minorEastAsia" w:hAnsi="Cambria Math" w:cstheme="minorBidi"/>
                              </w:rPr>
                              <m:t>b</m:t>
                            </m:r>
                          </m:num>
                          <m:den>
                            <m:r>
                              <w:rPr>
                                <w:rFonts w:ascii="Cambria Math" w:eastAsiaTheme="minorEastAsia" w:hAnsi="Cambria Math" w:cstheme="minorBidi"/>
                              </w:rPr>
                              <m:t>2</m:t>
                            </m:r>
                          </m:den>
                        </m:f>
                        <m:r>
                          <w:rPr>
                            <w:rFonts w:ascii="Cambria Math" w:eastAsiaTheme="minorEastAsia" w:hAnsi="Cambria Math" w:cstheme="minorBidi"/>
                          </w:rPr>
                          <m:t>-2a</m:t>
                        </m:r>
                      </m:num>
                      <m:den>
                        <m:r>
                          <w:rPr>
                            <w:rFonts w:ascii="Cambria Math" w:eastAsiaTheme="minorEastAsia" w:hAnsi="Cambria Math" w:cstheme="minorBidi"/>
                          </w:rPr>
                          <m:t>2</m:t>
                        </m:r>
                      </m:den>
                    </m:f>
                  </m:e>
                </m:d>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m:t>
                    </m:r>
                  </m:sub>
                </m:sSub>
              </m:oMath>
            </m:oMathPara>
          </w:p>
        </w:tc>
        <w:tc>
          <w:tcPr>
            <w:tcW w:w="810" w:type="dxa"/>
          </w:tcPr>
          <w:p w14:paraId="1968257F" w14:textId="323EE3FD" w:rsidR="00860752" w:rsidRPr="00A4782F" w:rsidRDefault="00860752" w:rsidP="00860752">
            <w:pPr>
              <w:pStyle w:val="Caption"/>
              <w:rPr>
                <w:rFonts w:asciiTheme="minorBidi" w:hAnsiTheme="minorBidi" w:cstheme="minorBidi"/>
              </w:rPr>
            </w:pPr>
            <w:bookmarkStart w:id="266" w:name="_Toc152142417"/>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16</w:t>
            </w:r>
            <w:r w:rsidR="00260D8A">
              <w:rPr>
                <w:rFonts w:asciiTheme="minorBidi" w:hAnsiTheme="minorBidi" w:cstheme="minorBidi"/>
              </w:rPr>
              <w:fldChar w:fldCharType="end"/>
            </w:r>
            <w:r w:rsidRPr="00A4782F">
              <w:rPr>
                <w:rFonts w:asciiTheme="minorBidi" w:hAnsiTheme="minorBidi" w:cstheme="minorBidi"/>
              </w:rPr>
              <w:t>)</w:t>
            </w:r>
            <w:bookmarkEnd w:id="266"/>
          </w:p>
        </w:tc>
      </w:tr>
    </w:tbl>
    <w:p w14:paraId="332A3F0F" w14:textId="77777777" w:rsidR="00860752" w:rsidRPr="00A4782F" w:rsidRDefault="00860752" w:rsidP="00A4782F">
      <w:pPr>
        <w:rPr>
          <w:rFonts w:asciiTheme="minorBidi" w:eastAsiaTheme="minorEastAsia" w:hAnsiTheme="minorBidi" w:cstheme="minorBidi"/>
        </w:rPr>
      </w:pPr>
    </w:p>
    <w:p w14:paraId="31ED05DC" w14:textId="4399DDF2" w:rsidR="00DC716C" w:rsidRPr="00A4782F" w:rsidRDefault="00DC716C" w:rsidP="00A4782F">
      <w:pPr>
        <w:rPr>
          <w:rFonts w:asciiTheme="minorBidi" w:eastAsiaTheme="minorEastAsia" w:hAnsiTheme="minorBidi" w:cstheme="minorBidi"/>
        </w:rPr>
      </w:pPr>
      <m:oMathPara>
        <m:oMath>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3</m:t>
              </m:r>
            </m:sub>
          </m:sSub>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5</m:t>
              </m:r>
            </m:sub>
          </m:sSub>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3</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9(l)</m:t>
              </m:r>
            </m:sub>
          </m:sSub>
          <m:r>
            <w:rPr>
              <w:rFonts w:ascii="Cambria Math" w:eastAsiaTheme="minorEastAsia" w:hAnsi="Cambria Math" w:cstheme="minorBidi"/>
            </w:rPr>
            <m:t>→</m:t>
          </m:r>
          <m:f>
            <m:fPr>
              <m:ctrlPr>
                <w:rPr>
                  <w:rFonts w:ascii="Cambria Math" w:eastAsiaTheme="minorEastAsia" w:hAnsi="Cambria Math" w:cstheme="minorBidi"/>
                  <w:i/>
                </w:rPr>
              </m:ctrlPr>
            </m:fPr>
            <m:num>
              <m:r>
                <w:rPr>
                  <w:rFonts w:ascii="Cambria Math" w:eastAsiaTheme="minorEastAsia" w:hAnsi="Cambria Math" w:cstheme="minorBidi"/>
                </w:rPr>
                <m:t>3</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5</m:t>
                  </m:r>
                </m:num>
                <m:den>
                  <m:r>
                    <w:rPr>
                      <w:rFonts w:ascii="Cambria Math" w:eastAsiaTheme="minorEastAsia" w:hAnsi="Cambria Math" w:cstheme="minorBidi"/>
                    </w:rPr>
                    <m:t>2</m:t>
                  </m:r>
                </m:den>
              </m:f>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O+3C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m:t>
              </m:r>
            </m:sub>
          </m:sSub>
          <m:r>
            <w:rPr>
              <w:rFonts w:ascii="Cambria Math" w:eastAsiaTheme="minorEastAsia" w:hAnsi="Cambria Math" w:cstheme="minorBidi"/>
            </w:rPr>
            <m:t>+</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9-</m:t>
                  </m:r>
                  <m:f>
                    <m:fPr>
                      <m:ctrlPr>
                        <w:rPr>
                          <w:rFonts w:ascii="Cambria Math" w:eastAsiaTheme="minorEastAsia" w:hAnsi="Cambria Math" w:cstheme="minorBidi"/>
                          <w:i/>
                        </w:rPr>
                      </m:ctrlPr>
                    </m:fPr>
                    <m:num>
                      <m:r>
                        <w:rPr>
                          <w:rFonts w:ascii="Cambria Math" w:eastAsiaTheme="minorEastAsia" w:hAnsi="Cambria Math" w:cstheme="minorBidi"/>
                        </w:rPr>
                        <m:t>5</m:t>
                      </m:r>
                    </m:num>
                    <m:den>
                      <m:r>
                        <w:rPr>
                          <w:rFonts w:ascii="Cambria Math" w:eastAsiaTheme="minorEastAsia" w:hAnsi="Cambria Math" w:cstheme="minorBidi"/>
                        </w:rPr>
                        <m:t>2</m:t>
                      </m:r>
                    </m:den>
                  </m:f>
                  <m:r>
                    <w:rPr>
                      <w:rFonts w:ascii="Cambria Math" w:eastAsiaTheme="minorEastAsia" w:hAnsi="Cambria Math" w:cstheme="minorBidi"/>
                    </w:rPr>
                    <m:t>-6</m:t>
                  </m:r>
                </m:num>
                <m:den>
                  <m:r>
                    <w:rPr>
                      <w:rFonts w:ascii="Cambria Math" w:eastAsiaTheme="minorEastAsia" w:hAnsi="Cambria Math" w:cstheme="minorBidi"/>
                    </w:rPr>
                    <m:t>2</m:t>
                  </m:r>
                </m:den>
              </m:f>
            </m:e>
          </m:d>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m:t>
              </m:r>
            </m:sub>
          </m:sSub>
        </m:oMath>
      </m:oMathPara>
    </w:p>
    <w:p w14:paraId="300F8200" w14:textId="18DD9501" w:rsidR="00DC716C" w:rsidRPr="00A4782F" w:rsidRDefault="00DC716C" w:rsidP="00A4782F">
      <w:pPr>
        <w:rPr>
          <w:rFonts w:asciiTheme="minorBidi" w:eastAsiaTheme="minorEastAsia" w:hAnsiTheme="minorBidi" w:cstheme="minorBidi"/>
        </w:rPr>
      </w:pPr>
      <m:oMathPara>
        <m:oMath>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3</m:t>
              </m:r>
            </m:sub>
          </m:sSub>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5</m:t>
              </m:r>
            </m:sub>
          </m:sSub>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3</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9(l)</m:t>
              </m:r>
            </m:sub>
          </m:sSub>
          <m:r>
            <w:rPr>
              <w:rFonts w:ascii="Cambria Math" w:eastAsiaTheme="minorEastAsia" w:hAnsi="Cambria Math" w:cstheme="minorBidi"/>
            </w:rPr>
            <m:t>→</m:t>
          </m:r>
          <m:f>
            <m:fPr>
              <m:ctrlPr>
                <w:rPr>
                  <w:rFonts w:ascii="Cambria Math" w:eastAsiaTheme="minorEastAsia" w:hAnsi="Cambria Math" w:cstheme="minorBidi"/>
                  <w:i/>
                </w:rPr>
              </m:ctrlPr>
            </m:fPr>
            <m:num>
              <m:r>
                <w:rPr>
                  <w:rFonts w:ascii="Cambria Math" w:eastAsiaTheme="minorEastAsia" w:hAnsi="Cambria Math" w:cstheme="minorBidi"/>
                </w:rPr>
                <m:t>3</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2(g)</m:t>
              </m:r>
            </m:sub>
          </m:sSub>
          <m:r>
            <w:rPr>
              <w:rFonts w:ascii="Cambria Math" w:eastAsiaTheme="minorEastAsia" w:hAnsi="Cambria Math" w:cstheme="minorBidi"/>
            </w:rPr>
            <m:t>+2</m:t>
          </m:r>
          <m:f>
            <m:fPr>
              <m:ctrlPr>
                <w:rPr>
                  <w:rFonts w:ascii="Cambria Math" w:eastAsiaTheme="minorEastAsia" w:hAnsi="Cambria Math" w:cstheme="minorBidi"/>
                  <w:i/>
                </w:rPr>
              </m:ctrlPr>
            </m:fPr>
            <m:num>
              <m:r>
                <w:rPr>
                  <w:rFonts w:ascii="Cambria Math" w:eastAsiaTheme="minorEastAsia" w:hAnsi="Cambria Math" w:cstheme="minorBidi"/>
                </w:rPr>
                <m:t>1</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r>
            <w:rPr>
              <w:rFonts w:ascii="Cambria Math" w:eastAsiaTheme="minorEastAsia" w:hAnsi="Cambria Math" w:cstheme="minorBidi"/>
            </w:rPr>
            <m:t>+3C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2(g)</m:t>
              </m:r>
            </m:sub>
          </m:sSub>
          <m:r>
            <w:rPr>
              <w:rFonts w:ascii="Cambria Math" w:eastAsiaTheme="minorEastAsia" w:hAnsi="Cambria Math" w:cstheme="minorBidi"/>
            </w:rPr>
            <m:t>+</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1</m:t>
                  </m:r>
                </m:num>
                <m:den>
                  <m:r>
                    <w:rPr>
                      <w:rFonts w:ascii="Cambria Math" w:eastAsiaTheme="minorEastAsia" w:hAnsi="Cambria Math" w:cstheme="minorBidi"/>
                    </w:rPr>
                    <m:t>4</m:t>
                  </m:r>
                </m:den>
              </m:f>
            </m:e>
          </m:d>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2(g)</m:t>
              </m:r>
            </m:sub>
          </m:sSub>
        </m:oMath>
      </m:oMathPara>
    </w:p>
    <w:p w14:paraId="013E12EC" w14:textId="3AD0AE71" w:rsidR="00DC716C" w:rsidRDefault="00DC716C" w:rsidP="00F2002F">
      <w:pPr>
        <w:rPr>
          <w:rFonts w:asciiTheme="minorBidi" w:eastAsiaTheme="minorEastAsia" w:hAnsiTheme="minorBidi" w:cstheme="minorBidi"/>
        </w:rPr>
      </w:pPr>
      <w:r w:rsidRPr="00A4782F">
        <w:rPr>
          <w:rFonts w:asciiTheme="minorBidi" w:eastAsiaTheme="minorEastAsia" w:hAnsiTheme="minorBidi" w:cstheme="minorBidi"/>
        </w:rPr>
        <w:t xml:space="preserve">If those atoms in Group 7 of the Periodic Table with a valance of -1 were to be added to </w:t>
      </w:r>
      <w:r w:rsidRPr="00A4782F">
        <w:rPr>
          <w:rFonts w:asciiTheme="minorBidi" w:eastAsiaTheme="minorEastAsia" w:hAnsiTheme="minorBidi" w:cstheme="minorBidi"/>
          <w:i/>
          <w:iCs/>
        </w:rPr>
        <w:t>NG</w:t>
      </w:r>
      <w:r w:rsidRPr="00A4782F">
        <w:rPr>
          <w:rFonts w:asciiTheme="minorBidi" w:eastAsiaTheme="minorEastAsia" w:hAnsiTheme="minorBidi" w:cstheme="minorBidi"/>
        </w:rPr>
        <w:t xml:space="preserve"> (such as </w:t>
      </w:r>
      <w:r w:rsidRPr="00A4782F">
        <w:rPr>
          <w:rFonts w:asciiTheme="minorBidi" w:eastAsiaTheme="minorEastAsia" w:hAnsiTheme="minorBidi" w:cstheme="minorBidi"/>
          <w:i/>
          <w:iCs/>
        </w:rPr>
        <w:t>F, Cl, Br,</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I</w:t>
      </w:r>
      <w:r w:rsidRPr="00A4782F">
        <w:rPr>
          <w:rFonts w:asciiTheme="minorBidi" w:eastAsiaTheme="minorEastAsia" w:hAnsiTheme="minorBidi" w:cstheme="minorBidi"/>
        </w:rPr>
        <w:t>), then these atoms would naturally compete with hydrogen and the detonation products would become:</w:t>
      </w:r>
    </w:p>
    <w:tbl>
      <w:tblPr>
        <w:tblW w:w="0" w:type="auto"/>
        <w:tblLook w:val="00A0" w:firstRow="1" w:lastRow="0" w:firstColumn="1" w:lastColumn="0" w:noHBand="0" w:noVBand="0"/>
      </w:tblPr>
      <w:tblGrid>
        <w:gridCol w:w="7693"/>
        <w:gridCol w:w="811"/>
      </w:tblGrid>
      <w:tr w:rsidR="002A34A1" w:rsidRPr="00A4782F" w14:paraId="529DDAD4" w14:textId="77777777" w:rsidTr="00613E40">
        <w:tc>
          <w:tcPr>
            <w:tcW w:w="7693" w:type="dxa"/>
          </w:tcPr>
          <w:p w14:paraId="29C9491B" w14:textId="7CCD3417" w:rsidR="002A34A1" w:rsidRPr="002A34A1" w:rsidRDefault="00986730" w:rsidP="00613E40">
            <w:pPr>
              <w:jc w:val="center"/>
              <w:rPr>
                <w:rFonts w:ascii="Cambria Math" w:eastAsiaTheme="minorEastAsia" w:hAnsi="Cambria Math" w:cstheme="minorBidi"/>
                <w:oMath/>
              </w:rPr>
            </w:pPr>
            <m:oMathPara>
              <m:oMath>
                <m:f>
                  <m:fPr>
                    <m:ctrlPr>
                      <w:rPr>
                        <w:rFonts w:ascii="Cambria Math" w:eastAsiaTheme="minorEastAsia" w:hAnsi="Cambria Math" w:cstheme="minorBidi"/>
                        <w:i/>
                      </w:rPr>
                    </m:ctrlPr>
                  </m:fPr>
                  <m:num>
                    <m:r>
                      <w:rPr>
                        <w:rFonts w:ascii="Cambria Math" w:eastAsiaTheme="minorEastAsia" w:hAnsi="Cambria Math" w:cstheme="minorBidi"/>
                      </w:rPr>
                      <m:t>c</m:t>
                    </m:r>
                  </m:num>
                  <m:den>
                    <m:r>
                      <w:rPr>
                        <w:rFonts w:ascii="Cambria Math" w:eastAsiaTheme="minorEastAsia" w:hAnsi="Cambria Math" w:cstheme="minorBidi"/>
                      </w:rPr>
                      <m:t>2</m:t>
                    </m:r>
                  </m:den>
                </m:f>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m:t>
                    </m:r>
                  </m:sub>
                </m:sSub>
                <m:r>
                  <w:rPr>
                    <w:rFonts w:ascii="Cambria Math" w:eastAsiaTheme="minorEastAsia" w:hAnsi="Cambria Math" w:cstheme="minorBidi"/>
                  </w:rPr>
                  <m:t>+fHF+clCl+brBr+iI+</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b-f-cl-br-i</m:t>
                        </m:r>
                      </m:num>
                      <m:den>
                        <m:r>
                          <w:rPr>
                            <w:rFonts w:ascii="Cambria Math" w:eastAsiaTheme="minorEastAsia" w:hAnsi="Cambria Math" w:cstheme="minorBidi"/>
                          </w:rPr>
                          <m:t>2</m:t>
                        </m:r>
                      </m:den>
                    </m:f>
                  </m:e>
                </m:d>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r>
                  <w:rPr>
                    <w:rFonts w:ascii="Cambria Math" w:eastAsiaTheme="minorEastAsia" w:hAnsi="Cambria Math" w:cstheme="minorBidi"/>
                  </w:rPr>
                  <m:t>O+aC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m:t>
                    </m:r>
                  </m:sub>
                </m:sSub>
                <m:r>
                  <w:rPr>
                    <w:rFonts w:ascii="Cambria Math" w:eastAsiaTheme="minorEastAsia" w:hAnsi="Cambria Math" w:cstheme="minorBidi"/>
                  </w:rPr>
                  <m:t>+</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r>
                          <w:rPr>
                            <w:rFonts w:ascii="Cambria Math" w:eastAsiaTheme="minorEastAsia" w:hAnsi="Cambria Math" w:cstheme="minorBidi"/>
                          </w:rPr>
                          <m:t>2d-b+f+cl+br+i</m:t>
                        </m:r>
                      </m:num>
                      <m:den>
                        <m:r>
                          <w:rPr>
                            <w:rFonts w:ascii="Cambria Math" w:eastAsiaTheme="minorEastAsia" w:hAnsi="Cambria Math" w:cstheme="minorBidi"/>
                          </w:rPr>
                          <m:t>4</m:t>
                        </m:r>
                      </m:den>
                    </m:f>
                    <m:r>
                      <w:rPr>
                        <w:rFonts w:ascii="Cambria Math" w:eastAsiaTheme="minorEastAsia" w:hAnsi="Cambria Math" w:cstheme="minorBidi"/>
                      </w:rPr>
                      <m:t>-a</m:t>
                    </m:r>
                  </m:e>
                </m:d>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m:t>
                    </m:r>
                  </m:sub>
                </m:sSub>
              </m:oMath>
            </m:oMathPara>
          </w:p>
        </w:tc>
        <w:tc>
          <w:tcPr>
            <w:tcW w:w="811" w:type="dxa"/>
          </w:tcPr>
          <w:p w14:paraId="2A0666AE" w14:textId="49528CD5" w:rsidR="002A34A1" w:rsidRPr="00A4782F" w:rsidRDefault="002A34A1" w:rsidP="00613E40">
            <w:pPr>
              <w:pStyle w:val="Caption"/>
              <w:jc w:val="right"/>
              <w:rPr>
                <w:rFonts w:asciiTheme="minorBidi" w:hAnsiTheme="minorBidi" w:cstheme="minorBidi"/>
              </w:rPr>
            </w:pPr>
            <w:bookmarkStart w:id="267" w:name="_Toc152142418"/>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17</w:t>
            </w:r>
            <w:r w:rsidR="00260D8A">
              <w:rPr>
                <w:rFonts w:asciiTheme="minorBidi" w:hAnsiTheme="minorBidi" w:cstheme="minorBidi"/>
              </w:rPr>
              <w:fldChar w:fldCharType="end"/>
            </w:r>
            <w:r w:rsidRPr="00A4782F">
              <w:rPr>
                <w:rFonts w:asciiTheme="minorBidi" w:hAnsiTheme="minorBidi" w:cstheme="minorBidi"/>
              </w:rPr>
              <w:t>)</w:t>
            </w:r>
            <w:bookmarkEnd w:id="267"/>
          </w:p>
        </w:tc>
      </w:tr>
    </w:tbl>
    <w:p w14:paraId="2CC403F6" w14:textId="54A7FA57" w:rsidR="00DC716C" w:rsidRPr="00A4782F" w:rsidRDefault="00DC716C" w:rsidP="00A4782F">
      <w:pPr>
        <w:rPr>
          <w:rFonts w:asciiTheme="minorBidi" w:hAnsiTheme="minorBidi" w:cstheme="minorBidi"/>
        </w:rPr>
      </w:pPr>
      <w:r w:rsidRPr="00A4782F">
        <w:rPr>
          <w:rFonts w:asciiTheme="minorBidi" w:eastAsiaTheme="minorEastAsia" w:hAnsiTheme="minorBidi" w:cstheme="minorBidi"/>
        </w:rPr>
        <w:t>Therefore, the valance of atoms in a non-ideal explosive containing some, or all the atoms annotated in</w:t>
      </w:r>
      <w:r w:rsidR="009A4643">
        <w:rPr>
          <w:rFonts w:asciiTheme="minorBidi" w:eastAsiaTheme="minorEastAsia" w:hAnsiTheme="minorBidi" w:cstheme="minorBidi"/>
        </w:rPr>
        <w:t xml:space="preserve"> </w:t>
      </w:r>
      <w:r w:rsidRPr="00A4782F">
        <w:rPr>
          <w:rFonts w:asciiTheme="minorBidi" w:eastAsiaTheme="minorEastAsia" w:hAnsiTheme="minorBidi" w:cstheme="minorBidi"/>
        </w:rPr>
        <w:t xml:space="preserve">Equation </w:t>
      </w:r>
      <w:r w:rsidR="009A796A">
        <w:rPr>
          <w:rFonts w:asciiTheme="minorBidi" w:eastAsiaTheme="minorEastAsia" w:hAnsiTheme="minorBidi" w:cstheme="minorBidi"/>
        </w:rPr>
        <w:fldChar w:fldCharType="begin"/>
      </w:r>
      <w:r w:rsidR="009A796A">
        <w:rPr>
          <w:rFonts w:asciiTheme="minorBidi" w:eastAsiaTheme="minorEastAsia" w:hAnsiTheme="minorBidi" w:cstheme="minorBidi"/>
        </w:rPr>
        <w:instrText xml:space="preserve"> REF _Ref143537346 \h </w:instrText>
      </w:r>
      <w:r w:rsidR="009A796A">
        <w:rPr>
          <w:rFonts w:asciiTheme="minorBidi" w:eastAsiaTheme="minorEastAsia" w:hAnsiTheme="minorBidi" w:cstheme="minorBidi"/>
        </w:rPr>
      </w:r>
      <w:r w:rsidR="009A796A">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w:t>
      </w:r>
      <w:r w:rsidR="009A796A">
        <w:rPr>
          <w:rFonts w:asciiTheme="minorBidi" w:eastAsiaTheme="minorEastAsia" w:hAnsiTheme="minorBidi" w:cstheme="minorBidi"/>
        </w:rPr>
        <w:fldChar w:fldCharType="end"/>
      </w:r>
      <w:r w:rsidR="009A796A">
        <w:rPr>
          <w:rFonts w:asciiTheme="minorBidi" w:eastAsiaTheme="minorEastAsia" w:hAnsiTheme="minorBidi" w:cstheme="minorBidi"/>
        </w:rPr>
        <w:t>)</w:t>
      </w:r>
      <w:r w:rsidRPr="00A4782F">
        <w:rPr>
          <w:rFonts w:asciiTheme="minorBidi" w:eastAsiaTheme="minorEastAsia" w:hAnsiTheme="minorBidi" w:cstheme="minorBidi"/>
        </w:rPr>
        <w:t xml:space="preserve"> can determine the overall products of detonation for a non-ideal explosive. </w:t>
      </w:r>
      <w:r w:rsidRPr="00A4782F">
        <w:rPr>
          <w:rFonts w:asciiTheme="minorBidi" w:hAnsiTheme="minorBidi" w:cstheme="minorBidi"/>
        </w:rPr>
        <w:t xml:space="preserve">The above process can be repeated for atoms within each Group of the Periodic Table, and mixtures containing atoms across multiple Groups. </w:t>
      </w:r>
    </w:p>
    <w:p w14:paraId="76D8C8BC" w14:textId="77777777" w:rsidR="00DC716C" w:rsidRPr="00A4782F" w:rsidRDefault="00DC716C" w:rsidP="00A4782F">
      <w:pPr>
        <w:pStyle w:val="Heading3"/>
      </w:pPr>
      <w:bookmarkStart w:id="268" w:name="_Toc143499531"/>
      <w:bookmarkStart w:id="269" w:name="_Toc152159613"/>
      <w:r w:rsidRPr="00A4782F">
        <w:t>Derivation of overall oxygen balance for a non-ideal explosive.</w:t>
      </w:r>
      <w:bookmarkEnd w:id="268"/>
      <w:bookmarkEnd w:id="269"/>
      <w:r w:rsidRPr="00A4782F">
        <w:rPr>
          <w:rFonts w:eastAsiaTheme="minorEastAsia"/>
        </w:rPr>
        <w:t xml:space="preserve">  </w:t>
      </w:r>
    </w:p>
    <w:p w14:paraId="0A71ABC8" w14:textId="7852EEBD" w:rsidR="00DC716C" w:rsidRPr="00A4782F" w:rsidRDefault="00DC716C" w:rsidP="00A4782F">
      <w:pPr>
        <w:rPr>
          <w:rFonts w:asciiTheme="minorBidi" w:hAnsiTheme="minorBidi" w:cstheme="minorBidi"/>
        </w:rPr>
      </w:pPr>
      <w:r w:rsidRPr="00A4782F">
        <w:rPr>
          <w:rFonts w:asciiTheme="minorBidi" w:hAnsiTheme="minorBidi" w:cstheme="minorBidi"/>
        </w:rPr>
        <w:t>Examples 1 – 4 demonstrate the impact of Group 7 atoms on oxygen balance and products of detonation for ideal explosives. A similar situation applies to Groups 1 – 6, as shown in</w:t>
      </w:r>
      <w:r w:rsidR="00C74F94">
        <w:rPr>
          <w:rFonts w:asciiTheme="minorBidi" w:hAnsiTheme="minorBidi" w:cstheme="minorBidi"/>
        </w:rPr>
        <w:t xml:space="preserve"> </w:t>
      </w:r>
      <w:r w:rsidR="00C74F94">
        <w:rPr>
          <w:rFonts w:asciiTheme="minorBidi" w:hAnsiTheme="minorBidi" w:cstheme="minorBidi"/>
        </w:rPr>
        <w:fldChar w:fldCharType="begin"/>
      </w:r>
      <w:r w:rsidR="00C74F94">
        <w:rPr>
          <w:rFonts w:asciiTheme="minorBidi" w:hAnsiTheme="minorBidi" w:cstheme="minorBidi"/>
        </w:rPr>
        <w:instrText xml:space="preserve"> REF _Ref151989455 \h </w:instrText>
      </w:r>
      <w:r w:rsidR="00C74F94">
        <w:rPr>
          <w:rFonts w:asciiTheme="minorBidi" w:hAnsiTheme="minorBidi" w:cstheme="minorBidi"/>
        </w:rPr>
      </w:r>
      <w:r w:rsidR="00C74F94">
        <w:rPr>
          <w:rFonts w:asciiTheme="minorBidi"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6</w:t>
      </w:r>
      <w:r w:rsidR="00C74F94">
        <w:rPr>
          <w:rFonts w:asciiTheme="minorBidi" w:hAnsiTheme="minorBidi" w:cstheme="minorBidi"/>
        </w:rPr>
        <w:fldChar w:fldCharType="end"/>
      </w:r>
      <w:r w:rsidRPr="00A4782F">
        <w:rPr>
          <w:rFonts w:asciiTheme="minorBidi" w:hAnsiTheme="minorBidi" w:cstheme="minorBidi"/>
        </w:rPr>
        <w:t>:</w:t>
      </w:r>
    </w:p>
    <w:p w14:paraId="45D7DACB" w14:textId="38A71B56" w:rsidR="00DC716C" w:rsidRPr="00A4782F" w:rsidRDefault="0067757F" w:rsidP="0067757F">
      <w:pPr>
        <w:pStyle w:val="Caption"/>
        <w:jc w:val="center"/>
        <w:rPr>
          <w:rFonts w:asciiTheme="minorBidi" w:eastAsiaTheme="minorEastAsia" w:hAnsiTheme="minorBidi" w:cstheme="minorBidi"/>
        </w:rPr>
      </w:pPr>
      <w:bookmarkStart w:id="270" w:name="_Ref151989455"/>
      <w:bookmarkStart w:id="271" w:name="_Toc152159698"/>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6</w:t>
        </w:r>
      </w:fldSimple>
      <w:bookmarkEnd w:id="270"/>
      <w:r>
        <w:t xml:space="preserve">: </w:t>
      </w:r>
      <w:r w:rsidRPr="00C44C8E">
        <w:t>Group and Valence Entry Points</w:t>
      </w:r>
      <w:bookmarkEnd w:id="271"/>
    </w:p>
    <w:tbl>
      <w:tblPr>
        <w:tblStyle w:val="TableGridLight"/>
        <w:tblW w:w="0" w:type="auto"/>
        <w:tblLook w:val="04A0" w:firstRow="1" w:lastRow="0" w:firstColumn="1" w:lastColumn="0" w:noHBand="0" w:noVBand="1"/>
      </w:tblPr>
      <w:tblGrid>
        <w:gridCol w:w="1646"/>
        <w:gridCol w:w="6848"/>
      </w:tblGrid>
      <w:tr w:rsidR="00DC716C" w:rsidRPr="00A4782F" w14:paraId="006A3DA6" w14:textId="77777777" w:rsidTr="00C15541">
        <w:trPr>
          <w:tblHeader/>
        </w:trPr>
        <w:tc>
          <w:tcPr>
            <w:tcW w:w="1696" w:type="dxa"/>
            <w:shd w:val="clear" w:color="auto" w:fill="D9D9D9" w:themeFill="background1" w:themeFillShade="D9"/>
          </w:tcPr>
          <w:p w14:paraId="04F16E00" w14:textId="77777777" w:rsidR="00DC716C" w:rsidRPr="00A4782F" w:rsidRDefault="00DC716C" w:rsidP="00613E40">
            <w:pPr>
              <w:jc w:val="cente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Group Valence</w:t>
            </w:r>
          </w:p>
        </w:tc>
        <w:tc>
          <w:tcPr>
            <w:tcW w:w="7320" w:type="dxa"/>
            <w:shd w:val="clear" w:color="auto" w:fill="D9D9D9" w:themeFill="background1" w:themeFillShade="D9"/>
          </w:tcPr>
          <w:p w14:paraId="3D1597B8" w14:textId="77777777" w:rsidR="00DC716C" w:rsidRPr="00A4782F" w:rsidRDefault="00DC716C" w:rsidP="00613E40">
            <w:pP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Remarks</w:t>
            </w:r>
          </w:p>
        </w:tc>
      </w:tr>
      <w:tr w:rsidR="00DC716C" w:rsidRPr="00A4782F" w14:paraId="78D8BE3B" w14:textId="77777777" w:rsidTr="00C15541">
        <w:tc>
          <w:tcPr>
            <w:tcW w:w="1696" w:type="dxa"/>
          </w:tcPr>
          <w:p w14:paraId="06CBA794" w14:textId="77777777" w:rsidR="00DC716C" w:rsidRPr="00A4782F" w:rsidRDefault="00DC716C" w:rsidP="00613E40">
            <w:pPr>
              <w:jc w:val="cente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1 and 7 (Valence ±1)</w:t>
            </w:r>
          </w:p>
        </w:tc>
        <w:tc>
          <w:tcPr>
            <w:tcW w:w="7320" w:type="dxa"/>
          </w:tcPr>
          <w:p w14:paraId="4DE89AEE" w14:textId="77777777" w:rsidR="00DC716C" w:rsidRPr="00A4782F" w:rsidRDefault="00DC716C" w:rsidP="00613E40">
            <w:pPr>
              <w:rPr>
                <w:rFonts w:asciiTheme="minorBidi" w:eastAsiaTheme="minorEastAsia" w:hAnsiTheme="minorBidi" w:cstheme="minorBidi"/>
                <w:sz w:val="22"/>
                <w:szCs w:val="22"/>
              </w:rPr>
            </w:pPr>
            <w:r w:rsidRPr="00A4782F">
              <w:rPr>
                <w:rFonts w:asciiTheme="minorBidi" w:eastAsiaTheme="minorEastAsia" w:hAnsiTheme="minorBidi" w:cstheme="minorBidi"/>
                <w:i/>
                <w:iCs/>
                <w:sz w:val="22"/>
                <w:szCs w:val="22"/>
              </w:rPr>
              <w:t>K, Na, F</w:t>
            </w:r>
            <w:r w:rsidRPr="00A4782F">
              <w:rPr>
                <w:rFonts w:asciiTheme="minorBidi" w:eastAsiaTheme="minorEastAsia" w:hAnsiTheme="minorBidi" w:cstheme="minorBidi"/>
                <w:sz w:val="22"/>
                <w:szCs w:val="22"/>
              </w:rPr>
              <w:t xml:space="preserve"> and </w:t>
            </w:r>
            <w:r w:rsidRPr="00A4782F">
              <w:rPr>
                <w:rFonts w:asciiTheme="minorBidi" w:eastAsiaTheme="minorEastAsia" w:hAnsiTheme="minorBidi" w:cstheme="minorBidi"/>
                <w:i/>
                <w:iCs/>
                <w:sz w:val="22"/>
                <w:szCs w:val="22"/>
              </w:rPr>
              <w:t>Cl</w:t>
            </w:r>
            <w:r w:rsidRPr="00A4782F">
              <w:rPr>
                <w:rFonts w:asciiTheme="minorBidi" w:eastAsiaTheme="minorEastAsia" w:hAnsiTheme="minorBidi" w:cstheme="minorBidi"/>
                <w:sz w:val="22"/>
                <w:szCs w:val="22"/>
              </w:rPr>
              <w:t xml:space="preserve"> are highly reactive and possess valance +1/-1 respectively. This is therefore the entry point for atoms with valance +1/-1</w:t>
            </w:r>
          </w:p>
          <w:p w14:paraId="6F8C6A59" w14:textId="77777777" w:rsidR="00DC716C" w:rsidRPr="00A4782F" w:rsidRDefault="00DC716C" w:rsidP="00613E40">
            <w:pPr>
              <w:rPr>
                <w:rFonts w:asciiTheme="minorBidi" w:eastAsiaTheme="minorEastAsia" w:hAnsiTheme="minorBidi" w:cstheme="minorBidi"/>
                <w:sz w:val="22"/>
                <w:szCs w:val="22"/>
              </w:rPr>
            </w:pPr>
          </w:p>
        </w:tc>
      </w:tr>
      <w:tr w:rsidR="00DC716C" w:rsidRPr="00A4782F" w14:paraId="7AE066F9" w14:textId="77777777" w:rsidTr="00C15541">
        <w:tc>
          <w:tcPr>
            <w:tcW w:w="1696" w:type="dxa"/>
          </w:tcPr>
          <w:p w14:paraId="2E06DED6" w14:textId="77777777" w:rsidR="00DC716C" w:rsidRPr="00A4782F" w:rsidRDefault="00DC716C" w:rsidP="00613E40">
            <w:pPr>
              <w:jc w:val="cente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2 and 6 (Valence ±2)</w:t>
            </w:r>
          </w:p>
        </w:tc>
        <w:tc>
          <w:tcPr>
            <w:tcW w:w="7320" w:type="dxa"/>
          </w:tcPr>
          <w:p w14:paraId="589F85E4" w14:textId="77777777" w:rsidR="00DC716C" w:rsidRPr="00A4782F" w:rsidRDefault="00DC716C" w:rsidP="00613E40">
            <w:pPr>
              <w:rPr>
                <w:rFonts w:asciiTheme="minorBidi" w:eastAsiaTheme="minorEastAsia" w:hAnsiTheme="minorBidi" w:cstheme="minorBidi"/>
                <w:sz w:val="22"/>
                <w:szCs w:val="22"/>
              </w:rPr>
            </w:pPr>
            <w:r w:rsidRPr="00A4782F">
              <w:rPr>
                <w:rFonts w:asciiTheme="minorBidi" w:eastAsiaTheme="minorEastAsia" w:hAnsiTheme="minorBidi" w:cstheme="minorBidi"/>
                <w:i/>
                <w:iCs/>
                <w:sz w:val="22"/>
                <w:szCs w:val="22"/>
              </w:rPr>
              <w:t>Ca, Mg</w:t>
            </w:r>
            <w:r w:rsidRPr="00A4782F">
              <w:rPr>
                <w:rFonts w:asciiTheme="minorBidi" w:eastAsiaTheme="minorEastAsia" w:hAnsiTheme="minorBidi" w:cstheme="minorBidi"/>
                <w:sz w:val="22"/>
                <w:szCs w:val="22"/>
              </w:rPr>
              <w:t xml:space="preserve"> and </w:t>
            </w:r>
            <w:r w:rsidRPr="00A4782F">
              <w:rPr>
                <w:rFonts w:asciiTheme="minorBidi" w:eastAsiaTheme="minorEastAsia" w:hAnsiTheme="minorBidi" w:cstheme="minorBidi"/>
                <w:i/>
                <w:iCs/>
                <w:sz w:val="22"/>
                <w:szCs w:val="22"/>
              </w:rPr>
              <w:t>O</w:t>
            </w:r>
            <w:r w:rsidRPr="00A4782F">
              <w:rPr>
                <w:rFonts w:asciiTheme="minorBidi" w:eastAsiaTheme="minorEastAsia" w:hAnsiTheme="minorBidi" w:cstheme="minorBidi"/>
                <w:sz w:val="22"/>
                <w:szCs w:val="22"/>
              </w:rPr>
              <w:t xml:space="preserve"> are valances +2/-2 respectively. This is therefore the entry point for atoms with valance +2/-2</w:t>
            </w:r>
          </w:p>
        </w:tc>
      </w:tr>
      <w:tr w:rsidR="00DC716C" w:rsidRPr="00A4782F" w14:paraId="194CBEA7" w14:textId="77777777" w:rsidTr="00C15541">
        <w:tc>
          <w:tcPr>
            <w:tcW w:w="1696" w:type="dxa"/>
          </w:tcPr>
          <w:p w14:paraId="0DDB54EC" w14:textId="77777777" w:rsidR="00DC716C" w:rsidRPr="00A4782F" w:rsidRDefault="00DC716C" w:rsidP="00613E40">
            <w:pPr>
              <w:jc w:val="cente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3 (Valence ±3)</w:t>
            </w:r>
          </w:p>
        </w:tc>
        <w:tc>
          <w:tcPr>
            <w:tcW w:w="7320" w:type="dxa"/>
          </w:tcPr>
          <w:p w14:paraId="32559BF4" w14:textId="77777777" w:rsidR="00DC716C" w:rsidRPr="00A4782F" w:rsidRDefault="00DC716C" w:rsidP="00613E40">
            <w:pPr>
              <w:rPr>
                <w:rFonts w:asciiTheme="minorBidi" w:eastAsiaTheme="minorEastAsia" w:hAnsiTheme="minorBidi" w:cstheme="minorBidi"/>
                <w:sz w:val="22"/>
                <w:szCs w:val="22"/>
              </w:rPr>
            </w:pPr>
            <w:r w:rsidRPr="00A4782F">
              <w:rPr>
                <w:rFonts w:asciiTheme="minorBidi" w:eastAsiaTheme="minorEastAsia" w:hAnsiTheme="minorBidi" w:cstheme="minorBidi"/>
                <w:i/>
                <w:iCs/>
                <w:sz w:val="22"/>
                <w:szCs w:val="22"/>
              </w:rPr>
              <w:t>Al</w:t>
            </w:r>
            <w:r w:rsidRPr="00A4782F">
              <w:rPr>
                <w:rFonts w:asciiTheme="minorBidi" w:eastAsiaTheme="minorEastAsia" w:hAnsiTheme="minorBidi" w:cstheme="minorBidi"/>
                <w:sz w:val="22"/>
                <w:szCs w:val="22"/>
              </w:rPr>
              <w:t xml:space="preserve"> and </w:t>
            </w:r>
            <w:r w:rsidRPr="00A4782F">
              <w:rPr>
                <w:rFonts w:asciiTheme="minorBidi" w:eastAsiaTheme="minorEastAsia" w:hAnsiTheme="minorBidi" w:cstheme="minorBidi"/>
                <w:i/>
                <w:iCs/>
                <w:sz w:val="22"/>
                <w:szCs w:val="22"/>
              </w:rPr>
              <w:t>B</w:t>
            </w:r>
            <w:r w:rsidRPr="00A4782F">
              <w:rPr>
                <w:rFonts w:asciiTheme="minorBidi" w:eastAsiaTheme="minorEastAsia" w:hAnsiTheme="minorBidi" w:cstheme="minorBidi"/>
                <w:sz w:val="22"/>
                <w:szCs w:val="22"/>
              </w:rPr>
              <w:t xml:space="preserve"> require 3/2 oxygen (valance 3). This is therefore the entry point for metals with valence +3/-3</w:t>
            </w:r>
          </w:p>
        </w:tc>
      </w:tr>
      <w:tr w:rsidR="00DC716C" w:rsidRPr="00A4782F" w14:paraId="4D8790FE" w14:textId="77777777" w:rsidTr="00C15541">
        <w:tc>
          <w:tcPr>
            <w:tcW w:w="1696" w:type="dxa"/>
          </w:tcPr>
          <w:p w14:paraId="303ACC6F" w14:textId="77777777" w:rsidR="00DC716C" w:rsidRPr="00A4782F" w:rsidRDefault="00DC716C" w:rsidP="00613E40">
            <w:pPr>
              <w:jc w:val="center"/>
              <w:rPr>
                <w:rFonts w:asciiTheme="minorBidi" w:eastAsiaTheme="minorEastAsia" w:hAnsiTheme="minorBidi" w:cstheme="minorBidi"/>
                <w:sz w:val="22"/>
                <w:szCs w:val="22"/>
              </w:rPr>
            </w:pPr>
            <w:r w:rsidRPr="00A4782F">
              <w:rPr>
                <w:rFonts w:asciiTheme="minorBidi" w:eastAsiaTheme="minorEastAsia" w:hAnsiTheme="minorBidi" w:cstheme="minorBidi"/>
                <w:sz w:val="22"/>
                <w:szCs w:val="22"/>
              </w:rPr>
              <w:t>4 (Valence ±4)</w:t>
            </w:r>
          </w:p>
        </w:tc>
        <w:tc>
          <w:tcPr>
            <w:tcW w:w="7320" w:type="dxa"/>
          </w:tcPr>
          <w:p w14:paraId="5AC187E7" w14:textId="77777777" w:rsidR="00DC716C" w:rsidRPr="00A4782F" w:rsidRDefault="00DC716C" w:rsidP="00613E40">
            <w:pPr>
              <w:rPr>
                <w:rFonts w:asciiTheme="minorBidi" w:eastAsiaTheme="minorEastAsia" w:hAnsiTheme="minorBidi" w:cstheme="minorBidi"/>
                <w:sz w:val="22"/>
                <w:szCs w:val="22"/>
              </w:rPr>
            </w:pPr>
            <w:r w:rsidRPr="00A4782F">
              <w:rPr>
                <w:rFonts w:asciiTheme="minorBidi" w:eastAsiaTheme="minorEastAsia" w:hAnsiTheme="minorBidi" w:cstheme="minorBidi"/>
                <w:i/>
                <w:iCs/>
                <w:sz w:val="22"/>
                <w:szCs w:val="22"/>
              </w:rPr>
              <w:t>C</w:t>
            </w:r>
            <w:r w:rsidRPr="00A4782F">
              <w:rPr>
                <w:rFonts w:asciiTheme="minorBidi" w:eastAsiaTheme="minorEastAsia" w:hAnsiTheme="minorBidi" w:cstheme="minorBidi"/>
                <w:sz w:val="22"/>
                <w:szCs w:val="22"/>
              </w:rPr>
              <w:t xml:space="preserve"> requires two oxygen atoms to achieve their preferred energy state (valence 4). This is therefore the entry point for HME compositions containing atoms with valance +4/-4</w:t>
            </w:r>
          </w:p>
        </w:tc>
      </w:tr>
    </w:tbl>
    <w:p w14:paraId="46476A51" w14:textId="77777777" w:rsidR="008A41D8"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As such, the basic oxygen balance equation for an ideal explosive (Equation 3) can be refined according to the atomic composition of </w:t>
      </w:r>
      <w:r w:rsidRPr="00A4782F">
        <w:rPr>
          <w:rFonts w:asciiTheme="minorBidi" w:eastAsiaTheme="minorEastAsia" w:hAnsiTheme="minorBidi" w:cstheme="minorBidi"/>
          <w:i/>
          <w:iCs/>
        </w:rPr>
        <w:t>O, C, H, N, Li, Na, K, F, Cl, Mg, Ba, Zn, Al, B, Pb, Sr, Br, I</w:t>
      </w:r>
      <w:r w:rsidRPr="00A4782F">
        <w:rPr>
          <w:rFonts w:asciiTheme="minorBidi" w:eastAsiaTheme="minorEastAsia" w:hAnsiTheme="minorBidi" w:cstheme="minorBidi"/>
        </w:rPr>
        <w:t xml:space="preserve"> as follows:</w:t>
      </w:r>
    </w:p>
    <w:p w14:paraId="768ECFD5" w14:textId="77777777" w:rsidR="00C74F94" w:rsidRDefault="00C74F94" w:rsidP="00DC716C">
      <w:pPr>
        <w:rPr>
          <w:rFonts w:asciiTheme="minorBidi" w:eastAsiaTheme="minorEastAsia" w:hAnsiTheme="minorBidi" w:cstheme="minorBidi"/>
        </w:rPr>
      </w:pPr>
    </w:p>
    <w:p w14:paraId="4727668A" w14:textId="77777777" w:rsidR="00C74F94" w:rsidRDefault="00C74F94" w:rsidP="00DC716C">
      <w:pPr>
        <w:rPr>
          <w:rFonts w:asciiTheme="minorBidi" w:eastAsiaTheme="minorEastAsia" w:hAnsiTheme="minorBidi" w:cstheme="minorBidi"/>
        </w:rPr>
        <w:sectPr w:rsidR="00C74F94" w:rsidSect="007070AA">
          <w:pgSz w:w="11906" w:h="16838" w:code="9"/>
          <w:pgMar w:top="1701" w:right="1701" w:bottom="1701" w:left="1701" w:header="709" w:footer="851" w:gutter="0"/>
          <w:cols w:space="708"/>
          <w:docGrid w:linePitch="360"/>
        </w:sectPr>
      </w:pPr>
    </w:p>
    <w:p w14:paraId="71C4086B" w14:textId="77777777" w:rsidR="00DC716C" w:rsidRPr="00A4782F" w:rsidRDefault="00DC716C" w:rsidP="00DC716C">
      <w:pPr>
        <w:rPr>
          <w:rFonts w:asciiTheme="minorBidi" w:eastAsiaTheme="minorEastAsia" w:hAnsiTheme="minorBidi" w:cstheme="minorBidi"/>
        </w:rPr>
      </w:pPr>
    </w:p>
    <w:p w14:paraId="0883DFEB" w14:textId="77777777" w:rsidR="00DC716C" w:rsidRDefault="00DC716C" w:rsidP="00DC716C">
      <w:pPr>
        <w:rPr>
          <w:rFonts w:asciiTheme="minorBidi" w:hAnsiTheme="minorBidi" w:cstheme="minorBidi"/>
        </w:rPr>
      </w:pPr>
    </w:p>
    <w:tbl>
      <w:tblPr>
        <w:tblW w:w="0" w:type="auto"/>
        <w:tblLook w:val="00A0" w:firstRow="1" w:lastRow="0" w:firstColumn="1" w:lastColumn="0" w:noHBand="0" w:noVBand="0"/>
      </w:tblPr>
      <w:tblGrid>
        <w:gridCol w:w="12474"/>
        <w:gridCol w:w="803"/>
      </w:tblGrid>
      <w:tr w:rsidR="00A25C94" w:rsidRPr="00A4782F" w14:paraId="56DAF63D" w14:textId="77777777" w:rsidTr="00A25C94">
        <w:tc>
          <w:tcPr>
            <w:tcW w:w="12474" w:type="dxa"/>
          </w:tcPr>
          <w:p w14:paraId="2E45A1A3" w14:textId="21CF9F1B" w:rsidR="00A25C94" w:rsidRPr="002A34A1" w:rsidRDefault="00A25C94" w:rsidP="00613E40">
            <w:pPr>
              <w:jc w:val="center"/>
              <w:rPr>
                <w:rFonts w:ascii="Cambria Math" w:eastAsiaTheme="minorEastAsia" w:hAnsi="Cambria Math" w:cstheme="minorBidi"/>
                <w:oMath/>
              </w:rPr>
            </w:pPr>
            <m:oMathPara>
              <m:oMath>
                <m:r>
                  <w:rPr>
                    <w:rFonts w:ascii="Cambria Math" w:hAnsi="Cambria Math" w:cstheme="minorBidi"/>
                  </w:rPr>
                  <m:t>∴Ω=15.999×</m:t>
                </m:r>
                <m:d>
                  <m:dPr>
                    <m:ctrlPr>
                      <w:rPr>
                        <w:rFonts w:ascii="Cambria Math" w:hAnsi="Cambria Math" w:cstheme="minorBidi"/>
                        <w:i/>
                        <w:iCs/>
                      </w:rPr>
                    </m:ctrlPr>
                  </m:dPr>
                  <m:e>
                    <m:f>
                      <m:fPr>
                        <m:ctrlPr>
                          <w:rPr>
                            <w:rFonts w:ascii="Cambria Math" w:hAnsi="Cambria Math" w:cstheme="minorBidi"/>
                            <w:i/>
                            <w:iCs/>
                          </w:rPr>
                        </m:ctrlPr>
                      </m:fPr>
                      <m:num>
                        <m:r>
                          <w:rPr>
                            <w:rFonts w:ascii="Cambria Math" w:hAnsi="Cambria Math" w:cstheme="minorBidi"/>
                          </w:rPr>
                          <m:t>d-2a-</m:t>
                        </m:r>
                        <m:f>
                          <m:fPr>
                            <m:ctrlPr>
                              <w:rPr>
                                <w:rFonts w:ascii="Cambria Math" w:hAnsi="Cambria Math" w:cstheme="minorBidi"/>
                                <w:i/>
                                <w:iCs/>
                              </w:rPr>
                            </m:ctrlPr>
                          </m:fPr>
                          <m:num>
                            <m:r>
                              <w:rPr>
                                <w:rFonts w:ascii="Cambria Math" w:hAnsi="Cambria Math" w:cstheme="minorBidi"/>
                              </w:rPr>
                              <m:t>b</m:t>
                            </m:r>
                          </m:num>
                          <m:den>
                            <m:r>
                              <w:rPr>
                                <w:rFonts w:ascii="Cambria Math" w:hAnsi="Cambria Math" w:cstheme="minorBidi"/>
                              </w:rPr>
                              <m:t>2</m:t>
                            </m:r>
                          </m:den>
                        </m:f>
                        <m:r>
                          <w:rPr>
                            <w:rFonts w:ascii="Cambria Math" w:hAnsi="Cambria Math" w:cstheme="minorBidi"/>
                          </w:rPr>
                          <m:t>-</m:t>
                        </m:r>
                        <m:f>
                          <m:fPr>
                            <m:ctrlPr>
                              <w:rPr>
                                <w:rFonts w:ascii="Cambria Math" w:hAnsi="Cambria Math" w:cstheme="minorBidi"/>
                                <w:i/>
                                <w:iCs/>
                              </w:rPr>
                            </m:ctrlPr>
                          </m:fPr>
                          <m:num>
                            <m:r>
                              <w:rPr>
                                <w:rFonts w:ascii="Cambria Math" w:hAnsi="Cambria Math" w:cstheme="minorBidi"/>
                              </w:rPr>
                              <m:t>Li</m:t>
                            </m:r>
                          </m:num>
                          <m:den>
                            <m:r>
                              <w:rPr>
                                <w:rFonts w:ascii="Cambria Math" w:hAnsi="Cambria Math" w:cstheme="minorBidi"/>
                              </w:rPr>
                              <m:t>2</m:t>
                            </m:r>
                          </m:den>
                        </m:f>
                        <m:r>
                          <w:rPr>
                            <w:rFonts w:ascii="Cambria Math" w:hAnsi="Cambria Math" w:cstheme="minorBidi"/>
                          </w:rPr>
                          <m:t>-</m:t>
                        </m:r>
                        <m:f>
                          <m:fPr>
                            <m:ctrlPr>
                              <w:rPr>
                                <w:rFonts w:ascii="Cambria Math" w:hAnsi="Cambria Math" w:cstheme="minorBidi"/>
                                <w:i/>
                                <w:iCs/>
                              </w:rPr>
                            </m:ctrlPr>
                          </m:fPr>
                          <m:num>
                            <m:r>
                              <w:rPr>
                                <w:rFonts w:ascii="Cambria Math" w:hAnsi="Cambria Math" w:cstheme="minorBidi"/>
                              </w:rPr>
                              <m:t>Na</m:t>
                            </m:r>
                          </m:num>
                          <m:den>
                            <m:r>
                              <w:rPr>
                                <w:rFonts w:ascii="Cambria Math" w:hAnsi="Cambria Math" w:cstheme="minorBidi"/>
                              </w:rPr>
                              <m:t>2</m:t>
                            </m:r>
                          </m:den>
                        </m:f>
                        <m:r>
                          <w:rPr>
                            <w:rFonts w:ascii="Cambria Math" w:hAnsi="Cambria Math" w:cstheme="minorBidi"/>
                          </w:rPr>
                          <m:t>-</m:t>
                        </m:r>
                        <m:f>
                          <m:fPr>
                            <m:ctrlPr>
                              <w:rPr>
                                <w:rFonts w:ascii="Cambria Math" w:hAnsi="Cambria Math" w:cstheme="minorBidi"/>
                                <w:i/>
                                <w:iCs/>
                              </w:rPr>
                            </m:ctrlPr>
                          </m:fPr>
                          <m:num>
                            <m:r>
                              <w:rPr>
                                <w:rFonts w:ascii="Cambria Math" w:hAnsi="Cambria Math" w:cstheme="minorBidi"/>
                              </w:rPr>
                              <m:t>K</m:t>
                            </m:r>
                          </m:num>
                          <m:den>
                            <m:r>
                              <w:rPr>
                                <w:rFonts w:ascii="Cambria Math" w:hAnsi="Cambria Math" w:cstheme="minorBidi"/>
                              </w:rPr>
                              <m:t>2</m:t>
                            </m:r>
                          </m:den>
                        </m:f>
                        <m:r>
                          <w:rPr>
                            <w:rFonts w:ascii="Cambria Math" w:hAnsi="Cambria Math" w:cstheme="minorBidi"/>
                          </w:rPr>
                          <m:t>+</m:t>
                        </m:r>
                        <m:f>
                          <m:fPr>
                            <m:ctrlPr>
                              <w:rPr>
                                <w:rFonts w:ascii="Cambria Math" w:hAnsi="Cambria Math" w:cstheme="minorBidi"/>
                                <w:i/>
                                <w:iCs/>
                              </w:rPr>
                            </m:ctrlPr>
                          </m:fPr>
                          <m:num>
                            <m:r>
                              <w:rPr>
                                <w:rFonts w:ascii="Cambria Math" w:hAnsi="Cambria Math" w:cstheme="minorBidi"/>
                              </w:rPr>
                              <m:t>F</m:t>
                            </m:r>
                          </m:num>
                          <m:den>
                            <m:r>
                              <w:rPr>
                                <w:rFonts w:ascii="Cambria Math" w:hAnsi="Cambria Math" w:cstheme="minorBidi"/>
                              </w:rPr>
                              <m:t>2</m:t>
                            </m:r>
                          </m:den>
                        </m:f>
                        <m:r>
                          <w:rPr>
                            <w:rFonts w:ascii="Cambria Math" w:hAnsi="Cambria Math" w:cstheme="minorBidi"/>
                          </w:rPr>
                          <m:t>+</m:t>
                        </m:r>
                        <m:f>
                          <m:fPr>
                            <m:ctrlPr>
                              <w:rPr>
                                <w:rFonts w:ascii="Cambria Math" w:hAnsi="Cambria Math" w:cstheme="minorBidi"/>
                                <w:i/>
                                <w:iCs/>
                              </w:rPr>
                            </m:ctrlPr>
                          </m:fPr>
                          <m:num>
                            <m:r>
                              <w:rPr>
                                <w:rFonts w:ascii="Cambria Math" w:hAnsi="Cambria Math" w:cstheme="minorBidi"/>
                              </w:rPr>
                              <m:t>Cl</m:t>
                            </m:r>
                          </m:num>
                          <m:den>
                            <m:r>
                              <w:rPr>
                                <w:rFonts w:ascii="Cambria Math" w:hAnsi="Cambria Math" w:cstheme="minorBidi"/>
                              </w:rPr>
                              <m:t>2</m:t>
                            </m:r>
                          </m:den>
                        </m:f>
                        <m:r>
                          <w:rPr>
                            <w:rFonts w:ascii="Cambria Math" w:hAnsi="Cambria Math" w:cstheme="minorBidi"/>
                          </w:rPr>
                          <m:t>+</m:t>
                        </m:r>
                        <m:f>
                          <m:fPr>
                            <m:ctrlPr>
                              <w:rPr>
                                <w:rFonts w:ascii="Cambria Math" w:hAnsi="Cambria Math" w:cstheme="minorBidi"/>
                                <w:i/>
                                <w:iCs/>
                              </w:rPr>
                            </m:ctrlPr>
                          </m:fPr>
                          <m:num>
                            <m:r>
                              <w:rPr>
                                <w:rFonts w:ascii="Cambria Math" w:hAnsi="Cambria Math" w:cstheme="minorBidi"/>
                              </w:rPr>
                              <m:t>Br</m:t>
                            </m:r>
                          </m:num>
                          <m:den>
                            <m:r>
                              <w:rPr>
                                <w:rFonts w:ascii="Cambria Math" w:hAnsi="Cambria Math" w:cstheme="minorBidi"/>
                              </w:rPr>
                              <m:t>2</m:t>
                            </m:r>
                          </m:den>
                        </m:f>
                        <m:r>
                          <w:rPr>
                            <w:rFonts w:ascii="Cambria Math" w:hAnsi="Cambria Math" w:cstheme="minorBidi"/>
                          </w:rPr>
                          <m:t>+</m:t>
                        </m:r>
                        <m:f>
                          <m:fPr>
                            <m:ctrlPr>
                              <w:rPr>
                                <w:rFonts w:ascii="Cambria Math" w:hAnsi="Cambria Math" w:cstheme="minorBidi"/>
                                <w:i/>
                                <w:iCs/>
                              </w:rPr>
                            </m:ctrlPr>
                          </m:fPr>
                          <m:num>
                            <m:r>
                              <w:rPr>
                                <w:rFonts w:ascii="Cambria Math" w:hAnsi="Cambria Math" w:cstheme="minorBidi"/>
                              </w:rPr>
                              <m:t>I</m:t>
                            </m:r>
                          </m:num>
                          <m:den>
                            <m:r>
                              <w:rPr>
                                <w:rFonts w:ascii="Cambria Math" w:hAnsi="Cambria Math" w:cstheme="minorBidi"/>
                              </w:rPr>
                              <m:t>2</m:t>
                            </m:r>
                          </m:den>
                        </m:f>
                        <m:r>
                          <w:rPr>
                            <w:rFonts w:ascii="Cambria Math" w:hAnsi="Cambria Math" w:cstheme="minorBidi"/>
                          </w:rPr>
                          <m:t>-Mg-Ba-Zn-Sr-</m:t>
                        </m:r>
                        <m:f>
                          <m:fPr>
                            <m:ctrlPr>
                              <w:rPr>
                                <w:rFonts w:ascii="Cambria Math" w:hAnsi="Cambria Math" w:cstheme="minorBidi"/>
                                <w:i/>
                                <w:iCs/>
                              </w:rPr>
                            </m:ctrlPr>
                          </m:fPr>
                          <m:num>
                            <m:r>
                              <w:rPr>
                                <w:rFonts w:ascii="Cambria Math" w:hAnsi="Cambria Math" w:cstheme="minorBidi"/>
                              </w:rPr>
                              <m:t>3Al</m:t>
                            </m:r>
                          </m:num>
                          <m:den>
                            <m:r>
                              <w:rPr>
                                <w:rFonts w:ascii="Cambria Math" w:hAnsi="Cambria Math" w:cstheme="minorBidi"/>
                              </w:rPr>
                              <m:t>2</m:t>
                            </m:r>
                          </m:den>
                        </m:f>
                        <m:r>
                          <w:rPr>
                            <w:rFonts w:ascii="Cambria Math" w:hAnsi="Cambria Math" w:cstheme="minorBidi"/>
                          </w:rPr>
                          <m:t>-</m:t>
                        </m:r>
                        <m:f>
                          <m:fPr>
                            <m:ctrlPr>
                              <w:rPr>
                                <w:rFonts w:ascii="Cambria Math" w:hAnsi="Cambria Math" w:cstheme="minorBidi"/>
                                <w:i/>
                                <w:iCs/>
                              </w:rPr>
                            </m:ctrlPr>
                          </m:fPr>
                          <m:num>
                            <m:r>
                              <w:rPr>
                                <w:rFonts w:ascii="Cambria Math" w:hAnsi="Cambria Math" w:cstheme="minorBidi"/>
                              </w:rPr>
                              <m:t>3B</m:t>
                            </m:r>
                          </m:num>
                          <m:den>
                            <m:r>
                              <w:rPr>
                                <w:rFonts w:ascii="Cambria Math" w:hAnsi="Cambria Math" w:cstheme="minorBidi"/>
                              </w:rPr>
                              <m:t>2</m:t>
                            </m:r>
                          </m:den>
                        </m:f>
                        <m:r>
                          <w:rPr>
                            <w:rFonts w:ascii="Cambria Math" w:hAnsi="Cambria Math" w:cstheme="minorBidi"/>
                          </w:rPr>
                          <m:t>-2Pb</m:t>
                        </m:r>
                      </m:num>
                      <m:den>
                        <m:r>
                          <w:rPr>
                            <w:rFonts w:ascii="Cambria Math" w:hAnsi="Cambria Math" w:cstheme="minorBidi"/>
                          </w:rPr>
                          <m:t>molecular weight</m:t>
                        </m:r>
                      </m:den>
                    </m:f>
                  </m:e>
                </m:d>
                <m:r>
                  <w:rPr>
                    <w:rFonts w:ascii="Cambria Math" w:hAnsi="Cambria Math" w:cstheme="minorBidi"/>
                  </w:rPr>
                  <m:t>×100</m:t>
                </m:r>
              </m:oMath>
            </m:oMathPara>
          </w:p>
        </w:tc>
        <w:tc>
          <w:tcPr>
            <w:tcW w:w="709" w:type="dxa"/>
          </w:tcPr>
          <w:p w14:paraId="4056A3E9" w14:textId="01F7F60E" w:rsidR="00A25C94" w:rsidRPr="00A4782F" w:rsidRDefault="00A25C94" w:rsidP="00613E40">
            <w:pPr>
              <w:pStyle w:val="Caption"/>
              <w:jc w:val="right"/>
              <w:rPr>
                <w:rFonts w:asciiTheme="minorBidi" w:hAnsiTheme="minorBidi" w:cstheme="minorBidi"/>
              </w:rPr>
            </w:pPr>
            <w:bookmarkStart w:id="272" w:name="_Ref143537630"/>
            <w:bookmarkStart w:id="273" w:name="_Toc152142419"/>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18</w:t>
            </w:r>
            <w:r w:rsidR="00260D8A">
              <w:rPr>
                <w:rFonts w:asciiTheme="minorBidi" w:hAnsiTheme="minorBidi" w:cstheme="minorBidi"/>
              </w:rPr>
              <w:fldChar w:fldCharType="end"/>
            </w:r>
            <w:bookmarkEnd w:id="272"/>
            <w:r w:rsidRPr="00A4782F">
              <w:rPr>
                <w:rFonts w:asciiTheme="minorBidi" w:hAnsiTheme="minorBidi" w:cstheme="minorBidi"/>
              </w:rPr>
              <w:t>)</w:t>
            </w:r>
            <w:bookmarkEnd w:id="273"/>
          </w:p>
        </w:tc>
      </w:tr>
    </w:tbl>
    <w:p w14:paraId="36A2BD1E" w14:textId="41F6A472" w:rsidR="00DC716C" w:rsidRDefault="00DC716C" w:rsidP="00A4782F">
      <w:pPr>
        <w:rPr>
          <w:rFonts w:asciiTheme="minorBidi" w:eastAsiaTheme="minorEastAsia" w:hAnsiTheme="minorBidi" w:cstheme="minorBidi"/>
        </w:rPr>
      </w:pPr>
      <w:r w:rsidRPr="00F21FC6">
        <w:rPr>
          <w:rFonts w:asciiTheme="minorBidi" w:eastAsiaTheme="minorEastAsia" w:hAnsiTheme="minorBidi" w:cstheme="minorBidi"/>
        </w:rPr>
        <w:t>This then provides the generic formula for oxygen balance for HME compositions as follows:</w:t>
      </w:r>
    </w:p>
    <w:tbl>
      <w:tblPr>
        <w:tblW w:w="13892" w:type="dxa"/>
        <w:tblLook w:val="00A0" w:firstRow="1" w:lastRow="0" w:firstColumn="1" w:lastColumn="0" w:noHBand="0" w:noVBand="0"/>
      </w:tblPr>
      <w:tblGrid>
        <w:gridCol w:w="13089"/>
        <w:gridCol w:w="803"/>
      </w:tblGrid>
      <w:tr w:rsidR="00A25C94" w:rsidRPr="00A4782F" w14:paraId="0A14C174" w14:textId="77777777" w:rsidTr="00A25C94">
        <w:tc>
          <w:tcPr>
            <w:tcW w:w="13183" w:type="dxa"/>
          </w:tcPr>
          <w:p w14:paraId="6FBD22B0" w14:textId="22AECD34" w:rsidR="00A25C94" w:rsidRPr="002A34A1" w:rsidRDefault="00A25C94" w:rsidP="00613E40">
            <w:pPr>
              <w:jc w:val="center"/>
              <w:rPr>
                <w:rFonts w:ascii="Cambria Math" w:eastAsiaTheme="minorEastAsia" w:hAnsi="Cambria Math" w:cstheme="minorBidi"/>
                <w:oMath/>
              </w:rPr>
            </w:pPr>
            <m:oMathPara>
              <m:oMath>
                <m:r>
                  <w:rPr>
                    <w:rFonts w:ascii="Cambria Math" w:eastAsiaTheme="minorEastAsia" w:hAnsi="Cambria Math" w:cstheme="minorBidi"/>
                  </w:rPr>
                  <m:t xml:space="preserve">∴Ω= </m:t>
                </m:r>
                <m:f>
                  <m:fPr>
                    <m:ctrlPr>
                      <w:rPr>
                        <w:rFonts w:ascii="Cambria Math" w:eastAsiaTheme="minorEastAsia" w:hAnsi="Cambria Math" w:cstheme="minorBidi"/>
                        <w:i/>
                        <w:iCs/>
                      </w:rPr>
                    </m:ctrlPr>
                  </m:fPr>
                  <m:num>
                    <m:r>
                      <w:rPr>
                        <w:rFonts w:ascii="Cambria Math" w:eastAsiaTheme="minorEastAsia" w:hAnsi="Cambria Math" w:cstheme="minorBidi"/>
                      </w:rPr>
                      <m:t>15.999</m:t>
                    </m:r>
                    <m:d>
                      <m:dPr>
                        <m:ctrlPr>
                          <w:rPr>
                            <w:rFonts w:ascii="Cambria Math" w:eastAsiaTheme="minorEastAsia" w:hAnsi="Cambria Math" w:cstheme="minorBidi"/>
                            <w:i/>
                            <w:iCs/>
                          </w:rPr>
                        </m:ctrlPr>
                      </m:dPr>
                      <m:e>
                        <m:r>
                          <w:rPr>
                            <w:rFonts w:ascii="Cambria Math" w:eastAsiaTheme="minorEastAsia" w:hAnsi="Cambria Math" w:cstheme="minorBidi"/>
                          </w:rPr>
                          <m:t>d-2a-</m:t>
                        </m:r>
                        <m:f>
                          <m:fPr>
                            <m:ctrlPr>
                              <w:rPr>
                                <w:rFonts w:ascii="Cambria Math" w:eastAsiaTheme="minorEastAsia" w:hAnsi="Cambria Math" w:cstheme="minorBidi"/>
                                <w:i/>
                                <w:iCs/>
                              </w:rPr>
                            </m:ctrlPr>
                          </m:fPr>
                          <m:num>
                            <m:r>
                              <w:rPr>
                                <w:rFonts w:ascii="Cambria Math" w:eastAsiaTheme="minorEastAsia" w:hAnsi="Cambria Math" w:cstheme="minorBidi"/>
                              </w:rPr>
                              <m:t>b</m:t>
                            </m:r>
                          </m:num>
                          <m:den>
                            <m:r>
                              <w:rPr>
                                <w:rFonts w:ascii="Cambria Math" w:eastAsiaTheme="minorEastAsia" w:hAnsi="Cambria Math" w:cstheme="minorBidi"/>
                              </w:rPr>
                              <m:t>2</m:t>
                            </m:r>
                          </m:den>
                        </m:f>
                        <m:r>
                          <w:rPr>
                            <w:rFonts w:ascii="Cambria Math" w:eastAsiaTheme="minorEastAsia" w:hAnsi="Cambria Math" w:cstheme="minorBidi"/>
                          </w:rPr>
                          <m:t>+(2</m:t>
                        </m:r>
                        <m:nary>
                          <m:naryPr>
                            <m:chr m:val="∑"/>
                            <m:limLoc m:val="undOvr"/>
                            <m:subHide m:val="1"/>
                            <m:supHide m:val="1"/>
                            <m:ctrlPr>
                              <w:rPr>
                                <w:rFonts w:ascii="Cambria Math" w:eastAsiaTheme="minorEastAsia" w:hAnsi="Cambria Math" w:cstheme="minorBidi"/>
                                <w:i/>
                                <w:iCs/>
                              </w:rPr>
                            </m:ctrlPr>
                          </m:naryPr>
                          <m:sub/>
                          <m:sup/>
                          <m:e>
                            <m:r>
                              <w:rPr>
                                <w:rFonts w:ascii="Cambria Math" w:eastAsiaTheme="minorEastAsia" w:hAnsi="Cambria Math" w:cstheme="minorBidi"/>
                              </w:rPr>
                              <m:t>Valence(±4)+</m:t>
                            </m:r>
                            <m:f>
                              <m:fPr>
                                <m:type m:val="skw"/>
                                <m:ctrlPr>
                                  <w:rPr>
                                    <w:rFonts w:ascii="Cambria Math" w:eastAsiaTheme="minorEastAsia" w:hAnsi="Cambria Math" w:cstheme="minorBidi"/>
                                    <w:i/>
                                    <w:iCs/>
                                  </w:rPr>
                                </m:ctrlPr>
                              </m:fPr>
                              <m:num>
                                <m:r>
                                  <w:rPr>
                                    <w:rFonts w:ascii="Cambria Math" w:eastAsiaTheme="minorEastAsia" w:hAnsi="Cambria Math" w:cstheme="minorBidi"/>
                                  </w:rPr>
                                  <m:t>3</m:t>
                                </m:r>
                              </m:num>
                              <m:den>
                                <m:r>
                                  <w:rPr>
                                    <w:rFonts w:ascii="Cambria Math" w:eastAsiaTheme="minorEastAsia" w:hAnsi="Cambria Math" w:cstheme="minorBidi"/>
                                  </w:rPr>
                                  <m:t>2</m:t>
                                </m:r>
                              </m:den>
                            </m:f>
                            <m:nary>
                              <m:naryPr>
                                <m:chr m:val="∑"/>
                                <m:limLoc m:val="undOvr"/>
                                <m:subHide m:val="1"/>
                                <m:supHide m:val="1"/>
                                <m:ctrlPr>
                                  <w:rPr>
                                    <w:rFonts w:ascii="Cambria Math" w:eastAsiaTheme="minorEastAsia" w:hAnsi="Cambria Math" w:cstheme="minorBidi"/>
                                    <w:i/>
                                    <w:iCs/>
                                  </w:rPr>
                                </m:ctrlPr>
                              </m:naryPr>
                              <m:sub/>
                              <m:sup/>
                              <m:e>
                                <m:r>
                                  <w:rPr>
                                    <w:rFonts w:ascii="Cambria Math" w:eastAsiaTheme="minorEastAsia" w:hAnsi="Cambria Math" w:cstheme="minorBidi"/>
                                  </w:rPr>
                                  <m:t xml:space="preserve">Valence(±3)+ </m:t>
                                </m:r>
                                <m:nary>
                                  <m:naryPr>
                                    <m:chr m:val="∑"/>
                                    <m:limLoc m:val="undOvr"/>
                                    <m:subHide m:val="1"/>
                                    <m:supHide m:val="1"/>
                                    <m:ctrlPr>
                                      <w:rPr>
                                        <w:rFonts w:ascii="Cambria Math" w:eastAsiaTheme="minorEastAsia" w:hAnsi="Cambria Math" w:cstheme="minorBidi"/>
                                        <w:i/>
                                        <w:iCs/>
                                      </w:rPr>
                                    </m:ctrlPr>
                                  </m:naryPr>
                                  <m:sub/>
                                  <m:sup/>
                                  <m:e>
                                    <m:r>
                                      <w:rPr>
                                        <w:rFonts w:ascii="Cambria Math" w:eastAsiaTheme="minorEastAsia" w:hAnsi="Cambria Math" w:cstheme="minorBidi"/>
                                      </w:rPr>
                                      <m:t>Valence(±2)</m:t>
                                    </m:r>
                                  </m:e>
                                </m:nary>
                                <m:r>
                                  <w:rPr>
                                    <w:rFonts w:ascii="Cambria Math" w:eastAsiaTheme="minorEastAsia" w:hAnsi="Cambria Math" w:cstheme="minorBidi"/>
                                  </w:rPr>
                                  <m:t xml:space="preserve">+ </m:t>
                                </m:r>
                                <m:f>
                                  <m:fPr>
                                    <m:type m:val="skw"/>
                                    <m:ctrlPr>
                                      <w:rPr>
                                        <w:rFonts w:ascii="Cambria Math" w:eastAsiaTheme="minorEastAsia" w:hAnsi="Cambria Math" w:cstheme="minorBidi"/>
                                        <w:i/>
                                        <w:iCs/>
                                      </w:rPr>
                                    </m:ctrlPr>
                                  </m:fPr>
                                  <m:num>
                                    <m:r>
                                      <w:rPr>
                                        <w:rFonts w:ascii="Cambria Math" w:eastAsiaTheme="minorEastAsia" w:hAnsi="Cambria Math" w:cstheme="minorBidi"/>
                                      </w:rPr>
                                      <m:t>1</m:t>
                                    </m:r>
                                  </m:num>
                                  <m:den>
                                    <m:r>
                                      <w:rPr>
                                        <w:rFonts w:ascii="Cambria Math" w:eastAsiaTheme="minorEastAsia" w:hAnsi="Cambria Math" w:cstheme="minorBidi"/>
                                      </w:rPr>
                                      <m:t>2</m:t>
                                    </m:r>
                                  </m:den>
                                </m:f>
                                <m:nary>
                                  <m:naryPr>
                                    <m:chr m:val="∑"/>
                                    <m:limLoc m:val="undOvr"/>
                                    <m:subHide m:val="1"/>
                                    <m:supHide m:val="1"/>
                                    <m:ctrlPr>
                                      <w:rPr>
                                        <w:rFonts w:ascii="Cambria Math" w:eastAsiaTheme="minorEastAsia" w:hAnsi="Cambria Math" w:cstheme="minorBidi"/>
                                        <w:i/>
                                        <w:iCs/>
                                      </w:rPr>
                                    </m:ctrlPr>
                                  </m:naryPr>
                                  <m:sub/>
                                  <m:sup/>
                                  <m:e>
                                    <m:r>
                                      <w:rPr>
                                        <w:rFonts w:ascii="Cambria Math" w:eastAsiaTheme="minorEastAsia" w:hAnsi="Cambria Math" w:cstheme="minorBidi"/>
                                      </w:rPr>
                                      <m:t>Valence(±1)+…)</m:t>
                                    </m:r>
                                  </m:e>
                                </m:nary>
                                <m:r>
                                  <w:rPr>
                                    <w:rFonts w:ascii="Cambria Math" w:eastAsiaTheme="minorEastAsia" w:hAnsi="Cambria Math" w:cstheme="minorBidi"/>
                                  </w:rPr>
                                  <m:t xml:space="preserve"> </m:t>
                                </m:r>
                              </m:e>
                            </m:nary>
                          </m:e>
                        </m:nary>
                      </m:e>
                    </m:d>
                  </m:num>
                  <m:den>
                    <m:r>
                      <w:rPr>
                        <w:rFonts w:ascii="Cambria Math" w:eastAsiaTheme="minorEastAsia" w:hAnsi="Cambria Math" w:cstheme="minorBidi"/>
                      </w:rPr>
                      <m:t>molecular weight</m:t>
                    </m:r>
                  </m:den>
                </m:f>
                <m:r>
                  <w:rPr>
                    <w:rFonts w:ascii="Cambria Math" w:eastAsiaTheme="minorEastAsia" w:hAnsi="Cambria Math" w:cstheme="minorBidi"/>
                  </w:rPr>
                  <m:t>×100</m:t>
                </m:r>
              </m:oMath>
            </m:oMathPara>
          </w:p>
        </w:tc>
        <w:tc>
          <w:tcPr>
            <w:tcW w:w="709" w:type="dxa"/>
          </w:tcPr>
          <w:p w14:paraId="45E8ABD4" w14:textId="1B0D468A" w:rsidR="00A25C94" w:rsidRPr="00A4782F" w:rsidRDefault="00A25C94" w:rsidP="00613E40">
            <w:pPr>
              <w:pStyle w:val="Caption"/>
              <w:jc w:val="right"/>
              <w:rPr>
                <w:rFonts w:asciiTheme="minorBidi" w:hAnsiTheme="minorBidi" w:cstheme="minorBidi"/>
              </w:rPr>
            </w:pPr>
            <w:bookmarkStart w:id="274" w:name="_Ref143538131"/>
            <w:bookmarkStart w:id="275" w:name="_Ref143538212"/>
            <w:bookmarkStart w:id="276" w:name="_Toc152142420"/>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19</w:t>
            </w:r>
            <w:r w:rsidR="00260D8A">
              <w:rPr>
                <w:rFonts w:asciiTheme="minorBidi" w:hAnsiTheme="minorBidi" w:cstheme="minorBidi"/>
              </w:rPr>
              <w:fldChar w:fldCharType="end"/>
            </w:r>
            <w:bookmarkEnd w:id="274"/>
            <w:r w:rsidRPr="00A4782F">
              <w:rPr>
                <w:rFonts w:asciiTheme="minorBidi" w:hAnsiTheme="minorBidi" w:cstheme="minorBidi"/>
              </w:rPr>
              <w:t>)</w:t>
            </w:r>
            <w:bookmarkEnd w:id="275"/>
            <w:bookmarkEnd w:id="276"/>
          </w:p>
        </w:tc>
      </w:tr>
    </w:tbl>
    <w:p w14:paraId="19DCFC3A" w14:textId="77777777" w:rsidR="00F21FC6" w:rsidRDefault="00DC716C" w:rsidP="00A4782F">
      <w:pPr>
        <w:rPr>
          <w:rFonts w:asciiTheme="minorBidi" w:eastAsiaTheme="minorEastAsia" w:hAnsiTheme="minorBidi" w:cstheme="minorBidi"/>
        </w:rPr>
      </w:pPr>
      <w:r w:rsidRPr="00A4782F">
        <w:rPr>
          <w:rFonts w:asciiTheme="minorBidi" w:eastAsiaTheme="minorEastAsia" w:hAnsiTheme="minorBidi" w:cstheme="minorBidi"/>
        </w:rPr>
        <w:t xml:space="preserve">Note 3: </w:t>
      </w:r>
      <w:r w:rsidRPr="00A4782F">
        <w:rPr>
          <w:rFonts w:asciiTheme="minorBidi" w:eastAsiaTheme="minorEastAsia" w:hAnsiTheme="minorBidi" w:cstheme="minorBidi"/>
          <w:i/>
          <w:iCs/>
        </w:rPr>
        <w:t>F, Cl, Br</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I</w:t>
      </w:r>
      <w:r w:rsidRPr="00A4782F">
        <w:rPr>
          <w:rFonts w:asciiTheme="minorBidi" w:eastAsiaTheme="minorEastAsia" w:hAnsiTheme="minorBidi" w:cstheme="minorBidi"/>
        </w:rPr>
        <w:t xml:space="preserve"> atoms are positive values in the equation above since they compete with the hydrogen in water, thereby releasing oxygen from the water. Atoms such as </w:t>
      </w:r>
      <w:r w:rsidRPr="00A4782F">
        <w:rPr>
          <w:rFonts w:asciiTheme="minorBidi" w:eastAsiaTheme="minorEastAsia" w:hAnsiTheme="minorBidi" w:cstheme="minorBidi"/>
          <w:i/>
          <w:iCs/>
        </w:rPr>
        <w:t xml:space="preserve">C, H, Mg, Li, Na </w:t>
      </w:r>
      <w:r w:rsidRPr="00A4782F">
        <w:rPr>
          <w:rFonts w:asciiTheme="minorBidi" w:eastAsiaTheme="minorEastAsia" w:hAnsiTheme="minorBidi" w:cstheme="minorBidi"/>
        </w:rPr>
        <w:t>and</w:t>
      </w:r>
      <w:r w:rsidRPr="00A4782F">
        <w:rPr>
          <w:rFonts w:asciiTheme="minorBidi" w:eastAsiaTheme="minorEastAsia" w:hAnsiTheme="minorBidi" w:cstheme="minorBidi"/>
          <w:i/>
          <w:iCs/>
        </w:rPr>
        <w:t xml:space="preserve"> Al</w:t>
      </w:r>
      <w:r w:rsidRPr="00A4782F">
        <w:rPr>
          <w:rFonts w:asciiTheme="minorBidi" w:eastAsiaTheme="minorEastAsia" w:hAnsiTheme="minorBidi" w:cstheme="minorBidi"/>
        </w:rPr>
        <w:t xml:space="preserve"> attract a negative value in the equation because they compete for oxygen within the molecule.</w:t>
      </w:r>
    </w:p>
    <w:p w14:paraId="1AED72C3" w14:textId="77777777" w:rsidR="00C74F94" w:rsidRDefault="00C74F94" w:rsidP="00A4782F">
      <w:pPr>
        <w:rPr>
          <w:rFonts w:asciiTheme="minorBidi" w:eastAsiaTheme="minorEastAsia" w:hAnsiTheme="minorBidi" w:cstheme="minorBidi"/>
        </w:rPr>
      </w:pPr>
    </w:p>
    <w:p w14:paraId="23C8AC11" w14:textId="77777777" w:rsidR="00C74F94" w:rsidRDefault="00C74F94" w:rsidP="00A4782F">
      <w:pPr>
        <w:rPr>
          <w:rFonts w:asciiTheme="minorBidi" w:eastAsiaTheme="minorEastAsia" w:hAnsiTheme="minorBidi" w:cstheme="minorBidi"/>
        </w:rPr>
        <w:sectPr w:rsidR="00C74F94" w:rsidSect="008A41D8">
          <w:pgSz w:w="16838" w:h="11906" w:orient="landscape" w:code="9"/>
          <w:pgMar w:top="1701" w:right="1701" w:bottom="1701" w:left="1701" w:header="709" w:footer="851" w:gutter="0"/>
          <w:cols w:space="708"/>
          <w:docGrid w:linePitch="360"/>
        </w:sectPr>
      </w:pPr>
    </w:p>
    <w:p w14:paraId="29CBA1E2" w14:textId="5805CC52" w:rsidR="00DC716C" w:rsidRPr="00A4782F" w:rsidRDefault="00DC716C" w:rsidP="00A4782F">
      <w:pPr>
        <w:rPr>
          <w:rFonts w:asciiTheme="minorBidi" w:eastAsiaTheme="minorEastAsia" w:hAnsiTheme="minorBidi" w:cstheme="minorBidi"/>
        </w:rPr>
      </w:pPr>
    </w:p>
    <w:p w14:paraId="040E3385" w14:textId="1706A2DD" w:rsidR="00DC716C" w:rsidRPr="00A4782F" w:rsidRDefault="00DC716C" w:rsidP="00A4782F">
      <w:pPr>
        <w:pStyle w:val="Heading3"/>
      </w:pPr>
      <w:bookmarkStart w:id="277" w:name="_Toc143499532"/>
      <w:bookmarkStart w:id="278" w:name="_Toc152159614"/>
      <w:r w:rsidRPr="00A4782F">
        <w:rPr>
          <w:rStyle w:val="Heading4Char"/>
          <w:rFonts w:cs="Arial"/>
          <w:b/>
          <w:bCs/>
          <w:sz w:val="26"/>
          <w:szCs w:val="26"/>
        </w:rPr>
        <w:t xml:space="preserve">Example 5 – Determining the detonation products </w:t>
      </w:r>
      <w:r w:rsidR="00CD1C4E">
        <w:rPr>
          <w:rStyle w:val="Heading4Char"/>
          <w:rFonts w:cs="Arial"/>
          <w:b/>
          <w:bCs/>
          <w:sz w:val="26"/>
          <w:szCs w:val="26"/>
        </w:rPr>
        <w:t>of</w:t>
      </w:r>
      <w:r w:rsidRPr="00A4782F">
        <w:rPr>
          <w:rStyle w:val="Heading4Char"/>
          <w:rFonts w:cs="Arial"/>
          <w:b/>
          <w:bCs/>
          <w:sz w:val="26"/>
          <w:szCs w:val="26"/>
        </w:rPr>
        <w:t xml:space="preserve"> bisflourodinitroethyl formal (FEFO) and PBX 9407 (94/6 RDX/Exon 461)</w:t>
      </w:r>
      <w:r w:rsidRPr="00A4782F">
        <w:rPr>
          <w:rFonts w:eastAsiaTheme="minorEastAsia"/>
        </w:rPr>
        <w:t>.</w:t>
      </w:r>
      <w:bookmarkEnd w:id="277"/>
      <w:bookmarkEnd w:id="278"/>
      <w:r w:rsidRPr="00A4782F">
        <w:rPr>
          <w:rFonts w:eastAsiaTheme="minorEastAsia"/>
        </w:rPr>
        <w:t xml:space="preserve">  </w:t>
      </w:r>
    </w:p>
    <w:p w14:paraId="07A72F2D" w14:textId="77777777" w:rsidR="00DC716C" w:rsidRPr="00A4782F" w:rsidRDefault="00DC716C" w:rsidP="00DC716C">
      <w:pPr>
        <w:rPr>
          <w:rFonts w:asciiTheme="minorBidi" w:hAnsiTheme="minorBidi" w:cstheme="minorBidi"/>
        </w:rPr>
      </w:pPr>
      <w:r w:rsidRPr="00A4782F">
        <w:rPr>
          <w:rFonts w:asciiTheme="minorBidi" w:hAnsiTheme="minorBidi" w:cstheme="minorBidi"/>
        </w:rPr>
        <w:t xml:space="preserve">In this example, </w:t>
      </w:r>
      <w:r w:rsidRPr="00A4782F">
        <w:rPr>
          <w:rFonts w:asciiTheme="minorBidi" w:hAnsiTheme="minorBidi" w:cstheme="minorBidi"/>
          <w:i/>
          <w:iCs/>
        </w:rPr>
        <w:t xml:space="preserve">Cl </w:t>
      </w:r>
      <w:r w:rsidRPr="00A4782F">
        <w:rPr>
          <w:rFonts w:asciiTheme="minorBidi" w:hAnsiTheme="minorBidi" w:cstheme="minorBidi"/>
        </w:rPr>
        <w:t xml:space="preserve">and </w:t>
      </w:r>
      <w:r w:rsidRPr="00A4782F">
        <w:rPr>
          <w:rFonts w:asciiTheme="minorBidi" w:hAnsiTheme="minorBidi" w:cstheme="minorBidi"/>
          <w:i/>
          <w:iCs/>
        </w:rPr>
        <w:t xml:space="preserve">F </w:t>
      </w:r>
      <w:r w:rsidRPr="00A4782F">
        <w:rPr>
          <w:rFonts w:asciiTheme="minorBidi" w:hAnsiTheme="minorBidi" w:cstheme="minorBidi"/>
        </w:rPr>
        <w:t xml:space="preserve">are introduced to the composition of a </w:t>
      </w:r>
      <w:r w:rsidRPr="00A4782F">
        <w:rPr>
          <w:rFonts w:asciiTheme="minorBidi" w:hAnsiTheme="minorBidi" w:cstheme="minorBidi"/>
          <w:i/>
          <w:iCs/>
        </w:rPr>
        <w:t>CHNO</w:t>
      </w:r>
      <w:r w:rsidRPr="00A4782F">
        <w:rPr>
          <w:rFonts w:asciiTheme="minorBidi" w:hAnsiTheme="minorBidi" w:cstheme="minorBidi"/>
        </w:rPr>
        <w:t xml:space="preserve"> explosive. Detailed calculations can be found in Appendix A, with only the results highlighted in the main text. </w:t>
      </w:r>
    </w:p>
    <w:p w14:paraId="57EA8271" w14:textId="255E2626" w:rsidR="00DC716C" w:rsidRPr="00A4782F" w:rsidRDefault="00DC716C" w:rsidP="00DC716C">
      <w:pPr>
        <w:rPr>
          <w:rFonts w:asciiTheme="minorBidi" w:hAnsiTheme="minorBidi" w:cstheme="minorBidi"/>
        </w:rPr>
      </w:pPr>
      <w:r w:rsidRPr="00A4782F">
        <w:rPr>
          <w:rFonts w:asciiTheme="minorBidi" w:hAnsiTheme="minorBidi" w:cstheme="minorBidi"/>
        </w:rPr>
        <w:t xml:space="preserve">Consider </w:t>
      </w:r>
      <w:r w:rsidRPr="00A4782F">
        <w:rPr>
          <w:rFonts w:asciiTheme="minorBidi" w:hAnsiTheme="minorBidi" w:cstheme="minorBidi"/>
          <w:i/>
          <w:iCs/>
        </w:rPr>
        <w:t>FEFO</w:t>
      </w:r>
      <w:r w:rsidRPr="00A4782F">
        <w:rPr>
          <w:rFonts w:asciiTheme="minorBidi" w:hAnsiTheme="minorBidi" w:cstheme="minorBidi"/>
        </w:rPr>
        <w:t xml:space="preserve"> with the molecular formula </w:t>
      </w:r>
      <w:r w:rsidRPr="00A4782F">
        <w:rPr>
          <w:rFonts w:asciiTheme="minorBidi" w:hAnsiTheme="minorBidi" w:cstheme="minorBidi"/>
          <w:i/>
          <w:iCs/>
        </w:rPr>
        <w:t>C</w:t>
      </w:r>
      <w:r w:rsidRPr="00A4782F">
        <w:rPr>
          <w:rFonts w:asciiTheme="minorBidi" w:hAnsiTheme="minorBidi" w:cstheme="minorBidi"/>
          <w:i/>
          <w:iCs/>
          <w:vertAlign w:val="subscript"/>
        </w:rPr>
        <w:t>5</w:t>
      </w:r>
      <w:r w:rsidRPr="00A4782F">
        <w:rPr>
          <w:rFonts w:asciiTheme="minorBidi" w:hAnsiTheme="minorBidi" w:cstheme="minorBidi"/>
          <w:i/>
          <w:iCs/>
        </w:rPr>
        <w:t>H</w:t>
      </w:r>
      <w:r w:rsidRPr="00A4782F">
        <w:rPr>
          <w:rFonts w:asciiTheme="minorBidi" w:hAnsiTheme="minorBidi" w:cstheme="minorBidi"/>
          <w:i/>
          <w:iCs/>
          <w:vertAlign w:val="subscript"/>
        </w:rPr>
        <w:t>6</w:t>
      </w:r>
      <w:r w:rsidRPr="00A4782F">
        <w:rPr>
          <w:rFonts w:asciiTheme="minorBidi" w:hAnsiTheme="minorBidi" w:cstheme="minorBidi"/>
          <w:i/>
          <w:iCs/>
        </w:rPr>
        <w:t>N</w:t>
      </w:r>
      <w:r w:rsidRPr="00A4782F">
        <w:rPr>
          <w:rFonts w:asciiTheme="minorBidi" w:hAnsiTheme="minorBidi" w:cstheme="minorBidi"/>
          <w:i/>
          <w:iCs/>
          <w:vertAlign w:val="subscript"/>
        </w:rPr>
        <w:t>4</w:t>
      </w:r>
      <w:r w:rsidRPr="00A4782F">
        <w:rPr>
          <w:rFonts w:asciiTheme="minorBidi" w:hAnsiTheme="minorBidi" w:cstheme="minorBidi"/>
          <w:i/>
          <w:iCs/>
        </w:rPr>
        <w:t>O</w:t>
      </w:r>
      <w:r w:rsidRPr="00A4782F">
        <w:rPr>
          <w:rFonts w:asciiTheme="minorBidi" w:hAnsiTheme="minorBidi" w:cstheme="minorBidi"/>
          <w:i/>
          <w:iCs/>
          <w:vertAlign w:val="subscript"/>
        </w:rPr>
        <w:t>10</w:t>
      </w:r>
      <w:r w:rsidRPr="00A4782F">
        <w:rPr>
          <w:rFonts w:asciiTheme="minorBidi" w:hAnsiTheme="minorBidi" w:cstheme="minorBidi"/>
          <w:i/>
          <w:iCs/>
        </w:rPr>
        <w:t>F</w:t>
      </w:r>
      <w:r w:rsidRPr="00A4782F">
        <w:rPr>
          <w:rFonts w:asciiTheme="minorBidi" w:hAnsiTheme="minorBidi" w:cstheme="minorBidi"/>
          <w:i/>
          <w:iCs/>
          <w:vertAlign w:val="subscript"/>
        </w:rPr>
        <w:t>2(l)</w:t>
      </w:r>
      <w:r w:rsidRPr="00A4782F">
        <w:rPr>
          <w:rFonts w:asciiTheme="minorBidi" w:hAnsiTheme="minorBidi" w:cstheme="minorBidi"/>
        </w:rPr>
        <w:t xml:space="preserve"> and molecular weight 320.12 g. As the explosive is non-ideal, theory dictates that Equation </w:t>
      </w:r>
      <w:r w:rsidR="0099429F">
        <w:rPr>
          <w:rFonts w:asciiTheme="minorBidi" w:hAnsiTheme="minorBidi" w:cstheme="minorBidi"/>
        </w:rPr>
        <w:fldChar w:fldCharType="begin"/>
      </w:r>
      <w:r w:rsidR="0099429F">
        <w:rPr>
          <w:rFonts w:asciiTheme="minorBidi" w:hAnsiTheme="minorBidi" w:cstheme="minorBidi"/>
        </w:rPr>
        <w:instrText xml:space="preserve"> REF _Ref143537630 \h </w:instrText>
      </w:r>
      <w:r w:rsidR="0099429F">
        <w:rPr>
          <w:rFonts w:asciiTheme="minorBidi" w:hAnsiTheme="minorBidi" w:cstheme="minorBidi"/>
        </w:rPr>
      </w:r>
      <w:r w:rsidR="0099429F">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18</w:t>
      </w:r>
      <w:r w:rsidR="0099429F">
        <w:rPr>
          <w:rFonts w:asciiTheme="minorBidi" w:hAnsiTheme="minorBidi" w:cstheme="minorBidi"/>
        </w:rPr>
        <w:fldChar w:fldCharType="end"/>
      </w:r>
      <w:r w:rsidR="0099429F">
        <w:rPr>
          <w:rFonts w:asciiTheme="minorBidi" w:hAnsiTheme="minorBidi" w:cstheme="minorBidi"/>
        </w:rPr>
        <w:t>)</w:t>
      </w:r>
      <w:r w:rsidRPr="00A4782F">
        <w:rPr>
          <w:rFonts w:asciiTheme="minorBidi" w:hAnsiTheme="minorBidi" w:cstheme="minorBidi"/>
        </w:rPr>
        <w:t xml:space="preserve">, not </w:t>
      </w:r>
      <w:r w:rsidRPr="0099429F">
        <w:rPr>
          <w:rFonts w:asciiTheme="minorBidi" w:hAnsiTheme="minorBidi" w:cstheme="minorBidi"/>
        </w:rPr>
        <w:t xml:space="preserve">Equation </w:t>
      </w:r>
      <w:r w:rsidR="0099429F">
        <w:rPr>
          <w:rFonts w:asciiTheme="minorBidi" w:hAnsiTheme="minorBidi" w:cstheme="minorBidi"/>
        </w:rPr>
        <w:fldChar w:fldCharType="begin"/>
      </w:r>
      <w:r w:rsidR="0099429F">
        <w:rPr>
          <w:rFonts w:asciiTheme="minorBidi" w:hAnsiTheme="minorBidi" w:cstheme="minorBidi"/>
        </w:rPr>
        <w:instrText xml:space="preserve"> REF _Ref143537378 \h </w:instrText>
      </w:r>
      <w:r w:rsidR="0099429F">
        <w:rPr>
          <w:rFonts w:asciiTheme="minorBidi" w:hAnsiTheme="minorBidi" w:cstheme="minorBidi"/>
        </w:rPr>
      </w:r>
      <w:r w:rsidR="0099429F">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3</w:t>
      </w:r>
      <w:r w:rsidR="0099429F">
        <w:rPr>
          <w:rFonts w:asciiTheme="minorBidi" w:hAnsiTheme="minorBidi" w:cstheme="minorBidi"/>
        </w:rPr>
        <w:fldChar w:fldCharType="end"/>
      </w:r>
      <w:r w:rsidR="0099429F">
        <w:rPr>
          <w:rFonts w:asciiTheme="minorBidi" w:hAnsiTheme="minorBidi" w:cstheme="minorBidi"/>
        </w:rPr>
        <w:t>)</w:t>
      </w:r>
      <w:r w:rsidRPr="00A4782F">
        <w:rPr>
          <w:rFonts w:asciiTheme="minorBidi" w:hAnsiTheme="minorBidi" w:cstheme="minorBidi"/>
        </w:rPr>
        <w:t xml:space="preserve">, should be considered to determine oxygen balance. This equation calculates the oxygen balance for FEFO to be -9.99% </w:t>
      </w:r>
    </w:p>
    <w:p w14:paraId="10C70EA4" w14:textId="5062238B" w:rsidR="00DC716C" w:rsidRPr="00A4782F" w:rsidRDefault="00DC716C" w:rsidP="00A4782F">
      <w:pPr>
        <w:rPr>
          <w:rFonts w:asciiTheme="minorBidi" w:eastAsiaTheme="minorEastAsia" w:hAnsiTheme="minorBidi" w:cstheme="minorBidi"/>
        </w:rPr>
      </w:pPr>
      <w:r w:rsidRPr="00A4782F">
        <w:rPr>
          <w:rFonts w:asciiTheme="minorBidi" w:eastAsiaTheme="minorEastAsia" w:hAnsiTheme="minorBidi" w:cstheme="minorBidi"/>
        </w:rPr>
        <w:t xml:space="preserve">The following products of detonation can then be determined from Example 3 (Equation </w:t>
      </w:r>
      <w:r w:rsidR="009466A5">
        <w:rPr>
          <w:rFonts w:asciiTheme="minorBidi" w:eastAsiaTheme="minorEastAsia" w:hAnsiTheme="minorBidi" w:cstheme="minorBidi"/>
        </w:rPr>
        <w:fldChar w:fldCharType="begin"/>
      </w:r>
      <w:r w:rsidR="009466A5">
        <w:rPr>
          <w:rFonts w:asciiTheme="minorBidi" w:eastAsiaTheme="minorEastAsia" w:hAnsiTheme="minorBidi" w:cstheme="minorBidi"/>
        </w:rPr>
        <w:instrText xml:space="preserve"> REF _Ref143537943 \h </w:instrText>
      </w:r>
      <w:r w:rsidR="009466A5">
        <w:rPr>
          <w:rFonts w:asciiTheme="minorBidi" w:eastAsiaTheme="minorEastAsia" w:hAnsiTheme="minorBidi" w:cstheme="minorBidi"/>
        </w:rPr>
      </w:r>
      <w:r w:rsidR="009466A5">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13</w:t>
      </w:r>
      <w:r w:rsidR="009466A5">
        <w:rPr>
          <w:rFonts w:asciiTheme="minorBidi" w:eastAsiaTheme="minorEastAsia" w:hAnsiTheme="minorBidi" w:cstheme="minorBidi"/>
        </w:rPr>
        <w:fldChar w:fldCharType="end"/>
      </w:r>
      <w:r w:rsidR="009466A5">
        <w:rPr>
          <w:rFonts w:asciiTheme="minorBidi" w:eastAsiaTheme="minorEastAsia" w:hAnsiTheme="minorBidi" w:cstheme="minorBidi"/>
        </w:rPr>
        <w:t>)</w:t>
      </w:r>
      <w:r w:rsidRPr="00A4782F">
        <w:rPr>
          <w:rFonts w:asciiTheme="minorBidi" w:eastAsiaTheme="minorEastAsia" w:hAnsiTheme="minorBidi" w:cstheme="minorBidi"/>
        </w:rPr>
        <w:t>), where the conditions for a slightly negative oxygen balance are established:</w:t>
      </w:r>
    </w:p>
    <w:p w14:paraId="3F8959D5" w14:textId="32E3C1D6" w:rsidR="00DC716C" w:rsidRPr="00A4782F" w:rsidRDefault="00986730" w:rsidP="00DC716C">
      <w:pPr>
        <w:jc w:val="center"/>
        <w:rPr>
          <w:rFonts w:asciiTheme="minorBidi" w:eastAsiaTheme="minorEastAsia" w:hAnsiTheme="minorBidi" w:cstheme="minorBidi"/>
        </w:rPr>
      </w:pPr>
      <m:oMathPara>
        <m:oMath>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5</m:t>
              </m:r>
            </m:sub>
          </m:sSub>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6</m:t>
              </m:r>
            </m:sub>
          </m:sSub>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4</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10</m:t>
              </m:r>
            </m:sub>
          </m:sSub>
          <m:sSub>
            <m:sSubPr>
              <m:ctrlPr>
                <w:rPr>
                  <w:rFonts w:ascii="Cambria Math" w:eastAsiaTheme="minorEastAsia" w:hAnsi="Cambria Math" w:cstheme="minorBidi"/>
                  <w:i/>
                </w:rPr>
              </m:ctrlPr>
            </m:sSubPr>
            <m:e>
              <m:r>
                <w:rPr>
                  <w:rFonts w:ascii="Cambria Math" w:eastAsiaTheme="minorEastAsia" w:hAnsi="Cambria Math" w:cstheme="minorBidi"/>
                </w:rPr>
                <m:t>F</m:t>
              </m:r>
            </m:e>
            <m:sub>
              <m:r>
                <w:rPr>
                  <w:rFonts w:ascii="Cambria Math" w:eastAsiaTheme="minorEastAsia" w:hAnsi="Cambria Math" w:cstheme="minorBidi"/>
                </w:rPr>
                <m:t>2(l)</m:t>
              </m:r>
            </m:sub>
          </m:sSub>
          <m:r>
            <w:rPr>
              <w:rFonts w:ascii="Cambria Math" w:eastAsiaTheme="minorEastAsia" w:hAnsi="Cambria Math" w:cstheme="minorBidi"/>
            </w:rPr>
            <m:t>→2</m:t>
          </m:r>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2(g)</m:t>
              </m:r>
            </m:sub>
          </m:sSub>
          <m:r>
            <w:rPr>
              <w:rFonts w:ascii="Cambria Math" w:eastAsiaTheme="minorEastAsia" w:hAnsi="Cambria Math" w:cstheme="minorBidi"/>
            </w:rPr>
            <m:t>+2H</m:t>
          </m:r>
          <m:sSub>
            <m:sSubPr>
              <m:ctrlPr>
                <w:rPr>
                  <w:rFonts w:ascii="Cambria Math" w:eastAsiaTheme="minorEastAsia" w:hAnsi="Cambria Math" w:cstheme="minorBidi"/>
                  <w:i/>
                </w:rPr>
              </m:ctrlPr>
            </m:sSubPr>
            <m:e>
              <m:r>
                <w:rPr>
                  <w:rFonts w:ascii="Cambria Math" w:eastAsiaTheme="minorEastAsia" w:hAnsi="Cambria Math" w:cstheme="minorBidi"/>
                </w:rPr>
                <m:t>F</m:t>
              </m:r>
            </m:e>
            <m:sub>
              <m:r>
                <w:rPr>
                  <w:rFonts w:ascii="Cambria Math" w:eastAsiaTheme="minorEastAsia" w:hAnsi="Cambria Math" w:cstheme="minorBidi"/>
                </w:rPr>
                <m:t>(g)</m:t>
              </m:r>
            </m:sub>
          </m:sSub>
          <m:r>
            <w:rPr>
              <w:rFonts w:ascii="Cambria Math" w:eastAsiaTheme="minorEastAsia" w:hAnsi="Cambria Math" w:cstheme="minorBidi"/>
            </w:rPr>
            <m:t>+2</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r>
            <w:rPr>
              <w:rFonts w:ascii="Cambria Math" w:eastAsiaTheme="minorEastAsia" w:hAnsi="Cambria Math" w:cstheme="minorBidi"/>
            </w:rPr>
            <m:t>+2C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r>
            <w:rPr>
              <w:rFonts w:ascii="Cambria Math" w:eastAsiaTheme="minorEastAsia" w:hAnsi="Cambria Math" w:cstheme="minorBidi"/>
            </w:rPr>
            <m:t>+</m:t>
          </m:r>
          <m:sSub>
            <m:sSubPr>
              <m:ctrlPr>
                <w:rPr>
                  <w:rFonts w:ascii="Cambria Math" w:eastAsiaTheme="minorEastAsia" w:hAnsi="Cambria Math" w:cstheme="minorBidi"/>
                  <w:i/>
                </w:rPr>
              </m:ctrlPr>
            </m:sSubPr>
            <m:e>
              <m:r>
                <w:rPr>
                  <w:rFonts w:ascii="Cambria Math" w:eastAsiaTheme="minorEastAsia" w:hAnsi="Cambria Math" w:cstheme="minorBidi"/>
                </w:rPr>
                <m:t>3CO</m:t>
              </m:r>
            </m:e>
            <m:sub>
              <m:r>
                <w:rPr>
                  <w:rFonts w:ascii="Cambria Math" w:eastAsiaTheme="minorEastAsia" w:hAnsi="Cambria Math" w:cstheme="minorBidi"/>
                </w:rPr>
                <m:t>2(g)</m:t>
              </m:r>
            </m:sub>
          </m:sSub>
        </m:oMath>
      </m:oMathPara>
    </w:p>
    <w:p w14:paraId="50002991" w14:textId="58A247C6"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The oxygen balance and products of detonation support reported literature values </w:t>
      </w:r>
      <w:sdt>
        <w:sdtPr>
          <w:rPr>
            <w:rFonts w:asciiTheme="minorBidi" w:eastAsiaTheme="minorEastAsia" w:hAnsiTheme="minorBidi" w:cstheme="minorBidi"/>
          </w:rPr>
          <w:id w:val="650946754"/>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Dob72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[259]</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w:t>
      </w:r>
    </w:p>
    <w:p w14:paraId="31478428" w14:textId="3D850962"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Consider PBX 9407 with molecular formula C</w:t>
      </w:r>
      <w:r w:rsidRPr="00A4782F">
        <w:rPr>
          <w:rFonts w:asciiTheme="minorBidi" w:eastAsiaTheme="minorEastAsia" w:hAnsiTheme="minorBidi" w:cstheme="minorBidi"/>
          <w:vertAlign w:val="subscript"/>
        </w:rPr>
        <w:t>1.41</w:t>
      </w:r>
      <w:r w:rsidRPr="00A4782F">
        <w:rPr>
          <w:rFonts w:asciiTheme="minorBidi" w:eastAsiaTheme="minorEastAsia" w:hAnsiTheme="minorBidi" w:cstheme="minorBidi"/>
        </w:rPr>
        <w:t>H</w:t>
      </w:r>
      <w:r w:rsidRPr="00A4782F">
        <w:rPr>
          <w:rFonts w:asciiTheme="minorBidi" w:eastAsiaTheme="minorEastAsia" w:hAnsiTheme="minorBidi" w:cstheme="minorBidi"/>
          <w:vertAlign w:val="subscript"/>
        </w:rPr>
        <w:t>2.66</w:t>
      </w:r>
      <w:r w:rsidRPr="00A4782F">
        <w:rPr>
          <w:rFonts w:asciiTheme="minorBidi" w:eastAsiaTheme="minorEastAsia" w:hAnsiTheme="minorBidi" w:cstheme="minorBidi"/>
        </w:rPr>
        <w:t>N</w:t>
      </w:r>
      <w:r w:rsidRPr="00A4782F">
        <w:rPr>
          <w:rFonts w:asciiTheme="minorBidi" w:eastAsiaTheme="minorEastAsia" w:hAnsiTheme="minorBidi" w:cstheme="minorBidi"/>
          <w:vertAlign w:val="subscript"/>
        </w:rPr>
        <w:t>2.54</w:t>
      </w:r>
      <w:r w:rsidRPr="00A4782F">
        <w:rPr>
          <w:rFonts w:asciiTheme="minorBidi" w:eastAsiaTheme="minorEastAsia" w:hAnsiTheme="minorBidi" w:cstheme="minorBidi"/>
        </w:rPr>
        <w:t>O</w:t>
      </w:r>
      <w:r w:rsidRPr="00A4782F">
        <w:rPr>
          <w:rFonts w:asciiTheme="minorBidi" w:eastAsiaTheme="minorEastAsia" w:hAnsiTheme="minorBidi" w:cstheme="minorBidi"/>
          <w:vertAlign w:val="subscript"/>
        </w:rPr>
        <w:t>2.69</w:t>
      </w:r>
      <w:r w:rsidRPr="00A4782F">
        <w:rPr>
          <w:rFonts w:asciiTheme="minorBidi" w:eastAsiaTheme="minorEastAsia" w:hAnsiTheme="minorBidi" w:cstheme="minorBidi"/>
        </w:rPr>
        <w:t>Cl</w:t>
      </w:r>
      <w:r w:rsidRPr="00A4782F">
        <w:rPr>
          <w:rFonts w:asciiTheme="minorBidi" w:eastAsiaTheme="minorEastAsia" w:hAnsiTheme="minorBidi" w:cstheme="minorBidi"/>
          <w:vertAlign w:val="subscript"/>
        </w:rPr>
        <w:t>0.07</w:t>
      </w:r>
      <w:r w:rsidRPr="00A4782F">
        <w:rPr>
          <w:rFonts w:asciiTheme="minorBidi" w:eastAsiaTheme="minorEastAsia" w:hAnsiTheme="minorBidi" w:cstheme="minorBidi"/>
        </w:rPr>
        <w:t>F</w:t>
      </w:r>
      <w:r w:rsidRPr="00A4782F">
        <w:rPr>
          <w:rFonts w:asciiTheme="minorBidi" w:eastAsiaTheme="minorEastAsia" w:hAnsiTheme="minorBidi" w:cstheme="minorBidi"/>
          <w:vertAlign w:val="subscript"/>
        </w:rPr>
        <w:t xml:space="preserve">0.09(s) </w:t>
      </w:r>
      <w:r w:rsidRPr="00A4782F">
        <w:rPr>
          <w:rFonts w:asciiTheme="minorBidi" w:eastAsiaTheme="minorEastAsia" w:hAnsiTheme="minorBidi" w:cstheme="minorBidi"/>
        </w:rPr>
        <w:t xml:space="preserve">and molecular weight 102.42 g </w:t>
      </w:r>
      <w:sdt>
        <w:sdtPr>
          <w:rPr>
            <w:rFonts w:asciiTheme="minorBidi" w:eastAsiaTheme="minorEastAsia" w:hAnsiTheme="minorBidi" w:cstheme="minorBidi"/>
          </w:rPr>
          <w:id w:val="605079346"/>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 CITATION Kes04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[230]</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Again, the explosive is non-ideal. One would therefore anticipate the oxygen balance and products of detonation to be based on Equations </w:t>
      </w:r>
      <w:r w:rsidR="00130261">
        <w:rPr>
          <w:rFonts w:asciiTheme="minorBidi" w:eastAsiaTheme="minorEastAsia" w:hAnsiTheme="minorBidi" w:cstheme="minorBidi"/>
        </w:rPr>
        <w:fldChar w:fldCharType="begin"/>
      </w:r>
      <w:r w:rsidR="00130261">
        <w:rPr>
          <w:rFonts w:asciiTheme="minorBidi" w:eastAsiaTheme="minorEastAsia" w:hAnsiTheme="minorBidi" w:cstheme="minorBidi"/>
        </w:rPr>
        <w:instrText xml:space="preserve"> REF _Ref143538073 \h </w:instrText>
      </w:r>
      <w:r w:rsidR="00130261">
        <w:rPr>
          <w:rFonts w:asciiTheme="minorBidi" w:eastAsiaTheme="minorEastAsia" w:hAnsiTheme="minorBidi" w:cstheme="minorBidi"/>
        </w:rPr>
      </w:r>
      <w:r w:rsidR="00130261">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12</w:t>
      </w:r>
      <w:r w:rsidR="00130261">
        <w:rPr>
          <w:rFonts w:asciiTheme="minorBidi" w:eastAsiaTheme="minorEastAsia" w:hAnsiTheme="minorBidi" w:cstheme="minorBidi"/>
        </w:rPr>
        <w:fldChar w:fldCharType="end"/>
      </w:r>
      <w:r w:rsidR="00130261">
        <w:rPr>
          <w:rFonts w:asciiTheme="minorBidi" w:eastAsiaTheme="minorEastAsia" w:hAnsiTheme="minorBidi" w:cstheme="minorBidi"/>
        </w:rPr>
        <w:t>)</w:t>
      </w:r>
      <w:r w:rsidRPr="00A4782F">
        <w:rPr>
          <w:rFonts w:asciiTheme="minorBidi" w:eastAsiaTheme="minorEastAsia" w:hAnsiTheme="minorBidi" w:cstheme="minorBidi"/>
        </w:rPr>
        <w:t xml:space="preserve"> and </w:t>
      </w:r>
      <w:r w:rsidR="00130261">
        <w:rPr>
          <w:rFonts w:asciiTheme="minorBidi" w:eastAsiaTheme="minorEastAsia" w:hAnsiTheme="minorBidi" w:cstheme="minorBidi"/>
        </w:rPr>
        <w:fldChar w:fldCharType="begin"/>
      </w:r>
      <w:r w:rsidR="00130261">
        <w:rPr>
          <w:rFonts w:asciiTheme="minorBidi" w:eastAsiaTheme="minorEastAsia" w:hAnsiTheme="minorBidi" w:cstheme="minorBidi"/>
        </w:rPr>
        <w:instrText xml:space="preserve"> REF _Ref143537630 \h </w:instrText>
      </w:r>
      <w:r w:rsidR="00130261">
        <w:rPr>
          <w:rFonts w:asciiTheme="minorBidi" w:eastAsiaTheme="minorEastAsia" w:hAnsiTheme="minorBidi" w:cstheme="minorBidi"/>
        </w:rPr>
      </w:r>
      <w:r w:rsidR="00130261">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18</w:t>
      </w:r>
      <w:r w:rsidR="00130261">
        <w:rPr>
          <w:rFonts w:asciiTheme="minorBidi" w:eastAsiaTheme="minorEastAsia" w:hAnsiTheme="minorBidi" w:cstheme="minorBidi"/>
        </w:rPr>
        <w:fldChar w:fldCharType="end"/>
      </w:r>
      <w:r w:rsidR="00130261">
        <w:rPr>
          <w:rFonts w:asciiTheme="minorBidi" w:eastAsiaTheme="minorEastAsia" w:hAnsiTheme="minorBidi" w:cstheme="minorBidi"/>
        </w:rPr>
        <w:t>)</w:t>
      </w:r>
      <w:r w:rsidRPr="00A4782F">
        <w:rPr>
          <w:rFonts w:asciiTheme="minorBidi" w:eastAsiaTheme="minorEastAsia" w:hAnsiTheme="minorBidi" w:cstheme="minorBidi"/>
        </w:rPr>
        <w:t xml:space="preserve">. Calculations at Appendix </w:t>
      </w:r>
      <w:r w:rsidR="00420676">
        <w:rPr>
          <w:rFonts w:asciiTheme="minorBidi" w:eastAsiaTheme="minorEastAsia" w:hAnsiTheme="minorBidi" w:cstheme="minorBidi"/>
        </w:rPr>
        <w:t>B</w:t>
      </w:r>
      <w:r w:rsidRPr="00A4782F">
        <w:rPr>
          <w:rFonts w:asciiTheme="minorBidi" w:eastAsiaTheme="minorEastAsia" w:hAnsiTheme="minorBidi" w:cstheme="minorBidi"/>
        </w:rPr>
        <w:t xml:space="preserve"> realise an oxygen balance of -21.58%, with the following products of detonation determined: </w:t>
      </w:r>
    </w:p>
    <w:p w14:paraId="343425FD" w14:textId="39DF7F89" w:rsidR="00DC716C" w:rsidRPr="00A4782F" w:rsidRDefault="00986730" w:rsidP="00FD4FA1">
      <w:pPr>
        <w:jc w:val="center"/>
        <w:rPr>
          <w:rFonts w:asciiTheme="minorBidi" w:eastAsiaTheme="minorEastAsia" w:hAnsiTheme="minorBidi" w:cstheme="minorBidi"/>
        </w:rPr>
      </w:pPr>
      <m:oMathPara>
        <m:oMath>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1.41</m:t>
              </m:r>
            </m:sub>
          </m:sSub>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2.66</m:t>
              </m:r>
            </m:sub>
          </m:sSub>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2.54</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2.69</m:t>
              </m:r>
            </m:sub>
          </m:sSub>
          <m:sSub>
            <m:sSubPr>
              <m:ctrlPr>
                <w:rPr>
                  <w:rFonts w:ascii="Cambria Math" w:eastAsiaTheme="minorEastAsia" w:hAnsi="Cambria Math" w:cstheme="minorBidi"/>
                  <w:i/>
                </w:rPr>
              </m:ctrlPr>
            </m:sSubPr>
            <m:e>
              <m:sSub>
                <m:sSubPr>
                  <m:ctrlPr>
                    <w:rPr>
                      <w:rFonts w:ascii="Cambria Math" w:eastAsiaTheme="minorEastAsia" w:hAnsi="Cambria Math" w:cstheme="minorBidi"/>
                      <w:i/>
                    </w:rPr>
                  </m:ctrlPr>
                </m:sSubPr>
                <m:e>
                  <m:r>
                    <w:rPr>
                      <w:rFonts w:ascii="Cambria Math" w:eastAsiaTheme="minorEastAsia" w:hAnsi="Cambria Math" w:cstheme="minorBidi"/>
                    </w:rPr>
                    <m:t>Cl</m:t>
                  </m:r>
                </m:e>
                <m:sub>
                  <m:r>
                    <w:rPr>
                      <w:rFonts w:ascii="Cambria Math" w:eastAsiaTheme="minorEastAsia" w:hAnsi="Cambria Math" w:cstheme="minorBidi"/>
                    </w:rPr>
                    <m:t>0.07</m:t>
                  </m:r>
                </m:sub>
              </m:sSub>
              <m:r>
                <w:rPr>
                  <w:rFonts w:ascii="Cambria Math" w:eastAsiaTheme="minorEastAsia" w:hAnsi="Cambria Math" w:cstheme="minorBidi"/>
                </w:rPr>
                <m:t>F</m:t>
              </m:r>
            </m:e>
            <m:sub>
              <m:r>
                <w:rPr>
                  <w:rFonts w:ascii="Cambria Math" w:eastAsiaTheme="minorEastAsia" w:hAnsi="Cambria Math" w:cstheme="minorBidi"/>
                </w:rPr>
                <m:t>0.09(s)</m:t>
              </m:r>
            </m:sub>
          </m:sSub>
          <m:r>
            <w:rPr>
              <w:rFonts w:ascii="Cambria Math" w:eastAsiaTheme="minorEastAsia" w:hAnsi="Cambria Math" w:cstheme="minorBidi"/>
            </w:rPr>
            <m:t>→1.27</m:t>
          </m:r>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2(g)</m:t>
              </m:r>
            </m:sub>
          </m:sSub>
          <m:r>
            <w:rPr>
              <w:rFonts w:ascii="Cambria Math" w:eastAsiaTheme="minorEastAsia" w:hAnsi="Cambria Math" w:cstheme="minorBidi"/>
            </w:rPr>
            <m:t>+0.09H</m:t>
          </m:r>
          <m:sSub>
            <m:sSubPr>
              <m:ctrlPr>
                <w:rPr>
                  <w:rFonts w:ascii="Cambria Math" w:eastAsiaTheme="minorEastAsia" w:hAnsi="Cambria Math" w:cstheme="minorBidi"/>
                  <w:i/>
                </w:rPr>
              </m:ctrlPr>
            </m:sSubPr>
            <m:e>
              <m:r>
                <w:rPr>
                  <w:rFonts w:ascii="Cambria Math" w:eastAsiaTheme="minorEastAsia" w:hAnsi="Cambria Math" w:cstheme="minorBidi"/>
                </w:rPr>
                <m:t>F</m:t>
              </m:r>
            </m:e>
            <m:sub>
              <m:r>
                <w:rPr>
                  <w:rFonts w:ascii="Cambria Math" w:eastAsiaTheme="minorEastAsia" w:hAnsi="Cambria Math" w:cstheme="minorBidi"/>
                </w:rPr>
                <m:t>(g)</m:t>
              </m:r>
            </m:sub>
          </m:sSub>
          <m:r>
            <w:rPr>
              <w:rFonts w:ascii="Cambria Math" w:eastAsiaTheme="minorEastAsia" w:hAnsi="Cambria Math" w:cstheme="minorBidi"/>
            </w:rPr>
            <m:t>+0.07H</m:t>
          </m:r>
          <m:sSub>
            <m:sSubPr>
              <m:ctrlPr>
                <w:rPr>
                  <w:rFonts w:ascii="Cambria Math" w:eastAsiaTheme="minorEastAsia" w:hAnsi="Cambria Math" w:cstheme="minorBidi"/>
                  <w:i/>
                </w:rPr>
              </m:ctrlPr>
            </m:sSubPr>
            <m:e>
              <m:r>
                <w:rPr>
                  <w:rFonts w:ascii="Cambria Math" w:eastAsiaTheme="minorEastAsia" w:hAnsi="Cambria Math" w:cstheme="minorBidi"/>
                </w:rPr>
                <m:t>Cl</m:t>
              </m:r>
            </m:e>
            <m:sub>
              <m:r>
                <w:rPr>
                  <w:rFonts w:ascii="Cambria Math" w:eastAsiaTheme="minorEastAsia" w:hAnsi="Cambria Math" w:cstheme="minorBidi"/>
                </w:rPr>
                <m:t>(g)</m:t>
              </m:r>
            </m:sub>
          </m:sSub>
          <m:r>
            <w:rPr>
              <w:rFonts w:ascii="Cambria Math" w:eastAsiaTheme="minorEastAsia" w:hAnsi="Cambria Math" w:cstheme="minorBidi"/>
            </w:rPr>
            <m:t>+1.25</m:t>
          </m:r>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2</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r>
            <w:rPr>
              <w:rFonts w:ascii="Cambria Math" w:eastAsiaTheme="minorEastAsia" w:hAnsi="Cambria Math" w:cstheme="minorBidi"/>
            </w:rPr>
            <m:t>+1.38C</m:t>
          </m:r>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(g)</m:t>
              </m:r>
            </m:sub>
          </m:sSub>
          <m:r>
            <w:rPr>
              <w:rFonts w:ascii="Cambria Math" w:eastAsiaTheme="minorEastAsia" w:hAnsi="Cambria Math" w:cstheme="minorBidi"/>
            </w:rPr>
            <m:t>+0.03</m:t>
          </m:r>
          <m:sSub>
            <m:sSubPr>
              <m:ctrlPr>
                <w:rPr>
                  <w:rFonts w:ascii="Cambria Math" w:eastAsiaTheme="minorEastAsia" w:hAnsi="Cambria Math" w:cstheme="minorBidi"/>
                  <w:i/>
                </w:rPr>
              </m:ctrlPr>
            </m:sSubPr>
            <m:e>
              <m:r>
                <w:rPr>
                  <w:rFonts w:ascii="Cambria Math" w:eastAsiaTheme="minorEastAsia" w:hAnsi="Cambria Math" w:cstheme="minorBidi"/>
                </w:rPr>
                <m:t>CO</m:t>
              </m:r>
            </m:e>
            <m:sub>
              <m:r>
                <w:rPr>
                  <w:rFonts w:ascii="Cambria Math" w:eastAsiaTheme="minorEastAsia" w:hAnsi="Cambria Math" w:cstheme="minorBidi"/>
                </w:rPr>
                <m:t>2(g)</m:t>
              </m:r>
            </m:sub>
          </m:sSub>
        </m:oMath>
      </m:oMathPara>
    </w:p>
    <w:p w14:paraId="4FA237F8" w14:textId="77777777" w:rsidR="00DC716C" w:rsidRPr="00FD4FA1" w:rsidRDefault="00DC716C" w:rsidP="00FD4FA1">
      <w:pPr>
        <w:pStyle w:val="Heading3"/>
      </w:pPr>
      <w:bookmarkStart w:id="279" w:name="_Toc143499533"/>
      <w:bookmarkStart w:id="280" w:name="_Toc152159615"/>
      <w:r w:rsidRPr="00FD4FA1">
        <w:t>Comparison of homogeneous and binary compositions, with Q calculated from Hess' Law – STEP 3</w:t>
      </w:r>
      <w:bookmarkEnd w:id="279"/>
      <w:bookmarkEnd w:id="280"/>
    </w:p>
    <w:p w14:paraId="1D4A15DD" w14:textId="50A85DFF"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Using Equation </w:t>
      </w:r>
      <w:r w:rsidR="00130261">
        <w:rPr>
          <w:rFonts w:asciiTheme="minorBidi" w:eastAsiaTheme="minorEastAsia" w:hAnsiTheme="minorBidi" w:cstheme="minorBidi"/>
        </w:rPr>
        <w:fldChar w:fldCharType="begin"/>
      </w:r>
      <w:r w:rsidR="00130261">
        <w:rPr>
          <w:rFonts w:asciiTheme="minorBidi" w:eastAsiaTheme="minorEastAsia" w:hAnsiTheme="minorBidi" w:cstheme="minorBidi"/>
        </w:rPr>
        <w:instrText xml:space="preserve"> REF _Ref143537346 \h </w:instrText>
      </w:r>
      <w:r w:rsidR="00130261">
        <w:rPr>
          <w:rFonts w:asciiTheme="minorBidi" w:eastAsiaTheme="minorEastAsia" w:hAnsiTheme="minorBidi" w:cstheme="minorBidi"/>
        </w:rPr>
      </w:r>
      <w:r w:rsidR="00130261">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w:t>
      </w:r>
      <w:r w:rsidR="00130261">
        <w:rPr>
          <w:rFonts w:asciiTheme="minorBidi" w:eastAsiaTheme="minorEastAsia" w:hAnsiTheme="minorBidi" w:cstheme="minorBidi"/>
        </w:rPr>
        <w:fldChar w:fldCharType="end"/>
      </w:r>
      <w:r w:rsidR="00130261">
        <w:rPr>
          <w:rFonts w:asciiTheme="minorBidi" w:eastAsiaTheme="minorEastAsia" w:hAnsiTheme="minorBidi" w:cstheme="minorBidi"/>
        </w:rPr>
        <w:t>)</w:t>
      </w:r>
      <w:r w:rsidRPr="00A4782F">
        <w:rPr>
          <w:rFonts w:asciiTheme="minorBidi" w:eastAsiaTheme="minorEastAsia" w:hAnsiTheme="minorBidi" w:cstheme="minorBidi"/>
        </w:rPr>
        <w:t xml:space="preserve"> and Equation </w:t>
      </w:r>
      <w:r w:rsidR="009A2748">
        <w:rPr>
          <w:rFonts w:asciiTheme="minorBidi" w:eastAsiaTheme="minorEastAsia" w:hAnsiTheme="minorBidi" w:cstheme="minorBidi"/>
        </w:rPr>
        <w:fldChar w:fldCharType="begin"/>
      </w:r>
      <w:r w:rsidR="009A2748">
        <w:rPr>
          <w:rFonts w:asciiTheme="minorBidi" w:eastAsiaTheme="minorEastAsia" w:hAnsiTheme="minorBidi" w:cstheme="minorBidi"/>
        </w:rPr>
        <w:instrText xml:space="preserve"> REF _Ref143538131 \h </w:instrText>
      </w:r>
      <w:r w:rsidR="009A2748">
        <w:rPr>
          <w:rFonts w:asciiTheme="minorBidi" w:eastAsiaTheme="minorEastAsia" w:hAnsiTheme="minorBidi" w:cstheme="minorBidi"/>
        </w:rPr>
      </w:r>
      <w:r w:rsidR="009A2748">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19</w:t>
      </w:r>
      <w:r w:rsidR="009A2748">
        <w:rPr>
          <w:rFonts w:asciiTheme="minorBidi" w:eastAsiaTheme="minorEastAsia" w:hAnsiTheme="minorBidi" w:cstheme="minorBidi"/>
        </w:rPr>
        <w:fldChar w:fldCharType="end"/>
      </w:r>
      <w:r w:rsidR="009A2748">
        <w:rPr>
          <w:rFonts w:asciiTheme="minorBidi" w:eastAsiaTheme="minorEastAsia" w:hAnsiTheme="minorBidi" w:cstheme="minorBidi"/>
        </w:rPr>
        <w:t>)</w:t>
      </w:r>
      <w:r w:rsidRPr="00A4782F">
        <w:rPr>
          <w:rFonts w:asciiTheme="minorBidi" w:eastAsiaTheme="minorEastAsia" w:hAnsiTheme="minorBidi" w:cstheme="minorBidi"/>
        </w:rPr>
        <w:t xml:space="preserve">, </w:t>
      </w:r>
      <w:r w:rsidR="007D4163">
        <w:rPr>
          <w:rFonts w:asciiTheme="minorBidi" w:eastAsiaTheme="minorEastAsia" w:hAnsiTheme="minorBidi" w:cstheme="minorBidi"/>
        </w:rPr>
        <w:fldChar w:fldCharType="begin"/>
      </w:r>
      <w:r w:rsidR="007D4163">
        <w:rPr>
          <w:rFonts w:asciiTheme="minorBidi" w:eastAsiaTheme="minorEastAsia" w:hAnsiTheme="minorBidi" w:cstheme="minorBidi"/>
        </w:rPr>
        <w:instrText xml:space="preserve"> REF _Ref151989496 \h </w:instrText>
      </w:r>
      <w:r w:rsidR="007D4163">
        <w:rPr>
          <w:rFonts w:asciiTheme="minorBidi" w:eastAsiaTheme="minorEastAsia" w:hAnsiTheme="minorBidi" w:cstheme="minorBidi"/>
        </w:rPr>
      </w:r>
      <w:r w:rsidR="007D4163">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7</w:t>
      </w:r>
      <w:r w:rsidR="007D4163">
        <w:rPr>
          <w:rFonts w:asciiTheme="minorBidi" w:eastAsiaTheme="minorEastAsia" w:hAnsiTheme="minorBidi" w:cstheme="minorBidi"/>
        </w:rPr>
        <w:fldChar w:fldCharType="end"/>
      </w:r>
      <w:r w:rsidR="007D4163">
        <w:rPr>
          <w:rFonts w:asciiTheme="minorBidi" w:eastAsiaTheme="minorEastAsia" w:hAnsiTheme="minorBidi" w:cstheme="minorBidi"/>
        </w:rPr>
        <w:t xml:space="preserve"> </w:t>
      </w:r>
      <w:r w:rsidRPr="00A4782F">
        <w:rPr>
          <w:rFonts w:asciiTheme="minorBidi" w:eastAsiaTheme="minorEastAsia" w:hAnsiTheme="minorBidi" w:cstheme="minorBidi"/>
        </w:rPr>
        <w:t>provides the calculated values of oxygen balance (</w:t>
      </w:r>
      <w:r w:rsidRPr="00A4782F">
        <w:rPr>
          <w:rFonts w:asciiTheme="minorBidi" w:eastAsiaTheme="minorEastAsia" w:hAnsiTheme="minorBidi" w:cstheme="minorBidi"/>
        </w:rPr>
        <w:sym w:font="Symbol" w:char="F057"/>
      </w:r>
      <w:r w:rsidRPr="00A4782F">
        <w:rPr>
          <w:rFonts w:asciiTheme="minorBidi" w:eastAsiaTheme="minorEastAsia" w:hAnsiTheme="minorBidi" w:cstheme="minorBidi"/>
        </w:rPr>
        <w:t>) and heat of explosion (</w:t>
      </w:r>
      <w:r w:rsidRPr="00A4782F">
        <w:rPr>
          <w:rFonts w:asciiTheme="minorBidi" w:eastAsiaTheme="minorEastAsia" w:hAnsiTheme="minorBidi" w:cstheme="minorBidi"/>
          <w:i/>
          <w:iCs/>
        </w:rPr>
        <w:t>Q</w:t>
      </w:r>
      <w:r w:rsidRPr="00A4782F">
        <w:rPr>
          <w:rFonts w:asciiTheme="minorBidi" w:eastAsiaTheme="minorEastAsia" w:hAnsiTheme="minorBidi" w:cstheme="minorBidi"/>
          <w:i/>
          <w:iCs/>
          <w:vertAlign w:val="subscript"/>
        </w:rPr>
        <w:t>e</w:t>
      </w:r>
      <w:r w:rsidRPr="00A4782F">
        <w:rPr>
          <w:rFonts w:asciiTheme="minorBidi" w:eastAsiaTheme="minorEastAsia" w:hAnsiTheme="minorBidi" w:cstheme="minorBidi"/>
        </w:rPr>
        <w:t>) for ideal and binary non-ideal explosives compositions. These are compared with published literature values of heat of explosion at constant volume (</w:t>
      </w:r>
      <w:r w:rsidRPr="00A4782F">
        <w:rPr>
          <w:rFonts w:asciiTheme="minorBidi" w:eastAsiaTheme="minorEastAsia" w:hAnsiTheme="minorBidi" w:cstheme="minorBidi"/>
          <w:i/>
          <w:iCs/>
        </w:rPr>
        <w:t>Q</w:t>
      </w:r>
      <w:r w:rsidRPr="00A4782F">
        <w:rPr>
          <w:rFonts w:asciiTheme="minorBidi" w:eastAsiaTheme="minorEastAsia" w:hAnsiTheme="minorBidi" w:cstheme="minorBidi"/>
          <w:i/>
          <w:iCs/>
          <w:vertAlign w:val="subscript"/>
        </w:rPr>
        <w:t>v</w:t>
      </w:r>
      <w:r w:rsidRPr="00A4782F">
        <w:rPr>
          <w:rFonts w:asciiTheme="minorBidi" w:eastAsiaTheme="minorEastAsia" w:hAnsiTheme="minorBidi" w:cstheme="minorBidi"/>
        </w:rPr>
        <w:t xml:space="preserve">). </w:t>
      </w:r>
    </w:p>
    <w:p w14:paraId="3E3580EC" w14:textId="77777777"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i/>
          <w:iCs/>
        </w:rPr>
        <w:t>AN/Al (88/12)</w:t>
      </w:r>
      <w:r w:rsidRPr="00A4782F">
        <w:rPr>
          <w:rFonts w:asciiTheme="minorBidi" w:eastAsiaTheme="minorEastAsia" w:hAnsiTheme="minorBidi" w:cstheme="minorBidi"/>
        </w:rPr>
        <w:t xml:space="preserve"> is provided as the worked example at Appendix B. </w:t>
      </w:r>
    </w:p>
    <w:p w14:paraId="259FBC12" w14:textId="242A0023" w:rsidR="00DC716C" w:rsidRPr="00A4782F" w:rsidRDefault="0067757F" w:rsidP="0067757F">
      <w:pPr>
        <w:pStyle w:val="Caption"/>
        <w:rPr>
          <w:rFonts w:asciiTheme="minorBidi" w:eastAsiaTheme="minorEastAsia" w:hAnsiTheme="minorBidi" w:cstheme="minorBidi"/>
        </w:rPr>
      </w:pPr>
      <w:bookmarkStart w:id="281" w:name="_Ref151989496"/>
      <w:bookmarkStart w:id="282" w:name="_Toc152159699"/>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7</w:t>
        </w:r>
      </w:fldSimple>
      <w:bookmarkEnd w:id="281"/>
      <w:r>
        <w:t xml:space="preserve">: </w:t>
      </w:r>
      <w:r w:rsidRPr="00852A19">
        <w:t>Literature and formula values for Q and oxygen balance for ideal and non-ideal explosives</w:t>
      </w:r>
      <w:bookmarkEnd w:id="282"/>
    </w:p>
    <w:tbl>
      <w:tblPr>
        <w:tblStyle w:val="TableGridLight"/>
        <w:tblW w:w="0" w:type="auto"/>
        <w:tblLayout w:type="fixed"/>
        <w:tblLook w:val="04A0" w:firstRow="1" w:lastRow="0" w:firstColumn="1" w:lastColumn="0" w:noHBand="0" w:noVBand="1"/>
      </w:tblPr>
      <w:tblGrid>
        <w:gridCol w:w="1207"/>
        <w:gridCol w:w="1340"/>
        <w:gridCol w:w="850"/>
        <w:gridCol w:w="1134"/>
        <w:gridCol w:w="1293"/>
        <w:gridCol w:w="1134"/>
        <w:gridCol w:w="1559"/>
      </w:tblGrid>
      <w:tr w:rsidR="00DC716C" w:rsidRPr="009C3100" w14:paraId="7C33D43D" w14:textId="77777777" w:rsidTr="00FB7D64">
        <w:trPr>
          <w:tblHeader/>
        </w:trPr>
        <w:tc>
          <w:tcPr>
            <w:tcW w:w="1207" w:type="dxa"/>
            <w:vMerge w:val="restart"/>
            <w:shd w:val="clear" w:color="auto" w:fill="D9D9D9" w:themeFill="background1" w:themeFillShade="D9"/>
          </w:tcPr>
          <w:p w14:paraId="7BFECC50" w14:textId="77777777" w:rsidR="00DC716C" w:rsidRPr="009C3100" w:rsidRDefault="00DC716C" w:rsidP="00613E40">
            <w:pPr>
              <w:jc w:val="center"/>
              <w:rPr>
                <w:rFonts w:asciiTheme="minorBidi" w:eastAsiaTheme="minorEastAsia" w:hAnsiTheme="minorBidi" w:cstheme="minorBidi"/>
                <w:b/>
                <w:bCs/>
                <w:sz w:val="18"/>
                <w:szCs w:val="18"/>
              </w:rPr>
            </w:pPr>
            <w:r w:rsidRPr="009C3100">
              <w:rPr>
                <w:rFonts w:asciiTheme="minorBidi" w:eastAsiaTheme="minorEastAsia" w:hAnsiTheme="minorBidi" w:cstheme="minorBidi"/>
                <w:sz w:val="18"/>
                <w:szCs w:val="18"/>
              </w:rPr>
              <w:t>Explosive</w:t>
            </w:r>
          </w:p>
          <w:p w14:paraId="78F107BA" w14:textId="77777777" w:rsidR="00DC716C" w:rsidRPr="009C3100" w:rsidRDefault="00DC716C" w:rsidP="00613E40">
            <w:pPr>
              <w:jc w:val="center"/>
              <w:rPr>
                <w:rFonts w:asciiTheme="minorBidi" w:eastAsiaTheme="minorEastAsia" w:hAnsiTheme="minorBidi" w:cstheme="minorBidi"/>
                <w:sz w:val="18"/>
                <w:szCs w:val="18"/>
              </w:rPr>
            </w:pPr>
          </w:p>
        </w:tc>
        <w:tc>
          <w:tcPr>
            <w:tcW w:w="3324" w:type="dxa"/>
            <w:gridSpan w:val="3"/>
            <w:shd w:val="clear" w:color="auto" w:fill="D9D9D9" w:themeFill="background1" w:themeFillShade="D9"/>
          </w:tcPr>
          <w:p w14:paraId="51C275B6"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hAnsiTheme="minorBidi" w:cstheme="minorBidi"/>
                <w:sz w:val="18"/>
                <w:szCs w:val="18"/>
              </w:rPr>
              <w:t>Literature Values</w:t>
            </w:r>
          </w:p>
        </w:tc>
        <w:tc>
          <w:tcPr>
            <w:tcW w:w="3986" w:type="dxa"/>
            <w:gridSpan w:val="3"/>
            <w:shd w:val="clear" w:color="auto" w:fill="D9D9D9" w:themeFill="background1" w:themeFillShade="D9"/>
          </w:tcPr>
          <w:p w14:paraId="2C2AACCC"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Formula Values</w:t>
            </w:r>
          </w:p>
        </w:tc>
      </w:tr>
      <w:tr w:rsidR="00DC716C" w:rsidRPr="009C3100" w14:paraId="29833AE3" w14:textId="77777777" w:rsidTr="00FB7D64">
        <w:trPr>
          <w:tblHeader/>
        </w:trPr>
        <w:tc>
          <w:tcPr>
            <w:tcW w:w="1207" w:type="dxa"/>
            <w:vMerge/>
          </w:tcPr>
          <w:p w14:paraId="6B6228F6" w14:textId="77777777" w:rsidR="00DC716C" w:rsidRPr="009C3100" w:rsidRDefault="00DC716C" w:rsidP="00613E40">
            <w:pPr>
              <w:jc w:val="center"/>
              <w:rPr>
                <w:rFonts w:asciiTheme="minorBidi" w:eastAsiaTheme="minorEastAsia" w:hAnsiTheme="minorBidi" w:cstheme="minorBidi"/>
                <w:sz w:val="18"/>
                <w:szCs w:val="18"/>
              </w:rPr>
            </w:pPr>
          </w:p>
        </w:tc>
        <w:tc>
          <w:tcPr>
            <w:tcW w:w="1340" w:type="dxa"/>
            <w:shd w:val="clear" w:color="auto" w:fill="D9D9D9" w:themeFill="background1" w:themeFillShade="D9"/>
          </w:tcPr>
          <w:p w14:paraId="2FCA4880" w14:textId="77777777" w:rsidR="00DC716C" w:rsidRPr="009C3100" w:rsidRDefault="00DC716C" w:rsidP="00613E40">
            <w:pPr>
              <w:jc w:val="center"/>
              <w:rPr>
                <w:rFonts w:asciiTheme="minorBidi" w:eastAsiaTheme="minorEastAsia" w:hAnsiTheme="minorBidi" w:cstheme="minorBidi"/>
                <w:i/>
                <w:iCs/>
                <w:sz w:val="18"/>
                <w:szCs w:val="18"/>
              </w:rPr>
            </w:pPr>
            <w:r w:rsidRPr="009C3100">
              <w:rPr>
                <w:rFonts w:asciiTheme="minorBidi" w:eastAsiaTheme="minorEastAsia" w:hAnsiTheme="minorBidi" w:cstheme="minorBidi"/>
                <w:i/>
                <w:iCs/>
                <w:sz w:val="18"/>
                <w:szCs w:val="18"/>
              </w:rPr>
              <w:t>Q</w:t>
            </w:r>
            <w:r w:rsidRPr="009C3100">
              <w:rPr>
                <w:rFonts w:asciiTheme="minorBidi" w:eastAsiaTheme="minorEastAsia" w:hAnsiTheme="minorBidi" w:cstheme="minorBidi"/>
                <w:i/>
                <w:iCs/>
                <w:sz w:val="18"/>
                <w:szCs w:val="18"/>
                <w:vertAlign w:val="subscript"/>
              </w:rPr>
              <w:t>v</w:t>
            </w:r>
            <w:r w:rsidRPr="009C3100">
              <w:rPr>
                <w:rFonts w:asciiTheme="minorBidi" w:eastAsiaTheme="minorEastAsia" w:hAnsiTheme="minorBidi" w:cstheme="minorBidi"/>
                <w:i/>
                <w:iCs/>
                <w:sz w:val="18"/>
                <w:szCs w:val="18"/>
              </w:rPr>
              <w:t xml:space="preserve"> (kJmol</w:t>
            </w:r>
            <w:r w:rsidRPr="009C3100">
              <w:rPr>
                <w:rFonts w:asciiTheme="minorBidi" w:eastAsiaTheme="minorEastAsia" w:hAnsiTheme="minorBidi" w:cstheme="minorBidi"/>
                <w:i/>
                <w:iCs/>
                <w:sz w:val="18"/>
                <w:szCs w:val="18"/>
                <w:vertAlign w:val="superscript"/>
              </w:rPr>
              <w:t>-1</w:t>
            </w:r>
            <w:r w:rsidRPr="009C3100">
              <w:rPr>
                <w:rFonts w:asciiTheme="minorBidi" w:eastAsiaTheme="minorEastAsia" w:hAnsiTheme="minorBidi" w:cstheme="minorBidi"/>
                <w:i/>
                <w:iCs/>
                <w:sz w:val="18"/>
                <w:szCs w:val="18"/>
              </w:rPr>
              <w:t>)</w:t>
            </w:r>
          </w:p>
        </w:tc>
        <w:tc>
          <w:tcPr>
            <w:tcW w:w="850" w:type="dxa"/>
            <w:shd w:val="clear" w:color="auto" w:fill="D9D9D9" w:themeFill="background1" w:themeFillShade="D9"/>
          </w:tcPr>
          <w:p w14:paraId="7E4C15F6" w14:textId="77777777" w:rsidR="00DC716C" w:rsidRPr="009C3100" w:rsidRDefault="00DC716C" w:rsidP="00613E40">
            <w:pPr>
              <w:jc w:val="center"/>
              <w:rPr>
                <w:rFonts w:asciiTheme="minorBidi" w:eastAsiaTheme="minorEastAsia" w:hAnsiTheme="minorBidi" w:cstheme="minorBidi"/>
                <w:i/>
                <w:iCs/>
                <w:sz w:val="18"/>
                <w:szCs w:val="18"/>
              </w:rPr>
            </w:pPr>
            <w:r w:rsidRPr="009C3100">
              <w:rPr>
                <w:rFonts w:asciiTheme="minorBidi" w:eastAsiaTheme="minorEastAsia" w:hAnsiTheme="minorBidi" w:cstheme="minorBidi"/>
                <w:i/>
                <w:iCs/>
                <w:sz w:val="18"/>
                <w:szCs w:val="18"/>
              </w:rPr>
              <w:sym w:font="Symbol" w:char="F057"/>
            </w:r>
          </w:p>
        </w:tc>
        <w:tc>
          <w:tcPr>
            <w:tcW w:w="1134" w:type="dxa"/>
            <w:shd w:val="clear" w:color="auto" w:fill="D9D9D9" w:themeFill="background1" w:themeFillShade="D9"/>
          </w:tcPr>
          <w:p w14:paraId="47F378CD" w14:textId="77777777" w:rsidR="00DC716C" w:rsidRPr="009C3100" w:rsidRDefault="00DC716C" w:rsidP="00613E40">
            <w:pPr>
              <w:jc w:val="center"/>
              <w:rPr>
                <w:rFonts w:asciiTheme="minorBidi" w:eastAsiaTheme="minorEastAsia" w:hAnsiTheme="minorBidi" w:cstheme="minorBidi"/>
                <w:i/>
                <w:iCs/>
                <w:sz w:val="18"/>
                <w:szCs w:val="18"/>
              </w:rPr>
            </w:pPr>
            <w:r w:rsidRPr="009C3100">
              <w:rPr>
                <w:rFonts w:asciiTheme="minorBidi" w:eastAsiaTheme="minorEastAsia" w:hAnsiTheme="minorBidi" w:cstheme="minorBidi"/>
                <w:i/>
                <w:iCs/>
                <w:sz w:val="18"/>
                <w:szCs w:val="18"/>
              </w:rPr>
              <w:t>Reference</w:t>
            </w:r>
          </w:p>
        </w:tc>
        <w:tc>
          <w:tcPr>
            <w:tcW w:w="1293" w:type="dxa"/>
            <w:shd w:val="clear" w:color="auto" w:fill="D9D9D9" w:themeFill="background1" w:themeFillShade="D9"/>
          </w:tcPr>
          <w:p w14:paraId="626E22D1" w14:textId="77777777" w:rsidR="00DC716C" w:rsidRPr="009C3100" w:rsidRDefault="00DC716C" w:rsidP="00613E40">
            <w:pPr>
              <w:jc w:val="center"/>
              <w:rPr>
                <w:rFonts w:asciiTheme="minorBidi" w:eastAsiaTheme="minorEastAsia" w:hAnsiTheme="minorBidi" w:cstheme="minorBidi"/>
                <w:i/>
                <w:iCs/>
                <w:sz w:val="18"/>
                <w:szCs w:val="18"/>
              </w:rPr>
            </w:pPr>
            <w:r w:rsidRPr="009C3100">
              <w:rPr>
                <w:rFonts w:asciiTheme="minorBidi" w:eastAsiaTheme="minorEastAsia" w:hAnsiTheme="minorBidi" w:cstheme="minorBidi"/>
                <w:i/>
                <w:iCs/>
                <w:sz w:val="18"/>
                <w:szCs w:val="18"/>
              </w:rPr>
              <w:t>Q</w:t>
            </w:r>
            <w:r w:rsidRPr="009C3100">
              <w:rPr>
                <w:rFonts w:asciiTheme="minorBidi" w:eastAsiaTheme="minorEastAsia" w:hAnsiTheme="minorBidi" w:cstheme="minorBidi"/>
                <w:i/>
                <w:iCs/>
                <w:sz w:val="18"/>
                <w:szCs w:val="18"/>
                <w:vertAlign w:val="subscript"/>
              </w:rPr>
              <w:t>e</w:t>
            </w:r>
            <w:r w:rsidRPr="009C3100">
              <w:rPr>
                <w:rFonts w:asciiTheme="minorBidi" w:eastAsiaTheme="minorEastAsia" w:hAnsiTheme="minorBidi" w:cstheme="minorBidi"/>
                <w:i/>
                <w:iCs/>
                <w:sz w:val="18"/>
                <w:szCs w:val="18"/>
              </w:rPr>
              <w:t xml:space="preserve"> (kJmol</w:t>
            </w:r>
            <w:r w:rsidRPr="009C3100">
              <w:rPr>
                <w:rFonts w:asciiTheme="minorBidi" w:eastAsiaTheme="minorEastAsia" w:hAnsiTheme="minorBidi" w:cstheme="minorBidi"/>
                <w:i/>
                <w:iCs/>
                <w:sz w:val="18"/>
                <w:szCs w:val="18"/>
                <w:vertAlign w:val="superscript"/>
              </w:rPr>
              <w:t>-1</w:t>
            </w:r>
            <w:r w:rsidRPr="009C3100">
              <w:rPr>
                <w:rFonts w:asciiTheme="minorBidi" w:eastAsiaTheme="minorEastAsia" w:hAnsiTheme="minorBidi" w:cstheme="minorBidi"/>
                <w:i/>
                <w:iCs/>
                <w:sz w:val="18"/>
                <w:szCs w:val="18"/>
              </w:rPr>
              <w:t>)</w:t>
            </w:r>
          </w:p>
        </w:tc>
        <w:tc>
          <w:tcPr>
            <w:tcW w:w="1134" w:type="dxa"/>
            <w:shd w:val="clear" w:color="auto" w:fill="D9D9D9" w:themeFill="background1" w:themeFillShade="D9"/>
          </w:tcPr>
          <w:p w14:paraId="363A9DAB" w14:textId="77777777" w:rsidR="00DC716C" w:rsidRPr="009C3100" w:rsidRDefault="00DC716C" w:rsidP="00613E40">
            <w:pPr>
              <w:jc w:val="center"/>
              <w:rPr>
                <w:rFonts w:asciiTheme="minorBidi" w:eastAsiaTheme="minorEastAsia" w:hAnsiTheme="minorBidi" w:cstheme="minorBidi"/>
                <w:i/>
                <w:iCs/>
                <w:sz w:val="18"/>
                <w:szCs w:val="18"/>
              </w:rPr>
            </w:pPr>
            <w:r w:rsidRPr="009C3100">
              <w:rPr>
                <w:rFonts w:asciiTheme="minorBidi" w:eastAsiaTheme="minorEastAsia" w:hAnsiTheme="minorBidi" w:cstheme="minorBidi"/>
                <w:i/>
                <w:iCs/>
                <w:sz w:val="18"/>
                <w:szCs w:val="18"/>
              </w:rPr>
              <w:sym w:font="Symbol" w:char="F057"/>
            </w:r>
          </w:p>
        </w:tc>
        <w:tc>
          <w:tcPr>
            <w:tcW w:w="1559" w:type="dxa"/>
            <w:shd w:val="clear" w:color="auto" w:fill="D9D9D9" w:themeFill="background1" w:themeFillShade="D9"/>
          </w:tcPr>
          <w:p w14:paraId="01BF78A0" w14:textId="77777777" w:rsidR="00DC716C" w:rsidRPr="009C3100" w:rsidRDefault="00986730" w:rsidP="00613E40">
            <w:pPr>
              <w:jc w:val="center"/>
              <w:rPr>
                <w:rFonts w:asciiTheme="minorBidi" w:eastAsiaTheme="minorEastAsia" w:hAnsiTheme="minorBidi" w:cstheme="minorBidi"/>
                <w:i/>
                <w:iCs/>
                <w:sz w:val="18"/>
                <w:szCs w:val="18"/>
              </w:rPr>
            </w:pPr>
            <m:oMathPara>
              <m:oMath>
                <m:d>
                  <m:dPr>
                    <m:ctrlPr>
                      <w:rPr>
                        <w:rFonts w:ascii="Cambria Math" w:eastAsiaTheme="minorEastAsia" w:hAnsi="Cambria Math" w:cstheme="minorBidi"/>
                        <w:i/>
                        <w:iCs/>
                        <w:sz w:val="18"/>
                        <w:szCs w:val="18"/>
                      </w:rPr>
                    </m:ctrlPr>
                  </m:dPr>
                  <m:e>
                    <m:f>
                      <m:fPr>
                        <m:ctrlPr>
                          <w:rPr>
                            <w:rFonts w:ascii="Cambria Math" w:eastAsiaTheme="minorEastAsia" w:hAnsi="Cambria Math" w:cstheme="minorBidi"/>
                            <w:i/>
                            <w:iCs/>
                            <w:sz w:val="18"/>
                            <w:szCs w:val="18"/>
                          </w:rPr>
                        </m:ctrlPr>
                      </m:fPr>
                      <m:num>
                        <m:sSub>
                          <m:sSubPr>
                            <m:ctrlPr>
                              <w:rPr>
                                <w:rFonts w:ascii="Cambria Math" w:eastAsiaTheme="minorEastAsia" w:hAnsi="Cambria Math" w:cstheme="minorBidi"/>
                                <w:i/>
                                <w:iCs/>
                                <w:sz w:val="18"/>
                                <w:szCs w:val="18"/>
                              </w:rPr>
                            </m:ctrlPr>
                          </m:sSubPr>
                          <m:e>
                            <m:r>
                              <w:rPr>
                                <w:rFonts w:ascii="Cambria Math" w:eastAsiaTheme="minorEastAsia" w:hAnsi="Cambria Math" w:cstheme="minorBidi"/>
                                <w:sz w:val="18"/>
                                <w:szCs w:val="18"/>
                              </w:rPr>
                              <m:t>Q</m:t>
                            </m:r>
                          </m:e>
                          <m:sub>
                            <m:r>
                              <w:rPr>
                                <w:rFonts w:ascii="Cambria Math" w:eastAsiaTheme="minorEastAsia" w:hAnsi="Cambria Math" w:cstheme="minorBidi"/>
                                <w:sz w:val="18"/>
                                <w:szCs w:val="18"/>
                              </w:rPr>
                              <m:t>e</m:t>
                            </m:r>
                          </m:sub>
                        </m:sSub>
                      </m:num>
                      <m:den>
                        <m:sSub>
                          <m:sSubPr>
                            <m:ctrlPr>
                              <w:rPr>
                                <w:rFonts w:ascii="Cambria Math" w:eastAsiaTheme="minorEastAsia" w:hAnsi="Cambria Math" w:cstheme="minorBidi"/>
                                <w:i/>
                                <w:iCs/>
                                <w:sz w:val="18"/>
                                <w:szCs w:val="18"/>
                              </w:rPr>
                            </m:ctrlPr>
                          </m:sSubPr>
                          <m:e>
                            <m:r>
                              <w:rPr>
                                <w:rFonts w:ascii="Cambria Math" w:eastAsiaTheme="minorEastAsia" w:hAnsi="Cambria Math" w:cstheme="minorBidi"/>
                                <w:sz w:val="18"/>
                                <w:szCs w:val="18"/>
                              </w:rPr>
                              <m:t>Q</m:t>
                            </m:r>
                          </m:e>
                          <m:sub>
                            <m:r>
                              <w:rPr>
                                <w:rFonts w:ascii="Cambria Math" w:eastAsiaTheme="minorEastAsia" w:hAnsi="Cambria Math" w:cstheme="minorBidi"/>
                                <w:sz w:val="18"/>
                                <w:szCs w:val="18"/>
                              </w:rPr>
                              <m:t>v</m:t>
                            </m:r>
                          </m:sub>
                        </m:sSub>
                      </m:den>
                    </m:f>
                    <m:r>
                      <w:rPr>
                        <w:rFonts w:ascii="Cambria Math" w:eastAsiaTheme="minorEastAsia" w:hAnsi="Cambria Math" w:cstheme="minorBidi"/>
                        <w:sz w:val="18"/>
                        <w:szCs w:val="18"/>
                      </w:rPr>
                      <m:t>×100%</m:t>
                    </m:r>
                  </m:e>
                </m:d>
              </m:oMath>
            </m:oMathPara>
          </w:p>
        </w:tc>
      </w:tr>
      <w:tr w:rsidR="00DC716C" w:rsidRPr="009C3100" w14:paraId="70618DDA" w14:textId="77777777" w:rsidTr="00C56716">
        <w:tc>
          <w:tcPr>
            <w:tcW w:w="1207" w:type="dxa"/>
          </w:tcPr>
          <w:p w14:paraId="2A76E91D" w14:textId="77777777" w:rsidR="00DC716C" w:rsidRPr="009C3100" w:rsidRDefault="00DC716C" w:rsidP="00613E40">
            <w:pPr>
              <w:jc w:val="center"/>
              <w:rPr>
                <w:rFonts w:asciiTheme="minorBidi" w:eastAsiaTheme="minorEastAsia" w:hAnsiTheme="minorBidi" w:cstheme="minorBidi"/>
                <w:b/>
                <w:bCs/>
                <w:sz w:val="18"/>
                <w:szCs w:val="18"/>
              </w:rPr>
            </w:pPr>
            <w:r w:rsidRPr="009C3100">
              <w:rPr>
                <w:rFonts w:asciiTheme="minorBidi" w:eastAsiaTheme="minorEastAsia" w:hAnsiTheme="minorBidi" w:cstheme="minorBidi"/>
                <w:sz w:val="18"/>
                <w:szCs w:val="18"/>
              </w:rPr>
              <w:t>TNT</w:t>
            </w:r>
          </w:p>
        </w:tc>
        <w:tc>
          <w:tcPr>
            <w:tcW w:w="1340" w:type="dxa"/>
          </w:tcPr>
          <w:p w14:paraId="2ED9D56D"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-929.34</w:t>
            </w:r>
          </w:p>
          <w:p w14:paraId="75DD92E8"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(-4091.63)</w:t>
            </w:r>
            <w:r w:rsidRPr="009C3100">
              <w:rPr>
                <w:rStyle w:val="FootnoteReference"/>
                <w:rFonts w:asciiTheme="minorBidi" w:eastAsiaTheme="minorEastAsia" w:hAnsiTheme="minorBidi" w:cstheme="minorBidi"/>
                <w:sz w:val="18"/>
                <w:szCs w:val="18"/>
              </w:rPr>
              <w:footnoteReference w:id="3"/>
            </w:r>
          </w:p>
        </w:tc>
        <w:tc>
          <w:tcPr>
            <w:tcW w:w="850" w:type="dxa"/>
          </w:tcPr>
          <w:p w14:paraId="5059C617"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-73.90</w:t>
            </w:r>
          </w:p>
        </w:tc>
        <w:tc>
          <w:tcPr>
            <w:tcW w:w="1134" w:type="dxa"/>
          </w:tcPr>
          <w:p w14:paraId="1F114B48" w14:textId="06CEF318" w:rsidR="00DC716C" w:rsidRPr="009C3100" w:rsidRDefault="00986730" w:rsidP="00613E40">
            <w:pPr>
              <w:jc w:val="center"/>
              <w:rPr>
                <w:rFonts w:asciiTheme="minorBidi" w:eastAsiaTheme="minorEastAsia" w:hAnsiTheme="minorBidi" w:cstheme="minorBidi"/>
                <w:sz w:val="18"/>
                <w:szCs w:val="18"/>
              </w:rPr>
            </w:pPr>
            <w:sdt>
              <w:sdtPr>
                <w:rPr>
                  <w:rFonts w:asciiTheme="minorBidi" w:hAnsiTheme="minorBidi" w:cstheme="minorBidi"/>
                  <w:sz w:val="18"/>
                  <w:szCs w:val="18"/>
                </w:rPr>
                <w:id w:val="-130478521"/>
                <w:citation/>
              </w:sdtPr>
              <w:sdtEndPr/>
              <w:sdtContent>
                <w:r w:rsidR="00DC716C" w:rsidRPr="009C3100">
                  <w:rPr>
                    <w:rFonts w:asciiTheme="minorBidi" w:hAnsiTheme="minorBidi" w:cstheme="minorBidi"/>
                    <w:sz w:val="18"/>
                    <w:szCs w:val="18"/>
                  </w:rPr>
                  <w:fldChar w:fldCharType="begin"/>
                </w:r>
                <w:r w:rsidR="00DC716C" w:rsidRPr="009C3100">
                  <w:rPr>
                    <w:rFonts w:asciiTheme="minorBidi" w:hAnsiTheme="minorBidi" w:cstheme="minorBidi"/>
                    <w:sz w:val="18"/>
                    <w:szCs w:val="18"/>
                  </w:rPr>
                  <w:instrText xml:space="preserve"> CITATION Akh111 \l 2057 </w:instrText>
                </w:r>
                <w:r w:rsidR="00DC716C" w:rsidRPr="009C3100">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[64]</w:t>
                </w:r>
                <w:r w:rsidR="00DC716C" w:rsidRPr="009C3100">
                  <w:rPr>
                    <w:rFonts w:asciiTheme="minorBidi" w:hAnsiTheme="minorBidi" w:cstheme="minorBidi"/>
                    <w:sz w:val="18"/>
                    <w:szCs w:val="18"/>
                  </w:rPr>
                  <w:fldChar w:fldCharType="end"/>
                </w:r>
              </w:sdtContent>
            </w:sdt>
          </w:p>
        </w:tc>
        <w:tc>
          <w:tcPr>
            <w:tcW w:w="1293" w:type="dxa"/>
          </w:tcPr>
          <w:p w14:paraId="7581C459"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-929.30</w:t>
            </w:r>
          </w:p>
          <w:p w14:paraId="0E567735" w14:textId="77777777" w:rsidR="00DC716C" w:rsidRPr="009C3100" w:rsidRDefault="00DC716C" w:rsidP="00613E40">
            <w:pPr>
              <w:jc w:val="center"/>
              <w:rPr>
                <w:rFonts w:asciiTheme="minorBidi" w:eastAsiaTheme="minorEastAsia" w:hAnsiTheme="minorBidi" w:cstheme="minorBidi"/>
                <w:sz w:val="18"/>
                <w:szCs w:val="18"/>
              </w:rPr>
            </w:pPr>
          </w:p>
        </w:tc>
        <w:tc>
          <w:tcPr>
            <w:tcW w:w="1134" w:type="dxa"/>
          </w:tcPr>
          <w:p w14:paraId="2627DCE2"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-73.90</w:t>
            </w:r>
          </w:p>
        </w:tc>
        <w:tc>
          <w:tcPr>
            <w:tcW w:w="1559" w:type="dxa"/>
          </w:tcPr>
          <w:p w14:paraId="62519F85"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100.00</w:t>
            </w:r>
          </w:p>
        </w:tc>
      </w:tr>
      <w:tr w:rsidR="00DC716C" w:rsidRPr="009C3100" w14:paraId="69016027" w14:textId="77777777" w:rsidTr="00C56716">
        <w:tc>
          <w:tcPr>
            <w:tcW w:w="1207" w:type="dxa"/>
          </w:tcPr>
          <w:p w14:paraId="698BCA8C"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RDX</w:t>
            </w:r>
          </w:p>
        </w:tc>
        <w:tc>
          <w:tcPr>
            <w:tcW w:w="1340" w:type="dxa"/>
          </w:tcPr>
          <w:p w14:paraId="32E63B7F"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-1127.36</w:t>
            </w:r>
          </w:p>
          <w:p w14:paraId="45853A6C"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(-5075.50)</w:t>
            </w:r>
          </w:p>
        </w:tc>
        <w:tc>
          <w:tcPr>
            <w:tcW w:w="850" w:type="dxa"/>
          </w:tcPr>
          <w:p w14:paraId="231F1F6C"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-21.60</w:t>
            </w:r>
          </w:p>
        </w:tc>
        <w:tc>
          <w:tcPr>
            <w:tcW w:w="1134" w:type="dxa"/>
          </w:tcPr>
          <w:p w14:paraId="7C053212" w14:textId="04FD0EC4" w:rsidR="00DC716C" w:rsidRPr="009C3100" w:rsidRDefault="00986730" w:rsidP="00613E40">
            <w:pPr>
              <w:jc w:val="center"/>
              <w:rPr>
                <w:rFonts w:asciiTheme="minorBidi" w:eastAsiaTheme="minorEastAsia" w:hAnsiTheme="minorBidi" w:cstheme="minorBidi"/>
                <w:sz w:val="18"/>
                <w:szCs w:val="18"/>
              </w:rPr>
            </w:pPr>
            <w:sdt>
              <w:sdtPr>
                <w:rPr>
                  <w:rFonts w:asciiTheme="minorBidi" w:hAnsiTheme="minorBidi" w:cstheme="minorBidi"/>
                  <w:sz w:val="18"/>
                  <w:szCs w:val="18"/>
                </w:rPr>
                <w:id w:val="-1922328537"/>
                <w:citation/>
              </w:sdtPr>
              <w:sdtEndPr/>
              <w:sdtContent>
                <w:r w:rsidR="00DC716C" w:rsidRPr="009C3100">
                  <w:rPr>
                    <w:rFonts w:asciiTheme="minorBidi" w:hAnsiTheme="minorBidi" w:cstheme="minorBidi"/>
                    <w:sz w:val="18"/>
                    <w:szCs w:val="18"/>
                  </w:rPr>
                  <w:fldChar w:fldCharType="begin"/>
                </w:r>
                <w:r w:rsidR="00DC716C" w:rsidRPr="009C3100">
                  <w:rPr>
                    <w:rFonts w:asciiTheme="minorBidi" w:hAnsiTheme="minorBidi" w:cstheme="minorBidi"/>
                    <w:sz w:val="18"/>
                    <w:szCs w:val="18"/>
                  </w:rPr>
                  <w:instrText xml:space="preserve"> CITATION Akh111 \l 2057 </w:instrText>
                </w:r>
                <w:r w:rsidR="00DC716C" w:rsidRPr="009C3100">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[64]</w:t>
                </w:r>
                <w:r w:rsidR="00DC716C" w:rsidRPr="009C3100">
                  <w:rPr>
                    <w:rFonts w:asciiTheme="minorBidi" w:hAnsiTheme="minorBidi" w:cstheme="minorBidi"/>
                    <w:sz w:val="18"/>
                    <w:szCs w:val="18"/>
                  </w:rPr>
                  <w:fldChar w:fldCharType="end"/>
                </w:r>
              </w:sdtContent>
            </w:sdt>
          </w:p>
        </w:tc>
        <w:tc>
          <w:tcPr>
            <w:tcW w:w="1293" w:type="dxa"/>
          </w:tcPr>
          <w:p w14:paraId="6E5ED373"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-1118.90</w:t>
            </w:r>
          </w:p>
          <w:p w14:paraId="46E2C6CE" w14:textId="77777777" w:rsidR="00DC716C" w:rsidRPr="009C3100" w:rsidRDefault="00DC716C" w:rsidP="00613E40">
            <w:pPr>
              <w:jc w:val="center"/>
              <w:rPr>
                <w:rFonts w:asciiTheme="minorBidi" w:eastAsiaTheme="minorEastAsia" w:hAnsiTheme="minorBidi" w:cstheme="minorBidi"/>
                <w:sz w:val="18"/>
                <w:szCs w:val="18"/>
              </w:rPr>
            </w:pPr>
          </w:p>
        </w:tc>
        <w:tc>
          <w:tcPr>
            <w:tcW w:w="1134" w:type="dxa"/>
          </w:tcPr>
          <w:p w14:paraId="04F1B990"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-21.60</w:t>
            </w:r>
          </w:p>
        </w:tc>
        <w:tc>
          <w:tcPr>
            <w:tcW w:w="1559" w:type="dxa"/>
          </w:tcPr>
          <w:p w14:paraId="48686BEE"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99.25</w:t>
            </w:r>
          </w:p>
        </w:tc>
      </w:tr>
      <w:tr w:rsidR="00DC716C" w:rsidRPr="009C3100" w14:paraId="466522F4" w14:textId="77777777" w:rsidTr="00C56716">
        <w:tc>
          <w:tcPr>
            <w:tcW w:w="1207" w:type="dxa"/>
          </w:tcPr>
          <w:p w14:paraId="74D29813"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RDX/TNT</w:t>
            </w:r>
          </w:p>
          <w:p w14:paraId="4E20FDEC"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(60/40)</w:t>
            </w:r>
          </w:p>
        </w:tc>
        <w:tc>
          <w:tcPr>
            <w:tcW w:w="1340" w:type="dxa"/>
          </w:tcPr>
          <w:p w14:paraId="62BA2BA9"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-1057</w:t>
            </w:r>
          </w:p>
          <w:p w14:paraId="1B29E5F0"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(-4684)</w:t>
            </w:r>
          </w:p>
        </w:tc>
        <w:tc>
          <w:tcPr>
            <w:tcW w:w="850" w:type="dxa"/>
          </w:tcPr>
          <w:p w14:paraId="3166DF1C"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-42.60</w:t>
            </w:r>
          </w:p>
        </w:tc>
        <w:tc>
          <w:tcPr>
            <w:tcW w:w="1134" w:type="dxa"/>
          </w:tcPr>
          <w:p w14:paraId="528A147B" w14:textId="73998C67" w:rsidR="00DC716C" w:rsidRPr="009C3100" w:rsidRDefault="00986730" w:rsidP="00613E40">
            <w:pPr>
              <w:jc w:val="center"/>
              <w:rPr>
                <w:rFonts w:asciiTheme="minorBidi" w:eastAsiaTheme="minorEastAsia" w:hAnsiTheme="minorBidi" w:cstheme="minorBidi"/>
                <w:sz w:val="18"/>
                <w:szCs w:val="18"/>
              </w:rPr>
            </w:pPr>
            <w:sdt>
              <w:sdtPr>
                <w:rPr>
                  <w:rFonts w:asciiTheme="minorBidi" w:hAnsiTheme="minorBidi" w:cstheme="minorBidi"/>
                  <w:sz w:val="18"/>
                  <w:szCs w:val="18"/>
                </w:rPr>
                <w:id w:val="1628430772"/>
                <w:citation/>
              </w:sdtPr>
              <w:sdtEndPr/>
              <w:sdtContent>
                <w:r w:rsidR="00DC716C" w:rsidRPr="009C3100">
                  <w:rPr>
                    <w:rFonts w:asciiTheme="minorBidi" w:hAnsiTheme="minorBidi" w:cstheme="minorBidi"/>
                    <w:sz w:val="18"/>
                    <w:szCs w:val="18"/>
                  </w:rPr>
                  <w:fldChar w:fldCharType="begin"/>
                </w:r>
                <w:r w:rsidR="00DC716C" w:rsidRPr="009C3100">
                  <w:rPr>
                    <w:rFonts w:asciiTheme="minorBidi" w:hAnsiTheme="minorBidi" w:cstheme="minorBidi"/>
                    <w:sz w:val="18"/>
                    <w:szCs w:val="18"/>
                  </w:rPr>
                  <w:instrText xml:space="preserve"> CITATION Akh111 \l 2057 </w:instrText>
                </w:r>
                <w:r w:rsidR="00DC716C" w:rsidRPr="009C3100">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[64]</w:t>
                </w:r>
                <w:r w:rsidR="00DC716C" w:rsidRPr="009C3100">
                  <w:rPr>
                    <w:rFonts w:asciiTheme="minorBidi" w:hAnsiTheme="minorBidi" w:cstheme="minorBidi"/>
                    <w:sz w:val="18"/>
                    <w:szCs w:val="18"/>
                  </w:rPr>
                  <w:fldChar w:fldCharType="end"/>
                </w:r>
              </w:sdtContent>
            </w:sdt>
          </w:p>
        </w:tc>
        <w:tc>
          <w:tcPr>
            <w:tcW w:w="1293" w:type="dxa"/>
          </w:tcPr>
          <w:p w14:paraId="16408E53"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-1057</w:t>
            </w:r>
          </w:p>
          <w:p w14:paraId="45A0BF3F" w14:textId="77777777" w:rsidR="00DC716C" w:rsidRPr="009C3100" w:rsidRDefault="00DC716C" w:rsidP="00613E40">
            <w:pPr>
              <w:jc w:val="center"/>
              <w:rPr>
                <w:rFonts w:asciiTheme="minorBidi" w:eastAsiaTheme="minorEastAsia" w:hAnsiTheme="minorBidi" w:cstheme="minorBidi"/>
                <w:sz w:val="18"/>
                <w:szCs w:val="18"/>
              </w:rPr>
            </w:pPr>
          </w:p>
        </w:tc>
        <w:tc>
          <w:tcPr>
            <w:tcW w:w="1134" w:type="dxa"/>
          </w:tcPr>
          <w:p w14:paraId="42D5BD76"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-42.60</w:t>
            </w:r>
          </w:p>
        </w:tc>
        <w:tc>
          <w:tcPr>
            <w:tcW w:w="1559" w:type="dxa"/>
          </w:tcPr>
          <w:p w14:paraId="1CD22F16"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100.00</w:t>
            </w:r>
          </w:p>
        </w:tc>
      </w:tr>
      <w:tr w:rsidR="00DC716C" w:rsidRPr="009C3100" w14:paraId="1F4C939D" w14:textId="77777777" w:rsidTr="00C56716">
        <w:tc>
          <w:tcPr>
            <w:tcW w:w="1207" w:type="dxa"/>
          </w:tcPr>
          <w:p w14:paraId="30FABAD1"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NG</w:t>
            </w:r>
          </w:p>
        </w:tc>
        <w:tc>
          <w:tcPr>
            <w:tcW w:w="1340" w:type="dxa"/>
          </w:tcPr>
          <w:p w14:paraId="1DDDA50A"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-1414.40</w:t>
            </w:r>
          </w:p>
          <w:p w14:paraId="5B11448D"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(-6228.46)</w:t>
            </w:r>
          </w:p>
        </w:tc>
        <w:tc>
          <w:tcPr>
            <w:tcW w:w="850" w:type="dxa"/>
          </w:tcPr>
          <w:p w14:paraId="407FBFD9"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+3.50</w:t>
            </w:r>
          </w:p>
        </w:tc>
        <w:tc>
          <w:tcPr>
            <w:tcW w:w="1134" w:type="dxa"/>
          </w:tcPr>
          <w:p w14:paraId="7FEFAD83" w14:textId="2E917E5B" w:rsidR="00DC716C" w:rsidRPr="009C3100" w:rsidRDefault="00986730" w:rsidP="00613E40">
            <w:pPr>
              <w:jc w:val="center"/>
              <w:rPr>
                <w:rFonts w:asciiTheme="minorBidi" w:eastAsiaTheme="minorEastAsia" w:hAnsiTheme="minorBidi" w:cstheme="minorBidi"/>
                <w:sz w:val="18"/>
                <w:szCs w:val="18"/>
              </w:rPr>
            </w:pPr>
            <w:sdt>
              <w:sdtPr>
                <w:rPr>
                  <w:rFonts w:asciiTheme="minorBidi" w:hAnsiTheme="minorBidi" w:cstheme="minorBidi"/>
                  <w:sz w:val="18"/>
                  <w:szCs w:val="18"/>
                </w:rPr>
                <w:id w:val="-1821799773"/>
                <w:citation/>
              </w:sdtPr>
              <w:sdtEndPr/>
              <w:sdtContent>
                <w:r w:rsidR="00DC716C" w:rsidRPr="009C3100">
                  <w:rPr>
                    <w:rFonts w:asciiTheme="minorBidi" w:hAnsiTheme="minorBidi" w:cstheme="minorBidi"/>
                    <w:sz w:val="18"/>
                    <w:szCs w:val="18"/>
                  </w:rPr>
                  <w:fldChar w:fldCharType="begin"/>
                </w:r>
                <w:r w:rsidR="00DC716C" w:rsidRPr="009C3100">
                  <w:rPr>
                    <w:rFonts w:asciiTheme="minorBidi" w:hAnsiTheme="minorBidi" w:cstheme="minorBidi"/>
                    <w:sz w:val="18"/>
                    <w:szCs w:val="18"/>
                  </w:rPr>
                  <w:instrText xml:space="preserve"> CITATION Akh111 \l 2057 </w:instrText>
                </w:r>
                <w:r w:rsidR="00DC716C" w:rsidRPr="009C3100">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[64]</w:t>
                </w:r>
                <w:r w:rsidR="00DC716C" w:rsidRPr="009C3100">
                  <w:rPr>
                    <w:rFonts w:asciiTheme="minorBidi" w:hAnsiTheme="minorBidi" w:cstheme="minorBidi"/>
                    <w:sz w:val="18"/>
                    <w:szCs w:val="18"/>
                  </w:rPr>
                  <w:fldChar w:fldCharType="end"/>
                </w:r>
              </w:sdtContent>
            </w:sdt>
          </w:p>
        </w:tc>
        <w:tc>
          <w:tcPr>
            <w:tcW w:w="1293" w:type="dxa"/>
          </w:tcPr>
          <w:p w14:paraId="28E077F2"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-1414</w:t>
            </w:r>
          </w:p>
          <w:p w14:paraId="46665468" w14:textId="77777777" w:rsidR="00DC716C" w:rsidRPr="009C3100" w:rsidRDefault="00DC716C" w:rsidP="00613E40">
            <w:pPr>
              <w:jc w:val="center"/>
              <w:rPr>
                <w:rFonts w:asciiTheme="minorBidi" w:eastAsiaTheme="minorEastAsia" w:hAnsiTheme="minorBidi" w:cstheme="minorBidi"/>
                <w:sz w:val="18"/>
                <w:szCs w:val="18"/>
              </w:rPr>
            </w:pPr>
          </w:p>
        </w:tc>
        <w:tc>
          <w:tcPr>
            <w:tcW w:w="1134" w:type="dxa"/>
          </w:tcPr>
          <w:p w14:paraId="5EC0FD49"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+3.50</w:t>
            </w:r>
          </w:p>
        </w:tc>
        <w:tc>
          <w:tcPr>
            <w:tcW w:w="1559" w:type="dxa"/>
          </w:tcPr>
          <w:p w14:paraId="2CC1BBC1"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99.99</w:t>
            </w:r>
          </w:p>
        </w:tc>
      </w:tr>
      <w:tr w:rsidR="00DC716C" w:rsidRPr="009C3100" w14:paraId="50987F57" w14:textId="77777777" w:rsidTr="00C56716">
        <w:trPr>
          <w:trHeight w:val="848"/>
        </w:trPr>
        <w:tc>
          <w:tcPr>
            <w:tcW w:w="1207" w:type="dxa"/>
          </w:tcPr>
          <w:p w14:paraId="57C79FDD" w14:textId="77777777" w:rsidR="00DC716C" w:rsidRPr="009C3100" w:rsidRDefault="00DC716C" w:rsidP="00613E40">
            <w:pPr>
              <w:jc w:val="center"/>
              <w:rPr>
                <w:rFonts w:asciiTheme="minorBidi" w:hAnsiTheme="minorBidi" w:cstheme="minorBidi"/>
                <w:b/>
                <w:bCs/>
                <w:sz w:val="18"/>
                <w:szCs w:val="18"/>
                <w:vertAlign w:val="superscript"/>
              </w:rPr>
            </w:pPr>
            <w:r w:rsidRPr="009C3100">
              <w:rPr>
                <w:rFonts w:asciiTheme="minorBidi" w:eastAsiaTheme="minorEastAsia" w:hAnsiTheme="minorBidi" w:cstheme="minorBidi"/>
                <w:sz w:val="18"/>
                <w:szCs w:val="18"/>
              </w:rPr>
              <w:t>TNT/Al</w:t>
            </w:r>
          </w:p>
          <w:p w14:paraId="204CB31C"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(80/20)</w:t>
            </w:r>
          </w:p>
        </w:tc>
        <w:tc>
          <w:tcPr>
            <w:tcW w:w="1340" w:type="dxa"/>
          </w:tcPr>
          <w:p w14:paraId="397FFA23"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-756.36</w:t>
            </w:r>
          </w:p>
          <w:p w14:paraId="7DABD6B2"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(-5275)</w:t>
            </w:r>
          </w:p>
        </w:tc>
        <w:tc>
          <w:tcPr>
            <w:tcW w:w="850" w:type="dxa"/>
          </w:tcPr>
          <w:p w14:paraId="44585D87"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hAnsiTheme="minorBidi" w:cstheme="minorBidi"/>
                <w:sz w:val="18"/>
                <w:szCs w:val="18"/>
              </w:rPr>
              <w:t>-67.60</w:t>
            </w:r>
          </w:p>
        </w:tc>
        <w:tc>
          <w:tcPr>
            <w:tcW w:w="1134" w:type="dxa"/>
          </w:tcPr>
          <w:p w14:paraId="0D08EF6B" w14:textId="2522F06C" w:rsidR="00DC716C" w:rsidRPr="009C3100" w:rsidRDefault="00986730" w:rsidP="00613E40">
            <w:pPr>
              <w:jc w:val="center"/>
              <w:rPr>
                <w:rFonts w:asciiTheme="minorBidi" w:hAnsiTheme="minorBidi" w:cstheme="minorBidi"/>
                <w:sz w:val="18"/>
                <w:szCs w:val="18"/>
              </w:rPr>
            </w:pPr>
            <w:sdt>
              <w:sdtPr>
                <w:rPr>
                  <w:rFonts w:asciiTheme="minorBidi" w:hAnsiTheme="minorBidi" w:cstheme="minorBidi"/>
                  <w:sz w:val="18"/>
                  <w:szCs w:val="18"/>
                </w:rPr>
                <w:id w:val="495695023"/>
                <w:citation/>
              </w:sdtPr>
              <w:sdtEndPr/>
              <w:sdtContent>
                <w:r w:rsidR="00DC716C" w:rsidRPr="009C3100">
                  <w:rPr>
                    <w:rFonts w:asciiTheme="minorBidi" w:hAnsiTheme="minorBidi" w:cstheme="minorBidi"/>
                    <w:sz w:val="18"/>
                    <w:szCs w:val="18"/>
                  </w:rPr>
                  <w:fldChar w:fldCharType="begin"/>
                </w:r>
                <w:r w:rsidR="00DC716C" w:rsidRPr="009C3100">
                  <w:rPr>
                    <w:rFonts w:asciiTheme="minorBidi" w:hAnsiTheme="minorBidi" w:cstheme="minorBidi"/>
                    <w:noProof/>
                    <w:sz w:val="18"/>
                    <w:szCs w:val="18"/>
                  </w:rPr>
                  <w:instrText xml:space="preserve">CITATION Placeholder4 \l 2057 </w:instrText>
                </w:r>
                <w:r w:rsidR="00DC716C" w:rsidRPr="009C3100">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[217]</w:t>
                </w:r>
                <w:r w:rsidR="00DC716C" w:rsidRPr="009C3100">
                  <w:rPr>
                    <w:rFonts w:asciiTheme="minorBidi" w:hAnsiTheme="minorBidi" w:cstheme="minorBidi"/>
                    <w:sz w:val="18"/>
                    <w:szCs w:val="18"/>
                  </w:rPr>
                  <w:fldChar w:fldCharType="end"/>
                </w:r>
              </w:sdtContent>
            </w:sdt>
          </w:p>
        </w:tc>
        <w:tc>
          <w:tcPr>
            <w:tcW w:w="1293" w:type="dxa"/>
          </w:tcPr>
          <w:p w14:paraId="2AD59A83" w14:textId="77777777" w:rsidR="00DC716C" w:rsidRPr="009C3100" w:rsidRDefault="00DC716C" w:rsidP="00613E40">
            <w:pPr>
              <w:jc w:val="center"/>
              <w:rPr>
                <w:rFonts w:asciiTheme="minorBidi" w:hAnsiTheme="minorBidi" w:cstheme="minorBidi"/>
                <w:sz w:val="18"/>
                <w:szCs w:val="18"/>
              </w:rPr>
            </w:pPr>
            <w:r w:rsidRPr="009C3100">
              <w:rPr>
                <w:rFonts w:asciiTheme="minorBidi" w:hAnsiTheme="minorBidi" w:cstheme="minorBidi"/>
                <w:sz w:val="18"/>
                <w:szCs w:val="18"/>
              </w:rPr>
              <w:t>-786.60</w:t>
            </w:r>
          </w:p>
          <w:p w14:paraId="5F9567BC" w14:textId="77777777" w:rsidR="00DC716C" w:rsidRPr="009C3100" w:rsidRDefault="00DC716C" w:rsidP="00613E40">
            <w:pPr>
              <w:jc w:val="center"/>
              <w:rPr>
                <w:rFonts w:asciiTheme="minorBidi" w:hAnsiTheme="minorBidi" w:cstheme="minorBidi"/>
                <w:sz w:val="18"/>
                <w:szCs w:val="18"/>
              </w:rPr>
            </w:pPr>
          </w:p>
        </w:tc>
        <w:tc>
          <w:tcPr>
            <w:tcW w:w="1134" w:type="dxa"/>
          </w:tcPr>
          <w:p w14:paraId="01B97077"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hAnsiTheme="minorBidi" w:cstheme="minorBidi"/>
                <w:sz w:val="18"/>
                <w:szCs w:val="18"/>
              </w:rPr>
              <w:t>-67.60</w:t>
            </w:r>
          </w:p>
        </w:tc>
        <w:tc>
          <w:tcPr>
            <w:tcW w:w="1559" w:type="dxa"/>
          </w:tcPr>
          <w:p w14:paraId="421C3E8D" w14:textId="77777777" w:rsidR="00DC716C" w:rsidRPr="009C3100" w:rsidRDefault="00DC716C" w:rsidP="00613E40">
            <w:pPr>
              <w:jc w:val="center"/>
              <w:rPr>
                <w:rFonts w:asciiTheme="minorBidi" w:hAnsiTheme="minorBidi" w:cstheme="minorBidi"/>
                <w:sz w:val="18"/>
                <w:szCs w:val="18"/>
              </w:rPr>
            </w:pPr>
            <w:r w:rsidRPr="009C3100">
              <w:rPr>
                <w:rFonts w:asciiTheme="minorBidi" w:hAnsiTheme="minorBidi" w:cstheme="minorBidi"/>
                <w:sz w:val="18"/>
                <w:szCs w:val="18"/>
              </w:rPr>
              <w:t>104.00</w:t>
            </w:r>
          </w:p>
        </w:tc>
      </w:tr>
      <w:tr w:rsidR="00DC716C" w:rsidRPr="009C3100" w14:paraId="3A2E8128" w14:textId="77777777" w:rsidTr="00C56716">
        <w:tc>
          <w:tcPr>
            <w:tcW w:w="1207" w:type="dxa"/>
          </w:tcPr>
          <w:p w14:paraId="055A0E77" w14:textId="77777777" w:rsidR="00DC716C" w:rsidRPr="009C3100" w:rsidRDefault="00DC716C" w:rsidP="00613E40">
            <w:pPr>
              <w:jc w:val="center"/>
              <w:rPr>
                <w:rFonts w:asciiTheme="minorBidi" w:eastAsiaTheme="minorEastAsia" w:hAnsiTheme="minorBidi" w:cstheme="minorBidi"/>
                <w:b/>
                <w:bCs/>
                <w:sz w:val="18"/>
                <w:szCs w:val="18"/>
              </w:rPr>
            </w:pPr>
            <w:r w:rsidRPr="009C3100">
              <w:rPr>
                <w:rFonts w:asciiTheme="minorBidi" w:eastAsiaTheme="minorEastAsia" w:hAnsiTheme="minorBidi" w:cstheme="minorBidi"/>
                <w:sz w:val="18"/>
                <w:szCs w:val="18"/>
              </w:rPr>
              <w:t>AN/Al</w:t>
            </w:r>
          </w:p>
          <w:p w14:paraId="6AE9A73F"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(88/12)</w:t>
            </w:r>
          </w:p>
        </w:tc>
        <w:tc>
          <w:tcPr>
            <w:tcW w:w="1340" w:type="dxa"/>
          </w:tcPr>
          <w:p w14:paraId="20C208AF"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-319.50</w:t>
            </w:r>
          </w:p>
          <w:p w14:paraId="4ED3F186"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eastAsiaTheme="minorEastAsia" w:hAnsiTheme="minorBidi" w:cstheme="minorBidi"/>
                <w:sz w:val="18"/>
                <w:szCs w:val="18"/>
              </w:rPr>
              <w:t>(-4934)</w:t>
            </w:r>
          </w:p>
        </w:tc>
        <w:tc>
          <w:tcPr>
            <w:tcW w:w="850" w:type="dxa"/>
          </w:tcPr>
          <w:p w14:paraId="33E57440"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hAnsiTheme="minorBidi" w:cstheme="minorBidi"/>
                <w:sz w:val="18"/>
                <w:szCs w:val="18"/>
              </w:rPr>
              <w:t>+6.92</w:t>
            </w:r>
          </w:p>
        </w:tc>
        <w:tc>
          <w:tcPr>
            <w:tcW w:w="1134" w:type="dxa"/>
          </w:tcPr>
          <w:p w14:paraId="04A99B89" w14:textId="077AAE10" w:rsidR="00DC716C" w:rsidRPr="009C3100" w:rsidRDefault="00986730" w:rsidP="00613E40">
            <w:pPr>
              <w:jc w:val="center"/>
              <w:rPr>
                <w:rFonts w:asciiTheme="minorBidi" w:hAnsiTheme="minorBidi" w:cstheme="minorBidi"/>
                <w:sz w:val="18"/>
                <w:szCs w:val="18"/>
              </w:rPr>
            </w:pPr>
            <w:sdt>
              <w:sdtPr>
                <w:rPr>
                  <w:rFonts w:asciiTheme="minorBidi" w:hAnsiTheme="minorBidi" w:cstheme="minorBidi"/>
                  <w:sz w:val="18"/>
                  <w:szCs w:val="18"/>
                </w:rPr>
                <w:id w:val="2098970981"/>
                <w:citation/>
              </w:sdtPr>
              <w:sdtEndPr/>
              <w:sdtContent>
                <w:r w:rsidR="00DC716C" w:rsidRPr="009C3100">
                  <w:rPr>
                    <w:rFonts w:asciiTheme="minorBidi" w:hAnsiTheme="minorBidi" w:cstheme="minorBidi"/>
                    <w:sz w:val="18"/>
                    <w:szCs w:val="18"/>
                  </w:rPr>
                  <w:fldChar w:fldCharType="begin"/>
                </w:r>
                <w:r w:rsidR="00DC716C" w:rsidRPr="009C3100">
                  <w:rPr>
                    <w:rFonts w:asciiTheme="minorBidi" w:hAnsiTheme="minorBidi" w:cstheme="minorBidi"/>
                    <w:sz w:val="18"/>
                    <w:szCs w:val="18"/>
                  </w:rPr>
                  <w:instrText xml:space="preserve">CITATION Dus10 \l 2057 </w:instrText>
                </w:r>
                <w:r w:rsidR="00DC716C" w:rsidRPr="009C3100">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[257]</w:t>
                </w:r>
                <w:r w:rsidR="00DC716C" w:rsidRPr="009C3100">
                  <w:rPr>
                    <w:rFonts w:asciiTheme="minorBidi" w:hAnsiTheme="minorBidi" w:cstheme="minorBidi"/>
                    <w:sz w:val="18"/>
                    <w:szCs w:val="18"/>
                  </w:rPr>
                  <w:fldChar w:fldCharType="end"/>
                </w:r>
              </w:sdtContent>
            </w:sdt>
          </w:p>
        </w:tc>
        <w:tc>
          <w:tcPr>
            <w:tcW w:w="1293" w:type="dxa"/>
          </w:tcPr>
          <w:p w14:paraId="79C099E7" w14:textId="77777777" w:rsidR="00DC716C" w:rsidRPr="009C3100" w:rsidRDefault="00DC716C" w:rsidP="00613E40">
            <w:pPr>
              <w:jc w:val="center"/>
              <w:rPr>
                <w:rFonts w:asciiTheme="minorBidi" w:hAnsiTheme="minorBidi" w:cstheme="minorBidi"/>
                <w:sz w:val="18"/>
                <w:szCs w:val="18"/>
              </w:rPr>
            </w:pPr>
            <w:r w:rsidRPr="009C3100">
              <w:rPr>
                <w:rFonts w:asciiTheme="minorBidi" w:hAnsiTheme="minorBidi" w:cstheme="minorBidi"/>
                <w:sz w:val="18"/>
                <w:szCs w:val="18"/>
              </w:rPr>
              <w:t>-325.15</w:t>
            </w:r>
          </w:p>
        </w:tc>
        <w:tc>
          <w:tcPr>
            <w:tcW w:w="1134" w:type="dxa"/>
          </w:tcPr>
          <w:p w14:paraId="6CDD2987" w14:textId="77777777" w:rsidR="00DC716C" w:rsidRPr="009C3100" w:rsidRDefault="00DC716C" w:rsidP="00613E40">
            <w:pPr>
              <w:jc w:val="center"/>
              <w:rPr>
                <w:rFonts w:asciiTheme="minorBidi" w:eastAsiaTheme="minorEastAsia" w:hAnsiTheme="minorBidi" w:cstheme="minorBidi"/>
                <w:sz w:val="18"/>
                <w:szCs w:val="18"/>
              </w:rPr>
            </w:pPr>
            <w:r w:rsidRPr="009C3100">
              <w:rPr>
                <w:rFonts w:asciiTheme="minorBidi" w:hAnsiTheme="minorBidi" w:cstheme="minorBidi"/>
                <w:sz w:val="18"/>
                <w:szCs w:val="18"/>
              </w:rPr>
              <w:t>+6.90</w:t>
            </w:r>
          </w:p>
        </w:tc>
        <w:tc>
          <w:tcPr>
            <w:tcW w:w="1559" w:type="dxa"/>
          </w:tcPr>
          <w:p w14:paraId="7B8F0E8F" w14:textId="77777777" w:rsidR="00DC716C" w:rsidRPr="009C3100" w:rsidRDefault="00DC716C" w:rsidP="00613E40">
            <w:pPr>
              <w:jc w:val="center"/>
              <w:rPr>
                <w:rFonts w:asciiTheme="minorBidi" w:hAnsiTheme="minorBidi" w:cstheme="minorBidi"/>
                <w:sz w:val="18"/>
                <w:szCs w:val="18"/>
              </w:rPr>
            </w:pPr>
            <w:r w:rsidRPr="009C3100">
              <w:rPr>
                <w:rFonts w:asciiTheme="minorBidi" w:hAnsiTheme="minorBidi" w:cstheme="minorBidi"/>
                <w:sz w:val="18"/>
                <w:szCs w:val="18"/>
              </w:rPr>
              <w:t>101.80</w:t>
            </w:r>
          </w:p>
        </w:tc>
      </w:tr>
    </w:tbl>
    <w:p w14:paraId="313E55E8" w14:textId="77777777" w:rsidR="00742578" w:rsidRDefault="00742578" w:rsidP="00DC716C">
      <w:pPr>
        <w:rPr>
          <w:rFonts w:asciiTheme="minorBidi" w:eastAsiaTheme="minorEastAsia" w:hAnsiTheme="minorBidi" w:cstheme="minorBidi"/>
          <w:i/>
          <w:iCs/>
        </w:rPr>
      </w:pPr>
    </w:p>
    <w:p w14:paraId="7AD32A23" w14:textId="228E7F89" w:rsidR="00DC716C" w:rsidRDefault="00DC716C" w:rsidP="00DC716C">
      <w:pPr>
        <w:rPr>
          <w:rFonts w:asciiTheme="minorBidi" w:eastAsiaTheme="minorEastAsia" w:hAnsiTheme="minorBidi" w:cstheme="minorBidi"/>
        </w:rPr>
      </w:pPr>
      <w:r w:rsidRPr="00A4782F">
        <w:rPr>
          <w:rFonts w:asciiTheme="minorBidi" w:eastAsiaTheme="minorEastAsia" w:hAnsiTheme="minorBidi" w:cstheme="minorBidi"/>
          <w:i/>
          <w:iCs/>
        </w:rPr>
        <w:t>AN/Al (88/12)</w:t>
      </w:r>
      <w:r w:rsidRPr="00A4782F">
        <w:rPr>
          <w:rFonts w:asciiTheme="minorBidi" w:eastAsiaTheme="minorEastAsia" w:hAnsiTheme="minorBidi" w:cstheme="minorBidi"/>
        </w:rPr>
        <w:t xml:space="preserve"> is a composition with a positive oxygen balance of +6.92% </w:t>
      </w:r>
      <w:sdt>
        <w:sdtPr>
          <w:rPr>
            <w:rFonts w:asciiTheme="minorBidi" w:eastAsiaTheme="minorEastAsia" w:hAnsiTheme="minorBidi" w:cstheme="minorBidi"/>
          </w:rPr>
          <w:id w:val="1888911070"/>
          <w:citation/>
        </w:sdtPr>
        <w:sdtEndPr/>
        <w:sdtContent>
          <w:r w:rsidRPr="00A4782F">
            <w:rPr>
              <w:rFonts w:asciiTheme="minorBidi" w:eastAsiaTheme="minorEastAsia" w:hAnsiTheme="minorBidi" w:cstheme="minorBidi"/>
            </w:rPr>
            <w:fldChar w:fldCharType="begin"/>
          </w:r>
          <w:r w:rsidRPr="00A4782F">
            <w:rPr>
              <w:rFonts w:asciiTheme="minorBidi" w:eastAsiaTheme="minorEastAsia" w:hAnsiTheme="minorBidi" w:cstheme="minorBidi"/>
            </w:rPr>
            <w:instrText xml:space="preserve">CITATION Dus10 \l 2057 </w:instrText>
          </w:r>
          <w:r w:rsidRPr="00A4782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[257]</w:t>
          </w:r>
          <w:r w:rsidRPr="00A4782F">
            <w:rPr>
              <w:rFonts w:asciiTheme="minorBidi" w:eastAsiaTheme="minorEastAsia" w:hAnsiTheme="minorBidi" w:cstheme="minorBidi"/>
            </w:rPr>
            <w:fldChar w:fldCharType="end"/>
          </w:r>
        </w:sdtContent>
      </w:sdt>
      <w:r w:rsidRPr="00A4782F">
        <w:rPr>
          <w:rFonts w:asciiTheme="minorBidi" w:eastAsiaTheme="minorEastAsia" w:hAnsiTheme="minorBidi" w:cstheme="minorBidi"/>
        </w:rPr>
        <w:t xml:space="preserve">. As such, it should follow the process described in example 3 where a CHNO explosive would tend towards the formation of </w:t>
      </w:r>
      <w:r w:rsidRPr="00A4782F">
        <w:rPr>
          <w:rFonts w:asciiTheme="minorBidi" w:eastAsiaTheme="minorEastAsia" w:hAnsiTheme="minorBidi" w:cstheme="minorBidi"/>
          <w:i/>
          <w:iCs/>
        </w:rPr>
        <w:t>N</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i/>
          <w:iCs/>
        </w:rPr>
        <w:t>, O</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i/>
          <w:iCs/>
        </w:rPr>
        <w:t>, 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(g)</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CO</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rPr>
        <w:t xml:space="preserve">.  However, in this example, there is no carbon present so the products of detonation would tend towards </w:t>
      </w:r>
      <w:r w:rsidRPr="00A4782F">
        <w:rPr>
          <w:rFonts w:asciiTheme="minorBidi" w:eastAsiaTheme="minorEastAsia" w:hAnsiTheme="minorBidi" w:cstheme="minorBidi"/>
          <w:i/>
          <w:iCs/>
        </w:rPr>
        <w:t>N</w:t>
      </w:r>
      <w:r w:rsidRPr="00A4782F">
        <w:rPr>
          <w:rFonts w:asciiTheme="minorBidi" w:eastAsiaTheme="minorEastAsia" w:hAnsiTheme="minorBidi" w:cstheme="minorBidi"/>
          <w:i/>
          <w:iCs/>
          <w:vertAlign w:val="subscript"/>
        </w:rPr>
        <w:t>2(g)</w:t>
      </w:r>
      <w:r w:rsidRPr="00A4782F">
        <w:rPr>
          <w:rFonts w:asciiTheme="minorBidi" w:eastAsiaTheme="minorEastAsia" w:hAnsiTheme="minorBidi" w:cstheme="minorBidi"/>
          <w:i/>
          <w:iCs/>
        </w:rPr>
        <w:t>, 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(g)</w:t>
      </w:r>
      <w:r w:rsidRPr="00A4782F">
        <w:rPr>
          <w:rFonts w:asciiTheme="minorBidi" w:eastAsiaTheme="minorEastAsia" w:hAnsiTheme="minorBidi" w:cstheme="minorBidi"/>
        </w:rPr>
        <w:t xml:space="preserve"> and </w:t>
      </w:r>
      <w:r w:rsidRPr="00A4782F">
        <w:rPr>
          <w:rFonts w:asciiTheme="minorBidi" w:eastAsiaTheme="minorEastAsia" w:hAnsiTheme="minorBidi" w:cstheme="minorBidi"/>
          <w:i/>
          <w:iCs/>
        </w:rPr>
        <w:t>Al</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3(s)</w:t>
      </w:r>
      <w:r w:rsidRPr="00A4782F">
        <w:rPr>
          <w:rFonts w:asciiTheme="minorBidi" w:eastAsiaTheme="minorEastAsia" w:hAnsiTheme="minorBidi" w:cstheme="minorBidi"/>
        </w:rPr>
        <w:t>. The empirical formula by molar quantities within 1g is therefore determined from calculation at Appendix B as:</w:t>
      </w:r>
    </w:p>
    <w:tbl>
      <w:tblPr>
        <w:tblW w:w="0" w:type="auto"/>
        <w:tblLook w:val="00A0" w:firstRow="1" w:lastRow="0" w:firstColumn="1" w:lastColumn="0" w:noHBand="0" w:noVBand="0"/>
      </w:tblPr>
      <w:tblGrid>
        <w:gridCol w:w="7693"/>
        <w:gridCol w:w="811"/>
      </w:tblGrid>
      <w:tr w:rsidR="00A24C85" w:rsidRPr="00A4782F" w14:paraId="14FCA32F" w14:textId="77777777" w:rsidTr="00613E40">
        <w:tc>
          <w:tcPr>
            <w:tcW w:w="7693" w:type="dxa"/>
          </w:tcPr>
          <w:p w14:paraId="5BED5A4B" w14:textId="5E463AD2" w:rsidR="00A24C85" w:rsidRPr="002A34A1" w:rsidRDefault="00986730" w:rsidP="00613E40">
            <w:pPr>
              <w:jc w:val="center"/>
              <w:rPr>
                <w:rFonts w:ascii="Cambria Math" w:eastAsiaTheme="minorEastAsia" w:hAnsi="Cambria Math" w:cstheme="minorBidi"/>
                <w:oMath/>
              </w:rPr>
            </w:pPr>
            <m:oMathPara>
              <m:oMath>
                <m:sSub>
                  <m:sSubPr>
                    <m:ctrlPr>
                      <w:rPr>
                        <w:rFonts w:ascii="Cambria Math" w:eastAsiaTheme="minorEastAsia" w:hAnsi="Cambria Math" w:cstheme="minorBidi"/>
                        <w:i/>
                      </w:rPr>
                    </m:ctrlPr>
                  </m:sSubPr>
                  <m:e>
                    <m:r>
                      <w:rPr>
                        <w:rFonts w:ascii="Cambria Math" w:eastAsiaTheme="minorEastAsia" w:hAnsi="Cambria Math" w:cstheme="minorBidi"/>
                      </w:rPr>
                      <m:t>H</m:t>
                    </m:r>
                  </m:e>
                  <m:sub>
                    <m:r>
                      <w:rPr>
                        <w:rFonts w:ascii="Cambria Math" w:eastAsiaTheme="minorEastAsia" w:hAnsi="Cambria Math" w:cstheme="minorBidi"/>
                      </w:rPr>
                      <m:t>0.043976</m:t>
                    </m:r>
                  </m:sub>
                </m:sSub>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0.021988</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0.032982</m:t>
                    </m:r>
                  </m:sub>
                </m:sSub>
                <m:sSub>
                  <m:sSubPr>
                    <m:ctrlPr>
                      <w:rPr>
                        <w:rFonts w:ascii="Cambria Math" w:eastAsiaTheme="minorEastAsia" w:hAnsi="Cambria Math" w:cstheme="minorBidi"/>
                        <w:i/>
                      </w:rPr>
                    </m:ctrlPr>
                  </m:sSubPr>
                  <m:e>
                    <m:r>
                      <w:rPr>
                        <w:rFonts w:ascii="Cambria Math" w:eastAsiaTheme="minorEastAsia" w:hAnsi="Cambria Math" w:cstheme="minorBidi"/>
                      </w:rPr>
                      <m:t>Al</m:t>
                    </m:r>
                  </m:e>
                  <m:sub>
                    <m:r>
                      <w:rPr>
                        <w:rFonts w:ascii="Cambria Math" w:eastAsiaTheme="minorEastAsia" w:hAnsi="Cambria Math" w:cstheme="minorBidi"/>
                      </w:rPr>
                      <m:t>0.004447(s)</m:t>
                    </m:r>
                  </m:sub>
                </m:sSub>
              </m:oMath>
            </m:oMathPara>
          </w:p>
        </w:tc>
        <w:tc>
          <w:tcPr>
            <w:tcW w:w="811" w:type="dxa"/>
          </w:tcPr>
          <w:p w14:paraId="3BADC8C9" w14:textId="5D0ADD84" w:rsidR="00A24C85" w:rsidRPr="00A4782F" w:rsidRDefault="00A24C85" w:rsidP="00613E40">
            <w:pPr>
              <w:pStyle w:val="Caption"/>
              <w:jc w:val="right"/>
              <w:rPr>
                <w:rFonts w:asciiTheme="minorBidi" w:hAnsiTheme="minorBidi" w:cstheme="minorBidi"/>
              </w:rPr>
            </w:pPr>
            <w:bookmarkStart w:id="283" w:name="_Toc152142421"/>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20</w:t>
            </w:r>
            <w:r w:rsidR="00260D8A">
              <w:rPr>
                <w:rFonts w:asciiTheme="minorBidi" w:hAnsiTheme="minorBidi" w:cstheme="minorBidi"/>
              </w:rPr>
              <w:fldChar w:fldCharType="end"/>
            </w:r>
            <w:r w:rsidRPr="00A4782F">
              <w:rPr>
                <w:rFonts w:asciiTheme="minorBidi" w:hAnsiTheme="minorBidi" w:cstheme="minorBidi"/>
              </w:rPr>
              <w:t>)</w:t>
            </w:r>
            <w:bookmarkEnd w:id="283"/>
          </w:p>
        </w:tc>
      </w:tr>
    </w:tbl>
    <w:p w14:paraId="53A4342B" w14:textId="11D8A914" w:rsidR="00DC716C"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Following the stages and assumptions described in</w:t>
      </w:r>
      <w:r w:rsidR="00742578">
        <w:rPr>
          <w:rFonts w:asciiTheme="minorBidi" w:eastAsiaTheme="minorEastAsia" w:hAnsiTheme="minorBidi" w:cstheme="minorBidi"/>
        </w:rPr>
        <w:t xml:space="preserve"> </w:t>
      </w:r>
      <w:r w:rsidR="00742578">
        <w:rPr>
          <w:rFonts w:asciiTheme="minorBidi" w:eastAsiaTheme="minorEastAsia" w:hAnsiTheme="minorBidi" w:cstheme="minorBidi"/>
        </w:rPr>
        <w:fldChar w:fldCharType="begin"/>
      </w:r>
      <w:r w:rsidR="00742578">
        <w:rPr>
          <w:rFonts w:asciiTheme="minorBidi" w:eastAsiaTheme="minorEastAsia" w:hAnsiTheme="minorBidi" w:cstheme="minorBidi"/>
        </w:rPr>
        <w:instrText xml:space="preserve"> REF _Ref151989231 \h </w:instrText>
      </w:r>
      <w:r w:rsidR="00742578">
        <w:rPr>
          <w:rFonts w:asciiTheme="minorBidi" w:eastAsiaTheme="minorEastAsia" w:hAnsiTheme="minorBidi" w:cstheme="minorBidi"/>
        </w:rPr>
      </w:r>
      <w:r w:rsidR="00742578">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4</w:t>
      </w:r>
      <w:r w:rsidR="00742578">
        <w:rPr>
          <w:rFonts w:asciiTheme="minorBidi" w:eastAsiaTheme="minorEastAsia" w:hAnsiTheme="minorBidi" w:cstheme="minorBidi"/>
        </w:rPr>
        <w:fldChar w:fldCharType="end"/>
      </w:r>
      <w:r w:rsidRPr="00A4782F">
        <w:rPr>
          <w:rFonts w:asciiTheme="minorBidi" w:eastAsiaTheme="minorEastAsia" w:hAnsiTheme="minorBidi" w:cstheme="minorBidi"/>
        </w:rPr>
        <w:t xml:space="preserve">, the aluminium competes with the detonation products formed, in this case </w:t>
      </w:r>
      <w:r w:rsidRPr="00A4782F">
        <w:rPr>
          <w:rFonts w:asciiTheme="minorBidi" w:eastAsiaTheme="minorEastAsia" w:hAnsiTheme="minorBidi" w:cstheme="minorBidi"/>
          <w:i/>
          <w:iCs/>
        </w:rPr>
        <w:t>H</w:t>
      </w:r>
      <w:r w:rsidRPr="00A4782F">
        <w:rPr>
          <w:rFonts w:asciiTheme="minorBidi" w:eastAsiaTheme="minorEastAsia" w:hAnsiTheme="minorBidi" w:cstheme="minorBidi"/>
          <w:i/>
          <w:iCs/>
          <w:vertAlign w:val="subscript"/>
        </w:rPr>
        <w:t>2</w:t>
      </w:r>
      <w:r w:rsidRPr="00A4782F">
        <w:rPr>
          <w:rFonts w:asciiTheme="minorBidi" w:eastAsiaTheme="minorEastAsia" w:hAnsiTheme="minorBidi" w:cstheme="minorBidi"/>
          <w:i/>
          <w:iCs/>
        </w:rPr>
        <w:t>O</w:t>
      </w:r>
      <w:r w:rsidRPr="00A4782F">
        <w:rPr>
          <w:rFonts w:asciiTheme="minorBidi" w:eastAsiaTheme="minorEastAsia" w:hAnsiTheme="minorBidi" w:cstheme="minorBidi"/>
          <w:i/>
          <w:iCs/>
          <w:vertAlign w:val="subscript"/>
        </w:rPr>
        <w:t>(g)</w:t>
      </w:r>
      <w:r w:rsidRPr="00A4782F">
        <w:rPr>
          <w:rFonts w:asciiTheme="minorBidi" w:eastAsiaTheme="minorEastAsia" w:hAnsiTheme="minorBidi" w:cstheme="minorBidi"/>
        </w:rPr>
        <w:t xml:space="preserve"> and any excess oxygen remaining after formation of the detonation products. The heat of explosion for this reaction is then determined from Hess’ Law </w:t>
      </w:r>
      <w:r w:rsidR="00251057">
        <w:rPr>
          <w:rFonts w:asciiTheme="minorBidi" w:eastAsiaTheme="minorEastAsia" w:hAnsiTheme="minorBidi" w:cstheme="minorBidi"/>
        </w:rPr>
        <w:fldChar w:fldCharType="begin"/>
      </w:r>
      <w:r w:rsidR="00251057">
        <w:rPr>
          <w:rFonts w:asciiTheme="minorBidi" w:eastAsiaTheme="minorEastAsia" w:hAnsiTheme="minorBidi" w:cstheme="minorBidi"/>
        </w:rPr>
        <w:instrText xml:space="preserve"> REF _Ref151989621 \h </w:instrText>
      </w:r>
      <w:r w:rsidR="00251057">
        <w:rPr>
          <w:rFonts w:asciiTheme="minorBidi" w:eastAsiaTheme="minorEastAsia" w:hAnsiTheme="minorBidi" w:cstheme="minorBidi"/>
        </w:rPr>
      </w:r>
      <w:r w:rsidR="00251057">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21</w:t>
      </w:r>
      <w:r w:rsidR="00772689" w:rsidRPr="00A4782F">
        <w:rPr>
          <w:rFonts w:asciiTheme="minorBidi" w:hAnsiTheme="minorBidi" w:cstheme="minorBidi"/>
        </w:rPr>
        <w:t>)</w:t>
      </w:r>
      <w:r w:rsidR="00251057">
        <w:rPr>
          <w:rFonts w:asciiTheme="minorBidi" w:eastAsiaTheme="minorEastAsia" w:hAnsiTheme="minorBidi" w:cstheme="minorBidi"/>
        </w:rPr>
        <w:fldChar w:fldCharType="end"/>
      </w:r>
      <w:r w:rsidRPr="00A4782F">
        <w:rPr>
          <w:rFonts w:asciiTheme="minorBidi" w:eastAsiaTheme="minorEastAsia" w:hAnsiTheme="minorBidi" w:cstheme="minorBidi"/>
        </w:rPr>
        <w:t>, with enthalpy values taken from</w:t>
      </w:r>
      <w:r w:rsidR="00DC0C90">
        <w:rPr>
          <w:rFonts w:asciiTheme="minorBidi" w:eastAsiaTheme="minorEastAsia" w:hAnsiTheme="minorBidi" w:cstheme="minorBidi"/>
        </w:rPr>
        <w:t xml:space="preserve"> </w:t>
      </w:r>
      <w:r w:rsidR="00DC0C90">
        <w:rPr>
          <w:rFonts w:asciiTheme="minorBidi" w:eastAsiaTheme="minorEastAsia" w:hAnsiTheme="minorBidi" w:cstheme="minorBidi"/>
        </w:rPr>
        <w:fldChar w:fldCharType="begin"/>
      </w:r>
      <w:r w:rsidR="00DC0C90">
        <w:rPr>
          <w:rFonts w:asciiTheme="minorBidi" w:eastAsiaTheme="minorEastAsia" w:hAnsiTheme="minorBidi" w:cstheme="minorBidi"/>
        </w:rPr>
        <w:instrText xml:space="preserve"> REF _Ref151989252 \h </w:instrText>
      </w:r>
      <w:r w:rsidR="00DC0C90">
        <w:rPr>
          <w:rFonts w:asciiTheme="minorBidi" w:eastAsiaTheme="minorEastAsia" w:hAnsiTheme="minorBidi" w:cstheme="minorBidi"/>
        </w:rPr>
      </w:r>
      <w:r w:rsidR="00DC0C90">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5</w:t>
      </w:r>
      <w:r w:rsidR="00DC0C90">
        <w:rPr>
          <w:rFonts w:asciiTheme="minorBidi" w:eastAsiaTheme="minorEastAsia" w:hAnsiTheme="minorBidi" w:cstheme="minorBidi"/>
        </w:rPr>
        <w:fldChar w:fldCharType="end"/>
      </w:r>
      <w:r w:rsidRPr="00A4782F">
        <w:rPr>
          <w:rFonts w:asciiTheme="minorBidi" w:eastAsiaTheme="minorEastAsia" w:hAnsiTheme="minorBidi" w:cstheme="minorBidi"/>
        </w:rPr>
        <w:t>:</w:t>
      </w:r>
    </w:p>
    <w:tbl>
      <w:tblPr>
        <w:tblW w:w="0" w:type="auto"/>
        <w:tblLook w:val="00A0" w:firstRow="1" w:lastRow="0" w:firstColumn="1" w:lastColumn="0" w:noHBand="0" w:noVBand="0"/>
      </w:tblPr>
      <w:tblGrid>
        <w:gridCol w:w="7693"/>
        <w:gridCol w:w="811"/>
      </w:tblGrid>
      <w:tr w:rsidR="00A24C85" w:rsidRPr="00A4782F" w14:paraId="03CDF199" w14:textId="77777777" w:rsidTr="00613E40">
        <w:tc>
          <w:tcPr>
            <w:tcW w:w="7693" w:type="dxa"/>
          </w:tcPr>
          <w:p w14:paraId="303F4E27" w14:textId="2BE24797" w:rsidR="00A24C85" w:rsidRPr="002A34A1" w:rsidRDefault="00A24C85" w:rsidP="00613E40">
            <w:pPr>
              <w:jc w:val="center"/>
              <w:rPr>
                <w:rFonts w:ascii="Cambria Math" w:eastAsiaTheme="minorEastAsia" w:hAnsi="Cambria Math" w:cstheme="minorBidi"/>
                <w:oMath/>
              </w:rPr>
            </w:pPr>
            <m:oMathPara>
              <m:oMath>
                <m:r>
                  <m:rPr>
                    <m:sty m:val="p"/>
                  </m:rPr>
                  <w:rPr>
                    <w:rFonts w:ascii="Cambria Math" w:eastAsiaTheme="minorEastAsia" w:hAnsi="Cambria Math" w:cstheme="minorBidi"/>
                  </w:rPr>
                  <m:t>Δ</m:t>
                </m:r>
                <m:sSubSup>
                  <m:sSubSupPr>
                    <m:ctrlPr>
                      <w:rPr>
                        <w:rFonts w:ascii="Cambria Math" w:eastAsiaTheme="minorEastAsia" w:hAnsi="Cambria Math" w:cstheme="minorBidi"/>
                        <w:i/>
                      </w:rPr>
                    </m:ctrlPr>
                  </m:sSubSupPr>
                  <m:e>
                    <m:r>
                      <w:rPr>
                        <w:rFonts w:ascii="Cambria Math" w:eastAsiaTheme="minorEastAsia" w:hAnsi="Cambria Math" w:cstheme="minorBidi"/>
                      </w:rPr>
                      <m:t>H</m:t>
                    </m:r>
                  </m:e>
                  <m:sub>
                    <m:r>
                      <w:rPr>
                        <w:rFonts w:ascii="Cambria Math" w:eastAsiaTheme="minorEastAsia" w:hAnsi="Cambria Math" w:cstheme="minorBidi"/>
                      </w:rPr>
                      <m:t>reaction</m:t>
                    </m:r>
                  </m:sub>
                  <m:sup>
                    <m:r>
                      <w:rPr>
                        <w:rFonts w:ascii="Cambria Math" w:eastAsiaTheme="minorEastAsia" w:hAnsi="Cambria Math" w:cstheme="minorBidi"/>
                      </w:rPr>
                      <m:t>θ</m:t>
                    </m:r>
                  </m:sup>
                </m:sSubSup>
                <m:r>
                  <w:rPr>
                    <w:rFonts w:ascii="Cambria Math" w:eastAsiaTheme="minorEastAsia" w:hAnsi="Cambria Math" w:cstheme="minorBidi"/>
                  </w:rPr>
                  <m:t>=</m:t>
                </m:r>
                <m:nary>
                  <m:naryPr>
                    <m:chr m:val="∑"/>
                    <m:limLoc m:val="undOvr"/>
                    <m:subHide m:val="1"/>
                    <m:supHide m:val="1"/>
                    <m:ctrlPr>
                      <w:rPr>
                        <w:rFonts w:ascii="Cambria Math" w:eastAsiaTheme="minorEastAsia" w:hAnsi="Cambria Math" w:cstheme="minorBidi"/>
                        <w:i/>
                      </w:rPr>
                    </m:ctrlPr>
                  </m:naryPr>
                  <m:sub/>
                  <m:sup/>
                  <m:e>
                    <m:r>
                      <m:rPr>
                        <m:sty m:val="p"/>
                      </m:rPr>
                      <w:rPr>
                        <w:rFonts w:ascii="Cambria Math" w:eastAsiaTheme="minorEastAsia" w:hAnsi="Cambria Math" w:cstheme="minorBidi"/>
                      </w:rPr>
                      <m:t>Δ</m:t>
                    </m:r>
                    <m:sSubSup>
                      <m:sSubSupPr>
                        <m:ctrlPr>
                          <w:rPr>
                            <w:rFonts w:ascii="Cambria Math" w:eastAsiaTheme="minorEastAsia" w:hAnsi="Cambria Math" w:cstheme="minorBidi"/>
                            <w:i/>
                          </w:rPr>
                        </m:ctrlPr>
                      </m:sSubSupPr>
                      <m:e>
                        <m:r>
                          <w:rPr>
                            <w:rFonts w:ascii="Cambria Math" w:eastAsiaTheme="minorEastAsia" w:hAnsi="Cambria Math" w:cstheme="minorBidi"/>
                          </w:rPr>
                          <m:t>H</m:t>
                        </m:r>
                      </m:e>
                      <m:sub>
                        <m:r>
                          <w:rPr>
                            <w:rFonts w:ascii="Cambria Math" w:eastAsiaTheme="minorEastAsia" w:hAnsi="Cambria Math" w:cstheme="minorBidi"/>
                          </w:rPr>
                          <m:t>f(products)</m:t>
                        </m:r>
                      </m:sub>
                      <m:sup>
                        <m:r>
                          <w:rPr>
                            <w:rFonts w:ascii="Cambria Math" w:eastAsiaTheme="minorEastAsia" w:hAnsi="Cambria Math" w:cstheme="minorBidi"/>
                          </w:rPr>
                          <m:t>θ</m:t>
                        </m:r>
                      </m:sup>
                    </m:sSubSup>
                    <m:r>
                      <w:rPr>
                        <w:rFonts w:ascii="Cambria Math" w:eastAsiaTheme="minorEastAsia" w:hAnsi="Cambria Math" w:cstheme="minorBidi"/>
                      </w:rPr>
                      <m:t>-</m:t>
                    </m:r>
                  </m:e>
                </m:nary>
                <m:nary>
                  <m:naryPr>
                    <m:chr m:val="∑"/>
                    <m:limLoc m:val="undOvr"/>
                    <m:subHide m:val="1"/>
                    <m:supHide m:val="1"/>
                    <m:ctrlPr>
                      <w:rPr>
                        <w:rFonts w:ascii="Cambria Math" w:eastAsiaTheme="minorEastAsia" w:hAnsi="Cambria Math" w:cstheme="minorBidi"/>
                        <w:i/>
                      </w:rPr>
                    </m:ctrlPr>
                  </m:naryPr>
                  <m:sub/>
                  <m:sup/>
                  <m:e>
                    <m:r>
                      <m:rPr>
                        <m:sty m:val="p"/>
                      </m:rPr>
                      <w:rPr>
                        <w:rFonts w:ascii="Cambria Math" w:eastAsiaTheme="minorEastAsia" w:hAnsi="Cambria Math" w:cstheme="minorBidi"/>
                      </w:rPr>
                      <m:t>Δ</m:t>
                    </m:r>
                    <m:sSubSup>
                      <m:sSubSupPr>
                        <m:ctrlPr>
                          <w:rPr>
                            <w:rFonts w:ascii="Cambria Math" w:eastAsiaTheme="minorEastAsia" w:hAnsi="Cambria Math" w:cstheme="minorBidi"/>
                            <w:i/>
                          </w:rPr>
                        </m:ctrlPr>
                      </m:sSubSupPr>
                      <m:e>
                        <m:r>
                          <w:rPr>
                            <w:rFonts w:ascii="Cambria Math" w:eastAsiaTheme="minorEastAsia" w:hAnsi="Cambria Math" w:cstheme="minorBidi"/>
                          </w:rPr>
                          <m:t>H</m:t>
                        </m:r>
                      </m:e>
                      <m:sub>
                        <m:r>
                          <w:rPr>
                            <w:rFonts w:ascii="Cambria Math" w:eastAsiaTheme="minorEastAsia" w:hAnsi="Cambria Math" w:cstheme="minorBidi"/>
                          </w:rPr>
                          <m:t>f(reactants)</m:t>
                        </m:r>
                      </m:sub>
                      <m:sup>
                        <m:r>
                          <w:rPr>
                            <w:rFonts w:ascii="Cambria Math" w:eastAsiaTheme="minorEastAsia" w:hAnsi="Cambria Math" w:cstheme="minorBidi"/>
                          </w:rPr>
                          <m:t>θ</m:t>
                        </m:r>
                      </m:sup>
                    </m:sSubSup>
                  </m:e>
                </m:nary>
              </m:oMath>
            </m:oMathPara>
          </w:p>
        </w:tc>
        <w:tc>
          <w:tcPr>
            <w:tcW w:w="811" w:type="dxa"/>
          </w:tcPr>
          <w:p w14:paraId="07A5EEFC" w14:textId="6803A609" w:rsidR="00A24C85" w:rsidRPr="00A4782F" w:rsidRDefault="00A24C85" w:rsidP="00613E40">
            <w:pPr>
              <w:pStyle w:val="Caption"/>
              <w:jc w:val="right"/>
              <w:rPr>
                <w:rFonts w:asciiTheme="minorBidi" w:hAnsiTheme="minorBidi" w:cstheme="minorBidi"/>
              </w:rPr>
            </w:pPr>
            <w:bookmarkStart w:id="284" w:name="_Ref151989621"/>
            <w:bookmarkStart w:id="285" w:name="_Toc152142422"/>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5</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21</w:t>
            </w:r>
            <w:r w:rsidR="00260D8A">
              <w:rPr>
                <w:rFonts w:asciiTheme="minorBidi" w:hAnsiTheme="minorBidi" w:cstheme="minorBidi"/>
              </w:rPr>
              <w:fldChar w:fldCharType="end"/>
            </w:r>
            <w:r w:rsidRPr="00A4782F">
              <w:rPr>
                <w:rFonts w:asciiTheme="minorBidi" w:hAnsiTheme="minorBidi" w:cstheme="minorBidi"/>
              </w:rPr>
              <w:t>)</w:t>
            </w:r>
            <w:bookmarkEnd w:id="284"/>
            <w:bookmarkEnd w:id="285"/>
          </w:p>
        </w:tc>
      </w:tr>
    </w:tbl>
    <w:p w14:paraId="7F3D82ED" w14:textId="74709202"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The total heat of explosion produced during this process is shown in</w:t>
      </w:r>
      <w:r w:rsidR="00DC0C90">
        <w:rPr>
          <w:rFonts w:asciiTheme="minorBidi" w:eastAsiaTheme="minorEastAsia" w:hAnsiTheme="minorBidi" w:cstheme="minorBidi"/>
        </w:rPr>
        <w:t xml:space="preserve"> </w:t>
      </w:r>
      <w:r w:rsidR="00DC0C90">
        <w:rPr>
          <w:rFonts w:asciiTheme="minorBidi" w:eastAsiaTheme="minorEastAsia" w:hAnsiTheme="minorBidi" w:cstheme="minorBidi"/>
        </w:rPr>
        <w:fldChar w:fldCharType="begin"/>
      </w:r>
      <w:r w:rsidR="00DC0C90">
        <w:rPr>
          <w:rFonts w:asciiTheme="minorBidi" w:eastAsiaTheme="minorEastAsia" w:hAnsiTheme="minorBidi" w:cstheme="minorBidi"/>
        </w:rPr>
        <w:instrText xml:space="preserve"> REF _Ref151989677 \h </w:instrText>
      </w:r>
      <w:r w:rsidR="00DC0C90">
        <w:rPr>
          <w:rFonts w:asciiTheme="minorBidi" w:eastAsiaTheme="minorEastAsia" w:hAnsiTheme="minorBidi" w:cstheme="minorBidi"/>
        </w:rPr>
      </w:r>
      <w:r w:rsidR="00DC0C90">
        <w:rPr>
          <w:rFonts w:asciiTheme="minorBidi" w:eastAsiaTheme="minorEastAsia"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8</w:t>
      </w:r>
      <w:r w:rsidR="00DC0C90">
        <w:rPr>
          <w:rFonts w:asciiTheme="minorBidi" w:eastAsiaTheme="minorEastAsia" w:hAnsiTheme="minorBidi" w:cstheme="minorBidi"/>
        </w:rPr>
        <w:fldChar w:fldCharType="end"/>
      </w:r>
      <w:r w:rsidRPr="00A4782F">
        <w:rPr>
          <w:rFonts w:asciiTheme="minorBidi" w:eastAsiaTheme="minorEastAsia" w:hAnsiTheme="minorBidi" w:cstheme="minorBidi"/>
        </w:rPr>
        <w:t>, along with the products of detonation at each stage:</w:t>
      </w:r>
    </w:p>
    <w:p w14:paraId="75D4B588" w14:textId="12019578" w:rsidR="00DC716C" w:rsidRPr="00A4782F" w:rsidRDefault="0067757F" w:rsidP="0067757F">
      <w:pPr>
        <w:pStyle w:val="Caption"/>
        <w:jc w:val="center"/>
        <w:rPr>
          <w:rFonts w:asciiTheme="minorBidi" w:eastAsiaTheme="minorEastAsia" w:hAnsiTheme="minorBidi" w:cstheme="minorBidi"/>
          <w:szCs w:val="22"/>
        </w:rPr>
      </w:pPr>
      <w:bookmarkStart w:id="286" w:name="_Ref151989677"/>
      <w:bookmarkStart w:id="287" w:name="_Toc152159700"/>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8</w:t>
        </w:r>
      </w:fldSimple>
      <w:bookmarkEnd w:id="286"/>
      <w:r>
        <w:t xml:space="preserve">: </w:t>
      </w:r>
      <w:r w:rsidRPr="00BE1EA8">
        <w:t>Reaction sequence for AN/Al (88/12)</w:t>
      </w:r>
      <w:bookmarkEnd w:id="287"/>
    </w:p>
    <w:tbl>
      <w:tblPr>
        <w:tblStyle w:val="TableGridLight"/>
        <w:tblW w:w="9067" w:type="dxa"/>
        <w:tblLook w:val="04A0" w:firstRow="1" w:lastRow="0" w:firstColumn="1" w:lastColumn="0" w:noHBand="0" w:noVBand="1"/>
      </w:tblPr>
      <w:tblGrid>
        <w:gridCol w:w="939"/>
        <w:gridCol w:w="6010"/>
        <w:gridCol w:w="988"/>
        <w:gridCol w:w="1130"/>
      </w:tblGrid>
      <w:tr w:rsidR="00DC716C" w:rsidRPr="009C3100" w14:paraId="1E30453B" w14:textId="77777777" w:rsidTr="00FB7D64">
        <w:tc>
          <w:tcPr>
            <w:tcW w:w="926" w:type="dxa"/>
            <w:shd w:val="clear" w:color="auto" w:fill="D9D9D9" w:themeFill="background1" w:themeFillShade="D9"/>
          </w:tcPr>
          <w:p w14:paraId="7C4510EC"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Process</w:t>
            </w:r>
          </w:p>
        </w:tc>
        <w:tc>
          <w:tcPr>
            <w:tcW w:w="6021" w:type="dxa"/>
            <w:shd w:val="clear" w:color="auto" w:fill="D9D9D9" w:themeFill="background1" w:themeFillShade="D9"/>
          </w:tcPr>
          <w:p w14:paraId="00A72AF2"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Products of Detonation</w:t>
            </w:r>
          </w:p>
        </w:tc>
        <w:tc>
          <w:tcPr>
            <w:tcW w:w="989" w:type="dxa"/>
            <w:shd w:val="clear" w:color="auto" w:fill="D9D9D9" w:themeFill="background1" w:themeFillShade="D9"/>
          </w:tcPr>
          <w:p w14:paraId="2827271C"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Q</w:t>
            </w:r>
            <w:r w:rsidRPr="009C3100">
              <w:rPr>
                <w:rFonts w:asciiTheme="minorBidi" w:eastAsiaTheme="minorEastAsia" w:hAnsiTheme="minorBidi" w:cstheme="minorBidi"/>
                <w:sz w:val="20"/>
                <w:szCs w:val="20"/>
                <w:vertAlign w:val="subscript"/>
              </w:rPr>
              <w:t>e</w:t>
            </w:r>
            <w:r w:rsidRPr="009C3100">
              <w:rPr>
                <w:rFonts w:asciiTheme="minorBidi" w:eastAsiaTheme="minorEastAsia" w:hAnsiTheme="minorBidi" w:cstheme="minorBidi"/>
                <w:sz w:val="20"/>
                <w:szCs w:val="20"/>
              </w:rPr>
              <w:t xml:space="preserve"> (kJkg</w:t>
            </w:r>
            <w:r w:rsidRPr="009C3100">
              <w:rPr>
                <w:rFonts w:asciiTheme="minorBidi" w:eastAsiaTheme="minorEastAsia" w:hAnsiTheme="minorBidi" w:cstheme="minorBidi"/>
                <w:sz w:val="20"/>
                <w:szCs w:val="20"/>
                <w:vertAlign w:val="superscript"/>
              </w:rPr>
              <w:t>-1</w:t>
            </w:r>
            <w:r w:rsidRPr="009C3100">
              <w:rPr>
                <w:rFonts w:asciiTheme="minorBidi" w:eastAsiaTheme="minorEastAsia" w:hAnsiTheme="minorBidi" w:cstheme="minorBidi"/>
                <w:sz w:val="20"/>
                <w:szCs w:val="20"/>
              </w:rPr>
              <w:t>)</w:t>
            </w:r>
          </w:p>
          <w:p w14:paraId="01142290" w14:textId="77777777" w:rsidR="00DC716C" w:rsidRPr="009C3100" w:rsidRDefault="00DC716C" w:rsidP="00613E40">
            <w:pPr>
              <w:jc w:val="center"/>
              <w:rPr>
                <w:rFonts w:asciiTheme="minorBidi" w:eastAsiaTheme="minorEastAsia" w:hAnsiTheme="minorBidi" w:cstheme="minorBidi"/>
                <w:sz w:val="20"/>
                <w:szCs w:val="20"/>
              </w:rPr>
            </w:pPr>
          </w:p>
        </w:tc>
        <w:tc>
          <w:tcPr>
            <w:tcW w:w="1131" w:type="dxa"/>
            <w:shd w:val="clear" w:color="auto" w:fill="D9D9D9" w:themeFill="background1" w:themeFillShade="D9"/>
          </w:tcPr>
          <w:p w14:paraId="7C7E8E91"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Q</w:t>
            </w:r>
            <w:r w:rsidRPr="009C3100">
              <w:rPr>
                <w:rFonts w:asciiTheme="minorBidi" w:eastAsiaTheme="minorEastAsia" w:hAnsiTheme="minorBidi" w:cstheme="minorBidi"/>
                <w:sz w:val="20"/>
                <w:szCs w:val="20"/>
                <w:vertAlign w:val="subscript"/>
              </w:rPr>
              <w:t>e</w:t>
            </w:r>
            <w:r w:rsidRPr="009C3100">
              <w:rPr>
                <w:rFonts w:asciiTheme="minorBidi" w:eastAsiaTheme="minorEastAsia" w:hAnsiTheme="minorBidi" w:cstheme="minorBidi"/>
                <w:sz w:val="20"/>
                <w:szCs w:val="20"/>
              </w:rPr>
              <w:t xml:space="preserve"> (kJmol</w:t>
            </w:r>
            <w:r w:rsidRPr="009C3100">
              <w:rPr>
                <w:rFonts w:asciiTheme="minorBidi" w:eastAsiaTheme="minorEastAsia" w:hAnsiTheme="minorBidi" w:cstheme="minorBidi"/>
                <w:sz w:val="20"/>
                <w:szCs w:val="20"/>
                <w:vertAlign w:val="superscript"/>
              </w:rPr>
              <w:t>-1</w:t>
            </w:r>
            <w:r w:rsidRPr="009C3100">
              <w:rPr>
                <w:rFonts w:asciiTheme="minorBidi" w:eastAsiaTheme="minorEastAsia" w:hAnsiTheme="minorBidi" w:cstheme="minorBidi"/>
                <w:sz w:val="20"/>
                <w:szCs w:val="20"/>
              </w:rPr>
              <w:t>)</w:t>
            </w:r>
          </w:p>
        </w:tc>
      </w:tr>
      <w:tr w:rsidR="00DC716C" w:rsidRPr="009C3100" w14:paraId="6B6147BB" w14:textId="77777777" w:rsidTr="00FB7D64">
        <w:tc>
          <w:tcPr>
            <w:tcW w:w="926" w:type="dxa"/>
          </w:tcPr>
          <w:p w14:paraId="3CDCA919"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Stage 1</w:t>
            </w:r>
          </w:p>
        </w:tc>
        <w:tc>
          <w:tcPr>
            <w:tcW w:w="6021" w:type="dxa"/>
          </w:tcPr>
          <w:p w14:paraId="784FF48D" w14:textId="77777777" w:rsidR="00DC716C" w:rsidRPr="009C3100" w:rsidRDefault="00986730" w:rsidP="00613E40">
            <w:pPr>
              <w:rPr>
                <w:rFonts w:asciiTheme="minorBidi" w:eastAsiaTheme="minorEastAsia" w:hAnsiTheme="minorBidi" w:cstheme="minorBidi"/>
                <w:sz w:val="20"/>
                <w:szCs w:val="20"/>
              </w:rPr>
            </w:pPr>
            <m:oMathPara>
              <m:oMath>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H</m:t>
                    </m:r>
                  </m:e>
                  <m:sub>
                    <m:r>
                      <w:rPr>
                        <w:rFonts w:ascii="Cambria Math" w:eastAsiaTheme="minorEastAsia" w:hAnsi="Cambria Math" w:cstheme="minorBidi"/>
                        <w:sz w:val="20"/>
                        <w:szCs w:val="20"/>
                      </w:rPr>
                      <m:t>0.043976</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N</m:t>
                    </m:r>
                  </m:e>
                  <m:sub>
                    <m:r>
                      <w:rPr>
                        <w:rFonts w:ascii="Cambria Math" w:eastAsiaTheme="minorEastAsia" w:hAnsi="Cambria Math" w:cstheme="minorBidi"/>
                        <w:sz w:val="20"/>
                        <w:szCs w:val="20"/>
                      </w:rPr>
                      <m:t>0.021988</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0.032982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Al</m:t>
                    </m:r>
                  </m:e>
                  <m:sub>
                    <m:r>
                      <w:rPr>
                        <w:rFonts w:ascii="Cambria Math" w:eastAsiaTheme="minorEastAsia" w:hAnsi="Cambria Math" w:cstheme="minorBidi"/>
                        <w:sz w:val="20"/>
                        <w:szCs w:val="20"/>
                      </w:rPr>
                      <m:t>0.004447</m:t>
                    </m:r>
                  </m:sub>
                </m:sSub>
                <m:r>
                  <w:rPr>
                    <w:rFonts w:ascii="Cambria Math" w:eastAsiaTheme="minorEastAsia" w:hAnsi="Cambria Math" w:cstheme="minorBidi"/>
                    <w:sz w:val="20"/>
                    <w:szCs w:val="20"/>
                  </w:rPr>
                  <m:t>→</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0.010994 N</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+0.021988</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H</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O+0.005497</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O</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+0.004447 Al</m:t>
                </m:r>
              </m:oMath>
            </m:oMathPara>
          </w:p>
        </w:tc>
        <w:tc>
          <w:tcPr>
            <w:tcW w:w="989" w:type="dxa"/>
          </w:tcPr>
          <w:p w14:paraId="2E65C893"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-1300</w:t>
            </w:r>
          </w:p>
        </w:tc>
        <w:tc>
          <w:tcPr>
            <w:tcW w:w="1131" w:type="dxa"/>
          </w:tcPr>
          <w:p w14:paraId="11CC72EA" w14:textId="77777777" w:rsidR="00DC716C" w:rsidRPr="009C3100" w:rsidRDefault="00DC716C" w:rsidP="00613E40">
            <w:pPr>
              <w:jc w:val="center"/>
              <w:rPr>
                <w:rFonts w:asciiTheme="minorBidi" w:eastAsiaTheme="minorEastAsia" w:hAnsiTheme="minorBidi" w:cstheme="minorBidi"/>
                <w:sz w:val="20"/>
                <w:szCs w:val="20"/>
              </w:rPr>
            </w:pPr>
          </w:p>
        </w:tc>
      </w:tr>
      <w:tr w:rsidR="00DC716C" w:rsidRPr="009C3100" w14:paraId="0AA9717A" w14:textId="77777777" w:rsidTr="00FB7D64">
        <w:tc>
          <w:tcPr>
            <w:tcW w:w="926" w:type="dxa"/>
          </w:tcPr>
          <w:p w14:paraId="0E09D124"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Stage 2</w:t>
            </w:r>
          </w:p>
        </w:tc>
        <w:tc>
          <w:tcPr>
            <w:tcW w:w="6021" w:type="dxa"/>
          </w:tcPr>
          <w:p w14:paraId="29A8FD77" w14:textId="77777777" w:rsidR="00DC716C" w:rsidRPr="009C3100" w:rsidRDefault="00DC716C" w:rsidP="00613E40">
            <w:pPr>
              <w:rPr>
                <w:rFonts w:asciiTheme="minorBidi" w:eastAsiaTheme="minorEastAsia" w:hAnsiTheme="minorBidi" w:cstheme="minorBidi"/>
                <w:sz w:val="20"/>
                <w:szCs w:val="20"/>
              </w:rPr>
            </w:pPr>
            <m:oMathPara>
              <m:oMath>
                <m:r>
                  <w:rPr>
                    <w:rFonts w:ascii="Cambria Math" w:eastAsiaTheme="minorEastAsia" w:hAnsi="Cambria Math" w:cstheme="minorBidi"/>
                    <w:sz w:val="20"/>
                    <w:szCs w:val="20"/>
                  </w:rPr>
                  <m:t>0.021988</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H</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 xml:space="preserve">O+0.005497 </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+0.004447 Al→</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0.002224 Al</m:t>
                    </m:r>
                  </m:e>
                  <m:sub>
                    <m:r>
                      <w:rPr>
                        <w:rFonts w:ascii="Cambria Math" w:eastAsiaTheme="minorEastAsia" w:hAnsi="Cambria Math" w:cstheme="minorBidi"/>
                        <w:sz w:val="20"/>
                        <w:szCs w:val="20"/>
                      </w:rPr>
                      <m:t>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3</m:t>
                    </m:r>
                  </m:sub>
                </m:sSub>
                <m:r>
                  <w:rPr>
                    <w:rFonts w:ascii="Cambria Math" w:eastAsiaTheme="minorEastAsia" w:hAnsi="Cambria Math" w:cstheme="minorBidi"/>
                    <w:sz w:val="20"/>
                    <w:szCs w:val="20"/>
                  </w:rPr>
                  <m:t>+0.022027</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H</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O+0.002160</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O</m:t>
                    </m:r>
                  </m:e>
                  <m:sub>
                    <m:r>
                      <w:rPr>
                        <w:rFonts w:ascii="Cambria Math" w:eastAsiaTheme="minorEastAsia" w:hAnsi="Cambria Math" w:cstheme="minorBidi"/>
                        <w:sz w:val="20"/>
                        <w:szCs w:val="20"/>
                      </w:rPr>
                      <m:t>2</m:t>
                    </m:r>
                  </m:sub>
                </m:sSub>
              </m:oMath>
            </m:oMathPara>
          </w:p>
        </w:tc>
        <w:tc>
          <w:tcPr>
            <w:tcW w:w="989" w:type="dxa"/>
          </w:tcPr>
          <w:p w14:paraId="53107839"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-3720</w:t>
            </w:r>
          </w:p>
        </w:tc>
        <w:tc>
          <w:tcPr>
            <w:tcW w:w="1131" w:type="dxa"/>
          </w:tcPr>
          <w:p w14:paraId="39E1132D" w14:textId="77777777" w:rsidR="00DC716C" w:rsidRPr="009C3100" w:rsidRDefault="00DC716C" w:rsidP="00613E40">
            <w:pPr>
              <w:jc w:val="center"/>
              <w:rPr>
                <w:rFonts w:asciiTheme="minorBidi" w:eastAsiaTheme="minorEastAsia" w:hAnsiTheme="minorBidi" w:cstheme="minorBidi"/>
                <w:sz w:val="20"/>
                <w:szCs w:val="20"/>
              </w:rPr>
            </w:pPr>
          </w:p>
        </w:tc>
      </w:tr>
      <w:tr w:rsidR="00DC716C" w:rsidRPr="009C3100" w14:paraId="17342091" w14:textId="77777777" w:rsidTr="00FB7D64">
        <w:tc>
          <w:tcPr>
            <w:tcW w:w="926" w:type="dxa"/>
          </w:tcPr>
          <w:p w14:paraId="21731DC7"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Totals</w:t>
            </w:r>
          </w:p>
        </w:tc>
        <w:tc>
          <w:tcPr>
            <w:tcW w:w="6021" w:type="dxa"/>
          </w:tcPr>
          <w:p w14:paraId="584A2792" w14:textId="77777777" w:rsidR="00DC716C" w:rsidRPr="009C3100" w:rsidRDefault="00986730" w:rsidP="00613E40">
            <w:pPr>
              <w:rPr>
                <w:rFonts w:asciiTheme="minorBidi" w:eastAsiaTheme="minorEastAsia" w:hAnsiTheme="minorBidi" w:cstheme="minorBidi"/>
                <w:sz w:val="20"/>
                <w:szCs w:val="20"/>
              </w:rPr>
            </w:pPr>
            <m:oMathPara>
              <m:oMath>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H</m:t>
                    </m:r>
                  </m:e>
                  <m:sub>
                    <m:r>
                      <w:rPr>
                        <w:rFonts w:ascii="Cambria Math" w:eastAsiaTheme="minorEastAsia" w:hAnsi="Cambria Math" w:cstheme="minorBidi"/>
                        <w:sz w:val="20"/>
                        <w:szCs w:val="20"/>
                      </w:rPr>
                      <m:t>0.043976</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N</m:t>
                    </m:r>
                  </m:e>
                  <m:sub>
                    <m:r>
                      <w:rPr>
                        <w:rFonts w:ascii="Cambria Math" w:eastAsiaTheme="minorEastAsia" w:hAnsi="Cambria Math" w:cstheme="minorBidi"/>
                        <w:sz w:val="20"/>
                        <w:szCs w:val="20"/>
                      </w:rPr>
                      <m:t>0.021988</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0.032982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Al</m:t>
                    </m:r>
                  </m:e>
                  <m:sub>
                    <m:r>
                      <w:rPr>
                        <w:rFonts w:ascii="Cambria Math" w:eastAsiaTheme="minorEastAsia" w:hAnsi="Cambria Math" w:cstheme="minorBidi"/>
                        <w:sz w:val="20"/>
                        <w:szCs w:val="20"/>
                      </w:rPr>
                      <m:t>0.004447(s)</m:t>
                    </m:r>
                  </m:sub>
                </m:sSub>
                <m:r>
                  <w:rPr>
                    <w:rFonts w:ascii="Cambria Math" w:eastAsiaTheme="minorEastAsia" w:hAnsi="Cambria Math" w:cstheme="minorBidi"/>
                    <w:sz w:val="20"/>
                    <w:szCs w:val="20"/>
                  </w:rPr>
                  <m:t>→</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0.010994 N</m:t>
                    </m:r>
                  </m:e>
                  <m:sub>
                    <m:r>
                      <w:rPr>
                        <w:rFonts w:ascii="Cambria Math" w:eastAsiaTheme="minorEastAsia" w:hAnsi="Cambria Math" w:cstheme="minorBidi"/>
                        <w:sz w:val="20"/>
                        <w:szCs w:val="20"/>
                      </w:rPr>
                      <m:t>2(g)</m:t>
                    </m:r>
                  </m:sub>
                </m:sSub>
                <m:r>
                  <w:rPr>
                    <w:rFonts w:ascii="Cambria Math" w:eastAsiaTheme="minorEastAsia" w:hAnsi="Cambria Math" w:cstheme="minorBidi"/>
                    <w:sz w:val="20"/>
                    <w:szCs w:val="20"/>
                  </w:rPr>
                  <m:t xml:space="preserve">+0.022027 </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H</m:t>
                    </m:r>
                  </m:e>
                  <m:sub>
                    <m:r>
                      <w:rPr>
                        <w:rFonts w:ascii="Cambria Math" w:eastAsiaTheme="minorEastAsia" w:hAnsi="Cambria Math" w:cstheme="minorBidi"/>
                        <w:sz w:val="20"/>
                        <w:szCs w:val="20"/>
                      </w:rPr>
                      <m:t>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(g)</m:t>
                    </m:r>
                  </m:sub>
                </m:sSub>
                <m:r>
                  <w:rPr>
                    <w:rFonts w:ascii="Cambria Math" w:eastAsiaTheme="minorEastAsia" w:hAnsi="Cambria Math" w:cstheme="minorBidi"/>
                    <w:sz w:val="20"/>
                    <w:szCs w:val="20"/>
                  </w:rPr>
                  <m:t>+0.00216</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O</m:t>
                    </m:r>
                  </m:e>
                  <m:sub>
                    <m:r>
                      <w:rPr>
                        <w:rFonts w:ascii="Cambria Math" w:eastAsiaTheme="minorEastAsia" w:hAnsi="Cambria Math" w:cstheme="minorBidi"/>
                        <w:sz w:val="20"/>
                        <w:szCs w:val="20"/>
                      </w:rPr>
                      <m:t>2(g)</m:t>
                    </m:r>
                  </m:sub>
                </m:sSub>
                <m:r>
                  <w:rPr>
                    <w:rFonts w:ascii="Cambria Math" w:eastAsiaTheme="minorEastAsia" w:hAnsi="Cambria Math" w:cstheme="minorBidi"/>
                    <w:sz w:val="20"/>
                    <w:szCs w:val="20"/>
                  </w:rPr>
                  <m:t>+0.002224</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Al</m:t>
                    </m:r>
                  </m:e>
                  <m:sub>
                    <m:r>
                      <w:rPr>
                        <w:rFonts w:ascii="Cambria Math" w:eastAsiaTheme="minorEastAsia" w:hAnsi="Cambria Math" w:cstheme="minorBidi"/>
                        <w:sz w:val="20"/>
                        <w:szCs w:val="20"/>
                      </w:rPr>
                      <m:t>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3(s)</m:t>
                    </m:r>
                  </m:sub>
                </m:sSub>
              </m:oMath>
            </m:oMathPara>
          </w:p>
        </w:tc>
        <w:tc>
          <w:tcPr>
            <w:tcW w:w="989" w:type="dxa"/>
          </w:tcPr>
          <w:p w14:paraId="2FDCE26F"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-5020</w:t>
            </w:r>
          </w:p>
        </w:tc>
        <w:tc>
          <w:tcPr>
            <w:tcW w:w="1131" w:type="dxa"/>
          </w:tcPr>
          <w:p w14:paraId="47E7805C"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-325.15</w:t>
            </w:r>
          </w:p>
        </w:tc>
      </w:tr>
      <w:tr w:rsidR="00DC716C" w:rsidRPr="009C3100" w14:paraId="27E2CF6B" w14:textId="77777777" w:rsidTr="00FB7D64">
        <w:tc>
          <w:tcPr>
            <w:tcW w:w="9067" w:type="dxa"/>
            <w:gridSpan w:val="4"/>
          </w:tcPr>
          <w:p w14:paraId="45D217AB" w14:textId="77777777" w:rsidR="00DC716C" w:rsidRPr="009C3100" w:rsidRDefault="00986730" w:rsidP="00613E40">
            <w:pPr>
              <w:jc w:val="center"/>
              <w:rPr>
                <w:rFonts w:asciiTheme="minorBidi" w:eastAsiaTheme="minorEastAsia" w:hAnsiTheme="minorBidi" w:cstheme="minorBidi"/>
                <w:b/>
                <w:bCs/>
                <w:sz w:val="20"/>
                <w:szCs w:val="20"/>
              </w:rPr>
            </w:pPr>
            <m:oMath>
              <m:d>
                <m:dPr>
                  <m:ctrlPr>
                    <w:rPr>
                      <w:rFonts w:ascii="Cambria Math" w:eastAsiaTheme="minorEastAsia" w:hAnsi="Cambria Math" w:cstheme="minorBidi"/>
                      <w:i/>
                      <w:iCs/>
                      <w:sz w:val="20"/>
                      <w:szCs w:val="20"/>
                    </w:rPr>
                  </m:ctrlPr>
                </m:dPr>
                <m:e>
                  <m:f>
                    <m:fPr>
                      <m:ctrlPr>
                        <w:rPr>
                          <w:rFonts w:ascii="Cambria Math" w:eastAsiaTheme="minorEastAsia" w:hAnsi="Cambria Math" w:cstheme="minorBidi"/>
                          <w:i/>
                          <w:iCs/>
                          <w:sz w:val="20"/>
                          <w:szCs w:val="20"/>
                        </w:rPr>
                      </m:ctrlPr>
                    </m:fPr>
                    <m:num>
                      <m:sSub>
                        <m:sSubPr>
                          <m:ctrlPr>
                            <w:rPr>
                              <w:rFonts w:ascii="Cambria Math" w:eastAsiaTheme="minorEastAsia" w:hAnsi="Cambria Math" w:cstheme="minorBidi"/>
                              <w:i/>
                              <w:iCs/>
                              <w:sz w:val="20"/>
                              <w:szCs w:val="20"/>
                            </w:rPr>
                          </m:ctrlPr>
                        </m:sSubPr>
                        <m:e>
                          <m:r>
                            <m:rPr>
                              <m:sty m:val="bi"/>
                            </m:rPr>
                            <w:rPr>
                              <w:rFonts w:ascii="Cambria Math" w:eastAsiaTheme="minorEastAsia" w:hAnsi="Cambria Math" w:cstheme="minorBidi"/>
                              <w:sz w:val="20"/>
                              <w:szCs w:val="20"/>
                            </w:rPr>
                            <m:t>Q</m:t>
                          </m:r>
                        </m:e>
                        <m:sub>
                          <m:r>
                            <m:rPr>
                              <m:sty m:val="bi"/>
                            </m:rPr>
                            <w:rPr>
                              <w:rFonts w:ascii="Cambria Math" w:eastAsiaTheme="minorEastAsia" w:hAnsi="Cambria Math" w:cstheme="minorBidi"/>
                              <w:sz w:val="20"/>
                              <w:szCs w:val="20"/>
                            </w:rPr>
                            <m:t>e</m:t>
                          </m:r>
                        </m:sub>
                      </m:sSub>
                    </m:num>
                    <m:den>
                      <m:sSub>
                        <m:sSubPr>
                          <m:ctrlPr>
                            <w:rPr>
                              <w:rFonts w:ascii="Cambria Math" w:eastAsiaTheme="minorEastAsia" w:hAnsi="Cambria Math" w:cstheme="minorBidi"/>
                              <w:i/>
                              <w:iCs/>
                              <w:sz w:val="20"/>
                              <w:szCs w:val="20"/>
                            </w:rPr>
                          </m:ctrlPr>
                        </m:sSubPr>
                        <m:e>
                          <m:r>
                            <m:rPr>
                              <m:sty m:val="bi"/>
                            </m:rPr>
                            <w:rPr>
                              <w:rFonts w:ascii="Cambria Math" w:eastAsiaTheme="minorEastAsia" w:hAnsi="Cambria Math" w:cstheme="minorBidi"/>
                              <w:sz w:val="20"/>
                              <w:szCs w:val="20"/>
                            </w:rPr>
                            <m:t>Q</m:t>
                          </m:r>
                        </m:e>
                        <m:sub>
                          <m:r>
                            <m:rPr>
                              <m:sty m:val="bi"/>
                            </m:rPr>
                            <w:rPr>
                              <w:rFonts w:ascii="Cambria Math" w:eastAsiaTheme="minorEastAsia" w:hAnsi="Cambria Math" w:cstheme="minorBidi"/>
                              <w:sz w:val="20"/>
                              <w:szCs w:val="20"/>
                            </w:rPr>
                            <m:t>v</m:t>
                          </m:r>
                        </m:sub>
                      </m:sSub>
                    </m:den>
                  </m:f>
                </m:e>
              </m:d>
              <m:r>
                <m:rPr>
                  <m:sty m:val="bi"/>
                </m:rPr>
                <w:rPr>
                  <w:rFonts w:ascii="Cambria Math" w:eastAsiaTheme="minorEastAsia" w:hAnsi="Cambria Math" w:cstheme="minorBidi"/>
                  <w:sz w:val="20"/>
                  <w:szCs w:val="20"/>
                </w:rPr>
                <m:t>×100%=</m:t>
              </m:r>
              <m:f>
                <m:fPr>
                  <m:ctrlPr>
                    <w:rPr>
                      <w:rFonts w:ascii="Cambria Math" w:eastAsiaTheme="minorEastAsia" w:hAnsi="Cambria Math" w:cstheme="minorBidi"/>
                      <w:i/>
                      <w:sz w:val="20"/>
                      <w:szCs w:val="20"/>
                    </w:rPr>
                  </m:ctrlPr>
                </m:fPr>
                <m:num>
                  <m:r>
                    <m:rPr>
                      <m:sty m:val="bi"/>
                    </m:rPr>
                    <w:rPr>
                      <w:rFonts w:ascii="Cambria Math" w:eastAsiaTheme="minorEastAsia" w:hAnsi="Cambria Math" w:cstheme="minorBidi"/>
                      <w:sz w:val="20"/>
                      <w:szCs w:val="20"/>
                    </w:rPr>
                    <m:t>5020</m:t>
                  </m:r>
                </m:num>
                <m:den>
                  <m:r>
                    <m:rPr>
                      <m:sty m:val="bi"/>
                    </m:rPr>
                    <w:rPr>
                      <w:rFonts w:ascii="Cambria Math" w:eastAsiaTheme="minorEastAsia" w:hAnsi="Cambria Math" w:cstheme="minorBidi"/>
                      <w:sz w:val="20"/>
                      <w:szCs w:val="20"/>
                    </w:rPr>
                    <m:t>4934</m:t>
                  </m:r>
                </m:den>
              </m:f>
              <m:r>
                <m:rPr>
                  <m:sty m:val="bi"/>
                </m:rPr>
                <w:rPr>
                  <w:rFonts w:ascii="Cambria Math" w:eastAsiaTheme="minorEastAsia" w:hAnsi="Cambria Math" w:cstheme="minorBidi"/>
                  <w:sz w:val="20"/>
                  <w:szCs w:val="20"/>
                </w:rPr>
                <m:t xml:space="preserve">×100%= </m:t>
              </m:r>
            </m:oMath>
            <w:r w:rsidR="00DC716C" w:rsidRPr="009C3100">
              <w:rPr>
                <w:rFonts w:asciiTheme="minorBidi" w:eastAsiaTheme="minorEastAsia" w:hAnsiTheme="minorBidi" w:cstheme="minorBidi"/>
                <w:sz w:val="20"/>
                <w:szCs w:val="20"/>
              </w:rPr>
              <w:t>101.8%</w:t>
            </w:r>
          </w:p>
        </w:tc>
      </w:tr>
      <w:tr w:rsidR="00DC716C" w:rsidRPr="009C3100" w14:paraId="6F56C41C" w14:textId="77777777" w:rsidTr="00FB7D64">
        <w:tc>
          <w:tcPr>
            <w:tcW w:w="9067" w:type="dxa"/>
            <w:gridSpan w:val="4"/>
          </w:tcPr>
          <w:p w14:paraId="433BFC9C" w14:textId="77777777" w:rsidR="00DC716C" w:rsidRPr="009C3100" w:rsidRDefault="00986730" w:rsidP="00613E40">
            <w:pPr>
              <w:jc w:val="center"/>
              <w:rPr>
                <w:rFonts w:asciiTheme="minorBidi" w:eastAsia="Calibri" w:hAnsiTheme="minorBidi" w:cstheme="minorBidi"/>
                <w:iCs/>
                <w:sz w:val="20"/>
                <w:szCs w:val="20"/>
              </w:rPr>
            </w:pPr>
            <m:oMath>
              <m:d>
                <m:dPr>
                  <m:ctrlPr>
                    <w:rPr>
                      <w:rFonts w:ascii="Cambria Math" w:eastAsiaTheme="minorEastAsia" w:hAnsi="Cambria Math" w:cstheme="minorBidi"/>
                      <w:i/>
                      <w:iCs/>
                      <w:sz w:val="20"/>
                      <w:szCs w:val="20"/>
                    </w:rPr>
                  </m:ctrlPr>
                </m:dPr>
                <m:e>
                  <m:f>
                    <m:fPr>
                      <m:ctrlPr>
                        <w:rPr>
                          <w:rFonts w:ascii="Cambria Math" w:eastAsiaTheme="minorEastAsia" w:hAnsi="Cambria Math" w:cstheme="minorBidi"/>
                          <w:i/>
                          <w:iCs/>
                          <w:sz w:val="20"/>
                          <w:szCs w:val="20"/>
                        </w:rPr>
                      </m:ctrlPr>
                    </m:fPr>
                    <m:num>
                      <m:sSub>
                        <m:sSubPr>
                          <m:ctrlPr>
                            <w:rPr>
                              <w:rFonts w:ascii="Cambria Math" w:eastAsiaTheme="minorEastAsia" w:hAnsi="Cambria Math" w:cstheme="minorBidi"/>
                              <w:i/>
                              <w:iCs/>
                              <w:sz w:val="20"/>
                              <w:szCs w:val="20"/>
                            </w:rPr>
                          </m:ctrlPr>
                        </m:sSubPr>
                        <m:e>
                          <m:r>
                            <m:rPr>
                              <m:sty m:val="bi"/>
                            </m:rPr>
                            <w:rPr>
                              <w:rFonts w:ascii="Cambria Math" w:eastAsiaTheme="minorEastAsia" w:hAnsi="Cambria Math" w:cstheme="minorBidi"/>
                              <w:sz w:val="20"/>
                              <w:szCs w:val="20"/>
                            </w:rPr>
                            <m:t>Q</m:t>
                          </m:r>
                        </m:e>
                        <m:sub>
                          <m:r>
                            <m:rPr>
                              <m:sty m:val="bi"/>
                            </m:rPr>
                            <w:rPr>
                              <w:rFonts w:ascii="Cambria Math" w:eastAsiaTheme="minorEastAsia" w:hAnsi="Cambria Math" w:cstheme="minorBidi"/>
                              <w:sz w:val="20"/>
                              <w:szCs w:val="20"/>
                            </w:rPr>
                            <m:t>e</m:t>
                          </m:r>
                        </m:sub>
                      </m:sSub>
                    </m:num>
                    <m:den>
                      <m:sSub>
                        <m:sSubPr>
                          <m:ctrlPr>
                            <w:rPr>
                              <w:rFonts w:ascii="Cambria Math" w:eastAsiaTheme="minorEastAsia" w:hAnsi="Cambria Math" w:cstheme="minorBidi"/>
                              <w:i/>
                              <w:iCs/>
                              <w:sz w:val="20"/>
                              <w:szCs w:val="20"/>
                            </w:rPr>
                          </m:ctrlPr>
                        </m:sSubPr>
                        <m:e>
                          <m:r>
                            <m:rPr>
                              <m:sty m:val="bi"/>
                            </m:rPr>
                            <w:rPr>
                              <w:rFonts w:ascii="Cambria Math" w:eastAsiaTheme="minorEastAsia" w:hAnsi="Cambria Math" w:cstheme="minorBidi"/>
                              <w:sz w:val="20"/>
                              <w:szCs w:val="20"/>
                            </w:rPr>
                            <m:t>Q</m:t>
                          </m:r>
                        </m:e>
                        <m:sub>
                          <m:r>
                            <m:rPr>
                              <m:sty m:val="bi"/>
                            </m:rPr>
                            <w:rPr>
                              <w:rFonts w:ascii="Cambria Math" w:eastAsiaTheme="minorEastAsia" w:hAnsi="Cambria Math" w:cstheme="minorBidi"/>
                              <w:sz w:val="20"/>
                              <w:szCs w:val="20"/>
                            </w:rPr>
                            <m:t>tnt</m:t>
                          </m:r>
                        </m:sub>
                      </m:sSub>
                    </m:den>
                  </m:f>
                </m:e>
              </m:d>
              <m:r>
                <m:rPr>
                  <m:sty m:val="bi"/>
                </m:rPr>
                <w:rPr>
                  <w:rFonts w:ascii="Cambria Math" w:eastAsiaTheme="minorEastAsia" w:hAnsi="Cambria Math" w:cstheme="minorBidi"/>
                  <w:sz w:val="20"/>
                  <w:szCs w:val="20"/>
                </w:rPr>
                <m:t>×100%=</m:t>
              </m:r>
              <m:f>
                <m:fPr>
                  <m:ctrlPr>
                    <w:rPr>
                      <w:rFonts w:ascii="Cambria Math" w:eastAsiaTheme="minorEastAsia" w:hAnsi="Cambria Math" w:cstheme="minorBidi"/>
                      <w:i/>
                      <w:sz w:val="20"/>
                      <w:szCs w:val="20"/>
                    </w:rPr>
                  </m:ctrlPr>
                </m:fPr>
                <m:num>
                  <m:r>
                    <m:rPr>
                      <m:sty m:val="bi"/>
                    </m:rPr>
                    <w:rPr>
                      <w:rFonts w:ascii="Cambria Math" w:eastAsiaTheme="minorEastAsia" w:hAnsi="Cambria Math" w:cstheme="minorBidi"/>
                      <w:sz w:val="20"/>
                      <w:szCs w:val="20"/>
                    </w:rPr>
                    <m:t>5020</m:t>
                  </m:r>
                </m:num>
                <m:den>
                  <m:r>
                    <m:rPr>
                      <m:sty m:val="bi"/>
                    </m:rPr>
                    <w:rPr>
                      <w:rFonts w:ascii="Cambria Math" w:eastAsiaTheme="minorEastAsia" w:hAnsi="Cambria Math" w:cstheme="minorBidi"/>
                      <w:sz w:val="20"/>
                      <w:szCs w:val="20"/>
                    </w:rPr>
                    <m:t>4091</m:t>
                  </m:r>
                </m:den>
              </m:f>
              <m:r>
                <m:rPr>
                  <m:sty m:val="bi"/>
                </m:rPr>
                <w:rPr>
                  <w:rFonts w:ascii="Cambria Math" w:eastAsiaTheme="minorEastAsia" w:hAnsi="Cambria Math" w:cstheme="minorBidi"/>
                  <w:sz w:val="20"/>
                  <w:szCs w:val="20"/>
                </w:rPr>
                <m:t xml:space="preserve">×100%= </m:t>
              </m:r>
            </m:oMath>
            <w:r w:rsidR="00DC716C" w:rsidRPr="009C3100">
              <w:rPr>
                <w:rFonts w:asciiTheme="minorBidi" w:eastAsiaTheme="minorEastAsia" w:hAnsiTheme="minorBidi" w:cstheme="minorBidi"/>
                <w:sz w:val="20"/>
                <w:szCs w:val="20"/>
              </w:rPr>
              <w:t>122.7%</w:t>
            </w:r>
          </w:p>
        </w:tc>
      </w:tr>
    </w:tbl>
    <w:p w14:paraId="6EAE6566" w14:textId="77777777" w:rsidR="00DC716C" w:rsidRPr="00A4782F" w:rsidRDefault="00DC716C" w:rsidP="00DC716C">
      <w:pPr>
        <w:rPr>
          <w:rFonts w:asciiTheme="minorBidi" w:eastAsiaTheme="minorEastAsia" w:hAnsiTheme="minorBidi" w:cstheme="minorBidi"/>
        </w:rPr>
      </w:pPr>
    </w:p>
    <w:p w14:paraId="3374E461" w14:textId="77777777" w:rsidR="00DC716C" w:rsidRPr="00A4782F" w:rsidRDefault="00DC716C" w:rsidP="00DC716C">
      <w:pPr>
        <w:rPr>
          <w:rFonts w:asciiTheme="minorBidi" w:eastAsiaTheme="minorEastAsia" w:hAnsiTheme="minorBidi" w:cstheme="minorBidi"/>
        </w:rPr>
      </w:pPr>
      <w:r w:rsidRPr="00A4782F">
        <w:rPr>
          <w:rFonts w:asciiTheme="minorBidi" w:eastAsiaTheme="minorEastAsia" w:hAnsiTheme="minorBidi" w:cstheme="minorBidi"/>
        </w:rPr>
        <w:t xml:space="preserve">From these results the calculator determines the accuracy for </w:t>
      </w:r>
      <w:r w:rsidRPr="00A4782F">
        <w:rPr>
          <w:rFonts w:asciiTheme="minorBidi" w:eastAsiaTheme="minorEastAsia" w:hAnsiTheme="minorBidi" w:cstheme="minorBidi"/>
          <w:i/>
          <w:iCs/>
        </w:rPr>
        <w:t>AN/Al (88/12)</w:t>
      </w:r>
      <w:r w:rsidRPr="00A4782F">
        <w:rPr>
          <w:rFonts w:asciiTheme="minorBidi" w:eastAsiaTheme="minorEastAsia" w:hAnsiTheme="minorBidi" w:cstheme="minorBidi"/>
        </w:rPr>
        <w:t xml:space="preserve"> as 101.8% against the heat of explosion </w:t>
      </w:r>
      <w:r w:rsidRPr="00A4782F">
        <w:rPr>
          <w:rFonts w:asciiTheme="minorBidi" w:eastAsiaTheme="minorEastAsia" w:hAnsiTheme="minorBidi" w:cstheme="minorBidi"/>
          <w:i/>
          <w:iCs/>
        </w:rPr>
        <w:t>(Q</w:t>
      </w:r>
      <w:r w:rsidRPr="00A4782F">
        <w:rPr>
          <w:rFonts w:asciiTheme="minorBidi" w:eastAsiaTheme="minorEastAsia" w:hAnsiTheme="minorBidi" w:cstheme="minorBidi"/>
          <w:i/>
          <w:iCs/>
          <w:vertAlign w:val="subscript"/>
        </w:rPr>
        <w:t>v</w:t>
      </w:r>
      <w:r w:rsidRPr="00A4782F">
        <w:rPr>
          <w:rFonts w:asciiTheme="minorBidi" w:eastAsiaTheme="minorEastAsia" w:hAnsiTheme="minorBidi" w:cstheme="minorBidi"/>
          <w:i/>
          <w:iCs/>
        </w:rPr>
        <w:t>)</w:t>
      </w:r>
      <w:r w:rsidRPr="00A4782F">
        <w:rPr>
          <w:rFonts w:asciiTheme="minorBidi" w:eastAsiaTheme="minorEastAsia" w:hAnsiTheme="minorBidi" w:cstheme="minorBidi"/>
        </w:rPr>
        <w:t xml:space="preserve"> reported in literature. </w:t>
      </w:r>
    </w:p>
    <w:p w14:paraId="266A2D7D" w14:textId="77777777" w:rsidR="00DC716C" w:rsidRPr="00FD4FA1" w:rsidRDefault="00DC716C" w:rsidP="00FD4FA1">
      <w:pPr>
        <w:pStyle w:val="Heading3"/>
      </w:pPr>
      <w:bookmarkStart w:id="288" w:name="_Toc143499534"/>
      <w:bookmarkStart w:id="289" w:name="_Toc152159616"/>
      <w:r w:rsidRPr="00FD4FA1">
        <w:t>Comparison of HME compositions comprising more complex mixtures, with Q calculated from Hess' Law – STEP 4</w:t>
      </w:r>
      <w:bookmarkEnd w:id="288"/>
      <w:bookmarkEnd w:id="289"/>
    </w:p>
    <w:p w14:paraId="429A9D92" w14:textId="77777777" w:rsidR="00DC716C" w:rsidRPr="00A4782F" w:rsidRDefault="00DC716C" w:rsidP="00DC716C">
      <w:pPr>
        <w:rPr>
          <w:rFonts w:asciiTheme="minorBidi" w:hAnsiTheme="minorBidi" w:cstheme="minorBidi"/>
        </w:rPr>
      </w:pPr>
      <w:r w:rsidRPr="00A4782F">
        <w:rPr>
          <w:rFonts w:asciiTheme="minorBidi" w:hAnsiTheme="minorBidi" w:cstheme="minorBidi"/>
        </w:rPr>
        <w:t xml:space="preserve">Following success of the valence formula with simple compositions, more complex interactions were interrogated against open-source literature values for </w:t>
      </w:r>
      <w:r w:rsidRPr="00A4782F">
        <w:rPr>
          <w:rFonts w:asciiTheme="minorBidi" w:hAnsiTheme="minorBidi" w:cstheme="minorBidi"/>
          <w:i/>
          <w:iCs/>
        </w:rPr>
        <w:t>Q</w:t>
      </w:r>
      <w:r w:rsidRPr="00A4782F">
        <w:rPr>
          <w:rFonts w:asciiTheme="minorBidi" w:hAnsiTheme="minorBidi" w:cstheme="minorBidi"/>
          <w:i/>
          <w:iCs/>
          <w:vertAlign w:val="subscript"/>
        </w:rPr>
        <w:t>v</w:t>
      </w:r>
      <w:r w:rsidRPr="00A4782F">
        <w:rPr>
          <w:rFonts w:asciiTheme="minorBidi" w:hAnsiTheme="minorBidi" w:cstheme="minorBidi"/>
        </w:rPr>
        <w:t>. The example used in calculation is Baronal, a ternary mixture comprising barium nitrate, TNT, and Al (50/35/25).</w:t>
      </w:r>
    </w:p>
    <w:p w14:paraId="3548A2CC" w14:textId="7406CC14" w:rsidR="00DC716C" w:rsidRPr="00A4782F" w:rsidRDefault="00DC716C" w:rsidP="00FD4FA1">
      <w:pPr>
        <w:rPr>
          <w:rFonts w:asciiTheme="minorBidi" w:hAnsiTheme="minorBidi" w:cstheme="minorBidi"/>
        </w:rPr>
      </w:pPr>
      <w:r w:rsidRPr="00A4782F">
        <w:rPr>
          <w:rFonts w:asciiTheme="minorBidi" w:hAnsiTheme="minorBidi" w:cstheme="minorBidi"/>
        </w:rPr>
        <w:t>Calculations at Appendix C identify the molecular formula for this non-ideal explosive to be:</w:t>
      </w:r>
    </w:p>
    <w:p w14:paraId="3E9A2E7F" w14:textId="2CAB46BF" w:rsidR="00DC716C" w:rsidRPr="00A4782F" w:rsidRDefault="00986730" w:rsidP="00DC716C">
      <w:pPr>
        <w:jc w:val="center"/>
        <w:rPr>
          <w:rFonts w:asciiTheme="minorBidi" w:hAnsiTheme="minorBidi" w:cstheme="minorBidi"/>
          <w:i/>
        </w:rPr>
      </w:pPr>
      <m:oMathPara>
        <m:oMath>
          <m:sSub>
            <m:sSubPr>
              <m:ctrlPr>
                <w:rPr>
                  <w:rFonts w:ascii="Cambria Math" w:eastAsiaTheme="minorEastAsia" w:hAnsi="Cambria Math" w:cstheme="minorBidi"/>
                  <w:i/>
                </w:rPr>
              </m:ctrlPr>
            </m:sSubPr>
            <m:e>
              <m:sSub>
                <m:sSubPr>
                  <m:ctrlPr>
                    <w:rPr>
                      <w:rFonts w:ascii="Cambria Math" w:eastAsiaTheme="minorEastAsia" w:hAnsi="Cambria Math" w:cstheme="minorBidi"/>
                      <w:i/>
                    </w:rPr>
                  </m:ctrlPr>
                </m:sSubPr>
                <m:e>
                  <m:r>
                    <w:rPr>
                      <w:rFonts w:ascii="Cambria Math" w:eastAsiaTheme="minorEastAsia" w:hAnsi="Cambria Math" w:cstheme="minorBidi"/>
                    </w:rPr>
                    <m:t>C</m:t>
                  </m:r>
                </m:e>
                <m:sub>
                  <m:r>
                    <w:rPr>
                      <w:rFonts w:ascii="Cambria Math" w:eastAsiaTheme="minorEastAsia" w:hAnsi="Cambria Math" w:cstheme="minorBidi"/>
                    </w:rPr>
                    <m:t>0.01079</m:t>
                  </m:r>
                </m:sub>
              </m:sSub>
              <m:r>
                <w:rPr>
                  <w:rFonts w:ascii="Cambria Math" w:eastAsiaTheme="minorEastAsia" w:hAnsi="Cambria Math" w:cstheme="minorBidi"/>
                </w:rPr>
                <m:t>H</m:t>
              </m:r>
            </m:e>
            <m:sub>
              <m:r>
                <w:rPr>
                  <w:rFonts w:ascii="Cambria Math" w:eastAsiaTheme="minorEastAsia" w:hAnsi="Cambria Math" w:cstheme="minorBidi"/>
                </w:rPr>
                <m:t>0.0077</m:t>
              </m:r>
            </m:sub>
          </m:sSub>
          <m:sSub>
            <m:sSubPr>
              <m:ctrlPr>
                <w:rPr>
                  <w:rFonts w:ascii="Cambria Math" w:eastAsiaTheme="minorEastAsia" w:hAnsi="Cambria Math" w:cstheme="minorBidi"/>
                  <w:i/>
                </w:rPr>
              </m:ctrlPr>
            </m:sSubPr>
            <m:e>
              <m:r>
                <w:rPr>
                  <w:rFonts w:ascii="Cambria Math" w:eastAsiaTheme="minorEastAsia" w:hAnsi="Cambria Math" w:cstheme="minorBidi"/>
                </w:rPr>
                <m:t>N</m:t>
              </m:r>
            </m:e>
            <m:sub>
              <m:r>
                <w:rPr>
                  <w:rFonts w:ascii="Cambria Math" w:eastAsiaTheme="minorEastAsia" w:hAnsi="Cambria Math" w:cstheme="minorBidi"/>
                </w:rPr>
                <m:t>0.00845</m:t>
              </m:r>
            </m:sub>
          </m:sSub>
          <m:sSub>
            <m:sSubPr>
              <m:ctrlPr>
                <w:rPr>
                  <w:rFonts w:ascii="Cambria Math" w:eastAsiaTheme="minorEastAsia" w:hAnsi="Cambria Math" w:cstheme="minorBidi"/>
                  <w:i/>
                </w:rPr>
              </m:ctrlPr>
            </m:sSubPr>
            <m:e>
              <m:r>
                <w:rPr>
                  <w:rFonts w:ascii="Cambria Math" w:eastAsiaTheme="minorEastAsia" w:hAnsi="Cambria Math" w:cstheme="minorBidi"/>
                </w:rPr>
                <m:t>O</m:t>
              </m:r>
            </m:e>
            <m:sub>
              <m:r>
                <w:rPr>
                  <w:rFonts w:ascii="Cambria Math" w:eastAsiaTheme="minorEastAsia" w:hAnsi="Cambria Math" w:cstheme="minorBidi"/>
                </w:rPr>
                <m:t>0.02072</m:t>
              </m:r>
            </m:sub>
          </m:sSub>
          <m:sSub>
            <m:sSubPr>
              <m:ctrlPr>
                <w:rPr>
                  <w:rFonts w:ascii="Cambria Math" w:eastAsiaTheme="minorEastAsia" w:hAnsi="Cambria Math" w:cstheme="minorBidi"/>
                  <w:i/>
                </w:rPr>
              </m:ctrlPr>
            </m:sSubPr>
            <m:e>
              <m:r>
                <w:rPr>
                  <w:rFonts w:ascii="Cambria Math" w:eastAsiaTheme="minorEastAsia" w:hAnsi="Cambria Math" w:cstheme="minorBidi"/>
                </w:rPr>
                <m:t>Ba</m:t>
              </m:r>
            </m:e>
            <m:sub>
              <m:r>
                <w:rPr>
                  <w:rFonts w:ascii="Cambria Math" w:eastAsiaTheme="minorEastAsia" w:hAnsi="Cambria Math" w:cstheme="minorBidi"/>
                </w:rPr>
                <m:t>0.00191</m:t>
              </m:r>
            </m:sub>
          </m:sSub>
          <m:sSub>
            <m:sSubPr>
              <m:ctrlPr>
                <w:rPr>
                  <w:rFonts w:ascii="Cambria Math" w:eastAsiaTheme="minorEastAsia" w:hAnsi="Cambria Math" w:cstheme="minorBidi"/>
                  <w:i/>
                </w:rPr>
              </m:ctrlPr>
            </m:sSubPr>
            <m:e>
              <m:r>
                <w:rPr>
                  <w:rFonts w:ascii="Cambria Math" w:eastAsiaTheme="minorEastAsia" w:hAnsi="Cambria Math" w:cstheme="minorBidi"/>
                </w:rPr>
                <m:t>Al</m:t>
              </m:r>
            </m:e>
            <m:sub>
              <m:r>
                <w:rPr>
                  <w:rFonts w:ascii="Cambria Math" w:eastAsiaTheme="minorEastAsia" w:hAnsi="Cambria Math" w:cstheme="minorBidi"/>
                </w:rPr>
                <m:t>0.00556(s)</m:t>
              </m:r>
            </m:sub>
          </m:sSub>
        </m:oMath>
      </m:oMathPara>
    </w:p>
    <w:p w14:paraId="7DCF67E3" w14:textId="75E8E6B8" w:rsidR="00DC716C" w:rsidRDefault="00DC716C" w:rsidP="00EC2A0D">
      <w:pPr>
        <w:rPr>
          <w:rFonts w:asciiTheme="minorBidi" w:hAnsiTheme="minorBidi" w:cstheme="minorBidi"/>
        </w:rPr>
      </w:pPr>
      <w:r w:rsidRPr="00A4782F">
        <w:rPr>
          <w:rFonts w:asciiTheme="minorBidi" w:hAnsiTheme="minorBidi" w:cstheme="minorBidi"/>
        </w:rPr>
        <w:t>As such, the oxygen balance for Baronal can be determined as -23.92% using Equation</w:t>
      </w:r>
      <w:r w:rsidR="009E6801">
        <w:rPr>
          <w:rFonts w:asciiTheme="minorBidi" w:hAnsiTheme="minorBidi" w:cstheme="minorBidi"/>
        </w:rPr>
        <w:t xml:space="preserve"> </w:t>
      </w:r>
      <w:r w:rsidR="009E6801">
        <w:rPr>
          <w:rFonts w:asciiTheme="minorBidi" w:hAnsiTheme="minorBidi" w:cstheme="minorBidi"/>
        </w:rPr>
        <w:fldChar w:fldCharType="begin"/>
      </w:r>
      <w:r w:rsidR="009E6801">
        <w:rPr>
          <w:rFonts w:asciiTheme="minorBidi" w:hAnsiTheme="minorBidi" w:cstheme="minorBidi"/>
        </w:rPr>
        <w:instrText xml:space="preserve"> REF _Ref143538212 \h </w:instrText>
      </w:r>
      <w:r w:rsidR="009E6801">
        <w:rPr>
          <w:rFonts w:asciiTheme="minorBidi" w:hAnsiTheme="minorBidi" w:cstheme="minorBidi"/>
        </w:rPr>
      </w:r>
      <w:r w:rsidR="009E6801">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19</w:t>
      </w:r>
      <w:r w:rsidR="00772689" w:rsidRPr="00A4782F">
        <w:rPr>
          <w:rFonts w:asciiTheme="minorBidi" w:hAnsiTheme="minorBidi" w:cstheme="minorBidi"/>
        </w:rPr>
        <w:t>)</w:t>
      </w:r>
      <w:r w:rsidR="009E6801">
        <w:rPr>
          <w:rFonts w:asciiTheme="minorBidi" w:hAnsiTheme="minorBidi" w:cstheme="minorBidi"/>
        </w:rPr>
        <w:fldChar w:fldCharType="end"/>
      </w:r>
      <w:r w:rsidRPr="00A4782F">
        <w:rPr>
          <w:rFonts w:asciiTheme="minorBidi" w:hAnsiTheme="minorBidi" w:cstheme="minorBidi"/>
        </w:rPr>
        <w:t xml:space="preserve">. There is therefore insufficient oxygen to produce </w:t>
      </w:r>
      <w:r w:rsidRPr="00A4782F">
        <w:rPr>
          <w:rFonts w:asciiTheme="minorBidi" w:hAnsiTheme="minorBidi" w:cstheme="minorBidi"/>
          <w:i/>
          <w:iCs/>
        </w:rPr>
        <w:t>CO</w:t>
      </w:r>
      <w:r w:rsidRPr="00A4782F">
        <w:rPr>
          <w:rFonts w:asciiTheme="minorBidi" w:hAnsiTheme="minorBidi" w:cstheme="minorBidi"/>
          <w:i/>
          <w:iCs/>
          <w:vertAlign w:val="subscript"/>
        </w:rPr>
        <w:t>2(g)</w:t>
      </w:r>
      <w:r w:rsidRPr="00A4782F">
        <w:rPr>
          <w:rFonts w:asciiTheme="minorBidi" w:hAnsiTheme="minorBidi" w:cstheme="minorBidi"/>
          <w:i/>
          <w:iCs/>
        </w:rPr>
        <w:t xml:space="preserve"> </w:t>
      </w:r>
      <w:r w:rsidRPr="00A4782F">
        <w:rPr>
          <w:rFonts w:asciiTheme="minorBidi" w:hAnsiTheme="minorBidi" w:cstheme="minorBidi"/>
        </w:rPr>
        <w:t xml:space="preserve">and </w:t>
      </w:r>
      <w:r w:rsidRPr="00A4782F">
        <w:rPr>
          <w:rFonts w:asciiTheme="minorBidi" w:hAnsiTheme="minorBidi" w:cstheme="minorBidi"/>
          <w:i/>
          <w:iCs/>
        </w:rPr>
        <w:t>H</w:t>
      </w:r>
      <w:r w:rsidRPr="00A4782F">
        <w:rPr>
          <w:rFonts w:asciiTheme="minorBidi" w:hAnsiTheme="minorBidi" w:cstheme="minorBidi"/>
          <w:i/>
          <w:iCs/>
          <w:vertAlign w:val="subscript"/>
        </w:rPr>
        <w:t>2</w:t>
      </w:r>
      <w:r w:rsidRPr="00A4782F">
        <w:rPr>
          <w:rFonts w:asciiTheme="minorBidi" w:hAnsiTheme="minorBidi" w:cstheme="minorBidi"/>
          <w:i/>
          <w:iCs/>
        </w:rPr>
        <w:t>O</w:t>
      </w:r>
      <w:r w:rsidRPr="00A4782F">
        <w:rPr>
          <w:rFonts w:asciiTheme="minorBidi" w:hAnsiTheme="minorBidi" w:cstheme="minorBidi"/>
          <w:i/>
          <w:iCs/>
          <w:vertAlign w:val="subscript"/>
        </w:rPr>
        <w:t>(g)</w:t>
      </w:r>
      <w:r w:rsidRPr="00A4782F">
        <w:rPr>
          <w:rFonts w:asciiTheme="minorBidi" w:hAnsiTheme="minorBidi" w:cstheme="minorBidi"/>
        </w:rPr>
        <w:t xml:space="preserve"> during anoxic detonation (Stage 1). And, since barium and aluminium are inert </w:t>
      </w:r>
      <w:r w:rsidRPr="00A4782F">
        <w:rPr>
          <w:rFonts w:asciiTheme="minorBidi" w:hAnsiTheme="minorBidi" w:cstheme="minorBidi"/>
          <w:i/>
          <w:iCs/>
        </w:rPr>
        <w:t>‘passengers’</w:t>
      </w:r>
      <w:r w:rsidRPr="00A4782F">
        <w:rPr>
          <w:rFonts w:asciiTheme="minorBidi" w:hAnsiTheme="minorBidi" w:cstheme="minorBidi"/>
        </w:rPr>
        <w:t xml:space="preserve"> during that initial stage, they become major liberators of heat in the formation of their metal oxides during the anaerobic stage (Stage 2). Therefore, the products of detonation and heat of explosion can be determined from Equation </w:t>
      </w:r>
      <w:r w:rsidR="00CE0F4F">
        <w:rPr>
          <w:rFonts w:asciiTheme="minorBidi" w:hAnsiTheme="minorBidi" w:cstheme="minorBidi"/>
        </w:rPr>
        <w:fldChar w:fldCharType="begin"/>
      </w:r>
      <w:r w:rsidR="00CE0F4F">
        <w:rPr>
          <w:rFonts w:asciiTheme="minorBidi" w:hAnsiTheme="minorBidi" w:cstheme="minorBidi"/>
        </w:rPr>
        <w:instrText xml:space="preserve"> REF _Ref143538291 \h </w:instrText>
      </w:r>
      <w:r w:rsidR="00CE0F4F">
        <w:rPr>
          <w:rFonts w:asciiTheme="minorBidi" w:hAnsiTheme="minorBidi" w:cstheme="minorBidi"/>
        </w:rPr>
      </w:r>
      <w:r w:rsidR="00CE0F4F">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12</w:t>
      </w:r>
      <w:r w:rsidR="00772689" w:rsidRPr="00A4782F">
        <w:rPr>
          <w:rFonts w:asciiTheme="minorBidi" w:hAnsiTheme="minorBidi" w:cstheme="minorBidi"/>
        </w:rPr>
        <w:t>)</w:t>
      </w:r>
      <w:r w:rsidR="00CE0F4F">
        <w:rPr>
          <w:rFonts w:asciiTheme="minorBidi" w:hAnsiTheme="minorBidi" w:cstheme="minorBidi"/>
        </w:rPr>
        <w:fldChar w:fldCharType="end"/>
      </w:r>
      <w:r w:rsidRPr="00A4782F">
        <w:rPr>
          <w:rFonts w:asciiTheme="minorBidi" w:hAnsiTheme="minorBidi" w:cstheme="minorBidi"/>
        </w:rPr>
        <w:t xml:space="preserve"> as (</w:t>
      </w:r>
      <w:r w:rsidR="00F0637A">
        <w:rPr>
          <w:rFonts w:asciiTheme="minorBidi" w:hAnsiTheme="minorBidi" w:cstheme="minorBidi"/>
        </w:rPr>
        <w:fldChar w:fldCharType="begin"/>
      </w:r>
      <w:r w:rsidR="00F0637A">
        <w:rPr>
          <w:rFonts w:asciiTheme="minorBidi" w:hAnsiTheme="minorBidi" w:cstheme="minorBidi"/>
        </w:rPr>
        <w:instrText xml:space="preserve"> REF _Ref151989717 \h </w:instrText>
      </w:r>
      <w:r w:rsidR="00F0637A">
        <w:rPr>
          <w:rFonts w:asciiTheme="minorBidi" w:hAnsiTheme="minorBidi" w:cstheme="minorBidi"/>
        </w:rPr>
      </w:r>
      <w:r w:rsidR="00F0637A">
        <w:rPr>
          <w:rFonts w:asciiTheme="minorBidi"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9</w:t>
      </w:r>
      <w:r w:rsidR="00F0637A">
        <w:rPr>
          <w:rFonts w:asciiTheme="minorBidi" w:hAnsiTheme="minorBidi" w:cstheme="minorBidi"/>
        </w:rPr>
        <w:fldChar w:fldCharType="end"/>
      </w:r>
      <w:r w:rsidRPr="00A4782F">
        <w:rPr>
          <w:rFonts w:asciiTheme="minorBidi" w:hAnsiTheme="minorBidi" w:cstheme="minorBidi"/>
        </w:rPr>
        <w:t>):</w:t>
      </w:r>
    </w:p>
    <w:p w14:paraId="40623F0A" w14:textId="77777777" w:rsidR="00C50947" w:rsidRDefault="00C50947" w:rsidP="00EC2A0D">
      <w:pPr>
        <w:rPr>
          <w:rFonts w:asciiTheme="minorBidi" w:hAnsiTheme="minorBidi" w:cstheme="minorBidi"/>
        </w:rPr>
      </w:pPr>
    </w:p>
    <w:p w14:paraId="270F412F" w14:textId="77777777" w:rsidR="00C50947" w:rsidRDefault="00C50947" w:rsidP="00EC2A0D">
      <w:pPr>
        <w:rPr>
          <w:rFonts w:asciiTheme="minorBidi" w:hAnsiTheme="minorBidi" w:cstheme="minorBidi"/>
        </w:rPr>
      </w:pPr>
    </w:p>
    <w:p w14:paraId="35503E36" w14:textId="77777777" w:rsidR="00C50947" w:rsidRPr="00A4782F" w:rsidRDefault="00C50947" w:rsidP="00EC2A0D">
      <w:pPr>
        <w:rPr>
          <w:rFonts w:asciiTheme="minorBidi" w:hAnsiTheme="minorBidi" w:cstheme="minorBidi"/>
        </w:rPr>
      </w:pPr>
    </w:p>
    <w:p w14:paraId="33A4DCAA" w14:textId="0B9F9A2A" w:rsidR="00DC716C" w:rsidRPr="00EC2A0D" w:rsidRDefault="0067757F" w:rsidP="0067757F">
      <w:pPr>
        <w:pStyle w:val="Caption"/>
        <w:jc w:val="center"/>
        <w:rPr>
          <w:rFonts w:asciiTheme="minorBidi" w:hAnsiTheme="minorBidi" w:cstheme="minorBidi"/>
          <w:szCs w:val="22"/>
        </w:rPr>
      </w:pPr>
      <w:bookmarkStart w:id="290" w:name="_Ref151989717"/>
      <w:bookmarkStart w:id="291" w:name="_Toc152159701"/>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9</w:t>
        </w:r>
      </w:fldSimple>
      <w:bookmarkEnd w:id="290"/>
      <w:r>
        <w:t xml:space="preserve">: </w:t>
      </w:r>
      <w:r w:rsidRPr="00633431">
        <w:t>Reaction sequence for Baronal</w:t>
      </w:r>
      <w:bookmarkEnd w:id="291"/>
    </w:p>
    <w:tbl>
      <w:tblPr>
        <w:tblStyle w:val="TableGridLight"/>
        <w:tblW w:w="9067" w:type="dxa"/>
        <w:tblLook w:val="04A0" w:firstRow="1" w:lastRow="0" w:firstColumn="1" w:lastColumn="0" w:noHBand="0" w:noVBand="1"/>
      </w:tblPr>
      <w:tblGrid>
        <w:gridCol w:w="940"/>
        <w:gridCol w:w="6011"/>
        <w:gridCol w:w="987"/>
        <w:gridCol w:w="1129"/>
      </w:tblGrid>
      <w:tr w:rsidR="00DC716C" w:rsidRPr="009C3100" w14:paraId="44E491E3" w14:textId="77777777" w:rsidTr="003A092E">
        <w:trPr>
          <w:tblHeader/>
        </w:trPr>
        <w:tc>
          <w:tcPr>
            <w:tcW w:w="926" w:type="dxa"/>
            <w:shd w:val="clear" w:color="auto" w:fill="D9D9D9" w:themeFill="background1" w:themeFillShade="D9"/>
          </w:tcPr>
          <w:p w14:paraId="56B23D20"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Process</w:t>
            </w:r>
          </w:p>
        </w:tc>
        <w:tc>
          <w:tcPr>
            <w:tcW w:w="6021" w:type="dxa"/>
            <w:shd w:val="clear" w:color="auto" w:fill="D9D9D9" w:themeFill="background1" w:themeFillShade="D9"/>
          </w:tcPr>
          <w:p w14:paraId="0EDFC686"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Products of Detonation</w:t>
            </w:r>
          </w:p>
        </w:tc>
        <w:tc>
          <w:tcPr>
            <w:tcW w:w="989" w:type="dxa"/>
            <w:shd w:val="clear" w:color="auto" w:fill="D9D9D9" w:themeFill="background1" w:themeFillShade="D9"/>
          </w:tcPr>
          <w:p w14:paraId="39CFCA9D"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Q</w:t>
            </w:r>
            <w:r w:rsidRPr="009C3100">
              <w:rPr>
                <w:rFonts w:asciiTheme="minorBidi" w:eastAsiaTheme="minorEastAsia" w:hAnsiTheme="minorBidi" w:cstheme="minorBidi"/>
                <w:sz w:val="20"/>
                <w:szCs w:val="20"/>
                <w:vertAlign w:val="subscript"/>
              </w:rPr>
              <w:t>e</w:t>
            </w:r>
            <w:r w:rsidRPr="009C3100">
              <w:rPr>
                <w:rFonts w:asciiTheme="minorBidi" w:eastAsiaTheme="minorEastAsia" w:hAnsiTheme="minorBidi" w:cstheme="minorBidi"/>
                <w:sz w:val="20"/>
                <w:szCs w:val="20"/>
              </w:rPr>
              <w:t xml:space="preserve"> (kJkg</w:t>
            </w:r>
            <w:r w:rsidRPr="009C3100">
              <w:rPr>
                <w:rFonts w:asciiTheme="minorBidi" w:eastAsiaTheme="minorEastAsia" w:hAnsiTheme="minorBidi" w:cstheme="minorBidi"/>
                <w:sz w:val="20"/>
                <w:szCs w:val="20"/>
                <w:vertAlign w:val="superscript"/>
              </w:rPr>
              <w:t>-1</w:t>
            </w:r>
            <w:r w:rsidRPr="009C3100">
              <w:rPr>
                <w:rFonts w:asciiTheme="minorBidi" w:eastAsiaTheme="minorEastAsia" w:hAnsiTheme="minorBidi" w:cstheme="minorBidi"/>
                <w:sz w:val="20"/>
                <w:szCs w:val="20"/>
              </w:rPr>
              <w:t>)</w:t>
            </w:r>
          </w:p>
          <w:p w14:paraId="739CAAE5" w14:textId="77777777" w:rsidR="00DC716C" w:rsidRPr="009C3100" w:rsidRDefault="00DC716C" w:rsidP="00613E40">
            <w:pPr>
              <w:jc w:val="center"/>
              <w:rPr>
                <w:rFonts w:asciiTheme="minorBidi" w:eastAsiaTheme="minorEastAsia" w:hAnsiTheme="minorBidi" w:cstheme="minorBidi"/>
                <w:sz w:val="20"/>
                <w:szCs w:val="20"/>
              </w:rPr>
            </w:pPr>
          </w:p>
        </w:tc>
        <w:tc>
          <w:tcPr>
            <w:tcW w:w="1131" w:type="dxa"/>
            <w:shd w:val="clear" w:color="auto" w:fill="D9D9D9" w:themeFill="background1" w:themeFillShade="D9"/>
          </w:tcPr>
          <w:p w14:paraId="5C55066E"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Q</w:t>
            </w:r>
            <w:r w:rsidRPr="009C3100">
              <w:rPr>
                <w:rFonts w:asciiTheme="minorBidi" w:eastAsiaTheme="minorEastAsia" w:hAnsiTheme="minorBidi" w:cstheme="minorBidi"/>
                <w:sz w:val="20"/>
                <w:szCs w:val="20"/>
                <w:vertAlign w:val="subscript"/>
              </w:rPr>
              <w:t>e</w:t>
            </w:r>
            <w:r w:rsidRPr="009C3100">
              <w:rPr>
                <w:rFonts w:asciiTheme="minorBidi" w:eastAsiaTheme="minorEastAsia" w:hAnsiTheme="minorBidi" w:cstheme="minorBidi"/>
                <w:sz w:val="20"/>
                <w:szCs w:val="20"/>
              </w:rPr>
              <w:t xml:space="preserve"> (kJmol</w:t>
            </w:r>
            <w:r w:rsidRPr="009C3100">
              <w:rPr>
                <w:rFonts w:asciiTheme="minorBidi" w:eastAsiaTheme="minorEastAsia" w:hAnsiTheme="minorBidi" w:cstheme="minorBidi"/>
                <w:sz w:val="20"/>
                <w:szCs w:val="20"/>
                <w:vertAlign w:val="superscript"/>
              </w:rPr>
              <w:t>-1</w:t>
            </w:r>
            <w:r w:rsidRPr="009C3100">
              <w:rPr>
                <w:rFonts w:asciiTheme="minorBidi" w:eastAsiaTheme="minorEastAsia" w:hAnsiTheme="minorBidi" w:cstheme="minorBidi"/>
                <w:sz w:val="20"/>
                <w:szCs w:val="20"/>
              </w:rPr>
              <w:t>)</w:t>
            </w:r>
          </w:p>
        </w:tc>
      </w:tr>
      <w:tr w:rsidR="00DC716C" w:rsidRPr="009C3100" w14:paraId="4323A833" w14:textId="77777777" w:rsidTr="003A092E">
        <w:tc>
          <w:tcPr>
            <w:tcW w:w="926" w:type="dxa"/>
          </w:tcPr>
          <w:p w14:paraId="0FBD88D6"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Stage 1</w:t>
            </w:r>
          </w:p>
        </w:tc>
        <w:tc>
          <w:tcPr>
            <w:tcW w:w="6021" w:type="dxa"/>
          </w:tcPr>
          <w:p w14:paraId="75372546" w14:textId="77777777" w:rsidR="00DC716C" w:rsidRPr="009C3100" w:rsidRDefault="00986730" w:rsidP="00613E40">
            <w:pPr>
              <w:rPr>
                <w:rFonts w:asciiTheme="minorBidi" w:eastAsiaTheme="minorEastAsia" w:hAnsiTheme="minorBidi" w:cstheme="minorBidi"/>
                <w:sz w:val="20"/>
                <w:szCs w:val="20"/>
              </w:rPr>
            </w:pPr>
            <m:oMathPara>
              <m:oMath>
                <m:sSub>
                  <m:sSubPr>
                    <m:ctrlPr>
                      <w:rPr>
                        <w:rFonts w:ascii="Cambria Math" w:eastAsiaTheme="minorEastAsia" w:hAnsi="Cambria Math" w:cstheme="minorBidi"/>
                        <w:i/>
                        <w:sz w:val="20"/>
                        <w:szCs w:val="20"/>
                      </w:rPr>
                    </m:ctrlPr>
                  </m:sSubPr>
                  <m:e>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C</m:t>
                        </m:r>
                      </m:e>
                      <m:sub>
                        <m:r>
                          <w:rPr>
                            <w:rFonts w:ascii="Cambria Math" w:eastAsiaTheme="minorEastAsia" w:hAnsi="Cambria Math" w:cstheme="minorBidi"/>
                            <w:sz w:val="20"/>
                            <w:szCs w:val="20"/>
                          </w:rPr>
                          <m:t>0.01079</m:t>
                        </m:r>
                      </m:sub>
                    </m:sSub>
                    <m:r>
                      <w:rPr>
                        <w:rFonts w:ascii="Cambria Math" w:eastAsiaTheme="minorEastAsia" w:hAnsi="Cambria Math" w:cstheme="minorBidi"/>
                        <w:sz w:val="20"/>
                        <w:szCs w:val="20"/>
                      </w:rPr>
                      <m:t>H</m:t>
                    </m:r>
                  </m:e>
                  <m:sub>
                    <m:r>
                      <w:rPr>
                        <w:rFonts w:ascii="Cambria Math" w:eastAsiaTheme="minorEastAsia" w:hAnsi="Cambria Math" w:cstheme="minorBidi"/>
                        <w:sz w:val="20"/>
                        <w:szCs w:val="20"/>
                      </w:rPr>
                      <m:t>0.0077</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N</m:t>
                    </m:r>
                  </m:e>
                  <m:sub>
                    <m:r>
                      <w:rPr>
                        <w:rFonts w:ascii="Cambria Math" w:eastAsiaTheme="minorEastAsia" w:hAnsi="Cambria Math" w:cstheme="minorBidi"/>
                        <w:sz w:val="20"/>
                        <w:szCs w:val="20"/>
                      </w:rPr>
                      <m:t>0.00845</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0.02072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Ba</m:t>
                    </m:r>
                  </m:e>
                  <m:sub>
                    <m:r>
                      <w:rPr>
                        <w:rFonts w:ascii="Cambria Math" w:eastAsiaTheme="minorEastAsia" w:hAnsi="Cambria Math" w:cstheme="minorBidi"/>
                        <w:sz w:val="20"/>
                        <w:szCs w:val="20"/>
                      </w:rPr>
                      <m:t>0.00191</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Al</m:t>
                    </m:r>
                  </m:e>
                  <m:sub>
                    <m:r>
                      <w:rPr>
                        <w:rFonts w:ascii="Cambria Math" w:eastAsiaTheme="minorEastAsia" w:hAnsi="Cambria Math" w:cstheme="minorBidi"/>
                        <w:sz w:val="20"/>
                        <w:szCs w:val="20"/>
                      </w:rPr>
                      <m:t>0.00556</m:t>
                    </m:r>
                  </m:sub>
                </m:sSub>
                <m:r>
                  <w:rPr>
                    <w:rFonts w:ascii="Cambria Math" w:eastAsiaTheme="minorEastAsia" w:hAnsi="Cambria Math" w:cstheme="minorBidi"/>
                    <w:sz w:val="20"/>
                    <w:szCs w:val="20"/>
                  </w:rPr>
                  <m:t xml:space="preserve">→0.004225 </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N</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+0.00385</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H</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 xml:space="preserve">O+0.00471 CO+0.00608 </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CO</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+0.00191 Ba+0.00556 Al</m:t>
                </m:r>
              </m:oMath>
            </m:oMathPara>
          </w:p>
        </w:tc>
        <w:tc>
          <w:tcPr>
            <w:tcW w:w="989" w:type="dxa"/>
          </w:tcPr>
          <w:p w14:paraId="5F9DDCB9"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-1837</w:t>
            </w:r>
          </w:p>
        </w:tc>
        <w:tc>
          <w:tcPr>
            <w:tcW w:w="1131" w:type="dxa"/>
          </w:tcPr>
          <w:p w14:paraId="46298D6F" w14:textId="77777777" w:rsidR="00DC716C" w:rsidRPr="009C3100" w:rsidRDefault="00DC716C" w:rsidP="00613E40">
            <w:pPr>
              <w:jc w:val="center"/>
              <w:rPr>
                <w:rFonts w:asciiTheme="minorBidi" w:eastAsiaTheme="minorEastAsia" w:hAnsiTheme="minorBidi" w:cstheme="minorBidi"/>
                <w:sz w:val="20"/>
                <w:szCs w:val="20"/>
              </w:rPr>
            </w:pPr>
          </w:p>
        </w:tc>
      </w:tr>
      <w:tr w:rsidR="00DC716C" w:rsidRPr="009C3100" w14:paraId="1DE64E13" w14:textId="77777777" w:rsidTr="003A092E">
        <w:tc>
          <w:tcPr>
            <w:tcW w:w="926" w:type="dxa"/>
          </w:tcPr>
          <w:p w14:paraId="49F8944E"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Stage 2</w:t>
            </w:r>
          </w:p>
        </w:tc>
        <w:tc>
          <w:tcPr>
            <w:tcW w:w="6021" w:type="dxa"/>
          </w:tcPr>
          <w:p w14:paraId="605E3DC4" w14:textId="77777777" w:rsidR="00DC716C" w:rsidRPr="009C3100" w:rsidRDefault="00DC716C" w:rsidP="00613E40">
            <w:pPr>
              <w:rPr>
                <w:rFonts w:asciiTheme="minorBidi" w:eastAsiaTheme="minorEastAsia" w:hAnsiTheme="minorBidi" w:cstheme="minorBidi"/>
                <w:sz w:val="20"/>
                <w:szCs w:val="20"/>
              </w:rPr>
            </w:pPr>
            <m:oMathPara>
              <m:oMath>
                <m:r>
                  <w:rPr>
                    <w:rFonts w:ascii="Cambria Math" w:eastAsiaTheme="minorEastAsia" w:hAnsi="Cambria Math" w:cstheme="minorBidi"/>
                    <w:sz w:val="20"/>
                    <w:szCs w:val="20"/>
                  </w:rPr>
                  <m:t>0.0042</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N</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+0.00385</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H</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O+0.00471 CO+</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0.00608 CO</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 xml:space="preserve">+0.00191 Ba+0.00556 Al→0.0042 </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N</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+0.00385</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H</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O+0.00471 CO+</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0.000955 CO</m:t>
                    </m:r>
                  </m:e>
                  <m:sub>
                    <m:r>
                      <w:rPr>
                        <w:rFonts w:ascii="Cambria Math" w:eastAsiaTheme="minorEastAsia" w:hAnsi="Cambria Math" w:cstheme="minorBidi"/>
                        <w:sz w:val="20"/>
                        <w:szCs w:val="20"/>
                      </w:rPr>
                      <m:t>2</m:t>
                    </m:r>
                  </m:sub>
                </m:sSub>
                <m:r>
                  <w:rPr>
                    <w:rFonts w:ascii="Cambria Math" w:eastAsiaTheme="minorEastAsia" w:hAnsi="Cambria Math" w:cstheme="minorBidi"/>
                    <w:sz w:val="20"/>
                    <w:szCs w:val="20"/>
                  </w:rPr>
                  <m:t>+0.005125 C+0.00191 BaO+0.00278</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Al</m:t>
                    </m:r>
                  </m:e>
                  <m:sub>
                    <m:r>
                      <w:rPr>
                        <w:rFonts w:ascii="Cambria Math" w:eastAsiaTheme="minorEastAsia" w:hAnsi="Cambria Math" w:cstheme="minorBidi"/>
                        <w:sz w:val="20"/>
                        <w:szCs w:val="20"/>
                      </w:rPr>
                      <m:t>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3</m:t>
                    </m:r>
                  </m:sub>
                </m:sSub>
              </m:oMath>
            </m:oMathPara>
          </w:p>
        </w:tc>
        <w:tc>
          <w:tcPr>
            <w:tcW w:w="989" w:type="dxa"/>
          </w:tcPr>
          <w:p w14:paraId="1A746258"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-3675</w:t>
            </w:r>
          </w:p>
        </w:tc>
        <w:tc>
          <w:tcPr>
            <w:tcW w:w="1131" w:type="dxa"/>
          </w:tcPr>
          <w:p w14:paraId="7DED9126" w14:textId="77777777" w:rsidR="00DC716C" w:rsidRPr="009C3100" w:rsidRDefault="00DC716C" w:rsidP="00613E40">
            <w:pPr>
              <w:jc w:val="center"/>
              <w:rPr>
                <w:rFonts w:asciiTheme="minorBidi" w:eastAsiaTheme="minorEastAsia" w:hAnsiTheme="minorBidi" w:cstheme="minorBidi"/>
                <w:sz w:val="20"/>
                <w:szCs w:val="20"/>
              </w:rPr>
            </w:pPr>
          </w:p>
        </w:tc>
      </w:tr>
      <w:tr w:rsidR="00DC716C" w:rsidRPr="009C3100" w14:paraId="6B20083D" w14:textId="77777777" w:rsidTr="003A092E">
        <w:tc>
          <w:tcPr>
            <w:tcW w:w="926" w:type="dxa"/>
          </w:tcPr>
          <w:p w14:paraId="274DFEB4"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Totals</w:t>
            </w:r>
          </w:p>
        </w:tc>
        <w:tc>
          <w:tcPr>
            <w:tcW w:w="6021" w:type="dxa"/>
          </w:tcPr>
          <w:p w14:paraId="76310406" w14:textId="77777777" w:rsidR="00DC716C" w:rsidRPr="009C3100" w:rsidRDefault="00986730" w:rsidP="00613E40">
            <w:pPr>
              <w:rPr>
                <w:rFonts w:asciiTheme="minorBidi" w:eastAsiaTheme="minorEastAsia" w:hAnsiTheme="minorBidi" w:cstheme="minorBidi"/>
                <w:sz w:val="20"/>
                <w:szCs w:val="20"/>
              </w:rPr>
            </w:pPr>
            <m:oMathPara>
              <m:oMath>
                <m:sSub>
                  <m:sSubPr>
                    <m:ctrlPr>
                      <w:rPr>
                        <w:rFonts w:ascii="Cambria Math" w:eastAsiaTheme="minorEastAsia" w:hAnsi="Cambria Math" w:cstheme="minorBidi"/>
                        <w:i/>
                        <w:sz w:val="20"/>
                        <w:szCs w:val="20"/>
                      </w:rPr>
                    </m:ctrlPr>
                  </m:sSubPr>
                  <m:e>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C</m:t>
                        </m:r>
                      </m:e>
                      <m:sub>
                        <m:r>
                          <w:rPr>
                            <w:rFonts w:ascii="Cambria Math" w:eastAsiaTheme="minorEastAsia" w:hAnsi="Cambria Math" w:cstheme="minorBidi"/>
                            <w:sz w:val="20"/>
                            <w:szCs w:val="20"/>
                          </w:rPr>
                          <m:t>0.01079</m:t>
                        </m:r>
                      </m:sub>
                    </m:sSub>
                    <m:r>
                      <w:rPr>
                        <w:rFonts w:ascii="Cambria Math" w:eastAsiaTheme="minorEastAsia" w:hAnsi="Cambria Math" w:cstheme="minorBidi"/>
                        <w:sz w:val="20"/>
                        <w:szCs w:val="20"/>
                      </w:rPr>
                      <m:t>H</m:t>
                    </m:r>
                  </m:e>
                  <m:sub>
                    <m:r>
                      <w:rPr>
                        <w:rFonts w:ascii="Cambria Math" w:eastAsiaTheme="minorEastAsia" w:hAnsi="Cambria Math" w:cstheme="minorBidi"/>
                        <w:sz w:val="20"/>
                        <w:szCs w:val="20"/>
                      </w:rPr>
                      <m:t>0.0077</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N</m:t>
                    </m:r>
                  </m:e>
                  <m:sub>
                    <m:r>
                      <w:rPr>
                        <w:rFonts w:ascii="Cambria Math" w:eastAsiaTheme="minorEastAsia" w:hAnsi="Cambria Math" w:cstheme="minorBidi"/>
                        <w:sz w:val="20"/>
                        <w:szCs w:val="20"/>
                      </w:rPr>
                      <m:t>0.00845</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0.02072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Ba</m:t>
                    </m:r>
                  </m:e>
                  <m:sub>
                    <m:r>
                      <w:rPr>
                        <w:rFonts w:ascii="Cambria Math" w:eastAsiaTheme="minorEastAsia" w:hAnsi="Cambria Math" w:cstheme="minorBidi"/>
                        <w:sz w:val="20"/>
                        <w:szCs w:val="20"/>
                      </w:rPr>
                      <m:t>0.00191</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Al</m:t>
                    </m:r>
                  </m:e>
                  <m:sub>
                    <m:r>
                      <w:rPr>
                        <w:rFonts w:ascii="Cambria Math" w:eastAsiaTheme="minorEastAsia" w:hAnsi="Cambria Math" w:cstheme="minorBidi"/>
                        <w:sz w:val="20"/>
                        <w:szCs w:val="20"/>
                      </w:rPr>
                      <m:t>0.00556(s)</m:t>
                    </m:r>
                  </m:sub>
                </m:sSub>
                <m:r>
                  <w:rPr>
                    <w:rFonts w:ascii="Cambria Math" w:eastAsiaTheme="minorEastAsia" w:hAnsi="Cambria Math" w:cstheme="minorBidi"/>
                    <w:sz w:val="20"/>
                    <w:szCs w:val="20"/>
                  </w:rPr>
                  <m:t xml:space="preserve">→0.004225 </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N</m:t>
                    </m:r>
                  </m:e>
                  <m:sub>
                    <m:r>
                      <w:rPr>
                        <w:rFonts w:ascii="Cambria Math" w:eastAsiaTheme="minorEastAsia" w:hAnsi="Cambria Math" w:cstheme="minorBidi"/>
                        <w:sz w:val="20"/>
                        <w:szCs w:val="20"/>
                      </w:rPr>
                      <m:t>2(g)</m:t>
                    </m:r>
                  </m:sub>
                </m:sSub>
                <m:r>
                  <w:rPr>
                    <w:rFonts w:ascii="Cambria Math" w:eastAsiaTheme="minorEastAsia" w:hAnsi="Cambria Math" w:cstheme="minorBidi"/>
                    <w:sz w:val="20"/>
                    <w:szCs w:val="20"/>
                  </w:rPr>
                  <m:t xml:space="preserve">+0.005125 </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C</m:t>
                    </m:r>
                  </m:e>
                  <m:sub>
                    <m:r>
                      <w:rPr>
                        <w:rFonts w:ascii="Cambria Math" w:eastAsiaTheme="minorEastAsia" w:hAnsi="Cambria Math" w:cstheme="minorBidi"/>
                        <w:sz w:val="20"/>
                        <w:szCs w:val="20"/>
                      </w:rPr>
                      <m:t>(s)</m:t>
                    </m:r>
                  </m:sub>
                </m:sSub>
                <m:r>
                  <w:rPr>
                    <w:rFonts w:ascii="Cambria Math" w:eastAsiaTheme="minorEastAsia" w:hAnsi="Cambria Math" w:cstheme="minorBidi"/>
                    <w:sz w:val="20"/>
                    <w:szCs w:val="20"/>
                  </w:rPr>
                  <m:t>+0.00385</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H</m:t>
                    </m:r>
                  </m:e>
                  <m:sub>
                    <m:r>
                      <w:rPr>
                        <w:rFonts w:ascii="Cambria Math" w:eastAsiaTheme="minorEastAsia" w:hAnsi="Cambria Math" w:cstheme="minorBidi"/>
                        <w:sz w:val="20"/>
                        <w:szCs w:val="20"/>
                      </w:rPr>
                      <m:t>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(g)</m:t>
                    </m:r>
                  </m:sub>
                </m:sSub>
                <m:r>
                  <w:rPr>
                    <w:rFonts w:ascii="Cambria Math" w:eastAsiaTheme="minorEastAsia" w:hAnsi="Cambria Math" w:cstheme="minorBidi"/>
                    <w:sz w:val="20"/>
                    <w:szCs w:val="20"/>
                  </w:rPr>
                  <m:t>+0.00471 C</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(g)</m:t>
                    </m:r>
                  </m:sub>
                </m:sSub>
                <m:r>
                  <w:rPr>
                    <w:rFonts w:ascii="Cambria Math" w:eastAsiaTheme="minorEastAsia" w:hAnsi="Cambria Math" w:cstheme="minorBidi"/>
                    <w:sz w:val="20"/>
                    <w:szCs w:val="20"/>
                  </w:rPr>
                  <m:t>+0.000955</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CO</m:t>
                    </m:r>
                  </m:e>
                  <m:sub>
                    <m:r>
                      <w:rPr>
                        <w:rFonts w:ascii="Cambria Math" w:eastAsiaTheme="minorEastAsia" w:hAnsi="Cambria Math" w:cstheme="minorBidi"/>
                        <w:sz w:val="20"/>
                        <w:szCs w:val="20"/>
                      </w:rPr>
                      <m:t>2(g)</m:t>
                    </m:r>
                  </m:sub>
                </m:sSub>
                <m:r>
                  <w:rPr>
                    <w:rFonts w:ascii="Cambria Math" w:eastAsiaTheme="minorEastAsia" w:hAnsi="Cambria Math" w:cstheme="minorBidi"/>
                    <w:sz w:val="20"/>
                    <w:szCs w:val="20"/>
                  </w:rPr>
                  <m:t>+0.00191 Ba</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(s)</m:t>
                    </m:r>
                  </m:sub>
                </m:sSub>
                <m:r>
                  <w:rPr>
                    <w:rFonts w:ascii="Cambria Math" w:eastAsiaTheme="minorEastAsia" w:hAnsi="Cambria Math" w:cstheme="minorBidi"/>
                    <w:sz w:val="20"/>
                    <w:szCs w:val="20"/>
                  </w:rPr>
                  <m:t>+0.00278</m:t>
                </m:r>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 xml:space="preserve"> Al</m:t>
                    </m:r>
                  </m:e>
                  <m:sub>
                    <m:r>
                      <w:rPr>
                        <w:rFonts w:ascii="Cambria Math" w:eastAsiaTheme="minorEastAsia" w:hAnsi="Cambria Math" w:cstheme="minorBidi"/>
                        <w:sz w:val="20"/>
                        <w:szCs w:val="20"/>
                      </w:rPr>
                      <m:t>2</m:t>
                    </m:r>
                  </m:sub>
                </m:sSub>
                <m:sSub>
                  <m:sSubPr>
                    <m:ctrlPr>
                      <w:rPr>
                        <w:rFonts w:ascii="Cambria Math" w:eastAsiaTheme="minorEastAsia" w:hAnsi="Cambria Math" w:cstheme="minorBidi"/>
                        <w:i/>
                        <w:sz w:val="20"/>
                        <w:szCs w:val="20"/>
                      </w:rPr>
                    </m:ctrlPr>
                  </m:sSubPr>
                  <m:e>
                    <m:r>
                      <w:rPr>
                        <w:rFonts w:ascii="Cambria Math" w:eastAsiaTheme="minorEastAsia" w:hAnsi="Cambria Math" w:cstheme="minorBidi"/>
                        <w:sz w:val="20"/>
                        <w:szCs w:val="20"/>
                      </w:rPr>
                      <m:t>O</m:t>
                    </m:r>
                  </m:e>
                  <m:sub>
                    <m:r>
                      <w:rPr>
                        <w:rFonts w:ascii="Cambria Math" w:eastAsiaTheme="minorEastAsia" w:hAnsi="Cambria Math" w:cstheme="minorBidi"/>
                        <w:sz w:val="20"/>
                        <w:szCs w:val="20"/>
                      </w:rPr>
                      <m:t>3(s)</m:t>
                    </m:r>
                  </m:sub>
                </m:sSub>
              </m:oMath>
            </m:oMathPara>
          </w:p>
        </w:tc>
        <w:tc>
          <w:tcPr>
            <w:tcW w:w="989" w:type="dxa"/>
          </w:tcPr>
          <w:p w14:paraId="517442B4"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-5512</w:t>
            </w:r>
          </w:p>
        </w:tc>
        <w:tc>
          <w:tcPr>
            <w:tcW w:w="1131" w:type="dxa"/>
          </w:tcPr>
          <w:p w14:paraId="742FDC36"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-611.17</w:t>
            </w:r>
          </w:p>
        </w:tc>
      </w:tr>
      <w:tr w:rsidR="00DC716C" w:rsidRPr="009C3100" w14:paraId="0631985D" w14:textId="77777777" w:rsidTr="003A092E">
        <w:tc>
          <w:tcPr>
            <w:tcW w:w="926" w:type="dxa"/>
          </w:tcPr>
          <w:p w14:paraId="46E8F97B" w14:textId="77777777" w:rsidR="00DC716C" w:rsidRPr="009C3100" w:rsidRDefault="00986730" w:rsidP="00613E40">
            <w:pPr>
              <w:jc w:val="center"/>
              <w:rPr>
                <w:rFonts w:asciiTheme="minorBidi" w:eastAsiaTheme="minorEastAsia" w:hAnsiTheme="minorBidi" w:cstheme="minorBidi"/>
                <w:sz w:val="20"/>
                <w:szCs w:val="20"/>
              </w:rPr>
            </w:pPr>
            <m:oMathPara>
              <m:oMath>
                <m:d>
                  <m:dPr>
                    <m:ctrlPr>
                      <w:rPr>
                        <w:rFonts w:ascii="Cambria Math" w:eastAsiaTheme="minorEastAsia" w:hAnsi="Cambria Math" w:cstheme="minorBidi"/>
                        <w:i/>
                        <w:iCs/>
                        <w:sz w:val="20"/>
                        <w:szCs w:val="20"/>
                      </w:rPr>
                    </m:ctrlPr>
                  </m:dPr>
                  <m:e>
                    <m:f>
                      <m:fPr>
                        <m:ctrlPr>
                          <w:rPr>
                            <w:rFonts w:ascii="Cambria Math" w:eastAsiaTheme="minorEastAsia" w:hAnsi="Cambria Math" w:cstheme="minorBidi"/>
                            <w:i/>
                            <w:iCs/>
                            <w:sz w:val="20"/>
                            <w:szCs w:val="20"/>
                          </w:rPr>
                        </m:ctrlPr>
                      </m:fPr>
                      <m:num>
                        <m:sSub>
                          <m:sSubPr>
                            <m:ctrlPr>
                              <w:rPr>
                                <w:rFonts w:ascii="Cambria Math" w:eastAsiaTheme="minorEastAsia" w:hAnsi="Cambria Math" w:cstheme="minorBidi"/>
                                <w:i/>
                                <w:iCs/>
                                <w:sz w:val="20"/>
                                <w:szCs w:val="20"/>
                              </w:rPr>
                            </m:ctrlPr>
                          </m:sSubPr>
                          <m:e>
                            <m:r>
                              <m:rPr>
                                <m:sty m:val="bi"/>
                              </m:rPr>
                              <w:rPr>
                                <w:rFonts w:ascii="Cambria Math" w:eastAsiaTheme="minorEastAsia" w:hAnsi="Cambria Math" w:cstheme="minorBidi"/>
                                <w:sz w:val="20"/>
                                <w:szCs w:val="20"/>
                              </w:rPr>
                              <m:t>Q</m:t>
                            </m:r>
                          </m:e>
                          <m:sub>
                            <m:r>
                              <m:rPr>
                                <m:sty m:val="bi"/>
                              </m:rPr>
                              <w:rPr>
                                <w:rFonts w:ascii="Cambria Math" w:eastAsiaTheme="minorEastAsia" w:hAnsi="Cambria Math" w:cstheme="minorBidi"/>
                                <w:sz w:val="20"/>
                                <w:szCs w:val="20"/>
                              </w:rPr>
                              <m:t>e</m:t>
                            </m:r>
                          </m:sub>
                        </m:sSub>
                      </m:num>
                      <m:den>
                        <m:sSub>
                          <m:sSubPr>
                            <m:ctrlPr>
                              <w:rPr>
                                <w:rFonts w:ascii="Cambria Math" w:eastAsiaTheme="minorEastAsia" w:hAnsi="Cambria Math" w:cstheme="minorBidi"/>
                                <w:i/>
                                <w:iCs/>
                                <w:sz w:val="20"/>
                                <w:szCs w:val="20"/>
                              </w:rPr>
                            </m:ctrlPr>
                          </m:sSubPr>
                          <m:e>
                            <m:r>
                              <m:rPr>
                                <m:sty m:val="bi"/>
                              </m:rPr>
                              <w:rPr>
                                <w:rFonts w:ascii="Cambria Math" w:eastAsiaTheme="minorEastAsia" w:hAnsi="Cambria Math" w:cstheme="minorBidi"/>
                                <w:sz w:val="20"/>
                                <w:szCs w:val="20"/>
                              </w:rPr>
                              <m:t>Q</m:t>
                            </m:r>
                          </m:e>
                          <m:sub>
                            <m:r>
                              <m:rPr>
                                <m:sty m:val="bi"/>
                              </m:rPr>
                              <w:rPr>
                                <w:rFonts w:ascii="Cambria Math" w:eastAsiaTheme="minorEastAsia" w:hAnsi="Cambria Math" w:cstheme="minorBidi"/>
                                <w:sz w:val="20"/>
                                <w:szCs w:val="20"/>
                              </w:rPr>
                              <m:t>v</m:t>
                            </m:r>
                          </m:sub>
                        </m:sSub>
                      </m:den>
                    </m:f>
                  </m:e>
                </m:d>
              </m:oMath>
            </m:oMathPara>
          </w:p>
        </w:tc>
        <w:tc>
          <w:tcPr>
            <w:tcW w:w="6021" w:type="dxa"/>
          </w:tcPr>
          <w:p w14:paraId="72B7BE1F" w14:textId="77777777" w:rsidR="00DC716C" w:rsidRPr="009C3100" w:rsidRDefault="00986730" w:rsidP="00613E40">
            <w:pPr>
              <w:rPr>
                <w:rFonts w:asciiTheme="minorBidi" w:eastAsia="Yu Mincho" w:hAnsiTheme="minorBidi" w:cstheme="minorBidi"/>
                <w:sz w:val="20"/>
                <w:szCs w:val="20"/>
              </w:rPr>
            </w:pPr>
            <m:oMathPara>
              <m:oMath>
                <m:d>
                  <m:dPr>
                    <m:ctrlPr>
                      <w:rPr>
                        <w:rFonts w:ascii="Cambria Math" w:eastAsiaTheme="minorEastAsia" w:hAnsi="Cambria Math" w:cstheme="minorBidi"/>
                        <w:i/>
                        <w:iCs/>
                        <w:sz w:val="20"/>
                        <w:szCs w:val="20"/>
                      </w:rPr>
                    </m:ctrlPr>
                  </m:dPr>
                  <m:e>
                    <m:f>
                      <m:fPr>
                        <m:ctrlPr>
                          <w:rPr>
                            <w:rFonts w:ascii="Cambria Math" w:eastAsiaTheme="minorEastAsia" w:hAnsi="Cambria Math" w:cstheme="minorBidi"/>
                            <w:i/>
                            <w:iCs/>
                            <w:sz w:val="20"/>
                            <w:szCs w:val="20"/>
                          </w:rPr>
                        </m:ctrlPr>
                      </m:fPr>
                      <m:num>
                        <m:r>
                          <w:rPr>
                            <w:rFonts w:ascii="Cambria Math" w:eastAsiaTheme="minorEastAsia" w:hAnsi="Cambria Math" w:cstheme="minorBidi"/>
                            <w:sz w:val="20"/>
                            <w:szCs w:val="20"/>
                          </w:rPr>
                          <m:t>5512</m:t>
                        </m:r>
                      </m:num>
                      <m:den>
                        <m:r>
                          <w:rPr>
                            <w:rFonts w:ascii="Cambria Math" w:eastAsiaTheme="minorEastAsia" w:hAnsi="Cambria Math" w:cstheme="minorBidi"/>
                            <w:sz w:val="20"/>
                            <w:szCs w:val="20"/>
                          </w:rPr>
                          <m:t>4767</m:t>
                        </m:r>
                      </m:den>
                    </m:f>
                  </m:e>
                </m:d>
                <m:r>
                  <w:rPr>
                    <w:rFonts w:ascii="Cambria Math" w:eastAsiaTheme="minorEastAsia" w:hAnsi="Cambria Math" w:cstheme="minorBidi"/>
                    <w:sz w:val="20"/>
                    <w:szCs w:val="20"/>
                  </w:rPr>
                  <m:t>×100%</m:t>
                </m:r>
              </m:oMath>
            </m:oMathPara>
          </w:p>
        </w:tc>
        <w:tc>
          <w:tcPr>
            <w:tcW w:w="2120" w:type="dxa"/>
            <w:gridSpan w:val="2"/>
          </w:tcPr>
          <w:p w14:paraId="0E058E52"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114%</w:t>
            </w:r>
          </w:p>
        </w:tc>
      </w:tr>
      <w:tr w:rsidR="00DC716C" w:rsidRPr="009C3100" w14:paraId="4E471A4E" w14:textId="77777777" w:rsidTr="003A092E">
        <w:tc>
          <w:tcPr>
            <w:tcW w:w="926" w:type="dxa"/>
          </w:tcPr>
          <w:p w14:paraId="37AEE095" w14:textId="77777777" w:rsidR="00DC716C" w:rsidRPr="009C3100" w:rsidRDefault="00986730" w:rsidP="00613E40">
            <w:pPr>
              <w:jc w:val="center"/>
              <w:rPr>
                <w:rFonts w:asciiTheme="minorBidi" w:eastAsiaTheme="minorEastAsia" w:hAnsiTheme="minorBidi" w:cstheme="minorBidi"/>
                <w:sz w:val="20"/>
                <w:szCs w:val="20"/>
              </w:rPr>
            </w:pPr>
            <m:oMathPara>
              <m:oMath>
                <m:d>
                  <m:dPr>
                    <m:ctrlPr>
                      <w:rPr>
                        <w:rFonts w:ascii="Cambria Math" w:eastAsiaTheme="minorEastAsia" w:hAnsi="Cambria Math" w:cstheme="minorBidi"/>
                        <w:i/>
                        <w:iCs/>
                        <w:sz w:val="20"/>
                        <w:szCs w:val="20"/>
                      </w:rPr>
                    </m:ctrlPr>
                  </m:dPr>
                  <m:e>
                    <m:f>
                      <m:fPr>
                        <m:ctrlPr>
                          <w:rPr>
                            <w:rFonts w:ascii="Cambria Math" w:eastAsiaTheme="minorEastAsia" w:hAnsi="Cambria Math" w:cstheme="minorBidi"/>
                            <w:i/>
                            <w:iCs/>
                            <w:sz w:val="20"/>
                            <w:szCs w:val="20"/>
                          </w:rPr>
                        </m:ctrlPr>
                      </m:fPr>
                      <m:num>
                        <m:sSub>
                          <m:sSubPr>
                            <m:ctrlPr>
                              <w:rPr>
                                <w:rFonts w:ascii="Cambria Math" w:eastAsiaTheme="minorEastAsia" w:hAnsi="Cambria Math" w:cstheme="minorBidi"/>
                                <w:i/>
                                <w:iCs/>
                                <w:sz w:val="20"/>
                                <w:szCs w:val="20"/>
                              </w:rPr>
                            </m:ctrlPr>
                          </m:sSubPr>
                          <m:e>
                            <m:r>
                              <m:rPr>
                                <m:sty m:val="bi"/>
                              </m:rPr>
                              <w:rPr>
                                <w:rFonts w:ascii="Cambria Math" w:eastAsiaTheme="minorEastAsia" w:hAnsi="Cambria Math" w:cstheme="minorBidi"/>
                                <w:sz w:val="20"/>
                                <w:szCs w:val="20"/>
                              </w:rPr>
                              <m:t>Q</m:t>
                            </m:r>
                          </m:e>
                          <m:sub>
                            <m:r>
                              <m:rPr>
                                <m:sty m:val="bi"/>
                              </m:rPr>
                              <w:rPr>
                                <w:rFonts w:ascii="Cambria Math" w:eastAsiaTheme="minorEastAsia" w:hAnsi="Cambria Math" w:cstheme="minorBidi"/>
                                <w:sz w:val="20"/>
                                <w:szCs w:val="20"/>
                              </w:rPr>
                              <m:t>e</m:t>
                            </m:r>
                          </m:sub>
                        </m:sSub>
                      </m:num>
                      <m:den>
                        <m:sSub>
                          <m:sSubPr>
                            <m:ctrlPr>
                              <w:rPr>
                                <w:rFonts w:ascii="Cambria Math" w:eastAsiaTheme="minorEastAsia" w:hAnsi="Cambria Math" w:cstheme="minorBidi"/>
                                <w:i/>
                                <w:iCs/>
                                <w:sz w:val="20"/>
                                <w:szCs w:val="20"/>
                              </w:rPr>
                            </m:ctrlPr>
                          </m:sSubPr>
                          <m:e>
                            <m:r>
                              <m:rPr>
                                <m:sty m:val="bi"/>
                              </m:rPr>
                              <w:rPr>
                                <w:rFonts w:ascii="Cambria Math" w:eastAsiaTheme="minorEastAsia" w:hAnsi="Cambria Math" w:cstheme="minorBidi"/>
                                <w:sz w:val="20"/>
                                <w:szCs w:val="20"/>
                              </w:rPr>
                              <m:t>Q</m:t>
                            </m:r>
                          </m:e>
                          <m:sub>
                            <m:r>
                              <m:rPr>
                                <m:sty m:val="bi"/>
                              </m:rPr>
                              <w:rPr>
                                <w:rFonts w:ascii="Cambria Math" w:eastAsiaTheme="minorEastAsia" w:hAnsi="Cambria Math" w:cstheme="minorBidi"/>
                                <w:sz w:val="20"/>
                                <w:szCs w:val="20"/>
                              </w:rPr>
                              <m:t>tnt</m:t>
                            </m:r>
                          </m:sub>
                        </m:sSub>
                      </m:den>
                    </m:f>
                  </m:e>
                </m:d>
              </m:oMath>
            </m:oMathPara>
          </w:p>
        </w:tc>
        <w:tc>
          <w:tcPr>
            <w:tcW w:w="6021" w:type="dxa"/>
          </w:tcPr>
          <w:p w14:paraId="4AEA81D4" w14:textId="77777777" w:rsidR="00DC716C" w:rsidRPr="009C3100" w:rsidRDefault="00986730" w:rsidP="00613E40">
            <w:pPr>
              <w:rPr>
                <w:rFonts w:asciiTheme="minorBidi" w:eastAsia="Yu Mincho" w:hAnsiTheme="minorBidi" w:cstheme="minorBidi"/>
                <w:sz w:val="20"/>
                <w:szCs w:val="20"/>
              </w:rPr>
            </w:pPr>
            <m:oMathPara>
              <m:oMath>
                <m:d>
                  <m:dPr>
                    <m:ctrlPr>
                      <w:rPr>
                        <w:rFonts w:ascii="Cambria Math" w:eastAsiaTheme="minorEastAsia" w:hAnsi="Cambria Math" w:cstheme="minorBidi"/>
                        <w:i/>
                        <w:iCs/>
                        <w:sz w:val="20"/>
                        <w:szCs w:val="20"/>
                      </w:rPr>
                    </m:ctrlPr>
                  </m:dPr>
                  <m:e>
                    <m:f>
                      <m:fPr>
                        <m:ctrlPr>
                          <w:rPr>
                            <w:rFonts w:ascii="Cambria Math" w:eastAsiaTheme="minorEastAsia" w:hAnsi="Cambria Math" w:cstheme="minorBidi"/>
                            <w:i/>
                            <w:iCs/>
                            <w:sz w:val="20"/>
                            <w:szCs w:val="20"/>
                          </w:rPr>
                        </m:ctrlPr>
                      </m:fPr>
                      <m:num>
                        <m:r>
                          <w:rPr>
                            <w:rFonts w:ascii="Cambria Math" w:eastAsiaTheme="minorEastAsia" w:hAnsi="Cambria Math" w:cstheme="minorBidi"/>
                            <w:sz w:val="20"/>
                            <w:szCs w:val="20"/>
                          </w:rPr>
                          <m:t>5512</m:t>
                        </m:r>
                      </m:num>
                      <m:den>
                        <m:r>
                          <w:rPr>
                            <w:rFonts w:ascii="Cambria Math" w:eastAsiaTheme="minorEastAsia" w:hAnsi="Cambria Math" w:cstheme="minorBidi"/>
                            <w:sz w:val="20"/>
                            <w:szCs w:val="20"/>
                          </w:rPr>
                          <m:t>4091</m:t>
                        </m:r>
                      </m:den>
                    </m:f>
                  </m:e>
                </m:d>
                <m:r>
                  <w:rPr>
                    <w:rFonts w:ascii="Cambria Math" w:eastAsiaTheme="minorEastAsia" w:hAnsi="Cambria Math" w:cstheme="minorBidi"/>
                    <w:sz w:val="20"/>
                    <w:szCs w:val="20"/>
                  </w:rPr>
                  <m:t>×100%</m:t>
                </m:r>
              </m:oMath>
            </m:oMathPara>
          </w:p>
        </w:tc>
        <w:tc>
          <w:tcPr>
            <w:tcW w:w="2120" w:type="dxa"/>
            <w:gridSpan w:val="2"/>
          </w:tcPr>
          <w:p w14:paraId="218389B8" w14:textId="77777777" w:rsidR="00DC716C" w:rsidRPr="009C3100" w:rsidRDefault="00DC716C" w:rsidP="00613E40">
            <w:pPr>
              <w:jc w:val="center"/>
              <w:rPr>
                <w:rFonts w:asciiTheme="minorBidi" w:eastAsiaTheme="minorEastAsia" w:hAnsiTheme="minorBidi" w:cstheme="minorBidi"/>
                <w:sz w:val="20"/>
                <w:szCs w:val="20"/>
              </w:rPr>
            </w:pPr>
            <w:r w:rsidRPr="009C3100">
              <w:rPr>
                <w:rFonts w:asciiTheme="minorBidi" w:eastAsiaTheme="minorEastAsia" w:hAnsiTheme="minorBidi" w:cstheme="minorBidi"/>
                <w:sz w:val="20"/>
                <w:szCs w:val="20"/>
              </w:rPr>
              <w:t>135%</w:t>
            </w:r>
          </w:p>
        </w:tc>
      </w:tr>
    </w:tbl>
    <w:p w14:paraId="7228B463" w14:textId="28DC2042" w:rsidR="00DC716C" w:rsidRPr="00A4782F" w:rsidRDefault="00DC716C" w:rsidP="00DC716C">
      <w:pPr>
        <w:rPr>
          <w:rFonts w:asciiTheme="minorBidi" w:hAnsiTheme="minorBidi" w:cstheme="minorBidi"/>
        </w:rPr>
      </w:pPr>
      <w:r w:rsidRPr="00A4782F">
        <w:rPr>
          <w:rFonts w:asciiTheme="minorBidi" w:hAnsiTheme="minorBidi" w:cstheme="minorBidi"/>
        </w:rPr>
        <w:t xml:space="preserve">These values demonstrate an identical prediction of oxygen balance and </w:t>
      </w:r>
      <w:r w:rsidRPr="00A4782F">
        <w:rPr>
          <w:rFonts w:asciiTheme="minorBidi" w:hAnsiTheme="minorBidi" w:cstheme="minorBidi"/>
          <w:i/>
          <w:iCs/>
        </w:rPr>
        <w:t>Q</w:t>
      </w:r>
      <w:r w:rsidRPr="00A4782F">
        <w:rPr>
          <w:rFonts w:asciiTheme="minorBidi" w:hAnsiTheme="minorBidi" w:cstheme="minorBidi"/>
          <w:i/>
          <w:iCs/>
          <w:vertAlign w:val="subscript"/>
        </w:rPr>
        <w:t>e</w:t>
      </w:r>
      <w:r w:rsidRPr="00A4782F">
        <w:rPr>
          <w:rFonts w:asciiTheme="minorBidi" w:hAnsiTheme="minorBidi" w:cstheme="minorBidi"/>
          <w:i/>
          <w:iCs/>
        </w:rPr>
        <w:t xml:space="preserve"> </w:t>
      </w:r>
      <w:r w:rsidRPr="00A4782F">
        <w:rPr>
          <w:rFonts w:asciiTheme="minorBidi" w:hAnsiTheme="minorBidi" w:cstheme="minorBidi"/>
        </w:rPr>
        <w:t xml:space="preserve">within 14% of </w:t>
      </w:r>
      <w:r w:rsidRPr="00A4782F">
        <w:rPr>
          <w:rFonts w:asciiTheme="minorBidi" w:hAnsiTheme="minorBidi" w:cstheme="minorBidi"/>
          <w:i/>
          <w:iCs/>
        </w:rPr>
        <w:t>Q</w:t>
      </w:r>
      <w:r w:rsidRPr="00A4782F">
        <w:rPr>
          <w:rFonts w:asciiTheme="minorBidi" w:hAnsiTheme="minorBidi" w:cstheme="minorBidi"/>
          <w:i/>
          <w:iCs/>
          <w:vertAlign w:val="subscript"/>
        </w:rPr>
        <w:t>v</w:t>
      </w:r>
      <w:r w:rsidRPr="00A4782F">
        <w:rPr>
          <w:rFonts w:asciiTheme="minorBidi" w:hAnsiTheme="minorBidi" w:cstheme="minorBidi"/>
        </w:rPr>
        <w:t xml:space="preserve"> for baronal (-4767 kJkg</w:t>
      </w:r>
      <w:r w:rsidRPr="00A4782F">
        <w:rPr>
          <w:rFonts w:asciiTheme="minorBidi" w:hAnsiTheme="minorBidi" w:cstheme="minorBidi"/>
          <w:vertAlign w:val="superscript"/>
        </w:rPr>
        <w:t>-1</w:t>
      </w:r>
      <w:sdt>
        <w:sdtPr>
          <w:rPr>
            <w:rFonts w:asciiTheme="minorBidi" w:hAnsiTheme="minorBidi" w:cstheme="minorBidi"/>
          </w:rPr>
          <w:id w:val="127112355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Coo94 \l 2057 </w:instrText>
          </w:r>
          <w:r w:rsidRPr="00A4782F">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[266]</w:t>
          </w:r>
          <w:r w:rsidRPr="00A4782F">
            <w:rPr>
              <w:rFonts w:asciiTheme="minorBidi" w:hAnsiTheme="minorBidi" w:cstheme="minorBidi"/>
            </w:rPr>
            <w:fldChar w:fldCharType="end"/>
          </w:r>
        </w:sdtContent>
      </w:sdt>
      <w:sdt>
        <w:sdtPr>
          <w:rPr>
            <w:rFonts w:asciiTheme="minorBidi" w:hAnsiTheme="minorBidi" w:cstheme="minorBidi"/>
          </w:rPr>
          <w:id w:val="546103771"/>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CITATION Hea71 \p 34 \l 2057 </w:instrText>
          </w:r>
          <w:r w:rsidRPr="00A4782F">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[256, p. 34]</w:t>
          </w:r>
          <w:r w:rsidRPr="00A4782F">
            <w:rPr>
              <w:rFonts w:asciiTheme="minorBidi" w:hAnsiTheme="minorBidi" w:cstheme="minorBidi"/>
            </w:rPr>
            <w:fldChar w:fldCharType="end"/>
          </w:r>
        </w:sdtContent>
      </w:sdt>
      <w:r w:rsidRPr="00A4782F">
        <w:rPr>
          <w:rFonts w:asciiTheme="minorBidi" w:hAnsiTheme="minorBidi" w:cstheme="minorBidi"/>
        </w:rPr>
        <w:t xml:space="preserve">). </w:t>
      </w:r>
    </w:p>
    <w:p w14:paraId="1511ED36" w14:textId="274D0F4C" w:rsidR="00DC716C" w:rsidRDefault="00F0637A" w:rsidP="00EC2A0D">
      <w:pPr>
        <w:rPr>
          <w:rFonts w:asciiTheme="minorBidi" w:hAnsiTheme="minorBidi" w:cstheme="minorBidi"/>
        </w:rPr>
      </w:pPr>
      <w:r>
        <w:rPr>
          <w:rFonts w:asciiTheme="minorBidi" w:hAnsiTheme="minorBidi" w:cstheme="minorBidi"/>
        </w:rPr>
        <w:fldChar w:fldCharType="begin"/>
      </w:r>
      <w:r>
        <w:rPr>
          <w:rFonts w:asciiTheme="minorBidi" w:hAnsiTheme="minorBidi" w:cstheme="minorBidi"/>
        </w:rPr>
        <w:instrText xml:space="preserve"> REF _Ref151989740 \h </w:instrText>
      </w:r>
      <w:r>
        <w:rPr>
          <w:rFonts w:asciiTheme="minorBidi" w:hAnsiTheme="minorBidi" w:cstheme="minorBidi"/>
        </w:rPr>
      </w:r>
      <w:r>
        <w:rPr>
          <w:rFonts w:asciiTheme="minorBidi"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10</w:t>
      </w:r>
      <w:r>
        <w:rPr>
          <w:rFonts w:asciiTheme="minorBidi" w:hAnsiTheme="minorBidi" w:cstheme="minorBidi"/>
        </w:rPr>
        <w:fldChar w:fldCharType="end"/>
      </w:r>
      <w:r>
        <w:rPr>
          <w:rFonts w:asciiTheme="minorBidi" w:hAnsiTheme="minorBidi" w:cstheme="minorBidi"/>
        </w:rPr>
        <w:t xml:space="preserve"> </w:t>
      </w:r>
      <w:r w:rsidR="00DC716C" w:rsidRPr="00A4782F">
        <w:rPr>
          <w:rFonts w:asciiTheme="minorBidi" w:hAnsiTheme="minorBidi" w:cstheme="minorBidi"/>
        </w:rPr>
        <w:t xml:space="preserve">shows the results obtained for seven further published non-ideal compositions and one lead-based composition (lead azide), which carries no oxygen within its molecular structure.  A simple traffic light system depicts </w:t>
      </w:r>
      <w:r w:rsidR="00DC716C" w:rsidRPr="00A4782F">
        <w:rPr>
          <w:rFonts w:asciiTheme="minorBidi" w:hAnsiTheme="minorBidi" w:cstheme="minorBidi"/>
          <w:i/>
          <w:iCs/>
        </w:rPr>
        <w:t>Q</w:t>
      </w:r>
      <w:r w:rsidR="00DC716C" w:rsidRPr="00A4782F">
        <w:rPr>
          <w:rFonts w:asciiTheme="minorBidi" w:hAnsiTheme="minorBidi" w:cstheme="minorBidi"/>
          <w:i/>
          <w:iCs/>
          <w:vertAlign w:val="subscript"/>
        </w:rPr>
        <w:t>e</w:t>
      </w:r>
      <w:r w:rsidR="00DC716C" w:rsidRPr="00A4782F">
        <w:rPr>
          <w:rFonts w:asciiTheme="minorBidi" w:hAnsiTheme="minorBidi" w:cstheme="minorBidi"/>
          <w:i/>
          <w:iCs/>
        </w:rPr>
        <w:t xml:space="preserve"> </w:t>
      </w:r>
      <w:r w:rsidR="00DC716C" w:rsidRPr="00A4782F">
        <w:rPr>
          <w:rFonts w:asciiTheme="minorBidi" w:hAnsiTheme="minorBidi" w:cstheme="minorBidi"/>
        </w:rPr>
        <w:t xml:space="preserve">lying within 10% </w:t>
      </w:r>
      <w:r w:rsidR="00DC716C" w:rsidRPr="00A4782F">
        <w:rPr>
          <w:rFonts w:asciiTheme="minorBidi" w:hAnsiTheme="minorBidi" w:cstheme="minorBidi"/>
          <w:i/>
          <w:iCs/>
        </w:rPr>
        <w:t>Q</w:t>
      </w:r>
      <w:r w:rsidR="00DC716C" w:rsidRPr="00A4782F">
        <w:rPr>
          <w:rFonts w:asciiTheme="minorBidi" w:hAnsiTheme="minorBidi" w:cstheme="minorBidi"/>
          <w:i/>
          <w:iCs/>
          <w:vertAlign w:val="subscript"/>
        </w:rPr>
        <w:t>v</w:t>
      </w:r>
      <w:r w:rsidR="00DC716C" w:rsidRPr="00A4782F">
        <w:rPr>
          <w:rFonts w:asciiTheme="minorBidi" w:hAnsiTheme="minorBidi" w:cstheme="minorBidi"/>
          <w:i/>
          <w:iCs/>
        </w:rPr>
        <w:t xml:space="preserve"> </w:t>
      </w:r>
      <w:r w:rsidR="00DC716C" w:rsidRPr="00A4782F">
        <w:rPr>
          <w:rFonts w:asciiTheme="minorBidi" w:hAnsiTheme="minorBidi" w:cstheme="minorBidi"/>
        </w:rPr>
        <w:t>(GREEN), and those lying within 20% (AMBER). The common name for each explosive is annotated where known.</w:t>
      </w:r>
    </w:p>
    <w:p w14:paraId="001228D4" w14:textId="77777777" w:rsidR="009C7643" w:rsidRDefault="009C7643" w:rsidP="00EC2A0D">
      <w:pPr>
        <w:rPr>
          <w:rFonts w:asciiTheme="minorBidi" w:hAnsiTheme="minorBidi" w:cstheme="minorBidi"/>
        </w:rPr>
      </w:pPr>
    </w:p>
    <w:p w14:paraId="75550D16" w14:textId="77777777" w:rsidR="003A092E" w:rsidRDefault="003A092E" w:rsidP="00EC2A0D">
      <w:pPr>
        <w:rPr>
          <w:rFonts w:asciiTheme="minorBidi" w:hAnsiTheme="minorBidi" w:cstheme="minorBidi"/>
        </w:rPr>
        <w:sectPr w:rsidR="003A092E" w:rsidSect="00F21FC6">
          <w:pgSz w:w="11906" w:h="16838" w:code="9"/>
          <w:pgMar w:top="1701" w:right="1701" w:bottom="1701" w:left="1701" w:header="709" w:footer="851" w:gutter="0"/>
          <w:cols w:space="708"/>
          <w:docGrid w:linePitch="360"/>
        </w:sectPr>
      </w:pPr>
    </w:p>
    <w:p w14:paraId="1446F8AE" w14:textId="77777777" w:rsidR="003A092E" w:rsidRPr="00A4782F" w:rsidRDefault="003A092E" w:rsidP="00EC2A0D">
      <w:pPr>
        <w:rPr>
          <w:rFonts w:asciiTheme="minorBidi" w:hAnsiTheme="minorBidi" w:cstheme="minorBidi"/>
        </w:rPr>
      </w:pPr>
    </w:p>
    <w:p w14:paraId="218181C1" w14:textId="7E7A6BDA" w:rsidR="00DC716C" w:rsidRPr="00A4782F" w:rsidRDefault="0067757F" w:rsidP="0067757F">
      <w:pPr>
        <w:pStyle w:val="Caption"/>
        <w:jc w:val="center"/>
        <w:rPr>
          <w:rFonts w:asciiTheme="minorBidi" w:hAnsiTheme="minorBidi" w:cstheme="minorBidi"/>
        </w:rPr>
      </w:pPr>
      <w:bookmarkStart w:id="292" w:name="_Ref151989740"/>
      <w:bookmarkStart w:id="293" w:name="_Toc152159702"/>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10</w:t>
        </w:r>
      </w:fldSimple>
      <w:bookmarkEnd w:id="292"/>
      <w:r>
        <w:t xml:space="preserve">: </w:t>
      </w:r>
      <w:r w:rsidRPr="00F26E65">
        <w:t>Comparison of Non-Ideal Explosive Heats of Explosion to Literature</w:t>
      </w:r>
      <w:bookmarkEnd w:id="293"/>
    </w:p>
    <w:tbl>
      <w:tblPr>
        <w:tblStyle w:val="TableGrid"/>
        <w:tblW w:w="14459" w:type="dxa"/>
        <w:jc w:val="center"/>
        <w:tblLayout w:type="fixed"/>
        <w:tblLook w:val="04A0" w:firstRow="1" w:lastRow="0" w:firstColumn="1" w:lastColumn="0" w:noHBand="0" w:noVBand="1"/>
      </w:tblPr>
      <w:tblGrid>
        <w:gridCol w:w="2122"/>
        <w:gridCol w:w="992"/>
        <w:gridCol w:w="850"/>
        <w:gridCol w:w="7088"/>
        <w:gridCol w:w="850"/>
        <w:gridCol w:w="1276"/>
        <w:gridCol w:w="1281"/>
      </w:tblGrid>
      <w:tr w:rsidR="00DC716C" w:rsidRPr="00A4782F" w14:paraId="621847B4" w14:textId="77777777" w:rsidTr="00FF7AD7">
        <w:trPr>
          <w:tblHeader/>
          <w:jc w:val="center"/>
        </w:trPr>
        <w:tc>
          <w:tcPr>
            <w:tcW w:w="2122" w:type="dxa"/>
            <w:vMerge w:val="restart"/>
            <w:shd w:val="clear" w:color="auto" w:fill="D9D9D9" w:themeFill="background1" w:themeFillShade="D9"/>
          </w:tcPr>
          <w:p w14:paraId="005B9A91"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Explosive</w:t>
            </w:r>
          </w:p>
        </w:tc>
        <w:tc>
          <w:tcPr>
            <w:tcW w:w="1842" w:type="dxa"/>
            <w:gridSpan w:val="2"/>
            <w:shd w:val="clear" w:color="auto" w:fill="D9D9D9" w:themeFill="background1" w:themeFillShade="D9"/>
          </w:tcPr>
          <w:p w14:paraId="55454ACC"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Literature</w:t>
            </w:r>
          </w:p>
        </w:tc>
        <w:tc>
          <w:tcPr>
            <w:tcW w:w="7088" w:type="dxa"/>
            <w:vMerge w:val="restart"/>
            <w:shd w:val="clear" w:color="auto" w:fill="D9D9D9" w:themeFill="background1" w:themeFillShade="D9"/>
          </w:tcPr>
          <w:p w14:paraId="5E534EB3"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Products of Detonation (to 5.S.F.)</w:t>
            </w:r>
          </w:p>
        </w:tc>
        <w:tc>
          <w:tcPr>
            <w:tcW w:w="850" w:type="dxa"/>
            <w:vMerge w:val="restart"/>
            <w:shd w:val="clear" w:color="auto" w:fill="D9D9D9" w:themeFill="background1" w:themeFillShade="D9"/>
          </w:tcPr>
          <w:p w14:paraId="3CFF020B" w14:textId="77777777" w:rsidR="00DC716C" w:rsidRPr="00A4782F" w:rsidRDefault="00DC716C" w:rsidP="00613E40">
            <w:pPr>
              <w:jc w:val="center"/>
              <w:rPr>
                <w:rFonts w:asciiTheme="minorBidi" w:hAnsiTheme="minorBidi" w:cstheme="minorBidi"/>
                <w:sz w:val="18"/>
                <w:szCs w:val="18"/>
              </w:rPr>
            </w:pPr>
            <w:r w:rsidRPr="00A4782F">
              <w:rPr>
                <w:rFonts w:asciiTheme="minorBidi" w:eastAsiaTheme="minorEastAsia" w:hAnsiTheme="minorBidi" w:cstheme="minorBidi"/>
                <w:i/>
                <w:iCs/>
                <w:sz w:val="18"/>
                <w:szCs w:val="18"/>
              </w:rPr>
              <w:sym w:font="Symbol" w:char="F057"/>
            </w:r>
          </w:p>
        </w:tc>
        <w:tc>
          <w:tcPr>
            <w:tcW w:w="1276" w:type="dxa"/>
            <w:vMerge w:val="restart"/>
            <w:shd w:val="clear" w:color="auto" w:fill="D9D9D9" w:themeFill="background1" w:themeFillShade="D9"/>
          </w:tcPr>
          <w:p w14:paraId="1DFE31BF"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i/>
                <w:iCs/>
                <w:sz w:val="18"/>
                <w:szCs w:val="18"/>
              </w:rPr>
              <w:t>Q</w:t>
            </w:r>
            <w:r w:rsidRPr="00A4782F">
              <w:rPr>
                <w:rFonts w:asciiTheme="minorBidi" w:hAnsiTheme="minorBidi" w:cstheme="minorBidi"/>
                <w:i/>
                <w:iCs/>
                <w:sz w:val="18"/>
                <w:szCs w:val="18"/>
                <w:vertAlign w:val="subscript"/>
              </w:rPr>
              <w:t>e</w:t>
            </w:r>
            <w:r w:rsidRPr="00A4782F">
              <w:rPr>
                <w:rFonts w:asciiTheme="minorBidi" w:hAnsiTheme="minorBidi" w:cstheme="minorBidi"/>
                <w:i/>
                <w:iCs/>
                <w:sz w:val="18"/>
                <w:szCs w:val="18"/>
              </w:rPr>
              <w:t xml:space="preserve"> (kJkg</w:t>
            </w:r>
            <w:r w:rsidRPr="00A4782F">
              <w:rPr>
                <w:rFonts w:asciiTheme="minorBidi" w:hAnsiTheme="minorBidi" w:cstheme="minorBidi"/>
                <w:i/>
                <w:iCs/>
                <w:sz w:val="18"/>
                <w:szCs w:val="18"/>
                <w:vertAlign w:val="superscript"/>
              </w:rPr>
              <w:t>-1</w:t>
            </w:r>
            <w:r w:rsidRPr="00A4782F">
              <w:rPr>
                <w:rFonts w:asciiTheme="minorBidi" w:hAnsiTheme="minorBidi" w:cstheme="minorBidi"/>
                <w:i/>
                <w:iCs/>
                <w:sz w:val="18"/>
                <w:szCs w:val="18"/>
              </w:rPr>
              <w:t>)</w:t>
            </w:r>
          </w:p>
        </w:tc>
        <w:tc>
          <w:tcPr>
            <w:tcW w:w="1281" w:type="dxa"/>
            <w:vMerge w:val="restart"/>
            <w:shd w:val="clear" w:color="auto" w:fill="D9D9D9" w:themeFill="background1" w:themeFillShade="D9"/>
          </w:tcPr>
          <w:p w14:paraId="3BC72662" w14:textId="77777777" w:rsidR="00DC716C" w:rsidRPr="00A4782F" w:rsidRDefault="00986730" w:rsidP="00613E40">
            <w:pPr>
              <w:jc w:val="center"/>
              <w:rPr>
                <w:rFonts w:asciiTheme="minorBidi" w:hAnsiTheme="minorBidi" w:cstheme="minorBidi"/>
                <w:sz w:val="18"/>
                <w:szCs w:val="18"/>
              </w:rPr>
            </w:pPr>
            <m:oMathPara>
              <m:oMath>
                <m:d>
                  <m:dPr>
                    <m:ctrlPr>
                      <w:rPr>
                        <w:rFonts w:ascii="Cambria Math" w:eastAsiaTheme="minorEastAsia" w:hAnsi="Cambria Math" w:cstheme="minorBidi"/>
                        <w:i/>
                        <w:iCs/>
                        <w:sz w:val="18"/>
                        <w:szCs w:val="18"/>
                      </w:rPr>
                    </m:ctrlPr>
                  </m:dPr>
                  <m:e>
                    <m:f>
                      <m:fPr>
                        <m:ctrlPr>
                          <w:rPr>
                            <w:rFonts w:ascii="Cambria Math" w:eastAsiaTheme="minorEastAsia" w:hAnsi="Cambria Math" w:cstheme="minorBidi"/>
                            <w:i/>
                            <w:iCs/>
                            <w:sz w:val="18"/>
                            <w:szCs w:val="18"/>
                          </w:rPr>
                        </m:ctrlPr>
                      </m:fPr>
                      <m:num>
                        <m:sSub>
                          <m:sSubPr>
                            <m:ctrlPr>
                              <w:rPr>
                                <w:rFonts w:ascii="Cambria Math" w:eastAsiaTheme="minorEastAsia" w:hAnsi="Cambria Math" w:cstheme="minorBidi"/>
                                <w:i/>
                                <w:iCs/>
                                <w:sz w:val="18"/>
                                <w:szCs w:val="18"/>
                              </w:rPr>
                            </m:ctrlPr>
                          </m:sSubPr>
                          <m:e>
                            <m:r>
                              <m:rPr>
                                <m:sty m:val="bi"/>
                              </m:rPr>
                              <w:rPr>
                                <w:rFonts w:ascii="Cambria Math" w:eastAsiaTheme="minorEastAsia" w:hAnsi="Cambria Math" w:cstheme="minorBidi"/>
                                <w:sz w:val="18"/>
                                <w:szCs w:val="18"/>
                              </w:rPr>
                              <m:t>Q</m:t>
                            </m:r>
                          </m:e>
                          <m:sub>
                            <m:r>
                              <m:rPr>
                                <m:sty m:val="bi"/>
                              </m:rPr>
                              <w:rPr>
                                <w:rFonts w:ascii="Cambria Math" w:eastAsiaTheme="minorEastAsia" w:hAnsi="Cambria Math" w:cstheme="minorBidi"/>
                                <w:sz w:val="18"/>
                                <w:szCs w:val="18"/>
                              </w:rPr>
                              <m:t>e</m:t>
                            </m:r>
                          </m:sub>
                        </m:sSub>
                      </m:num>
                      <m:den>
                        <m:sSub>
                          <m:sSubPr>
                            <m:ctrlPr>
                              <w:rPr>
                                <w:rFonts w:ascii="Cambria Math" w:eastAsiaTheme="minorEastAsia" w:hAnsi="Cambria Math" w:cstheme="minorBidi"/>
                                <w:i/>
                                <w:iCs/>
                                <w:sz w:val="18"/>
                                <w:szCs w:val="18"/>
                              </w:rPr>
                            </m:ctrlPr>
                          </m:sSubPr>
                          <m:e>
                            <m:r>
                              <m:rPr>
                                <m:sty m:val="bi"/>
                              </m:rPr>
                              <w:rPr>
                                <w:rFonts w:ascii="Cambria Math" w:eastAsiaTheme="minorEastAsia" w:hAnsi="Cambria Math" w:cstheme="minorBidi"/>
                                <w:sz w:val="18"/>
                                <w:szCs w:val="18"/>
                              </w:rPr>
                              <m:t>Q</m:t>
                            </m:r>
                          </m:e>
                          <m:sub>
                            <m:r>
                              <m:rPr>
                                <m:sty m:val="bi"/>
                              </m:rPr>
                              <w:rPr>
                                <w:rFonts w:ascii="Cambria Math" w:eastAsiaTheme="minorEastAsia" w:hAnsi="Cambria Math" w:cstheme="minorBidi"/>
                                <w:sz w:val="18"/>
                                <w:szCs w:val="18"/>
                              </w:rPr>
                              <m:t>v</m:t>
                            </m:r>
                          </m:sub>
                        </m:sSub>
                      </m:den>
                    </m:f>
                  </m:e>
                </m:d>
              </m:oMath>
            </m:oMathPara>
          </w:p>
        </w:tc>
      </w:tr>
      <w:tr w:rsidR="00DC716C" w:rsidRPr="00A4782F" w14:paraId="4581E926" w14:textId="77777777" w:rsidTr="00FF7AD7">
        <w:trPr>
          <w:tblHeader/>
          <w:jc w:val="center"/>
        </w:trPr>
        <w:tc>
          <w:tcPr>
            <w:tcW w:w="2122" w:type="dxa"/>
            <w:vMerge/>
            <w:shd w:val="clear" w:color="auto" w:fill="D9D9D9" w:themeFill="background1" w:themeFillShade="D9"/>
          </w:tcPr>
          <w:p w14:paraId="5883B6E1" w14:textId="77777777" w:rsidR="00DC716C" w:rsidRPr="00A4782F" w:rsidRDefault="00DC716C" w:rsidP="00613E40">
            <w:pPr>
              <w:jc w:val="center"/>
              <w:rPr>
                <w:rFonts w:asciiTheme="minorBidi" w:hAnsiTheme="minorBidi" w:cstheme="minorBidi"/>
                <w:sz w:val="18"/>
                <w:szCs w:val="18"/>
              </w:rPr>
            </w:pPr>
          </w:p>
        </w:tc>
        <w:tc>
          <w:tcPr>
            <w:tcW w:w="992" w:type="dxa"/>
            <w:shd w:val="clear" w:color="auto" w:fill="D9D9D9" w:themeFill="background1" w:themeFillShade="D9"/>
          </w:tcPr>
          <w:p w14:paraId="500BC48E"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i/>
                <w:iCs/>
                <w:sz w:val="18"/>
                <w:szCs w:val="18"/>
              </w:rPr>
              <w:t>(Q</w:t>
            </w:r>
            <w:r w:rsidRPr="00A4782F">
              <w:rPr>
                <w:rFonts w:asciiTheme="minorBidi" w:hAnsiTheme="minorBidi" w:cstheme="minorBidi"/>
                <w:i/>
                <w:iCs/>
                <w:sz w:val="18"/>
                <w:szCs w:val="18"/>
                <w:vertAlign w:val="subscript"/>
              </w:rPr>
              <w:t>v</w:t>
            </w:r>
            <w:r w:rsidRPr="00A4782F">
              <w:rPr>
                <w:rFonts w:asciiTheme="minorBidi" w:hAnsiTheme="minorBidi" w:cstheme="minorBidi"/>
                <w:i/>
                <w:iCs/>
                <w:sz w:val="18"/>
                <w:szCs w:val="18"/>
              </w:rPr>
              <w:t>)</w:t>
            </w:r>
          </w:p>
        </w:tc>
        <w:tc>
          <w:tcPr>
            <w:tcW w:w="850" w:type="dxa"/>
            <w:shd w:val="clear" w:color="auto" w:fill="D9D9D9" w:themeFill="background1" w:themeFillShade="D9"/>
          </w:tcPr>
          <w:p w14:paraId="6E806E39"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Ref.</w:t>
            </w:r>
          </w:p>
        </w:tc>
        <w:tc>
          <w:tcPr>
            <w:tcW w:w="7088" w:type="dxa"/>
            <w:vMerge/>
            <w:shd w:val="clear" w:color="auto" w:fill="D9D9D9" w:themeFill="background1" w:themeFillShade="D9"/>
          </w:tcPr>
          <w:p w14:paraId="50117D76" w14:textId="77777777" w:rsidR="00DC716C" w:rsidRPr="00A4782F" w:rsidRDefault="00DC716C" w:rsidP="00613E40">
            <w:pPr>
              <w:rPr>
                <w:rFonts w:asciiTheme="minorBidi" w:hAnsiTheme="minorBidi" w:cstheme="minorBidi"/>
                <w:sz w:val="18"/>
                <w:szCs w:val="18"/>
              </w:rPr>
            </w:pPr>
          </w:p>
        </w:tc>
        <w:tc>
          <w:tcPr>
            <w:tcW w:w="850" w:type="dxa"/>
            <w:vMerge/>
            <w:shd w:val="clear" w:color="auto" w:fill="D9D9D9" w:themeFill="background1" w:themeFillShade="D9"/>
          </w:tcPr>
          <w:p w14:paraId="4A070257" w14:textId="77777777" w:rsidR="00DC716C" w:rsidRPr="00A4782F" w:rsidRDefault="00DC716C" w:rsidP="00613E40">
            <w:pPr>
              <w:rPr>
                <w:rFonts w:asciiTheme="minorBidi" w:hAnsiTheme="minorBidi" w:cstheme="minorBidi"/>
                <w:sz w:val="18"/>
                <w:szCs w:val="18"/>
              </w:rPr>
            </w:pPr>
          </w:p>
        </w:tc>
        <w:tc>
          <w:tcPr>
            <w:tcW w:w="1276" w:type="dxa"/>
            <w:vMerge/>
            <w:shd w:val="clear" w:color="auto" w:fill="D9D9D9" w:themeFill="background1" w:themeFillShade="D9"/>
          </w:tcPr>
          <w:p w14:paraId="09F1A1B8" w14:textId="77777777" w:rsidR="00DC716C" w:rsidRPr="00A4782F" w:rsidRDefault="00DC716C" w:rsidP="00613E40">
            <w:pPr>
              <w:rPr>
                <w:rFonts w:asciiTheme="minorBidi" w:hAnsiTheme="minorBidi" w:cstheme="minorBidi"/>
                <w:sz w:val="18"/>
                <w:szCs w:val="18"/>
              </w:rPr>
            </w:pPr>
          </w:p>
        </w:tc>
        <w:tc>
          <w:tcPr>
            <w:tcW w:w="1281" w:type="dxa"/>
            <w:vMerge/>
            <w:shd w:val="clear" w:color="auto" w:fill="D9D9D9" w:themeFill="background1" w:themeFillShade="D9"/>
          </w:tcPr>
          <w:p w14:paraId="15D5C8B8" w14:textId="77777777" w:rsidR="00DC716C" w:rsidRPr="00A4782F" w:rsidRDefault="00DC716C" w:rsidP="00613E40">
            <w:pPr>
              <w:rPr>
                <w:rFonts w:asciiTheme="minorBidi" w:hAnsiTheme="minorBidi" w:cstheme="minorBidi"/>
                <w:sz w:val="18"/>
                <w:szCs w:val="18"/>
              </w:rPr>
            </w:pPr>
          </w:p>
        </w:tc>
      </w:tr>
      <w:tr w:rsidR="00DC716C" w:rsidRPr="00A4782F" w14:paraId="3709F1BB" w14:textId="77777777" w:rsidTr="00FF7AD7">
        <w:trPr>
          <w:jc w:val="center"/>
        </w:trPr>
        <w:tc>
          <w:tcPr>
            <w:tcW w:w="2122" w:type="dxa"/>
            <w:shd w:val="clear" w:color="auto" w:fill="FFC000"/>
          </w:tcPr>
          <w:p w14:paraId="23DA3A63"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ANFO</w:t>
            </w:r>
          </w:p>
          <w:p w14:paraId="05FEAACE"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(96/4)</w:t>
            </w:r>
          </w:p>
          <w:p w14:paraId="15EB5537" w14:textId="77777777" w:rsidR="00DC716C" w:rsidRPr="00A4782F" w:rsidRDefault="00DC716C" w:rsidP="00613E40">
            <w:pPr>
              <w:jc w:val="center"/>
              <w:rPr>
                <w:rFonts w:asciiTheme="minorBidi" w:hAnsiTheme="minorBidi" w:cstheme="minorBidi"/>
                <w:sz w:val="18"/>
                <w:szCs w:val="18"/>
              </w:rPr>
            </w:pPr>
          </w:p>
          <w:p w14:paraId="0030D130"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(Diesel C</w:t>
            </w:r>
            <w:r w:rsidRPr="00A4782F">
              <w:rPr>
                <w:rFonts w:asciiTheme="minorBidi" w:hAnsiTheme="minorBidi" w:cstheme="minorBidi"/>
                <w:sz w:val="18"/>
                <w:szCs w:val="18"/>
                <w:vertAlign w:val="subscript"/>
              </w:rPr>
              <w:t>12</w:t>
            </w:r>
            <w:r w:rsidRPr="00A4782F">
              <w:rPr>
                <w:rFonts w:asciiTheme="minorBidi" w:hAnsiTheme="minorBidi" w:cstheme="minorBidi"/>
                <w:sz w:val="18"/>
                <w:szCs w:val="18"/>
              </w:rPr>
              <w:t>H</w:t>
            </w:r>
            <w:r w:rsidRPr="00A4782F">
              <w:rPr>
                <w:rFonts w:asciiTheme="minorBidi" w:hAnsiTheme="minorBidi" w:cstheme="minorBidi"/>
                <w:sz w:val="18"/>
                <w:szCs w:val="18"/>
                <w:vertAlign w:val="subscript"/>
              </w:rPr>
              <w:t>23</w:t>
            </w:r>
            <w:r w:rsidRPr="00A4782F">
              <w:rPr>
                <w:rFonts w:asciiTheme="minorBidi" w:hAnsiTheme="minorBidi" w:cstheme="minorBidi"/>
                <w:sz w:val="18"/>
                <w:szCs w:val="18"/>
              </w:rPr>
              <w:t>)</w:t>
            </w:r>
          </w:p>
        </w:tc>
        <w:tc>
          <w:tcPr>
            <w:tcW w:w="992" w:type="dxa"/>
            <w:shd w:val="clear" w:color="auto" w:fill="FFC000"/>
          </w:tcPr>
          <w:p w14:paraId="6BD5C65F"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-3950</w:t>
            </w:r>
          </w:p>
        </w:tc>
        <w:tc>
          <w:tcPr>
            <w:tcW w:w="850" w:type="dxa"/>
            <w:shd w:val="clear" w:color="auto" w:fill="FFC000"/>
          </w:tcPr>
          <w:p w14:paraId="0328239A" w14:textId="219CA9DD" w:rsidR="00DC716C" w:rsidRPr="00A4782F" w:rsidRDefault="00986730" w:rsidP="00613E40">
            <w:pPr>
              <w:rPr>
                <w:rFonts w:asciiTheme="minorBidi" w:hAnsiTheme="minorBidi" w:cstheme="minorBidi"/>
                <w:sz w:val="18"/>
                <w:szCs w:val="18"/>
              </w:rPr>
            </w:pPr>
            <w:sdt>
              <w:sdtPr>
                <w:rPr>
                  <w:rFonts w:asciiTheme="minorBidi" w:hAnsiTheme="minorBidi" w:cstheme="minorBidi"/>
                  <w:sz w:val="18"/>
                  <w:szCs w:val="18"/>
                </w:rPr>
                <w:id w:val="-682586429"/>
                <w:citation/>
              </w:sdtPr>
              <w:sdtEndPr/>
              <w:sdtContent>
                <w:r w:rsidR="00DC716C" w:rsidRPr="00A4782F">
                  <w:rPr>
                    <w:rFonts w:asciiTheme="minorBidi" w:hAnsiTheme="minorBidi" w:cstheme="minorBidi"/>
                    <w:sz w:val="18"/>
                    <w:szCs w:val="18"/>
                  </w:rPr>
                  <w:fldChar w:fldCharType="begin"/>
                </w:r>
                <w:r w:rsidR="00DC716C" w:rsidRPr="00A4782F">
                  <w:rPr>
                    <w:rFonts w:asciiTheme="minorBidi" w:hAnsiTheme="minorBidi" w:cstheme="minorBidi"/>
                    <w:sz w:val="18"/>
                    <w:szCs w:val="18"/>
                  </w:rPr>
                  <w:instrText xml:space="preserve"> CITATION Bie21 \l 2057 </w:instrText>
                </w:r>
                <w:r w:rsidR="00DC716C" w:rsidRPr="00A4782F">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[267]</w:t>
                </w:r>
                <w:r w:rsidR="00DC716C" w:rsidRPr="00A4782F">
                  <w:rPr>
                    <w:rFonts w:asciiTheme="minorBidi" w:hAnsiTheme="minorBidi" w:cstheme="minorBidi"/>
                    <w:sz w:val="18"/>
                    <w:szCs w:val="18"/>
                  </w:rPr>
                  <w:fldChar w:fldCharType="end"/>
                </w:r>
              </w:sdtContent>
            </w:sdt>
          </w:p>
        </w:tc>
        <w:tc>
          <w:tcPr>
            <w:tcW w:w="7088" w:type="dxa"/>
            <w:shd w:val="clear" w:color="auto" w:fill="FFC000"/>
          </w:tcPr>
          <w:p w14:paraId="35EA7AD3" w14:textId="77777777" w:rsidR="00DC716C" w:rsidRPr="00A4782F" w:rsidRDefault="00986730" w:rsidP="00613E40">
            <w:pPr>
              <w:rPr>
                <w:rFonts w:asciiTheme="minorBidi" w:hAnsiTheme="minorBidi" w:cstheme="minorBidi"/>
                <w:sz w:val="18"/>
                <w:szCs w:val="18"/>
              </w:rPr>
            </w:pPr>
            <m:oMathPara>
              <m:oMathParaPr>
                <m:jc m:val="left"/>
              </m:oMathParaPr>
              <m:oMath>
                <m:sSub>
                  <m:sSubPr>
                    <m:ctrlPr>
                      <w:rPr>
                        <w:rFonts w:ascii="Cambria Math" w:eastAsiaTheme="minorEastAsia" w:hAnsi="Cambria Math" w:cstheme="minorBidi"/>
                        <w:i/>
                        <w:sz w:val="18"/>
                        <w:szCs w:val="18"/>
                      </w:rPr>
                    </m:ctrlPr>
                  </m:sSubPr>
                  <m:e>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0.00287</m:t>
                        </m:r>
                      </m:sub>
                    </m:sSub>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0.05347</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0.02399</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0.03598</m:t>
                    </m:r>
                  </m:sub>
                </m:sSub>
                <m:r>
                  <w:rPr>
                    <w:rFonts w:ascii="Cambria Math" w:eastAsiaTheme="minorEastAsia" w:hAnsi="Cambria Math" w:cstheme="minorBidi"/>
                    <w:sz w:val="18"/>
                    <w:szCs w:val="18"/>
                  </w:rPr>
                  <m:t>→0.01199</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N</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+0.02674</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+0.00287</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CO</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 xml:space="preserve">+0.00175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2(g)</m:t>
                    </m:r>
                  </m:sub>
                </m:sSub>
              </m:oMath>
            </m:oMathPara>
          </w:p>
        </w:tc>
        <w:tc>
          <w:tcPr>
            <w:tcW w:w="850" w:type="dxa"/>
            <w:shd w:val="clear" w:color="auto" w:fill="FFC000"/>
          </w:tcPr>
          <w:p w14:paraId="7F76CD1D"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+5.61</w:t>
            </w:r>
          </w:p>
        </w:tc>
        <w:tc>
          <w:tcPr>
            <w:tcW w:w="1276" w:type="dxa"/>
            <w:shd w:val="clear" w:color="auto" w:fill="FFC000"/>
          </w:tcPr>
          <w:p w14:paraId="0BA7C7ED"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-4438.5</w:t>
            </w:r>
          </w:p>
        </w:tc>
        <w:tc>
          <w:tcPr>
            <w:tcW w:w="1281" w:type="dxa"/>
            <w:shd w:val="clear" w:color="auto" w:fill="FFC000"/>
          </w:tcPr>
          <w:p w14:paraId="3EAD8246"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1.12</w:t>
            </w:r>
          </w:p>
          <w:p w14:paraId="216B9398"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(112%)</w:t>
            </w:r>
          </w:p>
        </w:tc>
      </w:tr>
      <w:tr w:rsidR="00DC716C" w:rsidRPr="00A4782F" w14:paraId="55893A28" w14:textId="77777777" w:rsidTr="00FF7AD7">
        <w:trPr>
          <w:jc w:val="center"/>
        </w:trPr>
        <w:tc>
          <w:tcPr>
            <w:tcW w:w="2122" w:type="dxa"/>
            <w:shd w:val="clear" w:color="auto" w:fill="92D050"/>
          </w:tcPr>
          <w:p w14:paraId="138B5FAA"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AN/Al</w:t>
            </w:r>
          </w:p>
          <w:p w14:paraId="64E1B03B"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(60/40)</w:t>
            </w:r>
          </w:p>
        </w:tc>
        <w:tc>
          <w:tcPr>
            <w:tcW w:w="992" w:type="dxa"/>
            <w:shd w:val="clear" w:color="auto" w:fill="92D050"/>
          </w:tcPr>
          <w:p w14:paraId="4132BF78"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-8866</w:t>
            </w:r>
          </w:p>
        </w:tc>
        <w:tc>
          <w:tcPr>
            <w:tcW w:w="850" w:type="dxa"/>
            <w:shd w:val="clear" w:color="auto" w:fill="92D050"/>
          </w:tcPr>
          <w:p w14:paraId="52E837FB" w14:textId="1B31AF3D" w:rsidR="00DC716C" w:rsidRPr="00A4782F" w:rsidRDefault="00986730" w:rsidP="00613E40">
            <w:pPr>
              <w:rPr>
                <w:rFonts w:asciiTheme="minorBidi" w:hAnsiTheme="minorBidi" w:cstheme="minorBidi"/>
                <w:sz w:val="18"/>
                <w:szCs w:val="18"/>
              </w:rPr>
            </w:pPr>
            <w:sdt>
              <w:sdtPr>
                <w:rPr>
                  <w:rFonts w:asciiTheme="minorBidi" w:hAnsiTheme="minorBidi" w:cstheme="minorBidi"/>
                  <w:sz w:val="18"/>
                  <w:szCs w:val="18"/>
                </w:rPr>
                <w:id w:val="-2100707191"/>
                <w:citation/>
              </w:sdtPr>
              <w:sdtEndPr/>
              <w:sdtContent>
                <w:r w:rsidR="00DC716C" w:rsidRPr="00A4782F">
                  <w:rPr>
                    <w:rFonts w:asciiTheme="minorBidi" w:hAnsiTheme="minorBidi" w:cstheme="minorBidi"/>
                    <w:sz w:val="18"/>
                    <w:szCs w:val="18"/>
                  </w:rPr>
                  <w:fldChar w:fldCharType="begin"/>
                </w:r>
                <w:r w:rsidR="00DC716C" w:rsidRPr="00A4782F">
                  <w:rPr>
                    <w:rFonts w:asciiTheme="minorBidi" w:hAnsiTheme="minorBidi" w:cstheme="minorBidi"/>
                    <w:sz w:val="18"/>
                    <w:szCs w:val="18"/>
                  </w:rPr>
                  <w:instrText xml:space="preserve"> CITATION Pas08 \l 2057 </w:instrText>
                </w:r>
                <w:r w:rsidR="00DC716C" w:rsidRPr="00A4782F">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[227]</w:t>
                </w:r>
                <w:r w:rsidR="00DC716C" w:rsidRPr="00A4782F">
                  <w:rPr>
                    <w:rFonts w:asciiTheme="minorBidi" w:hAnsiTheme="minorBidi" w:cstheme="minorBidi"/>
                    <w:sz w:val="18"/>
                    <w:szCs w:val="18"/>
                  </w:rPr>
                  <w:fldChar w:fldCharType="end"/>
                </w:r>
              </w:sdtContent>
            </w:sdt>
          </w:p>
        </w:tc>
        <w:tc>
          <w:tcPr>
            <w:tcW w:w="7088" w:type="dxa"/>
            <w:shd w:val="clear" w:color="auto" w:fill="92D050"/>
          </w:tcPr>
          <w:p w14:paraId="31B88CC6" w14:textId="77777777" w:rsidR="00DC716C" w:rsidRPr="00A4782F" w:rsidRDefault="00986730" w:rsidP="00613E40">
            <w:pPr>
              <w:rPr>
                <w:rFonts w:asciiTheme="minorBidi" w:eastAsia="Calibri" w:hAnsiTheme="minorBidi" w:cstheme="minorBidi"/>
                <w:sz w:val="18"/>
                <w:szCs w:val="18"/>
              </w:rPr>
            </w:pPr>
            <m:oMathPara>
              <m:oMath>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0.02998</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0.01499</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0.02249</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Al</m:t>
                    </m:r>
                  </m:e>
                  <m:sub>
                    <m:r>
                      <w:rPr>
                        <w:rFonts w:ascii="Cambria Math" w:eastAsiaTheme="minorEastAsia" w:hAnsi="Cambria Math" w:cstheme="minorBidi"/>
                        <w:sz w:val="18"/>
                        <w:szCs w:val="18"/>
                      </w:rPr>
                      <m:t>0.01483(s)</m:t>
                    </m:r>
                  </m:sub>
                </m:sSub>
                <m:r>
                  <w:rPr>
                    <w:rFonts w:ascii="Cambria Math" w:eastAsiaTheme="minorEastAsia" w:hAnsi="Cambria Math" w:cstheme="minorBidi"/>
                    <w:sz w:val="18"/>
                    <w:szCs w:val="18"/>
                  </w:rPr>
                  <m:t>→</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0.00750 N</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+0.00025</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+0.01474</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H</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 xml:space="preserve">+0.00741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Al</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3(s)</m:t>
                    </m:r>
                  </m:sub>
                </m:sSub>
              </m:oMath>
            </m:oMathPara>
          </w:p>
        </w:tc>
        <w:tc>
          <w:tcPr>
            <w:tcW w:w="850" w:type="dxa"/>
            <w:shd w:val="clear" w:color="auto" w:fill="92D050"/>
          </w:tcPr>
          <w:p w14:paraId="0FFD53AF"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-23.6</w:t>
            </w:r>
          </w:p>
        </w:tc>
        <w:tc>
          <w:tcPr>
            <w:tcW w:w="1276" w:type="dxa"/>
            <w:shd w:val="clear" w:color="auto" w:fill="92D050"/>
          </w:tcPr>
          <w:p w14:paraId="04802C8E"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-9683.1</w:t>
            </w:r>
          </w:p>
        </w:tc>
        <w:tc>
          <w:tcPr>
            <w:tcW w:w="1281" w:type="dxa"/>
            <w:shd w:val="clear" w:color="auto" w:fill="92D050"/>
          </w:tcPr>
          <w:p w14:paraId="4439FE1B"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1.09</w:t>
            </w:r>
          </w:p>
          <w:p w14:paraId="7FD62653"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(109%)</w:t>
            </w:r>
          </w:p>
        </w:tc>
      </w:tr>
      <w:tr w:rsidR="00DC716C" w:rsidRPr="00A4782F" w14:paraId="56DB5372" w14:textId="77777777" w:rsidTr="00FF7AD7">
        <w:trPr>
          <w:jc w:val="center"/>
        </w:trPr>
        <w:tc>
          <w:tcPr>
            <w:tcW w:w="2122" w:type="dxa"/>
            <w:shd w:val="clear" w:color="auto" w:fill="92D050"/>
          </w:tcPr>
          <w:p w14:paraId="0C89020D"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ANFO/Al</w:t>
            </w:r>
          </w:p>
          <w:p w14:paraId="7F206750"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(92/5/3)</w:t>
            </w:r>
          </w:p>
        </w:tc>
        <w:tc>
          <w:tcPr>
            <w:tcW w:w="992" w:type="dxa"/>
            <w:shd w:val="clear" w:color="auto" w:fill="92D050"/>
          </w:tcPr>
          <w:p w14:paraId="192869EA"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-4328</w:t>
            </w:r>
          </w:p>
        </w:tc>
        <w:tc>
          <w:tcPr>
            <w:tcW w:w="850" w:type="dxa"/>
            <w:shd w:val="clear" w:color="auto" w:fill="92D050"/>
          </w:tcPr>
          <w:p w14:paraId="3E74079B" w14:textId="702610BA" w:rsidR="00DC716C" w:rsidRPr="00A4782F" w:rsidRDefault="00986730" w:rsidP="00613E40">
            <w:pPr>
              <w:rPr>
                <w:rFonts w:asciiTheme="minorBidi" w:hAnsiTheme="minorBidi" w:cstheme="minorBidi"/>
                <w:sz w:val="18"/>
                <w:szCs w:val="18"/>
              </w:rPr>
            </w:pPr>
            <w:sdt>
              <w:sdtPr>
                <w:rPr>
                  <w:rFonts w:asciiTheme="minorBidi" w:hAnsiTheme="minorBidi" w:cstheme="minorBidi"/>
                  <w:sz w:val="18"/>
                  <w:szCs w:val="18"/>
                </w:rPr>
                <w:id w:val="1028297092"/>
                <w:citation/>
              </w:sdtPr>
              <w:sdtEndPr/>
              <w:sdtContent>
                <w:r w:rsidR="00DC716C" w:rsidRPr="00A4782F">
                  <w:rPr>
                    <w:rFonts w:asciiTheme="minorBidi" w:hAnsiTheme="minorBidi" w:cstheme="minorBidi"/>
                    <w:sz w:val="18"/>
                    <w:szCs w:val="18"/>
                  </w:rPr>
                  <w:fldChar w:fldCharType="begin"/>
                </w:r>
                <w:r w:rsidR="00DC716C" w:rsidRPr="00A4782F">
                  <w:rPr>
                    <w:rFonts w:asciiTheme="minorBidi" w:hAnsiTheme="minorBidi" w:cstheme="minorBidi"/>
                    <w:sz w:val="18"/>
                    <w:szCs w:val="18"/>
                  </w:rPr>
                  <w:instrText xml:space="preserve"> CITATION Mar03 \l 2057 </w:instrText>
                </w:r>
                <w:r w:rsidR="00DC716C" w:rsidRPr="00A4782F">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[268]</w:t>
                </w:r>
                <w:r w:rsidR="00DC716C" w:rsidRPr="00A4782F">
                  <w:rPr>
                    <w:rFonts w:asciiTheme="minorBidi" w:hAnsiTheme="minorBidi" w:cstheme="minorBidi"/>
                    <w:sz w:val="18"/>
                    <w:szCs w:val="18"/>
                  </w:rPr>
                  <w:fldChar w:fldCharType="end"/>
                </w:r>
              </w:sdtContent>
            </w:sdt>
          </w:p>
        </w:tc>
        <w:tc>
          <w:tcPr>
            <w:tcW w:w="7088" w:type="dxa"/>
            <w:shd w:val="clear" w:color="auto" w:fill="92D050"/>
          </w:tcPr>
          <w:p w14:paraId="045497BC" w14:textId="77777777" w:rsidR="00DC716C" w:rsidRPr="00A4782F" w:rsidRDefault="00986730" w:rsidP="00613E40">
            <w:pPr>
              <w:rPr>
                <w:rFonts w:asciiTheme="minorBidi" w:hAnsiTheme="minorBidi" w:cstheme="minorBidi"/>
                <w:sz w:val="18"/>
                <w:szCs w:val="18"/>
              </w:rPr>
            </w:pPr>
            <m:oMathPara>
              <m:oMath>
                <m:sSub>
                  <m:sSubPr>
                    <m:ctrlPr>
                      <w:rPr>
                        <w:rFonts w:ascii="Cambria Math" w:eastAsiaTheme="minorEastAsia" w:hAnsi="Cambria Math" w:cstheme="minorBidi"/>
                        <w:i/>
                        <w:sz w:val="18"/>
                        <w:szCs w:val="18"/>
                      </w:rPr>
                    </m:ctrlPr>
                  </m:sSubPr>
                  <m:e>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0.00359</m:t>
                        </m:r>
                      </m:sub>
                    </m:sSub>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0.05285</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0.02299</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0.03448</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Al</m:t>
                    </m:r>
                  </m:e>
                  <m:sub>
                    <m:r>
                      <w:rPr>
                        <w:rFonts w:ascii="Cambria Math" w:eastAsiaTheme="minorEastAsia" w:hAnsi="Cambria Math" w:cstheme="minorBidi"/>
                        <w:sz w:val="18"/>
                        <w:szCs w:val="18"/>
                      </w:rPr>
                      <m:t>0.00111(s)</m:t>
                    </m:r>
                  </m:sub>
                </m:sSub>
                <m:r>
                  <w:rPr>
                    <w:rFonts w:ascii="Cambria Math" w:eastAsiaTheme="minorEastAsia" w:hAnsi="Cambria Math" w:cstheme="minorBidi"/>
                    <w:sz w:val="18"/>
                    <w:szCs w:val="18"/>
                  </w:rPr>
                  <m:t>→0.01149</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N</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+0.00039</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C</m:t>
                    </m:r>
                  </m:e>
                  <m:sub>
                    <m:r>
                      <w:rPr>
                        <w:rFonts w:ascii="Cambria Math" w:eastAsiaTheme="minorEastAsia" w:hAnsi="Cambria Math" w:cstheme="minorBidi"/>
                        <w:sz w:val="18"/>
                        <w:szCs w:val="18"/>
                      </w:rPr>
                      <m:t>(s)</m:t>
                    </m:r>
                  </m:sub>
                </m:sSub>
                <m:r>
                  <w:rPr>
                    <w:rFonts w:ascii="Cambria Math" w:eastAsiaTheme="minorEastAsia" w:hAnsi="Cambria Math" w:cstheme="minorBidi"/>
                    <w:sz w:val="18"/>
                    <w:szCs w:val="18"/>
                  </w:rPr>
                  <m:t xml:space="preserve">+0.02642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+0.00320</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CO</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 xml:space="preserve">+0.00056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Al</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3(s)</m:t>
                    </m:r>
                  </m:sub>
                </m:sSub>
              </m:oMath>
            </m:oMathPara>
          </w:p>
        </w:tc>
        <w:tc>
          <w:tcPr>
            <w:tcW w:w="850" w:type="dxa"/>
            <w:shd w:val="clear" w:color="auto" w:fill="92D050"/>
          </w:tcPr>
          <w:p w14:paraId="3C4DB348"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-1.25</w:t>
            </w:r>
          </w:p>
        </w:tc>
        <w:tc>
          <w:tcPr>
            <w:tcW w:w="1276" w:type="dxa"/>
            <w:shd w:val="clear" w:color="auto" w:fill="92D050"/>
          </w:tcPr>
          <w:p w14:paraId="0BE39C8A"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-4304.8</w:t>
            </w:r>
          </w:p>
        </w:tc>
        <w:tc>
          <w:tcPr>
            <w:tcW w:w="1281" w:type="dxa"/>
            <w:shd w:val="clear" w:color="auto" w:fill="92D050"/>
          </w:tcPr>
          <w:p w14:paraId="35F90345"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0.99</w:t>
            </w:r>
          </w:p>
          <w:p w14:paraId="2CFF3D31"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(99%)</w:t>
            </w:r>
          </w:p>
        </w:tc>
      </w:tr>
      <w:tr w:rsidR="00DC716C" w:rsidRPr="00A4782F" w14:paraId="65A09CF8" w14:textId="77777777" w:rsidTr="00FF7AD7">
        <w:trPr>
          <w:jc w:val="center"/>
        </w:trPr>
        <w:tc>
          <w:tcPr>
            <w:tcW w:w="2122" w:type="dxa"/>
            <w:shd w:val="clear" w:color="auto" w:fill="FFC000"/>
          </w:tcPr>
          <w:p w14:paraId="371D23AB"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Barium Nitrate/TNT</w:t>
            </w:r>
          </w:p>
          <w:p w14:paraId="73EE1622" w14:textId="77777777" w:rsidR="00DC716C" w:rsidRPr="00A4782F" w:rsidRDefault="00DC716C" w:rsidP="00613E40">
            <w:pPr>
              <w:jc w:val="center"/>
              <w:rPr>
                <w:rStyle w:val="FootnoteReference"/>
                <w:rFonts w:asciiTheme="minorBidi" w:hAnsiTheme="minorBidi" w:cstheme="minorBidi"/>
                <w:sz w:val="18"/>
                <w:szCs w:val="18"/>
              </w:rPr>
            </w:pPr>
            <w:r w:rsidRPr="00A4782F">
              <w:rPr>
                <w:rFonts w:asciiTheme="minorBidi" w:eastAsiaTheme="minorEastAsia" w:hAnsiTheme="minorBidi" w:cstheme="minorBidi"/>
                <w:sz w:val="18"/>
                <w:szCs w:val="18"/>
              </w:rPr>
              <w:t>(10/90) – Baratol</w:t>
            </w:r>
          </w:p>
          <w:p w14:paraId="0FD40D57" w14:textId="77777777" w:rsidR="00DC716C" w:rsidRPr="00A4782F" w:rsidRDefault="00DC716C" w:rsidP="00613E40">
            <w:pPr>
              <w:jc w:val="center"/>
              <w:rPr>
                <w:rFonts w:asciiTheme="minorBidi" w:hAnsiTheme="minorBidi" w:cstheme="minorBidi"/>
                <w:sz w:val="18"/>
                <w:szCs w:val="18"/>
              </w:rPr>
            </w:pPr>
          </w:p>
        </w:tc>
        <w:tc>
          <w:tcPr>
            <w:tcW w:w="992" w:type="dxa"/>
            <w:shd w:val="clear" w:color="auto" w:fill="FFC000"/>
          </w:tcPr>
          <w:p w14:paraId="5510872A"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 xml:space="preserve">-4029 </w:t>
            </w:r>
          </w:p>
        </w:tc>
        <w:tc>
          <w:tcPr>
            <w:tcW w:w="850" w:type="dxa"/>
            <w:shd w:val="clear" w:color="auto" w:fill="FFC000"/>
          </w:tcPr>
          <w:p w14:paraId="761E37D0" w14:textId="549C096B" w:rsidR="00DC716C" w:rsidRPr="00A4782F" w:rsidRDefault="00986730" w:rsidP="00613E40">
            <w:pPr>
              <w:rPr>
                <w:rFonts w:asciiTheme="minorBidi" w:hAnsiTheme="minorBidi" w:cstheme="minorBidi"/>
                <w:sz w:val="18"/>
                <w:szCs w:val="18"/>
              </w:rPr>
            </w:pPr>
            <w:sdt>
              <w:sdtPr>
                <w:rPr>
                  <w:rFonts w:asciiTheme="minorBidi" w:hAnsiTheme="minorBidi" w:cstheme="minorBidi"/>
                  <w:sz w:val="18"/>
                  <w:szCs w:val="18"/>
                </w:rPr>
                <w:id w:val="286246545"/>
                <w:citation/>
              </w:sdtPr>
              <w:sdtEndPr/>
              <w:sdtContent>
                <w:r w:rsidR="00DC716C" w:rsidRPr="00A4782F">
                  <w:rPr>
                    <w:rFonts w:asciiTheme="minorBidi" w:hAnsiTheme="minorBidi" w:cstheme="minorBidi"/>
                    <w:sz w:val="18"/>
                    <w:szCs w:val="18"/>
                  </w:rPr>
                  <w:fldChar w:fldCharType="begin"/>
                </w:r>
                <w:r w:rsidR="00DC716C" w:rsidRPr="00A4782F">
                  <w:rPr>
                    <w:rFonts w:asciiTheme="minorBidi" w:hAnsiTheme="minorBidi" w:cstheme="minorBidi"/>
                    <w:sz w:val="18"/>
                    <w:szCs w:val="18"/>
                  </w:rPr>
                  <w:instrText xml:space="preserve">CITATION Placeholder5 \p B268 \l 2057 </w:instrText>
                </w:r>
                <w:r w:rsidR="00DC716C" w:rsidRPr="00A4782F">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[269, p. B268]</w:t>
                </w:r>
                <w:r w:rsidR="00DC716C" w:rsidRPr="00A4782F">
                  <w:rPr>
                    <w:rFonts w:asciiTheme="minorBidi" w:hAnsiTheme="minorBidi" w:cstheme="minorBidi"/>
                    <w:sz w:val="18"/>
                    <w:szCs w:val="18"/>
                  </w:rPr>
                  <w:fldChar w:fldCharType="end"/>
                </w:r>
              </w:sdtContent>
            </w:sdt>
          </w:p>
        </w:tc>
        <w:tc>
          <w:tcPr>
            <w:tcW w:w="7088" w:type="dxa"/>
            <w:shd w:val="clear" w:color="auto" w:fill="FFC000"/>
          </w:tcPr>
          <w:p w14:paraId="00501370" w14:textId="77777777" w:rsidR="00DC716C" w:rsidRPr="00A4782F" w:rsidRDefault="00986730" w:rsidP="00613E40">
            <w:pPr>
              <w:rPr>
                <w:rFonts w:asciiTheme="minorBidi" w:hAnsiTheme="minorBidi" w:cstheme="minorBidi"/>
                <w:sz w:val="18"/>
                <w:szCs w:val="18"/>
              </w:rPr>
            </w:pPr>
            <m:oMathPara>
              <m:oMath>
                <m:sSub>
                  <m:sSubPr>
                    <m:ctrlPr>
                      <w:rPr>
                        <w:rFonts w:ascii="Cambria Math" w:eastAsiaTheme="minorEastAsia" w:hAnsi="Cambria Math" w:cstheme="minorBidi"/>
                        <w:i/>
                        <w:sz w:val="18"/>
                        <w:szCs w:val="18"/>
                      </w:rPr>
                    </m:ctrlPr>
                  </m:sSubPr>
                  <m:e>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0.02774</m:t>
                        </m:r>
                      </m:sub>
                    </m:sSub>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0.01981</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0.01265</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0.02607</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Ba</m:t>
                    </m:r>
                  </m:e>
                  <m:sub>
                    <m:r>
                      <w:rPr>
                        <w:rFonts w:ascii="Cambria Math" w:eastAsiaTheme="minorEastAsia" w:hAnsi="Cambria Math" w:cstheme="minorBidi"/>
                        <w:sz w:val="18"/>
                        <w:szCs w:val="18"/>
                      </w:rPr>
                      <m:t>0.00038(s)</m:t>
                    </m:r>
                  </m:sub>
                </m:sSub>
                <m:r>
                  <w:rPr>
                    <w:rFonts w:ascii="Cambria Math" w:eastAsiaTheme="minorEastAsia" w:hAnsi="Cambria Math" w:cstheme="minorBidi"/>
                    <w:sz w:val="18"/>
                    <w:szCs w:val="18"/>
                  </w:rPr>
                  <m:t>→0.00633</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N</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 xml:space="preserve">+0.01636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(s)</m:t>
                    </m:r>
                  </m:sub>
                </m:sSub>
                <m:r>
                  <w:rPr>
                    <w:rFonts w:ascii="Cambria Math" w:eastAsiaTheme="minorEastAsia" w:hAnsi="Cambria Math" w:cstheme="minorBidi"/>
                    <w:sz w:val="18"/>
                    <w:szCs w:val="18"/>
                  </w:rPr>
                  <m:t>+0.00991</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+0.00698 C</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+0.00440</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CO</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+0.00038 Ba</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(s)</m:t>
                    </m:r>
                  </m:sub>
                </m:sSub>
              </m:oMath>
            </m:oMathPara>
          </w:p>
        </w:tc>
        <w:tc>
          <w:tcPr>
            <w:tcW w:w="850" w:type="dxa"/>
            <w:shd w:val="clear" w:color="auto" w:fill="FFC000"/>
          </w:tcPr>
          <w:p w14:paraId="1B066052"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-63.50</w:t>
            </w:r>
          </w:p>
        </w:tc>
        <w:tc>
          <w:tcPr>
            <w:tcW w:w="1276" w:type="dxa"/>
            <w:shd w:val="clear" w:color="auto" w:fill="FFC000"/>
          </w:tcPr>
          <w:p w14:paraId="5EA9D8D8"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-4652.7</w:t>
            </w:r>
          </w:p>
        </w:tc>
        <w:tc>
          <w:tcPr>
            <w:tcW w:w="1281" w:type="dxa"/>
            <w:shd w:val="clear" w:color="auto" w:fill="FFC000"/>
          </w:tcPr>
          <w:p w14:paraId="34F0C164"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1.15</w:t>
            </w:r>
          </w:p>
          <w:p w14:paraId="1337FAE3"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(115%)</w:t>
            </w:r>
          </w:p>
        </w:tc>
      </w:tr>
      <w:tr w:rsidR="00DC716C" w:rsidRPr="00A4782F" w14:paraId="4C5FBACE" w14:textId="77777777" w:rsidTr="00FF7AD7">
        <w:trPr>
          <w:jc w:val="center"/>
        </w:trPr>
        <w:tc>
          <w:tcPr>
            <w:tcW w:w="2122" w:type="dxa"/>
            <w:shd w:val="clear" w:color="auto" w:fill="92D050"/>
          </w:tcPr>
          <w:p w14:paraId="5DB2D35F"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AN/TNT/NG</w:t>
            </w:r>
          </w:p>
          <w:p w14:paraId="3063D854"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(70/25/5)</w:t>
            </w:r>
          </w:p>
          <w:p w14:paraId="016EC8D0" w14:textId="77777777" w:rsidR="00DC716C" w:rsidRPr="00A4782F" w:rsidRDefault="00DC716C" w:rsidP="00613E40">
            <w:pPr>
              <w:jc w:val="center"/>
              <w:rPr>
                <w:rFonts w:asciiTheme="minorBidi" w:eastAsiaTheme="minorEastAsia" w:hAnsiTheme="minorBidi" w:cstheme="minorBidi"/>
                <w:sz w:val="18"/>
                <w:szCs w:val="18"/>
              </w:rPr>
            </w:pPr>
            <w:r w:rsidRPr="00A4782F">
              <w:rPr>
                <w:rFonts w:asciiTheme="minorBidi" w:eastAsiaTheme="minorEastAsia" w:hAnsiTheme="minorBidi" w:cstheme="minorBidi"/>
                <w:sz w:val="18"/>
                <w:szCs w:val="18"/>
              </w:rPr>
              <w:t>Donarite</w:t>
            </w:r>
          </w:p>
        </w:tc>
        <w:tc>
          <w:tcPr>
            <w:tcW w:w="992" w:type="dxa"/>
            <w:shd w:val="clear" w:color="auto" w:fill="92D050"/>
          </w:tcPr>
          <w:p w14:paraId="121A932E"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-3559</w:t>
            </w:r>
          </w:p>
        </w:tc>
        <w:tc>
          <w:tcPr>
            <w:tcW w:w="850" w:type="dxa"/>
            <w:shd w:val="clear" w:color="auto" w:fill="92D050"/>
          </w:tcPr>
          <w:p w14:paraId="208D075B" w14:textId="7EE4ED7D" w:rsidR="00DC716C" w:rsidRPr="00A4782F" w:rsidRDefault="00986730" w:rsidP="00613E40">
            <w:pPr>
              <w:rPr>
                <w:rFonts w:asciiTheme="minorBidi" w:hAnsiTheme="minorBidi" w:cstheme="minorBidi"/>
                <w:sz w:val="18"/>
                <w:szCs w:val="18"/>
              </w:rPr>
            </w:pPr>
            <w:sdt>
              <w:sdtPr>
                <w:rPr>
                  <w:rFonts w:asciiTheme="minorBidi" w:hAnsiTheme="minorBidi" w:cstheme="minorBidi"/>
                  <w:sz w:val="18"/>
                  <w:szCs w:val="18"/>
                </w:rPr>
                <w:id w:val="-1483915690"/>
                <w:citation/>
              </w:sdtPr>
              <w:sdtEndPr/>
              <w:sdtContent>
                <w:r w:rsidR="00DC716C" w:rsidRPr="00A4782F">
                  <w:rPr>
                    <w:rFonts w:asciiTheme="minorBidi" w:hAnsiTheme="minorBidi" w:cstheme="minorBidi"/>
                    <w:sz w:val="18"/>
                    <w:szCs w:val="18"/>
                  </w:rPr>
                  <w:fldChar w:fldCharType="begin"/>
                </w:r>
                <w:r w:rsidR="00DC716C" w:rsidRPr="00A4782F">
                  <w:rPr>
                    <w:rFonts w:asciiTheme="minorBidi" w:hAnsiTheme="minorBidi" w:cstheme="minorBidi"/>
                    <w:sz w:val="18"/>
                    <w:szCs w:val="18"/>
                  </w:rPr>
                  <w:instrText xml:space="preserve"> CITATION Mar171 \l 2057 </w:instrText>
                </w:r>
                <w:r w:rsidR="00DC716C" w:rsidRPr="00A4782F">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[263]</w:t>
                </w:r>
                <w:r w:rsidR="00DC716C" w:rsidRPr="00A4782F">
                  <w:rPr>
                    <w:rFonts w:asciiTheme="minorBidi" w:hAnsiTheme="minorBidi" w:cstheme="minorBidi"/>
                    <w:sz w:val="18"/>
                    <w:szCs w:val="18"/>
                  </w:rPr>
                  <w:fldChar w:fldCharType="end"/>
                </w:r>
              </w:sdtContent>
            </w:sdt>
          </w:p>
        </w:tc>
        <w:tc>
          <w:tcPr>
            <w:tcW w:w="7088" w:type="dxa"/>
            <w:shd w:val="clear" w:color="auto" w:fill="92D050"/>
          </w:tcPr>
          <w:p w14:paraId="5D600383" w14:textId="77777777" w:rsidR="00DC716C" w:rsidRPr="00A4782F" w:rsidRDefault="00986730" w:rsidP="00613E40">
            <w:pPr>
              <w:rPr>
                <w:rFonts w:asciiTheme="minorBidi" w:hAnsiTheme="minorBidi" w:cstheme="minorBidi"/>
                <w:sz w:val="18"/>
                <w:szCs w:val="18"/>
              </w:rPr>
            </w:pPr>
            <m:oMathPara>
              <m:oMath>
                <m:sSub>
                  <m:sSubPr>
                    <m:ctrlPr>
                      <w:rPr>
                        <w:rFonts w:ascii="Cambria Math" w:eastAsiaTheme="minorEastAsia" w:hAnsi="Cambria Math" w:cstheme="minorBidi"/>
                        <w:i/>
                        <w:sz w:val="18"/>
                        <w:szCs w:val="18"/>
                      </w:rPr>
                    </m:ctrlPr>
                  </m:sSubPr>
                  <m:e>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0.00555</m:t>
                        </m:r>
                      </m:sub>
                    </m:sSub>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0.04438</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0.02263</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0.03573(s)</m:t>
                    </m:r>
                  </m:sub>
                </m:sSub>
                <m:r>
                  <w:rPr>
                    <w:rFonts w:ascii="Cambria Math" w:eastAsiaTheme="minorEastAsia" w:hAnsi="Cambria Math" w:cstheme="minorBidi"/>
                    <w:sz w:val="18"/>
                    <w:szCs w:val="18"/>
                  </w:rPr>
                  <m:t xml:space="preserve">→0.01132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 xml:space="preserve">+0.02219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 xml:space="preserve">+0.00555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CO</m:t>
                    </m:r>
                  </m:e>
                  <m:sub>
                    <m:r>
                      <w:rPr>
                        <w:rFonts w:ascii="Cambria Math" w:eastAsiaTheme="minorEastAsia" w:hAnsi="Cambria Math" w:cstheme="minorBidi"/>
                        <w:sz w:val="18"/>
                        <w:szCs w:val="18"/>
                      </w:rPr>
                      <m:t>2</m:t>
                    </m:r>
                    <m:d>
                      <m:dPr>
                        <m:ctrlPr>
                          <w:rPr>
                            <w:rFonts w:ascii="Cambria Math" w:eastAsiaTheme="minorEastAsia" w:hAnsi="Cambria Math" w:cstheme="minorBidi"/>
                            <w:i/>
                            <w:sz w:val="18"/>
                            <w:szCs w:val="18"/>
                          </w:rPr>
                        </m:ctrlPr>
                      </m:dPr>
                      <m:e>
                        <m:r>
                          <w:rPr>
                            <w:rFonts w:ascii="Cambria Math" w:eastAsiaTheme="minorEastAsia" w:hAnsi="Cambria Math" w:cstheme="minorBidi"/>
                            <w:sz w:val="18"/>
                            <w:szCs w:val="18"/>
                          </w:rPr>
                          <m:t>g</m:t>
                        </m:r>
                      </m:e>
                    </m:d>
                  </m:sub>
                </m:sSub>
                <m:r>
                  <w:rPr>
                    <w:rFonts w:ascii="Cambria Math" w:eastAsiaTheme="minorEastAsia" w:hAnsi="Cambria Math" w:cstheme="minorBidi"/>
                    <w:sz w:val="18"/>
                    <w:szCs w:val="18"/>
                  </w:rPr>
                  <m:t xml:space="preserve">+0.00122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2(g)</m:t>
                    </m:r>
                  </m:sub>
                </m:sSub>
              </m:oMath>
            </m:oMathPara>
          </w:p>
        </w:tc>
        <w:tc>
          <w:tcPr>
            <w:tcW w:w="850" w:type="dxa"/>
            <w:shd w:val="clear" w:color="auto" w:fill="92D050"/>
          </w:tcPr>
          <w:p w14:paraId="4773ABCB"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+3.91</w:t>
            </w:r>
          </w:p>
        </w:tc>
        <w:tc>
          <w:tcPr>
            <w:tcW w:w="1276" w:type="dxa"/>
            <w:shd w:val="clear" w:color="auto" w:fill="92D050"/>
          </w:tcPr>
          <w:p w14:paraId="3B925BD2"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-3773.4</w:t>
            </w:r>
          </w:p>
        </w:tc>
        <w:tc>
          <w:tcPr>
            <w:tcW w:w="1281" w:type="dxa"/>
            <w:shd w:val="clear" w:color="auto" w:fill="92D050"/>
          </w:tcPr>
          <w:p w14:paraId="78D94F4B"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1.06</w:t>
            </w:r>
          </w:p>
          <w:p w14:paraId="43C3DF71"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(106%)</w:t>
            </w:r>
          </w:p>
        </w:tc>
      </w:tr>
      <w:tr w:rsidR="00DC716C" w:rsidRPr="00A4782F" w14:paraId="59FD2E6F" w14:textId="77777777" w:rsidTr="00FF7AD7">
        <w:trPr>
          <w:jc w:val="center"/>
        </w:trPr>
        <w:tc>
          <w:tcPr>
            <w:tcW w:w="2122" w:type="dxa"/>
            <w:shd w:val="clear" w:color="auto" w:fill="92D050"/>
          </w:tcPr>
          <w:p w14:paraId="0F8E58FD"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AN/TNT/AL</w:t>
            </w:r>
          </w:p>
          <w:p w14:paraId="62F8A7D1"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(40/40/20) – Minol 2</w:t>
            </w:r>
          </w:p>
        </w:tc>
        <w:tc>
          <w:tcPr>
            <w:tcW w:w="992" w:type="dxa"/>
            <w:shd w:val="clear" w:color="auto" w:fill="92D050"/>
          </w:tcPr>
          <w:p w14:paraId="784AE8D2"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-6782</w:t>
            </w:r>
          </w:p>
          <w:p w14:paraId="6CD2AFB4" w14:textId="77777777" w:rsidR="00DC716C" w:rsidRPr="00A4782F" w:rsidRDefault="00DC716C" w:rsidP="00613E40">
            <w:pPr>
              <w:rPr>
                <w:rFonts w:asciiTheme="minorBidi" w:hAnsiTheme="minorBidi" w:cstheme="minorBidi"/>
                <w:sz w:val="18"/>
                <w:szCs w:val="18"/>
              </w:rPr>
            </w:pPr>
          </w:p>
        </w:tc>
        <w:tc>
          <w:tcPr>
            <w:tcW w:w="850" w:type="dxa"/>
            <w:shd w:val="clear" w:color="auto" w:fill="92D050"/>
          </w:tcPr>
          <w:p w14:paraId="69AB907D" w14:textId="06821F49" w:rsidR="00DC716C" w:rsidRPr="00A4782F" w:rsidRDefault="00986730" w:rsidP="00613E40">
            <w:pPr>
              <w:rPr>
                <w:rFonts w:asciiTheme="minorBidi" w:hAnsiTheme="minorBidi" w:cstheme="minorBidi"/>
                <w:sz w:val="18"/>
                <w:szCs w:val="18"/>
              </w:rPr>
            </w:pPr>
            <w:sdt>
              <w:sdtPr>
                <w:rPr>
                  <w:rFonts w:asciiTheme="minorBidi" w:hAnsiTheme="minorBidi" w:cstheme="minorBidi"/>
                  <w:sz w:val="18"/>
                  <w:szCs w:val="18"/>
                </w:rPr>
                <w:id w:val="-2054911973"/>
                <w:citation/>
              </w:sdtPr>
              <w:sdtEndPr/>
              <w:sdtContent>
                <w:r w:rsidR="00DC716C" w:rsidRPr="00A4782F">
                  <w:rPr>
                    <w:rFonts w:asciiTheme="minorBidi" w:hAnsiTheme="minorBidi" w:cstheme="minorBidi"/>
                    <w:sz w:val="18"/>
                    <w:szCs w:val="18"/>
                  </w:rPr>
                  <w:fldChar w:fldCharType="begin"/>
                </w:r>
                <w:r w:rsidR="00DC716C" w:rsidRPr="00A4782F">
                  <w:rPr>
                    <w:rFonts w:asciiTheme="minorBidi" w:hAnsiTheme="minorBidi" w:cstheme="minorBidi"/>
                    <w:sz w:val="18"/>
                    <w:szCs w:val="18"/>
                  </w:rPr>
                  <w:instrText xml:space="preserve">CITATION Coo94 \p 8 \l 2057 </w:instrText>
                </w:r>
                <w:r w:rsidR="00DC716C" w:rsidRPr="00A4782F">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[266, p. 8]</w:t>
                </w:r>
                <w:r w:rsidR="00DC716C" w:rsidRPr="00A4782F">
                  <w:rPr>
                    <w:rFonts w:asciiTheme="minorBidi" w:hAnsiTheme="minorBidi" w:cstheme="minorBidi"/>
                    <w:sz w:val="18"/>
                    <w:szCs w:val="18"/>
                  </w:rPr>
                  <w:fldChar w:fldCharType="end"/>
                </w:r>
              </w:sdtContent>
            </w:sdt>
          </w:p>
        </w:tc>
        <w:tc>
          <w:tcPr>
            <w:tcW w:w="7088" w:type="dxa"/>
            <w:shd w:val="clear" w:color="auto" w:fill="92D050"/>
          </w:tcPr>
          <w:p w14:paraId="75D2EE3D" w14:textId="77777777" w:rsidR="00DC716C" w:rsidRPr="00A4782F" w:rsidRDefault="00986730" w:rsidP="00613E40">
            <w:pPr>
              <w:rPr>
                <w:rFonts w:asciiTheme="minorBidi" w:hAnsiTheme="minorBidi" w:cstheme="minorBidi"/>
                <w:sz w:val="18"/>
                <w:szCs w:val="18"/>
              </w:rPr>
            </w:pPr>
            <m:oMathPara>
              <m:oMath>
                <m:sSub>
                  <m:sSubPr>
                    <m:ctrlPr>
                      <w:rPr>
                        <w:rFonts w:ascii="Cambria Math" w:eastAsiaTheme="minorEastAsia" w:hAnsi="Cambria Math" w:cstheme="minorBidi"/>
                        <w:i/>
                        <w:sz w:val="18"/>
                        <w:szCs w:val="18"/>
                      </w:rPr>
                    </m:ctrlPr>
                  </m:sSubPr>
                  <m:e>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0.01233</m:t>
                        </m:r>
                      </m:sub>
                    </m:sSub>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0.02880</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0.01528</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0.02556</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Al</m:t>
                    </m:r>
                  </m:e>
                  <m:sub>
                    <m:r>
                      <w:rPr>
                        <w:rFonts w:ascii="Cambria Math" w:eastAsiaTheme="minorEastAsia" w:hAnsi="Cambria Math" w:cstheme="minorBidi"/>
                        <w:sz w:val="18"/>
                        <w:szCs w:val="18"/>
                      </w:rPr>
                      <m:t>0.00741(s)</m:t>
                    </m:r>
                  </m:sub>
                </m:sSub>
                <m:r>
                  <w:rPr>
                    <w:rFonts w:ascii="Cambria Math" w:eastAsiaTheme="minorEastAsia" w:hAnsi="Cambria Math" w:cstheme="minorBidi"/>
                    <w:sz w:val="18"/>
                    <w:szCs w:val="18"/>
                  </w:rPr>
                  <m:t>→0.00764</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N</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 xml:space="preserve">+0.00117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(s)</m:t>
                    </m:r>
                  </m:sub>
                </m:sSub>
                <m:r>
                  <w:rPr>
                    <w:rFonts w:ascii="Cambria Math" w:eastAsiaTheme="minorEastAsia" w:hAnsi="Cambria Math" w:cstheme="minorBidi"/>
                    <w:sz w:val="18"/>
                    <w:szCs w:val="18"/>
                  </w:rPr>
                  <m:t>+0.00330</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+0.01116 C</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+0.00371</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Al</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3(s)</m:t>
                    </m:r>
                  </m:sub>
                </m:sSub>
                <m:r>
                  <w:rPr>
                    <w:rFonts w:ascii="Cambria Math" w:eastAsiaTheme="minorEastAsia" w:hAnsi="Cambria Math" w:cstheme="minorBidi"/>
                    <w:sz w:val="18"/>
                    <w:szCs w:val="18"/>
                  </w:rPr>
                  <m:t xml:space="preserve">+0.01112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H</m:t>
                    </m:r>
                  </m:e>
                  <m:sub>
                    <m:r>
                      <w:rPr>
                        <w:rFonts w:ascii="Cambria Math" w:eastAsiaTheme="minorEastAsia" w:hAnsi="Cambria Math" w:cstheme="minorBidi"/>
                        <w:sz w:val="18"/>
                        <w:szCs w:val="18"/>
                      </w:rPr>
                      <m:t>2(g)</m:t>
                    </m:r>
                  </m:sub>
                </m:sSub>
              </m:oMath>
            </m:oMathPara>
          </w:p>
        </w:tc>
        <w:tc>
          <w:tcPr>
            <w:tcW w:w="850" w:type="dxa"/>
            <w:shd w:val="clear" w:color="auto" w:fill="92D050"/>
          </w:tcPr>
          <w:p w14:paraId="380A8A67"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-39.38</w:t>
            </w:r>
          </w:p>
        </w:tc>
        <w:tc>
          <w:tcPr>
            <w:tcW w:w="1276" w:type="dxa"/>
            <w:shd w:val="clear" w:color="auto" w:fill="92D050"/>
          </w:tcPr>
          <w:p w14:paraId="076C6F28"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-6900.1</w:t>
            </w:r>
          </w:p>
        </w:tc>
        <w:tc>
          <w:tcPr>
            <w:tcW w:w="1281" w:type="dxa"/>
            <w:shd w:val="clear" w:color="auto" w:fill="92D050"/>
          </w:tcPr>
          <w:p w14:paraId="65F10DEC"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1.02</w:t>
            </w:r>
          </w:p>
          <w:p w14:paraId="6BB00002"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(102%)</w:t>
            </w:r>
          </w:p>
        </w:tc>
      </w:tr>
      <w:tr w:rsidR="00DC716C" w:rsidRPr="00A4782F" w14:paraId="323B40F5" w14:textId="77777777" w:rsidTr="00FF7AD7">
        <w:trPr>
          <w:jc w:val="center"/>
        </w:trPr>
        <w:tc>
          <w:tcPr>
            <w:tcW w:w="2122" w:type="dxa"/>
            <w:shd w:val="clear" w:color="auto" w:fill="FFC000"/>
          </w:tcPr>
          <w:p w14:paraId="60EB2CC4"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KClO</w:t>
            </w:r>
            <w:r w:rsidRPr="00A4782F">
              <w:rPr>
                <w:rFonts w:asciiTheme="minorBidi" w:hAnsiTheme="minorBidi" w:cstheme="minorBidi"/>
                <w:sz w:val="18"/>
                <w:szCs w:val="18"/>
                <w:vertAlign w:val="subscript"/>
              </w:rPr>
              <w:t>3</w:t>
            </w:r>
            <w:r w:rsidRPr="00A4782F">
              <w:rPr>
                <w:rFonts w:asciiTheme="minorBidi" w:hAnsiTheme="minorBidi" w:cstheme="minorBidi"/>
                <w:sz w:val="18"/>
                <w:szCs w:val="18"/>
              </w:rPr>
              <w:t>/Vaseline</w:t>
            </w:r>
          </w:p>
          <w:p w14:paraId="3921503E"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(90/10) - Cheddite</w:t>
            </w:r>
          </w:p>
        </w:tc>
        <w:tc>
          <w:tcPr>
            <w:tcW w:w="992" w:type="dxa"/>
            <w:shd w:val="clear" w:color="auto" w:fill="FFC000"/>
          </w:tcPr>
          <w:p w14:paraId="4E1029B9"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-4961</w:t>
            </w:r>
          </w:p>
        </w:tc>
        <w:tc>
          <w:tcPr>
            <w:tcW w:w="850" w:type="dxa"/>
            <w:shd w:val="clear" w:color="auto" w:fill="FFC000"/>
          </w:tcPr>
          <w:p w14:paraId="5D1D77D2" w14:textId="76381829" w:rsidR="00DC716C" w:rsidRPr="00A4782F" w:rsidRDefault="00986730" w:rsidP="00613E40">
            <w:pPr>
              <w:rPr>
                <w:rFonts w:asciiTheme="minorBidi" w:hAnsiTheme="minorBidi" w:cstheme="minorBidi"/>
                <w:sz w:val="18"/>
                <w:szCs w:val="18"/>
              </w:rPr>
            </w:pPr>
            <w:sdt>
              <w:sdtPr>
                <w:rPr>
                  <w:rFonts w:asciiTheme="minorBidi" w:hAnsiTheme="minorBidi" w:cstheme="minorBidi"/>
                  <w:sz w:val="18"/>
                  <w:szCs w:val="18"/>
                </w:rPr>
                <w:id w:val="-581064898"/>
                <w:citation/>
              </w:sdtPr>
              <w:sdtEndPr/>
              <w:sdtContent>
                <w:r w:rsidR="00DC716C" w:rsidRPr="00A4782F">
                  <w:rPr>
                    <w:rFonts w:asciiTheme="minorBidi" w:hAnsiTheme="minorBidi" w:cstheme="minorBidi"/>
                    <w:sz w:val="18"/>
                    <w:szCs w:val="18"/>
                  </w:rPr>
                  <w:fldChar w:fldCharType="begin"/>
                </w:r>
                <w:r w:rsidR="00DC716C" w:rsidRPr="00A4782F">
                  <w:rPr>
                    <w:rFonts w:asciiTheme="minorBidi" w:hAnsiTheme="minorBidi" w:cstheme="minorBidi"/>
                    <w:sz w:val="18"/>
                    <w:szCs w:val="18"/>
                  </w:rPr>
                  <w:instrText xml:space="preserve">CITATION Placeholder5 \p C157 \l 2057 </w:instrText>
                </w:r>
                <w:r w:rsidR="00DC716C" w:rsidRPr="00A4782F">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[269, p. C157]</w:t>
                </w:r>
                <w:r w:rsidR="00DC716C" w:rsidRPr="00A4782F">
                  <w:rPr>
                    <w:rFonts w:asciiTheme="minorBidi" w:hAnsiTheme="minorBidi" w:cstheme="minorBidi"/>
                    <w:sz w:val="18"/>
                    <w:szCs w:val="18"/>
                  </w:rPr>
                  <w:fldChar w:fldCharType="end"/>
                </w:r>
              </w:sdtContent>
            </w:sdt>
          </w:p>
        </w:tc>
        <w:tc>
          <w:tcPr>
            <w:tcW w:w="7088" w:type="dxa"/>
            <w:shd w:val="clear" w:color="auto" w:fill="FFC000"/>
          </w:tcPr>
          <w:p w14:paraId="4E8A966B" w14:textId="77777777" w:rsidR="00DC716C" w:rsidRPr="00A4782F" w:rsidRDefault="00986730" w:rsidP="00613E40">
            <w:pPr>
              <w:rPr>
                <w:rFonts w:asciiTheme="minorBidi" w:hAnsiTheme="minorBidi" w:cstheme="minorBidi"/>
                <w:sz w:val="18"/>
                <w:szCs w:val="18"/>
              </w:rPr>
            </w:pPr>
            <m:oMathPara>
              <m:oMath>
                <m:sSub>
                  <m:sSubPr>
                    <m:ctrlPr>
                      <w:rPr>
                        <w:rFonts w:ascii="Cambria Math" w:eastAsiaTheme="minorEastAsia" w:hAnsi="Cambria Math" w:cstheme="minorBidi"/>
                        <w:i/>
                        <w:sz w:val="18"/>
                        <w:szCs w:val="18"/>
                      </w:rPr>
                    </m:ctrlPr>
                  </m:sSubPr>
                  <m:e>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0.00572</m:t>
                        </m:r>
                      </m:sub>
                    </m:sSub>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0.01190</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0.02203</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K</m:t>
                    </m:r>
                  </m:e>
                  <m:sub>
                    <m:r>
                      <w:rPr>
                        <w:rFonts w:ascii="Cambria Math" w:eastAsiaTheme="minorEastAsia" w:hAnsi="Cambria Math" w:cstheme="minorBidi"/>
                        <w:sz w:val="18"/>
                        <w:szCs w:val="18"/>
                      </w:rPr>
                      <m:t>0.00734</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Cl</m:t>
                    </m:r>
                  </m:e>
                  <m:sub>
                    <m:r>
                      <w:rPr>
                        <w:rFonts w:ascii="Cambria Math" w:eastAsiaTheme="minorEastAsia" w:hAnsi="Cambria Math" w:cstheme="minorBidi"/>
                        <w:sz w:val="18"/>
                        <w:szCs w:val="18"/>
                      </w:rPr>
                      <m:t>0.00734(s)</m:t>
                    </m:r>
                  </m:sub>
                </m:sSub>
                <m:r>
                  <w:rPr>
                    <w:rFonts w:ascii="Cambria Math" w:eastAsiaTheme="minorEastAsia" w:hAnsi="Cambria Math" w:cstheme="minorBidi"/>
                    <w:sz w:val="18"/>
                    <w:szCs w:val="18"/>
                  </w:rPr>
                  <m:t xml:space="preserve">→0.00155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KClO</m:t>
                    </m:r>
                  </m:e>
                  <m:sub>
                    <m:r>
                      <w:rPr>
                        <w:rFonts w:ascii="Cambria Math" w:eastAsiaTheme="minorEastAsia" w:hAnsi="Cambria Math" w:cstheme="minorBidi"/>
                        <w:sz w:val="18"/>
                        <w:szCs w:val="18"/>
                      </w:rPr>
                      <m:t>3(s)</m:t>
                    </m:r>
                  </m:sub>
                </m:sSub>
                <m:r>
                  <w:rPr>
                    <w:rFonts w:ascii="Cambria Math" w:eastAsiaTheme="minorEastAsia" w:hAnsi="Cambria Math" w:cstheme="minorBidi"/>
                    <w:sz w:val="18"/>
                    <w:szCs w:val="18"/>
                  </w:rPr>
                  <m:t xml:space="preserve">+0.00595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+0.00572</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CO</m:t>
                    </m:r>
                  </m:e>
                  <m:sub>
                    <m:r>
                      <w:rPr>
                        <w:rFonts w:ascii="Cambria Math" w:eastAsiaTheme="minorEastAsia" w:hAnsi="Cambria Math" w:cstheme="minorBidi"/>
                        <w:sz w:val="18"/>
                        <w:szCs w:val="18"/>
                      </w:rPr>
                      <m:t>2</m:t>
                    </m:r>
                    <m:d>
                      <m:dPr>
                        <m:ctrlPr>
                          <w:rPr>
                            <w:rFonts w:ascii="Cambria Math" w:eastAsiaTheme="minorEastAsia" w:hAnsi="Cambria Math" w:cstheme="minorBidi"/>
                            <w:i/>
                            <w:sz w:val="18"/>
                            <w:szCs w:val="18"/>
                          </w:rPr>
                        </m:ctrlPr>
                      </m:dPr>
                      <m:e>
                        <m:r>
                          <w:rPr>
                            <w:rFonts w:ascii="Cambria Math" w:eastAsiaTheme="minorEastAsia" w:hAnsi="Cambria Math" w:cstheme="minorBidi"/>
                            <w:sz w:val="18"/>
                            <w:szCs w:val="18"/>
                          </w:rPr>
                          <m:t>g</m:t>
                        </m:r>
                      </m:e>
                    </m:d>
                  </m:sub>
                </m:sSub>
                <m:r>
                  <w:rPr>
                    <w:rFonts w:ascii="Cambria Math" w:eastAsiaTheme="minorEastAsia" w:hAnsi="Cambria Math" w:cstheme="minorBidi"/>
                    <w:sz w:val="18"/>
                    <w:szCs w:val="18"/>
                  </w:rPr>
                  <m:t xml:space="preserve">+0.00580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KCl</m:t>
                    </m:r>
                  </m:e>
                  <m:sub>
                    <m:r>
                      <w:rPr>
                        <w:rFonts w:ascii="Cambria Math" w:eastAsiaTheme="minorEastAsia" w:hAnsi="Cambria Math" w:cstheme="minorBidi"/>
                        <w:sz w:val="18"/>
                        <w:szCs w:val="18"/>
                      </w:rPr>
                      <m:t>(s)</m:t>
                    </m:r>
                  </m:sub>
                </m:sSub>
              </m:oMath>
            </m:oMathPara>
          </w:p>
        </w:tc>
        <w:tc>
          <w:tcPr>
            <w:tcW w:w="850" w:type="dxa"/>
            <w:shd w:val="clear" w:color="auto" w:fill="FFC000"/>
          </w:tcPr>
          <w:p w14:paraId="35B96CA0"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+7.42</w:t>
            </w:r>
          </w:p>
        </w:tc>
        <w:tc>
          <w:tcPr>
            <w:tcW w:w="1276" w:type="dxa"/>
            <w:shd w:val="clear" w:color="auto" w:fill="FFC000"/>
          </w:tcPr>
          <w:p w14:paraId="2589033A"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-5913.9</w:t>
            </w:r>
          </w:p>
        </w:tc>
        <w:tc>
          <w:tcPr>
            <w:tcW w:w="1281" w:type="dxa"/>
            <w:shd w:val="clear" w:color="auto" w:fill="FFC000"/>
          </w:tcPr>
          <w:p w14:paraId="144D9E64"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1.19</w:t>
            </w:r>
          </w:p>
          <w:p w14:paraId="00C21F66"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(119%)</w:t>
            </w:r>
          </w:p>
        </w:tc>
      </w:tr>
      <w:tr w:rsidR="00DC716C" w:rsidRPr="00A4782F" w14:paraId="1B097823" w14:textId="77777777" w:rsidTr="00FF7AD7">
        <w:trPr>
          <w:jc w:val="center"/>
        </w:trPr>
        <w:tc>
          <w:tcPr>
            <w:tcW w:w="2122" w:type="dxa"/>
            <w:shd w:val="clear" w:color="auto" w:fill="92D050"/>
          </w:tcPr>
          <w:p w14:paraId="2637B3A0"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Lead Azide (PbN</w:t>
            </w:r>
            <w:r w:rsidRPr="00A4782F">
              <w:rPr>
                <w:rFonts w:asciiTheme="minorBidi" w:hAnsiTheme="minorBidi" w:cstheme="minorBidi"/>
                <w:sz w:val="18"/>
                <w:szCs w:val="18"/>
                <w:vertAlign w:val="subscript"/>
              </w:rPr>
              <w:t>6</w:t>
            </w:r>
            <w:r w:rsidRPr="00A4782F">
              <w:rPr>
                <w:rFonts w:asciiTheme="minorBidi" w:hAnsiTheme="minorBidi" w:cstheme="minorBidi"/>
                <w:sz w:val="18"/>
                <w:szCs w:val="18"/>
              </w:rPr>
              <w:t>)</w:t>
            </w:r>
          </w:p>
        </w:tc>
        <w:tc>
          <w:tcPr>
            <w:tcW w:w="992" w:type="dxa"/>
            <w:shd w:val="clear" w:color="auto" w:fill="92D050"/>
          </w:tcPr>
          <w:p w14:paraId="41F2BE14"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-1610</w:t>
            </w:r>
          </w:p>
        </w:tc>
        <w:tc>
          <w:tcPr>
            <w:tcW w:w="850" w:type="dxa"/>
            <w:shd w:val="clear" w:color="auto" w:fill="92D050"/>
          </w:tcPr>
          <w:p w14:paraId="1872E943" w14:textId="7308102B" w:rsidR="00DC716C" w:rsidRPr="00A4782F" w:rsidRDefault="00986730" w:rsidP="00613E40">
            <w:pPr>
              <w:rPr>
                <w:rFonts w:asciiTheme="minorBidi" w:hAnsiTheme="minorBidi" w:cstheme="minorBidi"/>
                <w:sz w:val="18"/>
                <w:szCs w:val="18"/>
              </w:rPr>
            </w:pPr>
            <w:sdt>
              <w:sdtPr>
                <w:rPr>
                  <w:rFonts w:asciiTheme="minorBidi" w:hAnsiTheme="minorBidi" w:cstheme="minorBidi"/>
                  <w:sz w:val="18"/>
                  <w:szCs w:val="18"/>
                </w:rPr>
                <w:id w:val="509961064"/>
                <w:citation/>
              </w:sdtPr>
              <w:sdtEndPr/>
              <w:sdtContent>
                <w:r w:rsidR="00DC716C" w:rsidRPr="00A4782F">
                  <w:rPr>
                    <w:rFonts w:asciiTheme="minorBidi" w:hAnsiTheme="minorBidi" w:cstheme="minorBidi"/>
                    <w:sz w:val="18"/>
                    <w:szCs w:val="18"/>
                  </w:rPr>
                  <w:fldChar w:fldCharType="begin"/>
                </w:r>
                <w:r w:rsidR="00DC716C" w:rsidRPr="00A4782F">
                  <w:rPr>
                    <w:rFonts w:asciiTheme="minorBidi" w:hAnsiTheme="minorBidi" w:cstheme="minorBidi"/>
                    <w:sz w:val="18"/>
                    <w:szCs w:val="18"/>
                  </w:rPr>
                  <w:instrText xml:space="preserve"> CITATION Akh111 \l 2057 </w:instrText>
                </w:r>
                <w:r w:rsidR="00DC716C" w:rsidRPr="00A4782F">
                  <w:rPr>
                    <w:rFonts w:asciiTheme="minorBidi" w:hAnsiTheme="minorBidi" w:cstheme="minorBidi"/>
                    <w:sz w:val="18"/>
                    <w:szCs w:val="18"/>
                  </w:rPr>
                  <w:fldChar w:fldCharType="separate"/>
                </w:r>
                <w:r w:rsidR="00580D52" w:rsidRPr="00580D52">
                  <w:rPr>
                    <w:rFonts w:asciiTheme="minorBidi" w:hAnsiTheme="minorBidi" w:cstheme="minorBidi"/>
                    <w:noProof/>
                    <w:sz w:val="18"/>
                    <w:szCs w:val="18"/>
                  </w:rPr>
                  <w:t>[64]</w:t>
                </w:r>
                <w:r w:rsidR="00DC716C" w:rsidRPr="00A4782F">
                  <w:rPr>
                    <w:rFonts w:asciiTheme="minorBidi" w:hAnsiTheme="minorBidi" w:cstheme="minorBidi"/>
                    <w:sz w:val="18"/>
                    <w:szCs w:val="18"/>
                  </w:rPr>
                  <w:fldChar w:fldCharType="end"/>
                </w:r>
              </w:sdtContent>
            </w:sdt>
            <w:sdt>
              <w:sdtPr>
                <w:rPr>
                  <w:rFonts w:asciiTheme="minorBidi" w:hAnsiTheme="minorBidi" w:cstheme="minorBidi"/>
                  <w:sz w:val="18"/>
                  <w:szCs w:val="18"/>
                </w:rPr>
                <w:id w:val="-448239545"/>
                <w:citation/>
              </w:sdtPr>
              <w:sdtEndPr/>
              <w:sdtContent>
                <w:r w:rsidR="00DC716C" w:rsidRPr="00A4782F">
                  <w:rPr>
                    <w:rFonts w:asciiTheme="minorBidi" w:hAnsiTheme="minorBidi" w:cstheme="minorBidi"/>
                    <w:sz w:val="18"/>
                    <w:szCs w:val="18"/>
                  </w:rPr>
                  <w:fldChar w:fldCharType="begin"/>
                </w:r>
                <w:r w:rsidR="00DC716C" w:rsidRPr="00A4782F">
                  <w:rPr>
                    <w:rFonts w:asciiTheme="minorBidi" w:hAnsiTheme="minorBidi" w:cstheme="minorBidi"/>
                    <w:sz w:val="18"/>
                    <w:szCs w:val="18"/>
                  </w:rPr>
                  <w:instrText xml:space="preserve"> CITATION Mat13 \l 2057 </w:instrText>
                </w:r>
                <w:r w:rsidR="00DC716C" w:rsidRPr="00A4782F">
                  <w:rPr>
                    <w:rFonts w:asciiTheme="minorBidi" w:hAnsiTheme="minorBidi" w:cstheme="minorBidi"/>
                    <w:sz w:val="18"/>
                    <w:szCs w:val="18"/>
                  </w:rPr>
                  <w:fldChar w:fldCharType="separate"/>
                </w:r>
                <w:r w:rsidR="00580D52">
                  <w:rPr>
                    <w:rFonts w:asciiTheme="minorBidi" w:hAnsiTheme="minorBidi" w:cstheme="minorBidi"/>
                    <w:noProof/>
                    <w:sz w:val="18"/>
                    <w:szCs w:val="18"/>
                  </w:rPr>
                  <w:t xml:space="preserve"> </w:t>
                </w:r>
                <w:r w:rsidR="00580D52" w:rsidRPr="00580D52">
                  <w:rPr>
                    <w:rFonts w:asciiTheme="minorBidi" w:hAnsiTheme="minorBidi" w:cstheme="minorBidi"/>
                    <w:noProof/>
                    <w:sz w:val="18"/>
                    <w:szCs w:val="18"/>
                  </w:rPr>
                  <w:t>[34]</w:t>
                </w:r>
                <w:r w:rsidR="00DC716C" w:rsidRPr="00A4782F">
                  <w:rPr>
                    <w:rFonts w:asciiTheme="minorBidi" w:hAnsiTheme="minorBidi" w:cstheme="minorBidi"/>
                    <w:sz w:val="18"/>
                    <w:szCs w:val="18"/>
                  </w:rPr>
                  <w:fldChar w:fldCharType="end"/>
                </w:r>
              </w:sdtContent>
            </w:sdt>
          </w:p>
        </w:tc>
        <w:tc>
          <w:tcPr>
            <w:tcW w:w="7088" w:type="dxa"/>
            <w:shd w:val="clear" w:color="auto" w:fill="92D050"/>
          </w:tcPr>
          <w:p w14:paraId="0B6B5EFF" w14:textId="77777777" w:rsidR="00DC716C" w:rsidRPr="00A4782F" w:rsidRDefault="00986730" w:rsidP="00613E40">
            <w:pPr>
              <w:rPr>
                <w:rFonts w:asciiTheme="minorBidi" w:eastAsia="Calibri" w:hAnsiTheme="minorBidi" w:cstheme="minorBidi"/>
                <w:sz w:val="18"/>
                <w:szCs w:val="18"/>
              </w:rPr>
            </w:pPr>
            <m:oMathPara>
              <m:oMath>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Pb</m:t>
                    </m:r>
                  </m:e>
                  <m:sub>
                    <m:r>
                      <w:rPr>
                        <w:rFonts w:ascii="Cambria Math" w:eastAsiaTheme="minorEastAsia" w:hAnsi="Cambria Math" w:cstheme="minorBidi"/>
                        <w:sz w:val="18"/>
                        <w:szCs w:val="18"/>
                      </w:rPr>
                      <m:t>0.00172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0.0206(s)</m:t>
                    </m:r>
                  </m:sub>
                </m:sSub>
                <m:r>
                  <w:rPr>
                    <w:rFonts w:ascii="Cambria Math" w:eastAsiaTheme="minorEastAsia" w:hAnsi="Cambria Math" w:cstheme="minorBidi"/>
                    <w:sz w:val="18"/>
                    <w:szCs w:val="18"/>
                  </w:rPr>
                  <m:t xml:space="preserve">→0.00172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Pb</m:t>
                    </m:r>
                  </m:e>
                  <m:sub>
                    <m:r>
                      <w:rPr>
                        <w:rFonts w:ascii="Cambria Math" w:eastAsiaTheme="minorEastAsia" w:hAnsi="Cambria Math" w:cstheme="minorBidi"/>
                        <w:sz w:val="18"/>
                        <w:szCs w:val="18"/>
                      </w:rPr>
                      <m:t>(s)</m:t>
                    </m:r>
                  </m:sub>
                </m:sSub>
                <m:r>
                  <w:rPr>
                    <w:rFonts w:ascii="Cambria Math" w:eastAsiaTheme="minorEastAsia" w:hAnsi="Cambria Math" w:cstheme="minorBidi"/>
                    <w:sz w:val="18"/>
                    <w:szCs w:val="18"/>
                  </w:rPr>
                  <m:t xml:space="preserve">+0.01030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2</m:t>
                    </m:r>
                    <m:d>
                      <m:dPr>
                        <m:ctrlPr>
                          <w:rPr>
                            <w:rFonts w:ascii="Cambria Math" w:eastAsiaTheme="minorEastAsia" w:hAnsi="Cambria Math" w:cstheme="minorBidi"/>
                            <w:i/>
                            <w:sz w:val="18"/>
                            <w:szCs w:val="18"/>
                          </w:rPr>
                        </m:ctrlPr>
                      </m:dPr>
                      <m:e>
                        <m:r>
                          <w:rPr>
                            <w:rFonts w:ascii="Cambria Math" w:eastAsiaTheme="minorEastAsia" w:hAnsi="Cambria Math" w:cstheme="minorBidi"/>
                            <w:sz w:val="18"/>
                            <w:szCs w:val="18"/>
                          </w:rPr>
                          <m:t>g</m:t>
                        </m:r>
                      </m:e>
                    </m:d>
                  </m:sub>
                </m:sSub>
              </m:oMath>
            </m:oMathPara>
          </w:p>
        </w:tc>
        <w:tc>
          <w:tcPr>
            <w:tcW w:w="850" w:type="dxa"/>
            <w:shd w:val="clear" w:color="auto" w:fill="92D050"/>
          </w:tcPr>
          <w:p w14:paraId="31282432"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-5.49</w:t>
            </w:r>
          </w:p>
        </w:tc>
        <w:tc>
          <w:tcPr>
            <w:tcW w:w="1276" w:type="dxa"/>
            <w:shd w:val="clear" w:color="auto" w:fill="92D050"/>
          </w:tcPr>
          <w:p w14:paraId="6C01578C" w14:textId="77777777" w:rsidR="00DC716C" w:rsidRPr="00A4782F" w:rsidRDefault="00DC716C" w:rsidP="00613E40">
            <w:pPr>
              <w:rPr>
                <w:rFonts w:asciiTheme="minorBidi" w:hAnsiTheme="minorBidi" w:cstheme="minorBidi"/>
                <w:sz w:val="18"/>
                <w:szCs w:val="18"/>
              </w:rPr>
            </w:pPr>
            <w:r w:rsidRPr="00A4782F">
              <w:rPr>
                <w:rFonts w:asciiTheme="minorBidi" w:hAnsiTheme="minorBidi" w:cstheme="minorBidi"/>
                <w:sz w:val="18"/>
                <w:szCs w:val="18"/>
              </w:rPr>
              <w:t>-1609.0</w:t>
            </w:r>
          </w:p>
        </w:tc>
        <w:tc>
          <w:tcPr>
            <w:tcW w:w="1281" w:type="dxa"/>
            <w:shd w:val="clear" w:color="auto" w:fill="92D050"/>
          </w:tcPr>
          <w:p w14:paraId="0A887758"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1.00</w:t>
            </w:r>
          </w:p>
          <w:p w14:paraId="30572A96"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(100%)</w:t>
            </w:r>
          </w:p>
        </w:tc>
      </w:tr>
    </w:tbl>
    <w:p w14:paraId="1F7E510F" w14:textId="77777777" w:rsidR="00FF7AD7" w:rsidRDefault="00FF7AD7" w:rsidP="00EC2A0D">
      <w:pPr>
        <w:rPr>
          <w:rFonts w:asciiTheme="minorBidi" w:hAnsiTheme="minorBidi" w:cstheme="minorBidi"/>
        </w:rPr>
        <w:sectPr w:rsidR="00FF7AD7" w:rsidSect="003A092E">
          <w:pgSz w:w="16838" w:h="11906" w:orient="landscape" w:code="9"/>
          <w:pgMar w:top="1701" w:right="1701" w:bottom="1701" w:left="1701" w:header="709" w:footer="851" w:gutter="0"/>
          <w:cols w:space="708"/>
          <w:docGrid w:linePitch="360"/>
        </w:sectPr>
      </w:pPr>
    </w:p>
    <w:p w14:paraId="0DBC518C" w14:textId="5646979F" w:rsidR="00DC716C" w:rsidRPr="00A4782F" w:rsidRDefault="009C7643" w:rsidP="00EC2A0D">
      <w:pPr>
        <w:rPr>
          <w:rFonts w:asciiTheme="minorBidi" w:hAnsiTheme="minorBidi" w:cstheme="minorBidi"/>
        </w:rPr>
      </w:pPr>
      <w:r>
        <w:rPr>
          <w:rFonts w:asciiTheme="minorBidi" w:hAnsiTheme="minorBidi" w:cstheme="minorBidi"/>
        </w:rPr>
        <w:fldChar w:fldCharType="begin"/>
      </w:r>
      <w:r>
        <w:rPr>
          <w:rFonts w:asciiTheme="minorBidi" w:hAnsiTheme="minorBidi" w:cstheme="minorBidi"/>
        </w:rPr>
        <w:instrText xml:space="preserve"> REF _Ref151989796 \h </w:instrText>
      </w:r>
      <w:r>
        <w:rPr>
          <w:rFonts w:asciiTheme="minorBidi" w:hAnsiTheme="minorBidi" w:cstheme="minorBidi"/>
        </w:rPr>
      </w:r>
      <w:r>
        <w:rPr>
          <w:rFonts w:asciiTheme="minorBidi"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11</w:t>
      </w:r>
      <w:r>
        <w:rPr>
          <w:rFonts w:asciiTheme="minorBidi" w:hAnsiTheme="minorBidi" w:cstheme="minorBidi"/>
        </w:rPr>
        <w:fldChar w:fldCharType="end"/>
      </w:r>
      <w:r>
        <w:rPr>
          <w:rFonts w:asciiTheme="minorBidi" w:hAnsiTheme="minorBidi" w:cstheme="minorBidi"/>
        </w:rPr>
        <w:t xml:space="preserve"> </w:t>
      </w:r>
      <w:r w:rsidR="00DC716C" w:rsidRPr="00A4782F">
        <w:rPr>
          <w:rFonts w:asciiTheme="minorBidi" w:hAnsiTheme="minorBidi" w:cstheme="minorBidi"/>
        </w:rPr>
        <w:t xml:space="preserve">provides further calculation relating to 3 non-ideal compositions encountered by first responders </w:t>
      </w:r>
      <w:sdt>
        <w:sdtPr>
          <w:rPr>
            <w:rFonts w:asciiTheme="minorBidi" w:hAnsiTheme="minorBidi" w:cstheme="minorBidi"/>
          </w:rPr>
          <w:id w:val="-1407459825"/>
          <w:citation/>
        </w:sdtPr>
        <w:sdtEndPr/>
        <w:sdtContent>
          <w:r w:rsidR="00DC716C" w:rsidRPr="00A4782F">
            <w:rPr>
              <w:rFonts w:asciiTheme="minorBidi" w:hAnsiTheme="minorBidi" w:cstheme="minorBidi"/>
            </w:rPr>
            <w:fldChar w:fldCharType="begin"/>
          </w:r>
          <w:r w:rsidR="00DC716C" w:rsidRPr="00A4782F">
            <w:rPr>
              <w:rFonts w:asciiTheme="minorBidi" w:hAnsiTheme="minorBidi" w:cstheme="minorBidi"/>
            </w:rPr>
            <w:instrText xml:space="preserve"> CITATION Ber18 \l 2057 </w:instrText>
          </w:r>
          <w:r w:rsidR="00DC716C" w:rsidRPr="00A4782F">
            <w:rPr>
              <w:rFonts w:asciiTheme="minorBidi" w:hAnsiTheme="minorBidi" w:cstheme="minorBidi"/>
            </w:rPr>
            <w:fldChar w:fldCharType="separate"/>
          </w:r>
          <w:r w:rsidR="00580D52" w:rsidRPr="00580D52">
            <w:rPr>
              <w:rFonts w:asciiTheme="minorBidi" w:hAnsiTheme="minorBidi" w:cstheme="minorBidi"/>
              <w:noProof/>
            </w:rPr>
            <w:t>[113]</w:t>
          </w:r>
          <w:r w:rsidR="00DC716C" w:rsidRPr="00A4782F">
            <w:rPr>
              <w:rFonts w:asciiTheme="minorBidi" w:hAnsiTheme="minorBidi" w:cstheme="minorBidi"/>
            </w:rPr>
            <w:fldChar w:fldCharType="end"/>
          </w:r>
        </w:sdtContent>
      </w:sdt>
      <w:r w:rsidR="00DC716C" w:rsidRPr="00A4782F">
        <w:rPr>
          <w:rFonts w:asciiTheme="minorBidi" w:hAnsiTheme="minorBidi" w:cstheme="minorBidi"/>
        </w:rPr>
        <w:t xml:space="preserve"> where literature reference on performance is not readily available. Whilst these results are merely speculative, they suggest that the calculator can provide rapid determination of HME performance in a security-related setting. The common names for compositions are annotated where known.</w:t>
      </w:r>
    </w:p>
    <w:p w14:paraId="0C913364" w14:textId="30C93649" w:rsidR="00DC716C" w:rsidRPr="00A4782F" w:rsidRDefault="0067757F" w:rsidP="0067757F">
      <w:pPr>
        <w:pStyle w:val="Caption"/>
        <w:rPr>
          <w:rFonts w:asciiTheme="minorBidi" w:hAnsiTheme="minorBidi" w:cstheme="minorBidi"/>
          <w:szCs w:val="22"/>
        </w:rPr>
      </w:pPr>
      <w:bookmarkStart w:id="294" w:name="_Ref151989796"/>
      <w:bookmarkStart w:id="295" w:name="_Toc152159703"/>
      <w:r>
        <w:t xml:space="preserve">Table </w:t>
      </w:r>
      <w:fldSimple w:instr=" STYLEREF 1 \s ">
        <w:r w:rsidR="00772689">
          <w:rPr>
            <w:noProof/>
            <w:cs/>
          </w:rPr>
          <w:t>‎</w:t>
        </w:r>
        <w:r w:rsidR="00772689">
          <w:rPr>
            <w:noProof/>
          </w:rPr>
          <w:t>5</w:t>
        </w:r>
      </w:fldSimple>
      <w:r w:rsidR="002D7B4D">
        <w:noBreakHyphen/>
      </w:r>
      <w:fldSimple w:instr=" SEQ Table \* ARABIC \s 1 ">
        <w:r w:rsidR="00772689">
          <w:rPr>
            <w:noProof/>
          </w:rPr>
          <w:t>11</w:t>
        </w:r>
      </w:fldSimple>
      <w:bookmarkEnd w:id="294"/>
      <w:r>
        <w:t xml:space="preserve">: </w:t>
      </w:r>
      <w:r w:rsidRPr="000A61EC">
        <w:t>Performance of non-ideal compositions without literature reference</w:t>
      </w:r>
      <w:bookmarkEnd w:id="295"/>
    </w:p>
    <w:tbl>
      <w:tblPr>
        <w:tblStyle w:val="TableGridLight"/>
        <w:tblW w:w="9493" w:type="dxa"/>
        <w:jc w:val="center"/>
        <w:tblLayout w:type="fixed"/>
        <w:tblLook w:val="04A0" w:firstRow="1" w:lastRow="0" w:firstColumn="1" w:lastColumn="0" w:noHBand="0" w:noVBand="1"/>
      </w:tblPr>
      <w:tblGrid>
        <w:gridCol w:w="2263"/>
        <w:gridCol w:w="4111"/>
        <w:gridCol w:w="851"/>
        <w:gridCol w:w="1134"/>
        <w:gridCol w:w="1134"/>
      </w:tblGrid>
      <w:tr w:rsidR="00DC716C" w:rsidRPr="00A4782F" w14:paraId="5CE78539" w14:textId="77777777" w:rsidTr="00FC10C5">
        <w:trPr>
          <w:trHeight w:val="310"/>
          <w:jc w:val="center"/>
        </w:trPr>
        <w:tc>
          <w:tcPr>
            <w:tcW w:w="2263" w:type="dxa"/>
            <w:vMerge w:val="restart"/>
            <w:shd w:val="clear" w:color="auto" w:fill="D9D9D9" w:themeFill="background1" w:themeFillShade="D9"/>
          </w:tcPr>
          <w:p w14:paraId="396D3A67"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Explosive</w:t>
            </w:r>
          </w:p>
        </w:tc>
        <w:tc>
          <w:tcPr>
            <w:tcW w:w="4111" w:type="dxa"/>
            <w:vMerge w:val="restart"/>
            <w:shd w:val="clear" w:color="auto" w:fill="D9D9D9" w:themeFill="background1" w:themeFillShade="D9"/>
          </w:tcPr>
          <w:p w14:paraId="2E66484D"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Products of Detonation (to 5.S.F.)</w:t>
            </w:r>
          </w:p>
        </w:tc>
        <w:tc>
          <w:tcPr>
            <w:tcW w:w="851" w:type="dxa"/>
            <w:vMerge w:val="restart"/>
            <w:shd w:val="clear" w:color="auto" w:fill="D9D9D9" w:themeFill="background1" w:themeFillShade="D9"/>
          </w:tcPr>
          <w:p w14:paraId="24F0855F" w14:textId="77777777" w:rsidR="00DC716C" w:rsidRPr="00A4782F" w:rsidRDefault="00DC716C" w:rsidP="00613E40">
            <w:pPr>
              <w:jc w:val="center"/>
              <w:rPr>
                <w:rFonts w:asciiTheme="minorBidi" w:hAnsiTheme="minorBidi" w:cstheme="minorBidi"/>
                <w:sz w:val="18"/>
                <w:szCs w:val="18"/>
              </w:rPr>
            </w:pPr>
            <w:r w:rsidRPr="00A4782F">
              <w:rPr>
                <w:rFonts w:asciiTheme="minorBidi" w:eastAsiaTheme="minorEastAsia" w:hAnsiTheme="minorBidi" w:cstheme="minorBidi"/>
                <w:i/>
                <w:iCs/>
                <w:sz w:val="18"/>
                <w:szCs w:val="18"/>
              </w:rPr>
              <w:sym w:font="Symbol" w:char="F057"/>
            </w:r>
          </w:p>
        </w:tc>
        <w:tc>
          <w:tcPr>
            <w:tcW w:w="1134" w:type="dxa"/>
            <w:vMerge w:val="restart"/>
            <w:shd w:val="clear" w:color="auto" w:fill="D9D9D9" w:themeFill="background1" w:themeFillShade="D9"/>
          </w:tcPr>
          <w:p w14:paraId="3A39475B"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i/>
                <w:iCs/>
                <w:sz w:val="18"/>
                <w:szCs w:val="18"/>
              </w:rPr>
              <w:t>Q</w:t>
            </w:r>
            <w:r w:rsidRPr="00A4782F">
              <w:rPr>
                <w:rFonts w:asciiTheme="minorBidi" w:hAnsiTheme="minorBidi" w:cstheme="minorBidi"/>
                <w:i/>
                <w:iCs/>
                <w:sz w:val="18"/>
                <w:szCs w:val="18"/>
                <w:vertAlign w:val="subscript"/>
              </w:rPr>
              <w:t>e</w:t>
            </w:r>
            <w:r w:rsidRPr="00A4782F">
              <w:rPr>
                <w:rFonts w:asciiTheme="minorBidi" w:hAnsiTheme="minorBidi" w:cstheme="minorBidi"/>
                <w:i/>
                <w:iCs/>
                <w:sz w:val="18"/>
                <w:szCs w:val="18"/>
              </w:rPr>
              <w:t xml:space="preserve"> (kJkg</w:t>
            </w:r>
            <w:r w:rsidRPr="00A4782F">
              <w:rPr>
                <w:rFonts w:asciiTheme="minorBidi" w:hAnsiTheme="minorBidi" w:cstheme="minorBidi"/>
                <w:i/>
                <w:iCs/>
                <w:sz w:val="18"/>
                <w:szCs w:val="18"/>
                <w:vertAlign w:val="superscript"/>
              </w:rPr>
              <w:t>-1</w:t>
            </w:r>
            <w:r w:rsidRPr="00A4782F">
              <w:rPr>
                <w:rFonts w:asciiTheme="minorBidi" w:hAnsiTheme="minorBidi" w:cstheme="minorBidi"/>
                <w:i/>
                <w:iCs/>
                <w:sz w:val="18"/>
                <w:szCs w:val="18"/>
              </w:rPr>
              <w:t>)</w:t>
            </w:r>
          </w:p>
        </w:tc>
        <w:tc>
          <w:tcPr>
            <w:tcW w:w="1134" w:type="dxa"/>
            <w:vMerge w:val="restart"/>
            <w:shd w:val="clear" w:color="auto" w:fill="D9D9D9" w:themeFill="background1" w:themeFillShade="D9"/>
          </w:tcPr>
          <w:p w14:paraId="42735097" w14:textId="77777777" w:rsidR="00DC716C" w:rsidRPr="00A4782F" w:rsidRDefault="00986730" w:rsidP="00613E40">
            <w:pPr>
              <w:jc w:val="center"/>
              <w:rPr>
                <w:rFonts w:asciiTheme="minorBidi" w:hAnsiTheme="minorBidi" w:cstheme="minorBidi"/>
                <w:sz w:val="18"/>
                <w:szCs w:val="18"/>
              </w:rPr>
            </w:pPr>
            <m:oMathPara>
              <m:oMath>
                <m:d>
                  <m:dPr>
                    <m:ctrlPr>
                      <w:rPr>
                        <w:rFonts w:ascii="Cambria Math" w:eastAsiaTheme="minorEastAsia" w:hAnsi="Cambria Math" w:cstheme="minorBidi"/>
                        <w:i/>
                        <w:iCs/>
                        <w:sz w:val="18"/>
                        <w:szCs w:val="18"/>
                      </w:rPr>
                    </m:ctrlPr>
                  </m:dPr>
                  <m:e>
                    <m:f>
                      <m:fPr>
                        <m:ctrlPr>
                          <w:rPr>
                            <w:rFonts w:ascii="Cambria Math" w:eastAsiaTheme="minorEastAsia" w:hAnsi="Cambria Math" w:cstheme="minorBidi"/>
                            <w:i/>
                            <w:iCs/>
                            <w:sz w:val="18"/>
                            <w:szCs w:val="18"/>
                          </w:rPr>
                        </m:ctrlPr>
                      </m:fPr>
                      <m:num>
                        <m:sSub>
                          <m:sSubPr>
                            <m:ctrlPr>
                              <w:rPr>
                                <w:rFonts w:ascii="Cambria Math" w:eastAsiaTheme="minorEastAsia" w:hAnsi="Cambria Math" w:cstheme="minorBidi"/>
                                <w:i/>
                                <w:iCs/>
                                <w:sz w:val="18"/>
                                <w:szCs w:val="18"/>
                              </w:rPr>
                            </m:ctrlPr>
                          </m:sSubPr>
                          <m:e>
                            <m:r>
                              <m:rPr>
                                <m:sty m:val="bi"/>
                              </m:rPr>
                              <w:rPr>
                                <w:rFonts w:ascii="Cambria Math" w:eastAsiaTheme="minorEastAsia" w:hAnsi="Cambria Math" w:cstheme="minorBidi"/>
                                <w:sz w:val="18"/>
                                <w:szCs w:val="18"/>
                              </w:rPr>
                              <m:t>Q</m:t>
                            </m:r>
                          </m:e>
                          <m:sub>
                            <m:r>
                              <m:rPr>
                                <m:sty m:val="bi"/>
                              </m:rPr>
                              <w:rPr>
                                <w:rFonts w:ascii="Cambria Math" w:eastAsiaTheme="minorEastAsia" w:hAnsi="Cambria Math" w:cstheme="minorBidi"/>
                                <w:sz w:val="18"/>
                                <w:szCs w:val="18"/>
                              </w:rPr>
                              <m:t>e</m:t>
                            </m:r>
                          </m:sub>
                        </m:sSub>
                      </m:num>
                      <m:den>
                        <m:sSub>
                          <m:sSubPr>
                            <m:ctrlPr>
                              <w:rPr>
                                <w:rFonts w:ascii="Cambria Math" w:eastAsiaTheme="minorEastAsia" w:hAnsi="Cambria Math" w:cstheme="minorBidi"/>
                                <w:i/>
                                <w:iCs/>
                                <w:sz w:val="18"/>
                                <w:szCs w:val="18"/>
                              </w:rPr>
                            </m:ctrlPr>
                          </m:sSubPr>
                          <m:e>
                            <m:r>
                              <m:rPr>
                                <m:sty m:val="bi"/>
                              </m:rPr>
                              <w:rPr>
                                <w:rFonts w:ascii="Cambria Math" w:eastAsiaTheme="minorEastAsia" w:hAnsi="Cambria Math" w:cstheme="minorBidi"/>
                                <w:sz w:val="18"/>
                                <w:szCs w:val="18"/>
                              </w:rPr>
                              <m:t>Q</m:t>
                            </m:r>
                          </m:e>
                          <m:sub>
                            <m:r>
                              <m:rPr>
                                <m:sty m:val="bi"/>
                              </m:rPr>
                              <w:rPr>
                                <w:rFonts w:ascii="Cambria Math" w:eastAsiaTheme="minorEastAsia" w:hAnsi="Cambria Math" w:cstheme="minorBidi"/>
                                <w:sz w:val="18"/>
                                <w:szCs w:val="18"/>
                              </w:rPr>
                              <m:t>TNT</m:t>
                            </m:r>
                          </m:sub>
                        </m:sSub>
                      </m:den>
                    </m:f>
                  </m:e>
                </m:d>
              </m:oMath>
            </m:oMathPara>
          </w:p>
        </w:tc>
      </w:tr>
      <w:tr w:rsidR="00DC716C" w:rsidRPr="00A4782F" w14:paraId="2CAF685B" w14:textId="77777777" w:rsidTr="00FC10C5">
        <w:trPr>
          <w:trHeight w:val="490"/>
          <w:jc w:val="center"/>
        </w:trPr>
        <w:tc>
          <w:tcPr>
            <w:tcW w:w="2263" w:type="dxa"/>
            <w:vMerge/>
            <w:shd w:val="clear" w:color="auto" w:fill="D9D9D9" w:themeFill="background1" w:themeFillShade="D9"/>
          </w:tcPr>
          <w:p w14:paraId="38EEC9C7" w14:textId="77777777" w:rsidR="00DC716C" w:rsidRPr="00A4782F" w:rsidRDefault="00DC716C" w:rsidP="00613E40">
            <w:pPr>
              <w:jc w:val="center"/>
              <w:rPr>
                <w:rFonts w:asciiTheme="minorBidi" w:hAnsiTheme="minorBidi" w:cstheme="minorBidi"/>
                <w:sz w:val="18"/>
                <w:szCs w:val="18"/>
              </w:rPr>
            </w:pPr>
          </w:p>
        </w:tc>
        <w:tc>
          <w:tcPr>
            <w:tcW w:w="4111" w:type="dxa"/>
            <w:vMerge/>
            <w:shd w:val="clear" w:color="auto" w:fill="D9D9D9" w:themeFill="background1" w:themeFillShade="D9"/>
          </w:tcPr>
          <w:p w14:paraId="3BBFAA9D" w14:textId="77777777" w:rsidR="00DC716C" w:rsidRPr="00A4782F" w:rsidRDefault="00DC716C" w:rsidP="00613E40">
            <w:pPr>
              <w:rPr>
                <w:rFonts w:asciiTheme="minorBidi" w:hAnsiTheme="minorBidi" w:cstheme="minorBidi"/>
                <w:sz w:val="18"/>
                <w:szCs w:val="18"/>
              </w:rPr>
            </w:pPr>
          </w:p>
        </w:tc>
        <w:tc>
          <w:tcPr>
            <w:tcW w:w="851" w:type="dxa"/>
            <w:vMerge/>
            <w:shd w:val="clear" w:color="auto" w:fill="D9D9D9" w:themeFill="background1" w:themeFillShade="D9"/>
          </w:tcPr>
          <w:p w14:paraId="43012246" w14:textId="77777777" w:rsidR="00DC716C" w:rsidRPr="00A4782F" w:rsidRDefault="00DC716C" w:rsidP="00613E40">
            <w:pPr>
              <w:jc w:val="center"/>
              <w:rPr>
                <w:rFonts w:asciiTheme="minorBidi" w:hAnsiTheme="minorBidi" w:cstheme="minorBidi"/>
                <w:sz w:val="18"/>
                <w:szCs w:val="18"/>
              </w:rPr>
            </w:pPr>
          </w:p>
        </w:tc>
        <w:tc>
          <w:tcPr>
            <w:tcW w:w="1134" w:type="dxa"/>
            <w:vMerge/>
            <w:shd w:val="clear" w:color="auto" w:fill="D9D9D9" w:themeFill="background1" w:themeFillShade="D9"/>
          </w:tcPr>
          <w:p w14:paraId="1D8CBE15" w14:textId="77777777" w:rsidR="00DC716C" w:rsidRPr="00A4782F" w:rsidRDefault="00DC716C" w:rsidP="00613E40">
            <w:pPr>
              <w:jc w:val="center"/>
              <w:rPr>
                <w:rFonts w:asciiTheme="minorBidi" w:hAnsiTheme="minorBidi" w:cstheme="minorBidi"/>
                <w:sz w:val="18"/>
                <w:szCs w:val="18"/>
              </w:rPr>
            </w:pPr>
          </w:p>
        </w:tc>
        <w:tc>
          <w:tcPr>
            <w:tcW w:w="1134" w:type="dxa"/>
            <w:vMerge/>
            <w:shd w:val="clear" w:color="auto" w:fill="D9D9D9" w:themeFill="background1" w:themeFillShade="D9"/>
          </w:tcPr>
          <w:p w14:paraId="3B64FFA0" w14:textId="77777777" w:rsidR="00DC716C" w:rsidRPr="00A4782F" w:rsidRDefault="00DC716C" w:rsidP="00613E40">
            <w:pPr>
              <w:jc w:val="center"/>
              <w:rPr>
                <w:rFonts w:asciiTheme="minorBidi" w:hAnsiTheme="minorBidi" w:cstheme="minorBidi"/>
                <w:sz w:val="18"/>
                <w:szCs w:val="18"/>
              </w:rPr>
            </w:pPr>
          </w:p>
        </w:tc>
      </w:tr>
      <w:tr w:rsidR="00DC716C" w:rsidRPr="00A4782F" w14:paraId="32E13273" w14:textId="77777777" w:rsidTr="00D74AA0">
        <w:trPr>
          <w:jc w:val="center"/>
        </w:trPr>
        <w:tc>
          <w:tcPr>
            <w:tcW w:w="2263" w:type="dxa"/>
          </w:tcPr>
          <w:p w14:paraId="60432C9F"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H</w:t>
            </w:r>
            <w:r w:rsidRPr="00A4782F">
              <w:rPr>
                <w:rFonts w:asciiTheme="minorBidi" w:hAnsiTheme="minorBidi" w:cstheme="minorBidi"/>
                <w:sz w:val="18"/>
                <w:szCs w:val="18"/>
                <w:vertAlign w:val="subscript"/>
              </w:rPr>
              <w:t>2</w:t>
            </w:r>
            <w:r w:rsidRPr="00A4782F">
              <w:rPr>
                <w:rFonts w:asciiTheme="minorBidi" w:hAnsiTheme="minorBidi" w:cstheme="minorBidi"/>
                <w:sz w:val="18"/>
                <w:szCs w:val="18"/>
              </w:rPr>
              <w:t>O</w:t>
            </w:r>
            <w:r w:rsidRPr="00A4782F">
              <w:rPr>
                <w:rFonts w:asciiTheme="minorBidi" w:hAnsiTheme="minorBidi" w:cstheme="minorBidi"/>
                <w:sz w:val="18"/>
                <w:szCs w:val="18"/>
                <w:vertAlign w:val="subscript"/>
              </w:rPr>
              <w:t>2</w:t>
            </w:r>
            <w:r w:rsidRPr="00A4782F">
              <w:rPr>
                <w:rFonts w:asciiTheme="minorBidi" w:hAnsiTheme="minorBidi" w:cstheme="minorBidi"/>
                <w:sz w:val="18"/>
                <w:szCs w:val="18"/>
              </w:rPr>
              <w:t>/Sawdust</w:t>
            </w:r>
          </w:p>
          <w:p w14:paraId="0C13A722"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(80/20)</w:t>
            </w:r>
          </w:p>
          <w:p w14:paraId="68FF6EE2" w14:textId="77777777" w:rsidR="00DC716C" w:rsidRPr="00A4782F" w:rsidRDefault="00DC716C" w:rsidP="00613E40">
            <w:pPr>
              <w:jc w:val="center"/>
              <w:rPr>
                <w:rFonts w:asciiTheme="minorBidi" w:hAnsiTheme="minorBidi" w:cstheme="minorBidi"/>
                <w:sz w:val="18"/>
                <w:szCs w:val="18"/>
              </w:rPr>
            </w:pPr>
          </w:p>
          <w:p w14:paraId="2A4DC266"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Concentrated Hydrogen Peroxide (CHP)</w:t>
            </w:r>
          </w:p>
        </w:tc>
        <w:tc>
          <w:tcPr>
            <w:tcW w:w="4111" w:type="dxa"/>
          </w:tcPr>
          <w:p w14:paraId="042784EC" w14:textId="77777777" w:rsidR="00DC716C" w:rsidRPr="00A4782F" w:rsidRDefault="00986730" w:rsidP="00613E40">
            <w:pPr>
              <w:rPr>
                <w:rFonts w:asciiTheme="minorBidi" w:hAnsiTheme="minorBidi" w:cstheme="minorBidi"/>
                <w:sz w:val="18"/>
                <w:szCs w:val="18"/>
              </w:rPr>
            </w:pPr>
            <m:oMathPara>
              <m:oMathParaPr>
                <m:jc m:val="left"/>
              </m:oMathParaPr>
              <m:oMath>
                <m:sSub>
                  <m:sSubPr>
                    <m:ctrlPr>
                      <w:rPr>
                        <w:rFonts w:ascii="Cambria Math" w:eastAsiaTheme="minorEastAsia" w:hAnsi="Cambria Math" w:cstheme="minorBidi"/>
                        <w:i/>
                        <w:sz w:val="18"/>
                        <w:szCs w:val="18"/>
                      </w:rPr>
                    </m:ctrlPr>
                  </m:sSubPr>
                  <m:e>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0.00833</m:t>
                        </m:r>
                      </m:sub>
                    </m:sSub>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0.05903</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0.05253</m:t>
                    </m:r>
                  </m:sub>
                </m:sSub>
                <m:r>
                  <w:rPr>
                    <w:rFonts w:ascii="Cambria Math" w:eastAsiaTheme="minorEastAsia" w:hAnsi="Cambria Math" w:cstheme="minorBidi"/>
                    <w:sz w:val="18"/>
                    <w:szCs w:val="18"/>
                  </w:rPr>
                  <m:t>→0.02951</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+0.00833</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CO</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 xml:space="preserve">+0.00318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2(g)</m:t>
                    </m:r>
                  </m:sub>
                </m:sSub>
              </m:oMath>
            </m:oMathPara>
          </w:p>
        </w:tc>
        <w:tc>
          <w:tcPr>
            <w:tcW w:w="851" w:type="dxa"/>
          </w:tcPr>
          <w:p w14:paraId="7B22F83F"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+10.19</w:t>
            </w:r>
          </w:p>
        </w:tc>
        <w:tc>
          <w:tcPr>
            <w:tcW w:w="1134" w:type="dxa"/>
          </w:tcPr>
          <w:p w14:paraId="079A70AB"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-5842.9</w:t>
            </w:r>
          </w:p>
        </w:tc>
        <w:tc>
          <w:tcPr>
            <w:tcW w:w="1134" w:type="dxa"/>
          </w:tcPr>
          <w:p w14:paraId="4AE0F343"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1.43</w:t>
            </w:r>
          </w:p>
        </w:tc>
      </w:tr>
      <w:tr w:rsidR="00DC716C" w:rsidRPr="00A4782F" w14:paraId="11DC773C" w14:textId="77777777" w:rsidTr="00D74AA0">
        <w:trPr>
          <w:jc w:val="center"/>
        </w:trPr>
        <w:tc>
          <w:tcPr>
            <w:tcW w:w="2263" w:type="dxa"/>
          </w:tcPr>
          <w:p w14:paraId="045928D8"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Sodium Chlorate/Nitrobenzene</w:t>
            </w:r>
          </w:p>
          <w:p w14:paraId="6B808962"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(72/28)</w:t>
            </w:r>
          </w:p>
          <w:p w14:paraId="3D23672B" w14:textId="77777777" w:rsidR="00DC716C" w:rsidRPr="00A4782F" w:rsidRDefault="00DC716C" w:rsidP="00613E40">
            <w:pPr>
              <w:jc w:val="center"/>
              <w:rPr>
                <w:rFonts w:asciiTheme="minorBidi" w:hAnsiTheme="minorBidi" w:cstheme="minorBidi"/>
                <w:sz w:val="18"/>
                <w:szCs w:val="18"/>
              </w:rPr>
            </w:pPr>
          </w:p>
          <w:p w14:paraId="1239AC20"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(CO-OP Explosive)</w:t>
            </w:r>
          </w:p>
        </w:tc>
        <w:tc>
          <w:tcPr>
            <w:tcW w:w="4111" w:type="dxa"/>
          </w:tcPr>
          <w:p w14:paraId="498CF063" w14:textId="77777777" w:rsidR="00DC716C" w:rsidRPr="00A4782F" w:rsidRDefault="00986730" w:rsidP="00613E40">
            <w:pPr>
              <w:rPr>
                <w:rFonts w:asciiTheme="minorBidi" w:hAnsiTheme="minorBidi" w:cstheme="minorBidi"/>
                <w:sz w:val="18"/>
                <w:szCs w:val="18"/>
              </w:rPr>
            </w:pPr>
            <m:oMathPara>
              <m:oMath>
                <m:sSub>
                  <m:sSubPr>
                    <m:ctrlPr>
                      <w:rPr>
                        <w:rFonts w:ascii="Cambria Math" w:eastAsiaTheme="minorEastAsia" w:hAnsi="Cambria Math" w:cstheme="minorBidi"/>
                        <w:i/>
                        <w:sz w:val="18"/>
                        <w:szCs w:val="18"/>
                      </w:rPr>
                    </m:ctrlPr>
                  </m:sSubPr>
                  <m:e>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0.01365</m:t>
                        </m:r>
                      </m:sub>
                    </m:sSub>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0.01137</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0.00227</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0.02484</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Na</m:t>
                    </m:r>
                  </m:e>
                  <m:sub>
                    <m:r>
                      <w:rPr>
                        <w:rFonts w:ascii="Cambria Math" w:eastAsiaTheme="minorEastAsia" w:hAnsi="Cambria Math" w:cstheme="minorBidi"/>
                        <w:sz w:val="18"/>
                        <w:szCs w:val="18"/>
                      </w:rPr>
                      <m:t>0.00676</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Cl</m:t>
                    </m:r>
                  </m:e>
                  <m:sub>
                    <m:r>
                      <w:rPr>
                        <w:rFonts w:ascii="Cambria Math" w:eastAsiaTheme="minorEastAsia" w:hAnsi="Cambria Math" w:cstheme="minorBidi"/>
                        <w:sz w:val="18"/>
                        <w:szCs w:val="18"/>
                      </w:rPr>
                      <m:t>0.00676(s)</m:t>
                    </m:r>
                  </m:sub>
                </m:sSub>
                <m:r>
                  <w:rPr>
                    <w:rFonts w:ascii="Cambria Math" w:eastAsiaTheme="minorEastAsia" w:hAnsi="Cambria Math" w:cstheme="minorBidi"/>
                    <w:sz w:val="18"/>
                    <w:szCs w:val="18"/>
                  </w:rPr>
                  <m:t xml:space="preserve">→0.00114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+0.00814</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CO</m:t>
                    </m:r>
                  </m:e>
                  <m:sub>
                    <m:r>
                      <w:rPr>
                        <w:rFonts w:ascii="Cambria Math" w:eastAsiaTheme="minorEastAsia" w:hAnsi="Cambria Math" w:cstheme="minorBidi"/>
                        <w:sz w:val="18"/>
                        <w:szCs w:val="18"/>
                      </w:rPr>
                      <m:t>(s)</m:t>
                    </m:r>
                  </m:sub>
                </m:sSub>
                <m:r>
                  <w:rPr>
                    <w:rFonts w:ascii="Cambria Math" w:eastAsiaTheme="minorEastAsia" w:hAnsi="Cambria Math" w:cstheme="minorBidi"/>
                    <w:sz w:val="18"/>
                    <w:szCs w:val="18"/>
                  </w:rPr>
                  <m:t>+0.00569</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+0.00551</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CO</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+0.00676 Na</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Cl</m:t>
                    </m:r>
                  </m:e>
                  <m:sub>
                    <m:r>
                      <w:rPr>
                        <w:rFonts w:ascii="Cambria Math" w:eastAsiaTheme="minorEastAsia" w:hAnsi="Cambria Math" w:cstheme="minorBidi"/>
                        <w:sz w:val="18"/>
                        <w:szCs w:val="18"/>
                      </w:rPr>
                      <m:t>(s)</m:t>
                    </m:r>
                  </m:sub>
                </m:sSub>
              </m:oMath>
            </m:oMathPara>
          </w:p>
        </w:tc>
        <w:tc>
          <w:tcPr>
            <w:tcW w:w="851" w:type="dxa"/>
          </w:tcPr>
          <w:p w14:paraId="3EEED89C"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-13.01</w:t>
            </w:r>
          </w:p>
        </w:tc>
        <w:tc>
          <w:tcPr>
            <w:tcW w:w="1134" w:type="dxa"/>
          </w:tcPr>
          <w:p w14:paraId="6BF8BFEC"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-4904.1</w:t>
            </w:r>
          </w:p>
        </w:tc>
        <w:tc>
          <w:tcPr>
            <w:tcW w:w="1134" w:type="dxa"/>
          </w:tcPr>
          <w:p w14:paraId="40E7A61D"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1.12</w:t>
            </w:r>
          </w:p>
        </w:tc>
      </w:tr>
      <w:tr w:rsidR="00DC716C" w:rsidRPr="00A4782F" w14:paraId="5D4DC481" w14:textId="77777777" w:rsidTr="00D74AA0">
        <w:trPr>
          <w:jc w:val="center"/>
        </w:trPr>
        <w:tc>
          <w:tcPr>
            <w:tcW w:w="2263" w:type="dxa"/>
          </w:tcPr>
          <w:p w14:paraId="51D70453"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AN/TATP/Al</w:t>
            </w:r>
          </w:p>
          <w:p w14:paraId="40CDC197"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(85/5/10)</w:t>
            </w:r>
          </w:p>
          <w:p w14:paraId="308884BD" w14:textId="77777777" w:rsidR="00DC716C" w:rsidRPr="00A4782F" w:rsidRDefault="00DC716C" w:rsidP="00613E40">
            <w:pPr>
              <w:rPr>
                <w:rFonts w:asciiTheme="minorBidi" w:hAnsiTheme="minorBidi" w:cstheme="minorBidi"/>
                <w:sz w:val="18"/>
                <w:szCs w:val="18"/>
              </w:rPr>
            </w:pPr>
          </w:p>
        </w:tc>
        <w:tc>
          <w:tcPr>
            <w:tcW w:w="4111" w:type="dxa"/>
          </w:tcPr>
          <w:p w14:paraId="00591A0F" w14:textId="77777777" w:rsidR="00DC716C" w:rsidRPr="00A4782F" w:rsidRDefault="00986730" w:rsidP="00613E40">
            <w:pPr>
              <w:rPr>
                <w:rFonts w:asciiTheme="minorBidi" w:eastAsia="Calibri" w:hAnsiTheme="minorBidi" w:cstheme="minorBidi"/>
                <w:sz w:val="18"/>
                <w:szCs w:val="18"/>
              </w:rPr>
            </w:pPr>
            <m:oMathPara>
              <m:oMath>
                <m:sSub>
                  <m:sSubPr>
                    <m:ctrlPr>
                      <w:rPr>
                        <w:rFonts w:ascii="Cambria Math" w:eastAsiaTheme="minorEastAsia" w:hAnsi="Cambria Math" w:cstheme="minorBidi"/>
                        <w:i/>
                        <w:sz w:val="18"/>
                        <w:szCs w:val="18"/>
                      </w:rPr>
                    </m:ctrlPr>
                  </m:sSubPr>
                  <m:e>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m:t>
                        </m:r>
                      </m:e>
                      <m:sub>
                        <m:r>
                          <w:rPr>
                            <w:rFonts w:ascii="Cambria Math" w:eastAsiaTheme="minorEastAsia" w:hAnsi="Cambria Math" w:cstheme="minorBidi"/>
                            <w:sz w:val="18"/>
                            <w:szCs w:val="18"/>
                          </w:rPr>
                          <m:t>0.00203</m:t>
                        </m:r>
                      </m:sub>
                    </m:sSub>
                    <m:r>
                      <w:rPr>
                        <w:rFonts w:ascii="Cambria Math" w:eastAsiaTheme="minorEastAsia" w:hAnsi="Cambria Math" w:cstheme="minorBidi"/>
                        <w:sz w:val="18"/>
                        <w:szCs w:val="18"/>
                      </w:rPr>
                      <m:t>H</m:t>
                    </m:r>
                  </m:e>
                  <m:sub>
                    <m:r>
                      <w:rPr>
                        <w:rFonts w:ascii="Cambria Math" w:eastAsiaTheme="minorEastAsia" w:hAnsi="Cambria Math" w:cstheme="minorBidi"/>
                        <w:sz w:val="18"/>
                        <w:szCs w:val="18"/>
                      </w:rPr>
                      <m:t>0.04653</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0.02124</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0.03321</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Al</m:t>
                    </m:r>
                  </m:e>
                  <m:sub>
                    <m:r>
                      <w:rPr>
                        <w:rFonts w:ascii="Cambria Math" w:eastAsiaTheme="minorEastAsia" w:hAnsi="Cambria Math" w:cstheme="minorBidi"/>
                        <w:sz w:val="18"/>
                        <w:szCs w:val="18"/>
                      </w:rPr>
                      <m:t>0.00371(s)</m:t>
                    </m:r>
                  </m:sub>
                </m:sSub>
                <m:r>
                  <w:rPr>
                    <w:rFonts w:ascii="Cambria Math" w:eastAsiaTheme="minorEastAsia" w:hAnsi="Cambria Math" w:cstheme="minorBidi"/>
                    <w:sz w:val="18"/>
                    <w:szCs w:val="18"/>
                  </w:rPr>
                  <m:t xml:space="preserve">→0.01062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N</m:t>
                    </m:r>
                  </m:e>
                  <m:sub>
                    <m:r>
                      <w:rPr>
                        <w:rFonts w:ascii="Cambria Math" w:eastAsiaTheme="minorEastAsia" w:hAnsi="Cambria Math" w:cstheme="minorBidi"/>
                        <w:sz w:val="18"/>
                        <w:szCs w:val="18"/>
                      </w:rPr>
                      <m:t>2(g)</m:t>
                    </m:r>
                  </m:sub>
                </m:sSub>
                <m:r>
                  <w:rPr>
                    <w:rFonts w:ascii="Cambria Math" w:eastAsiaTheme="minorEastAsia" w:hAnsi="Cambria Math" w:cstheme="minorBidi"/>
                    <w:sz w:val="18"/>
                    <w:szCs w:val="18"/>
                  </w:rPr>
                  <m:t>+0.02326</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H</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(g)</m:t>
                    </m:r>
                  </m:sub>
                </m:sSub>
                <m:r>
                  <w:rPr>
                    <w:rFonts w:ascii="Cambria Math" w:eastAsiaTheme="minorEastAsia" w:hAnsi="Cambria Math" w:cstheme="minorBidi"/>
                    <w:sz w:val="18"/>
                    <w:szCs w:val="18"/>
                  </w:rPr>
                  <m:t>+0.00185</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 xml:space="preserve"> Al</m:t>
                    </m:r>
                  </m:e>
                  <m:sub>
                    <m:r>
                      <w:rPr>
                        <w:rFonts w:ascii="Cambria Math" w:eastAsiaTheme="minorEastAsia" w:hAnsi="Cambria Math" w:cstheme="minorBidi"/>
                        <w:sz w:val="18"/>
                        <w:szCs w:val="18"/>
                      </w:rPr>
                      <m:t>2</m:t>
                    </m:r>
                  </m:sub>
                </m:sSub>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O</m:t>
                    </m:r>
                  </m:e>
                  <m:sub>
                    <m:r>
                      <w:rPr>
                        <w:rFonts w:ascii="Cambria Math" w:eastAsiaTheme="minorEastAsia" w:hAnsi="Cambria Math" w:cstheme="minorBidi"/>
                        <w:sz w:val="18"/>
                        <w:szCs w:val="18"/>
                      </w:rPr>
                      <m:t>3(s)</m:t>
                    </m:r>
                  </m:sub>
                </m:sSub>
                <m:r>
                  <w:rPr>
                    <w:rFonts w:ascii="Cambria Math" w:eastAsiaTheme="minorEastAsia" w:hAnsi="Cambria Math" w:cstheme="minorBidi"/>
                    <w:sz w:val="18"/>
                    <w:szCs w:val="18"/>
                  </w:rPr>
                  <m:t xml:space="preserve">+0.00203 </m:t>
                </m:r>
                <m:sSub>
                  <m:sSubPr>
                    <m:ctrlPr>
                      <w:rPr>
                        <w:rFonts w:ascii="Cambria Math" w:eastAsiaTheme="minorEastAsia" w:hAnsi="Cambria Math" w:cstheme="minorBidi"/>
                        <w:i/>
                        <w:sz w:val="18"/>
                        <w:szCs w:val="18"/>
                      </w:rPr>
                    </m:ctrlPr>
                  </m:sSubPr>
                  <m:e>
                    <m:r>
                      <w:rPr>
                        <w:rFonts w:ascii="Cambria Math" w:eastAsiaTheme="minorEastAsia" w:hAnsi="Cambria Math" w:cstheme="minorBidi"/>
                        <w:sz w:val="18"/>
                        <w:szCs w:val="18"/>
                      </w:rPr>
                      <m:t>CO</m:t>
                    </m:r>
                  </m:e>
                  <m:sub>
                    <m:r>
                      <w:rPr>
                        <w:rFonts w:ascii="Cambria Math" w:eastAsiaTheme="minorEastAsia" w:hAnsi="Cambria Math" w:cstheme="minorBidi"/>
                        <w:sz w:val="18"/>
                        <w:szCs w:val="18"/>
                      </w:rPr>
                      <m:t>2(g)</m:t>
                    </m:r>
                  </m:sub>
                </m:sSub>
              </m:oMath>
            </m:oMathPara>
          </w:p>
        </w:tc>
        <w:tc>
          <w:tcPr>
            <w:tcW w:w="851" w:type="dxa"/>
          </w:tcPr>
          <w:p w14:paraId="75496B4A"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+0.54</w:t>
            </w:r>
          </w:p>
        </w:tc>
        <w:tc>
          <w:tcPr>
            <w:tcW w:w="1134" w:type="dxa"/>
          </w:tcPr>
          <w:p w14:paraId="1CA5FEC8"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-4057.0</w:t>
            </w:r>
          </w:p>
        </w:tc>
        <w:tc>
          <w:tcPr>
            <w:tcW w:w="1134" w:type="dxa"/>
          </w:tcPr>
          <w:p w14:paraId="272BFB20" w14:textId="77777777" w:rsidR="00DC716C" w:rsidRPr="00A4782F" w:rsidRDefault="00DC716C" w:rsidP="00613E40">
            <w:pPr>
              <w:jc w:val="center"/>
              <w:rPr>
                <w:rFonts w:asciiTheme="minorBidi" w:hAnsiTheme="minorBidi" w:cstheme="minorBidi"/>
                <w:sz w:val="18"/>
                <w:szCs w:val="18"/>
              </w:rPr>
            </w:pPr>
            <w:r w:rsidRPr="00A4782F">
              <w:rPr>
                <w:rFonts w:asciiTheme="minorBidi" w:hAnsiTheme="minorBidi" w:cstheme="minorBidi"/>
                <w:sz w:val="18"/>
                <w:szCs w:val="18"/>
              </w:rPr>
              <w:t>1.00</w:t>
            </w:r>
          </w:p>
        </w:tc>
      </w:tr>
    </w:tbl>
    <w:p w14:paraId="24FF1E99" w14:textId="7886A7F3" w:rsidR="00DC716C" w:rsidRPr="00A4782F" w:rsidRDefault="00DC716C" w:rsidP="00DC716C">
      <w:pPr>
        <w:rPr>
          <w:rFonts w:asciiTheme="minorBidi" w:hAnsiTheme="minorBidi" w:cstheme="minorBidi"/>
        </w:rPr>
      </w:pPr>
      <w:r w:rsidRPr="00A4782F">
        <w:rPr>
          <w:rFonts w:asciiTheme="minorBidi" w:hAnsiTheme="minorBidi" w:cstheme="minorBidi"/>
        </w:rPr>
        <w:t xml:space="preserve">The values of </w:t>
      </w:r>
      <w:r w:rsidRPr="00A4782F">
        <w:rPr>
          <w:rFonts w:asciiTheme="minorBidi" w:hAnsiTheme="minorBidi" w:cstheme="minorBidi"/>
          <w:i/>
          <w:iCs/>
        </w:rPr>
        <w:t>Q</w:t>
      </w:r>
      <w:r w:rsidRPr="00A4782F">
        <w:rPr>
          <w:rFonts w:asciiTheme="minorBidi" w:hAnsiTheme="minorBidi" w:cstheme="minorBidi"/>
          <w:i/>
          <w:iCs/>
          <w:vertAlign w:val="subscript"/>
        </w:rPr>
        <w:t>e</w:t>
      </w:r>
      <w:r w:rsidRPr="00A4782F">
        <w:rPr>
          <w:rFonts w:asciiTheme="minorBidi" w:hAnsiTheme="minorBidi" w:cstheme="minorBidi"/>
        </w:rPr>
        <w:t xml:space="preserve"> obtained from the valence formula in </w:t>
      </w:r>
      <w:r w:rsidR="00AA6233">
        <w:rPr>
          <w:rFonts w:asciiTheme="minorBidi" w:hAnsiTheme="minorBidi" w:cstheme="minorBidi"/>
        </w:rPr>
        <w:fldChar w:fldCharType="begin"/>
      </w:r>
      <w:r w:rsidR="00AA6233">
        <w:rPr>
          <w:rFonts w:asciiTheme="minorBidi" w:hAnsiTheme="minorBidi" w:cstheme="minorBidi"/>
        </w:rPr>
        <w:instrText xml:space="preserve"> REF _Ref151989740 \h </w:instrText>
      </w:r>
      <w:r w:rsidR="00AA6233">
        <w:rPr>
          <w:rFonts w:asciiTheme="minorBidi" w:hAnsiTheme="minorBidi" w:cstheme="minorBidi"/>
        </w:rPr>
      </w:r>
      <w:r w:rsidR="00AA6233">
        <w:rPr>
          <w:rFonts w:asciiTheme="minorBidi" w:hAnsiTheme="minorBidi" w:cstheme="minorBidi"/>
        </w:rPr>
        <w:fldChar w:fldCharType="separate"/>
      </w:r>
      <w:r w:rsidR="00772689">
        <w:t xml:space="preserve">Table </w:t>
      </w:r>
      <w:r w:rsidR="00772689">
        <w:rPr>
          <w:noProof/>
          <w:cs/>
        </w:rPr>
        <w:t>‎</w:t>
      </w:r>
      <w:r w:rsidR="00772689">
        <w:rPr>
          <w:noProof/>
        </w:rPr>
        <w:t>5</w:t>
      </w:r>
      <w:r w:rsidR="00772689">
        <w:noBreakHyphen/>
      </w:r>
      <w:r w:rsidR="00772689">
        <w:rPr>
          <w:noProof/>
        </w:rPr>
        <w:t>10</w:t>
      </w:r>
      <w:r w:rsidR="00AA6233">
        <w:rPr>
          <w:rFonts w:asciiTheme="minorBidi" w:hAnsiTheme="minorBidi" w:cstheme="minorBidi"/>
        </w:rPr>
        <w:fldChar w:fldCharType="end"/>
      </w:r>
      <w:r w:rsidR="00AA6233">
        <w:rPr>
          <w:rFonts w:asciiTheme="minorBidi" w:hAnsiTheme="minorBidi" w:cstheme="minorBidi"/>
        </w:rPr>
        <w:t xml:space="preserve"> </w:t>
      </w:r>
      <w:r w:rsidRPr="00A4782F">
        <w:rPr>
          <w:rFonts w:asciiTheme="minorBidi" w:hAnsiTheme="minorBidi" w:cstheme="minorBidi"/>
        </w:rPr>
        <w:t xml:space="preserve">present a </w:t>
      </w:r>
      <w:r w:rsidRPr="00A4782F">
        <w:rPr>
          <w:rFonts w:asciiTheme="minorBidi" w:hAnsiTheme="minorBidi" w:cstheme="minorBidi"/>
          <w:i/>
          <w:iCs/>
        </w:rPr>
        <w:t>‘worst case’</w:t>
      </w:r>
      <w:r w:rsidRPr="00A4782F">
        <w:rPr>
          <w:rFonts w:asciiTheme="minorBidi" w:hAnsiTheme="minorBidi" w:cstheme="minorBidi"/>
        </w:rPr>
        <w:t xml:space="preserve"> situation for the first responder and differ (in some instances) from literature due to the enthalpies of formation chosen for the more complex hydrocarbons such as fuel oil, woodmeal, vaseline and paraffin wax. These values were scarcely found, yet are necessary for the critical evaluation of data. For example, if the formula for fuel oil is taken as </w:t>
      </w:r>
      <w:r w:rsidRPr="00A4782F">
        <w:rPr>
          <w:rFonts w:asciiTheme="minorBidi" w:hAnsiTheme="minorBidi" w:cstheme="minorBidi"/>
          <w:i/>
          <w:iCs/>
        </w:rPr>
        <w:t>C</w:t>
      </w:r>
      <w:r w:rsidRPr="00A4782F">
        <w:rPr>
          <w:rFonts w:asciiTheme="minorBidi" w:hAnsiTheme="minorBidi" w:cstheme="minorBidi"/>
          <w:i/>
          <w:iCs/>
          <w:vertAlign w:val="subscript"/>
        </w:rPr>
        <w:t>18</w:t>
      </w:r>
      <w:r w:rsidRPr="00A4782F">
        <w:rPr>
          <w:rFonts w:asciiTheme="minorBidi" w:hAnsiTheme="minorBidi" w:cstheme="minorBidi"/>
          <w:i/>
          <w:iCs/>
        </w:rPr>
        <w:t>H</w:t>
      </w:r>
      <w:r w:rsidRPr="00A4782F">
        <w:rPr>
          <w:rFonts w:asciiTheme="minorBidi" w:hAnsiTheme="minorBidi" w:cstheme="minorBidi"/>
          <w:i/>
          <w:iCs/>
          <w:vertAlign w:val="subscript"/>
        </w:rPr>
        <w:t>38(l)</w:t>
      </w:r>
      <w:r w:rsidRPr="00A4782F">
        <w:rPr>
          <w:rFonts w:asciiTheme="minorBidi" w:hAnsiTheme="minorBidi" w:cstheme="minorBidi"/>
        </w:rPr>
        <w:t>, then the enthalpy of formation for this hydrocarbon (–378 kJmol</w:t>
      </w:r>
      <w:r w:rsidRPr="00A4782F">
        <w:rPr>
          <w:rFonts w:asciiTheme="minorBidi" w:hAnsiTheme="minorBidi" w:cstheme="minorBidi"/>
          <w:vertAlign w:val="superscript"/>
        </w:rPr>
        <w:t>-1</w:t>
      </w:r>
      <w:r w:rsidRPr="00A4782F">
        <w:rPr>
          <w:rFonts w:asciiTheme="minorBidi" w:hAnsiTheme="minorBidi" w:cstheme="minorBidi"/>
        </w:rPr>
        <w:t xml:space="preserve"> </w:t>
      </w:r>
      <w:sdt>
        <w:sdtPr>
          <w:rPr>
            <w:rFonts w:asciiTheme="minorBidi" w:hAnsiTheme="minorBidi" w:cstheme="minorBidi"/>
          </w:rPr>
          <w:id w:val="462929436"/>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Smi11 \l 2057 </w:instrText>
          </w:r>
          <w:r w:rsidRPr="00A4782F">
            <w:rPr>
              <w:rFonts w:asciiTheme="minorBidi" w:hAnsiTheme="minorBidi" w:cstheme="minorBidi"/>
            </w:rPr>
            <w:fldChar w:fldCharType="separate"/>
          </w:r>
          <w:r w:rsidR="00580D52" w:rsidRPr="00580D52">
            <w:rPr>
              <w:rFonts w:asciiTheme="minorBidi" w:hAnsiTheme="minorBidi" w:cstheme="minorBidi"/>
              <w:noProof/>
            </w:rPr>
            <w:t>[270]</w:t>
          </w:r>
          <w:r w:rsidRPr="00A4782F">
            <w:rPr>
              <w:rFonts w:asciiTheme="minorBidi" w:hAnsiTheme="minorBidi" w:cstheme="minorBidi"/>
            </w:rPr>
            <w:fldChar w:fldCharType="end"/>
          </w:r>
        </w:sdtContent>
      </w:sdt>
      <w:r w:rsidRPr="00A4782F">
        <w:rPr>
          <w:rFonts w:asciiTheme="minorBidi" w:hAnsiTheme="minorBidi" w:cstheme="minorBidi"/>
        </w:rPr>
        <w:t xml:space="preserve">) improves the accuracy of </w:t>
      </w:r>
      <w:r w:rsidRPr="00A4782F">
        <w:rPr>
          <w:rFonts w:asciiTheme="minorBidi" w:hAnsiTheme="minorBidi" w:cstheme="minorBidi"/>
          <w:i/>
          <w:iCs/>
        </w:rPr>
        <w:t>ANFO/Al</w:t>
      </w:r>
      <w:r w:rsidRPr="00A4782F">
        <w:rPr>
          <w:rFonts w:asciiTheme="minorBidi" w:hAnsiTheme="minorBidi" w:cstheme="minorBidi"/>
        </w:rPr>
        <w:t xml:space="preserve"> calculations to 104%. </w:t>
      </w:r>
    </w:p>
    <w:p w14:paraId="6A459EBC" w14:textId="19BB383C" w:rsidR="00DC716C" w:rsidRPr="00A4782F" w:rsidRDefault="00DC716C" w:rsidP="00DC716C">
      <w:pPr>
        <w:rPr>
          <w:rFonts w:asciiTheme="minorBidi" w:hAnsiTheme="minorBidi" w:cstheme="minorBidi"/>
        </w:rPr>
      </w:pPr>
      <w:r w:rsidRPr="00A4782F">
        <w:rPr>
          <w:rFonts w:asciiTheme="minorBidi" w:hAnsiTheme="minorBidi" w:cstheme="minorBidi"/>
        </w:rPr>
        <w:t xml:space="preserve">Additionally, barium is understood to continue energetic reactions well behind the shock front, where only a percentage of its oxygens react with carbon </w:t>
      </w:r>
      <w:sdt>
        <w:sdtPr>
          <w:rPr>
            <w:rFonts w:asciiTheme="minorBidi" w:hAnsiTheme="minorBidi" w:cstheme="minorBidi"/>
          </w:rPr>
          <w:id w:val="1324632635"/>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Kur89 \l 2057 </w:instrText>
          </w:r>
          <w:r w:rsidRPr="00A4782F">
            <w:rPr>
              <w:rFonts w:asciiTheme="minorBidi" w:hAnsiTheme="minorBidi" w:cstheme="minorBidi"/>
            </w:rPr>
            <w:fldChar w:fldCharType="separate"/>
          </w:r>
          <w:r w:rsidR="00580D52" w:rsidRPr="00580D52">
            <w:rPr>
              <w:rFonts w:asciiTheme="minorBidi" w:hAnsiTheme="minorBidi" w:cstheme="minorBidi"/>
              <w:noProof/>
            </w:rPr>
            <w:t>[271]</w:t>
          </w:r>
          <w:r w:rsidRPr="00A4782F">
            <w:rPr>
              <w:rFonts w:asciiTheme="minorBidi" w:hAnsiTheme="minorBidi" w:cstheme="minorBidi"/>
            </w:rPr>
            <w:fldChar w:fldCharType="end"/>
          </w:r>
        </w:sdtContent>
      </w:sdt>
      <w:r w:rsidRPr="00A4782F">
        <w:rPr>
          <w:rFonts w:asciiTheme="minorBidi" w:hAnsiTheme="minorBidi" w:cstheme="minorBidi"/>
        </w:rPr>
        <w:t>. As such, it is reasonable to determine that experimental literature values for Baronal and Baratol may always be lower than those calculated in these examples since the equation of state considers optimum conditions.</w:t>
      </w:r>
    </w:p>
    <w:p w14:paraId="0BE77342" w14:textId="377607A9" w:rsidR="00DC716C" w:rsidRPr="00A4782F" w:rsidRDefault="00DC716C" w:rsidP="00DC716C">
      <w:pPr>
        <w:rPr>
          <w:rFonts w:asciiTheme="minorBidi" w:hAnsiTheme="minorBidi" w:cstheme="minorBidi"/>
        </w:rPr>
      </w:pPr>
      <w:r w:rsidRPr="00A4782F">
        <w:rPr>
          <w:rFonts w:asciiTheme="minorBidi" w:hAnsiTheme="minorBidi" w:cstheme="minorBidi"/>
        </w:rPr>
        <w:t xml:space="preserve">Loading density, critical diameter, porosity, particle size, confinement and homogeneity of oxidiser/fuel mixing, are also of huge importance in any effective calculation of explosive performance, since each aspect plays a role in the deflagration to detonation (DDT) transition </w:t>
      </w:r>
      <w:sdt>
        <w:sdtPr>
          <w:rPr>
            <w:rFonts w:asciiTheme="minorBidi" w:hAnsiTheme="minorBidi" w:cstheme="minorBidi"/>
          </w:rPr>
          <w:id w:val="-1094699884"/>
          <w:citation/>
        </w:sdtPr>
        <w:sdtEndPr/>
        <w:sdtContent>
          <w:r w:rsidRPr="00A4782F">
            <w:rPr>
              <w:rFonts w:asciiTheme="minorBidi" w:hAnsiTheme="minorBidi" w:cstheme="minorBidi"/>
            </w:rPr>
            <w:fldChar w:fldCharType="begin"/>
          </w:r>
          <w:r w:rsidR="00202E8C">
            <w:rPr>
              <w:rFonts w:asciiTheme="minorBidi" w:hAnsiTheme="minorBidi" w:cstheme="minorBidi"/>
            </w:rPr>
            <w:instrText xml:space="preserve">CITATION Sco05 \l 2057 </w:instrText>
          </w:r>
          <w:r w:rsidRPr="00A4782F">
            <w:rPr>
              <w:rFonts w:asciiTheme="minorBidi" w:hAnsiTheme="minorBidi" w:cstheme="minorBidi"/>
            </w:rPr>
            <w:fldChar w:fldCharType="separate"/>
          </w:r>
          <w:r w:rsidR="00580D52" w:rsidRPr="00580D52">
            <w:rPr>
              <w:rFonts w:asciiTheme="minorBidi" w:hAnsiTheme="minorBidi" w:cstheme="minorBidi"/>
              <w:noProof/>
            </w:rPr>
            <w:t>[231]</w:t>
          </w:r>
          <w:r w:rsidRPr="00A4782F">
            <w:rPr>
              <w:rFonts w:asciiTheme="minorBidi" w:hAnsiTheme="minorBidi" w:cstheme="minorBidi"/>
            </w:rPr>
            <w:fldChar w:fldCharType="end"/>
          </w:r>
        </w:sdtContent>
      </w:sdt>
      <w:r w:rsidRPr="00A4782F">
        <w:rPr>
          <w:rFonts w:asciiTheme="minorBidi" w:hAnsiTheme="minorBidi" w:cstheme="minorBidi"/>
        </w:rPr>
        <w:t xml:space="preserve">. For example, if density and critical diameter are below certain values for any explosive then DDT cannot progress </w:t>
      </w:r>
      <w:sdt>
        <w:sdtPr>
          <w:rPr>
            <w:rFonts w:asciiTheme="minorBidi" w:hAnsiTheme="minorBidi" w:cstheme="minorBidi"/>
          </w:rPr>
          <w:id w:val="-1010529111"/>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Cha76 \l 2057 </w:instrText>
          </w:r>
          <w:r w:rsidRPr="00A4782F">
            <w:rPr>
              <w:rFonts w:asciiTheme="minorBidi" w:hAnsiTheme="minorBidi" w:cstheme="minorBidi"/>
            </w:rPr>
            <w:fldChar w:fldCharType="separate"/>
          </w:r>
          <w:r w:rsidR="00580D52" w:rsidRPr="00580D52">
            <w:rPr>
              <w:rFonts w:asciiTheme="minorBidi" w:hAnsiTheme="minorBidi" w:cstheme="minorBidi"/>
              <w:noProof/>
            </w:rPr>
            <w:t>[272]</w:t>
          </w:r>
          <w:r w:rsidRPr="00A4782F">
            <w:rPr>
              <w:rFonts w:asciiTheme="minorBidi" w:hAnsiTheme="minorBidi" w:cstheme="minorBidi"/>
            </w:rPr>
            <w:fldChar w:fldCharType="end"/>
          </w:r>
        </w:sdtContent>
      </w:sdt>
      <w:r w:rsidRPr="00A4782F">
        <w:rPr>
          <w:rFonts w:asciiTheme="minorBidi" w:hAnsiTheme="minorBidi" w:cstheme="minorBidi"/>
        </w:rPr>
        <w:t xml:space="preserve">. However, some explosive compositions can behave in a unique fashion. For example, compositions comprising TNT may experience decreasing critical diameters with increasing density (and increasing detonation velocity with loading density), whilst others such as ammonium nitrate may exhibit the opposite effects </w:t>
      </w:r>
      <w:sdt>
        <w:sdtPr>
          <w:rPr>
            <w:rFonts w:asciiTheme="minorBidi" w:hAnsiTheme="minorBidi" w:cstheme="minorBidi"/>
          </w:rPr>
          <w:id w:val="1805035587"/>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Pri67 \l 2057 </w:instrText>
          </w:r>
          <w:r w:rsidRPr="00A4782F">
            <w:rPr>
              <w:rFonts w:asciiTheme="minorBidi" w:hAnsiTheme="minorBidi" w:cstheme="minorBidi"/>
            </w:rPr>
            <w:fldChar w:fldCharType="separate"/>
          </w:r>
          <w:r w:rsidR="00580D52" w:rsidRPr="00580D52">
            <w:rPr>
              <w:rFonts w:asciiTheme="minorBidi" w:hAnsiTheme="minorBidi" w:cstheme="minorBidi"/>
              <w:noProof/>
            </w:rPr>
            <w:t>[273]</w:t>
          </w:r>
          <w:r w:rsidRPr="00A4782F">
            <w:rPr>
              <w:rFonts w:asciiTheme="minorBidi" w:hAnsiTheme="minorBidi" w:cstheme="minorBidi"/>
            </w:rPr>
            <w:fldChar w:fldCharType="end"/>
          </w:r>
        </w:sdtContent>
      </w:sdt>
      <w:r w:rsidRPr="00A4782F">
        <w:rPr>
          <w:rFonts w:asciiTheme="minorBidi" w:hAnsiTheme="minorBidi" w:cstheme="minorBidi"/>
        </w:rPr>
        <w:t>. Therefore, a focus on the thermochemistry within this model does mitigate significant ‘unknowns’ associated with HME manufacture, thereby calculating the worst-case conditions for the first responder. It removes the complexity of Chapman-Jouget detonation velocities and simplifies the thermochemistry behind driving and non-driving detonation reaction zones. Indeed, if the complexity of detonation velocity (</w:t>
      </w:r>
      <w:r w:rsidRPr="00A4782F">
        <w:rPr>
          <w:rFonts w:asciiTheme="minorBidi" w:hAnsiTheme="minorBidi" w:cstheme="minorBidi"/>
          <w:i/>
          <w:iCs/>
        </w:rPr>
        <w:t>D</w:t>
      </w:r>
      <w:r w:rsidRPr="00A4782F">
        <w:rPr>
          <w:rFonts w:asciiTheme="minorBidi" w:hAnsiTheme="minorBidi" w:cstheme="minorBidi"/>
        </w:rPr>
        <w:t xml:space="preserve">) were required, then perhaps it could be predicted from the </w:t>
      </w:r>
      <w:r w:rsidRPr="00A4782F">
        <w:rPr>
          <w:rFonts w:asciiTheme="minorBidi" w:hAnsiTheme="minorBidi" w:cstheme="minorBidi"/>
          <w:i/>
          <w:iCs/>
        </w:rPr>
        <w:t>Q</w:t>
      </w:r>
      <w:r w:rsidRPr="00A4782F">
        <w:rPr>
          <w:rFonts w:asciiTheme="minorBidi" w:hAnsiTheme="minorBidi" w:cstheme="minorBidi"/>
          <w:i/>
          <w:iCs/>
          <w:vertAlign w:val="subscript"/>
        </w:rPr>
        <w:t>e</w:t>
      </w:r>
      <w:r w:rsidRPr="00A4782F">
        <w:rPr>
          <w:rFonts w:asciiTheme="minorBidi" w:hAnsiTheme="minorBidi" w:cstheme="minorBidi"/>
        </w:rPr>
        <w:t xml:space="preserve"> values obtained in Stages 1 and 2 of the detonation process, and using the equation of state for </w:t>
      </w:r>
      <w:r w:rsidRPr="00A4782F">
        <w:rPr>
          <w:rFonts w:asciiTheme="minorBidi" w:hAnsiTheme="minorBidi" w:cstheme="minorBidi"/>
          <w:i/>
          <w:iCs/>
        </w:rPr>
        <w:t>D</w:t>
      </w:r>
      <w:r w:rsidRPr="00A4782F">
        <w:rPr>
          <w:rFonts w:asciiTheme="minorBidi" w:hAnsiTheme="minorBidi" w:cstheme="minorBidi"/>
        </w:rPr>
        <w:t xml:space="preserve"> and </w:t>
      </w:r>
      <w:r w:rsidRPr="00A4782F">
        <w:rPr>
          <w:rFonts w:asciiTheme="minorBidi" w:hAnsiTheme="minorBidi" w:cstheme="minorBidi"/>
          <w:i/>
          <w:iCs/>
        </w:rPr>
        <w:t xml:space="preserve">Q </w:t>
      </w:r>
      <w:r w:rsidRPr="00A4782F">
        <w:rPr>
          <w:rFonts w:asciiTheme="minorBidi" w:hAnsiTheme="minorBidi" w:cstheme="minorBidi"/>
        </w:rPr>
        <w:t>proposed by Kamlet-Jacobs</w:t>
      </w:r>
      <w:sdt>
        <w:sdtPr>
          <w:rPr>
            <w:rFonts w:asciiTheme="minorBidi" w:hAnsiTheme="minorBidi" w:cstheme="minorBidi"/>
          </w:rPr>
          <w:id w:val="194818770"/>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Kam68 \l 2057 </w:instrText>
          </w:r>
          <w:r w:rsidRPr="00A4782F">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[229]</w:t>
          </w:r>
          <w:r w:rsidRPr="00A4782F">
            <w:rPr>
              <w:rFonts w:asciiTheme="minorBidi" w:hAnsiTheme="minorBidi" w:cstheme="minorBidi"/>
            </w:rPr>
            <w:fldChar w:fldCharType="end"/>
          </w:r>
        </w:sdtContent>
      </w:sdt>
      <w:r w:rsidRPr="00A4782F">
        <w:rPr>
          <w:rFonts w:asciiTheme="minorBidi" w:hAnsiTheme="minorBidi" w:cstheme="minorBidi"/>
        </w:rPr>
        <w:t xml:space="preserve"> and Cooper </w:t>
      </w:r>
      <w:sdt>
        <w:sdtPr>
          <w:rPr>
            <w:rFonts w:asciiTheme="minorBidi" w:hAnsiTheme="minorBidi" w:cstheme="minorBidi"/>
          </w:rPr>
          <w:id w:val="2085883731"/>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Coo96 \l 2057 </w:instrText>
          </w:r>
          <w:r w:rsidRPr="00A4782F">
            <w:rPr>
              <w:rFonts w:asciiTheme="minorBidi" w:hAnsiTheme="minorBidi" w:cstheme="minorBidi"/>
            </w:rPr>
            <w:fldChar w:fldCharType="separate"/>
          </w:r>
          <w:r w:rsidR="00580D52" w:rsidRPr="00580D52">
            <w:rPr>
              <w:rFonts w:asciiTheme="minorBidi" w:hAnsiTheme="minorBidi" w:cstheme="minorBidi"/>
              <w:noProof/>
            </w:rPr>
            <w:t>[224]</w:t>
          </w:r>
          <w:r w:rsidRPr="00A4782F">
            <w:rPr>
              <w:rFonts w:asciiTheme="minorBidi" w:hAnsiTheme="minorBidi" w:cstheme="minorBidi"/>
            </w:rPr>
            <w:fldChar w:fldCharType="end"/>
          </w:r>
        </w:sdtContent>
      </w:sdt>
      <w:r w:rsidRPr="00A4782F">
        <w:rPr>
          <w:rFonts w:asciiTheme="minorBidi" w:hAnsiTheme="minorBidi" w:cstheme="minorBidi"/>
        </w:rPr>
        <w:t>.</w:t>
      </w:r>
    </w:p>
    <w:p w14:paraId="493D601A" w14:textId="575FE38D" w:rsidR="00DC716C" w:rsidRPr="00A4782F" w:rsidRDefault="00DC716C" w:rsidP="00DC716C">
      <w:pPr>
        <w:rPr>
          <w:rFonts w:asciiTheme="minorBidi" w:hAnsiTheme="minorBidi" w:cstheme="minorBidi"/>
        </w:rPr>
      </w:pPr>
      <w:r w:rsidRPr="00A4782F">
        <w:rPr>
          <w:rFonts w:asciiTheme="minorBidi" w:hAnsiTheme="minorBidi" w:cstheme="minorBidi"/>
        </w:rPr>
        <w:t xml:space="preserve">Finally, the standard enthalpy of formation is a key parameter in thermochemistry. The precision of calculations could be improved using a rotating bomb calorimeter for the types of fuels used in non-ideal explosive compositions. Examples of this would be ground coffee (used in the 7/7 bombings in London </w:t>
      </w:r>
      <w:sdt>
        <w:sdtPr>
          <w:rPr>
            <w:rFonts w:asciiTheme="minorBidi" w:hAnsiTheme="minorBidi" w:cstheme="minorBidi"/>
          </w:rPr>
          <w:id w:val="-177778345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Lon06 \l 2057 </w:instrText>
          </w:r>
          <w:r w:rsidRPr="00A4782F">
            <w:rPr>
              <w:rFonts w:asciiTheme="minorBidi" w:hAnsiTheme="minorBidi" w:cstheme="minorBidi"/>
            </w:rPr>
            <w:fldChar w:fldCharType="separate"/>
          </w:r>
          <w:r w:rsidR="00580D52" w:rsidRPr="00580D52">
            <w:rPr>
              <w:rFonts w:asciiTheme="minorBidi" w:hAnsiTheme="minorBidi" w:cstheme="minorBidi"/>
              <w:noProof/>
            </w:rPr>
            <w:t>[274]</w:t>
          </w:r>
          <w:r w:rsidRPr="00A4782F">
            <w:rPr>
              <w:rFonts w:asciiTheme="minorBidi" w:hAnsiTheme="minorBidi" w:cstheme="minorBidi"/>
            </w:rPr>
            <w:fldChar w:fldCharType="end"/>
          </w:r>
        </w:sdtContent>
      </w:sdt>
      <w:r w:rsidRPr="00A4782F">
        <w:rPr>
          <w:rFonts w:asciiTheme="minorBidi" w:hAnsiTheme="minorBidi" w:cstheme="minorBidi"/>
        </w:rPr>
        <w:t>), or the type of diesel commonly found in fuel stations. However, combustion calorimetry is hugely difficult to conduct since the precision in experimentation needs to be ± 0.01-0.02% to have an uncertainty in an enthalpy of formation of ± 1 kJ</w:t>
      </w:r>
      <w:r w:rsidR="003402F3">
        <w:rPr>
          <w:rFonts w:asciiTheme="minorBidi" w:hAnsiTheme="minorBidi" w:cstheme="minorBidi"/>
        </w:rPr>
        <w:t xml:space="preserve"> </w:t>
      </w:r>
      <w:r w:rsidRPr="00A4782F">
        <w:rPr>
          <w:rFonts w:asciiTheme="minorBidi" w:hAnsiTheme="minorBidi" w:cstheme="minorBidi"/>
        </w:rPr>
        <w:t>mol</w:t>
      </w:r>
      <w:r w:rsidRPr="00A4782F">
        <w:rPr>
          <w:rFonts w:asciiTheme="minorBidi" w:hAnsiTheme="minorBidi" w:cstheme="minorBidi"/>
          <w:vertAlign w:val="superscript"/>
        </w:rPr>
        <w:t>-1</w:t>
      </w:r>
      <w:r w:rsidRPr="00A4782F">
        <w:rPr>
          <w:rFonts w:asciiTheme="minorBidi" w:hAnsiTheme="minorBidi" w:cstheme="minorBidi"/>
        </w:rPr>
        <w:t xml:space="preserve"> </w:t>
      </w:r>
      <w:sdt>
        <w:sdtPr>
          <w:rPr>
            <w:rFonts w:asciiTheme="minorBidi" w:hAnsiTheme="minorBidi" w:cstheme="minorBidi"/>
          </w:rPr>
          <w:id w:val="109259828"/>
          <w:citation/>
        </w:sdtPr>
        <w:sdtEndPr/>
        <w:sdtContent>
          <w:r w:rsidRPr="00A4782F">
            <w:rPr>
              <w:rFonts w:asciiTheme="minorBidi" w:hAnsiTheme="minorBidi" w:cstheme="minorBidi"/>
            </w:rPr>
            <w:fldChar w:fldCharType="begin"/>
          </w:r>
          <w:r w:rsidRPr="00A4782F">
            <w:rPr>
              <w:rFonts w:asciiTheme="minorBidi" w:hAnsiTheme="minorBidi" w:cstheme="minorBidi"/>
            </w:rPr>
            <w:instrText xml:space="preserve"> CITATION Rou08 \l 2057 </w:instrText>
          </w:r>
          <w:r w:rsidRPr="00A4782F">
            <w:rPr>
              <w:rFonts w:asciiTheme="minorBidi" w:hAnsiTheme="minorBidi" w:cstheme="minorBidi"/>
            </w:rPr>
            <w:fldChar w:fldCharType="separate"/>
          </w:r>
          <w:r w:rsidR="00580D52" w:rsidRPr="00580D52">
            <w:rPr>
              <w:rFonts w:asciiTheme="minorBidi" w:hAnsiTheme="minorBidi" w:cstheme="minorBidi"/>
              <w:noProof/>
            </w:rPr>
            <w:t>[275]</w:t>
          </w:r>
          <w:r w:rsidRPr="00A4782F">
            <w:rPr>
              <w:rFonts w:asciiTheme="minorBidi" w:hAnsiTheme="minorBidi" w:cstheme="minorBidi"/>
            </w:rPr>
            <w:fldChar w:fldCharType="end"/>
          </w:r>
        </w:sdtContent>
      </w:sdt>
      <w:r w:rsidRPr="00A4782F">
        <w:rPr>
          <w:rFonts w:asciiTheme="minorBidi" w:hAnsiTheme="minorBidi" w:cstheme="minorBidi"/>
        </w:rPr>
        <w:t xml:space="preserve">. Additionally, non-ideal compositions containing </w:t>
      </w:r>
      <w:r w:rsidR="00CC2238" w:rsidRPr="00A4782F">
        <w:rPr>
          <w:rFonts w:asciiTheme="minorBidi" w:hAnsiTheme="minorBidi" w:cstheme="minorBidi"/>
        </w:rPr>
        <w:t>sulphur</w:t>
      </w:r>
      <w:r w:rsidRPr="00A4782F">
        <w:rPr>
          <w:rFonts w:asciiTheme="minorBidi" w:hAnsiTheme="minorBidi" w:cstheme="minorBidi"/>
        </w:rPr>
        <w:t xml:space="preserve"> or halogens would require specific testing conditions given the highly erosive nature of the gaseous products. Therefore, it may be prudent to simply consider those fuels with the lower enthalpy values if the precise detail of the hydrocarbon (for example) cannot be determined.</w:t>
      </w:r>
    </w:p>
    <w:p w14:paraId="529C96F7" w14:textId="77777777" w:rsidR="00DC716C" w:rsidRPr="00EC2A0D" w:rsidRDefault="00DC716C" w:rsidP="00EC2A0D">
      <w:pPr>
        <w:pStyle w:val="Heading2"/>
      </w:pPr>
      <w:bookmarkStart w:id="296" w:name="_Toc143499535"/>
      <w:bookmarkStart w:id="297" w:name="_Toc152159617"/>
      <w:r w:rsidRPr="00EC2A0D">
        <w:t>Conclusion</w:t>
      </w:r>
      <w:bookmarkEnd w:id="296"/>
      <w:bookmarkEnd w:id="297"/>
    </w:p>
    <w:p w14:paraId="5C58738C" w14:textId="77777777" w:rsidR="00DC716C" w:rsidRPr="00A4782F" w:rsidRDefault="00DC716C" w:rsidP="00DC716C">
      <w:pPr>
        <w:rPr>
          <w:rFonts w:asciiTheme="minorBidi" w:hAnsiTheme="minorBidi" w:cstheme="minorBidi"/>
        </w:rPr>
      </w:pPr>
      <w:r w:rsidRPr="00A4782F">
        <w:rPr>
          <w:rFonts w:asciiTheme="minorBidi" w:hAnsiTheme="minorBidi" w:cstheme="minorBidi"/>
        </w:rPr>
        <w:t xml:space="preserve">The heat of explosion of non-ideal explosives has been historically difficult to model due to the significant departure of highly non-ideal detonations from idealised one-dimensional wave propagation. A simple method has been introduced for predicting the heat of explosion for both </w:t>
      </w:r>
      <w:r w:rsidRPr="00A4782F">
        <w:rPr>
          <w:rFonts w:asciiTheme="minorBidi" w:hAnsiTheme="minorBidi" w:cstheme="minorBidi"/>
          <w:i/>
          <w:iCs/>
        </w:rPr>
        <w:t>C</w:t>
      </w:r>
      <w:r w:rsidRPr="00A4782F">
        <w:rPr>
          <w:rFonts w:asciiTheme="minorBidi" w:hAnsiTheme="minorBidi" w:cstheme="minorBidi"/>
          <w:i/>
          <w:iCs/>
          <w:vertAlign w:val="subscript"/>
        </w:rPr>
        <w:t>a</w:t>
      </w:r>
      <w:r w:rsidRPr="00A4782F">
        <w:rPr>
          <w:rFonts w:asciiTheme="minorBidi" w:hAnsiTheme="minorBidi" w:cstheme="minorBidi"/>
          <w:i/>
          <w:iCs/>
        </w:rPr>
        <w:t>H</w:t>
      </w:r>
      <w:r w:rsidRPr="00A4782F">
        <w:rPr>
          <w:rFonts w:asciiTheme="minorBidi" w:hAnsiTheme="minorBidi" w:cstheme="minorBidi"/>
          <w:i/>
          <w:iCs/>
          <w:vertAlign w:val="subscript"/>
        </w:rPr>
        <w:t>b</w:t>
      </w:r>
      <w:r w:rsidRPr="00A4782F">
        <w:rPr>
          <w:rFonts w:asciiTheme="minorBidi" w:hAnsiTheme="minorBidi" w:cstheme="minorBidi"/>
          <w:i/>
          <w:iCs/>
        </w:rPr>
        <w:t>N</w:t>
      </w:r>
      <w:r w:rsidRPr="00A4782F">
        <w:rPr>
          <w:rFonts w:asciiTheme="minorBidi" w:hAnsiTheme="minorBidi" w:cstheme="minorBidi"/>
          <w:i/>
          <w:iCs/>
          <w:vertAlign w:val="subscript"/>
        </w:rPr>
        <w:t>c</w:t>
      </w:r>
      <w:r w:rsidRPr="00A4782F">
        <w:rPr>
          <w:rFonts w:asciiTheme="minorBidi" w:hAnsiTheme="minorBidi" w:cstheme="minorBidi"/>
          <w:i/>
          <w:iCs/>
        </w:rPr>
        <w:t>O</w:t>
      </w:r>
      <w:r w:rsidRPr="00A4782F">
        <w:rPr>
          <w:rFonts w:asciiTheme="minorBidi" w:hAnsiTheme="minorBidi" w:cstheme="minorBidi"/>
          <w:i/>
          <w:iCs/>
          <w:vertAlign w:val="subscript"/>
        </w:rPr>
        <w:t>d</w:t>
      </w:r>
      <w:r w:rsidRPr="00A4782F">
        <w:rPr>
          <w:rFonts w:asciiTheme="minorBidi" w:hAnsiTheme="minorBidi" w:cstheme="minorBidi"/>
        </w:rPr>
        <w:t xml:space="preserve"> explosives, and explosives comprising mixtures or organic, inorganic and organometallic compounds. This method is useful to the first responder since an in-depth knowledge of the chemical or thermochemical properties of explosives is not required. Compared to TNT equivalence criteria published in literature, this procedure combines accuracy and simplicity to predict the performance of a wide range of energetic materials based on the valence of the atoms that exist within any composition, and at what stage reactions take place. The model also allows the thermal energy release sequence to be predicted under ideal conditions should there be excess fuel in the composition and sufficient atmospheric oxygen to contribute to quaternary blast injuries.</w:t>
      </w:r>
    </w:p>
    <w:p w14:paraId="48559854" w14:textId="77777777" w:rsidR="00DC716C" w:rsidRPr="00A4782F" w:rsidRDefault="00DC716C" w:rsidP="00DC716C">
      <w:pPr>
        <w:rPr>
          <w:rFonts w:asciiTheme="minorBidi" w:hAnsiTheme="minorBidi" w:cstheme="minorBidi"/>
        </w:rPr>
      </w:pPr>
      <w:r w:rsidRPr="00A4782F">
        <w:rPr>
          <w:rFonts w:asciiTheme="minorBidi" w:hAnsiTheme="minorBidi" w:cstheme="minorBidi"/>
        </w:rPr>
        <w:t xml:space="preserve">Variance from reported literature does exist, but at a scale much reduced from other methods of TNT equivalence (no more than ±15% in examples as opposed to ±30%). This variance is a consequence of the unpredictable chemistry accompanying non-ideal detonations within the detonation and non-detonation reaction zones (for example the role of barium nitrate in Baratol and Baronal), or the enthalpies of formation that are chosen for complex hydrocarbons or polymers such as vaseline, diesel and sawdust. This paper demonstrates that the variance tends towards over-compensation, which from a risk and risk management perspective would be considered as low as reasonably practical. </w:t>
      </w:r>
    </w:p>
    <w:p w14:paraId="381496EC" w14:textId="13F9B3CC" w:rsidR="00FC10C5" w:rsidRDefault="00DC716C" w:rsidP="001C606C">
      <w:pPr>
        <w:rPr>
          <w:rFonts w:asciiTheme="minorBidi" w:hAnsiTheme="minorBidi" w:cstheme="minorBidi"/>
        </w:rPr>
      </w:pPr>
      <w:r w:rsidRPr="00A4782F">
        <w:rPr>
          <w:rFonts w:asciiTheme="minorBidi" w:hAnsiTheme="minorBidi" w:cstheme="minorBidi"/>
        </w:rPr>
        <w:t xml:space="preserve">As such, the valence equation can be used to determine the risk posed by HME as part of predictive performance analysis, therefore allowing evacuation distance for blast and fragmentation to be accurately determined. </w:t>
      </w:r>
      <w:r w:rsidRPr="00A4782F">
        <w:rPr>
          <w:rFonts w:asciiTheme="minorBidi" w:eastAsiaTheme="minorEastAsia" w:hAnsiTheme="minorBidi" w:cstheme="minorBidi"/>
        </w:rPr>
        <w:t>A general equation for approximate HME performance for a first responder can therefore be developed as a hand-held Application, providing timely levels of assurance whilst more complex interventions follow behind.</w:t>
      </w:r>
    </w:p>
    <w:p w14:paraId="13441C75" w14:textId="77777777" w:rsidR="003936C2" w:rsidRDefault="003936C2" w:rsidP="001C606C">
      <w:pPr>
        <w:rPr>
          <w:rFonts w:asciiTheme="minorBidi" w:hAnsiTheme="minorBidi" w:cstheme="minorBidi"/>
        </w:rPr>
      </w:pPr>
    </w:p>
    <w:p w14:paraId="68F07FFF" w14:textId="77777777" w:rsidR="006A0E3C" w:rsidRDefault="006A0E3C" w:rsidP="001C606C">
      <w:pPr>
        <w:rPr>
          <w:rFonts w:asciiTheme="minorBidi" w:hAnsiTheme="minorBidi" w:cstheme="minorBidi"/>
        </w:rPr>
        <w:sectPr w:rsidR="006A0E3C" w:rsidSect="00623A81">
          <w:headerReference w:type="default" r:id="rId33"/>
          <w:pgSz w:w="11906" w:h="16838" w:code="9"/>
          <w:pgMar w:top="1701" w:right="1701" w:bottom="1701" w:left="1701" w:header="709" w:footer="851" w:gutter="0"/>
          <w:cols w:space="708"/>
          <w:docGrid w:linePitch="360"/>
        </w:sectPr>
      </w:pPr>
    </w:p>
    <w:p w14:paraId="3F34EB92" w14:textId="331DC9D7" w:rsidR="00367BE1" w:rsidRPr="00A4782F" w:rsidRDefault="00877267" w:rsidP="0067757F">
      <w:pPr>
        <w:pStyle w:val="Heading1"/>
        <w:jc w:val="both"/>
        <w:rPr>
          <w:rFonts w:asciiTheme="minorBidi" w:hAnsiTheme="minorBidi" w:cstheme="minorBidi"/>
        </w:rPr>
      </w:pPr>
      <w:bookmarkStart w:id="298" w:name="_Toc152159618"/>
      <w:r>
        <w:rPr>
          <w:rFonts w:asciiTheme="minorBidi" w:hAnsiTheme="minorBidi" w:cstheme="minorBidi"/>
        </w:rPr>
        <w:t xml:space="preserve">Understanding the explosion risk presented by ammonium nitrate and aluminium home-made </w:t>
      </w:r>
      <w:r w:rsidR="001D4C4F">
        <w:rPr>
          <w:rFonts w:asciiTheme="minorBidi" w:hAnsiTheme="minorBidi" w:cstheme="minorBidi"/>
        </w:rPr>
        <w:t>explosives detonated as surface charges in hexahedral main charge containers</w:t>
      </w:r>
      <w:bookmarkEnd w:id="298"/>
    </w:p>
    <w:p w14:paraId="51049945" w14:textId="210A9A03" w:rsidR="00B851E8" w:rsidRPr="00301670" w:rsidRDefault="00B851E8" w:rsidP="00B851E8">
      <w:pPr>
        <w:jc w:val="center"/>
        <w:rPr>
          <w:rFonts w:asciiTheme="minorBidi" w:hAnsiTheme="minorBidi" w:cstheme="minorBidi"/>
        </w:rPr>
      </w:pPr>
      <w:r w:rsidRPr="00301670">
        <w:rPr>
          <w:rFonts w:asciiTheme="minorBidi" w:hAnsiTheme="minorBidi" w:cstheme="minorBidi"/>
        </w:rPr>
        <w:t>Gareth Collett, Jacqueline Akhavan</w:t>
      </w:r>
      <w:r w:rsidRPr="00301670">
        <w:rPr>
          <w:rFonts w:asciiTheme="minorBidi" w:eastAsia="Calibri" w:hAnsiTheme="minorBidi" w:cstheme="minorBidi"/>
        </w:rPr>
        <w:t xml:space="preserve">, </w:t>
      </w:r>
      <w:r w:rsidRPr="00301670">
        <w:rPr>
          <w:rFonts w:asciiTheme="minorBidi" w:hAnsiTheme="minorBidi" w:cstheme="minorBidi"/>
        </w:rPr>
        <w:t>Rachael Hazael and Richard Critchle</w:t>
      </w:r>
      <w:r w:rsidR="00301670" w:rsidRPr="00301670">
        <w:rPr>
          <w:rFonts w:asciiTheme="minorBidi" w:hAnsiTheme="minorBidi" w:cstheme="minorBidi"/>
        </w:rPr>
        <w:t>y</w:t>
      </w:r>
    </w:p>
    <w:p w14:paraId="008BFA4F" w14:textId="536AC5F9" w:rsidR="00B851E8" w:rsidRPr="00025AE7" w:rsidRDefault="000D21AD" w:rsidP="00B851E8">
      <w:pPr>
        <w:jc w:val="center"/>
        <w:rPr>
          <w:rFonts w:asciiTheme="majorBidi" w:hAnsiTheme="majorBidi" w:cstheme="majorBidi"/>
          <w:b/>
          <w:bCs/>
        </w:rPr>
      </w:pPr>
      <w:r w:rsidRPr="00025AE7">
        <w:rPr>
          <w:rFonts w:asciiTheme="majorBidi" w:hAnsiTheme="majorBidi" w:cstheme="majorBidi"/>
          <w:b/>
          <w:bCs/>
        </w:rPr>
        <w:t>[Paper under review for publication]</w:t>
      </w:r>
    </w:p>
    <w:p w14:paraId="0D6452F4" w14:textId="54E15139" w:rsidR="000D21AD" w:rsidRPr="00EC2A0D" w:rsidRDefault="000D21AD" w:rsidP="000D21AD">
      <w:pPr>
        <w:pStyle w:val="Heading2"/>
      </w:pPr>
      <w:bookmarkStart w:id="299" w:name="_Toc152159619"/>
      <w:r>
        <w:t>Abstract</w:t>
      </w:r>
      <w:bookmarkEnd w:id="299"/>
    </w:p>
    <w:p w14:paraId="5842F99B" w14:textId="77777777" w:rsidR="00B851E8" w:rsidRPr="00025AE7" w:rsidRDefault="00B851E8" w:rsidP="00B851E8">
      <w:pPr>
        <w:rPr>
          <w:rFonts w:asciiTheme="minorBidi" w:hAnsiTheme="minorBidi" w:cstheme="minorBidi"/>
        </w:rPr>
      </w:pPr>
      <w:r w:rsidRPr="00025AE7">
        <w:rPr>
          <w:rFonts w:asciiTheme="minorBidi" w:hAnsiTheme="minorBidi" w:cstheme="minorBidi"/>
        </w:rPr>
        <w:t xml:space="preserve">Ammonium nitrate and aluminium (AN-Al) has been used as a typical homemade explosive (HME) by non-state actors since the turn of the century. Despite the regulation applied to ammonium nitrate above 16 % nitrogen content and an aluminium particle size below 200 µm, their use has been widespread in Afghanistan, Columbia, Iraq, Syria and Yemen. Containers used to utilise AN-Al as a man-portable improvised explosive device (IED) are typically hexahedral in shape, not the spherical or hemispherical geometries used to theorise risk mitigation. This is particularly important in post-blast investigation where explosives of a non-ideal nature are often used in non-spherical containers. </w:t>
      </w:r>
    </w:p>
    <w:p w14:paraId="56C71187" w14:textId="77777777" w:rsidR="00B851E8" w:rsidRPr="00025AE7" w:rsidRDefault="00B851E8" w:rsidP="00B851E8">
      <w:pPr>
        <w:rPr>
          <w:rFonts w:asciiTheme="minorBidi" w:hAnsiTheme="minorBidi" w:cstheme="minorBidi"/>
        </w:rPr>
      </w:pPr>
      <w:r w:rsidRPr="00025AE7">
        <w:rPr>
          <w:rFonts w:asciiTheme="minorBidi" w:hAnsiTheme="minorBidi" w:cstheme="minorBidi"/>
        </w:rPr>
        <w:t>Given the breadth of HME available to criminals, the explosion performance of forty (40) hexahedral containers filled with AN-Al of unknown manufacture is examined. Performance of the AN-Al is determined through the surface detonation of these containers on alluvial soil, with apparent crater volume compared to theoretical calculations for spherical charges of TNT detonated in that same medium. A conversion factor for hexahedral main charges to spherical charges is then established to achieve more accurate predictions of the explosion risk using Kingery-Bulmash and Bowen curves. The paper provides worked examples for practical application and a methodology by which predictions of charge mass in other mediums such as asphalt can be determined.</w:t>
      </w:r>
    </w:p>
    <w:p w14:paraId="6A448165" w14:textId="66D78FDC" w:rsidR="000D21AD" w:rsidRPr="00EC2A0D" w:rsidRDefault="000D21AD" w:rsidP="000D21AD">
      <w:pPr>
        <w:pStyle w:val="Heading2"/>
      </w:pPr>
      <w:bookmarkStart w:id="300" w:name="_Toc152159620"/>
      <w:r>
        <w:t>Introduction</w:t>
      </w:r>
      <w:bookmarkEnd w:id="300"/>
    </w:p>
    <w:p w14:paraId="4785ACE4" w14:textId="2466FCEA" w:rsidR="00B851E8" w:rsidRPr="00025AE7" w:rsidRDefault="00B851E8" w:rsidP="00B851E8">
      <w:pPr>
        <w:rPr>
          <w:rFonts w:asciiTheme="minorBidi" w:hAnsiTheme="minorBidi" w:cstheme="minorBidi"/>
        </w:rPr>
      </w:pPr>
      <w:r w:rsidRPr="00025AE7">
        <w:rPr>
          <w:rFonts w:asciiTheme="minorBidi" w:hAnsiTheme="minorBidi" w:cstheme="minorBidi"/>
        </w:rPr>
        <w:t xml:space="preserve">The prolific use of ammonium nitrate (AN) within man-portable improvised explosive devices (IEDs) has recently undergone literature review </w:t>
      </w:r>
      <w:sdt>
        <w:sdtPr>
          <w:rPr>
            <w:rFonts w:asciiTheme="minorBidi" w:hAnsiTheme="minorBidi" w:cstheme="minorBidi"/>
            <w:lang w:val="en-US"/>
          </w:rPr>
          <w:id w:val="-1115665007"/>
          <w:citation/>
        </w:sdtPr>
        <w:sdtEndPr/>
        <w:sdtContent>
          <w:r w:rsidRPr="00025AE7">
            <w:rPr>
              <w:rFonts w:asciiTheme="minorBidi" w:hAnsiTheme="minorBidi" w:cstheme="minorBidi"/>
              <w:lang w:val="en-US"/>
            </w:rPr>
            <w:fldChar w:fldCharType="begin"/>
          </w:r>
          <w:r w:rsidRPr="00025AE7">
            <w:rPr>
              <w:rFonts w:asciiTheme="minorBidi" w:hAnsiTheme="minorBidi" w:cstheme="minorBidi"/>
            </w:rPr>
            <w:instrText xml:space="preserve"> CITATION Col21 \l 2057 </w:instrText>
          </w:r>
          <w:r w:rsidRPr="00025AE7">
            <w:rPr>
              <w:rFonts w:asciiTheme="minorBidi" w:hAnsiTheme="minorBidi" w:cstheme="minorBidi"/>
              <w:lang w:val="en-US"/>
            </w:rPr>
            <w:fldChar w:fldCharType="separate"/>
          </w:r>
          <w:r w:rsidR="00580D52" w:rsidRPr="00580D52">
            <w:rPr>
              <w:rFonts w:asciiTheme="minorBidi" w:hAnsiTheme="minorBidi" w:cstheme="minorBidi"/>
              <w:noProof/>
            </w:rPr>
            <w:t>[148]</w:t>
          </w:r>
          <w:r w:rsidRPr="00025AE7">
            <w:rPr>
              <w:rFonts w:asciiTheme="minorBidi" w:hAnsiTheme="minorBidi" w:cstheme="minorBidi"/>
              <w:lang w:val="en-US"/>
            </w:rPr>
            <w:fldChar w:fldCharType="end"/>
          </w:r>
        </w:sdtContent>
      </w:sdt>
      <w:r w:rsidRPr="00025AE7">
        <w:rPr>
          <w:rFonts w:asciiTheme="minorBidi" w:hAnsiTheme="minorBidi" w:cstheme="minorBidi"/>
          <w:lang w:val="en-US"/>
        </w:rPr>
        <w:t xml:space="preserve"> </w:t>
      </w:r>
      <w:sdt>
        <w:sdtPr>
          <w:rPr>
            <w:rFonts w:asciiTheme="minorBidi" w:hAnsiTheme="minorBidi" w:cstheme="minorBidi"/>
            <w:lang w:val="en-US"/>
          </w:rPr>
          <w:id w:val="1439719718"/>
          <w:citation/>
        </w:sdtPr>
        <w:sdtEndPr/>
        <w:sdtContent>
          <w:r w:rsidRPr="00025AE7">
            <w:rPr>
              <w:rFonts w:asciiTheme="minorBidi" w:hAnsiTheme="minorBidi" w:cstheme="minorBidi"/>
              <w:lang w:val="en-US"/>
            </w:rPr>
            <w:fldChar w:fldCharType="begin"/>
          </w:r>
          <w:r w:rsidRPr="00025AE7">
            <w:rPr>
              <w:rFonts w:asciiTheme="minorBidi" w:hAnsiTheme="minorBidi" w:cstheme="minorBidi"/>
            </w:rPr>
            <w:instrText xml:space="preserve"> CITATION NAS181 \l 2057 </w:instrText>
          </w:r>
          <w:r w:rsidRPr="00025AE7">
            <w:rPr>
              <w:rFonts w:asciiTheme="minorBidi" w:hAnsiTheme="minorBidi" w:cstheme="minorBidi"/>
              <w:lang w:val="en-US"/>
            </w:rPr>
            <w:fldChar w:fldCharType="separate"/>
          </w:r>
          <w:r w:rsidR="00580D52" w:rsidRPr="00580D52">
            <w:rPr>
              <w:rFonts w:asciiTheme="minorBidi" w:hAnsiTheme="minorBidi" w:cstheme="minorBidi"/>
              <w:noProof/>
            </w:rPr>
            <w:t>[82]</w:t>
          </w:r>
          <w:r w:rsidRPr="00025AE7">
            <w:rPr>
              <w:rFonts w:asciiTheme="minorBidi" w:hAnsiTheme="minorBidi" w:cstheme="minorBidi"/>
              <w:lang w:val="en-US"/>
            </w:rPr>
            <w:fldChar w:fldCharType="end"/>
          </w:r>
        </w:sdtContent>
      </w:sdt>
      <w:r w:rsidRPr="00025AE7">
        <w:rPr>
          <w:rFonts w:asciiTheme="minorBidi" w:hAnsiTheme="minorBidi" w:cstheme="minorBidi"/>
        </w:rPr>
        <w:t xml:space="preserve">, with aluminium (Al) as a metallic fuel rising in ascendence since the turn of the century in conflict-affected states such as Afghanistan, Columbia, Iraq, Syria and Yemen </w:t>
      </w:r>
      <w:sdt>
        <w:sdtPr>
          <w:rPr>
            <w:rFonts w:asciiTheme="minorBidi" w:hAnsiTheme="minorBidi" w:cstheme="minorBidi"/>
          </w:rPr>
          <w:id w:val="2117248095"/>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Gut22 \l 2057 </w:instrText>
          </w:r>
          <w:r w:rsidRPr="00025AE7">
            <w:rPr>
              <w:rFonts w:asciiTheme="minorBidi" w:hAnsiTheme="minorBidi" w:cstheme="minorBidi"/>
            </w:rPr>
            <w:fldChar w:fldCharType="separate"/>
          </w:r>
          <w:r w:rsidR="00580D52" w:rsidRPr="00580D52">
            <w:rPr>
              <w:rFonts w:asciiTheme="minorBidi" w:hAnsiTheme="minorBidi" w:cstheme="minorBidi"/>
              <w:noProof/>
            </w:rPr>
            <w:t>[276]</w:t>
          </w:r>
          <w:r w:rsidRPr="00025AE7">
            <w:rPr>
              <w:rFonts w:asciiTheme="minorBidi" w:hAnsiTheme="minorBidi" w:cstheme="minorBidi"/>
            </w:rPr>
            <w:fldChar w:fldCharType="end"/>
          </w:r>
        </w:sdtContent>
      </w:sdt>
      <w:r w:rsidRPr="00025AE7">
        <w:rPr>
          <w:rFonts w:asciiTheme="minorBidi" w:hAnsiTheme="minorBidi" w:cstheme="minorBidi"/>
        </w:rPr>
        <w:t xml:space="preserve"> </w:t>
      </w:r>
      <w:sdt>
        <w:sdtPr>
          <w:rPr>
            <w:rFonts w:asciiTheme="minorBidi" w:hAnsiTheme="minorBidi" w:cstheme="minorBidi"/>
          </w:rPr>
          <w:id w:val="1816604408"/>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AOA14 \l 2057 </w:instrText>
          </w:r>
          <w:r w:rsidRPr="00025AE7">
            <w:rPr>
              <w:rFonts w:asciiTheme="minorBidi" w:hAnsiTheme="minorBidi" w:cstheme="minorBidi"/>
            </w:rPr>
            <w:fldChar w:fldCharType="separate"/>
          </w:r>
          <w:r w:rsidR="00580D52" w:rsidRPr="00580D52">
            <w:rPr>
              <w:rFonts w:asciiTheme="minorBidi" w:hAnsiTheme="minorBidi" w:cstheme="minorBidi"/>
              <w:noProof/>
            </w:rPr>
            <w:t>[277]</w:t>
          </w:r>
          <w:r w:rsidRPr="00025AE7">
            <w:rPr>
              <w:rFonts w:asciiTheme="minorBidi" w:hAnsiTheme="minorBidi" w:cstheme="minorBidi"/>
            </w:rPr>
            <w:fldChar w:fldCharType="end"/>
          </w:r>
        </w:sdtContent>
      </w:sdt>
      <w:r w:rsidRPr="00025AE7">
        <w:rPr>
          <w:rFonts w:asciiTheme="minorBidi" w:hAnsiTheme="minorBidi" w:cstheme="minorBidi"/>
        </w:rPr>
        <w:t xml:space="preserve"> </w:t>
      </w:r>
      <w:sdt>
        <w:sdtPr>
          <w:rPr>
            <w:rFonts w:asciiTheme="minorBidi" w:hAnsiTheme="minorBidi" w:cstheme="minorBidi"/>
            <w:shd w:val="clear" w:color="auto" w:fill="FFFFFF"/>
          </w:rPr>
          <w:id w:val="-31809440"/>
          <w:citation/>
        </w:sdtPr>
        <w:sdtEndPr/>
        <w:sdtContent>
          <w:r w:rsidRPr="00025AE7">
            <w:rPr>
              <w:rFonts w:asciiTheme="minorBidi" w:hAnsiTheme="minorBidi" w:cstheme="minorBidi"/>
              <w:shd w:val="clear" w:color="auto" w:fill="FFFFFF"/>
            </w:rPr>
            <w:fldChar w:fldCharType="begin"/>
          </w:r>
          <w:r w:rsidRPr="00025AE7">
            <w:rPr>
              <w:rFonts w:asciiTheme="minorBidi" w:hAnsiTheme="minorBidi" w:cstheme="minorBidi"/>
              <w:shd w:val="clear" w:color="auto" w:fill="FFFFFF"/>
            </w:rPr>
            <w:instrText xml:space="preserve"> CITATION Cas01 \l 2057 </w:instrText>
          </w:r>
          <w:r w:rsidRPr="00025AE7">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[128]</w:t>
          </w:r>
          <w:r w:rsidRPr="00025AE7">
            <w:rPr>
              <w:rFonts w:asciiTheme="minorBidi" w:hAnsiTheme="minorBidi" w:cstheme="minorBidi"/>
              <w:shd w:val="clear" w:color="auto" w:fill="FFFFFF"/>
            </w:rPr>
            <w:fldChar w:fldCharType="end"/>
          </w:r>
        </w:sdtContent>
      </w:sdt>
      <w:r w:rsidRPr="00025AE7">
        <w:rPr>
          <w:rFonts w:asciiTheme="minorBidi" w:hAnsiTheme="minorBidi" w:cstheme="minorBidi"/>
        </w:rPr>
        <w:t xml:space="preserve">. The addition of Al to AN is of significance, given its ability to make AN more sensitive to detonation than other types of AN-based HME, such as AN and fuel oil (ANFO) </w:t>
      </w:r>
      <w:sdt>
        <w:sdtPr>
          <w:rPr>
            <w:rFonts w:asciiTheme="minorBidi" w:hAnsiTheme="minorBidi" w:cstheme="minorBidi"/>
          </w:rPr>
          <w:id w:val="-571730324"/>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Pas081 \l 2057 </w:instrText>
          </w:r>
          <w:r w:rsidRPr="00025AE7">
            <w:rPr>
              <w:rFonts w:asciiTheme="minorBidi" w:hAnsiTheme="minorBidi" w:cstheme="minorBidi"/>
            </w:rPr>
            <w:fldChar w:fldCharType="separate"/>
          </w:r>
          <w:r w:rsidR="00580D52" w:rsidRPr="00580D52">
            <w:rPr>
              <w:rFonts w:asciiTheme="minorBidi" w:hAnsiTheme="minorBidi" w:cstheme="minorBidi"/>
              <w:noProof/>
            </w:rPr>
            <w:t>[278]</w:t>
          </w:r>
          <w:r w:rsidRPr="00025AE7">
            <w:rPr>
              <w:rFonts w:asciiTheme="minorBidi" w:hAnsiTheme="minorBidi" w:cstheme="minorBidi"/>
            </w:rPr>
            <w:fldChar w:fldCharType="end"/>
          </w:r>
        </w:sdtContent>
      </w:sdt>
      <w:r w:rsidRPr="00025AE7">
        <w:rPr>
          <w:rFonts w:asciiTheme="minorBidi" w:hAnsiTheme="minorBidi" w:cstheme="minorBidi"/>
        </w:rPr>
        <w:t>. For example, the addition of Al to AN at a certain percentage and particle size is reported to reduce critical diameters from 60 mm to 20 mm, with detonation velocities above 3850 ms</w:t>
      </w:r>
      <w:r w:rsidRPr="00025AE7">
        <w:rPr>
          <w:rFonts w:asciiTheme="minorBidi" w:hAnsiTheme="minorBidi" w:cstheme="minorBidi"/>
          <w:vertAlign w:val="superscript"/>
        </w:rPr>
        <w:t>-1</w:t>
      </w:r>
      <w:r w:rsidRPr="00025AE7">
        <w:rPr>
          <w:rFonts w:asciiTheme="minorBidi" w:hAnsiTheme="minorBidi" w:cstheme="minorBidi"/>
        </w:rPr>
        <w:t xml:space="preserve"> achieved </w:t>
      </w:r>
      <w:sdt>
        <w:sdtPr>
          <w:rPr>
            <w:rFonts w:asciiTheme="minorBidi" w:hAnsiTheme="minorBidi" w:cstheme="minorBidi"/>
          </w:rPr>
          <w:id w:val="-789430814"/>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Zyg09 \l 2057 </w:instrText>
          </w:r>
          <w:r w:rsidRPr="00025AE7">
            <w:rPr>
              <w:rFonts w:asciiTheme="minorBidi" w:hAnsiTheme="minorBidi" w:cstheme="minorBidi"/>
            </w:rPr>
            <w:fldChar w:fldCharType="separate"/>
          </w:r>
          <w:r w:rsidR="00580D52" w:rsidRPr="00580D52">
            <w:rPr>
              <w:rFonts w:asciiTheme="minorBidi" w:hAnsiTheme="minorBidi" w:cstheme="minorBidi"/>
              <w:noProof/>
            </w:rPr>
            <w:t>[279]</w:t>
          </w:r>
          <w:r w:rsidRPr="00025AE7">
            <w:rPr>
              <w:rFonts w:asciiTheme="minorBidi" w:hAnsiTheme="minorBidi" w:cstheme="minorBidi"/>
            </w:rPr>
            <w:fldChar w:fldCharType="end"/>
          </w:r>
        </w:sdtContent>
      </w:sdt>
      <w:r w:rsidRPr="00025AE7">
        <w:rPr>
          <w:rFonts w:asciiTheme="minorBidi" w:hAnsiTheme="minorBidi" w:cstheme="minorBidi"/>
        </w:rPr>
        <w:t>.</w:t>
      </w:r>
    </w:p>
    <w:p w14:paraId="231EC226" w14:textId="1715EDF8" w:rsidR="00B851E8" w:rsidRPr="00025AE7" w:rsidRDefault="00B851E8" w:rsidP="00B851E8">
      <w:pPr>
        <w:rPr>
          <w:rFonts w:asciiTheme="minorBidi" w:hAnsiTheme="minorBidi" w:cstheme="minorBidi"/>
          <w:color w:val="1B1B1B"/>
          <w:shd w:val="clear" w:color="auto" w:fill="FFFFFF"/>
        </w:rPr>
      </w:pPr>
      <w:r w:rsidRPr="00025AE7">
        <w:rPr>
          <w:rFonts w:asciiTheme="minorBidi" w:hAnsiTheme="minorBidi" w:cstheme="minorBidi"/>
        </w:rPr>
        <w:t xml:space="preserve">Whilst regulation does apply to both AN (above 16% nitrogen content) and Al (below a particle size of 200 µm) </w:t>
      </w:r>
      <w:sdt>
        <w:sdtPr>
          <w:rPr>
            <w:rFonts w:asciiTheme="minorBidi" w:hAnsiTheme="minorBidi" w:cstheme="minorBidi"/>
            <w:color w:val="1B1B1B"/>
            <w:shd w:val="clear" w:color="auto" w:fill="FFFFFF"/>
          </w:rPr>
          <w:id w:val="-679736730"/>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Reg19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[79]</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the United Nations General Assembly (UNGA) is now focusing on the regulation of ECP used to manufacture HME </w:t>
      </w:r>
      <w:sdt>
        <w:sdtPr>
          <w:rPr>
            <w:rFonts w:asciiTheme="minorBidi" w:hAnsiTheme="minorBidi" w:cstheme="minorBidi"/>
            <w:color w:val="1B1B1B"/>
            <w:shd w:val="clear" w:color="auto" w:fill="FFFFFF"/>
          </w:rPr>
          <w:id w:val="-1079449251"/>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UNG22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[280]</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since supply chains continue to facilitate their amalgamation into viable IEDs </w:t>
      </w:r>
      <w:sdt>
        <w:sdtPr>
          <w:rPr>
            <w:rFonts w:asciiTheme="minorBidi" w:hAnsiTheme="minorBidi" w:cstheme="minorBidi"/>
            <w:shd w:val="clear" w:color="auto" w:fill="FFFFFF"/>
          </w:rPr>
          <w:id w:val="923997122"/>
          <w:citation/>
        </w:sdtPr>
        <w:sdtEndPr/>
        <w:sdtContent>
          <w:r w:rsidRPr="00025AE7">
            <w:rPr>
              <w:rFonts w:asciiTheme="minorBidi" w:hAnsiTheme="minorBidi" w:cstheme="minorBidi"/>
              <w:shd w:val="clear" w:color="auto" w:fill="FFFFFF"/>
            </w:rPr>
            <w:fldChar w:fldCharType="begin"/>
          </w:r>
          <w:r w:rsidRPr="00025AE7">
            <w:rPr>
              <w:rFonts w:asciiTheme="minorBidi" w:hAnsiTheme="minorBidi" w:cstheme="minorBidi"/>
              <w:shd w:val="clear" w:color="auto" w:fill="FFFFFF"/>
            </w:rPr>
            <w:instrText xml:space="preserve">CITATION NAS181 \l 2057 </w:instrText>
          </w:r>
          <w:r w:rsidRPr="00025AE7">
            <w:rPr>
              <w:rFonts w:asciiTheme="minorBidi" w:hAnsiTheme="minorBidi" w:cstheme="minorBidi"/>
              <w:shd w:val="clear" w:color="auto" w:fill="FFFFFF"/>
            </w:rPr>
            <w:fldChar w:fldCharType="separate"/>
          </w:r>
          <w:r w:rsidR="00580D52" w:rsidRPr="00580D52">
            <w:rPr>
              <w:rFonts w:asciiTheme="minorBidi" w:hAnsiTheme="minorBidi" w:cstheme="minorBidi"/>
              <w:noProof/>
              <w:shd w:val="clear" w:color="auto" w:fill="FFFFFF"/>
            </w:rPr>
            <w:t>[82]</w:t>
          </w:r>
          <w:r w:rsidRPr="00025AE7">
            <w:rPr>
              <w:rFonts w:asciiTheme="minorBidi" w:hAnsiTheme="minorBidi" w:cstheme="minorBidi"/>
              <w:shd w:val="clear" w:color="auto" w:fill="FFFFFF"/>
            </w:rPr>
            <w:fldChar w:fldCharType="end"/>
          </w:r>
        </w:sdtContent>
      </w:sdt>
      <w:r w:rsidRPr="00025AE7">
        <w:rPr>
          <w:rFonts w:asciiTheme="minorBidi" w:hAnsiTheme="minorBidi" w:cstheme="minorBidi"/>
          <w:color w:val="1B1B1B"/>
          <w:shd w:val="clear" w:color="auto" w:fill="FFFFFF"/>
        </w:rPr>
        <w:t xml:space="preserve">. As such, HME performance poses a significant challenge to the scientific community given their non-ideal nature </w:t>
      </w:r>
      <w:sdt>
        <w:sdtPr>
          <w:rPr>
            <w:rFonts w:asciiTheme="minorBidi" w:hAnsiTheme="minorBidi" w:cstheme="minorBidi"/>
            <w:color w:val="1B1B1B"/>
            <w:shd w:val="clear" w:color="auto" w:fill="FFFFFF"/>
          </w:rPr>
          <w:id w:val="944494036"/>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Jan14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[281]</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relative ease of manufacture </w:t>
      </w:r>
      <w:sdt>
        <w:sdtPr>
          <w:rPr>
            <w:rFonts w:asciiTheme="minorBidi" w:hAnsiTheme="minorBidi" w:cstheme="minorBidi"/>
            <w:color w:val="1B1B1B"/>
            <w:shd w:val="clear" w:color="auto" w:fill="FFFFFF"/>
          </w:rPr>
          <w:id w:val="-915002342"/>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Rev161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[60]</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and simplicity of placement </w:t>
      </w:r>
      <w:sdt>
        <w:sdtPr>
          <w:rPr>
            <w:rFonts w:asciiTheme="minorBidi" w:hAnsiTheme="minorBidi" w:cstheme="minorBidi"/>
            <w:color w:val="1B1B1B"/>
            <w:shd w:val="clear" w:color="auto" w:fill="FFFFFF"/>
          </w:rPr>
          <w:id w:val="1933392568"/>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Pet23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[282]</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Therefore, it is of great importance to understand the explosive power of such compositions to increase knowledge of their effects on people and structures and to represent that knowledge within recognised blast terminology such as Friedlander Blast Waves </w:t>
      </w:r>
      <w:sdt>
        <w:sdtPr>
          <w:rPr>
            <w:rFonts w:asciiTheme="minorBidi" w:hAnsiTheme="minorBidi" w:cstheme="minorBidi"/>
            <w:color w:val="1B1B1B"/>
            <w:shd w:val="clear" w:color="auto" w:fill="FFFFFF"/>
          </w:rPr>
          <w:id w:val="-108283781"/>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CITATION Bul16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[283]</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Scaled Distance </w:t>
      </w:r>
      <w:sdt>
        <w:sdtPr>
          <w:rPr>
            <w:rFonts w:asciiTheme="minorBidi" w:hAnsiTheme="minorBidi" w:cstheme="minorBidi"/>
            <w:color w:val="1B1B1B"/>
            <w:shd w:val="clear" w:color="auto" w:fill="FFFFFF"/>
          </w:rPr>
          <w:id w:val="-1746485270"/>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Hop15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[284]</w:t>
          </w:r>
          <w:r w:rsidRPr="00025AE7">
            <w:rPr>
              <w:rFonts w:asciiTheme="minorBidi" w:hAnsiTheme="minorBidi" w:cstheme="minorBidi"/>
              <w:color w:val="1B1B1B"/>
              <w:shd w:val="clear" w:color="auto" w:fill="FFFFFF"/>
            </w:rPr>
            <w:fldChar w:fldCharType="end"/>
          </w:r>
        </w:sdtContent>
      </w:sdt>
      <w:sdt>
        <w:sdtPr>
          <w:rPr>
            <w:rFonts w:asciiTheme="minorBidi" w:hAnsiTheme="minorBidi" w:cstheme="minorBidi"/>
            <w:color w:val="1B1B1B"/>
            <w:shd w:val="clear" w:color="auto" w:fill="FFFFFF"/>
          </w:rPr>
          <w:id w:val="-728071388"/>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Cra26 \l 2057 </w:instrText>
          </w:r>
          <w:r w:rsidRPr="00025AE7">
            <w:rPr>
              <w:rFonts w:asciiTheme="minorBidi" w:hAnsiTheme="minorBidi" w:cstheme="minorBidi"/>
              <w:color w:val="1B1B1B"/>
              <w:shd w:val="clear" w:color="auto" w:fill="FFFFFF"/>
            </w:rPr>
            <w:fldChar w:fldCharType="separate"/>
          </w:r>
          <w:r w:rsidR="00580D52">
            <w:rPr>
              <w:rFonts w:asciiTheme="minorBidi" w:hAnsiTheme="minorBidi" w:cstheme="minorBidi"/>
              <w:noProof/>
              <w:color w:val="1B1B1B"/>
              <w:shd w:val="clear" w:color="auto" w:fill="FFFFFF"/>
            </w:rPr>
            <w:t xml:space="preserve"> </w:t>
          </w:r>
          <w:r w:rsidR="00580D52" w:rsidRPr="00580D52">
            <w:rPr>
              <w:rFonts w:asciiTheme="minorBidi" w:hAnsiTheme="minorBidi" w:cstheme="minorBidi"/>
              <w:noProof/>
              <w:color w:val="1B1B1B"/>
              <w:shd w:val="clear" w:color="auto" w:fill="FFFFFF"/>
            </w:rPr>
            <w:t>[285]</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Pressure-Time curves </w:t>
      </w:r>
      <w:sdt>
        <w:sdtPr>
          <w:rPr>
            <w:rFonts w:asciiTheme="minorBidi" w:hAnsiTheme="minorBidi" w:cstheme="minorBidi"/>
            <w:color w:val="1B1B1B"/>
            <w:shd w:val="clear" w:color="auto" w:fill="FFFFFF"/>
          </w:rPr>
          <w:id w:val="1298729182"/>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Kin66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[286]</w:t>
          </w:r>
          <w:r w:rsidRPr="00025AE7">
            <w:rPr>
              <w:rFonts w:asciiTheme="minorBidi" w:hAnsiTheme="minorBidi" w:cstheme="minorBidi"/>
              <w:color w:val="1B1B1B"/>
              <w:shd w:val="clear" w:color="auto" w:fill="FFFFFF"/>
            </w:rPr>
            <w:fldChar w:fldCharType="end"/>
          </w:r>
        </w:sdtContent>
      </w:sdt>
      <w:sdt>
        <w:sdtPr>
          <w:rPr>
            <w:rFonts w:asciiTheme="minorBidi" w:hAnsiTheme="minorBidi" w:cstheme="minorBidi"/>
            <w:color w:val="1B1B1B"/>
            <w:shd w:val="clear" w:color="auto" w:fill="FFFFFF"/>
          </w:rPr>
          <w:id w:val="2126342989"/>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Kin841 \l 2057 </w:instrText>
          </w:r>
          <w:r w:rsidRPr="00025AE7">
            <w:rPr>
              <w:rFonts w:asciiTheme="minorBidi" w:hAnsiTheme="minorBidi" w:cstheme="minorBidi"/>
              <w:color w:val="1B1B1B"/>
              <w:shd w:val="clear" w:color="auto" w:fill="FFFFFF"/>
            </w:rPr>
            <w:fldChar w:fldCharType="separate"/>
          </w:r>
          <w:r w:rsidR="00580D52">
            <w:rPr>
              <w:rFonts w:asciiTheme="minorBidi" w:hAnsiTheme="minorBidi" w:cstheme="minorBidi"/>
              <w:noProof/>
              <w:color w:val="1B1B1B"/>
              <w:shd w:val="clear" w:color="auto" w:fill="FFFFFF"/>
            </w:rPr>
            <w:t xml:space="preserve"> </w:t>
          </w:r>
          <w:r w:rsidR="00580D52" w:rsidRPr="00580D52">
            <w:rPr>
              <w:rFonts w:asciiTheme="minorBidi" w:hAnsiTheme="minorBidi" w:cstheme="minorBidi"/>
              <w:noProof/>
              <w:color w:val="1B1B1B"/>
              <w:shd w:val="clear" w:color="auto" w:fill="FFFFFF"/>
            </w:rPr>
            <w:t>[287]</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w:t>
      </w:r>
      <w:sdt>
        <w:sdtPr>
          <w:rPr>
            <w:rFonts w:asciiTheme="minorBidi" w:hAnsiTheme="minorBidi" w:cstheme="minorBidi"/>
            <w:color w:val="1B1B1B"/>
            <w:shd w:val="clear" w:color="auto" w:fill="FFFFFF"/>
          </w:rPr>
          <w:id w:val="-1346015391"/>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Kin85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[288]</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and TNT equivalence (TNT</w:t>
      </w:r>
      <w:r w:rsidRPr="00025AE7">
        <w:rPr>
          <w:rFonts w:asciiTheme="minorBidi" w:hAnsiTheme="minorBidi" w:cstheme="minorBidi"/>
          <w:color w:val="1B1B1B"/>
          <w:shd w:val="clear" w:color="auto" w:fill="FFFFFF"/>
          <w:vertAlign w:val="subscript"/>
        </w:rPr>
        <w:t>e</w:t>
      </w:r>
      <w:r w:rsidRPr="00025AE7">
        <w:rPr>
          <w:rFonts w:asciiTheme="minorBidi" w:hAnsiTheme="minorBidi" w:cstheme="minorBidi"/>
          <w:color w:val="1B1B1B"/>
          <w:shd w:val="clear" w:color="auto" w:fill="FFFFFF"/>
        </w:rPr>
        <w:t xml:space="preserve">) </w:t>
      </w:r>
      <w:sdt>
        <w:sdtPr>
          <w:rPr>
            <w:rFonts w:asciiTheme="minorBidi" w:hAnsiTheme="minorBidi" w:cstheme="minorBidi"/>
            <w:color w:val="1B1B1B"/>
            <w:shd w:val="clear" w:color="auto" w:fill="FFFFFF"/>
          </w:rPr>
          <w:id w:val="24682048"/>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Goe15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[289]</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w:t>
      </w:r>
    </w:p>
    <w:p w14:paraId="08D45CFF" w14:textId="7FD3D441" w:rsidR="00B851E8" w:rsidRDefault="00B851E8" w:rsidP="00025AE7">
      <w:pPr>
        <w:rPr>
          <w:rFonts w:asciiTheme="minorBidi" w:hAnsiTheme="minorBidi" w:cstheme="minorBidi"/>
          <w:color w:val="1B1B1B"/>
          <w:shd w:val="clear" w:color="auto" w:fill="FFFFFF"/>
        </w:rPr>
      </w:pPr>
      <w:r w:rsidRPr="00025AE7">
        <w:rPr>
          <w:rFonts w:asciiTheme="minorBidi" w:hAnsiTheme="minorBidi" w:cstheme="minorBidi"/>
          <w:color w:val="1B1B1B"/>
          <w:shd w:val="clear" w:color="auto" w:fill="FFFFFF"/>
        </w:rPr>
        <w:t xml:space="preserve">Most historical data for blast in air examines the criteria surrounding a surface (or near surface) detonation of spherical or hemispherical charges </w:t>
      </w:r>
      <w:sdt>
        <w:sdtPr>
          <w:rPr>
            <w:rFonts w:asciiTheme="minorBidi" w:hAnsiTheme="minorBidi" w:cstheme="minorBidi"/>
            <w:color w:val="1B1B1B"/>
            <w:shd w:val="clear" w:color="auto" w:fill="FFFFFF"/>
          </w:rPr>
          <w:id w:val="-1204948079"/>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Kin85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[288]</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and does not consider containment. However, most IEDs comprising AN-Al utilise everyday hexahedral explosive charge containers, such as HDPE jerrycans, palm oil and water carriers (see</w:t>
      </w:r>
      <w:r w:rsidR="009E5D98">
        <w:rPr>
          <w:rFonts w:asciiTheme="minorBidi" w:hAnsiTheme="minorBidi" w:cstheme="minorBidi"/>
          <w:color w:val="1B1B1B"/>
          <w:shd w:val="clear" w:color="auto" w:fill="FFFFFF"/>
        </w:rPr>
        <w:t xml:space="preserve"> </w:t>
      </w:r>
      <w:r w:rsidR="009E5D98">
        <w:rPr>
          <w:rFonts w:asciiTheme="minorBidi" w:hAnsiTheme="minorBidi" w:cstheme="minorBidi"/>
          <w:color w:val="1B1B1B"/>
          <w:shd w:val="clear" w:color="auto" w:fill="FFFFFF"/>
        </w:rPr>
        <w:fldChar w:fldCharType="begin"/>
      </w:r>
      <w:r w:rsidR="009E5D98">
        <w:rPr>
          <w:rFonts w:asciiTheme="minorBidi" w:hAnsiTheme="minorBidi" w:cstheme="minorBidi"/>
          <w:color w:val="1B1B1B"/>
          <w:shd w:val="clear" w:color="auto" w:fill="FFFFFF"/>
        </w:rPr>
        <w:instrText xml:space="preserve"> REF _Ref151989863 \h </w:instrText>
      </w:r>
      <w:r w:rsidR="009E5D98">
        <w:rPr>
          <w:rFonts w:asciiTheme="minorBidi" w:hAnsiTheme="minorBidi" w:cstheme="minorBidi"/>
          <w:color w:val="1B1B1B"/>
          <w:shd w:val="clear" w:color="auto" w:fill="FFFFFF"/>
        </w:rPr>
      </w:r>
      <w:r w:rsidR="009E5D98">
        <w:rPr>
          <w:rFonts w:asciiTheme="minorBidi" w:hAnsiTheme="minorBidi" w:cstheme="minorBidi"/>
          <w:color w:val="1B1B1B"/>
          <w:shd w:val="clear" w:color="auto" w:fill="FFFFFF"/>
        </w:rPr>
        <w:fldChar w:fldCharType="separate"/>
      </w:r>
      <w:r w:rsidR="00772689">
        <w:t xml:space="preserve">Figure </w:t>
      </w:r>
      <w:r w:rsidR="00772689">
        <w:rPr>
          <w:noProof/>
          <w:cs/>
        </w:rPr>
        <w:t>‎</w:t>
      </w:r>
      <w:r w:rsidR="00772689">
        <w:rPr>
          <w:noProof/>
        </w:rPr>
        <w:t>6</w:t>
      </w:r>
      <w:r w:rsidR="00772689">
        <w:noBreakHyphen/>
      </w:r>
      <w:r w:rsidR="00772689">
        <w:rPr>
          <w:noProof/>
        </w:rPr>
        <w:t>1</w:t>
      </w:r>
      <w:r w:rsidR="009E5D98">
        <w:rPr>
          <w:rFonts w:asciiTheme="minorBidi" w:hAnsiTheme="minorBidi" w:cstheme="minorBidi"/>
          <w:color w:val="1B1B1B"/>
          <w:shd w:val="clear" w:color="auto" w:fill="FFFFFF"/>
        </w:rPr>
        <w:fldChar w:fldCharType="end"/>
      </w:r>
      <w:r w:rsidRPr="00025AE7">
        <w:rPr>
          <w:rFonts w:asciiTheme="minorBidi" w:hAnsiTheme="minorBidi" w:cstheme="minorBidi"/>
          <w:color w:val="1B1B1B"/>
          <w:shd w:val="clear" w:color="auto" w:fill="FFFFFF"/>
        </w:rPr>
        <w:t xml:space="preserve">). Their use as a man-portable explosive device is purely ergonomic – they must be easy to carry, easy to conceal, and simple to place. Less exposure at the emplacement means less chance of being caught </w:t>
      </w:r>
      <w:sdt>
        <w:sdtPr>
          <w:rPr>
            <w:rFonts w:asciiTheme="minorBidi" w:hAnsiTheme="minorBidi" w:cstheme="minorBidi"/>
            <w:color w:val="1B1B1B"/>
            <w:shd w:val="clear" w:color="auto" w:fill="FFFFFF"/>
          </w:rPr>
          <w:id w:val="-828520002"/>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Guo12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[290]</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As such, IEDs are often found lying horizontally on the surface (if command-activated) or buried just beneath the surface (if victim-activated) </w:t>
      </w:r>
      <w:sdt>
        <w:sdtPr>
          <w:rPr>
            <w:rFonts w:asciiTheme="minorBidi" w:hAnsiTheme="minorBidi" w:cstheme="minorBidi"/>
            <w:color w:val="1B1B1B"/>
            <w:shd w:val="clear" w:color="auto" w:fill="FFFFFF"/>
          </w:rPr>
          <w:id w:val="48889553"/>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GIC211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[291]</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 xml:space="preserve">. Open-source military counter-IED literature also refers to HME containers of hexahedral form as the most widely used in recent conflicts of Western interest </w:t>
      </w:r>
      <w:sdt>
        <w:sdtPr>
          <w:rPr>
            <w:rFonts w:asciiTheme="minorBidi" w:hAnsiTheme="minorBidi" w:cstheme="minorBidi"/>
            <w:color w:val="1B1B1B"/>
            <w:shd w:val="clear" w:color="auto" w:fill="FFFFFF"/>
          </w:rPr>
          <w:id w:val="-1952237409"/>
          <w:citation/>
        </w:sdtPr>
        <w:sdtEndPr/>
        <w:sdtContent>
          <w:r w:rsidRPr="00025AE7">
            <w:rPr>
              <w:rFonts w:asciiTheme="minorBidi" w:hAnsiTheme="minorBidi" w:cstheme="minorBidi"/>
              <w:color w:val="1B1B1B"/>
              <w:shd w:val="clear" w:color="auto" w:fill="FFFFFF"/>
            </w:rPr>
            <w:fldChar w:fldCharType="begin"/>
          </w:r>
          <w:r w:rsidRPr="00025AE7">
            <w:rPr>
              <w:rFonts w:asciiTheme="minorBidi" w:hAnsiTheme="minorBidi" w:cstheme="minorBidi"/>
              <w:color w:val="1B1B1B"/>
              <w:shd w:val="clear" w:color="auto" w:fill="FFFFFF"/>
            </w:rPr>
            <w:instrText xml:space="preserve"> CITATION Kwi10 \l 2057 </w:instrText>
          </w:r>
          <w:r w:rsidRPr="00025AE7">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[292]</w:t>
          </w:r>
          <w:r w:rsidRPr="00025AE7">
            <w:rPr>
              <w:rFonts w:asciiTheme="minorBidi" w:hAnsiTheme="minorBidi" w:cstheme="minorBidi"/>
              <w:color w:val="1B1B1B"/>
              <w:shd w:val="clear" w:color="auto" w:fill="FFFFFF"/>
            </w:rPr>
            <w:fldChar w:fldCharType="end"/>
          </w:r>
        </w:sdtContent>
      </w:sdt>
      <w:r w:rsidRPr="00025AE7">
        <w:rPr>
          <w:rFonts w:asciiTheme="minorBidi" w:hAnsiTheme="minorBidi" w:cstheme="minorBidi"/>
          <w:color w:val="1B1B1B"/>
          <w:shd w:val="clear" w:color="auto" w:fill="FFFFFF"/>
        </w:rPr>
        <w:t>.</w:t>
      </w:r>
    </w:p>
    <w:p w14:paraId="7EF947E5" w14:textId="77777777" w:rsidR="00E86EA1" w:rsidRDefault="00E86EA1" w:rsidP="00025AE7">
      <w:pPr>
        <w:rPr>
          <w:rFonts w:asciiTheme="minorBidi" w:hAnsiTheme="minorBidi" w:cstheme="minorBidi"/>
          <w:color w:val="1B1B1B"/>
          <w:shd w:val="clear" w:color="auto" w:fill="FFFFFF"/>
        </w:rPr>
      </w:pPr>
    </w:p>
    <w:p w14:paraId="36A6D2BB" w14:textId="38D5B0A0" w:rsidR="00E86EA1" w:rsidRPr="00E86EA1" w:rsidRDefault="00E86EA1" w:rsidP="00E86EA1">
      <w:pPr>
        <w:pStyle w:val="Caption"/>
        <w:rPr>
          <w:rFonts w:asciiTheme="majorBidi" w:hAnsiTheme="majorBidi" w:cstheme="majorBidi"/>
          <w:szCs w:val="22"/>
        </w:rPr>
      </w:pPr>
      <w:bookmarkStart w:id="301" w:name="_Ref151989863"/>
      <w:bookmarkStart w:id="302" w:name="_Toc152159660"/>
      <w:r>
        <w:t xml:space="preserve">Figure </w:t>
      </w:r>
      <w:fldSimple w:instr=" STYLEREF 1 \s ">
        <w:r w:rsidR="00772689">
          <w:rPr>
            <w:noProof/>
            <w:cs/>
          </w:rPr>
          <w:t>‎</w:t>
        </w:r>
        <w:r w:rsidR="00772689">
          <w:rPr>
            <w:noProof/>
          </w:rPr>
          <w:t>6</w:t>
        </w:r>
      </w:fldSimple>
      <w:r>
        <w:noBreakHyphen/>
      </w:r>
      <w:fldSimple w:instr=" SEQ Figure \* ARABIC \s 1 ">
        <w:r w:rsidR="00772689">
          <w:rPr>
            <w:noProof/>
          </w:rPr>
          <w:t>1</w:t>
        </w:r>
      </w:fldSimple>
      <w:bookmarkEnd w:id="301"/>
      <w:r>
        <w:t xml:space="preserve">: </w:t>
      </w:r>
      <w:r w:rsidRPr="0079498E">
        <w:t>Type and Position of Containers Used in Trial © BCL &amp; Artios Global</w:t>
      </w:r>
      <w:bookmarkEnd w:id="302"/>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4746"/>
        <w:gridCol w:w="3758"/>
      </w:tblGrid>
      <w:tr w:rsidR="00B851E8" w:rsidRPr="009F1692" w14:paraId="29551F71" w14:textId="77777777" w:rsidTr="000D21AD">
        <w:tc>
          <w:tcPr>
            <w:tcW w:w="4746" w:type="dxa"/>
          </w:tcPr>
          <w:p w14:paraId="560056F0" w14:textId="77777777" w:rsidR="00B851E8" w:rsidRPr="009F1692" w:rsidRDefault="00B851E8" w:rsidP="00C9349B">
            <w:pPr>
              <w:jc w:val="center"/>
              <w:rPr>
                <w:rFonts w:asciiTheme="majorBidi" w:hAnsiTheme="majorBidi" w:cstheme="majorBidi"/>
                <w:color w:val="1B1B1B"/>
                <w:sz w:val="22"/>
                <w:szCs w:val="22"/>
                <w:shd w:val="clear" w:color="auto" w:fill="FFFFFF"/>
              </w:rPr>
            </w:pPr>
            <w:r w:rsidRPr="009F1692">
              <w:rPr>
                <w:rFonts w:asciiTheme="majorBidi" w:hAnsiTheme="majorBidi" w:cstheme="majorBidi"/>
                <w:noProof/>
                <w:color w:val="1B1B1B"/>
                <w:sz w:val="22"/>
                <w:szCs w:val="22"/>
                <w:shd w:val="clear" w:color="auto" w:fill="FFFFFF"/>
              </w:rPr>
              <w:drawing>
                <wp:inline distT="0" distB="0" distL="0" distR="0" wp14:anchorId="01552E18" wp14:editId="3BD6038B">
                  <wp:extent cx="2876865" cy="1682743"/>
                  <wp:effectExtent l="0" t="0" r="0" b="0"/>
                  <wp:docPr id="1280507838" name="Picture 1280507838" descr="Several plastic containers in a row&#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80507838" name="Picture 4" descr="Several plastic containers in a row&#10;&#10;Description automatically generated with medium confidence"/>
                          <pic:cNvPicPr/>
                        </pic:nvPicPr>
                        <pic:blipFill>
                          <a:blip r:embed="rId34" cstate="print">
                            <a:extLst>
                              <a:ext uri="{28A0092B-C50C-407E-A947-70E740481C1C}">
                                <a14:useLocalDpi xmlns:a14="http://schemas.microsoft.com/office/drawing/2010/main" val="0"/>
                              </a:ext>
                            </a:extLst>
                          </a:blip>
                          <a:stretch>
                            <a:fillRect/>
                          </a:stretch>
                        </pic:blipFill>
                        <pic:spPr>
                          <a:xfrm>
                            <a:off x="0" y="0"/>
                            <a:ext cx="2983828" cy="1745308"/>
                          </a:xfrm>
                          <a:prstGeom prst="rect">
                            <a:avLst/>
                          </a:prstGeom>
                        </pic:spPr>
                      </pic:pic>
                    </a:graphicData>
                  </a:graphic>
                </wp:inline>
              </w:drawing>
            </w:r>
          </w:p>
        </w:tc>
        <w:tc>
          <w:tcPr>
            <w:tcW w:w="3758" w:type="dxa"/>
          </w:tcPr>
          <w:p w14:paraId="661406C8" w14:textId="77777777" w:rsidR="00B851E8" w:rsidRPr="009F1692" w:rsidRDefault="00B851E8" w:rsidP="00C9349B">
            <w:pPr>
              <w:jc w:val="center"/>
              <w:rPr>
                <w:rFonts w:asciiTheme="majorBidi" w:hAnsiTheme="majorBidi" w:cstheme="majorBidi"/>
                <w:color w:val="1B1B1B"/>
                <w:sz w:val="22"/>
                <w:szCs w:val="22"/>
                <w:shd w:val="clear" w:color="auto" w:fill="FFFFFF"/>
              </w:rPr>
            </w:pPr>
            <w:r w:rsidRPr="009F1692">
              <w:rPr>
                <w:rFonts w:asciiTheme="majorBidi" w:hAnsiTheme="majorBidi" w:cstheme="majorBidi"/>
                <w:noProof/>
                <w:color w:val="1B1B1B"/>
                <w:sz w:val="22"/>
                <w:szCs w:val="22"/>
                <w:shd w:val="clear" w:color="auto" w:fill="FFFFFF"/>
              </w:rPr>
              <w:drawing>
                <wp:inline distT="0" distB="0" distL="0" distR="0" wp14:anchorId="1C52C783" wp14:editId="2EBCADA1">
                  <wp:extent cx="2021674" cy="1682115"/>
                  <wp:effectExtent l="0" t="0" r="0" b="0"/>
                  <wp:docPr id="20237849" name="Picture 20237849" descr="A white plastic container in the 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37849" name="Picture 6" descr="A white plastic container in the ground&#10;&#10;Description automatically generated"/>
                          <pic:cNvPicPr/>
                        </pic:nvPicPr>
                        <pic:blipFill>
                          <a:blip r:embed="rId35" cstate="print">
                            <a:extLst>
                              <a:ext uri="{28A0092B-C50C-407E-A947-70E740481C1C}">
                                <a14:useLocalDpi xmlns:a14="http://schemas.microsoft.com/office/drawing/2010/main" val="0"/>
                              </a:ext>
                            </a:extLst>
                          </a:blip>
                          <a:stretch>
                            <a:fillRect/>
                          </a:stretch>
                        </pic:blipFill>
                        <pic:spPr>
                          <a:xfrm>
                            <a:off x="0" y="0"/>
                            <a:ext cx="2057628" cy="1712030"/>
                          </a:xfrm>
                          <a:prstGeom prst="rect">
                            <a:avLst/>
                          </a:prstGeom>
                        </pic:spPr>
                      </pic:pic>
                    </a:graphicData>
                  </a:graphic>
                </wp:inline>
              </w:drawing>
            </w:r>
          </w:p>
        </w:tc>
      </w:tr>
      <w:tr w:rsidR="00B851E8" w:rsidRPr="009F1692" w14:paraId="3C03D9D3" w14:textId="77777777" w:rsidTr="000D21AD">
        <w:tc>
          <w:tcPr>
            <w:tcW w:w="4746" w:type="dxa"/>
          </w:tcPr>
          <w:p w14:paraId="41A40466" w14:textId="77777777" w:rsidR="00B851E8" w:rsidRPr="009F1692" w:rsidRDefault="00B851E8" w:rsidP="00C9349B">
            <w:pPr>
              <w:jc w:val="center"/>
              <w:rPr>
                <w:rFonts w:asciiTheme="majorBidi" w:hAnsiTheme="majorBidi" w:cstheme="majorBidi"/>
                <w:noProof/>
                <w:color w:val="1B1B1B"/>
                <w:sz w:val="22"/>
                <w:szCs w:val="22"/>
                <w:shd w:val="clear" w:color="auto" w:fill="FFFFFF"/>
              </w:rPr>
            </w:pPr>
            <w:r>
              <w:rPr>
                <w:rFonts w:asciiTheme="majorBidi" w:hAnsiTheme="majorBidi" w:cstheme="majorBidi"/>
                <w:noProof/>
                <w:color w:val="1B1B1B"/>
                <w:sz w:val="22"/>
                <w:szCs w:val="22"/>
                <w:shd w:val="clear" w:color="auto" w:fill="FFFFFF"/>
              </w:rPr>
              <w:drawing>
                <wp:inline distT="0" distB="0" distL="0" distR="0" wp14:anchorId="175DC671" wp14:editId="0392A56F">
                  <wp:extent cx="2876550" cy="1659033"/>
                  <wp:effectExtent l="0" t="0" r="0" b="5080"/>
                  <wp:docPr id="205071877" name="Picture 205071877" descr="A white plastic container with wir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5071877" name="Picture 2" descr="A white plastic container with wires&#10;&#10;Description automatically generated"/>
                          <pic:cNvPicPr/>
                        </pic:nvPicPr>
                        <pic:blipFill rotWithShape="1">
                          <a:blip r:embed="rId36" cstate="print">
                            <a:extLst>
                              <a:ext uri="{28A0092B-C50C-407E-A947-70E740481C1C}">
                                <a14:useLocalDpi xmlns:a14="http://schemas.microsoft.com/office/drawing/2010/main" val="0"/>
                              </a:ext>
                            </a:extLst>
                          </a:blip>
                          <a:srcRect t="12452" r="14711"/>
                          <a:stretch/>
                        </pic:blipFill>
                        <pic:spPr bwMode="auto">
                          <a:xfrm>
                            <a:off x="0" y="0"/>
                            <a:ext cx="2925943" cy="1687520"/>
                          </a:xfrm>
                          <a:prstGeom prst="rect">
                            <a:avLst/>
                          </a:prstGeom>
                          <a:ln>
                            <a:noFill/>
                          </a:ln>
                          <a:extLst>
                            <a:ext uri="{53640926-AAD7-44D8-BBD7-CCE9431645EC}">
                              <a14:shadowObscured xmlns:a14="http://schemas.microsoft.com/office/drawing/2010/main"/>
                            </a:ext>
                          </a:extLst>
                        </pic:spPr>
                      </pic:pic>
                    </a:graphicData>
                  </a:graphic>
                </wp:inline>
              </w:drawing>
            </w:r>
          </w:p>
        </w:tc>
        <w:tc>
          <w:tcPr>
            <w:tcW w:w="3758" w:type="dxa"/>
          </w:tcPr>
          <w:p w14:paraId="4C49886F" w14:textId="77777777" w:rsidR="00B851E8" w:rsidRPr="009F1692" w:rsidRDefault="00B851E8" w:rsidP="00C9349B">
            <w:pPr>
              <w:jc w:val="center"/>
              <w:rPr>
                <w:rFonts w:asciiTheme="majorBidi" w:hAnsiTheme="majorBidi" w:cstheme="majorBidi"/>
                <w:noProof/>
                <w:color w:val="1B1B1B"/>
                <w:sz w:val="22"/>
                <w:szCs w:val="22"/>
                <w:shd w:val="clear" w:color="auto" w:fill="FFFFFF"/>
              </w:rPr>
            </w:pPr>
            <w:r>
              <w:rPr>
                <w:rFonts w:asciiTheme="majorBidi" w:hAnsiTheme="majorBidi" w:cstheme="majorBidi"/>
                <w:noProof/>
                <w:color w:val="1B1B1B"/>
                <w:sz w:val="22"/>
                <w:szCs w:val="22"/>
                <w:shd w:val="clear" w:color="auto" w:fill="FFFFFF"/>
              </w:rPr>
              <w:drawing>
                <wp:inline distT="0" distB="0" distL="0" distR="0" wp14:anchorId="2BE158A2" wp14:editId="7F12195D">
                  <wp:extent cx="1651640" cy="2018681"/>
                  <wp:effectExtent l="0" t="5715" r="0" b="0"/>
                  <wp:docPr id="718699770" name="Picture 718699770" descr="A blue and white plastic container with red cord&#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18699770" name="Picture 4" descr="A blue and white plastic container with red cord&#10;&#10;Description automatically generated with medium confidence"/>
                          <pic:cNvPicPr/>
                        </pic:nvPicPr>
                        <pic:blipFill rotWithShape="1">
                          <a:blip r:embed="rId37" cstate="print">
                            <a:extLst>
                              <a:ext uri="{28A0092B-C50C-407E-A947-70E740481C1C}">
                                <a14:useLocalDpi xmlns:a14="http://schemas.microsoft.com/office/drawing/2010/main" val="0"/>
                              </a:ext>
                            </a:extLst>
                          </a:blip>
                          <a:srcRect l="6723" r="31915"/>
                          <a:stretch/>
                        </pic:blipFill>
                        <pic:spPr bwMode="auto">
                          <a:xfrm rot="5400000">
                            <a:off x="0" y="0"/>
                            <a:ext cx="1695175" cy="2071891"/>
                          </a:xfrm>
                          <a:prstGeom prst="rect">
                            <a:avLst/>
                          </a:prstGeom>
                          <a:ln>
                            <a:noFill/>
                          </a:ln>
                          <a:extLst>
                            <a:ext uri="{53640926-AAD7-44D8-BBD7-CCE9431645EC}">
                              <a14:shadowObscured xmlns:a14="http://schemas.microsoft.com/office/drawing/2010/main"/>
                            </a:ext>
                          </a:extLst>
                        </pic:spPr>
                      </pic:pic>
                    </a:graphicData>
                  </a:graphic>
                </wp:inline>
              </w:drawing>
            </w:r>
          </w:p>
        </w:tc>
      </w:tr>
    </w:tbl>
    <w:p w14:paraId="4BFC4483" w14:textId="755CDD0D" w:rsidR="00B851E8" w:rsidRPr="00025AE7" w:rsidRDefault="00B851E8" w:rsidP="00B851E8">
      <w:pPr>
        <w:rPr>
          <w:rFonts w:asciiTheme="minorBidi" w:hAnsiTheme="minorBidi" w:cstheme="minorBidi"/>
        </w:rPr>
      </w:pPr>
      <w:r w:rsidRPr="00025AE7">
        <w:rPr>
          <w:rFonts w:asciiTheme="minorBidi" w:hAnsiTheme="minorBidi" w:cstheme="minorBidi"/>
        </w:rPr>
        <w:t>Limited instrumentation within conflict-affected states makes scientific measurement of explosive performance and composition of HME difficult</w:t>
      </w:r>
      <w:r w:rsidRPr="00025AE7">
        <w:rPr>
          <w:rStyle w:val="CommentReference"/>
          <w:rFonts w:asciiTheme="minorBidi" w:hAnsiTheme="minorBidi" w:cstheme="minorBidi"/>
          <w:sz w:val="24"/>
          <w:szCs w:val="24"/>
        </w:rPr>
        <w:t>.</w:t>
      </w:r>
      <w:r w:rsidRPr="00025AE7">
        <w:rPr>
          <w:rFonts w:asciiTheme="minorBidi" w:hAnsiTheme="minorBidi" w:cstheme="minorBidi"/>
        </w:rPr>
        <w:t xml:space="preserve"> Therefore, a significant amount of information is lost to risk managers when practical measurement, such as crater size and volume from controlled detonations of confiscated items, would be an appropriate methodology to calculate TNTe</w:t>
      </w:r>
      <w:r w:rsidRPr="00025AE7">
        <w:rPr>
          <w:rFonts w:asciiTheme="minorBidi" w:hAnsiTheme="minorBidi" w:cstheme="minorBidi"/>
          <w:i/>
          <w:iCs/>
        </w:rPr>
        <w:t xml:space="preserve"> </w:t>
      </w:r>
      <w:r w:rsidRPr="00025AE7">
        <w:rPr>
          <w:rFonts w:asciiTheme="minorBidi" w:hAnsiTheme="minorBidi" w:cstheme="minorBidi"/>
        </w:rPr>
        <w:t xml:space="preserve">of actual compositions, not those made for trials. As such, crater formation is a suitable tool to study blast phenomena, the behaviour and destructive power of different HME, and the response of soil and rock under this type of loading </w:t>
      </w:r>
      <w:sdt>
        <w:sdtPr>
          <w:rPr>
            <w:rFonts w:asciiTheme="minorBidi" w:hAnsiTheme="minorBidi" w:cstheme="minorBidi"/>
          </w:rPr>
          <w:id w:val="942335734"/>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Per94 \l 2057 </w:instrText>
          </w:r>
          <w:r w:rsidRPr="00025AE7">
            <w:rPr>
              <w:rFonts w:asciiTheme="minorBidi" w:hAnsiTheme="minorBidi" w:cstheme="minorBidi"/>
            </w:rPr>
            <w:fldChar w:fldCharType="separate"/>
          </w:r>
          <w:r w:rsidR="00580D52" w:rsidRPr="00580D52">
            <w:rPr>
              <w:rFonts w:asciiTheme="minorBidi" w:hAnsiTheme="minorBidi" w:cstheme="minorBidi"/>
              <w:noProof/>
            </w:rPr>
            <w:t>[293]</w:t>
          </w:r>
          <w:r w:rsidRPr="00025AE7">
            <w:rPr>
              <w:rFonts w:asciiTheme="minorBidi" w:hAnsiTheme="minorBidi" w:cstheme="minorBidi"/>
            </w:rPr>
            <w:fldChar w:fldCharType="end"/>
          </w:r>
        </w:sdtContent>
      </w:sdt>
      <w:r w:rsidRPr="00025AE7">
        <w:rPr>
          <w:rFonts w:asciiTheme="minorBidi" w:hAnsiTheme="minorBidi" w:cstheme="minorBidi"/>
        </w:rPr>
        <w:t xml:space="preserve"> when technology is the limiting factor.</w:t>
      </w:r>
    </w:p>
    <w:p w14:paraId="6E3A408F" w14:textId="507F1D5D" w:rsidR="00B851E8" w:rsidRPr="00025AE7" w:rsidRDefault="00B851E8" w:rsidP="00B851E8">
      <w:pPr>
        <w:rPr>
          <w:rFonts w:asciiTheme="minorBidi" w:hAnsiTheme="minorBidi" w:cstheme="minorBidi"/>
        </w:rPr>
      </w:pPr>
      <w:r w:rsidRPr="00025AE7">
        <w:rPr>
          <w:rFonts w:asciiTheme="minorBidi" w:hAnsiTheme="minorBidi" w:cstheme="minorBidi"/>
        </w:rPr>
        <w:t xml:space="preserve">However, the mechanism of crater formation is a complex subject and relates to the dynamic physical properties of air, soil, the soil-air interface, and the location of the explosive charge relevant to the soil-air interface </w:t>
      </w:r>
      <w:sdt>
        <w:sdtPr>
          <w:rPr>
            <w:rFonts w:asciiTheme="minorBidi" w:hAnsiTheme="minorBidi" w:cstheme="minorBidi"/>
          </w:rPr>
          <w:id w:val="1553722323"/>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Luc06 \l 2057 </w:instrText>
          </w:r>
          <w:r w:rsidRPr="00025AE7">
            <w:rPr>
              <w:rFonts w:asciiTheme="minorBidi" w:hAnsiTheme="minorBidi" w:cstheme="minorBidi"/>
            </w:rPr>
            <w:fldChar w:fldCharType="separate"/>
          </w:r>
          <w:r w:rsidR="00580D52" w:rsidRPr="00580D52">
            <w:rPr>
              <w:rFonts w:asciiTheme="minorBidi" w:hAnsiTheme="minorBidi" w:cstheme="minorBidi"/>
              <w:noProof/>
            </w:rPr>
            <w:t>[294]</w:t>
          </w:r>
          <w:r w:rsidRPr="00025AE7">
            <w:rPr>
              <w:rFonts w:asciiTheme="minorBidi" w:hAnsiTheme="minorBidi" w:cstheme="minorBidi"/>
            </w:rPr>
            <w:fldChar w:fldCharType="end"/>
          </w:r>
        </w:sdtContent>
      </w:sdt>
      <w:r w:rsidRPr="00025AE7">
        <w:rPr>
          <w:rFonts w:asciiTheme="minorBidi" w:hAnsiTheme="minorBidi" w:cstheme="minorBidi"/>
        </w:rPr>
        <w:t xml:space="preserve">. Even carefully performed cratering tests reveal deviations in the dimensions measured in the order of 10%, while differences as much as 30% to 40% are common </w:t>
      </w:r>
      <w:sdt>
        <w:sdtPr>
          <w:rPr>
            <w:rFonts w:asciiTheme="minorBidi" w:hAnsiTheme="minorBidi" w:cstheme="minorBidi"/>
          </w:rPr>
          <w:id w:val="1881583831"/>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Bul98 \l 2057 </w:instrText>
          </w:r>
          <w:r w:rsidRPr="00025AE7">
            <w:rPr>
              <w:rFonts w:asciiTheme="minorBidi" w:hAnsiTheme="minorBidi" w:cstheme="minorBidi"/>
            </w:rPr>
            <w:fldChar w:fldCharType="separate"/>
          </w:r>
          <w:r w:rsidR="00580D52" w:rsidRPr="00580D52">
            <w:rPr>
              <w:rFonts w:asciiTheme="minorBidi" w:hAnsiTheme="minorBidi" w:cstheme="minorBidi"/>
              <w:noProof/>
            </w:rPr>
            <w:t>[295]</w:t>
          </w:r>
          <w:r w:rsidRPr="00025AE7">
            <w:rPr>
              <w:rFonts w:asciiTheme="minorBidi" w:hAnsiTheme="minorBidi" w:cstheme="minorBidi"/>
            </w:rPr>
            <w:fldChar w:fldCharType="end"/>
          </w:r>
        </w:sdtContent>
      </w:sdt>
      <w:r w:rsidRPr="00025AE7">
        <w:rPr>
          <w:rFonts w:asciiTheme="minorBidi" w:hAnsiTheme="minorBidi" w:cstheme="minorBidi"/>
        </w:rPr>
        <w:t>. As such, large sample sizes are necessary to reduce margins of error and improve coefficients of determination (R</w:t>
      </w:r>
      <w:r w:rsidRPr="00025AE7">
        <w:rPr>
          <w:rFonts w:asciiTheme="minorBidi" w:hAnsiTheme="minorBidi" w:cstheme="minorBidi"/>
          <w:vertAlign w:val="superscript"/>
        </w:rPr>
        <w:t>2</w:t>
      </w:r>
      <w:r w:rsidRPr="00025AE7">
        <w:rPr>
          <w:rFonts w:asciiTheme="minorBidi" w:hAnsiTheme="minorBidi" w:cstheme="minorBidi"/>
        </w:rPr>
        <w:t>). It is also desirable to perform trials where similarities in soil type to previous academic work exist, which provides consistency. This paper therefore considers 40 surface firings of AN-Al HME confiscated during security operations</w:t>
      </w:r>
      <w:r w:rsidRPr="00025AE7">
        <w:rPr>
          <w:rFonts w:asciiTheme="minorBidi" w:hAnsiTheme="minorBidi" w:cstheme="minorBidi"/>
          <w:sz w:val="22"/>
          <w:szCs w:val="22"/>
        </w:rPr>
        <w:t xml:space="preserve"> </w:t>
      </w:r>
      <w:r w:rsidRPr="00025AE7">
        <w:rPr>
          <w:rFonts w:asciiTheme="minorBidi" w:hAnsiTheme="minorBidi" w:cstheme="minorBidi"/>
        </w:rPr>
        <w:t>on a soil medium (alluvial soil) commonly reported in cratering literature.</w:t>
      </w:r>
    </w:p>
    <w:p w14:paraId="08C2A2D6" w14:textId="3B1898CF" w:rsidR="00C86620" w:rsidRPr="00EC2A0D" w:rsidRDefault="00C86620" w:rsidP="00C86620">
      <w:pPr>
        <w:pStyle w:val="Heading2"/>
      </w:pPr>
      <w:bookmarkStart w:id="303" w:name="_Toc152159621"/>
      <w:r>
        <w:t>Literature Review</w:t>
      </w:r>
      <w:bookmarkEnd w:id="303"/>
    </w:p>
    <w:p w14:paraId="0A90CCE3" w14:textId="54728131" w:rsidR="00B851E8" w:rsidRPr="00025AE7" w:rsidRDefault="00B851E8" w:rsidP="00B851E8">
      <w:pPr>
        <w:rPr>
          <w:rFonts w:asciiTheme="minorBidi" w:hAnsiTheme="minorBidi" w:cstheme="minorBidi"/>
        </w:rPr>
      </w:pPr>
      <w:r w:rsidRPr="00025AE7">
        <w:rPr>
          <w:rFonts w:asciiTheme="minorBidi" w:hAnsiTheme="minorBidi" w:cstheme="minorBidi"/>
        </w:rPr>
        <w:t xml:space="preserve">The most recent papers on the evaluation of craters produced by spherical explosions on the soil surface have been published by Ambrosini </w:t>
      </w:r>
      <w:sdt>
        <w:sdtPr>
          <w:rPr>
            <w:rFonts w:asciiTheme="minorBidi" w:hAnsiTheme="minorBidi" w:cstheme="minorBidi"/>
          </w:rPr>
          <w:id w:val="1994680617"/>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CITATION Amb08 \l 2057 </w:instrText>
          </w:r>
          <w:r w:rsidRPr="00025AE7">
            <w:rPr>
              <w:rFonts w:asciiTheme="minorBidi" w:hAnsiTheme="minorBidi" w:cstheme="minorBidi"/>
            </w:rPr>
            <w:fldChar w:fldCharType="separate"/>
          </w:r>
          <w:r w:rsidR="00580D52" w:rsidRPr="00580D52">
            <w:rPr>
              <w:rFonts w:asciiTheme="minorBidi" w:hAnsiTheme="minorBidi" w:cstheme="minorBidi"/>
              <w:noProof/>
            </w:rPr>
            <w:t>[296]</w:t>
          </w:r>
          <w:r w:rsidRPr="00025AE7">
            <w:rPr>
              <w:rFonts w:asciiTheme="minorBidi" w:hAnsiTheme="minorBidi" w:cstheme="minorBidi"/>
            </w:rPr>
            <w:fldChar w:fldCharType="end"/>
          </w:r>
        </w:sdtContent>
      </w:sdt>
      <w:r w:rsidRPr="00025AE7">
        <w:rPr>
          <w:rFonts w:asciiTheme="minorBidi" w:hAnsiTheme="minorBidi" w:cstheme="minorBidi"/>
        </w:rPr>
        <w:t xml:space="preserve">, P Cooper </w:t>
      </w:r>
      <w:sdt>
        <w:sdtPr>
          <w:rPr>
            <w:rFonts w:asciiTheme="minorBidi" w:hAnsiTheme="minorBidi" w:cstheme="minorBidi"/>
          </w:rPr>
          <w:id w:val="967708352"/>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CITATION Coo97 \l 2057 </w:instrText>
          </w:r>
          <w:r w:rsidRPr="00025AE7">
            <w:rPr>
              <w:rFonts w:asciiTheme="minorBidi" w:hAnsiTheme="minorBidi" w:cstheme="minorBidi"/>
            </w:rPr>
            <w:fldChar w:fldCharType="separate"/>
          </w:r>
          <w:r w:rsidR="00580D52" w:rsidRPr="00580D52">
            <w:rPr>
              <w:rFonts w:asciiTheme="minorBidi" w:hAnsiTheme="minorBidi" w:cstheme="minorBidi"/>
              <w:noProof/>
            </w:rPr>
            <w:t>[297]</w:t>
          </w:r>
          <w:r w:rsidRPr="00025AE7">
            <w:rPr>
              <w:rFonts w:asciiTheme="minorBidi" w:hAnsiTheme="minorBidi" w:cstheme="minorBidi"/>
            </w:rPr>
            <w:fldChar w:fldCharType="end"/>
          </w:r>
        </w:sdtContent>
      </w:sdt>
      <w:r w:rsidRPr="00025AE7">
        <w:rPr>
          <w:rFonts w:asciiTheme="minorBidi" w:hAnsiTheme="minorBidi" w:cstheme="minorBidi"/>
        </w:rPr>
        <w:t xml:space="preserve">, Nagy </w:t>
      </w:r>
      <w:sdt>
        <w:sdtPr>
          <w:rPr>
            <w:rFonts w:asciiTheme="minorBidi" w:hAnsiTheme="minorBidi" w:cstheme="minorBidi"/>
          </w:rPr>
          <w:id w:val="693885239"/>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Nag15 \l 2057 </w:instrText>
          </w:r>
          <w:r w:rsidRPr="00025AE7">
            <w:rPr>
              <w:rFonts w:asciiTheme="minorBidi" w:hAnsiTheme="minorBidi" w:cstheme="minorBidi"/>
            </w:rPr>
            <w:fldChar w:fldCharType="separate"/>
          </w:r>
          <w:r w:rsidR="00580D52" w:rsidRPr="00580D52">
            <w:rPr>
              <w:rFonts w:asciiTheme="minorBidi" w:hAnsiTheme="minorBidi" w:cstheme="minorBidi"/>
              <w:noProof/>
            </w:rPr>
            <w:t>[298]</w:t>
          </w:r>
          <w:r w:rsidRPr="00025AE7">
            <w:rPr>
              <w:rFonts w:asciiTheme="minorBidi" w:hAnsiTheme="minorBidi" w:cstheme="minorBidi"/>
            </w:rPr>
            <w:fldChar w:fldCharType="end"/>
          </w:r>
        </w:sdtContent>
      </w:sdt>
      <w:r w:rsidRPr="00025AE7">
        <w:rPr>
          <w:rFonts w:asciiTheme="minorBidi" w:hAnsiTheme="minorBidi" w:cstheme="minorBidi"/>
        </w:rPr>
        <w:t xml:space="preserve"> and Adushkin </w:t>
      </w:r>
      <w:sdt>
        <w:sdtPr>
          <w:rPr>
            <w:rFonts w:asciiTheme="minorBidi" w:hAnsiTheme="minorBidi" w:cstheme="minorBidi"/>
          </w:rPr>
          <w:id w:val="-1978608809"/>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Adu04 \l 2057 </w:instrText>
          </w:r>
          <w:r w:rsidRPr="00025AE7">
            <w:rPr>
              <w:rFonts w:asciiTheme="minorBidi" w:hAnsiTheme="minorBidi" w:cstheme="minorBidi"/>
            </w:rPr>
            <w:fldChar w:fldCharType="separate"/>
          </w:r>
          <w:r w:rsidR="00580D52" w:rsidRPr="00580D52">
            <w:rPr>
              <w:rFonts w:asciiTheme="minorBidi" w:hAnsiTheme="minorBidi" w:cstheme="minorBidi"/>
              <w:noProof/>
            </w:rPr>
            <w:t>[299]</w:t>
          </w:r>
          <w:r w:rsidRPr="00025AE7">
            <w:rPr>
              <w:rFonts w:asciiTheme="minorBidi" w:hAnsiTheme="minorBidi" w:cstheme="minorBidi"/>
            </w:rPr>
            <w:fldChar w:fldCharType="end"/>
          </w:r>
        </w:sdtContent>
      </w:sdt>
      <w:r w:rsidRPr="00025AE7">
        <w:rPr>
          <w:rFonts w:asciiTheme="minorBidi" w:hAnsiTheme="minorBidi" w:cstheme="minorBidi"/>
        </w:rPr>
        <w:t xml:space="preserve">. These trials were built on the considerable work conducted by H Cooper in alluvial soil during the Cold War </w:t>
      </w:r>
      <w:sdt>
        <w:sdtPr>
          <w:rPr>
            <w:rFonts w:asciiTheme="minorBidi" w:hAnsiTheme="minorBidi" w:cstheme="minorBidi"/>
          </w:rPr>
          <w:id w:val="1708827344"/>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Coo76 \l 2057 </w:instrText>
          </w:r>
          <w:r w:rsidRPr="00025AE7">
            <w:rPr>
              <w:rFonts w:asciiTheme="minorBidi" w:hAnsiTheme="minorBidi" w:cstheme="minorBidi"/>
            </w:rPr>
            <w:fldChar w:fldCharType="separate"/>
          </w:r>
          <w:r w:rsidR="00580D52" w:rsidRPr="00580D52">
            <w:rPr>
              <w:rFonts w:asciiTheme="minorBidi" w:hAnsiTheme="minorBidi" w:cstheme="minorBidi"/>
              <w:noProof/>
            </w:rPr>
            <w:t>[300]</w:t>
          </w:r>
          <w:r w:rsidRPr="00025AE7">
            <w:rPr>
              <w:rFonts w:asciiTheme="minorBidi" w:hAnsiTheme="minorBidi" w:cstheme="minorBidi"/>
            </w:rPr>
            <w:fldChar w:fldCharType="end"/>
          </w:r>
        </w:sdtContent>
      </w:sdt>
      <w:r w:rsidRPr="00025AE7">
        <w:rPr>
          <w:rFonts w:asciiTheme="minorBidi" w:hAnsiTheme="minorBidi" w:cstheme="minorBidi"/>
        </w:rPr>
        <w:t xml:space="preserve">. However, the only publication that addresses non-spherical surface charges is that of Bjelovuk </w:t>
      </w:r>
      <w:sdt>
        <w:sdtPr>
          <w:rPr>
            <w:rFonts w:asciiTheme="minorBidi" w:hAnsiTheme="minorBidi" w:cstheme="minorBidi"/>
          </w:rPr>
          <w:id w:val="907117160"/>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Bje15 \l 2057 </w:instrText>
          </w:r>
          <w:r w:rsidRPr="00025AE7">
            <w:rPr>
              <w:rFonts w:asciiTheme="minorBidi" w:hAnsiTheme="minorBidi" w:cstheme="minorBidi"/>
            </w:rPr>
            <w:fldChar w:fldCharType="separate"/>
          </w:r>
          <w:r w:rsidR="00580D52" w:rsidRPr="00580D52">
            <w:rPr>
              <w:rFonts w:asciiTheme="minorBidi" w:hAnsiTheme="minorBidi" w:cstheme="minorBidi"/>
              <w:noProof/>
            </w:rPr>
            <w:t>[301]</w:t>
          </w:r>
          <w:r w:rsidRPr="00025AE7">
            <w:rPr>
              <w:rFonts w:asciiTheme="minorBidi" w:hAnsiTheme="minorBidi" w:cstheme="minorBidi"/>
            </w:rPr>
            <w:fldChar w:fldCharType="end"/>
          </w:r>
        </w:sdtContent>
      </w:sdt>
      <w:r w:rsidRPr="00025AE7">
        <w:rPr>
          <w:rFonts w:asciiTheme="minorBidi" w:hAnsiTheme="minorBidi" w:cstheme="minorBidi"/>
        </w:rPr>
        <w:t xml:space="preserve">, who conducted numerous trials using hexahedral charges on asphalt. No literature on other soil types using hexahedral charges, or where a comparison to spherical charges can be determined, can be identified by the authors. </w:t>
      </w:r>
    </w:p>
    <w:p w14:paraId="5282807F" w14:textId="4CC4DE97" w:rsidR="00B851E8" w:rsidRPr="00025AE7" w:rsidRDefault="00B851E8" w:rsidP="00B851E8">
      <w:pPr>
        <w:rPr>
          <w:rFonts w:asciiTheme="minorBidi" w:hAnsiTheme="minorBidi" w:cstheme="minorBidi"/>
        </w:rPr>
      </w:pPr>
      <w:r w:rsidRPr="00025AE7">
        <w:rPr>
          <w:rFonts w:asciiTheme="minorBidi" w:hAnsiTheme="minorBidi" w:cstheme="minorBidi"/>
        </w:rPr>
        <w:t xml:space="preserve">Each author determines a specific formula for crater dimension based on charge geometry and proximity to the soil surface (buried, surface or near-surface). For example, Westine </w:t>
      </w:r>
      <w:sdt>
        <w:sdtPr>
          <w:rPr>
            <w:rFonts w:asciiTheme="minorBidi" w:hAnsiTheme="minorBidi" w:cstheme="minorBidi"/>
          </w:rPr>
          <w:id w:val="-1410917226"/>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Wes70 \l 2057 </w:instrText>
          </w:r>
          <w:r w:rsidRPr="00025AE7">
            <w:rPr>
              <w:rFonts w:asciiTheme="minorBidi" w:hAnsiTheme="minorBidi" w:cstheme="minorBidi"/>
            </w:rPr>
            <w:fldChar w:fldCharType="separate"/>
          </w:r>
          <w:r w:rsidR="00580D52" w:rsidRPr="00580D52">
            <w:rPr>
              <w:rFonts w:asciiTheme="minorBidi" w:hAnsiTheme="minorBidi" w:cstheme="minorBidi"/>
              <w:noProof/>
            </w:rPr>
            <w:t>[302]</w:t>
          </w:r>
          <w:r w:rsidRPr="00025AE7">
            <w:rPr>
              <w:rFonts w:asciiTheme="minorBidi" w:hAnsiTheme="minorBidi" w:cstheme="minorBidi"/>
            </w:rPr>
            <w:fldChar w:fldCharType="end"/>
          </w:r>
        </w:sdtContent>
      </w:sdt>
      <w:r w:rsidRPr="00025AE7">
        <w:rPr>
          <w:rFonts w:asciiTheme="minorBidi" w:hAnsiTheme="minorBidi" w:cstheme="minorBidi"/>
        </w:rPr>
        <w:t xml:space="preserve">, Rickman et al </w:t>
      </w:r>
      <w:sdt>
        <w:sdtPr>
          <w:rPr>
            <w:rFonts w:asciiTheme="minorBidi" w:hAnsiTheme="minorBidi" w:cstheme="minorBidi"/>
          </w:rPr>
          <w:id w:val="-1823726486"/>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Ric11 \l 2057 </w:instrText>
          </w:r>
          <w:r w:rsidRPr="00025AE7">
            <w:rPr>
              <w:rFonts w:asciiTheme="minorBidi" w:hAnsiTheme="minorBidi" w:cstheme="minorBidi"/>
            </w:rPr>
            <w:fldChar w:fldCharType="separate"/>
          </w:r>
          <w:r w:rsidR="00580D52" w:rsidRPr="00580D52">
            <w:rPr>
              <w:rFonts w:asciiTheme="minorBidi" w:hAnsiTheme="minorBidi" w:cstheme="minorBidi"/>
              <w:noProof/>
            </w:rPr>
            <w:t>[303]</w:t>
          </w:r>
          <w:r w:rsidRPr="00025AE7">
            <w:rPr>
              <w:rFonts w:asciiTheme="minorBidi" w:hAnsiTheme="minorBidi" w:cstheme="minorBidi"/>
            </w:rPr>
            <w:fldChar w:fldCharType="end"/>
          </w:r>
        </w:sdtContent>
      </w:sdt>
      <w:r w:rsidRPr="00025AE7">
        <w:rPr>
          <w:rFonts w:asciiTheme="minorBidi" w:hAnsiTheme="minorBidi" w:cstheme="minorBidi"/>
        </w:rPr>
        <w:t xml:space="preserve">, Payne et al </w:t>
      </w:r>
      <w:sdt>
        <w:sdtPr>
          <w:rPr>
            <w:rFonts w:asciiTheme="minorBidi" w:hAnsiTheme="minorBidi" w:cstheme="minorBidi"/>
          </w:rPr>
          <w:id w:val="-1159156797"/>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Pay191 \l 2057 </w:instrText>
          </w:r>
          <w:r w:rsidRPr="00025AE7">
            <w:rPr>
              <w:rFonts w:asciiTheme="minorBidi" w:hAnsiTheme="minorBidi" w:cstheme="minorBidi"/>
            </w:rPr>
            <w:fldChar w:fldCharType="separate"/>
          </w:r>
          <w:r w:rsidR="00580D52" w:rsidRPr="00580D52">
            <w:rPr>
              <w:rFonts w:asciiTheme="minorBidi" w:hAnsiTheme="minorBidi" w:cstheme="minorBidi"/>
              <w:noProof/>
            </w:rPr>
            <w:t>[304]</w:t>
          </w:r>
          <w:r w:rsidRPr="00025AE7">
            <w:rPr>
              <w:rFonts w:asciiTheme="minorBidi" w:hAnsiTheme="minorBidi" w:cstheme="minorBidi"/>
            </w:rPr>
            <w:fldChar w:fldCharType="end"/>
          </w:r>
        </w:sdtContent>
      </w:sdt>
      <w:r w:rsidRPr="00025AE7">
        <w:rPr>
          <w:rFonts w:asciiTheme="minorBidi" w:hAnsiTheme="minorBidi" w:cstheme="minorBidi"/>
        </w:rPr>
        <w:t xml:space="preserve"> and Luccioni </w:t>
      </w:r>
      <w:sdt>
        <w:sdtPr>
          <w:rPr>
            <w:rFonts w:asciiTheme="minorBidi" w:hAnsiTheme="minorBidi" w:cstheme="minorBidi"/>
          </w:rPr>
          <w:id w:val="1698505189"/>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Luc06 \l 2057 </w:instrText>
          </w:r>
          <w:r w:rsidRPr="00025AE7">
            <w:rPr>
              <w:rFonts w:asciiTheme="minorBidi" w:hAnsiTheme="minorBidi" w:cstheme="minorBidi"/>
            </w:rPr>
            <w:fldChar w:fldCharType="separate"/>
          </w:r>
          <w:r w:rsidR="00580D52" w:rsidRPr="00580D52">
            <w:rPr>
              <w:rFonts w:asciiTheme="minorBidi" w:hAnsiTheme="minorBidi" w:cstheme="minorBidi"/>
              <w:noProof/>
            </w:rPr>
            <w:t>[294]</w:t>
          </w:r>
          <w:r w:rsidRPr="00025AE7">
            <w:rPr>
              <w:rFonts w:asciiTheme="minorBidi" w:hAnsiTheme="minorBidi" w:cstheme="minorBidi"/>
            </w:rPr>
            <w:fldChar w:fldCharType="end"/>
          </w:r>
        </w:sdtContent>
      </w:sdt>
      <w:r w:rsidRPr="00025AE7">
        <w:rPr>
          <w:rFonts w:asciiTheme="minorBidi" w:hAnsiTheme="minorBidi" w:cstheme="minorBidi"/>
        </w:rPr>
        <w:t xml:space="preserve"> </w:t>
      </w:r>
      <w:sdt>
        <w:sdtPr>
          <w:rPr>
            <w:rFonts w:asciiTheme="minorBidi" w:hAnsiTheme="minorBidi" w:cstheme="minorBidi"/>
          </w:rPr>
          <w:id w:val="-675725176"/>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Luc20 \l 2057 </w:instrText>
          </w:r>
          <w:r w:rsidRPr="00025AE7">
            <w:rPr>
              <w:rFonts w:asciiTheme="minorBidi" w:hAnsiTheme="minorBidi" w:cstheme="minorBidi"/>
            </w:rPr>
            <w:fldChar w:fldCharType="separate"/>
          </w:r>
          <w:r w:rsidR="00580D52" w:rsidRPr="00580D52">
            <w:rPr>
              <w:rFonts w:asciiTheme="minorBidi" w:hAnsiTheme="minorBidi" w:cstheme="minorBidi"/>
              <w:noProof/>
            </w:rPr>
            <w:t>[305]</w:t>
          </w:r>
          <w:r w:rsidRPr="00025AE7">
            <w:rPr>
              <w:rFonts w:asciiTheme="minorBidi" w:hAnsiTheme="minorBidi" w:cstheme="minorBidi"/>
            </w:rPr>
            <w:fldChar w:fldCharType="end"/>
          </w:r>
        </w:sdtContent>
      </w:sdt>
      <w:r w:rsidRPr="00025AE7">
        <w:rPr>
          <w:rFonts w:asciiTheme="minorBidi" w:hAnsiTheme="minorBidi" w:cstheme="minorBidi"/>
        </w:rPr>
        <w:t xml:space="preserve"> have focused upon deriving formulae to determine crater size for buried charges, whilst the works of Cooper </w:t>
      </w:r>
      <w:sdt>
        <w:sdtPr>
          <w:rPr>
            <w:rFonts w:asciiTheme="minorBidi" w:hAnsiTheme="minorBidi" w:cstheme="minorBidi"/>
          </w:rPr>
          <w:id w:val="-841393687"/>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Coo76 \l 2057 </w:instrText>
          </w:r>
          <w:r w:rsidRPr="00025AE7">
            <w:rPr>
              <w:rFonts w:asciiTheme="minorBidi" w:hAnsiTheme="minorBidi" w:cstheme="minorBidi"/>
            </w:rPr>
            <w:fldChar w:fldCharType="separate"/>
          </w:r>
          <w:r w:rsidR="00580D52" w:rsidRPr="00580D52">
            <w:rPr>
              <w:rFonts w:asciiTheme="minorBidi" w:hAnsiTheme="minorBidi" w:cstheme="minorBidi"/>
              <w:noProof/>
            </w:rPr>
            <w:t>[300]</w:t>
          </w:r>
          <w:r w:rsidRPr="00025AE7">
            <w:rPr>
              <w:rFonts w:asciiTheme="minorBidi" w:hAnsiTheme="minorBidi" w:cstheme="minorBidi"/>
            </w:rPr>
            <w:fldChar w:fldCharType="end"/>
          </w:r>
        </w:sdtContent>
      </w:sdt>
      <w:r w:rsidRPr="00025AE7">
        <w:rPr>
          <w:rFonts w:asciiTheme="minorBidi" w:hAnsiTheme="minorBidi" w:cstheme="minorBidi"/>
        </w:rPr>
        <w:t xml:space="preserve">, Kinney &amp; Graham </w:t>
      </w:r>
      <w:sdt>
        <w:sdtPr>
          <w:rPr>
            <w:rFonts w:asciiTheme="minorBidi" w:hAnsiTheme="minorBidi" w:cstheme="minorBidi"/>
          </w:rPr>
          <w:id w:val="-1108190255"/>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Kin85 \l 2057 </w:instrText>
          </w:r>
          <w:r w:rsidRPr="00025AE7">
            <w:rPr>
              <w:rFonts w:asciiTheme="minorBidi" w:hAnsiTheme="minorBidi" w:cstheme="minorBidi"/>
            </w:rPr>
            <w:fldChar w:fldCharType="separate"/>
          </w:r>
          <w:r w:rsidR="00580D52" w:rsidRPr="00580D52">
            <w:rPr>
              <w:rFonts w:asciiTheme="minorBidi" w:hAnsiTheme="minorBidi" w:cstheme="minorBidi"/>
              <w:noProof/>
            </w:rPr>
            <w:t>[288]</w:t>
          </w:r>
          <w:r w:rsidRPr="00025AE7">
            <w:rPr>
              <w:rFonts w:asciiTheme="minorBidi" w:hAnsiTheme="minorBidi" w:cstheme="minorBidi"/>
            </w:rPr>
            <w:fldChar w:fldCharType="end"/>
          </w:r>
        </w:sdtContent>
      </w:sdt>
      <w:r w:rsidRPr="00025AE7">
        <w:rPr>
          <w:rFonts w:asciiTheme="minorBidi" w:hAnsiTheme="minorBidi" w:cstheme="minorBidi"/>
        </w:rPr>
        <w:t xml:space="preserve"> focus on the surface or near surface. </w:t>
      </w:r>
    </w:p>
    <w:p w14:paraId="411D6F8C" w14:textId="1370D2C2" w:rsidR="00B851E8" w:rsidRDefault="00B851E8" w:rsidP="00710DA7">
      <w:pPr>
        <w:rPr>
          <w:rFonts w:asciiTheme="minorBidi" w:hAnsiTheme="minorBidi" w:cstheme="minorBidi"/>
        </w:rPr>
      </w:pPr>
      <w:r w:rsidRPr="00025AE7">
        <w:rPr>
          <w:rFonts w:asciiTheme="minorBidi" w:hAnsiTheme="minorBidi" w:cstheme="minorBidi"/>
        </w:rPr>
        <w:t xml:space="preserve">To facilitate a useful trial of this nature, there must be commonality in reference data. A such, the formation of a crater from a surface explosion (and its measurement) must be described to obtain consistent and usable data. The crater dimensions defined by Kinney &amp; Graham </w:t>
      </w:r>
      <w:sdt>
        <w:sdtPr>
          <w:rPr>
            <w:rFonts w:asciiTheme="minorBidi" w:hAnsiTheme="minorBidi" w:cstheme="minorBidi"/>
          </w:rPr>
          <w:id w:val="1227502517"/>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Kin85 \l 2057 </w:instrText>
          </w:r>
          <w:r w:rsidRPr="00025AE7">
            <w:rPr>
              <w:rFonts w:asciiTheme="minorBidi" w:hAnsiTheme="minorBidi" w:cstheme="minorBidi"/>
            </w:rPr>
            <w:fldChar w:fldCharType="separate"/>
          </w:r>
          <w:r w:rsidR="00580D52" w:rsidRPr="00580D52">
            <w:rPr>
              <w:rFonts w:asciiTheme="minorBidi" w:hAnsiTheme="minorBidi" w:cstheme="minorBidi"/>
              <w:noProof/>
            </w:rPr>
            <w:t>[288]</w:t>
          </w:r>
          <w:r w:rsidRPr="00025AE7">
            <w:rPr>
              <w:rFonts w:asciiTheme="minorBidi" w:hAnsiTheme="minorBidi" w:cstheme="minorBidi"/>
            </w:rPr>
            <w:fldChar w:fldCharType="end"/>
          </w:r>
        </w:sdtContent>
      </w:sdt>
      <w:r w:rsidRPr="00025AE7">
        <w:rPr>
          <w:rFonts w:asciiTheme="minorBidi" w:hAnsiTheme="minorBidi" w:cstheme="minorBidi"/>
        </w:rPr>
        <w:t xml:space="preserve"> and Cooper </w:t>
      </w:r>
      <w:sdt>
        <w:sdtPr>
          <w:rPr>
            <w:rFonts w:asciiTheme="minorBidi" w:hAnsiTheme="minorBidi" w:cstheme="minorBidi"/>
          </w:rPr>
          <w:id w:val="-457636607"/>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CITATION Coo97 \l 2057 </w:instrText>
          </w:r>
          <w:r w:rsidRPr="00025AE7">
            <w:rPr>
              <w:rFonts w:asciiTheme="minorBidi" w:hAnsiTheme="minorBidi" w:cstheme="minorBidi"/>
            </w:rPr>
            <w:fldChar w:fldCharType="separate"/>
          </w:r>
          <w:r w:rsidR="00580D52" w:rsidRPr="00580D52">
            <w:rPr>
              <w:rFonts w:asciiTheme="minorBidi" w:hAnsiTheme="minorBidi" w:cstheme="minorBidi"/>
              <w:noProof/>
            </w:rPr>
            <w:t>[297]</w:t>
          </w:r>
          <w:r w:rsidRPr="00025AE7">
            <w:rPr>
              <w:rFonts w:asciiTheme="minorBidi" w:hAnsiTheme="minorBidi" w:cstheme="minorBidi"/>
            </w:rPr>
            <w:fldChar w:fldCharType="end"/>
          </w:r>
        </w:sdtContent>
      </w:sdt>
      <w:r w:rsidRPr="00025AE7">
        <w:rPr>
          <w:rFonts w:asciiTheme="minorBidi" w:hAnsiTheme="minorBidi" w:cstheme="minorBidi"/>
        </w:rPr>
        <w:t xml:space="preserve"> are therefore used in this paper (see</w:t>
      </w:r>
      <w:r w:rsidR="009946FE">
        <w:rPr>
          <w:rFonts w:asciiTheme="minorBidi" w:hAnsiTheme="minorBidi" w:cstheme="minorBidi"/>
        </w:rPr>
        <w:t xml:space="preserve"> </w:t>
      </w:r>
      <w:r w:rsidR="009946FE">
        <w:rPr>
          <w:rFonts w:asciiTheme="minorBidi" w:hAnsiTheme="minorBidi" w:cstheme="minorBidi"/>
        </w:rPr>
        <w:fldChar w:fldCharType="begin"/>
      </w:r>
      <w:r w:rsidR="009946FE">
        <w:rPr>
          <w:rFonts w:asciiTheme="minorBidi" w:hAnsiTheme="minorBidi" w:cstheme="minorBidi"/>
        </w:rPr>
        <w:instrText xml:space="preserve"> REF _Ref151826016 \h </w:instrText>
      </w:r>
      <w:r w:rsidR="009946FE">
        <w:rPr>
          <w:rFonts w:asciiTheme="minorBidi" w:hAnsiTheme="minorBidi" w:cstheme="minorBidi"/>
        </w:rPr>
      </w:r>
      <w:r w:rsidR="009946FE">
        <w:rPr>
          <w:rFonts w:asciiTheme="minorBidi" w:hAnsiTheme="minorBidi" w:cstheme="minorBidi"/>
        </w:rPr>
        <w:fldChar w:fldCharType="separate"/>
      </w:r>
      <w:r w:rsidR="00772689">
        <w:t xml:space="preserve">Figure </w:t>
      </w:r>
      <w:r w:rsidR="00772689">
        <w:rPr>
          <w:noProof/>
          <w:cs/>
        </w:rPr>
        <w:t>‎</w:t>
      </w:r>
      <w:r w:rsidR="00772689">
        <w:rPr>
          <w:noProof/>
        </w:rPr>
        <w:t>6</w:t>
      </w:r>
      <w:r w:rsidR="00772689">
        <w:noBreakHyphen/>
      </w:r>
      <w:r w:rsidR="00772689">
        <w:rPr>
          <w:noProof/>
        </w:rPr>
        <w:t>2</w:t>
      </w:r>
      <w:r w:rsidR="009946FE">
        <w:rPr>
          <w:rFonts w:asciiTheme="minorBidi" w:hAnsiTheme="minorBidi" w:cstheme="minorBidi"/>
        </w:rPr>
        <w:fldChar w:fldCharType="end"/>
      </w:r>
      <w:r w:rsidRPr="00025AE7">
        <w:rPr>
          <w:rFonts w:asciiTheme="minorBidi" w:hAnsiTheme="minorBidi" w:cstheme="minorBidi"/>
        </w:rPr>
        <w:t xml:space="preserve">), where </w:t>
      </w:r>
      <w:r w:rsidRPr="00025AE7">
        <w:rPr>
          <w:rFonts w:asciiTheme="minorBidi" w:hAnsiTheme="minorBidi" w:cstheme="minorBidi"/>
          <w:i/>
          <w:iCs/>
        </w:rPr>
        <w:t>D</w:t>
      </w:r>
      <w:r w:rsidRPr="00025AE7">
        <w:rPr>
          <w:rFonts w:asciiTheme="minorBidi" w:hAnsiTheme="minorBidi" w:cstheme="minorBidi"/>
        </w:rPr>
        <w:t xml:space="preserve"> [m] represents the apparent crater diameter (what can be seen in the post-blast phase), </w:t>
      </w:r>
      <w:r w:rsidRPr="00025AE7">
        <w:rPr>
          <w:rFonts w:asciiTheme="minorBidi" w:hAnsiTheme="minorBidi" w:cstheme="minorBidi"/>
          <w:i/>
          <w:iCs/>
        </w:rPr>
        <w:t>D</w:t>
      </w:r>
      <w:r w:rsidRPr="00025AE7">
        <w:rPr>
          <w:rFonts w:asciiTheme="minorBidi" w:hAnsiTheme="minorBidi" w:cstheme="minorBidi"/>
          <w:i/>
          <w:iCs/>
          <w:vertAlign w:val="subscript"/>
        </w:rPr>
        <w:t>r</w:t>
      </w:r>
      <w:r w:rsidRPr="00025AE7">
        <w:rPr>
          <w:rFonts w:asciiTheme="minorBidi" w:hAnsiTheme="minorBidi" w:cstheme="minorBidi"/>
        </w:rPr>
        <w:t xml:space="preserve"> [m] the actual crater diameter (that cannot be seen), and </w:t>
      </w:r>
      <w:r w:rsidRPr="00025AE7">
        <w:rPr>
          <w:rFonts w:asciiTheme="minorBidi" w:hAnsiTheme="minorBidi" w:cstheme="minorBidi"/>
          <w:i/>
          <w:iCs/>
        </w:rPr>
        <w:t>H</w:t>
      </w:r>
      <w:r w:rsidRPr="00025AE7">
        <w:rPr>
          <w:rFonts w:asciiTheme="minorBidi" w:hAnsiTheme="minorBidi" w:cstheme="minorBidi"/>
          <w:i/>
          <w:iCs/>
          <w:vertAlign w:val="subscript"/>
        </w:rPr>
        <w:t>2</w:t>
      </w:r>
      <w:r w:rsidRPr="00025AE7">
        <w:rPr>
          <w:rFonts w:asciiTheme="minorBidi" w:hAnsiTheme="minorBidi" w:cstheme="minorBidi"/>
        </w:rPr>
        <w:t xml:space="preserve"> [m] the apparent depth of the crater (another visible measurement).</w:t>
      </w:r>
    </w:p>
    <w:p w14:paraId="305C7368" w14:textId="77777777" w:rsidR="0067757F" w:rsidRDefault="0067757F" w:rsidP="00710DA7">
      <w:pPr>
        <w:rPr>
          <w:rFonts w:asciiTheme="minorBidi" w:hAnsiTheme="minorBidi" w:cstheme="minorBidi"/>
        </w:rPr>
      </w:pPr>
    </w:p>
    <w:p w14:paraId="4F4E4BF4" w14:textId="77777777" w:rsidR="0067757F" w:rsidRDefault="0067757F" w:rsidP="00710DA7">
      <w:pPr>
        <w:rPr>
          <w:rFonts w:asciiTheme="minorBidi" w:hAnsiTheme="minorBidi" w:cstheme="minorBidi"/>
        </w:rPr>
      </w:pPr>
    </w:p>
    <w:p w14:paraId="2FCCED56" w14:textId="7E37D8C4" w:rsidR="0067757F" w:rsidRPr="00E86EA1" w:rsidRDefault="0067757F" w:rsidP="00E86EA1">
      <w:pPr>
        <w:pStyle w:val="Caption"/>
        <w:jc w:val="center"/>
      </w:pPr>
      <w:bookmarkStart w:id="304" w:name="_Ref151826016"/>
      <w:bookmarkStart w:id="305" w:name="_Toc152159661"/>
      <w:r>
        <w:t xml:space="preserve">Figure </w:t>
      </w:r>
      <w:fldSimple w:instr=" STYLEREF 1 \s ">
        <w:r w:rsidR="00772689">
          <w:rPr>
            <w:noProof/>
            <w:cs/>
          </w:rPr>
          <w:t>‎</w:t>
        </w:r>
        <w:r w:rsidR="00772689">
          <w:rPr>
            <w:noProof/>
          </w:rPr>
          <w:t>6</w:t>
        </w:r>
      </w:fldSimple>
      <w:r>
        <w:noBreakHyphen/>
      </w:r>
      <w:fldSimple w:instr=" SEQ Figure \* ARABIC \s 1 ">
        <w:r w:rsidR="00772689">
          <w:rPr>
            <w:noProof/>
          </w:rPr>
          <w:t>2</w:t>
        </w:r>
      </w:fldSimple>
      <w:bookmarkEnd w:id="304"/>
      <w:r>
        <w:t xml:space="preserve">: Crater Dimensions </w:t>
      </w:r>
      <w:r w:rsidR="00C8146D">
        <w:t>Considered</w:t>
      </w:r>
      <w:r>
        <w:t xml:space="preserve"> During Trial </w:t>
      </w:r>
      <w:r w:rsidR="009946FE">
        <w:t>©</w:t>
      </w:r>
      <w:r>
        <w:t xml:space="preserve"> Cranfield University</w:t>
      </w:r>
      <w:bookmarkEnd w:id="305"/>
    </w:p>
    <w:p w14:paraId="214D2740" w14:textId="4D7651EA" w:rsidR="00B851E8" w:rsidRPr="009F1692" w:rsidRDefault="00B516C3" w:rsidP="00B851E8">
      <w:pPr>
        <w:jc w:val="center"/>
        <w:rPr>
          <w:rFonts w:asciiTheme="majorBidi" w:hAnsiTheme="majorBidi" w:cstheme="majorBidi"/>
          <w:sz w:val="22"/>
          <w:szCs w:val="22"/>
        </w:rPr>
      </w:pPr>
      <w:r>
        <w:rPr>
          <w:rFonts w:asciiTheme="majorBidi" w:hAnsiTheme="majorBidi" w:cstheme="majorBidi"/>
          <w:noProof/>
          <w:sz w:val="22"/>
          <w:szCs w:val="22"/>
        </w:rPr>
        <w:drawing>
          <wp:inline distT="0" distB="0" distL="0" distR="0" wp14:anchorId="4F3159CB" wp14:editId="21700E6F">
            <wp:extent cx="4772892" cy="2855295"/>
            <wp:effectExtent l="0" t="0" r="0" b="0"/>
            <wp:docPr id="1857497845" name="Picture 2" descr="Diagram of a surface with a diagram&#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7497845" name="Picture 2" descr="Diagram of a surface with a diagram&#10;&#10;Description automatically generated with medium confidence"/>
                    <pic:cNvPicPr/>
                  </pic:nvPicPr>
                  <pic:blipFill rotWithShape="1">
                    <a:blip r:embed="rId38" cstate="print">
                      <a:extLst>
                        <a:ext uri="{28A0092B-C50C-407E-A947-70E740481C1C}">
                          <a14:useLocalDpi xmlns:a14="http://schemas.microsoft.com/office/drawing/2010/main" val="0"/>
                        </a:ext>
                      </a:extLst>
                    </a:blip>
                    <a:srcRect l="9980" t="24583" r="14674" b="11712"/>
                    <a:stretch/>
                  </pic:blipFill>
                  <pic:spPr bwMode="auto">
                    <a:xfrm>
                      <a:off x="0" y="0"/>
                      <a:ext cx="4806667" cy="2875500"/>
                    </a:xfrm>
                    <a:prstGeom prst="rect">
                      <a:avLst/>
                    </a:prstGeom>
                    <a:ln>
                      <a:noFill/>
                    </a:ln>
                    <a:extLst>
                      <a:ext uri="{53640926-AAD7-44D8-BBD7-CCE9431645EC}">
                        <a14:shadowObscured xmlns:a14="http://schemas.microsoft.com/office/drawing/2010/main"/>
                      </a:ext>
                    </a:extLst>
                  </pic:spPr>
                </pic:pic>
              </a:graphicData>
            </a:graphic>
          </wp:inline>
        </w:drawing>
      </w:r>
    </w:p>
    <w:p w14:paraId="762DDA49" w14:textId="7D3FF19E" w:rsidR="005E3173" w:rsidRPr="00025AE7" w:rsidRDefault="00B851E8" w:rsidP="00B03AAD">
      <w:pPr>
        <w:rPr>
          <w:rFonts w:asciiTheme="minorBidi" w:hAnsiTheme="minorBidi" w:cstheme="minorBidi"/>
        </w:rPr>
      </w:pPr>
      <w:r w:rsidRPr="00025AE7">
        <w:rPr>
          <w:rFonts w:asciiTheme="minorBidi" w:hAnsiTheme="minorBidi" w:cstheme="minorBidi"/>
        </w:rPr>
        <w:t xml:space="preserve">The formulae of interest to this paper are described in </w:t>
      </w:r>
      <w:r w:rsidR="009946FE">
        <w:rPr>
          <w:rFonts w:asciiTheme="minorBidi" w:hAnsiTheme="minorBidi" w:cstheme="minorBidi"/>
        </w:rPr>
        <w:fldChar w:fldCharType="begin"/>
      </w:r>
      <w:r w:rsidR="009946FE">
        <w:rPr>
          <w:rFonts w:asciiTheme="minorBidi" w:hAnsiTheme="minorBidi" w:cstheme="minorBidi"/>
        </w:rPr>
        <w:instrText xml:space="preserve"> REF _Ref151826057 \h </w:instrText>
      </w:r>
      <w:r w:rsidR="009946FE">
        <w:rPr>
          <w:rFonts w:asciiTheme="minorBidi" w:hAnsiTheme="minorBidi" w:cstheme="minorBidi"/>
        </w:rPr>
      </w:r>
      <w:r w:rsidR="009946FE">
        <w:rPr>
          <w:rFonts w:asciiTheme="minorBidi"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1</w:t>
      </w:r>
      <w:r w:rsidR="009946FE">
        <w:rPr>
          <w:rFonts w:asciiTheme="minorBidi" w:hAnsiTheme="minorBidi" w:cstheme="minorBidi"/>
        </w:rPr>
        <w:fldChar w:fldCharType="end"/>
      </w:r>
      <w:r w:rsidR="009946FE">
        <w:rPr>
          <w:rFonts w:asciiTheme="minorBidi" w:hAnsiTheme="minorBidi" w:cstheme="minorBidi"/>
        </w:rPr>
        <w:t xml:space="preserve"> </w:t>
      </w:r>
      <w:r w:rsidRPr="00025AE7">
        <w:rPr>
          <w:rFonts w:asciiTheme="minorBidi" w:hAnsiTheme="minorBidi" w:cstheme="minorBidi"/>
        </w:rPr>
        <w:t>and have been derived over 50 years from the crater methodology described at</w:t>
      </w:r>
      <w:r w:rsidR="00A17CD6">
        <w:rPr>
          <w:rFonts w:asciiTheme="minorBidi" w:hAnsiTheme="minorBidi" w:cstheme="minorBidi"/>
        </w:rPr>
        <w:t xml:space="preserve"> </w:t>
      </w:r>
      <w:r w:rsidR="00A17CD6">
        <w:rPr>
          <w:rFonts w:asciiTheme="minorBidi" w:hAnsiTheme="minorBidi" w:cstheme="minorBidi"/>
        </w:rPr>
        <w:fldChar w:fldCharType="begin"/>
      </w:r>
      <w:r w:rsidR="00A17CD6">
        <w:rPr>
          <w:rFonts w:asciiTheme="minorBidi" w:hAnsiTheme="minorBidi" w:cstheme="minorBidi"/>
        </w:rPr>
        <w:instrText xml:space="preserve"> REF _Ref151826016 \h </w:instrText>
      </w:r>
      <w:r w:rsidR="00A17CD6">
        <w:rPr>
          <w:rFonts w:asciiTheme="minorBidi" w:hAnsiTheme="minorBidi" w:cstheme="minorBidi"/>
        </w:rPr>
      </w:r>
      <w:r w:rsidR="00A17CD6">
        <w:rPr>
          <w:rFonts w:asciiTheme="minorBidi" w:hAnsiTheme="minorBidi" w:cstheme="minorBidi"/>
        </w:rPr>
        <w:fldChar w:fldCharType="separate"/>
      </w:r>
      <w:r w:rsidR="00772689">
        <w:t xml:space="preserve">Figure </w:t>
      </w:r>
      <w:r w:rsidR="00772689">
        <w:rPr>
          <w:noProof/>
          <w:cs/>
        </w:rPr>
        <w:t>‎</w:t>
      </w:r>
      <w:r w:rsidR="00772689">
        <w:rPr>
          <w:noProof/>
        </w:rPr>
        <w:t>6</w:t>
      </w:r>
      <w:r w:rsidR="00772689">
        <w:noBreakHyphen/>
      </w:r>
      <w:r w:rsidR="00772689">
        <w:rPr>
          <w:noProof/>
        </w:rPr>
        <w:t>2</w:t>
      </w:r>
      <w:r w:rsidR="00A17CD6">
        <w:rPr>
          <w:rFonts w:asciiTheme="minorBidi" w:hAnsiTheme="minorBidi" w:cstheme="minorBidi"/>
        </w:rPr>
        <w:fldChar w:fldCharType="end"/>
      </w:r>
      <w:r w:rsidRPr="00025AE7">
        <w:rPr>
          <w:rFonts w:asciiTheme="minorBidi" w:hAnsiTheme="minorBidi" w:cstheme="minorBidi"/>
        </w:rPr>
        <w:t xml:space="preserve">. </w:t>
      </w:r>
      <w:r w:rsidRPr="00025AE7">
        <w:rPr>
          <w:rFonts w:asciiTheme="minorBidi" w:hAnsiTheme="minorBidi" w:cstheme="minorBidi"/>
          <w:i/>
          <w:iCs/>
        </w:rPr>
        <w:t>M</w:t>
      </w:r>
      <w:r w:rsidRPr="00025AE7">
        <w:rPr>
          <w:rFonts w:asciiTheme="minorBidi" w:hAnsiTheme="minorBidi" w:cstheme="minorBidi"/>
        </w:rPr>
        <w:t xml:space="preserve"> (sometimes expressed as </w:t>
      </w:r>
      <w:r w:rsidRPr="00025AE7">
        <w:rPr>
          <w:rFonts w:asciiTheme="minorBidi" w:hAnsiTheme="minorBidi" w:cstheme="minorBidi"/>
          <w:i/>
          <w:iCs/>
        </w:rPr>
        <w:t xml:space="preserve">W </w:t>
      </w:r>
      <w:r w:rsidRPr="00025AE7">
        <w:rPr>
          <w:rFonts w:asciiTheme="minorBidi" w:hAnsiTheme="minorBidi" w:cstheme="minorBidi"/>
        </w:rPr>
        <w:t xml:space="preserve">in equations) refers to the explosive mass of </w:t>
      </w:r>
      <w:r w:rsidRPr="00025AE7">
        <w:rPr>
          <w:rFonts w:asciiTheme="minorBidi" w:hAnsiTheme="minorBidi" w:cstheme="minorBidi"/>
          <w:i/>
          <w:iCs/>
        </w:rPr>
        <w:t>TNT</w:t>
      </w:r>
      <w:r w:rsidRPr="00025AE7">
        <w:rPr>
          <w:rFonts w:asciiTheme="minorBidi" w:hAnsiTheme="minorBidi" w:cstheme="minorBidi"/>
        </w:rPr>
        <w:t xml:space="preserve"> in [kg], </w:t>
      </w:r>
      <w:r w:rsidRPr="00025AE7">
        <w:rPr>
          <w:rFonts w:asciiTheme="minorBidi" w:hAnsiTheme="minorBidi" w:cstheme="minorBidi"/>
          <w:i/>
          <w:iCs/>
        </w:rPr>
        <w:t>V</w:t>
      </w:r>
      <w:r w:rsidRPr="00025AE7">
        <w:rPr>
          <w:rFonts w:asciiTheme="minorBidi" w:hAnsiTheme="minorBidi" w:cstheme="minorBidi"/>
          <w:i/>
          <w:iCs/>
          <w:vertAlign w:val="subscript"/>
        </w:rPr>
        <w:t>a</w:t>
      </w:r>
      <w:r w:rsidRPr="00025AE7">
        <w:rPr>
          <w:rFonts w:asciiTheme="minorBidi" w:hAnsiTheme="minorBidi" w:cstheme="minorBidi"/>
        </w:rPr>
        <w:t xml:space="preserve"> is the apparent crater volume [m</w:t>
      </w:r>
      <w:r w:rsidRPr="00025AE7">
        <w:rPr>
          <w:rFonts w:asciiTheme="minorBidi" w:hAnsiTheme="minorBidi" w:cstheme="minorBidi"/>
          <w:vertAlign w:val="superscript"/>
        </w:rPr>
        <w:t>3</w:t>
      </w:r>
      <w:r w:rsidRPr="00025AE7">
        <w:rPr>
          <w:rFonts w:asciiTheme="minorBidi" w:hAnsiTheme="minorBidi" w:cstheme="minorBidi"/>
        </w:rPr>
        <w:t xml:space="preserve">], </w:t>
      </w:r>
      <w:r w:rsidRPr="00025AE7">
        <w:rPr>
          <w:rFonts w:asciiTheme="minorBidi" w:hAnsiTheme="minorBidi" w:cstheme="minorBidi"/>
          <w:i/>
          <w:iCs/>
        </w:rPr>
        <w:t>D</w:t>
      </w:r>
      <w:r w:rsidRPr="00025AE7">
        <w:rPr>
          <w:rFonts w:asciiTheme="minorBidi" w:hAnsiTheme="minorBidi" w:cstheme="minorBidi"/>
        </w:rPr>
        <w:t xml:space="preserve"> is the apparent diameter [m], </w:t>
      </w:r>
      <w:r w:rsidRPr="00025AE7">
        <w:rPr>
          <w:rFonts w:asciiTheme="minorBidi" w:hAnsiTheme="minorBidi" w:cstheme="minorBidi"/>
          <w:i/>
          <w:iCs/>
        </w:rPr>
        <w:t>D</w:t>
      </w:r>
      <w:r w:rsidRPr="00025AE7">
        <w:rPr>
          <w:rFonts w:asciiTheme="minorBidi" w:hAnsiTheme="minorBidi" w:cstheme="minorBidi"/>
          <w:i/>
          <w:iCs/>
          <w:vertAlign w:val="subscript"/>
        </w:rPr>
        <w:t>r</w:t>
      </w:r>
      <w:r w:rsidRPr="00025AE7">
        <w:rPr>
          <w:rFonts w:asciiTheme="minorBidi" w:hAnsiTheme="minorBidi" w:cstheme="minorBidi"/>
        </w:rPr>
        <w:t xml:space="preserve"> the actual diameter [m], E</w:t>
      </w:r>
      <w:r w:rsidRPr="00025AE7">
        <w:rPr>
          <w:rFonts w:asciiTheme="minorBidi" w:hAnsiTheme="minorBidi" w:cstheme="minorBidi"/>
          <w:vertAlign w:val="subscript"/>
        </w:rPr>
        <w:t>CR</w:t>
      </w:r>
      <w:r w:rsidRPr="00025AE7">
        <w:rPr>
          <w:rFonts w:asciiTheme="minorBidi" w:hAnsiTheme="minorBidi" w:cstheme="minorBidi"/>
        </w:rPr>
        <w:t xml:space="preserve"> the cratering efficiency for the soil type </w:t>
      </w:r>
      <w:sdt>
        <w:sdtPr>
          <w:rPr>
            <w:rFonts w:asciiTheme="minorBidi" w:hAnsiTheme="minorBidi" w:cstheme="minorBidi"/>
          </w:rPr>
          <w:id w:val="80409999"/>
          <w:citation/>
        </w:sdtPr>
        <w:sdtEndPr/>
        <w:sdtContent>
          <w:r w:rsidRPr="00025AE7">
            <w:rPr>
              <w:rFonts w:asciiTheme="minorBidi" w:hAnsiTheme="minorBidi" w:cstheme="minorBidi"/>
            </w:rPr>
            <w:fldChar w:fldCharType="begin"/>
          </w:r>
          <w:r w:rsidRPr="00025AE7">
            <w:rPr>
              <w:rFonts w:asciiTheme="minorBidi" w:hAnsiTheme="minorBidi" w:cstheme="minorBidi"/>
            </w:rPr>
            <w:instrText xml:space="preserve"> CITATION Coo97 \l 2057 </w:instrText>
          </w:r>
          <w:r w:rsidRPr="00025AE7">
            <w:rPr>
              <w:rFonts w:asciiTheme="minorBidi" w:hAnsiTheme="minorBidi" w:cstheme="minorBidi"/>
            </w:rPr>
            <w:fldChar w:fldCharType="separate"/>
          </w:r>
          <w:r w:rsidR="00580D52" w:rsidRPr="00580D52">
            <w:rPr>
              <w:rFonts w:asciiTheme="minorBidi" w:hAnsiTheme="minorBidi" w:cstheme="minorBidi"/>
              <w:noProof/>
            </w:rPr>
            <w:t>[297]</w:t>
          </w:r>
          <w:r w:rsidRPr="00025AE7">
            <w:rPr>
              <w:rFonts w:asciiTheme="minorBidi" w:hAnsiTheme="minorBidi" w:cstheme="minorBidi"/>
            </w:rPr>
            <w:fldChar w:fldCharType="end"/>
          </w:r>
        </w:sdtContent>
      </w:sdt>
      <w:r w:rsidRPr="00025AE7">
        <w:rPr>
          <w:rFonts w:asciiTheme="minorBidi" w:hAnsiTheme="minorBidi" w:cstheme="minorBidi"/>
        </w:rPr>
        <w:t xml:space="preserve">, and </w:t>
      </w:r>
      <w:r w:rsidRPr="00025AE7">
        <w:rPr>
          <w:rFonts w:asciiTheme="minorBidi" w:hAnsiTheme="minorBidi" w:cstheme="minorBidi"/>
          <w:i/>
          <w:iCs/>
        </w:rPr>
        <w:t>P</w:t>
      </w:r>
      <w:r w:rsidRPr="00025AE7">
        <w:rPr>
          <w:rFonts w:asciiTheme="minorBidi" w:hAnsiTheme="minorBidi" w:cstheme="minorBidi"/>
          <w:i/>
          <w:iCs/>
          <w:vertAlign w:val="subscript"/>
        </w:rPr>
        <w:t>k</w:t>
      </w:r>
      <w:r w:rsidRPr="00025AE7">
        <w:rPr>
          <w:rFonts w:asciiTheme="minorBidi" w:hAnsiTheme="minorBidi" w:cstheme="minorBidi"/>
        </w:rPr>
        <w:t xml:space="preserve"> the area of hexahedron (length x height [L x H]) in direct contact with the soil surface [m</w:t>
      </w:r>
      <w:r w:rsidRPr="00025AE7">
        <w:rPr>
          <w:rFonts w:asciiTheme="minorBidi" w:hAnsiTheme="minorBidi" w:cstheme="minorBidi"/>
          <w:vertAlign w:val="superscript"/>
        </w:rPr>
        <w:t>2</w:t>
      </w:r>
      <w:r w:rsidRPr="00025AE7">
        <w:rPr>
          <w:rFonts w:asciiTheme="minorBidi" w:hAnsiTheme="minorBidi" w:cstheme="minorBidi"/>
        </w:rPr>
        <w:t>]</w:t>
      </w:r>
      <w:r w:rsidRPr="00025AE7">
        <w:rPr>
          <w:rFonts w:asciiTheme="minorBidi" w:hAnsiTheme="minorBidi" w:cstheme="minorBidi"/>
          <w:i/>
          <w:iCs/>
          <w:vertAlign w:val="superscript"/>
        </w:rPr>
        <w:t xml:space="preserve"> </w:t>
      </w:r>
      <w:sdt>
        <w:sdtPr>
          <w:rPr>
            <w:rFonts w:asciiTheme="minorBidi" w:hAnsiTheme="minorBidi" w:cstheme="minorBidi"/>
            <w:i/>
            <w:iCs/>
            <w:vertAlign w:val="superscript"/>
          </w:rPr>
          <w:id w:val="-38972656"/>
          <w:citation/>
        </w:sdtPr>
        <w:sdtEndPr/>
        <w:sdtContent>
          <w:r w:rsidRPr="00025AE7">
            <w:rPr>
              <w:rFonts w:asciiTheme="minorBidi" w:hAnsiTheme="minorBidi" w:cstheme="minorBidi"/>
              <w:i/>
              <w:iCs/>
              <w:vertAlign w:val="superscript"/>
            </w:rPr>
            <w:fldChar w:fldCharType="begin"/>
          </w:r>
          <w:r w:rsidRPr="00025AE7">
            <w:rPr>
              <w:rFonts w:asciiTheme="minorBidi" w:hAnsiTheme="minorBidi" w:cstheme="minorBidi"/>
            </w:rPr>
            <w:instrText xml:space="preserve"> CITATION Bje15 \l 2057 </w:instrText>
          </w:r>
          <w:r w:rsidRPr="00025AE7">
            <w:rPr>
              <w:rFonts w:asciiTheme="minorBidi" w:hAnsiTheme="minorBidi" w:cstheme="minorBidi"/>
              <w:i/>
              <w:iCs/>
              <w:vertAlign w:val="superscript"/>
            </w:rPr>
            <w:fldChar w:fldCharType="separate"/>
          </w:r>
          <w:r w:rsidR="00580D52" w:rsidRPr="00580D52">
            <w:rPr>
              <w:rFonts w:asciiTheme="minorBidi" w:hAnsiTheme="minorBidi" w:cstheme="minorBidi"/>
              <w:noProof/>
            </w:rPr>
            <w:t>[301]</w:t>
          </w:r>
          <w:r w:rsidRPr="00025AE7">
            <w:rPr>
              <w:rFonts w:asciiTheme="minorBidi" w:hAnsiTheme="minorBidi" w:cstheme="minorBidi"/>
              <w:i/>
              <w:iCs/>
              <w:vertAlign w:val="superscript"/>
            </w:rPr>
            <w:fldChar w:fldCharType="end"/>
          </w:r>
        </w:sdtContent>
      </w:sdt>
      <w:r w:rsidRPr="00025AE7">
        <w:rPr>
          <w:rFonts w:asciiTheme="minorBidi" w:hAnsiTheme="minorBidi" w:cstheme="minorBidi"/>
        </w:rPr>
        <w:t>:</w:t>
      </w:r>
    </w:p>
    <w:p w14:paraId="0F332E08" w14:textId="77777777" w:rsidR="002E0E5A" w:rsidRDefault="002E0E5A" w:rsidP="00B03AAD">
      <w:pPr>
        <w:rPr>
          <w:rFonts w:asciiTheme="majorBidi" w:hAnsiTheme="majorBidi" w:cstheme="majorBidi"/>
          <w:sz w:val="22"/>
          <w:szCs w:val="22"/>
        </w:rPr>
      </w:pPr>
    </w:p>
    <w:p w14:paraId="75B9246E" w14:textId="77777777" w:rsidR="00025AE7" w:rsidRDefault="00025AE7" w:rsidP="00B03AAD">
      <w:pPr>
        <w:rPr>
          <w:rFonts w:asciiTheme="majorBidi" w:hAnsiTheme="majorBidi" w:cstheme="majorBidi"/>
          <w:sz w:val="22"/>
          <w:szCs w:val="22"/>
        </w:rPr>
        <w:sectPr w:rsidR="00025AE7" w:rsidSect="00623A81">
          <w:pgSz w:w="11906" w:h="16838" w:code="9"/>
          <w:pgMar w:top="1701" w:right="1701" w:bottom="1701" w:left="1701" w:header="709" w:footer="851" w:gutter="0"/>
          <w:cols w:space="708"/>
          <w:docGrid w:linePitch="360"/>
        </w:sectPr>
      </w:pPr>
    </w:p>
    <w:p w14:paraId="4C5A0DAF" w14:textId="79034696" w:rsidR="00C17637" w:rsidRPr="00B51F4D" w:rsidRDefault="0067757F" w:rsidP="00B51F4D">
      <w:pPr>
        <w:pStyle w:val="Caption"/>
        <w:jc w:val="center"/>
        <w:rPr>
          <w:rFonts w:asciiTheme="majorBidi" w:hAnsiTheme="majorBidi" w:cstheme="majorBidi"/>
          <w:szCs w:val="22"/>
        </w:rPr>
      </w:pPr>
      <w:bookmarkStart w:id="306" w:name="_Ref151826057"/>
      <w:bookmarkStart w:id="307" w:name="_Ref152068647"/>
      <w:bookmarkStart w:id="308" w:name="_Toc152159704"/>
      <w:r>
        <w:t xml:space="preserve">Table </w:t>
      </w:r>
      <w:fldSimple w:instr=" STYLEREF 1 \s ">
        <w:r w:rsidR="00772689">
          <w:rPr>
            <w:noProof/>
            <w:cs/>
          </w:rPr>
          <w:t>‎</w:t>
        </w:r>
        <w:r w:rsidR="00772689">
          <w:rPr>
            <w:noProof/>
          </w:rPr>
          <w:t>6</w:t>
        </w:r>
      </w:fldSimple>
      <w:r w:rsidR="002D7B4D">
        <w:noBreakHyphen/>
      </w:r>
      <w:fldSimple w:instr=" SEQ Table \* ARABIC \s 1 ">
        <w:r w:rsidR="00772689">
          <w:rPr>
            <w:noProof/>
          </w:rPr>
          <w:t>1</w:t>
        </w:r>
      </w:fldSimple>
      <w:bookmarkEnd w:id="306"/>
      <w:r>
        <w:t xml:space="preserve">: </w:t>
      </w:r>
      <w:r w:rsidRPr="00864A47">
        <w:t>Empirical Formulae Available for Crater Calculations</w:t>
      </w:r>
      <w:bookmarkEnd w:id="307"/>
      <w:bookmarkEnd w:id="308"/>
    </w:p>
    <w:tbl>
      <w:tblPr>
        <w:tblStyle w:val="PlainTable5"/>
        <w:tblW w:w="13608" w:type="dxa"/>
        <w:jc w:val="center"/>
        <w:tblLayout w:type="fixed"/>
        <w:tblLook w:val="04A0" w:firstRow="1" w:lastRow="0" w:firstColumn="1" w:lastColumn="0" w:noHBand="0" w:noVBand="1"/>
      </w:tblPr>
      <w:tblGrid>
        <w:gridCol w:w="2127"/>
        <w:gridCol w:w="1417"/>
        <w:gridCol w:w="2552"/>
        <w:gridCol w:w="2126"/>
        <w:gridCol w:w="2835"/>
        <w:gridCol w:w="2551"/>
      </w:tblGrid>
      <w:tr w:rsidR="00914078" w:rsidRPr="00025AE7" w14:paraId="5434E6AD" w14:textId="294F2BBB" w:rsidTr="0052138E">
        <w:trPr>
          <w:cnfStyle w:val="100000000000" w:firstRow="1" w:lastRow="0" w:firstColumn="0" w:lastColumn="0" w:oddVBand="0" w:evenVBand="0" w:oddHBand="0" w:evenHBand="0" w:firstRowFirstColumn="0" w:firstRowLastColumn="0" w:lastRowFirstColumn="0" w:lastRowLastColumn="0"/>
          <w:jc w:val="center"/>
        </w:trPr>
        <w:tc>
          <w:tcPr>
            <w:cnfStyle w:val="001000000100" w:firstRow="0" w:lastRow="0" w:firstColumn="1" w:lastColumn="0" w:oddVBand="0" w:evenVBand="0" w:oddHBand="0" w:evenHBand="0" w:firstRowFirstColumn="1" w:firstRowLastColumn="0" w:lastRowFirstColumn="0" w:lastRowLastColumn="0"/>
            <w:tcW w:w="2127" w:type="dxa"/>
          </w:tcPr>
          <w:p w14:paraId="173B5806" w14:textId="77777777" w:rsidR="002E0E5A" w:rsidRPr="00025AE7" w:rsidRDefault="002E0E5A" w:rsidP="00C9349B">
            <w:pPr>
              <w:rPr>
                <w:rFonts w:asciiTheme="majorBidi" w:hAnsiTheme="majorBidi"/>
                <w:sz w:val="20"/>
                <w:szCs w:val="20"/>
              </w:rPr>
            </w:pPr>
            <w:r w:rsidRPr="00025AE7">
              <w:rPr>
                <w:rFonts w:asciiTheme="majorBidi" w:hAnsiTheme="majorBidi"/>
                <w:sz w:val="20"/>
                <w:szCs w:val="20"/>
              </w:rPr>
              <w:t>Author</w:t>
            </w:r>
          </w:p>
        </w:tc>
        <w:tc>
          <w:tcPr>
            <w:tcW w:w="1417" w:type="dxa"/>
          </w:tcPr>
          <w:p w14:paraId="5AACAB94" w14:textId="77777777" w:rsidR="002E0E5A" w:rsidRPr="00025AE7" w:rsidRDefault="002E0E5A"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0"/>
                <w:szCs w:val="20"/>
              </w:rPr>
            </w:pPr>
            <w:r w:rsidRPr="00025AE7">
              <w:rPr>
                <w:rFonts w:asciiTheme="majorBidi" w:hAnsiTheme="majorBidi"/>
                <w:sz w:val="20"/>
                <w:szCs w:val="20"/>
              </w:rPr>
              <w:t>Soil Type</w:t>
            </w:r>
          </w:p>
        </w:tc>
        <w:tc>
          <w:tcPr>
            <w:tcW w:w="2552" w:type="dxa"/>
          </w:tcPr>
          <w:p w14:paraId="2D3F3EF5" w14:textId="77777777" w:rsidR="002E0E5A" w:rsidRPr="00025AE7" w:rsidRDefault="002E0E5A"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0"/>
                <w:szCs w:val="20"/>
              </w:rPr>
            </w:pPr>
            <w:r w:rsidRPr="00025AE7">
              <w:rPr>
                <w:rFonts w:asciiTheme="majorBidi" w:hAnsiTheme="majorBidi"/>
                <w:sz w:val="20"/>
                <w:szCs w:val="20"/>
              </w:rPr>
              <w:t>Charge Shape</w:t>
            </w:r>
          </w:p>
        </w:tc>
        <w:tc>
          <w:tcPr>
            <w:tcW w:w="2126" w:type="dxa"/>
          </w:tcPr>
          <w:p w14:paraId="6E5F0FF2" w14:textId="77777777" w:rsidR="002E0E5A" w:rsidRPr="00025AE7" w:rsidRDefault="002E0E5A"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0"/>
                <w:szCs w:val="20"/>
              </w:rPr>
            </w:pPr>
            <w:r w:rsidRPr="00025AE7">
              <w:rPr>
                <w:rFonts w:asciiTheme="majorBidi" w:hAnsiTheme="majorBidi"/>
                <w:sz w:val="20"/>
                <w:szCs w:val="20"/>
              </w:rPr>
              <w:t>Charge Position</w:t>
            </w:r>
          </w:p>
        </w:tc>
        <w:tc>
          <w:tcPr>
            <w:tcW w:w="2835" w:type="dxa"/>
          </w:tcPr>
          <w:p w14:paraId="4FF3BA0A" w14:textId="77777777" w:rsidR="002E0E5A" w:rsidRPr="00025AE7" w:rsidRDefault="002E0E5A"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0"/>
                <w:szCs w:val="20"/>
              </w:rPr>
            </w:pPr>
            <w:r w:rsidRPr="00025AE7">
              <w:rPr>
                <w:rFonts w:asciiTheme="majorBidi" w:hAnsiTheme="majorBidi"/>
                <w:sz w:val="20"/>
                <w:szCs w:val="20"/>
              </w:rPr>
              <w:t>Empirical Formula</w:t>
            </w:r>
          </w:p>
        </w:tc>
        <w:tc>
          <w:tcPr>
            <w:tcW w:w="2551" w:type="dxa"/>
          </w:tcPr>
          <w:p w14:paraId="5D4D649F" w14:textId="32EC883B" w:rsidR="002E0E5A" w:rsidRPr="008A3281" w:rsidRDefault="002E0E5A" w:rsidP="00260ABE">
            <w:pPr>
              <w:jc w:val="center"/>
              <w:cnfStyle w:val="100000000000" w:firstRow="1" w:lastRow="0" w:firstColumn="0" w:lastColumn="0" w:oddVBand="0" w:evenVBand="0" w:oddHBand="0" w:evenHBand="0" w:firstRowFirstColumn="0" w:firstRowLastColumn="0" w:lastRowFirstColumn="0" w:lastRowLastColumn="0"/>
              <w:rPr>
                <w:rFonts w:asciiTheme="majorBidi" w:hAnsiTheme="majorBidi"/>
                <w:sz w:val="20"/>
                <w:szCs w:val="20"/>
              </w:rPr>
            </w:pPr>
            <w:r w:rsidRPr="008A3281">
              <w:rPr>
                <w:rFonts w:asciiTheme="majorBidi" w:hAnsiTheme="majorBidi"/>
                <w:sz w:val="20"/>
                <w:szCs w:val="20"/>
              </w:rPr>
              <w:t>Equation Number</w:t>
            </w:r>
          </w:p>
        </w:tc>
      </w:tr>
      <w:tr w:rsidR="001F0DA4" w:rsidRPr="00025AE7" w14:paraId="60FD4D2D" w14:textId="401A7F5F" w:rsidTr="0052138E">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127" w:type="dxa"/>
          </w:tcPr>
          <w:p w14:paraId="0C825AE9" w14:textId="3D0CFA9B" w:rsidR="001F0DA4" w:rsidRPr="00025AE7" w:rsidRDefault="001F0DA4" w:rsidP="001F0DA4">
            <w:pPr>
              <w:jc w:val="left"/>
              <w:rPr>
                <w:rFonts w:asciiTheme="majorBidi" w:hAnsiTheme="majorBidi"/>
                <w:sz w:val="20"/>
                <w:szCs w:val="20"/>
              </w:rPr>
            </w:pPr>
            <w:r w:rsidRPr="00025AE7">
              <w:rPr>
                <w:rFonts w:asciiTheme="majorBidi" w:hAnsiTheme="majorBidi"/>
                <w:sz w:val="20"/>
                <w:szCs w:val="20"/>
              </w:rPr>
              <w:t xml:space="preserve">Ambrosini </w:t>
            </w:r>
            <w:sdt>
              <w:sdtPr>
                <w:rPr>
                  <w:rFonts w:asciiTheme="majorBidi" w:hAnsiTheme="majorBidi"/>
                  <w:sz w:val="20"/>
                  <w:szCs w:val="20"/>
                </w:rPr>
                <w:id w:val="-527949163"/>
                <w:citation/>
              </w:sdtPr>
              <w:sdtEndPr/>
              <w:sdtContent>
                <w:r w:rsidRPr="00025AE7">
                  <w:rPr>
                    <w:rFonts w:asciiTheme="majorBidi" w:hAnsiTheme="majorBidi"/>
                    <w:sz w:val="20"/>
                    <w:szCs w:val="20"/>
                  </w:rPr>
                  <w:fldChar w:fldCharType="begin"/>
                </w:r>
                <w:r w:rsidRPr="00025AE7">
                  <w:rPr>
                    <w:rFonts w:asciiTheme="majorBidi" w:hAnsiTheme="majorBidi"/>
                    <w:sz w:val="20"/>
                    <w:szCs w:val="20"/>
                  </w:rPr>
                  <w:instrText xml:space="preserve"> CITATION Amb08 \l 2057 </w:instrText>
                </w:r>
                <w:r w:rsidRPr="00025AE7">
                  <w:rPr>
                    <w:rFonts w:asciiTheme="majorBidi" w:hAnsiTheme="majorBidi"/>
                    <w:sz w:val="20"/>
                    <w:szCs w:val="20"/>
                  </w:rPr>
                  <w:fldChar w:fldCharType="separate"/>
                </w:r>
                <w:r w:rsidR="00580D52" w:rsidRPr="00580D52">
                  <w:rPr>
                    <w:rFonts w:asciiTheme="majorBidi" w:hAnsiTheme="majorBidi"/>
                    <w:noProof/>
                    <w:sz w:val="20"/>
                    <w:szCs w:val="20"/>
                  </w:rPr>
                  <w:t>[296]</w:t>
                </w:r>
                <w:r w:rsidRPr="00025AE7">
                  <w:rPr>
                    <w:rFonts w:asciiTheme="majorBidi" w:hAnsiTheme="majorBidi"/>
                    <w:sz w:val="20"/>
                    <w:szCs w:val="20"/>
                  </w:rPr>
                  <w:fldChar w:fldCharType="end"/>
                </w:r>
              </w:sdtContent>
            </w:sdt>
          </w:p>
        </w:tc>
        <w:tc>
          <w:tcPr>
            <w:tcW w:w="1417" w:type="dxa"/>
          </w:tcPr>
          <w:p w14:paraId="7FE64ADF" w14:textId="77777777"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Various</w:t>
            </w:r>
          </w:p>
        </w:tc>
        <w:tc>
          <w:tcPr>
            <w:tcW w:w="2552" w:type="dxa"/>
          </w:tcPr>
          <w:p w14:paraId="40D34FFD" w14:textId="77777777"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Spherical</w:t>
            </w:r>
          </w:p>
        </w:tc>
        <w:tc>
          <w:tcPr>
            <w:tcW w:w="2126" w:type="dxa"/>
          </w:tcPr>
          <w:p w14:paraId="05B063DF" w14:textId="77777777"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Surface</w:t>
            </w:r>
          </w:p>
        </w:tc>
        <w:tc>
          <w:tcPr>
            <w:tcW w:w="2835" w:type="dxa"/>
          </w:tcPr>
          <w:p w14:paraId="5AF41603" w14:textId="6B4BF078" w:rsidR="001F0DA4" w:rsidRPr="00025AE7" w:rsidRDefault="001F0DA4" w:rsidP="001F0DA4">
            <w:pPr>
              <w:pStyle w:val="Caption"/>
              <w:cnfStyle w:val="000000100000" w:firstRow="0" w:lastRow="0" w:firstColumn="0" w:lastColumn="0" w:oddVBand="0" w:evenVBand="0" w:oddHBand="1" w:evenHBand="0" w:firstRowFirstColumn="0" w:firstRowLastColumn="0" w:lastRowFirstColumn="0" w:lastRowLastColumn="0"/>
              <w:rPr>
                <w:i/>
                <w:iCs/>
              </w:rPr>
            </w:pPr>
            <m:oMath>
              <m:r>
                <m:rPr>
                  <m:sty m:val="bi"/>
                </m:rPr>
                <w:rPr>
                  <w:rFonts w:ascii="Cambria Math" w:hAnsi="Cambria Math" w:cstheme="majorBidi"/>
                  <w:sz w:val="20"/>
                </w:rPr>
                <m:t>D=0.51</m:t>
              </m:r>
              <m:sSup>
                <m:sSupPr>
                  <m:ctrlPr>
                    <w:rPr>
                      <w:rFonts w:ascii="Cambria Math" w:hAnsi="Cambria Math" w:cstheme="majorBidi"/>
                      <w:b w:val="0"/>
                      <w:bCs w:val="0"/>
                      <w:i/>
                      <w:iCs/>
                      <w:sz w:val="20"/>
                    </w:rPr>
                  </m:ctrlPr>
                </m:sSupPr>
                <m:e>
                  <m:r>
                    <m:rPr>
                      <m:sty m:val="bi"/>
                    </m:rPr>
                    <w:rPr>
                      <w:rFonts w:ascii="Cambria Math" w:hAnsi="Cambria Math" w:cstheme="majorBidi"/>
                      <w:sz w:val="20"/>
                    </w:rPr>
                    <m:t>M</m:t>
                  </m:r>
                </m:e>
                <m:sup>
                  <m:r>
                    <m:rPr>
                      <m:sty m:val="bi"/>
                    </m:rPr>
                    <w:rPr>
                      <w:rFonts w:ascii="Cambria Math" w:hAnsi="Cambria Math" w:cstheme="majorBidi"/>
                      <w:sz w:val="20"/>
                    </w:rPr>
                    <m:t>1/3</m:t>
                  </m:r>
                </m:sup>
              </m:sSup>
            </m:oMath>
            <w:r w:rsidRPr="00025AE7">
              <w:rPr>
                <w:rFonts w:asciiTheme="majorBidi" w:eastAsiaTheme="minorEastAsia" w:hAnsiTheme="majorBidi" w:cstheme="majorBidi"/>
                <w:i/>
                <w:iCs/>
                <w:sz w:val="20"/>
              </w:rPr>
              <w:t xml:space="preserve">    </w:t>
            </w:r>
          </w:p>
        </w:tc>
        <w:tc>
          <w:tcPr>
            <w:tcW w:w="2551" w:type="dxa"/>
          </w:tcPr>
          <w:p w14:paraId="53953E72" w14:textId="615F133E" w:rsidR="001F0DA4" w:rsidRPr="00477ECB" w:rsidRDefault="001F0DA4" w:rsidP="001F0DA4">
            <w:pPr>
              <w:pStyle w:val="Caption"/>
              <w:jc w:val="cente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0"/>
              </w:rPr>
            </w:pPr>
            <w:bookmarkStart w:id="309" w:name="_Toc152142423"/>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1</w:t>
            </w:r>
            <w:r>
              <w:rPr>
                <w:rFonts w:asciiTheme="minorBidi" w:hAnsiTheme="minorBidi" w:cstheme="minorBidi"/>
              </w:rPr>
              <w:fldChar w:fldCharType="end"/>
            </w:r>
            <w:r w:rsidRPr="00A4782F">
              <w:rPr>
                <w:rFonts w:asciiTheme="minorBidi" w:hAnsiTheme="minorBidi" w:cstheme="minorBidi"/>
              </w:rPr>
              <w:t>)</w:t>
            </w:r>
            <w:bookmarkEnd w:id="309"/>
          </w:p>
        </w:tc>
      </w:tr>
      <w:tr w:rsidR="001F0DA4" w:rsidRPr="00025AE7" w14:paraId="651AD815" w14:textId="6A58F825" w:rsidTr="0052138E">
        <w:trPr>
          <w:jc w:val="center"/>
        </w:trPr>
        <w:tc>
          <w:tcPr>
            <w:cnfStyle w:val="001000000000" w:firstRow="0" w:lastRow="0" w:firstColumn="1" w:lastColumn="0" w:oddVBand="0" w:evenVBand="0" w:oddHBand="0" w:evenHBand="0" w:firstRowFirstColumn="0" w:firstRowLastColumn="0" w:lastRowFirstColumn="0" w:lastRowLastColumn="0"/>
            <w:tcW w:w="2127" w:type="dxa"/>
          </w:tcPr>
          <w:p w14:paraId="70869A40" w14:textId="76D0AF76" w:rsidR="001F0DA4" w:rsidRPr="00025AE7" w:rsidRDefault="001F0DA4" w:rsidP="001F0DA4">
            <w:pPr>
              <w:jc w:val="left"/>
              <w:rPr>
                <w:rFonts w:asciiTheme="majorBidi" w:hAnsiTheme="majorBidi"/>
                <w:sz w:val="20"/>
                <w:szCs w:val="20"/>
              </w:rPr>
            </w:pPr>
            <w:r w:rsidRPr="00025AE7">
              <w:rPr>
                <w:rFonts w:asciiTheme="majorBidi" w:hAnsiTheme="majorBidi"/>
                <w:sz w:val="20"/>
                <w:szCs w:val="20"/>
              </w:rPr>
              <w:t>Bjelovuk</w:t>
            </w:r>
            <w:sdt>
              <w:sdtPr>
                <w:rPr>
                  <w:rFonts w:asciiTheme="majorBidi" w:hAnsiTheme="majorBidi"/>
                  <w:sz w:val="20"/>
                  <w:szCs w:val="20"/>
                </w:rPr>
                <w:id w:val="-1387256173"/>
                <w:citation/>
              </w:sdtPr>
              <w:sdtEndPr/>
              <w:sdtContent>
                <w:r w:rsidRPr="00025AE7">
                  <w:rPr>
                    <w:rFonts w:asciiTheme="majorBidi" w:hAnsiTheme="majorBidi"/>
                    <w:sz w:val="20"/>
                    <w:szCs w:val="20"/>
                  </w:rPr>
                  <w:fldChar w:fldCharType="begin"/>
                </w:r>
                <w:r w:rsidRPr="00025AE7">
                  <w:rPr>
                    <w:rFonts w:asciiTheme="majorBidi" w:hAnsiTheme="majorBidi"/>
                    <w:sz w:val="20"/>
                    <w:szCs w:val="20"/>
                  </w:rPr>
                  <w:instrText xml:space="preserve"> CITATION Bje15 \l 2057 </w:instrText>
                </w:r>
                <w:r w:rsidRPr="00025AE7">
                  <w:rPr>
                    <w:rFonts w:asciiTheme="majorBidi" w:hAnsiTheme="majorBidi"/>
                    <w:sz w:val="20"/>
                    <w:szCs w:val="20"/>
                  </w:rPr>
                  <w:fldChar w:fldCharType="separate"/>
                </w:r>
                <w:r w:rsidR="00580D52">
                  <w:rPr>
                    <w:rFonts w:asciiTheme="majorBidi" w:hAnsiTheme="majorBidi"/>
                    <w:noProof/>
                    <w:sz w:val="20"/>
                    <w:szCs w:val="20"/>
                  </w:rPr>
                  <w:t xml:space="preserve"> </w:t>
                </w:r>
                <w:r w:rsidR="00580D52" w:rsidRPr="00580D52">
                  <w:rPr>
                    <w:rFonts w:asciiTheme="majorBidi" w:hAnsiTheme="majorBidi"/>
                    <w:noProof/>
                    <w:sz w:val="20"/>
                    <w:szCs w:val="20"/>
                  </w:rPr>
                  <w:t>[301]</w:t>
                </w:r>
                <w:r w:rsidRPr="00025AE7">
                  <w:rPr>
                    <w:rFonts w:asciiTheme="majorBidi" w:hAnsiTheme="majorBidi"/>
                    <w:sz w:val="20"/>
                    <w:szCs w:val="20"/>
                  </w:rPr>
                  <w:fldChar w:fldCharType="end"/>
                </w:r>
              </w:sdtContent>
            </w:sdt>
          </w:p>
        </w:tc>
        <w:tc>
          <w:tcPr>
            <w:tcW w:w="1417" w:type="dxa"/>
          </w:tcPr>
          <w:p w14:paraId="76D88075" w14:textId="77777777" w:rsidR="001F0DA4" w:rsidRPr="00025AE7" w:rsidRDefault="001F0DA4"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Asphalt</w:t>
            </w:r>
          </w:p>
        </w:tc>
        <w:tc>
          <w:tcPr>
            <w:tcW w:w="2552" w:type="dxa"/>
          </w:tcPr>
          <w:p w14:paraId="6AC50867" w14:textId="77777777" w:rsidR="001F0DA4" w:rsidRPr="00025AE7" w:rsidRDefault="001F0DA4"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Hexahedral (L:H 1 – 1.5)</w:t>
            </w:r>
          </w:p>
        </w:tc>
        <w:tc>
          <w:tcPr>
            <w:tcW w:w="2126" w:type="dxa"/>
          </w:tcPr>
          <w:p w14:paraId="23E05A05" w14:textId="77777777" w:rsidR="001F0DA4" w:rsidRPr="00025AE7" w:rsidRDefault="001F0DA4"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Surface</w:t>
            </w:r>
          </w:p>
        </w:tc>
        <w:tc>
          <w:tcPr>
            <w:tcW w:w="2835" w:type="dxa"/>
          </w:tcPr>
          <w:p w14:paraId="70EA3C5E" w14:textId="5CE08070" w:rsidR="001F0DA4" w:rsidRPr="00025AE7" w:rsidRDefault="001F0DA4" w:rsidP="001F0DA4">
            <w:pPr>
              <w:jc w:val="left"/>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m:oMath>
              <m:r>
                <w:rPr>
                  <w:rFonts w:ascii="Cambria Math" w:hAnsi="Cambria Math" w:cstheme="majorBidi"/>
                  <w:sz w:val="20"/>
                  <w:szCs w:val="20"/>
                </w:rPr>
                <m:t>M=617.952</m:t>
              </m:r>
              <m:sSubSup>
                <m:sSubSupPr>
                  <m:ctrlPr>
                    <w:rPr>
                      <w:rFonts w:ascii="Cambria Math" w:hAnsi="Cambria Math" w:cstheme="majorBidi"/>
                      <w:i/>
                      <w:iCs/>
                      <w:sz w:val="20"/>
                      <w:szCs w:val="20"/>
                    </w:rPr>
                  </m:ctrlPr>
                </m:sSubSupPr>
                <m:e>
                  <m:r>
                    <w:rPr>
                      <w:rFonts w:ascii="Cambria Math" w:hAnsi="Cambria Math" w:cstheme="majorBidi"/>
                      <w:sz w:val="20"/>
                      <w:szCs w:val="20"/>
                    </w:rPr>
                    <m:t>V</m:t>
                  </m:r>
                </m:e>
                <m:sub>
                  <m:r>
                    <w:rPr>
                      <w:rFonts w:ascii="Cambria Math" w:hAnsi="Cambria Math" w:cstheme="majorBidi"/>
                      <w:sz w:val="20"/>
                      <w:szCs w:val="20"/>
                    </w:rPr>
                    <m:t>b</m:t>
                  </m:r>
                </m:sub>
                <m:sup>
                  <m:r>
                    <w:rPr>
                      <w:rFonts w:ascii="Cambria Math" w:hAnsi="Cambria Math" w:cstheme="majorBidi"/>
                      <w:sz w:val="20"/>
                      <w:szCs w:val="20"/>
                    </w:rPr>
                    <m:t>0.794</m:t>
                  </m:r>
                </m:sup>
              </m:sSubSup>
              <m:sSubSup>
                <m:sSubSupPr>
                  <m:ctrlPr>
                    <w:rPr>
                      <w:rFonts w:ascii="Cambria Math" w:hAnsi="Cambria Math" w:cstheme="majorBidi"/>
                      <w:i/>
                      <w:iCs/>
                      <w:sz w:val="20"/>
                      <w:szCs w:val="20"/>
                    </w:rPr>
                  </m:ctrlPr>
                </m:sSubSupPr>
                <m:e>
                  <m:r>
                    <w:rPr>
                      <w:rFonts w:ascii="Cambria Math" w:hAnsi="Cambria Math" w:cstheme="majorBidi"/>
                      <w:sz w:val="20"/>
                      <w:szCs w:val="20"/>
                    </w:rPr>
                    <m:t>P</m:t>
                  </m:r>
                </m:e>
                <m:sub>
                  <m:r>
                    <w:rPr>
                      <w:rFonts w:ascii="Cambria Math" w:hAnsi="Cambria Math" w:cstheme="majorBidi"/>
                      <w:sz w:val="20"/>
                      <w:szCs w:val="20"/>
                    </w:rPr>
                    <m:t>k</m:t>
                  </m:r>
                </m:sub>
                <m:sup>
                  <m:r>
                    <w:rPr>
                      <w:rFonts w:ascii="Cambria Math" w:hAnsi="Cambria Math" w:cstheme="majorBidi"/>
                      <w:sz w:val="20"/>
                      <w:szCs w:val="20"/>
                    </w:rPr>
                    <m:t>0.309</m:t>
                  </m:r>
                </m:sup>
              </m:sSubSup>
            </m:oMath>
            <w:r w:rsidRPr="00025AE7">
              <w:rPr>
                <w:rFonts w:asciiTheme="majorBidi" w:eastAsiaTheme="minorEastAsia" w:hAnsiTheme="majorBidi" w:cstheme="majorBidi"/>
                <w:i/>
                <w:iCs/>
                <w:sz w:val="20"/>
                <w:szCs w:val="20"/>
              </w:rPr>
              <w:t xml:space="preserve">  </w:t>
            </w:r>
          </w:p>
        </w:tc>
        <w:tc>
          <w:tcPr>
            <w:tcW w:w="2551" w:type="dxa"/>
          </w:tcPr>
          <w:p w14:paraId="72348C43" w14:textId="12D49B12" w:rsidR="001F0DA4" w:rsidRPr="00477ECB" w:rsidRDefault="001F0DA4" w:rsidP="001F0DA4">
            <w:pPr>
              <w:jc w:val="cente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b/>
                <w:bCs/>
                <w:sz w:val="20"/>
                <w:szCs w:val="20"/>
              </w:rPr>
            </w:pPr>
            <w:bookmarkStart w:id="310" w:name="_Ref151990199"/>
            <w:bookmarkStart w:id="311" w:name="_Toc152142424"/>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2</w:t>
            </w:r>
            <w:r>
              <w:rPr>
                <w:rFonts w:asciiTheme="minorBidi" w:hAnsiTheme="minorBidi" w:cstheme="minorBidi"/>
              </w:rPr>
              <w:fldChar w:fldCharType="end"/>
            </w:r>
            <w:r w:rsidRPr="00A4782F">
              <w:rPr>
                <w:rFonts w:asciiTheme="minorBidi" w:hAnsiTheme="minorBidi" w:cstheme="minorBidi"/>
              </w:rPr>
              <w:t>)</w:t>
            </w:r>
            <w:bookmarkEnd w:id="310"/>
            <w:bookmarkEnd w:id="311"/>
          </w:p>
        </w:tc>
      </w:tr>
      <w:tr w:rsidR="001F0DA4" w:rsidRPr="00025AE7" w14:paraId="0A1BA917" w14:textId="4910564D" w:rsidTr="0052138E">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127" w:type="dxa"/>
          </w:tcPr>
          <w:p w14:paraId="51E09A3C" w14:textId="08A728F5" w:rsidR="001F0DA4" w:rsidRPr="00025AE7" w:rsidRDefault="001F0DA4" w:rsidP="001F0DA4">
            <w:pPr>
              <w:jc w:val="left"/>
              <w:rPr>
                <w:rFonts w:asciiTheme="majorBidi" w:hAnsiTheme="majorBidi"/>
                <w:sz w:val="20"/>
                <w:szCs w:val="20"/>
              </w:rPr>
            </w:pPr>
            <w:r w:rsidRPr="00025AE7">
              <w:rPr>
                <w:rFonts w:asciiTheme="majorBidi" w:hAnsiTheme="majorBidi"/>
                <w:sz w:val="20"/>
                <w:szCs w:val="20"/>
              </w:rPr>
              <w:t xml:space="preserve">Cooper H </w:t>
            </w:r>
            <w:sdt>
              <w:sdtPr>
                <w:rPr>
                  <w:rFonts w:asciiTheme="majorBidi" w:hAnsiTheme="majorBidi"/>
                  <w:sz w:val="20"/>
                  <w:szCs w:val="20"/>
                </w:rPr>
                <w:id w:val="1415822762"/>
                <w:citation/>
              </w:sdtPr>
              <w:sdtEndPr/>
              <w:sdtContent>
                <w:r w:rsidRPr="00025AE7">
                  <w:rPr>
                    <w:rFonts w:asciiTheme="majorBidi" w:hAnsiTheme="majorBidi"/>
                    <w:sz w:val="20"/>
                    <w:szCs w:val="20"/>
                  </w:rPr>
                  <w:fldChar w:fldCharType="begin"/>
                </w:r>
                <w:r w:rsidRPr="00025AE7">
                  <w:rPr>
                    <w:rFonts w:asciiTheme="majorBidi" w:hAnsiTheme="majorBidi"/>
                    <w:sz w:val="20"/>
                    <w:szCs w:val="20"/>
                  </w:rPr>
                  <w:instrText xml:space="preserve"> CITATION Coo76 \l 2057 </w:instrText>
                </w:r>
                <w:r w:rsidRPr="00025AE7">
                  <w:rPr>
                    <w:rFonts w:asciiTheme="majorBidi" w:hAnsiTheme="majorBidi"/>
                    <w:sz w:val="20"/>
                    <w:szCs w:val="20"/>
                  </w:rPr>
                  <w:fldChar w:fldCharType="separate"/>
                </w:r>
                <w:r w:rsidR="00580D52" w:rsidRPr="00580D52">
                  <w:rPr>
                    <w:rFonts w:asciiTheme="majorBidi" w:hAnsiTheme="majorBidi"/>
                    <w:noProof/>
                    <w:sz w:val="20"/>
                    <w:szCs w:val="20"/>
                  </w:rPr>
                  <w:t>[300]</w:t>
                </w:r>
                <w:r w:rsidRPr="00025AE7">
                  <w:rPr>
                    <w:rFonts w:asciiTheme="majorBidi" w:hAnsiTheme="majorBidi"/>
                    <w:sz w:val="20"/>
                    <w:szCs w:val="20"/>
                  </w:rPr>
                  <w:fldChar w:fldCharType="end"/>
                </w:r>
              </w:sdtContent>
            </w:sdt>
          </w:p>
        </w:tc>
        <w:tc>
          <w:tcPr>
            <w:tcW w:w="1417" w:type="dxa"/>
          </w:tcPr>
          <w:p w14:paraId="3089CC42" w14:textId="77777777"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Alluvial Soil</w:t>
            </w:r>
          </w:p>
        </w:tc>
        <w:tc>
          <w:tcPr>
            <w:tcW w:w="2552" w:type="dxa"/>
          </w:tcPr>
          <w:p w14:paraId="316DDF5D" w14:textId="77777777"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Spherical</w:t>
            </w:r>
          </w:p>
        </w:tc>
        <w:tc>
          <w:tcPr>
            <w:tcW w:w="2126" w:type="dxa"/>
          </w:tcPr>
          <w:p w14:paraId="5F1EAF07" w14:textId="77777777"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Surface</w:t>
            </w:r>
          </w:p>
        </w:tc>
        <w:tc>
          <w:tcPr>
            <w:tcW w:w="2835" w:type="dxa"/>
          </w:tcPr>
          <w:p w14:paraId="56A16E92" w14:textId="0E67E50B" w:rsidR="001F0DA4" w:rsidRPr="001F0DA4" w:rsidRDefault="00986730" w:rsidP="001F0DA4">
            <w:pP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i/>
                <w:iCs/>
                <w:sz w:val="18"/>
                <w:szCs w:val="18"/>
              </w:rPr>
            </w:pPr>
            <m:oMath>
              <m:sSub>
                <m:sSubPr>
                  <m:ctrlPr>
                    <w:rPr>
                      <w:rFonts w:ascii="Cambria Math" w:hAnsi="Cambria Math" w:cstheme="majorBidi"/>
                      <w:i/>
                      <w:iCs/>
                      <w:sz w:val="20"/>
                      <w:szCs w:val="20"/>
                    </w:rPr>
                  </m:ctrlPr>
                </m:sSubPr>
                <m:e>
                  <m:r>
                    <w:rPr>
                      <w:rFonts w:ascii="Cambria Math" w:hAnsi="Cambria Math" w:cstheme="majorBidi"/>
                      <w:sz w:val="20"/>
                      <w:szCs w:val="20"/>
                    </w:rPr>
                    <m:t>H</m:t>
                  </m:r>
                </m:e>
                <m:sub>
                  <m:r>
                    <w:rPr>
                      <w:rFonts w:ascii="Cambria Math" w:hAnsi="Cambria Math" w:cstheme="majorBidi"/>
                      <w:sz w:val="20"/>
                      <w:szCs w:val="20"/>
                    </w:rPr>
                    <m:t>2</m:t>
                  </m:r>
                </m:sub>
              </m:sSub>
              <m:r>
                <w:rPr>
                  <w:rFonts w:ascii="Cambria Math" w:hAnsi="Cambria Math" w:cstheme="majorBidi"/>
                  <w:sz w:val="20"/>
                  <w:szCs w:val="20"/>
                </w:rPr>
                <m:t>=0.5</m:t>
              </m:r>
              <m:sSup>
                <m:sSupPr>
                  <m:ctrlPr>
                    <w:rPr>
                      <w:rFonts w:ascii="Cambria Math" w:hAnsi="Cambria Math" w:cstheme="majorBidi"/>
                      <w:i/>
                      <w:iCs/>
                      <w:sz w:val="20"/>
                      <w:szCs w:val="20"/>
                    </w:rPr>
                  </m:ctrlPr>
                </m:sSupPr>
                <m:e>
                  <m:sSub>
                    <m:sSubPr>
                      <m:ctrlPr>
                        <w:rPr>
                          <w:rFonts w:ascii="Cambria Math" w:hAnsi="Cambria Math" w:cstheme="majorBidi"/>
                          <w:i/>
                          <w:iCs/>
                          <w:sz w:val="20"/>
                          <w:szCs w:val="20"/>
                        </w:rPr>
                      </m:ctrlPr>
                    </m:sSubPr>
                    <m:e>
                      <m:r>
                        <w:rPr>
                          <w:rFonts w:ascii="Cambria Math" w:hAnsi="Cambria Math" w:cstheme="majorBidi"/>
                          <w:sz w:val="20"/>
                          <w:szCs w:val="20"/>
                        </w:rPr>
                        <m:t>V</m:t>
                      </m:r>
                    </m:e>
                    <m:sub>
                      <m:r>
                        <w:rPr>
                          <w:rFonts w:ascii="Cambria Math" w:hAnsi="Cambria Math" w:cstheme="majorBidi"/>
                          <w:sz w:val="20"/>
                          <w:szCs w:val="20"/>
                        </w:rPr>
                        <m:t>c</m:t>
                      </m:r>
                    </m:sub>
                  </m:sSub>
                </m:e>
                <m:sup>
                  <m:r>
                    <w:rPr>
                      <w:rFonts w:ascii="Cambria Math" w:hAnsi="Cambria Math" w:cstheme="majorBidi"/>
                      <w:sz w:val="20"/>
                      <w:szCs w:val="20"/>
                    </w:rPr>
                    <m:t>1/3</m:t>
                  </m:r>
                </m:sup>
              </m:sSup>
            </m:oMath>
            <w:r w:rsidR="001F0DA4" w:rsidRPr="00025AE7">
              <w:rPr>
                <w:rFonts w:asciiTheme="majorBidi" w:eastAsiaTheme="minorEastAsia" w:hAnsiTheme="majorBidi" w:cstheme="majorBidi"/>
                <w:i/>
                <w:iCs/>
                <w:sz w:val="20"/>
                <w:szCs w:val="20"/>
              </w:rPr>
              <w:t xml:space="preserve">  </w:t>
            </w:r>
          </w:p>
        </w:tc>
        <w:tc>
          <w:tcPr>
            <w:tcW w:w="2551" w:type="dxa"/>
          </w:tcPr>
          <w:p w14:paraId="12CBA410" w14:textId="55D5D9D5" w:rsidR="001F0DA4" w:rsidRPr="00477ECB" w:rsidRDefault="001F0DA4" w:rsidP="001F0DA4">
            <w:pPr>
              <w:jc w:val="cente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b/>
                <w:bCs/>
                <w:sz w:val="20"/>
                <w:szCs w:val="20"/>
              </w:rPr>
            </w:pPr>
            <w:bookmarkStart w:id="312" w:name="_Ref151990070"/>
            <w:bookmarkStart w:id="313" w:name="_Ref151990317"/>
            <w:bookmarkStart w:id="314" w:name="_Toc152142425"/>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3</w:t>
            </w:r>
            <w:r>
              <w:rPr>
                <w:rFonts w:asciiTheme="minorBidi" w:hAnsiTheme="minorBidi" w:cstheme="minorBidi"/>
              </w:rPr>
              <w:fldChar w:fldCharType="end"/>
            </w:r>
            <w:r w:rsidRPr="00A4782F">
              <w:rPr>
                <w:rFonts w:asciiTheme="minorBidi" w:hAnsiTheme="minorBidi" w:cstheme="minorBidi"/>
              </w:rPr>
              <w:t>)</w:t>
            </w:r>
            <w:bookmarkEnd w:id="312"/>
            <w:bookmarkEnd w:id="313"/>
            <w:bookmarkEnd w:id="314"/>
          </w:p>
        </w:tc>
      </w:tr>
      <w:tr w:rsidR="001F0DA4" w:rsidRPr="00025AE7" w14:paraId="0E365A7F" w14:textId="77777777" w:rsidTr="0052138E">
        <w:trPr>
          <w:jc w:val="center"/>
        </w:trPr>
        <w:tc>
          <w:tcPr>
            <w:cnfStyle w:val="001000000000" w:firstRow="0" w:lastRow="0" w:firstColumn="1" w:lastColumn="0" w:oddVBand="0" w:evenVBand="0" w:oddHBand="0" w:evenHBand="0" w:firstRowFirstColumn="0" w:firstRowLastColumn="0" w:lastRowFirstColumn="0" w:lastRowLastColumn="0"/>
            <w:tcW w:w="2127" w:type="dxa"/>
          </w:tcPr>
          <w:p w14:paraId="41560843" w14:textId="77777777" w:rsidR="001F0DA4" w:rsidRPr="00025AE7" w:rsidRDefault="001F0DA4" w:rsidP="001F0DA4">
            <w:pPr>
              <w:jc w:val="left"/>
              <w:rPr>
                <w:rFonts w:asciiTheme="majorBidi" w:hAnsiTheme="majorBidi"/>
                <w:sz w:val="20"/>
                <w:szCs w:val="20"/>
              </w:rPr>
            </w:pPr>
          </w:p>
        </w:tc>
        <w:tc>
          <w:tcPr>
            <w:tcW w:w="1417" w:type="dxa"/>
          </w:tcPr>
          <w:p w14:paraId="1C87D6AC" w14:textId="77777777" w:rsidR="001F0DA4" w:rsidRPr="00025AE7" w:rsidRDefault="001F0DA4"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p>
        </w:tc>
        <w:tc>
          <w:tcPr>
            <w:tcW w:w="2552" w:type="dxa"/>
          </w:tcPr>
          <w:p w14:paraId="22434047" w14:textId="77777777" w:rsidR="001F0DA4" w:rsidRPr="00025AE7" w:rsidRDefault="001F0DA4"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p>
        </w:tc>
        <w:tc>
          <w:tcPr>
            <w:tcW w:w="2126" w:type="dxa"/>
          </w:tcPr>
          <w:p w14:paraId="0905BBB0" w14:textId="77777777" w:rsidR="001F0DA4" w:rsidRPr="00025AE7" w:rsidRDefault="001F0DA4"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p>
        </w:tc>
        <w:tc>
          <w:tcPr>
            <w:tcW w:w="2835" w:type="dxa"/>
          </w:tcPr>
          <w:p w14:paraId="3BFE04E3" w14:textId="5484A90D" w:rsidR="001F0DA4" w:rsidRDefault="00986730" w:rsidP="001F0DA4">
            <w:pPr>
              <w:cnfStyle w:val="000000000000" w:firstRow="0" w:lastRow="0" w:firstColumn="0" w:lastColumn="0" w:oddVBand="0" w:evenVBand="0" w:oddHBand="0" w:evenHBand="0" w:firstRowFirstColumn="0" w:firstRowLastColumn="0" w:lastRowFirstColumn="0" w:lastRowLastColumn="0"/>
              <w:rPr>
                <w:rFonts w:ascii="Times New Roman" w:hAnsi="Times New Roman"/>
                <w:i/>
                <w:iCs/>
                <w:sz w:val="20"/>
                <w:szCs w:val="20"/>
              </w:rPr>
            </w:pPr>
            <m:oMath>
              <m:sSub>
                <m:sSubPr>
                  <m:ctrlPr>
                    <w:rPr>
                      <w:rFonts w:ascii="Cambria Math" w:hAnsi="Cambria Math" w:cstheme="majorBidi"/>
                      <w:i/>
                      <w:iCs/>
                      <w:sz w:val="20"/>
                      <w:szCs w:val="20"/>
                    </w:rPr>
                  </m:ctrlPr>
                </m:sSubPr>
                <m:e>
                  <m:r>
                    <w:rPr>
                      <w:rFonts w:ascii="Cambria Math" w:hAnsi="Cambria Math" w:cstheme="majorBidi"/>
                      <w:sz w:val="20"/>
                      <w:szCs w:val="20"/>
                    </w:rPr>
                    <m:t>R</m:t>
                  </m:r>
                </m:e>
                <m:sub>
                  <m:r>
                    <w:rPr>
                      <w:rFonts w:ascii="Cambria Math" w:hAnsi="Cambria Math" w:cstheme="majorBidi"/>
                      <w:sz w:val="20"/>
                      <w:szCs w:val="20"/>
                    </w:rPr>
                    <m:t>a</m:t>
                  </m:r>
                </m:sub>
              </m:sSub>
              <m:r>
                <w:rPr>
                  <w:rFonts w:ascii="Cambria Math" w:hAnsi="Cambria Math" w:cstheme="majorBidi"/>
                  <w:sz w:val="20"/>
                  <w:szCs w:val="20"/>
                </w:rPr>
                <m:t>=1.2</m:t>
              </m:r>
              <m:sSup>
                <m:sSupPr>
                  <m:ctrlPr>
                    <w:rPr>
                      <w:rFonts w:ascii="Cambria Math" w:hAnsi="Cambria Math" w:cstheme="majorBidi"/>
                      <w:i/>
                      <w:iCs/>
                      <w:sz w:val="20"/>
                      <w:szCs w:val="20"/>
                    </w:rPr>
                  </m:ctrlPr>
                </m:sSupPr>
                <m:e>
                  <m:sSub>
                    <m:sSubPr>
                      <m:ctrlPr>
                        <w:rPr>
                          <w:rFonts w:ascii="Cambria Math" w:hAnsi="Cambria Math" w:cstheme="majorBidi"/>
                          <w:i/>
                          <w:iCs/>
                          <w:sz w:val="20"/>
                          <w:szCs w:val="20"/>
                        </w:rPr>
                      </m:ctrlPr>
                    </m:sSubPr>
                    <m:e>
                      <m:r>
                        <w:rPr>
                          <w:rFonts w:ascii="Cambria Math" w:hAnsi="Cambria Math" w:cstheme="majorBidi"/>
                          <w:sz w:val="20"/>
                          <w:szCs w:val="20"/>
                        </w:rPr>
                        <m:t>V</m:t>
                      </m:r>
                    </m:e>
                    <m:sub>
                      <m:r>
                        <w:rPr>
                          <w:rFonts w:ascii="Cambria Math" w:hAnsi="Cambria Math" w:cstheme="majorBidi"/>
                          <w:sz w:val="20"/>
                          <w:szCs w:val="20"/>
                        </w:rPr>
                        <m:t>c</m:t>
                      </m:r>
                    </m:sub>
                  </m:sSub>
                </m:e>
                <m:sup>
                  <m:r>
                    <w:rPr>
                      <w:rFonts w:ascii="Cambria Math" w:hAnsi="Cambria Math" w:cstheme="majorBidi"/>
                      <w:sz w:val="20"/>
                      <w:szCs w:val="20"/>
                    </w:rPr>
                    <m:t>1/3</m:t>
                  </m:r>
                </m:sup>
              </m:sSup>
            </m:oMath>
            <w:r w:rsidR="001F0DA4" w:rsidRPr="00025AE7">
              <w:rPr>
                <w:rFonts w:asciiTheme="majorBidi" w:eastAsiaTheme="minorEastAsia" w:hAnsiTheme="majorBidi" w:cstheme="majorBidi"/>
                <w:i/>
                <w:iCs/>
                <w:sz w:val="20"/>
                <w:szCs w:val="20"/>
              </w:rPr>
              <w:t xml:space="preserve">  </w:t>
            </w:r>
          </w:p>
        </w:tc>
        <w:tc>
          <w:tcPr>
            <w:tcW w:w="2551" w:type="dxa"/>
          </w:tcPr>
          <w:p w14:paraId="1B0E49EA" w14:textId="0E4E1E3E" w:rsidR="001F0DA4" w:rsidRPr="00A4782F" w:rsidRDefault="001F0DA4" w:rsidP="001F0DA4">
            <w:pPr>
              <w:jc w:val="center"/>
              <w:cnfStyle w:val="000000000000" w:firstRow="0" w:lastRow="0" w:firstColumn="0" w:lastColumn="0" w:oddVBand="0" w:evenVBand="0" w:oddHBand="0" w:evenHBand="0" w:firstRowFirstColumn="0" w:firstRowLastColumn="0" w:lastRowFirstColumn="0" w:lastRowLastColumn="0"/>
              <w:rPr>
                <w:rFonts w:asciiTheme="minorBidi" w:hAnsiTheme="minorBidi" w:cstheme="minorBidi"/>
              </w:rPr>
            </w:pPr>
            <w:bookmarkStart w:id="315" w:name="_Ref151990090"/>
            <w:bookmarkStart w:id="316" w:name="_Ref151990105"/>
            <w:bookmarkStart w:id="317" w:name="_Ref151990320"/>
            <w:bookmarkStart w:id="318" w:name="_Toc152142426"/>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4</w:t>
            </w:r>
            <w:r>
              <w:rPr>
                <w:rFonts w:asciiTheme="minorBidi" w:hAnsiTheme="minorBidi" w:cstheme="minorBidi"/>
              </w:rPr>
              <w:fldChar w:fldCharType="end"/>
            </w:r>
            <w:r w:rsidRPr="00A4782F">
              <w:rPr>
                <w:rFonts w:asciiTheme="minorBidi" w:hAnsiTheme="minorBidi" w:cstheme="minorBidi"/>
              </w:rPr>
              <w:t>)</w:t>
            </w:r>
            <w:bookmarkEnd w:id="315"/>
            <w:bookmarkEnd w:id="316"/>
            <w:bookmarkEnd w:id="317"/>
            <w:bookmarkEnd w:id="318"/>
          </w:p>
        </w:tc>
      </w:tr>
      <w:tr w:rsidR="001F0DA4" w:rsidRPr="00025AE7" w14:paraId="58B50E4E" w14:textId="4BF34ABF" w:rsidTr="0052138E">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127" w:type="dxa"/>
          </w:tcPr>
          <w:p w14:paraId="623286DC" w14:textId="437C0C6A" w:rsidR="001F0DA4" w:rsidRPr="00025AE7" w:rsidRDefault="001F0DA4" w:rsidP="001F0DA4">
            <w:pPr>
              <w:jc w:val="left"/>
              <w:rPr>
                <w:rFonts w:asciiTheme="majorBidi" w:hAnsiTheme="majorBidi"/>
                <w:sz w:val="20"/>
                <w:szCs w:val="20"/>
              </w:rPr>
            </w:pPr>
            <w:r w:rsidRPr="00025AE7">
              <w:rPr>
                <w:rFonts w:asciiTheme="majorBidi" w:hAnsiTheme="majorBidi"/>
                <w:sz w:val="20"/>
                <w:szCs w:val="20"/>
              </w:rPr>
              <w:t xml:space="preserve">Cooper P </w:t>
            </w:r>
            <w:sdt>
              <w:sdtPr>
                <w:rPr>
                  <w:rFonts w:asciiTheme="majorBidi" w:hAnsiTheme="majorBidi"/>
                  <w:sz w:val="20"/>
                  <w:szCs w:val="20"/>
                </w:rPr>
                <w:id w:val="853919523"/>
                <w:citation/>
              </w:sdtPr>
              <w:sdtEndPr/>
              <w:sdtContent>
                <w:r w:rsidRPr="00025AE7">
                  <w:rPr>
                    <w:rFonts w:asciiTheme="majorBidi" w:hAnsiTheme="majorBidi"/>
                    <w:sz w:val="20"/>
                    <w:szCs w:val="20"/>
                  </w:rPr>
                  <w:fldChar w:fldCharType="begin"/>
                </w:r>
                <w:r w:rsidRPr="00025AE7">
                  <w:rPr>
                    <w:rFonts w:asciiTheme="majorBidi" w:hAnsiTheme="majorBidi"/>
                    <w:sz w:val="20"/>
                    <w:szCs w:val="20"/>
                  </w:rPr>
                  <w:instrText xml:space="preserve"> CITATION Coo97 \l 2057 </w:instrText>
                </w:r>
                <w:r w:rsidRPr="00025AE7">
                  <w:rPr>
                    <w:rFonts w:asciiTheme="majorBidi" w:hAnsiTheme="majorBidi"/>
                    <w:sz w:val="20"/>
                    <w:szCs w:val="20"/>
                  </w:rPr>
                  <w:fldChar w:fldCharType="separate"/>
                </w:r>
                <w:r w:rsidR="00580D52" w:rsidRPr="00580D52">
                  <w:rPr>
                    <w:rFonts w:asciiTheme="majorBidi" w:hAnsiTheme="majorBidi"/>
                    <w:noProof/>
                    <w:sz w:val="20"/>
                    <w:szCs w:val="20"/>
                  </w:rPr>
                  <w:t>[297]</w:t>
                </w:r>
                <w:r w:rsidRPr="00025AE7">
                  <w:rPr>
                    <w:rFonts w:asciiTheme="majorBidi" w:hAnsiTheme="majorBidi"/>
                    <w:sz w:val="20"/>
                    <w:szCs w:val="20"/>
                  </w:rPr>
                  <w:fldChar w:fldCharType="end"/>
                </w:r>
              </w:sdtContent>
            </w:sdt>
          </w:p>
        </w:tc>
        <w:tc>
          <w:tcPr>
            <w:tcW w:w="1417" w:type="dxa"/>
          </w:tcPr>
          <w:p w14:paraId="476C85E8" w14:textId="77777777"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Alluvial Soil</w:t>
            </w:r>
          </w:p>
        </w:tc>
        <w:tc>
          <w:tcPr>
            <w:tcW w:w="2552" w:type="dxa"/>
          </w:tcPr>
          <w:p w14:paraId="2959E2E9" w14:textId="77777777"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Spherical</w:t>
            </w:r>
          </w:p>
        </w:tc>
        <w:tc>
          <w:tcPr>
            <w:tcW w:w="2126" w:type="dxa"/>
          </w:tcPr>
          <w:p w14:paraId="7862BF03" w14:textId="77777777"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Surface</w:t>
            </w:r>
          </w:p>
        </w:tc>
        <w:tc>
          <w:tcPr>
            <w:tcW w:w="2835" w:type="dxa"/>
          </w:tcPr>
          <w:p w14:paraId="7F46C308" w14:textId="3FD94F52" w:rsidR="001F0DA4" w:rsidRPr="00025AE7" w:rsidRDefault="001F0DA4" w:rsidP="001F0DA4">
            <w:pPr>
              <w:cnfStyle w:val="000000100000" w:firstRow="0" w:lastRow="0" w:firstColumn="0" w:lastColumn="0" w:oddVBand="0" w:evenVBand="0" w:oddHBand="1" w:evenHBand="0" w:firstRowFirstColumn="0" w:firstRowLastColumn="0" w:lastRowFirstColumn="0" w:lastRowLastColumn="0"/>
              <w:rPr>
                <w:rFonts w:asciiTheme="majorBidi" w:eastAsia="Calibri" w:hAnsiTheme="majorBidi" w:cstheme="majorBidi"/>
                <w:i/>
                <w:iCs/>
                <w:sz w:val="20"/>
                <w:szCs w:val="20"/>
              </w:rPr>
            </w:pPr>
            <m:oMath>
              <m:r>
                <w:rPr>
                  <w:rFonts w:ascii="Cambria Math" w:hAnsi="Cambria Math" w:cstheme="majorBidi"/>
                  <w:sz w:val="20"/>
                  <w:szCs w:val="20"/>
                </w:rPr>
                <m:t>D=</m:t>
              </m:r>
              <m:sSub>
                <m:sSubPr>
                  <m:ctrlPr>
                    <w:rPr>
                      <w:rFonts w:ascii="Cambria Math" w:hAnsi="Cambria Math" w:cstheme="majorBidi"/>
                      <w:i/>
                      <w:iCs/>
                      <w:sz w:val="20"/>
                      <w:szCs w:val="20"/>
                    </w:rPr>
                  </m:ctrlPr>
                </m:sSubPr>
                <m:e>
                  <m:r>
                    <w:rPr>
                      <w:rFonts w:ascii="Cambria Math" w:hAnsi="Cambria Math" w:cstheme="majorBidi"/>
                      <w:sz w:val="20"/>
                      <w:szCs w:val="20"/>
                    </w:rPr>
                    <m:t>2K</m:t>
                  </m:r>
                </m:e>
                <m:sub>
                  <m:r>
                    <w:rPr>
                      <w:rFonts w:ascii="Cambria Math" w:hAnsi="Cambria Math" w:cstheme="majorBidi"/>
                      <w:sz w:val="20"/>
                      <w:szCs w:val="20"/>
                    </w:rPr>
                    <m:t>alluvium</m:t>
                  </m:r>
                </m:sub>
              </m:sSub>
              <m:sSup>
                <m:sSupPr>
                  <m:ctrlPr>
                    <w:rPr>
                      <w:rFonts w:ascii="Cambria Math" w:hAnsi="Cambria Math" w:cstheme="majorBidi"/>
                      <w:i/>
                      <w:iCs/>
                      <w:sz w:val="20"/>
                      <w:szCs w:val="20"/>
                    </w:rPr>
                  </m:ctrlPr>
                </m:sSupPr>
                <m:e>
                  <m:d>
                    <m:dPr>
                      <m:ctrlPr>
                        <w:rPr>
                          <w:rFonts w:ascii="Cambria Math" w:hAnsi="Cambria Math" w:cstheme="majorBidi"/>
                          <w:i/>
                          <w:iCs/>
                          <w:sz w:val="20"/>
                          <w:szCs w:val="20"/>
                        </w:rPr>
                      </m:ctrlPr>
                    </m:dPr>
                    <m:e>
                      <m:r>
                        <w:rPr>
                          <w:rFonts w:ascii="Cambria Math" w:hAnsi="Cambria Math" w:cstheme="majorBidi"/>
                          <w:sz w:val="20"/>
                          <w:szCs w:val="20"/>
                        </w:rPr>
                        <m:t>2</m:t>
                      </m:r>
                      <m:sSub>
                        <m:sSubPr>
                          <m:ctrlPr>
                            <w:rPr>
                              <w:rFonts w:ascii="Cambria Math" w:hAnsi="Cambria Math" w:cstheme="majorBidi"/>
                              <w:i/>
                              <w:iCs/>
                              <w:sz w:val="20"/>
                              <w:szCs w:val="20"/>
                            </w:rPr>
                          </m:ctrlPr>
                        </m:sSubPr>
                        <m:e>
                          <m:r>
                            <w:rPr>
                              <w:rFonts w:ascii="Cambria Math" w:hAnsi="Cambria Math" w:cstheme="majorBidi"/>
                              <w:sz w:val="20"/>
                              <w:szCs w:val="20"/>
                            </w:rPr>
                            <m:t>E</m:t>
                          </m:r>
                        </m:e>
                        <m:sub>
                          <m:r>
                            <w:rPr>
                              <w:rFonts w:ascii="Cambria Math" w:hAnsi="Cambria Math" w:cstheme="majorBidi"/>
                              <w:sz w:val="20"/>
                              <w:szCs w:val="20"/>
                            </w:rPr>
                            <m:t>CR</m:t>
                          </m:r>
                        </m:sub>
                      </m:sSub>
                      <m:r>
                        <w:rPr>
                          <w:rFonts w:ascii="Cambria Math" w:hAnsi="Cambria Math" w:cstheme="majorBidi"/>
                          <w:sz w:val="20"/>
                          <w:szCs w:val="20"/>
                        </w:rPr>
                        <m:t>M</m:t>
                      </m:r>
                    </m:e>
                  </m:d>
                </m:e>
                <m:sup>
                  <m:r>
                    <w:rPr>
                      <w:rFonts w:ascii="Cambria Math" w:hAnsi="Cambria Math" w:cstheme="majorBidi"/>
                      <w:sz w:val="20"/>
                      <w:szCs w:val="20"/>
                    </w:rPr>
                    <m:t>1/3</m:t>
                  </m:r>
                </m:sup>
              </m:sSup>
            </m:oMath>
            <w:r w:rsidRPr="00025AE7">
              <w:rPr>
                <w:rFonts w:asciiTheme="majorBidi" w:eastAsia="Calibri" w:hAnsiTheme="majorBidi" w:cstheme="majorBidi"/>
                <w:i/>
                <w:iCs/>
                <w:sz w:val="20"/>
                <w:szCs w:val="20"/>
              </w:rPr>
              <w:t xml:space="preserve">  </w:t>
            </w:r>
          </w:p>
        </w:tc>
        <w:tc>
          <w:tcPr>
            <w:tcW w:w="2551" w:type="dxa"/>
          </w:tcPr>
          <w:p w14:paraId="4F875694" w14:textId="09D24AFE" w:rsidR="001F0DA4" w:rsidRPr="00477ECB" w:rsidRDefault="001F0DA4" w:rsidP="001F0DA4">
            <w:pPr>
              <w:jc w:val="cente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b/>
                <w:bCs/>
                <w:sz w:val="20"/>
                <w:szCs w:val="20"/>
              </w:rPr>
            </w:pPr>
            <w:bookmarkStart w:id="319" w:name="_Ref151990120"/>
            <w:bookmarkStart w:id="320" w:name="_Toc152142427"/>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5</w:t>
            </w:r>
            <w:r>
              <w:rPr>
                <w:rFonts w:asciiTheme="minorBidi" w:hAnsiTheme="minorBidi" w:cstheme="minorBidi"/>
              </w:rPr>
              <w:fldChar w:fldCharType="end"/>
            </w:r>
            <w:r w:rsidRPr="00A4782F">
              <w:rPr>
                <w:rFonts w:asciiTheme="minorBidi" w:hAnsiTheme="minorBidi" w:cstheme="minorBidi"/>
              </w:rPr>
              <w:t>)</w:t>
            </w:r>
            <w:bookmarkEnd w:id="319"/>
            <w:bookmarkEnd w:id="320"/>
          </w:p>
        </w:tc>
      </w:tr>
      <w:tr w:rsidR="001F0DA4" w:rsidRPr="00025AE7" w14:paraId="33341089" w14:textId="3F69E729" w:rsidTr="0052138E">
        <w:trPr>
          <w:jc w:val="center"/>
        </w:trPr>
        <w:tc>
          <w:tcPr>
            <w:cnfStyle w:val="001000000000" w:firstRow="0" w:lastRow="0" w:firstColumn="1" w:lastColumn="0" w:oddVBand="0" w:evenVBand="0" w:oddHBand="0" w:evenHBand="0" w:firstRowFirstColumn="0" w:firstRowLastColumn="0" w:lastRowFirstColumn="0" w:lastRowLastColumn="0"/>
            <w:tcW w:w="2127" w:type="dxa"/>
          </w:tcPr>
          <w:p w14:paraId="34F29EAD" w14:textId="542B72D1" w:rsidR="001F0DA4" w:rsidRPr="00025AE7" w:rsidRDefault="001F0DA4" w:rsidP="001F0DA4">
            <w:pPr>
              <w:jc w:val="left"/>
              <w:rPr>
                <w:rFonts w:asciiTheme="majorBidi" w:hAnsiTheme="majorBidi"/>
                <w:sz w:val="20"/>
                <w:szCs w:val="20"/>
              </w:rPr>
            </w:pPr>
            <w:r w:rsidRPr="00025AE7">
              <w:rPr>
                <w:rFonts w:asciiTheme="majorBidi" w:hAnsiTheme="majorBidi"/>
                <w:sz w:val="20"/>
                <w:szCs w:val="20"/>
              </w:rPr>
              <w:t xml:space="preserve">Kinney &amp; Graham </w:t>
            </w:r>
            <w:sdt>
              <w:sdtPr>
                <w:rPr>
                  <w:rFonts w:asciiTheme="majorBidi" w:hAnsiTheme="majorBidi"/>
                  <w:sz w:val="20"/>
                  <w:szCs w:val="20"/>
                </w:rPr>
                <w:id w:val="1194577857"/>
                <w:citation/>
              </w:sdtPr>
              <w:sdtEndPr/>
              <w:sdtContent>
                <w:r w:rsidRPr="00025AE7">
                  <w:rPr>
                    <w:rFonts w:asciiTheme="majorBidi" w:hAnsiTheme="majorBidi"/>
                    <w:sz w:val="20"/>
                    <w:szCs w:val="20"/>
                  </w:rPr>
                  <w:fldChar w:fldCharType="begin"/>
                </w:r>
                <w:r w:rsidRPr="00025AE7">
                  <w:rPr>
                    <w:rFonts w:asciiTheme="majorBidi" w:hAnsiTheme="majorBidi"/>
                    <w:sz w:val="20"/>
                    <w:szCs w:val="20"/>
                  </w:rPr>
                  <w:instrText xml:space="preserve"> CITATION Kin85 \l 2057 </w:instrText>
                </w:r>
                <w:r w:rsidRPr="00025AE7">
                  <w:rPr>
                    <w:rFonts w:asciiTheme="majorBidi" w:hAnsiTheme="majorBidi"/>
                    <w:sz w:val="20"/>
                    <w:szCs w:val="20"/>
                  </w:rPr>
                  <w:fldChar w:fldCharType="separate"/>
                </w:r>
                <w:r w:rsidR="00580D52" w:rsidRPr="00580D52">
                  <w:rPr>
                    <w:rFonts w:asciiTheme="majorBidi" w:hAnsiTheme="majorBidi"/>
                    <w:noProof/>
                    <w:sz w:val="20"/>
                    <w:szCs w:val="20"/>
                  </w:rPr>
                  <w:t>[288]</w:t>
                </w:r>
                <w:r w:rsidRPr="00025AE7">
                  <w:rPr>
                    <w:rFonts w:asciiTheme="majorBidi" w:hAnsiTheme="majorBidi"/>
                    <w:sz w:val="20"/>
                    <w:szCs w:val="20"/>
                  </w:rPr>
                  <w:fldChar w:fldCharType="end"/>
                </w:r>
              </w:sdtContent>
            </w:sdt>
          </w:p>
        </w:tc>
        <w:tc>
          <w:tcPr>
            <w:tcW w:w="1417" w:type="dxa"/>
          </w:tcPr>
          <w:p w14:paraId="5ABE329B" w14:textId="77777777" w:rsidR="001F0DA4" w:rsidRPr="00025AE7" w:rsidRDefault="001F0DA4"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Various</w:t>
            </w:r>
          </w:p>
        </w:tc>
        <w:tc>
          <w:tcPr>
            <w:tcW w:w="2552" w:type="dxa"/>
          </w:tcPr>
          <w:p w14:paraId="4DA84364" w14:textId="77777777" w:rsidR="001F0DA4" w:rsidRPr="00025AE7" w:rsidRDefault="001F0DA4"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Spherical</w:t>
            </w:r>
          </w:p>
        </w:tc>
        <w:tc>
          <w:tcPr>
            <w:tcW w:w="2126" w:type="dxa"/>
          </w:tcPr>
          <w:p w14:paraId="4B2E406C" w14:textId="77777777" w:rsidR="001F0DA4" w:rsidRPr="00025AE7" w:rsidRDefault="001F0DA4"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Surface</w:t>
            </w:r>
          </w:p>
        </w:tc>
        <w:tc>
          <w:tcPr>
            <w:tcW w:w="2835" w:type="dxa"/>
          </w:tcPr>
          <w:p w14:paraId="486A5B0E" w14:textId="73534F3A" w:rsidR="001F0DA4" w:rsidRPr="00025AE7" w:rsidRDefault="00986730" w:rsidP="001F0DA4">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m:oMath>
              <m:sSub>
                <m:sSubPr>
                  <m:ctrlPr>
                    <w:rPr>
                      <w:rFonts w:ascii="Cambria Math" w:hAnsi="Cambria Math" w:cstheme="majorBidi"/>
                      <w:i/>
                      <w:iCs/>
                      <w:sz w:val="20"/>
                      <w:szCs w:val="20"/>
                    </w:rPr>
                  </m:ctrlPr>
                </m:sSubPr>
                <m:e>
                  <m:r>
                    <w:rPr>
                      <w:rFonts w:ascii="Cambria Math" w:hAnsi="Cambria Math" w:cstheme="majorBidi"/>
                      <w:sz w:val="20"/>
                      <w:szCs w:val="20"/>
                    </w:rPr>
                    <m:t>D</m:t>
                  </m:r>
                </m:e>
                <m:sub>
                  <m:r>
                    <w:rPr>
                      <w:rFonts w:ascii="Cambria Math" w:hAnsi="Cambria Math" w:cstheme="majorBidi"/>
                      <w:sz w:val="20"/>
                      <w:szCs w:val="20"/>
                    </w:rPr>
                    <m:t>r</m:t>
                  </m:r>
                </m:sub>
              </m:sSub>
              <m:r>
                <w:rPr>
                  <w:rFonts w:ascii="Cambria Math" w:hAnsi="Cambria Math" w:cstheme="majorBidi"/>
                  <w:sz w:val="20"/>
                  <w:szCs w:val="20"/>
                </w:rPr>
                <m:t>=0.8</m:t>
              </m:r>
              <m:sSup>
                <m:sSupPr>
                  <m:ctrlPr>
                    <w:rPr>
                      <w:rFonts w:ascii="Cambria Math" w:hAnsi="Cambria Math" w:cstheme="majorBidi"/>
                      <w:i/>
                      <w:iCs/>
                      <w:sz w:val="20"/>
                      <w:szCs w:val="20"/>
                    </w:rPr>
                  </m:ctrlPr>
                </m:sSupPr>
                <m:e>
                  <m:r>
                    <w:rPr>
                      <w:rFonts w:ascii="Cambria Math" w:hAnsi="Cambria Math" w:cstheme="majorBidi"/>
                      <w:sz w:val="20"/>
                      <w:szCs w:val="20"/>
                    </w:rPr>
                    <m:t>M</m:t>
                  </m:r>
                </m:e>
                <m:sup>
                  <m:r>
                    <w:rPr>
                      <w:rFonts w:ascii="Cambria Math" w:hAnsi="Cambria Math" w:cstheme="majorBidi"/>
                      <w:sz w:val="20"/>
                      <w:szCs w:val="20"/>
                    </w:rPr>
                    <m:t>1/3</m:t>
                  </m:r>
                </m:sup>
              </m:sSup>
            </m:oMath>
            <w:r w:rsidR="001F0DA4" w:rsidRPr="00025AE7">
              <w:rPr>
                <w:rFonts w:asciiTheme="majorBidi" w:eastAsiaTheme="minorEastAsia" w:hAnsiTheme="majorBidi" w:cstheme="majorBidi"/>
                <w:i/>
                <w:iCs/>
                <w:sz w:val="20"/>
                <w:szCs w:val="20"/>
              </w:rPr>
              <w:t xml:space="preserve">  </w:t>
            </w:r>
          </w:p>
        </w:tc>
        <w:tc>
          <w:tcPr>
            <w:tcW w:w="2551" w:type="dxa"/>
          </w:tcPr>
          <w:p w14:paraId="5CD5F62C" w14:textId="17DCAF8F" w:rsidR="001F0DA4" w:rsidRPr="00477ECB" w:rsidRDefault="001F0DA4" w:rsidP="001F0DA4">
            <w:pPr>
              <w:jc w:val="cente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b/>
                <w:bCs/>
                <w:sz w:val="20"/>
                <w:szCs w:val="20"/>
              </w:rPr>
            </w:pPr>
            <w:bookmarkStart w:id="321" w:name="_Toc152142428"/>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6</w:t>
            </w:r>
            <w:r>
              <w:rPr>
                <w:rFonts w:asciiTheme="minorBidi" w:hAnsiTheme="minorBidi" w:cstheme="minorBidi"/>
              </w:rPr>
              <w:fldChar w:fldCharType="end"/>
            </w:r>
            <w:r w:rsidRPr="00A4782F">
              <w:rPr>
                <w:rFonts w:asciiTheme="minorBidi" w:hAnsiTheme="minorBidi" w:cstheme="minorBidi"/>
              </w:rPr>
              <w:t>)</w:t>
            </w:r>
            <w:bookmarkEnd w:id="321"/>
          </w:p>
        </w:tc>
      </w:tr>
      <w:tr w:rsidR="0052138E" w:rsidRPr="00025AE7" w14:paraId="746A0102" w14:textId="5E65ADEE" w:rsidTr="0052138E">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127" w:type="dxa"/>
            <w:vMerge w:val="restart"/>
          </w:tcPr>
          <w:p w14:paraId="6F6B398C" w14:textId="5A0514C4" w:rsidR="0052138E" w:rsidRPr="00025AE7" w:rsidRDefault="0052138E" w:rsidP="0059027D">
            <w:pPr>
              <w:jc w:val="left"/>
              <w:rPr>
                <w:rFonts w:asciiTheme="majorBidi" w:hAnsiTheme="majorBidi"/>
                <w:sz w:val="20"/>
                <w:szCs w:val="20"/>
              </w:rPr>
            </w:pPr>
            <w:r w:rsidRPr="00025AE7">
              <w:rPr>
                <w:rFonts w:asciiTheme="majorBidi" w:hAnsiTheme="majorBidi"/>
                <w:sz w:val="20"/>
                <w:szCs w:val="20"/>
              </w:rPr>
              <w:t xml:space="preserve">Adushkin &amp; Khristoforov </w:t>
            </w:r>
            <w:sdt>
              <w:sdtPr>
                <w:rPr>
                  <w:rFonts w:asciiTheme="majorBidi" w:hAnsiTheme="majorBidi"/>
                  <w:sz w:val="20"/>
                  <w:szCs w:val="20"/>
                </w:rPr>
                <w:id w:val="879446791"/>
                <w:citation/>
              </w:sdtPr>
              <w:sdtEndPr/>
              <w:sdtContent>
                <w:r w:rsidRPr="00025AE7">
                  <w:rPr>
                    <w:rFonts w:asciiTheme="majorBidi" w:hAnsiTheme="majorBidi"/>
                    <w:sz w:val="20"/>
                    <w:szCs w:val="20"/>
                  </w:rPr>
                  <w:fldChar w:fldCharType="begin"/>
                </w:r>
                <w:r w:rsidRPr="00025AE7">
                  <w:rPr>
                    <w:rFonts w:asciiTheme="majorBidi" w:hAnsiTheme="majorBidi"/>
                    <w:sz w:val="20"/>
                    <w:szCs w:val="20"/>
                  </w:rPr>
                  <w:instrText xml:space="preserve"> CITATION Adu04 \l 2057 </w:instrText>
                </w:r>
                <w:r w:rsidRPr="00025AE7">
                  <w:rPr>
                    <w:rFonts w:asciiTheme="majorBidi" w:hAnsiTheme="majorBidi"/>
                    <w:sz w:val="20"/>
                    <w:szCs w:val="20"/>
                  </w:rPr>
                  <w:fldChar w:fldCharType="separate"/>
                </w:r>
                <w:r w:rsidR="00580D52" w:rsidRPr="00580D52">
                  <w:rPr>
                    <w:rFonts w:asciiTheme="majorBidi" w:hAnsiTheme="majorBidi"/>
                    <w:noProof/>
                    <w:sz w:val="20"/>
                    <w:szCs w:val="20"/>
                  </w:rPr>
                  <w:t>[299]</w:t>
                </w:r>
                <w:r w:rsidRPr="00025AE7">
                  <w:rPr>
                    <w:rFonts w:asciiTheme="majorBidi" w:hAnsiTheme="majorBidi"/>
                    <w:sz w:val="20"/>
                    <w:szCs w:val="20"/>
                  </w:rPr>
                  <w:fldChar w:fldCharType="end"/>
                </w:r>
              </w:sdtContent>
            </w:sdt>
            <w:r w:rsidRPr="00025AE7">
              <w:rPr>
                <w:rFonts w:asciiTheme="majorBidi" w:hAnsiTheme="majorBidi"/>
                <w:sz w:val="20"/>
                <w:szCs w:val="20"/>
              </w:rPr>
              <w:t xml:space="preserve"> </w:t>
            </w:r>
          </w:p>
        </w:tc>
        <w:tc>
          <w:tcPr>
            <w:tcW w:w="1417" w:type="dxa"/>
            <w:vMerge w:val="restart"/>
          </w:tcPr>
          <w:p w14:paraId="7F8BB1A2" w14:textId="77777777" w:rsidR="0052138E" w:rsidRPr="00025AE7" w:rsidRDefault="0052138E" w:rsidP="0059027D">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Various</w:t>
            </w:r>
          </w:p>
        </w:tc>
        <w:tc>
          <w:tcPr>
            <w:tcW w:w="2552" w:type="dxa"/>
            <w:vMerge w:val="restart"/>
          </w:tcPr>
          <w:p w14:paraId="2D2A84C5" w14:textId="77777777" w:rsidR="0052138E" w:rsidRPr="00025AE7" w:rsidRDefault="0052138E" w:rsidP="0059027D">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Spherical</w:t>
            </w:r>
          </w:p>
        </w:tc>
        <w:tc>
          <w:tcPr>
            <w:tcW w:w="2126" w:type="dxa"/>
            <w:vMerge w:val="restart"/>
          </w:tcPr>
          <w:p w14:paraId="53344937" w14:textId="77777777" w:rsidR="0052138E" w:rsidRPr="00025AE7" w:rsidRDefault="0052138E" w:rsidP="0059027D">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Surface</w:t>
            </w:r>
          </w:p>
        </w:tc>
        <w:tc>
          <w:tcPr>
            <w:tcW w:w="2835" w:type="dxa"/>
          </w:tcPr>
          <w:p w14:paraId="7728D46B" w14:textId="6E129474" w:rsidR="0052138E" w:rsidRPr="0059027D" w:rsidRDefault="0052138E" w:rsidP="0059027D">
            <w:pPr>
              <w:cnfStyle w:val="000000100000" w:firstRow="0" w:lastRow="0" w:firstColumn="0" w:lastColumn="0" w:oddVBand="0" w:evenVBand="0" w:oddHBand="1" w:evenHBand="0" w:firstRowFirstColumn="0" w:firstRowLastColumn="0" w:lastRowFirstColumn="0" w:lastRowLastColumn="0"/>
              <w:rPr>
                <w:rFonts w:ascii="Times New Roman" w:eastAsia="Calibri" w:hAnsi="Times New Roman"/>
                <w:i/>
                <w:iCs/>
                <w:sz w:val="22"/>
                <w:szCs w:val="22"/>
              </w:rPr>
            </w:pPr>
            <m:oMath>
              <m:r>
                <w:rPr>
                  <w:rFonts w:ascii="Cambria Math" w:eastAsia="Calibri" w:hAnsi="Cambria Math"/>
                  <w:sz w:val="20"/>
                  <w:szCs w:val="20"/>
                </w:rPr>
                <m:t>D=0.606</m:t>
              </m:r>
              <m:sSup>
                <m:sSupPr>
                  <m:ctrlPr>
                    <w:rPr>
                      <w:rFonts w:ascii="Cambria Math" w:eastAsia="Calibri" w:hAnsi="Cambria Math"/>
                      <w:i/>
                      <w:iCs/>
                      <w:sz w:val="20"/>
                      <w:szCs w:val="20"/>
                    </w:rPr>
                  </m:ctrlPr>
                </m:sSupPr>
                <m:e>
                  <m:r>
                    <w:rPr>
                      <w:rFonts w:ascii="Cambria Math" w:eastAsia="Calibri" w:hAnsi="Cambria Math"/>
                      <w:sz w:val="20"/>
                      <w:szCs w:val="20"/>
                    </w:rPr>
                    <m:t>M</m:t>
                  </m:r>
                </m:e>
                <m:sup>
                  <m:r>
                    <w:rPr>
                      <w:rFonts w:ascii="Cambria Math" w:eastAsia="Calibri" w:hAnsi="Cambria Math"/>
                      <w:sz w:val="20"/>
                      <w:szCs w:val="20"/>
                    </w:rPr>
                    <m:t>0.34</m:t>
                  </m:r>
                </m:sup>
              </m:sSup>
            </m:oMath>
            <w:r w:rsidRPr="00025AE7">
              <w:rPr>
                <w:rFonts w:ascii="Times New Roman" w:eastAsia="Calibri" w:hAnsi="Times New Roman"/>
                <w:i/>
                <w:iCs/>
                <w:sz w:val="20"/>
                <w:szCs w:val="20"/>
              </w:rPr>
              <w:t xml:space="preserve"> </w:t>
            </w:r>
          </w:p>
        </w:tc>
        <w:tc>
          <w:tcPr>
            <w:tcW w:w="2551" w:type="dxa"/>
          </w:tcPr>
          <w:p w14:paraId="7DCE6C6F" w14:textId="452B472E" w:rsidR="0052138E" w:rsidRPr="0059027D" w:rsidRDefault="0052138E" w:rsidP="0059027D">
            <w:pPr>
              <w:jc w:val="center"/>
              <w:cnfStyle w:val="000000100000" w:firstRow="0" w:lastRow="0" w:firstColumn="0" w:lastColumn="0" w:oddVBand="0" w:evenVBand="0" w:oddHBand="1" w:evenHBand="0" w:firstRowFirstColumn="0" w:firstRowLastColumn="0" w:lastRowFirstColumn="0" w:lastRowLastColumn="0"/>
              <w:rPr>
                <w:b/>
                <w:bCs/>
                <w:sz w:val="20"/>
                <w:szCs w:val="20"/>
              </w:rPr>
            </w:pPr>
            <w:bookmarkStart w:id="322" w:name="_Toc152142429"/>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7</w:t>
            </w:r>
            <w:r>
              <w:rPr>
                <w:rFonts w:asciiTheme="minorBidi" w:hAnsiTheme="minorBidi" w:cstheme="minorBidi"/>
              </w:rPr>
              <w:fldChar w:fldCharType="end"/>
            </w:r>
            <w:r w:rsidRPr="00A4782F">
              <w:rPr>
                <w:rFonts w:asciiTheme="minorBidi" w:hAnsiTheme="minorBidi" w:cstheme="minorBidi"/>
              </w:rPr>
              <w:t>)</w:t>
            </w:r>
            <w:bookmarkEnd w:id="322"/>
          </w:p>
        </w:tc>
      </w:tr>
      <w:tr w:rsidR="0052138E" w:rsidRPr="00025AE7" w14:paraId="41E5A5EA" w14:textId="77777777" w:rsidTr="0052138E">
        <w:trPr>
          <w:jc w:val="center"/>
        </w:trPr>
        <w:tc>
          <w:tcPr>
            <w:cnfStyle w:val="001000000000" w:firstRow="0" w:lastRow="0" w:firstColumn="1" w:lastColumn="0" w:oddVBand="0" w:evenVBand="0" w:oddHBand="0" w:evenHBand="0" w:firstRowFirstColumn="0" w:firstRowLastColumn="0" w:lastRowFirstColumn="0" w:lastRowLastColumn="0"/>
            <w:tcW w:w="2127" w:type="dxa"/>
            <w:vMerge/>
          </w:tcPr>
          <w:p w14:paraId="0FA422A1" w14:textId="77777777" w:rsidR="0052138E" w:rsidRPr="00025AE7" w:rsidRDefault="0052138E" w:rsidP="0059027D">
            <w:pPr>
              <w:jc w:val="left"/>
              <w:rPr>
                <w:rFonts w:asciiTheme="majorBidi" w:hAnsiTheme="majorBidi"/>
                <w:sz w:val="20"/>
                <w:szCs w:val="20"/>
              </w:rPr>
            </w:pPr>
          </w:p>
        </w:tc>
        <w:tc>
          <w:tcPr>
            <w:tcW w:w="1417" w:type="dxa"/>
            <w:vMerge/>
          </w:tcPr>
          <w:p w14:paraId="26D14365" w14:textId="77777777" w:rsidR="0052138E" w:rsidRPr="00025AE7" w:rsidRDefault="0052138E" w:rsidP="0059027D">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p>
        </w:tc>
        <w:tc>
          <w:tcPr>
            <w:tcW w:w="2552" w:type="dxa"/>
            <w:vMerge/>
          </w:tcPr>
          <w:p w14:paraId="4513496A" w14:textId="77777777" w:rsidR="0052138E" w:rsidRPr="00025AE7" w:rsidRDefault="0052138E" w:rsidP="0059027D">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p>
        </w:tc>
        <w:tc>
          <w:tcPr>
            <w:tcW w:w="2126" w:type="dxa"/>
            <w:vMerge/>
          </w:tcPr>
          <w:p w14:paraId="0FF44B8A" w14:textId="77777777" w:rsidR="0052138E" w:rsidRPr="00025AE7" w:rsidRDefault="0052138E" w:rsidP="0059027D">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p>
        </w:tc>
        <w:tc>
          <w:tcPr>
            <w:tcW w:w="2835" w:type="dxa"/>
          </w:tcPr>
          <w:p w14:paraId="2A02B36B" w14:textId="60BC31CA" w:rsidR="0052138E" w:rsidRPr="0059027D" w:rsidRDefault="00986730" w:rsidP="0059027D">
            <w:pPr>
              <w:cnfStyle w:val="000000000000" w:firstRow="0" w:lastRow="0" w:firstColumn="0" w:lastColumn="0" w:oddVBand="0" w:evenVBand="0" w:oddHBand="0" w:evenHBand="0" w:firstRowFirstColumn="0" w:firstRowLastColumn="0" w:lastRowFirstColumn="0" w:lastRowLastColumn="0"/>
              <w:rPr>
                <w:rFonts w:ascii="Times New Roman" w:hAnsi="Times New Roman"/>
                <w:i/>
                <w:sz w:val="20"/>
                <w:szCs w:val="20"/>
              </w:rPr>
            </w:pPr>
            <m:oMathPara>
              <m:oMathParaPr>
                <m:jc m:val="left"/>
              </m:oMathParaPr>
              <m:oMath>
                <m:sSub>
                  <m:sSubPr>
                    <m:ctrlPr>
                      <w:rPr>
                        <w:rFonts w:ascii="Cambria Math" w:eastAsia="Calibri" w:hAnsi="Cambria Math"/>
                        <w:i/>
                        <w:iCs/>
                        <w:sz w:val="20"/>
                        <w:szCs w:val="20"/>
                      </w:rPr>
                    </m:ctrlPr>
                  </m:sSubPr>
                  <m:e>
                    <m:r>
                      <w:rPr>
                        <w:rFonts w:ascii="Cambria Math" w:eastAsia="Calibri" w:hAnsi="Cambria Math"/>
                        <w:sz w:val="20"/>
                        <w:szCs w:val="20"/>
                      </w:rPr>
                      <m:t>V</m:t>
                    </m:r>
                  </m:e>
                  <m:sub>
                    <m:r>
                      <w:rPr>
                        <w:rFonts w:ascii="Cambria Math" w:eastAsia="Calibri" w:hAnsi="Cambria Math"/>
                        <w:sz w:val="20"/>
                        <w:szCs w:val="20"/>
                      </w:rPr>
                      <m:t>a</m:t>
                    </m:r>
                  </m:sub>
                </m:sSub>
                <m:r>
                  <w:rPr>
                    <w:rFonts w:ascii="Cambria Math" w:eastAsia="Calibri" w:hAnsi="Cambria Math"/>
                    <w:sz w:val="20"/>
                    <w:szCs w:val="20"/>
                  </w:rPr>
                  <m:t>=0.0143</m:t>
                </m:r>
                <m:sSup>
                  <m:sSupPr>
                    <m:ctrlPr>
                      <w:rPr>
                        <w:rFonts w:ascii="Cambria Math" w:eastAsia="Calibri" w:hAnsi="Cambria Math"/>
                        <w:i/>
                        <w:iCs/>
                        <w:sz w:val="20"/>
                        <w:szCs w:val="20"/>
                      </w:rPr>
                    </m:ctrlPr>
                  </m:sSupPr>
                  <m:e>
                    <m:r>
                      <w:rPr>
                        <w:rFonts w:ascii="Cambria Math" w:eastAsia="Calibri" w:hAnsi="Cambria Math"/>
                        <w:sz w:val="20"/>
                        <w:szCs w:val="20"/>
                      </w:rPr>
                      <m:t>M</m:t>
                    </m:r>
                  </m:e>
                  <m:sup>
                    <m:r>
                      <w:rPr>
                        <w:rFonts w:ascii="Cambria Math" w:eastAsia="Calibri" w:hAnsi="Cambria Math"/>
                        <w:sz w:val="20"/>
                        <w:szCs w:val="20"/>
                      </w:rPr>
                      <m:t>1.038</m:t>
                    </m:r>
                  </m:sup>
                </m:sSup>
              </m:oMath>
            </m:oMathPara>
          </w:p>
        </w:tc>
        <w:tc>
          <w:tcPr>
            <w:tcW w:w="2551" w:type="dxa"/>
          </w:tcPr>
          <w:p w14:paraId="44A9D1E2" w14:textId="4EA26C8F" w:rsidR="0052138E" w:rsidRPr="00477ECB" w:rsidRDefault="0052138E" w:rsidP="0059027D">
            <w:pPr>
              <w:jc w:val="center"/>
              <w:cnfStyle w:val="000000000000" w:firstRow="0" w:lastRow="0" w:firstColumn="0" w:lastColumn="0" w:oddVBand="0" w:evenVBand="0" w:oddHBand="0" w:evenHBand="0" w:firstRowFirstColumn="0" w:firstRowLastColumn="0" w:lastRowFirstColumn="0" w:lastRowLastColumn="0"/>
              <w:rPr>
                <w:b/>
                <w:bCs/>
                <w:sz w:val="20"/>
                <w:szCs w:val="20"/>
              </w:rPr>
            </w:pPr>
            <w:bookmarkStart w:id="323" w:name="_Toc152142430"/>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8</w:t>
            </w:r>
            <w:r>
              <w:rPr>
                <w:rFonts w:asciiTheme="minorBidi" w:hAnsiTheme="minorBidi" w:cstheme="minorBidi"/>
              </w:rPr>
              <w:fldChar w:fldCharType="end"/>
            </w:r>
            <w:r w:rsidRPr="00A4782F">
              <w:rPr>
                <w:rFonts w:asciiTheme="minorBidi" w:hAnsiTheme="minorBidi" w:cstheme="minorBidi"/>
              </w:rPr>
              <w:t>)</w:t>
            </w:r>
            <w:bookmarkEnd w:id="323"/>
          </w:p>
        </w:tc>
      </w:tr>
      <w:tr w:rsidR="0052138E" w:rsidRPr="00025AE7" w14:paraId="34311B57" w14:textId="77777777" w:rsidTr="0052138E">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2127" w:type="dxa"/>
            <w:vMerge/>
          </w:tcPr>
          <w:p w14:paraId="11AFDFC8" w14:textId="77777777" w:rsidR="0052138E" w:rsidRPr="00025AE7" w:rsidRDefault="0052138E" w:rsidP="0059027D">
            <w:pPr>
              <w:jc w:val="left"/>
              <w:rPr>
                <w:rFonts w:asciiTheme="majorBidi" w:hAnsiTheme="majorBidi"/>
                <w:sz w:val="20"/>
                <w:szCs w:val="20"/>
              </w:rPr>
            </w:pPr>
          </w:p>
        </w:tc>
        <w:tc>
          <w:tcPr>
            <w:tcW w:w="1417" w:type="dxa"/>
            <w:vMerge/>
          </w:tcPr>
          <w:p w14:paraId="2328A8D7" w14:textId="77777777" w:rsidR="0052138E" w:rsidRPr="00025AE7" w:rsidRDefault="0052138E" w:rsidP="0059027D">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p>
        </w:tc>
        <w:tc>
          <w:tcPr>
            <w:tcW w:w="2552" w:type="dxa"/>
            <w:vMerge/>
          </w:tcPr>
          <w:p w14:paraId="69E207E2" w14:textId="77777777" w:rsidR="0052138E" w:rsidRPr="00025AE7" w:rsidRDefault="0052138E" w:rsidP="0059027D">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p>
        </w:tc>
        <w:tc>
          <w:tcPr>
            <w:tcW w:w="2126" w:type="dxa"/>
            <w:vMerge/>
          </w:tcPr>
          <w:p w14:paraId="1F5569C1" w14:textId="77777777" w:rsidR="0052138E" w:rsidRPr="00025AE7" w:rsidRDefault="0052138E" w:rsidP="0059027D">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i/>
                <w:iCs/>
                <w:sz w:val="20"/>
                <w:szCs w:val="20"/>
              </w:rPr>
            </w:pPr>
          </w:p>
        </w:tc>
        <w:tc>
          <w:tcPr>
            <w:tcW w:w="2835" w:type="dxa"/>
          </w:tcPr>
          <w:p w14:paraId="2AC6E63C" w14:textId="7D249BDD" w:rsidR="0052138E" w:rsidRPr="0059027D" w:rsidRDefault="00986730" w:rsidP="0059027D">
            <w:pPr>
              <w:cnfStyle w:val="000000100000" w:firstRow="0" w:lastRow="0" w:firstColumn="0" w:lastColumn="0" w:oddVBand="0" w:evenVBand="0" w:oddHBand="1" w:evenHBand="0" w:firstRowFirstColumn="0" w:firstRowLastColumn="0" w:lastRowFirstColumn="0" w:lastRowLastColumn="0"/>
              <w:rPr>
                <w:rFonts w:ascii="Times New Roman" w:hAnsi="Times New Roman"/>
                <w:i/>
                <w:sz w:val="20"/>
                <w:szCs w:val="20"/>
              </w:rPr>
            </w:pPr>
            <m:oMathPara>
              <m:oMathParaPr>
                <m:jc m:val="left"/>
              </m:oMathParaPr>
              <m:oMath>
                <m:sSub>
                  <m:sSubPr>
                    <m:ctrlPr>
                      <w:rPr>
                        <w:rFonts w:ascii="Cambria Math" w:eastAsia="Calibri" w:hAnsi="Cambria Math"/>
                        <w:i/>
                        <w:iCs/>
                        <w:sz w:val="20"/>
                        <w:szCs w:val="20"/>
                      </w:rPr>
                    </m:ctrlPr>
                  </m:sSubPr>
                  <m:e>
                    <m:r>
                      <w:rPr>
                        <w:rFonts w:ascii="Cambria Math" w:eastAsia="Calibri" w:hAnsi="Cambria Math"/>
                        <w:sz w:val="20"/>
                        <w:szCs w:val="20"/>
                      </w:rPr>
                      <m:t>H</m:t>
                    </m:r>
                  </m:e>
                  <m:sub>
                    <m:r>
                      <w:rPr>
                        <w:rFonts w:ascii="Cambria Math" w:eastAsia="Calibri" w:hAnsi="Cambria Math"/>
                        <w:sz w:val="20"/>
                        <w:szCs w:val="20"/>
                      </w:rPr>
                      <m:t>2</m:t>
                    </m:r>
                  </m:sub>
                </m:sSub>
                <m:r>
                  <w:rPr>
                    <w:rFonts w:ascii="Cambria Math" w:eastAsia="Calibri" w:hAnsi="Cambria Math"/>
                    <w:sz w:val="20"/>
                    <w:szCs w:val="20"/>
                  </w:rPr>
                  <m:t>=0.152</m:t>
                </m:r>
                <m:sSup>
                  <m:sSupPr>
                    <m:ctrlPr>
                      <w:rPr>
                        <w:rFonts w:ascii="Cambria Math" w:eastAsia="Calibri" w:hAnsi="Cambria Math"/>
                        <w:i/>
                        <w:iCs/>
                        <w:sz w:val="20"/>
                        <w:szCs w:val="20"/>
                      </w:rPr>
                    </m:ctrlPr>
                  </m:sSupPr>
                  <m:e>
                    <m:r>
                      <w:rPr>
                        <w:rFonts w:ascii="Cambria Math" w:eastAsia="Calibri" w:hAnsi="Cambria Math"/>
                        <w:sz w:val="20"/>
                        <w:szCs w:val="20"/>
                      </w:rPr>
                      <m:t>M</m:t>
                    </m:r>
                  </m:e>
                  <m:sup>
                    <m:r>
                      <w:rPr>
                        <w:rFonts w:ascii="Cambria Math" w:eastAsia="Calibri" w:hAnsi="Cambria Math"/>
                        <w:sz w:val="20"/>
                        <w:szCs w:val="20"/>
                      </w:rPr>
                      <m:t>0.331</m:t>
                    </m:r>
                  </m:sup>
                </m:sSup>
              </m:oMath>
            </m:oMathPara>
          </w:p>
        </w:tc>
        <w:tc>
          <w:tcPr>
            <w:tcW w:w="2551" w:type="dxa"/>
          </w:tcPr>
          <w:p w14:paraId="2B7B4C76" w14:textId="19AB784E" w:rsidR="0052138E" w:rsidRPr="00477ECB" w:rsidRDefault="0052138E" w:rsidP="0059027D">
            <w:pPr>
              <w:jc w:val="center"/>
              <w:cnfStyle w:val="000000100000" w:firstRow="0" w:lastRow="0" w:firstColumn="0" w:lastColumn="0" w:oddVBand="0" w:evenVBand="0" w:oddHBand="1" w:evenHBand="0" w:firstRowFirstColumn="0" w:firstRowLastColumn="0" w:lastRowFirstColumn="0" w:lastRowLastColumn="0"/>
              <w:rPr>
                <w:b/>
                <w:bCs/>
                <w:sz w:val="20"/>
                <w:szCs w:val="20"/>
              </w:rPr>
            </w:pPr>
            <w:bookmarkStart w:id="324" w:name="_Toc152142431"/>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9</w:t>
            </w:r>
            <w:r>
              <w:rPr>
                <w:rFonts w:asciiTheme="minorBidi" w:hAnsiTheme="minorBidi" w:cstheme="minorBidi"/>
              </w:rPr>
              <w:fldChar w:fldCharType="end"/>
            </w:r>
            <w:r w:rsidRPr="00A4782F">
              <w:rPr>
                <w:rFonts w:asciiTheme="minorBidi" w:hAnsiTheme="minorBidi" w:cstheme="minorBidi"/>
              </w:rPr>
              <w:t>)</w:t>
            </w:r>
            <w:bookmarkEnd w:id="324"/>
          </w:p>
        </w:tc>
      </w:tr>
      <w:tr w:rsidR="0059027D" w:rsidRPr="00025AE7" w14:paraId="530D436A" w14:textId="20C77F24" w:rsidTr="0052138E">
        <w:trPr>
          <w:jc w:val="center"/>
        </w:trPr>
        <w:tc>
          <w:tcPr>
            <w:cnfStyle w:val="001000000000" w:firstRow="0" w:lastRow="0" w:firstColumn="1" w:lastColumn="0" w:oddVBand="0" w:evenVBand="0" w:oddHBand="0" w:evenHBand="0" w:firstRowFirstColumn="0" w:firstRowLastColumn="0" w:lastRowFirstColumn="0" w:lastRowLastColumn="0"/>
            <w:tcW w:w="2127" w:type="dxa"/>
          </w:tcPr>
          <w:p w14:paraId="21B5988C" w14:textId="57C95027" w:rsidR="0059027D" w:rsidRPr="00025AE7" w:rsidRDefault="0059027D" w:rsidP="0059027D">
            <w:pPr>
              <w:rPr>
                <w:rFonts w:asciiTheme="majorBidi" w:hAnsiTheme="majorBidi"/>
                <w:sz w:val="20"/>
                <w:szCs w:val="20"/>
              </w:rPr>
            </w:pPr>
            <w:r w:rsidRPr="00025AE7">
              <w:rPr>
                <w:rFonts w:asciiTheme="majorBidi" w:hAnsiTheme="majorBidi"/>
                <w:sz w:val="20"/>
                <w:szCs w:val="20"/>
              </w:rPr>
              <w:t xml:space="preserve">Nagy </w:t>
            </w:r>
            <w:sdt>
              <w:sdtPr>
                <w:rPr>
                  <w:rFonts w:asciiTheme="majorBidi" w:hAnsiTheme="majorBidi"/>
                  <w:sz w:val="20"/>
                  <w:szCs w:val="20"/>
                </w:rPr>
                <w:id w:val="439041864"/>
                <w:citation/>
              </w:sdtPr>
              <w:sdtEndPr/>
              <w:sdtContent>
                <w:r w:rsidRPr="00025AE7">
                  <w:rPr>
                    <w:rFonts w:asciiTheme="majorBidi" w:hAnsiTheme="majorBidi"/>
                    <w:sz w:val="20"/>
                    <w:szCs w:val="20"/>
                  </w:rPr>
                  <w:fldChar w:fldCharType="begin"/>
                </w:r>
                <w:r w:rsidRPr="00025AE7">
                  <w:rPr>
                    <w:rFonts w:asciiTheme="majorBidi" w:hAnsiTheme="majorBidi"/>
                    <w:sz w:val="20"/>
                    <w:szCs w:val="20"/>
                  </w:rPr>
                  <w:instrText xml:space="preserve"> CITATION Nag15 \l 2057 </w:instrText>
                </w:r>
                <w:r w:rsidRPr="00025AE7">
                  <w:rPr>
                    <w:rFonts w:asciiTheme="majorBidi" w:hAnsiTheme="majorBidi"/>
                    <w:sz w:val="20"/>
                    <w:szCs w:val="20"/>
                  </w:rPr>
                  <w:fldChar w:fldCharType="separate"/>
                </w:r>
                <w:r w:rsidR="00580D52" w:rsidRPr="00580D52">
                  <w:rPr>
                    <w:rFonts w:asciiTheme="majorBidi" w:hAnsiTheme="majorBidi"/>
                    <w:noProof/>
                    <w:sz w:val="20"/>
                    <w:szCs w:val="20"/>
                  </w:rPr>
                  <w:t>[298]</w:t>
                </w:r>
                <w:r w:rsidRPr="00025AE7">
                  <w:rPr>
                    <w:rFonts w:asciiTheme="majorBidi" w:hAnsiTheme="majorBidi"/>
                    <w:sz w:val="20"/>
                    <w:szCs w:val="20"/>
                  </w:rPr>
                  <w:fldChar w:fldCharType="end"/>
                </w:r>
              </w:sdtContent>
            </w:sdt>
          </w:p>
        </w:tc>
        <w:tc>
          <w:tcPr>
            <w:tcW w:w="1417" w:type="dxa"/>
          </w:tcPr>
          <w:p w14:paraId="4EA9FF36" w14:textId="77777777" w:rsidR="0059027D" w:rsidRPr="00025AE7" w:rsidRDefault="0059027D" w:rsidP="0059027D">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Clay</w:t>
            </w:r>
          </w:p>
        </w:tc>
        <w:tc>
          <w:tcPr>
            <w:tcW w:w="2552" w:type="dxa"/>
          </w:tcPr>
          <w:p w14:paraId="6AB097FA" w14:textId="77777777" w:rsidR="0059027D" w:rsidRPr="00025AE7" w:rsidRDefault="0059027D" w:rsidP="0059027D">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Spherical</w:t>
            </w:r>
          </w:p>
        </w:tc>
        <w:tc>
          <w:tcPr>
            <w:tcW w:w="2126" w:type="dxa"/>
          </w:tcPr>
          <w:p w14:paraId="13C3381A" w14:textId="77777777" w:rsidR="0059027D" w:rsidRPr="00025AE7" w:rsidRDefault="0059027D" w:rsidP="0059027D">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w:r w:rsidRPr="00025AE7">
              <w:rPr>
                <w:rFonts w:asciiTheme="majorBidi" w:hAnsiTheme="majorBidi" w:cstheme="majorBidi"/>
                <w:i/>
                <w:iCs/>
                <w:sz w:val="20"/>
                <w:szCs w:val="20"/>
              </w:rPr>
              <w:t>Surface</w:t>
            </w:r>
          </w:p>
        </w:tc>
        <w:tc>
          <w:tcPr>
            <w:tcW w:w="2835" w:type="dxa"/>
          </w:tcPr>
          <w:p w14:paraId="434BEE99" w14:textId="71279A43" w:rsidR="0059027D" w:rsidRPr="00025AE7" w:rsidRDefault="00986730" w:rsidP="0059027D">
            <w:pPr>
              <w:keepNext/>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i/>
                <w:iCs/>
                <w:sz w:val="20"/>
                <w:szCs w:val="20"/>
              </w:rPr>
            </w:pPr>
            <m:oMath>
              <m:sSub>
                <m:sSubPr>
                  <m:ctrlPr>
                    <w:rPr>
                      <w:rFonts w:ascii="Cambria Math" w:hAnsi="Cambria Math" w:cstheme="majorBidi"/>
                      <w:i/>
                      <w:iCs/>
                      <w:sz w:val="20"/>
                      <w:szCs w:val="20"/>
                    </w:rPr>
                  </m:ctrlPr>
                </m:sSubPr>
                <m:e>
                  <m:r>
                    <w:rPr>
                      <w:rFonts w:ascii="Cambria Math" w:hAnsi="Cambria Math" w:cstheme="majorBidi"/>
                      <w:sz w:val="20"/>
                      <w:szCs w:val="20"/>
                    </w:rPr>
                    <m:t>D</m:t>
                  </m:r>
                </m:e>
                <m:sub>
                  <m:r>
                    <w:rPr>
                      <w:rFonts w:ascii="Cambria Math" w:hAnsi="Cambria Math" w:cstheme="majorBidi"/>
                      <w:sz w:val="20"/>
                      <w:szCs w:val="20"/>
                    </w:rPr>
                    <m:t>r</m:t>
                  </m:r>
                </m:sub>
              </m:sSub>
              <m:r>
                <w:rPr>
                  <w:rFonts w:ascii="Cambria Math" w:hAnsi="Cambria Math" w:cstheme="majorBidi"/>
                  <w:sz w:val="20"/>
                  <w:szCs w:val="20"/>
                </w:rPr>
                <m:t>=0.55679</m:t>
              </m:r>
              <m:sSup>
                <m:sSupPr>
                  <m:ctrlPr>
                    <w:rPr>
                      <w:rFonts w:ascii="Cambria Math" w:hAnsi="Cambria Math" w:cstheme="majorBidi"/>
                      <w:i/>
                      <w:iCs/>
                      <w:sz w:val="20"/>
                      <w:szCs w:val="20"/>
                    </w:rPr>
                  </m:ctrlPr>
                </m:sSupPr>
                <m:e>
                  <m:r>
                    <w:rPr>
                      <w:rFonts w:ascii="Cambria Math" w:hAnsi="Cambria Math" w:cstheme="majorBidi"/>
                      <w:sz w:val="20"/>
                      <w:szCs w:val="20"/>
                    </w:rPr>
                    <m:t>M</m:t>
                  </m:r>
                </m:e>
                <m:sup>
                  <m:r>
                    <w:rPr>
                      <w:rFonts w:ascii="Cambria Math" w:hAnsi="Cambria Math" w:cstheme="majorBidi"/>
                      <w:sz w:val="20"/>
                      <w:szCs w:val="20"/>
                    </w:rPr>
                    <m:t>1/3</m:t>
                  </m:r>
                </m:sup>
              </m:sSup>
            </m:oMath>
            <w:r w:rsidR="0059027D" w:rsidRPr="00025AE7">
              <w:rPr>
                <w:rFonts w:asciiTheme="majorBidi" w:eastAsiaTheme="minorEastAsia" w:hAnsiTheme="majorBidi" w:cstheme="majorBidi"/>
                <w:i/>
                <w:iCs/>
                <w:sz w:val="20"/>
                <w:szCs w:val="20"/>
              </w:rPr>
              <w:t xml:space="preserve">  </w:t>
            </w:r>
          </w:p>
        </w:tc>
        <w:tc>
          <w:tcPr>
            <w:tcW w:w="2551" w:type="dxa"/>
          </w:tcPr>
          <w:p w14:paraId="206545F9" w14:textId="68296524" w:rsidR="0059027D" w:rsidRPr="00477ECB" w:rsidRDefault="0059027D" w:rsidP="0059027D">
            <w:pPr>
              <w:keepNext/>
              <w:jc w:val="cente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b/>
                <w:bCs/>
                <w:sz w:val="20"/>
                <w:szCs w:val="20"/>
              </w:rPr>
            </w:pPr>
            <w:bookmarkStart w:id="325" w:name="_Toc152142432"/>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10</w:t>
            </w:r>
            <w:r>
              <w:rPr>
                <w:rFonts w:asciiTheme="minorBidi" w:hAnsiTheme="minorBidi" w:cstheme="minorBidi"/>
              </w:rPr>
              <w:fldChar w:fldCharType="end"/>
            </w:r>
            <w:r w:rsidRPr="00A4782F">
              <w:rPr>
                <w:rFonts w:asciiTheme="minorBidi" w:hAnsiTheme="minorBidi" w:cstheme="minorBidi"/>
              </w:rPr>
              <w:t>)</w:t>
            </w:r>
            <w:bookmarkEnd w:id="325"/>
          </w:p>
        </w:tc>
      </w:tr>
    </w:tbl>
    <w:p w14:paraId="66A121BD" w14:textId="51FA7E41" w:rsidR="00025AE7" w:rsidRDefault="00025AE7" w:rsidP="00260D8A">
      <w:pPr>
        <w:pStyle w:val="Caption"/>
      </w:pPr>
    </w:p>
    <w:p w14:paraId="0AF81184" w14:textId="77777777" w:rsidR="00025AE7" w:rsidRPr="00025AE7" w:rsidRDefault="00025AE7" w:rsidP="00025AE7">
      <w:pPr>
        <w:sectPr w:rsidR="00025AE7" w:rsidRPr="00025AE7" w:rsidSect="002E0E5A">
          <w:pgSz w:w="16838" w:h="11906" w:orient="landscape" w:code="9"/>
          <w:pgMar w:top="1701" w:right="1701" w:bottom="1701" w:left="1701" w:header="709" w:footer="851" w:gutter="0"/>
          <w:cols w:space="708"/>
          <w:docGrid w:linePitch="360"/>
        </w:sectPr>
      </w:pPr>
    </w:p>
    <w:p w14:paraId="3EE01F8F" w14:textId="724DFA35" w:rsidR="00B851E8" w:rsidRPr="009F1692" w:rsidRDefault="00B851E8" w:rsidP="00C86620">
      <w:pPr>
        <w:pStyle w:val="Caption"/>
        <w:rPr>
          <w:rFonts w:asciiTheme="majorBidi" w:hAnsiTheme="majorBidi" w:cstheme="majorBidi"/>
          <w:szCs w:val="22"/>
        </w:rPr>
      </w:pPr>
    </w:p>
    <w:p w14:paraId="0548DEEF" w14:textId="6095D7F3" w:rsidR="00B851E8" w:rsidRPr="00025AE7" w:rsidRDefault="00B851E8" w:rsidP="00B851E8">
      <w:pPr>
        <w:rPr>
          <w:rFonts w:asciiTheme="minorBidi" w:hAnsiTheme="minorBidi" w:cstheme="minorBidi"/>
          <w:sz w:val="22"/>
          <w:szCs w:val="22"/>
        </w:rPr>
      </w:pPr>
      <w:r w:rsidRPr="00025AE7">
        <w:rPr>
          <w:rFonts w:asciiTheme="minorBidi" w:hAnsiTheme="minorBidi" w:cstheme="minorBidi"/>
          <w:sz w:val="22"/>
          <w:szCs w:val="22"/>
        </w:rPr>
        <w:t xml:space="preserve">These empirical equations achieve relatively consistent results for ideal explosives such as TNT, PETN and TATB. However, very little data exists on non-ideal explosives such as AN-Al under similar circumstances, whose properties can vary dependent upon the nature of the AN and Al used (such as fertiliser grade or technical grade AN), the booster explosive </w:t>
      </w:r>
      <w:sdt>
        <w:sdtPr>
          <w:rPr>
            <w:rFonts w:asciiTheme="minorBidi" w:hAnsiTheme="minorBidi" w:cstheme="minorBidi"/>
            <w:sz w:val="22"/>
            <w:szCs w:val="22"/>
          </w:rPr>
          <w:id w:val="-1832436474"/>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Boh231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[306]</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the stoichiometry of the composition, loading density, confinement </w:t>
      </w:r>
      <w:sdt>
        <w:sdtPr>
          <w:rPr>
            <w:rFonts w:asciiTheme="minorBidi" w:hAnsiTheme="minorBidi" w:cstheme="minorBidi"/>
            <w:sz w:val="22"/>
            <w:szCs w:val="22"/>
          </w:rPr>
          <w:id w:val="178094539"/>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Jac17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[307]</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moisture ingress and ageing </w:t>
      </w:r>
      <w:sdt>
        <w:sdtPr>
          <w:rPr>
            <w:rFonts w:asciiTheme="minorBidi" w:hAnsiTheme="minorBidi" w:cstheme="minorBidi"/>
            <w:sz w:val="22"/>
            <w:szCs w:val="22"/>
          </w:rPr>
          <w:id w:val="270513672"/>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Cha76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[272]</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w:t>
      </w:r>
      <w:sdt>
        <w:sdtPr>
          <w:rPr>
            <w:rFonts w:asciiTheme="minorBidi" w:hAnsiTheme="minorBidi" w:cstheme="minorBidi"/>
            <w:sz w:val="22"/>
            <w:szCs w:val="22"/>
          </w:rPr>
          <w:id w:val="-1390644266"/>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Pri67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[273]</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w:t>
      </w:r>
    </w:p>
    <w:p w14:paraId="45160A81" w14:textId="3F1E814D" w:rsidR="00B851E8" w:rsidRPr="00025AE7" w:rsidRDefault="00B851E8" w:rsidP="00B851E8">
      <w:pPr>
        <w:rPr>
          <w:rFonts w:asciiTheme="minorBidi" w:hAnsiTheme="minorBidi" w:cstheme="minorBidi"/>
          <w:sz w:val="22"/>
          <w:szCs w:val="22"/>
        </w:rPr>
      </w:pPr>
      <w:r w:rsidRPr="00025AE7">
        <w:rPr>
          <w:rFonts w:asciiTheme="minorBidi" w:hAnsiTheme="minorBidi" w:cstheme="minorBidi"/>
          <w:sz w:val="22"/>
          <w:szCs w:val="22"/>
        </w:rPr>
        <w:t xml:space="preserve">For example, ANFO is a non-ideal explosive </w:t>
      </w:r>
      <w:sdt>
        <w:sdtPr>
          <w:rPr>
            <w:rFonts w:asciiTheme="minorBidi" w:hAnsiTheme="minorBidi" w:cstheme="minorBidi"/>
            <w:sz w:val="22"/>
            <w:szCs w:val="22"/>
          </w:rPr>
          <w:id w:val="-1435817183"/>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Bie211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[308]</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and does not possess the shattering or brisance effect that one would experience from TNT when in direct contact with rock. It possesses a velocity of detonation (</w:t>
      </w:r>
      <w:r w:rsidRPr="00025AE7">
        <w:rPr>
          <w:rFonts w:asciiTheme="minorBidi" w:hAnsiTheme="minorBidi" w:cstheme="minorBidi"/>
          <w:i/>
          <w:iCs/>
          <w:sz w:val="22"/>
          <w:szCs w:val="22"/>
        </w:rPr>
        <w:t>v</w:t>
      </w:r>
      <w:r w:rsidRPr="00025AE7">
        <w:rPr>
          <w:rFonts w:asciiTheme="minorBidi" w:hAnsiTheme="minorBidi" w:cstheme="minorBidi"/>
          <w:sz w:val="22"/>
          <w:szCs w:val="22"/>
        </w:rPr>
        <w:t>) of 3140 ms</w:t>
      </w:r>
      <w:r w:rsidRPr="00025AE7">
        <w:rPr>
          <w:rFonts w:asciiTheme="minorBidi" w:hAnsiTheme="minorBidi" w:cstheme="minorBidi"/>
          <w:sz w:val="22"/>
          <w:szCs w:val="22"/>
          <w:vertAlign w:val="superscript"/>
        </w:rPr>
        <w:t>-1</w:t>
      </w:r>
      <w:r w:rsidRPr="00025AE7">
        <w:rPr>
          <w:rFonts w:asciiTheme="minorBidi" w:hAnsiTheme="minorBidi" w:cstheme="minorBidi"/>
          <w:sz w:val="22"/>
          <w:szCs w:val="22"/>
        </w:rPr>
        <w:t xml:space="preserve"> and explosion energy of 3940 Jg</w:t>
      </w:r>
      <w:r w:rsidRPr="00025AE7">
        <w:rPr>
          <w:rFonts w:asciiTheme="minorBidi" w:hAnsiTheme="minorBidi" w:cstheme="minorBidi"/>
          <w:sz w:val="22"/>
          <w:szCs w:val="22"/>
          <w:vertAlign w:val="superscript"/>
        </w:rPr>
        <w:t>-1</w:t>
      </w:r>
      <w:r w:rsidRPr="00025AE7">
        <w:rPr>
          <w:rFonts w:asciiTheme="minorBidi" w:hAnsiTheme="minorBidi" w:cstheme="minorBidi"/>
          <w:sz w:val="22"/>
          <w:szCs w:val="22"/>
        </w:rPr>
        <w:t xml:space="preserve"> </w:t>
      </w:r>
      <w:sdt>
        <w:sdtPr>
          <w:rPr>
            <w:rFonts w:asciiTheme="minorBidi" w:hAnsiTheme="minorBidi" w:cstheme="minorBidi"/>
            <w:sz w:val="22"/>
            <w:szCs w:val="22"/>
          </w:rPr>
          <w:id w:val="1933006917"/>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Bie211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[308]</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as opposed to 6850 ms</w:t>
      </w:r>
      <w:r w:rsidRPr="00025AE7">
        <w:rPr>
          <w:rFonts w:asciiTheme="minorBidi" w:hAnsiTheme="minorBidi" w:cstheme="minorBidi"/>
          <w:sz w:val="22"/>
          <w:szCs w:val="22"/>
          <w:vertAlign w:val="superscript"/>
        </w:rPr>
        <w:t>-1</w:t>
      </w:r>
      <w:r w:rsidRPr="00025AE7">
        <w:rPr>
          <w:rFonts w:asciiTheme="minorBidi" w:hAnsiTheme="minorBidi" w:cstheme="minorBidi"/>
          <w:sz w:val="22"/>
          <w:szCs w:val="22"/>
        </w:rPr>
        <w:t xml:space="preserve"> and 4091 Jg</w:t>
      </w:r>
      <w:r w:rsidRPr="00025AE7">
        <w:rPr>
          <w:rFonts w:asciiTheme="minorBidi" w:hAnsiTheme="minorBidi" w:cstheme="minorBidi"/>
          <w:sz w:val="22"/>
          <w:szCs w:val="22"/>
          <w:vertAlign w:val="superscript"/>
        </w:rPr>
        <w:t>-1</w:t>
      </w:r>
      <w:r w:rsidRPr="00025AE7">
        <w:rPr>
          <w:rFonts w:asciiTheme="minorBidi" w:hAnsiTheme="minorBidi" w:cstheme="minorBidi"/>
          <w:sz w:val="22"/>
          <w:szCs w:val="22"/>
        </w:rPr>
        <w:t xml:space="preserve"> for TNT </w:t>
      </w:r>
      <w:sdt>
        <w:sdtPr>
          <w:rPr>
            <w:rFonts w:asciiTheme="minorBidi" w:hAnsiTheme="minorBidi" w:cstheme="minorBidi"/>
            <w:sz w:val="22"/>
            <w:szCs w:val="22"/>
          </w:rPr>
          <w:id w:val="1102076976"/>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Akh111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[64]</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ANFO has a longer detonation reaction zone than TNT, thereby giving up its explosive energy over microseconds as opposed to sub-microseconds </w:t>
      </w:r>
      <w:sdt>
        <w:sdtPr>
          <w:rPr>
            <w:rFonts w:asciiTheme="minorBidi" w:hAnsiTheme="minorBidi" w:cstheme="minorBidi"/>
            <w:sz w:val="22"/>
            <w:szCs w:val="22"/>
          </w:rPr>
          <w:id w:val="-1158153524"/>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Sti21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[309]</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This slower release results in much lower detonation pressures (</w:t>
      </w:r>
      <w:r w:rsidRPr="00025AE7">
        <w:rPr>
          <w:rFonts w:asciiTheme="minorBidi" w:hAnsiTheme="minorBidi" w:cstheme="minorBidi"/>
          <w:i/>
          <w:iCs/>
          <w:sz w:val="22"/>
          <w:szCs w:val="22"/>
        </w:rPr>
        <w:t>Pcj</w:t>
      </w:r>
      <w:r w:rsidRPr="00025AE7">
        <w:rPr>
          <w:rFonts w:asciiTheme="minorBidi" w:hAnsiTheme="minorBidi" w:cstheme="minorBidi"/>
          <w:sz w:val="22"/>
          <w:szCs w:val="22"/>
        </w:rPr>
        <w:t>) and therefore less brisance than TNT, which promotes the cracking as opposed to shattering of rock. ANFO also generates a greater volume of gas products than TNT (980 ml g</w:t>
      </w:r>
      <w:r w:rsidRPr="00025AE7">
        <w:rPr>
          <w:rFonts w:asciiTheme="minorBidi" w:hAnsiTheme="minorBidi" w:cstheme="minorBidi"/>
          <w:sz w:val="22"/>
          <w:szCs w:val="22"/>
          <w:vertAlign w:val="superscript"/>
        </w:rPr>
        <w:t>-1</w:t>
      </w:r>
      <w:r w:rsidRPr="00025AE7">
        <w:rPr>
          <w:rFonts w:asciiTheme="minorBidi" w:hAnsiTheme="minorBidi" w:cstheme="minorBidi"/>
          <w:sz w:val="22"/>
          <w:szCs w:val="22"/>
        </w:rPr>
        <w:t xml:space="preserve"> </w:t>
      </w:r>
      <w:sdt>
        <w:sdtPr>
          <w:rPr>
            <w:rFonts w:asciiTheme="minorBidi" w:hAnsiTheme="minorBidi" w:cstheme="minorBidi"/>
            <w:sz w:val="22"/>
            <w:szCs w:val="22"/>
          </w:rPr>
          <w:id w:val="-952472556"/>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CITATION Placeholder6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[310]</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as opposed to 739 ml g</w:t>
      </w:r>
      <w:r w:rsidRPr="00025AE7">
        <w:rPr>
          <w:rFonts w:asciiTheme="minorBidi" w:hAnsiTheme="minorBidi" w:cstheme="minorBidi"/>
          <w:sz w:val="22"/>
          <w:szCs w:val="22"/>
          <w:vertAlign w:val="superscript"/>
        </w:rPr>
        <w:t>-1</w:t>
      </w:r>
      <w:r w:rsidRPr="00025AE7">
        <w:rPr>
          <w:rFonts w:asciiTheme="minorBidi" w:hAnsiTheme="minorBidi" w:cstheme="minorBidi"/>
          <w:sz w:val="22"/>
          <w:szCs w:val="22"/>
        </w:rPr>
        <w:t xml:space="preserve"> </w:t>
      </w:r>
      <w:sdt>
        <w:sdtPr>
          <w:rPr>
            <w:rFonts w:asciiTheme="minorBidi" w:hAnsiTheme="minorBidi" w:cstheme="minorBidi"/>
            <w:sz w:val="22"/>
            <w:szCs w:val="22"/>
          </w:rPr>
          <w:id w:val="-1950769360"/>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Akh111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[64]</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thereby creating a ‘heave’ effect within the medium as the gaseous detonation products seep into the cracks formed in the soil </w:t>
      </w:r>
      <w:sdt>
        <w:sdtPr>
          <w:rPr>
            <w:rFonts w:asciiTheme="minorBidi" w:hAnsiTheme="minorBidi" w:cstheme="minorBidi"/>
            <w:sz w:val="22"/>
            <w:szCs w:val="22"/>
          </w:rPr>
          <w:id w:val="-1959869281"/>
          <w:citation/>
        </w:sdtPr>
        <w:sdtEndPr/>
        <w:sdtContent>
          <w:r w:rsidRPr="00025AE7">
            <w:rPr>
              <w:rFonts w:asciiTheme="minorBidi" w:hAnsiTheme="minorBidi" w:cstheme="minorBidi"/>
              <w:sz w:val="22"/>
              <w:szCs w:val="22"/>
            </w:rPr>
            <w:fldChar w:fldCharType="begin"/>
          </w:r>
          <w:r w:rsidRPr="00025AE7">
            <w:rPr>
              <w:rFonts w:asciiTheme="minorBidi" w:hAnsiTheme="minorBidi" w:cstheme="minorBidi"/>
              <w:sz w:val="22"/>
              <w:szCs w:val="22"/>
            </w:rPr>
            <w:instrText xml:space="preserve"> CITATION Bul16 \l 2057 </w:instrText>
          </w:r>
          <w:r w:rsidRPr="00025AE7">
            <w:rPr>
              <w:rFonts w:asciiTheme="minorBidi" w:hAnsiTheme="minorBidi" w:cstheme="minorBidi"/>
              <w:sz w:val="22"/>
              <w:szCs w:val="22"/>
            </w:rPr>
            <w:fldChar w:fldCharType="separate"/>
          </w:r>
          <w:r w:rsidR="00580D52" w:rsidRPr="00580D52">
            <w:rPr>
              <w:rFonts w:asciiTheme="minorBidi" w:hAnsiTheme="minorBidi" w:cstheme="minorBidi"/>
              <w:noProof/>
              <w:sz w:val="22"/>
              <w:szCs w:val="22"/>
            </w:rPr>
            <w:t>[283]</w:t>
          </w:r>
          <w:r w:rsidRPr="00025AE7">
            <w:rPr>
              <w:rFonts w:asciiTheme="minorBidi" w:hAnsiTheme="minorBidi" w:cstheme="minorBidi"/>
              <w:sz w:val="22"/>
              <w:szCs w:val="22"/>
            </w:rPr>
            <w:fldChar w:fldCharType="end"/>
          </w:r>
        </w:sdtContent>
      </w:sdt>
      <w:r w:rsidRPr="00025AE7">
        <w:rPr>
          <w:rFonts w:asciiTheme="minorBidi" w:hAnsiTheme="minorBidi" w:cstheme="minorBidi"/>
          <w:sz w:val="22"/>
          <w:szCs w:val="22"/>
        </w:rPr>
        <w:t xml:space="preserve">.  </w:t>
      </w:r>
    </w:p>
    <w:p w14:paraId="60C5552C" w14:textId="60A5EE5B" w:rsidR="00B851E8" w:rsidRDefault="00B851E8" w:rsidP="00E5380B">
      <w:pPr>
        <w:rPr>
          <w:rFonts w:asciiTheme="minorBidi" w:hAnsiTheme="minorBidi" w:cstheme="minorBidi"/>
        </w:rPr>
      </w:pPr>
      <w:r w:rsidRPr="00835F5A">
        <w:rPr>
          <w:rFonts w:asciiTheme="minorBidi" w:hAnsiTheme="minorBidi" w:cstheme="minorBidi"/>
        </w:rPr>
        <w:t xml:space="preserve">shows the realistic physical properties of unknown HME recovered from security operations that has experienced ageing. These are the IEDs that terrorists use, not laboratory grade samples. Recent work by Collett et al </w:t>
      </w:r>
      <w:sdt>
        <w:sdtPr>
          <w:rPr>
            <w:rFonts w:asciiTheme="minorBidi" w:hAnsiTheme="minorBidi" w:cstheme="minorBidi"/>
          </w:rPr>
          <w:id w:val="151107800"/>
          <w:citation/>
        </w:sdtPr>
        <w:sdtEndPr/>
        <w:sdtContent>
          <w:r w:rsidRPr="00835F5A">
            <w:rPr>
              <w:rFonts w:asciiTheme="minorBidi" w:hAnsiTheme="minorBidi" w:cstheme="minorBidi"/>
            </w:rPr>
            <w:fldChar w:fldCharType="begin"/>
          </w:r>
          <w:r w:rsidRPr="00835F5A">
            <w:rPr>
              <w:rFonts w:asciiTheme="minorBidi" w:hAnsiTheme="minorBidi" w:cstheme="minorBidi"/>
            </w:rPr>
            <w:instrText xml:space="preserve">CITATION Placeholder7 \l 2057 </w:instrText>
          </w:r>
          <w:r w:rsidRPr="00835F5A">
            <w:rPr>
              <w:rFonts w:asciiTheme="minorBidi" w:hAnsiTheme="minorBidi" w:cstheme="minorBidi"/>
            </w:rPr>
            <w:fldChar w:fldCharType="separate"/>
          </w:r>
          <w:r w:rsidR="00580D52" w:rsidRPr="00580D52">
            <w:rPr>
              <w:rFonts w:asciiTheme="minorBidi" w:hAnsiTheme="minorBidi" w:cstheme="minorBidi"/>
              <w:noProof/>
            </w:rPr>
            <w:t>[311]</w:t>
          </w:r>
          <w:r w:rsidRPr="00835F5A">
            <w:rPr>
              <w:rFonts w:asciiTheme="minorBidi" w:hAnsiTheme="minorBidi" w:cstheme="minorBidi"/>
            </w:rPr>
            <w:fldChar w:fldCharType="end"/>
          </w:r>
        </w:sdtContent>
      </w:sdt>
      <w:r w:rsidRPr="00835F5A">
        <w:rPr>
          <w:rFonts w:asciiTheme="minorBidi" w:hAnsiTheme="minorBidi" w:cstheme="minorBidi"/>
        </w:rPr>
        <w:t xml:space="preserve"> also improves understanding of non-ideal explosive behaviours, allowing predictions of </w:t>
      </w:r>
      <w:r w:rsidRPr="00835F5A">
        <w:rPr>
          <w:rFonts w:asciiTheme="minorBidi" w:hAnsiTheme="minorBidi" w:cstheme="minorBidi"/>
          <w:i/>
          <w:iCs/>
        </w:rPr>
        <w:t>TNT</w:t>
      </w:r>
      <w:r w:rsidRPr="00835F5A">
        <w:rPr>
          <w:rFonts w:asciiTheme="minorBidi" w:hAnsiTheme="minorBidi" w:cstheme="minorBidi"/>
          <w:i/>
          <w:iCs/>
          <w:vertAlign w:val="subscript"/>
        </w:rPr>
        <w:t>e</w:t>
      </w:r>
      <w:r w:rsidRPr="00835F5A">
        <w:rPr>
          <w:rFonts w:asciiTheme="minorBidi" w:hAnsiTheme="minorBidi" w:cstheme="minorBidi"/>
        </w:rPr>
        <w:t xml:space="preserve"> within 10% for heat of explosion (</w:t>
      </w:r>
      <w:r w:rsidRPr="00835F5A">
        <w:rPr>
          <w:rFonts w:asciiTheme="minorBidi" w:hAnsiTheme="minorBidi" w:cstheme="minorBidi"/>
          <w:i/>
          <w:iCs/>
        </w:rPr>
        <w:t>Q</w:t>
      </w:r>
      <w:r w:rsidRPr="00835F5A">
        <w:rPr>
          <w:rFonts w:asciiTheme="minorBidi" w:hAnsiTheme="minorBidi" w:cstheme="minorBidi"/>
          <w:i/>
          <w:iCs/>
          <w:vertAlign w:val="subscript"/>
        </w:rPr>
        <w:t>e</w:t>
      </w:r>
      <w:r w:rsidRPr="00835F5A">
        <w:rPr>
          <w:rFonts w:asciiTheme="minorBidi" w:hAnsiTheme="minorBidi" w:cstheme="minorBidi"/>
        </w:rPr>
        <w:t>). Performance is determined from the following equations for oxygen balance and respective heats of formation from Hess' Law:</w:t>
      </w:r>
    </w:p>
    <w:tbl>
      <w:tblPr>
        <w:tblW w:w="0" w:type="auto"/>
        <w:tblLayout w:type="fixed"/>
        <w:tblLook w:val="00A0" w:firstRow="1" w:lastRow="0" w:firstColumn="1" w:lastColumn="0" w:noHBand="0" w:noVBand="0"/>
      </w:tblPr>
      <w:tblGrid>
        <w:gridCol w:w="7371"/>
        <w:gridCol w:w="1133"/>
      </w:tblGrid>
      <w:tr w:rsidR="00E5380B" w:rsidRPr="00A4782F" w14:paraId="7A8135C5" w14:textId="77777777" w:rsidTr="000044E8">
        <w:tc>
          <w:tcPr>
            <w:tcW w:w="7371" w:type="dxa"/>
          </w:tcPr>
          <w:p w14:paraId="24C7CD3A" w14:textId="41B78C45" w:rsidR="00E5380B" w:rsidRPr="002A34A1" w:rsidRDefault="00E5380B" w:rsidP="00C9349B">
            <w:pPr>
              <w:jc w:val="center"/>
              <w:rPr>
                <w:rFonts w:ascii="Cambria Math" w:eastAsiaTheme="minorEastAsia" w:hAnsi="Cambria Math" w:cstheme="minorBidi"/>
                <w:oMath/>
              </w:rPr>
            </w:pPr>
            <m:oMathPara>
              <m:oMath>
                <m:r>
                  <w:rPr>
                    <w:rFonts w:ascii="Cambria Math" w:eastAsiaTheme="minorEastAsia" w:hAnsi="Cambria Math" w:cstheme="majorBidi"/>
                    <w:sz w:val="16"/>
                    <w:szCs w:val="16"/>
                  </w:rPr>
                  <m:t xml:space="preserve">∴Ω= </m:t>
                </m:r>
                <m:f>
                  <m:fPr>
                    <m:ctrlPr>
                      <w:rPr>
                        <w:rFonts w:ascii="Cambria Math" w:eastAsiaTheme="minorEastAsia" w:hAnsi="Cambria Math" w:cstheme="majorBidi"/>
                        <w:i/>
                        <w:iCs/>
                        <w:sz w:val="16"/>
                        <w:szCs w:val="16"/>
                      </w:rPr>
                    </m:ctrlPr>
                  </m:fPr>
                  <m:num>
                    <m:r>
                      <w:rPr>
                        <w:rFonts w:ascii="Cambria Math" w:eastAsiaTheme="minorEastAsia" w:hAnsi="Cambria Math" w:cstheme="majorBidi"/>
                        <w:sz w:val="16"/>
                        <w:szCs w:val="16"/>
                      </w:rPr>
                      <m:t>15.999</m:t>
                    </m:r>
                    <m:d>
                      <m:dPr>
                        <m:ctrlPr>
                          <w:rPr>
                            <w:rFonts w:ascii="Cambria Math" w:eastAsiaTheme="minorEastAsia" w:hAnsi="Cambria Math" w:cstheme="majorBidi"/>
                            <w:i/>
                            <w:iCs/>
                            <w:sz w:val="16"/>
                            <w:szCs w:val="16"/>
                          </w:rPr>
                        </m:ctrlPr>
                      </m:dPr>
                      <m:e>
                        <m:r>
                          <w:rPr>
                            <w:rFonts w:ascii="Cambria Math" w:eastAsiaTheme="minorEastAsia" w:hAnsi="Cambria Math" w:cstheme="majorBidi"/>
                            <w:sz w:val="16"/>
                            <w:szCs w:val="16"/>
                          </w:rPr>
                          <m:t>d-2a-</m:t>
                        </m:r>
                        <m:f>
                          <m:fPr>
                            <m:ctrlPr>
                              <w:rPr>
                                <w:rFonts w:ascii="Cambria Math" w:eastAsiaTheme="minorEastAsia" w:hAnsi="Cambria Math" w:cstheme="majorBidi"/>
                                <w:i/>
                                <w:iCs/>
                                <w:sz w:val="16"/>
                                <w:szCs w:val="16"/>
                              </w:rPr>
                            </m:ctrlPr>
                          </m:fPr>
                          <m:num>
                            <m:r>
                              <w:rPr>
                                <w:rFonts w:ascii="Cambria Math" w:eastAsiaTheme="minorEastAsia" w:hAnsi="Cambria Math" w:cstheme="majorBidi"/>
                                <w:sz w:val="16"/>
                                <w:szCs w:val="16"/>
                              </w:rPr>
                              <m:t>b</m:t>
                            </m:r>
                          </m:num>
                          <m:den>
                            <m:r>
                              <w:rPr>
                                <w:rFonts w:ascii="Cambria Math" w:eastAsiaTheme="minorEastAsia" w:hAnsi="Cambria Math" w:cstheme="majorBidi"/>
                                <w:sz w:val="16"/>
                                <w:szCs w:val="16"/>
                              </w:rPr>
                              <m:t>2</m:t>
                            </m:r>
                          </m:den>
                        </m:f>
                        <m:r>
                          <w:rPr>
                            <w:rFonts w:ascii="Cambria Math" w:eastAsiaTheme="minorEastAsia" w:hAnsi="Cambria Math" w:cstheme="majorBidi"/>
                            <w:sz w:val="16"/>
                            <w:szCs w:val="16"/>
                          </w:rPr>
                          <m:t>+(2</m:t>
                        </m:r>
                        <m:nary>
                          <m:naryPr>
                            <m:chr m:val="∑"/>
                            <m:limLoc m:val="undOvr"/>
                            <m:subHide m:val="1"/>
                            <m:supHide m:val="1"/>
                            <m:ctrlPr>
                              <w:rPr>
                                <w:rFonts w:ascii="Cambria Math" w:eastAsiaTheme="minorEastAsia" w:hAnsi="Cambria Math" w:cstheme="majorBidi"/>
                                <w:i/>
                                <w:iCs/>
                                <w:sz w:val="16"/>
                                <w:szCs w:val="16"/>
                              </w:rPr>
                            </m:ctrlPr>
                          </m:naryPr>
                          <m:sub/>
                          <m:sup/>
                          <m:e>
                            <m:r>
                              <w:rPr>
                                <w:rFonts w:ascii="Cambria Math" w:eastAsiaTheme="minorEastAsia" w:hAnsi="Cambria Math" w:cstheme="majorBidi"/>
                                <w:sz w:val="16"/>
                                <w:szCs w:val="16"/>
                              </w:rPr>
                              <m:t>Valence(±4)+</m:t>
                            </m:r>
                            <m:f>
                              <m:fPr>
                                <m:type m:val="skw"/>
                                <m:ctrlPr>
                                  <w:rPr>
                                    <w:rFonts w:ascii="Cambria Math" w:eastAsiaTheme="minorEastAsia" w:hAnsi="Cambria Math" w:cstheme="majorBidi"/>
                                    <w:i/>
                                    <w:iCs/>
                                    <w:sz w:val="16"/>
                                    <w:szCs w:val="16"/>
                                  </w:rPr>
                                </m:ctrlPr>
                              </m:fPr>
                              <m:num>
                                <m:r>
                                  <w:rPr>
                                    <w:rFonts w:ascii="Cambria Math" w:eastAsiaTheme="minorEastAsia" w:hAnsi="Cambria Math" w:cstheme="majorBidi"/>
                                    <w:sz w:val="16"/>
                                    <w:szCs w:val="16"/>
                                  </w:rPr>
                                  <m:t>3</m:t>
                                </m:r>
                              </m:num>
                              <m:den>
                                <m:r>
                                  <w:rPr>
                                    <w:rFonts w:ascii="Cambria Math" w:eastAsiaTheme="minorEastAsia" w:hAnsi="Cambria Math" w:cstheme="majorBidi"/>
                                    <w:sz w:val="16"/>
                                    <w:szCs w:val="16"/>
                                  </w:rPr>
                                  <m:t>2</m:t>
                                </m:r>
                              </m:den>
                            </m:f>
                            <m:nary>
                              <m:naryPr>
                                <m:chr m:val="∑"/>
                                <m:limLoc m:val="undOvr"/>
                                <m:subHide m:val="1"/>
                                <m:supHide m:val="1"/>
                                <m:ctrlPr>
                                  <w:rPr>
                                    <w:rFonts w:ascii="Cambria Math" w:eastAsiaTheme="minorEastAsia" w:hAnsi="Cambria Math" w:cstheme="majorBidi"/>
                                    <w:i/>
                                    <w:iCs/>
                                    <w:sz w:val="16"/>
                                    <w:szCs w:val="16"/>
                                  </w:rPr>
                                </m:ctrlPr>
                              </m:naryPr>
                              <m:sub/>
                              <m:sup/>
                              <m:e>
                                <m:r>
                                  <w:rPr>
                                    <w:rFonts w:ascii="Cambria Math" w:eastAsiaTheme="minorEastAsia" w:hAnsi="Cambria Math" w:cstheme="majorBidi"/>
                                    <w:sz w:val="16"/>
                                    <w:szCs w:val="16"/>
                                  </w:rPr>
                                  <m:t xml:space="preserve">Valence(±3)+ </m:t>
                                </m:r>
                                <m:nary>
                                  <m:naryPr>
                                    <m:chr m:val="∑"/>
                                    <m:limLoc m:val="undOvr"/>
                                    <m:subHide m:val="1"/>
                                    <m:supHide m:val="1"/>
                                    <m:ctrlPr>
                                      <w:rPr>
                                        <w:rFonts w:ascii="Cambria Math" w:eastAsiaTheme="minorEastAsia" w:hAnsi="Cambria Math" w:cstheme="majorBidi"/>
                                        <w:i/>
                                        <w:iCs/>
                                        <w:sz w:val="16"/>
                                        <w:szCs w:val="16"/>
                                      </w:rPr>
                                    </m:ctrlPr>
                                  </m:naryPr>
                                  <m:sub/>
                                  <m:sup/>
                                  <m:e>
                                    <m:r>
                                      <w:rPr>
                                        <w:rFonts w:ascii="Cambria Math" w:eastAsiaTheme="minorEastAsia" w:hAnsi="Cambria Math" w:cstheme="majorBidi"/>
                                        <w:sz w:val="16"/>
                                        <w:szCs w:val="16"/>
                                      </w:rPr>
                                      <m:t>Valence(±2)</m:t>
                                    </m:r>
                                  </m:e>
                                </m:nary>
                                <m:r>
                                  <w:rPr>
                                    <w:rFonts w:ascii="Cambria Math" w:eastAsiaTheme="minorEastAsia" w:hAnsi="Cambria Math" w:cstheme="majorBidi"/>
                                    <w:sz w:val="16"/>
                                    <w:szCs w:val="16"/>
                                  </w:rPr>
                                  <m:t xml:space="preserve">+ </m:t>
                                </m:r>
                                <m:f>
                                  <m:fPr>
                                    <m:type m:val="skw"/>
                                    <m:ctrlPr>
                                      <w:rPr>
                                        <w:rFonts w:ascii="Cambria Math" w:eastAsiaTheme="minorEastAsia" w:hAnsi="Cambria Math" w:cstheme="majorBidi"/>
                                        <w:i/>
                                        <w:iCs/>
                                        <w:sz w:val="16"/>
                                        <w:szCs w:val="16"/>
                                      </w:rPr>
                                    </m:ctrlPr>
                                  </m:fPr>
                                  <m:num>
                                    <m:r>
                                      <w:rPr>
                                        <w:rFonts w:ascii="Cambria Math" w:eastAsiaTheme="minorEastAsia" w:hAnsi="Cambria Math" w:cstheme="majorBidi"/>
                                        <w:sz w:val="16"/>
                                        <w:szCs w:val="16"/>
                                      </w:rPr>
                                      <m:t>1</m:t>
                                    </m:r>
                                  </m:num>
                                  <m:den>
                                    <m:r>
                                      <w:rPr>
                                        <w:rFonts w:ascii="Cambria Math" w:eastAsiaTheme="minorEastAsia" w:hAnsi="Cambria Math" w:cstheme="majorBidi"/>
                                        <w:sz w:val="16"/>
                                        <w:szCs w:val="16"/>
                                      </w:rPr>
                                      <m:t>2</m:t>
                                    </m:r>
                                  </m:den>
                                </m:f>
                                <m:nary>
                                  <m:naryPr>
                                    <m:chr m:val="∑"/>
                                    <m:limLoc m:val="undOvr"/>
                                    <m:subHide m:val="1"/>
                                    <m:supHide m:val="1"/>
                                    <m:ctrlPr>
                                      <w:rPr>
                                        <w:rFonts w:ascii="Cambria Math" w:eastAsiaTheme="minorEastAsia" w:hAnsi="Cambria Math" w:cstheme="majorBidi"/>
                                        <w:i/>
                                        <w:iCs/>
                                        <w:sz w:val="16"/>
                                        <w:szCs w:val="16"/>
                                      </w:rPr>
                                    </m:ctrlPr>
                                  </m:naryPr>
                                  <m:sub/>
                                  <m:sup/>
                                  <m:e>
                                    <m:r>
                                      <w:rPr>
                                        <w:rFonts w:ascii="Cambria Math" w:eastAsiaTheme="minorEastAsia" w:hAnsi="Cambria Math" w:cstheme="majorBidi"/>
                                        <w:sz w:val="16"/>
                                        <w:szCs w:val="16"/>
                                      </w:rPr>
                                      <m:t>Valence(±1)+…)</m:t>
                                    </m:r>
                                  </m:e>
                                </m:nary>
                                <m:r>
                                  <w:rPr>
                                    <w:rFonts w:ascii="Cambria Math" w:eastAsiaTheme="minorEastAsia" w:hAnsi="Cambria Math" w:cstheme="majorBidi"/>
                                    <w:sz w:val="16"/>
                                    <w:szCs w:val="16"/>
                                  </w:rPr>
                                  <m:t xml:space="preserve"> </m:t>
                                </m:r>
                              </m:e>
                            </m:nary>
                          </m:e>
                        </m:nary>
                      </m:e>
                    </m:d>
                  </m:num>
                  <m:den>
                    <m:r>
                      <w:rPr>
                        <w:rFonts w:ascii="Cambria Math" w:eastAsiaTheme="minorEastAsia" w:hAnsi="Cambria Math" w:cstheme="majorBidi"/>
                        <w:sz w:val="16"/>
                        <w:szCs w:val="16"/>
                      </w:rPr>
                      <m:t>molecular weight</m:t>
                    </m:r>
                  </m:den>
                </m:f>
                <m:r>
                  <w:rPr>
                    <w:rFonts w:ascii="Cambria Math" w:eastAsiaTheme="minorEastAsia" w:hAnsi="Cambria Math" w:cstheme="majorBidi"/>
                    <w:sz w:val="16"/>
                    <w:szCs w:val="16"/>
                  </w:rPr>
                  <m:t>×100</m:t>
                </m:r>
              </m:oMath>
            </m:oMathPara>
          </w:p>
        </w:tc>
        <w:tc>
          <w:tcPr>
            <w:tcW w:w="1133" w:type="dxa"/>
          </w:tcPr>
          <w:p w14:paraId="2019027D" w14:textId="2ACB7571" w:rsidR="00E5380B" w:rsidRPr="00A4782F" w:rsidRDefault="00E5380B" w:rsidP="00C9349B">
            <w:pPr>
              <w:pStyle w:val="Caption"/>
              <w:jc w:val="right"/>
              <w:rPr>
                <w:rFonts w:asciiTheme="minorBidi" w:hAnsiTheme="minorBidi" w:cstheme="minorBidi"/>
              </w:rPr>
            </w:pPr>
            <w:bookmarkStart w:id="326" w:name="_Toc152142433"/>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11</w:t>
            </w:r>
            <w:r w:rsidR="00260D8A">
              <w:rPr>
                <w:rFonts w:asciiTheme="minorBidi" w:hAnsiTheme="minorBidi" w:cstheme="minorBidi"/>
              </w:rPr>
              <w:fldChar w:fldCharType="end"/>
            </w:r>
            <w:r w:rsidRPr="00A4782F">
              <w:rPr>
                <w:rFonts w:asciiTheme="minorBidi" w:hAnsiTheme="minorBidi" w:cstheme="minorBidi"/>
              </w:rPr>
              <w:t>)</w:t>
            </w:r>
            <w:bookmarkEnd w:id="326"/>
          </w:p>
        </w:tc>
      </w:tr>
      <w:tr w:rsidR="00E5380B" w:rsidRPr="00A4782F" w14:paraId="27D93FBC" w14:textId="77777777" w:rsidTr="000044E8">
        <w:tc>
          <w:tcPr>
            <w:tcW w:w="7371" w:type="dxa"/>
          </w:tcPr>
          <w:p w14:paraId="3AD71081" w14:textId="77C33D2A" w:rsidR="00E5380B" w:rsidRPr="00E5380B" w:rsidRDefault="00E5380B" w:rsidP="00C9349B">
            <w:pPr>
              <w:jc w:val="center"/>
              <w:rPr>
                <w:rFonts w:ascii="Cambria Math" w:eastAsiaTheme="minorEastAsia" w:hAnsi="Cambria Math" w:cstheme="majorBidi"/>
                <w:sz w:val="16"/>
                <w:szCs w:val="16"/>
                <w:oMath/>
              </w:rPr>
            </w:pPr>
            <m:oMathPara>
              <m:oMath>
                <m:r>
                  <w:rPr>
                    <w:rFonts w:ascii="Cambria Math" w:eastAsiaTheme="minorEastAsia" w:hAnsi="Cambria Math" w:cstheme="majorBidi"/>
                    <w:sz w:val="16"/>
                    <w:szCs w:val="16"/>
                  </w:rPr>
                  <m:t>∴Ω</m:t>
                </m:r>
                <m:r>
                  <m:rPr>
                    <m:sty m:val="p"/>
                  </m:rPr>
                  <w:rPr>
                    <w:rFonts w:ascii="Cambria Math" w:eastAsiaTheme="minorEastAsia" w:hAnsi="Cambria Math" w:cstheme="majorBidi"/>
                    <w:sz w:val="22"/>
                    <w:szCs w:val="22"/>
                  </w:rPr>
                  <m:t>Δ</m:t>
                </m:r>
                <m:sSubSup>
                  <m:sSubSupPr>
                    <m:ctrlPr>
                      <w:rPr>
                        <w:rFonts w:ascii="Cambria Math" w:eastAsiaTheme="minorEastAsia" w:hAnsi="Cambria Math" w:cstheme="majorBidi"/>
                        <w:i/>
                        <w:sz w:val="22"/>
                        <w:szCs w:val="22"/>
                      </w:rPr>
                    </m:ctrlPr>
                  </m:sSubSupPr>
                  <m:e>
                    <m:r>
                      <w:rPr>
                        <w:rFonts w:ascii="Cambria Math" w:eastAsiaTheme="minorEastAsia" w:hAnsi="Cambria Math" w:cstheme="majorBidi"/>
                        <w:sz w:val="22"/>
                        <w:szCs w:val="22"/>
                      </w:rPr>
                      <m:t>H</m:t>
                    </m:r>
                  </m:e>
                  <m:sub>
                    <m:r>
                      <w:rPr>
                        <w:rFonts w:ascii="Cambria Math" w:eastAsiaTheme="minorEastAsia" w:hAnsi="Cambria Math" w:cstheme="majorBidi"/>
                        <w:sz w:val="22"/>
                        <w:szCs w:val="22"/>
                      </w:rPr>
                      <m:t>reaction</m:t>
                    </m:r>
                  </m:sub>
                  <m:sup>
                    <m:r>
                      <w:rPr>
                        <w:rFonts w:ascii="Cambria Math" w:eastAsiaTheme="minorEastAsia" w:hAnsi="Cambria Math" w:cstheme="majorBidi"/>
                        <w:sz w:val="22"/>
                        <w:szCs w:val="22"/>
                      </w:rPr>
                      <m:t>θ</m:t>
                    </m:r>
                  </m:sup>
                </m:sSubSup>
                <m:r>
                  <w:rPr>
                    <w:rFonts w:ascii="Cambria Math" w:eastAsiaTheme="minorEastAsia" w:hAnsi="Cambria Math" w:cstheme="majorBidi"/>
                    <w:sz w:val="22"/>
                    <w:szCs w:val="22"/>
                  </w:rPr>
                  <m:t>=</m:t>
                </m:r>
                <m:nary>
                  <m:naryPr>
                    <m:chr m:val="∑"/>
                    <m:limLoc m:val="undOvr"/>
                    <m:subHide m:val="1"/>
                    <m:supHide m:val="1"/>
                    <m:ctrlPr>
                      <w:rPr>
                        <w:rFonts w:ascii="Cambria Math" w:eastAsiaTheme="minorEastAsia" w:hAnsi="Cambria Math" w:cstheme="majorBidi"/>
                        <w:i/>
                        <w:sz w:val="22"/>
                        <w:szCs w:val="22"/>
                      </w:rPr>
                    </m:ctrlPr>
                  </m:naryPr>
                  <m:sub/>
                  <m:sup/>
                  <m:e>
                    <m:r>
                      <m:rPr>
                        <m:sty m:val="p"/>
                      </m:rPr>
                      <w:rPr>
                        <w:rFonts w:ascii="Cambria Math" w:eastAsiaTheme="minorEastAsia" w:hAnsi="Cambria Math" w:cstheme="majorBidi"/>
                        <w:sz w:val="22"/>
                        <w:szCs w:val="22"/>
                      </w:rPr>
                      <m:t>Δ</m:t>
                    </m:r>
                    <m:sSubSup>
                      <m:sSubSupPr>
                        <m:ctrlPr>
                          <w:rPr>
                            <w:rFonts w:ascii="Cambria Math" w:eastAsiaTheme="minorEastAsia" w:hAnsi="Cambria Math" w:cstheme="majorBidi"/>
                            <w:i/>
                            <w:sz w:val="22"/>
                            <w:szCs w:val="22"/>
                          </w:rPr>
                        </m:ctrlPr>
                      </m:sSubSupPr>
                      <m:e>
                        <m:r>
                          <w:rPr>
                            <w:rFonts w:ascii="Cambria Math" w:eastAsiaTheme="minorEastAsia" w:hAnsi="Cambria Math" w:cstheme="majorBidi"/>
                            <w:sz w:val="22"/>
                            <w:szCs w:val="22"/>
                          </w:rPr>
                          <m:t>H</m:t>
                        </m:r>
                      </m:e>
                      <m:sub>
                        <m:r>
                          <w:rPr>
                            <w:rFonts w:ascii="Cambria Math" w:eastAsiaTheme="minorEastAsia" w:hAnsi="Cambria Math" w:cstheme="majorBidi"/>
                            <w:sz w:val="22"/>
                            <w:szCs w:val="22"/>
                          </w:rPr>
                          <m:t>f(products)</m:t>
                        </m:r>
                      </m:sub>
                      <m:sup>
                        <m:r>
                          <w:rPr>
                            <w:rFonts w:ascii="Cambria Math" w:eastAsiaTheme="minorEastAsia" w:hAnsi="Cambria Math" w:cstheme="majorBidi"/>
                            <w:sz w:val="22"/>
                            <w:szCs w:val="22"/>
                          </w:rPr>
                          <m:t>θ</m:t>
                        </m:r>
                      </m:sup>
                    </m:sSubSup>
                    <m:r>
                      <w:rPr>
                        <w:rFonts w:ascii="Cambria Math" w:eastAsiaTheme="minorEastAsia" w:hAnsi="Cambria Math" w:cstheme="majorBidi"/>
                        <w:sz w:val="22"/>
                        <w:szCs w:val="22"/>
                      </w:rPr>
                      <m:t>-</m:t>
                    </m:r>
                  </m:e>
                </m:nary>
                <m:nary>
                  <m:naryPr>
                    <m:chr m:val="∑"/>
                    <m:limLoc m:val="undOvr"/>
                    <m:subHide m:val="1"/>
                    <m:supHide m:val="1"/>
                    <m:ctrlPr>
                      <w:rPr>
                        <w:rFonts w:ascii="Cambria Math" w:eastAsiaTheme="minorEastAsia" w:hAnsi="Cambria Math" w:cstheme="majorBidi"/>
                        <w:i/>
                        <w:sz w:val="22"/>
                        <w:szCs w:val="22"/>
                      </w:rPr>
                    </m:ctrlPr>
                  </m:naryPr>
                  <m:sub/>
                  <m:sup/>
                  <m:e>
                    <m:r>
                      <m:rPr>
                        <m:sty m:val="p"/>
                      </m:rPr>
                      <w:rPr>
                        <w:rFonts w:ascii="Cambria Math" w:eastAsiaTheme="minorEastAsia" w:hAnsi="Cambria Math" w:cstheme="majorBidi"/>
                        <w:sz w:val="22"/>
                        <w:szCs w:val="22"/>
                      </w:rPr>
                      <m:t>Δ</m:t>
                    </m:r>
                    <m:sSubSup>
                      <m:sSubSupPr>
                        <m:ctrlPr>
                          <w:rPr>
                            <w:rFonts w:ascii="Cambria Math" w:eastAsiaTheme="minorEastAsia" w:hAnsi="Cambria Math" w:cstheme="majorBidi"/>
                            <w:i/>
                            <w:sz w:val="22"/>
                            <w:szCs w:val="22"/>
                          </w:rPr>
                        </m:ctrlPr>
                      </m:sSubSupPr>
                      <m:e>
                        <m:r>
                          <w:rPr>
                            <w:rFonts w:ascii="Cambria Math" w:eastAsiaTheme="minorEastAsia" w:hAnsi="Cambria Math" w:cstheme="majorBidi"/>
                            <w:sz w:val="22"/>
                            <w:szCs w:val="22"/>
                          </w:rPr>
                          <m:t>H</m:t>
                        </m:r>
                      </m:e>
                      <m:sub>
                        <m:r>
                          <w:rPr>
                            <w:rFonts w:ascii="Cambria Math" w:eastAsiaTheme="minorEastAsia" w:hAnsi="Cambria Math" w:cstheme="majorBidi"/>
                            <w:sz w:val="22"/>
                            <w:szCs w:val="22"/>
                          </w:rPr>
                          <m:t>f(reactants)</m:t>
                        </m:r>
                      </m:sub>
                      <m:sup>
                        <m:r>
                          <w:rPr>
                            <w:rFonts w:ascii="Cambria Math" w:eastAsiaTheme="minorEastAsia" w:hAnsi="Cambria Math" w:cstheme="majorBidi"/>
                            <w:sz w:val="22"/>
                            <w:szCs w:val="22"/>
                          </w:rPr>
                          <m:t>θ</m:t>
                        </m:r>
                      </m:sup>
                    </m:sSubSup>
                  </m:e>
                </m:nary>
                <m:r>
                  <m:rPr>
                    <m:sty m:val="p"/>
                  </m:rPr>
                  <w:rPr>
                    <w:rFonts w:ascii="Cambria Math" w:eastAsiaTheme="minorEastAsia" w:hAnsi="Cambria Math" w:cstheme="majorBidi"/>
                    <w:sz w:val="22"/>
                    <w:szCs w:val="22"/>
                  </w:rPr>
                  <m:t xml:space="preserve">  </m:t>
                </m:r>
              </m:oMath>
            </m:oMathPara>
          </w:p>
        </w:tc>
        <w:tc>
          <w:tcPr>
            <w:tcW w:w="1133" w:type="dxa"/>
          </w:tcPr>
          <w:p w14:paraId="67A108BE" w14:textId="5DEB2B0F" w:rsidR="00E5380B" w:rsidRPr="00A4782F" w:rsidRDefault="00E5380B" w:rsidP="00C9349B">
            <w:pPr>
              <w:pStyle w:val="Caption"/>
              <w:jc w:val="right"/>
              <w:rPr>
                <w:rFonts w:asciiTheme="minorBidi" w:hAnsiTheme="minorBidi" w:cstheme="minorBidi"/>
              </w:rPr>
            </w:pPr>
            <w:bookmarkStart w:id="327" w:name="_Toc152142434"/>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12</w:t>
            </w:r>
            <w:r w:rsidR="00260D8A">
              <w:rPr>
                <w:rFonts w:asciiTheme="minorBidi" w:hAnsiTheme="minorBidi" w:cstheme="minorBidi"/>
              </w:rPr>
              <w:fldChar w:fldCharType="end"/>
            </w:r>
            <w:r w:rsidRPr="00A4782F">
              <w:rPr>
                <w:rFonts w:asciiTheme="minorBidi" w:hAnsiTheme="minorBidi" w:cstheme="minorBidi"/>
              </w:rPr>
              <w:t>)</w:t>
            </w:r>
            <w:bookmarkEnd w:id="327"/>
          </w:p>
        </w:tc>
      </w:tr>
    </w:tbl>
    <w:p w14:paraId="6A8AD09F" w14:textId="77777777" w:rsidR="00B851E8" w:rsidRPr="009F1692" w:rsidRDefault="00B851E8" w:rsidP="00E5380B">
      <w:pPr>
        <w:rPr>
          <w:rFonts w:asciiTheme="majorBidi" w:hAnsiTheme="majorBidi" w:cstheme="majorBidi"/>
          <w:sz w:val="22"/>
          <w:szCs w:val="22"/>
        </w:rPr>
      </w:pPr>
    </w:p>
    <w:p w14:paraId="4DA83054" w14:textId="40AB7A99" w:rsidR="00B851E8" w:rsidRPr="00457C0E" w:rsidRDefault="00B851E8" w:rsidP="00457C0E">
      <w:pPr>
        <w:rPr>
          <w:rFonts w:asciiTheme="minorBidi" w:hAnsiTheme="minorBidi" w:cstheme="minorBidi"/>
        </w:rPr>
      </w:pPr>
      <w:r w:rsidRPr="00457C0E">
        <w:rPr>
          <w:rFonts w:asciiTheme="minorBidi" w:hAnsiTheme="minorBidi" w:cstheme="minorBidi"/>
        </w:rPr>
        <w:t>As such, there exists a gap in academic knowledge concerning:</w:t>
      </w:r>
    </w:p>
    <w:p w14:paraId="4852DA6F" w14:textId="77777777" w:rsidR="00B851E8" w:rsidRPr="00457C0E" w:rsidRDefault="00B851E8" w:rsidP="00B851E8">
      <w:pPr>
        <w:pStyle w:val="ListParagraph"/>
        <w:numPr>
          <w:ilvl w:val="0"/>
          <w:numId w:val="33"/>
        </w:numPr>
        <w:spacing w:before="0" w:line="240" w:lineRule="auto"/>
        <w:rPr>
          <w:rFonts w:asciiTheme="minorBidi" w:hAnsiTheme="minorBidi" w:cstheme="minorBidi"/>
        </w:rPr>
      </w:pPr>
      <w:r w:rsidRPr="00457C0E">
        <w:rPr>
          <w:rFonts w:asciiTheme="minorBidi" w:hAnsiTheme="minorBidi" w:cstheme="minorBidi"/>
        </w:rPr>
        <w:t>formulae to predict the size of an explosive charge used based on non-spherical containers;</w:t>
      </w:r>
    </w:p>
    <w:p w14:paraId="2D92BEF3" w14:textId="77777777" w:rsidR="00B851E8" w:rsidRPr="00457C0E" w:rsidRDefault="00B851E8" w:rsidP="00B851E8">
      <w:pPr>
        <w:pStyle w:val="ListParagraph"/>
        <w:numPr>
          <w:ilvl w:val="0"/>
          <w:numId w:val="33"/>
        </w:numPr>
        <w:spacing w:before="0" w:line="240" w:lineRule="auto"/>
        <w:rPr>
          <w:rFonts w:asciiTheme="minorBidi" w:hAnsiTheme="minorBidi" w:cstheme="minorBidi"/>
        </w:rPr>
      </w:pPr>
      <w:r w:rsidRPr="00457C0E">
        <w:rPr>
          <w:rFonts w:asciiTheme="minorBidi" w:hAnsiTheme="minorBidi" w:cstheme="minorBidi"/>
        </w:rPr>
        <w:t xml:space="preserve">how such formulae can be applied to charge position (buried, surface or near surface) and soil medium; and </w:t>
      </w:r>
    </w:p>
    <w:p w14:paraId="2986F55C" w14:textId="6B7ADFE1" w:rsidR="00B851E8" w:rsidRPr="00457C0E" w:rsidRDefault="00B851E8" w:rsidP="00457C0E">
      <w:pPr>
        <w:pStyle w:val="ListParagraph"/>
        <w:numPr>
          <w:ilvl w:val="0"/>
          <w:numId w:val="33"/>
        </w:numPr>
        <w:spacing w:before="0" w:line="240" w:lineRule="auto"/>
        <w:rPr>
          <w:rFonts w:asciiTheme="minorBidi" w:hAnsiTheme="minorBidi" w:cstheme="minorBidi"/>
        </w:rPr>
      </w:pPr>
      <w:r w:rsidRPr="00457C0E">
        <w:rPr>
          <w:rFonts w:asciiTheme="minorBidi" w:hAnsiTheme="minorBidi" w:cstheme="minorBidi"/>
        </w:rPr>
        <w:t>risk to life posed by non-ideal explosives confined within non-spherical containers.</w:t>
      </w:r>
    </w:p>
    <w:p w14:paraId="7026B783" w14:textId="548C4637" w:rsidR="00B851E8" w:rsidRPr="00457C0E" w:rsidRDefault="00B851E8" w:rsidP="00457C0E">
      <w:pPr>
        <w:rPr>
          <w:rFonts w:asciiTheme="minorBidi" w:hAnsiTheme="minorBidi" w:cstheme="minorBidi"/>
        </w:rPr>
      </w:pPr>
      <w:r w:rsidRPr="00457C0E">
        <w:rPr>
          <w:rFonts w:asciiTheme="minorBidi" w:hAnsiTheme="minorBidi" w:cstheme="minorBidi"/>
        </w:rPr>
        <w:t>This paper aims to address these criteria for surface-laid IED charges recovered and disposed of by humanitarian agencies in a conflict affected state.</w:t>
      </w:r>
    </w:p>
    <w:p w14:paraId="185AFED3" w14:textId="24372B61" w:rsidR="00B851E8" w:rsidRPr="00DA284B" w:rsidRDefault="00DA284B" w:rsidP="00DA284B">
      <w:pPr>
        <w:pStyle w:val="Heading2"/>
      </w:pPr>
      <w:bookmarkStart w:id="328" w:name="_Toc152159622"/>
      <w:r>
        <w:t>Methodology</w:t>
      </w:r>
      <w:bookmarkEnd w:id="328"/>
    </w:p>
    <w:p w14:paraId="5E1272DD" w14:textId="549176F6" w:rsidR="00B851E8" w:rsidRDefault="00B851E8" w:rsidP="00E5380B">
      <w:pPr>
        <w:rPr>
          <w:rFonts w:asciiTheme="minorBidi" w:hAnsiTheme="minorBidi" w:cstheme="minorBidi"/>
        </w:rPr>
      </w:pPr>
      <w:r w:rsidRPr="00457C0E">
        <w:rPr>
          <w:rFonts w:asciiTheme="minorBidi" w:hAnsiTheme="minorBidi" w:cstheme="minorBidi"/>
        </w:rPr>
        <w:t>Working closely with the United Nations Development Programme (UNDP) Yemen, 40 hexahedral containers comprising AN-Al of unknown explosive performance recovered from security-led operations, were detonated on an undisclosed demolition area between 18 December 2019 and 21 March 2021. The sample size of containers can be seen in</w:t>
      </w:r>
      <w:r w:rsidR="007D08C7">
        <w:rPr>
          <w:rFonts w:asciiTheme="minorBidi" w:hAnsiTheme="minorBidi" w:cstheme="minorBidi"/>
        </w:rPr>
        <w:t xml:space="preserve"> </w:t>
      </w:r>
      <w:r w:rsidR="007D08C7">
        <w:rPr>
          <w:rFonts w:asciiTheme="minorBidi" w:hAnsiTheme="minorBidi" w:cstheme="minorBidi"/>
        </w:rPr>
        <w:fldChar w:fldCharType="begin"/>
      </w:r>
      <w:r w:rsidR="007D08C7">
        <w:rPr>
          <w:rFonts w:asciiTheme="minorBidi" w:hAnsiTheme="minorBidi" w:cstheme="minorBidi"/>
        </w:rPr>
        <w:instrText xml:space="preserve"> REF _Ref151826166 \h </w:instrText>
      </w:r>
      <w:r w:rsidR="007D08C7">
        <w:rPr>
          <w:rFonts w:asciiTheme="minorBidi" w:hAnsiTheme="minorBidi" w:cstheme="minorBidi"/>
        </w:rPr>
      </w:r>
      <w:r w:rsidR="007D08C7">
        <w:rPr>
          <w:rFonts w:asciiTheme="minorBidi"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2</w:t>
      </w:r>
      <w:r w:rsidR="007D08C7">
        <w:rPr>
          <w:rFonts w:asciiTheme="minorBidi" w:hAnsiTheme="minorBidi" w:cstheme="minorBidi"/>
        </w:rPr>
        <w:fldChar w:fldCharType="end"/>
      </w:r>
      <w:r w:rsidRPr="00457C0E">
        <w:rPr>
          <w:rFonts w:asciiTheme="minorBidi" w:hAnsiTheme="minorBidi" w:cstheme="minorBidi"/>
        </w:rPr>
        <w:t xml:space="preserve">, with the dimensions of each container, and the mass of the explosive filling, shown in </w:t>
      </w:r>
      <w:r w:rsidR="007D08C7">
        <w:rPr>
          <w:rFonts w:asciiTheme="minorBidi" w:hAnsiTheme="minorBidi" w:cstheme="minorBidi"/>
        </w:rPr>
        <w:fldChar w:fldCharType="begin"/>
      </w:r>
      <w:r w:rsidR="007D08C7">
        <w:rPr>
          <w:rFonts w:asciiTheme="minorBidi" w:hAnsiTheme="minorBidi" w:cstheme="minorBidi"/>
        </w:rPr>
        <w:instrText xml:space="preserve"> REF _Ref151826212 \h </w:instrText>
      </w:r>
      <w:r w:rsidR="007D08C7">
        <w:rPr>
          <w:rFonts w:asciiTheme="minorBidi" w:hAnsiTheme="minorBidi" w:cstheme="minorBidi"/>
        </w:rPr>
      </w:r>
      <w:r w:rsidR="007D08C7">
        <w:rPr>
          <w:rFonts w:asciiTheme="minorBidi"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3</w:t>
      </w:r>
      <w:r w:rsidR="007D08C7">
        <w:rPr>
          <w:rFonts w:asciiTheme="minorBidi" w:hAnsiTheme="minorBidi" w:cstheme="minorBidi"/>
        </w:rPr>
        <w:fldChar w:fldCharType="end"/>
      </w:r>
      <w:r w:rsidR="007D08C7">
        <w:rPr>
          <w:rFonts w:asciiTheme="minorBidi" w:hAnsiTheme="minorBidi" w:cstheme="minorBidi"/>
        </w:rPr>
        <w:t>.</w:t>
      </w:r>
    </w:p>
    <w:p w14:paraId="181A43E3" w14:textId="7F835403" w:rsidR="00A17CD6" w:rsidRPr="00E5380B" w:rsidRDefault="00A17CD6" w:rsidP="00A17CD6">
      <w:pPr>
        <w:pStyle w:val="Caption"/>
        <w:jc w:val="center"/>
        <w:rPr>
          <w:rFonts w:asciiTheme="minorBidi" w:hAnsiTheme="minorBidi" w:cstheme="minorBidi"/>
        </w:rPr>
      </w:pPr>
      <w:bookmarkStart w:id="329" w:name="_Ref151826166"/>
      <w:bookmarkStart w:id="330" w:name="_Toc152159705"/>
      <w:r>
        <w:t xml:space="preserve">Table </w:t>
      </w:r>
      <w:fldSimple w:instr=" STYLEREF 1 \s ">
        <w:r w:rsidR="00772689">
          <w:rPr>
            <w:noProof/>
            <w:cs/>
          </w:rPr>
          <w:t>‎</w:t>
        </w:r>
        <w:r w:rsidR="00772689">
          <w:rPr>
            <w:noProof/>
          </w:rPr>
          <w:t>6</w:t>
        </w:r>
      </w:fldSimple>
      <w:r w:rsidR="002D7B4D">
        <w:noBreakHyphen/>
      </w:r>
      <w:fldSimple w:instr=" SEQ Table \* ARABIC \s 1 ">
        <w:r w:rsidR="00772689">
          <w:rPr>
            <w:noProof/>
          </w:rPr>
          <w:t>2</w:t>
        </w:r>
      </w:fldSimple>
      <w:bookmarkEnd w:id="329"/>
      <w:r>
        <w:t xml:space="preserve">: </w:t>
      </w:r>
      <w:r w:rsidRPr="00874FF6">
        <w:t>Quantity of containers available for trial</w:t>
      </w:r>
      <w:bookmarkEnd w:id="330"/>
    </w:p>
    <w:tbl>
      <w:tblPr>
        <w:tblStyle w:val="PlainTable5"/>
        <w:tblW w:w="9067" w:type="dxa"/>
        <w:tblLook w:val="04A0" w:firstRow="1" w:lastRow="0" w:firstColumn="1" w:lastColumn="0" w:noHBand="0" w:noVBand="1"/>
      </w:tblPr>
      <w:tblGrid>
        <w:gridCol w:w="2252"/>
        <w:gridCol w:w="2252"/>
        <w:gridCol w:w="4563"/>
      </w:tblGrid>
      <w:tr w:rsidR="00B851E8" w14:paraId="4C276D99" w14:textId="77777777" w:rsidTr="00C9349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2252" w:type="dxa"/>
          </w:tcPr>
          <w:p w14:paraId="04CD7C81" w14:textId="77777777" w:rsidR="00B851E8" w:rsidRDefault="00B851E8" w:rsidP="00C9349B">
            <w:pPr>
              <w:rPr>
                <w:rFonts w:asciiTheme="majorBidi" w:hAnsiTheme="majorBidi"/>
                <w:sz w:val="22"/>
                <w:szCs w:val="22"/>
              </w:rPr>
            </w:pPr>
            <w:r>
              <w:rPr>
                <w:rFonts w:asciiTheme="majorBidi" w:hAnsiTheme="majorBidi"/>
                <w:sz w:val="22"/>
                <w:szCs w:val="22"/>
              </w:rPr>
              <w:t>Container</w:t>
            </w:r>
          </w:p>
        </w:tc>
        <w:tc>
          <w:tcPr>
            <w:tcW w:w="2252" w:type="dxa"/>
          </w:tcPr>
          <w:p w14:paraId="5A2E09C6" w14:textId="77777777" w:rsidR="00B851E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Pr>
                <w:rFonts w:asciiTheme="majorBidi" w:hAnsiTheme="majorBidi"/>
                <w:sz w:val="22"/>
                <w:szCs w:val="22"/>
              </w:rPr>
              <w:t>Quantity</w:t>
            </w:r>
          </w:p>
        </w:tc>
        <w:tc>
          <w:tcPr>
            <w:tcW w:w="4563" w:type="dxa"/>
          </w:tcPr>
          <w:p w14:paraId="3339D183" w14:textId="77777777" w:rsidR="00B851E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Pr>
                <w:rFonts w:asciiTheme="majorBidi" w:hAnsiTheme="majorBidi"/>
                <w:sz w:val="22"/>
                <w:szCs w:val="22"/>
              </w:rPr>
              <w:t>Comment</w:t>
            </w:r>
          </w:p>
        </w:tc>
      </w:tr>
      <w:tr w:rsidR="00B851E8" w14:paraId="059EDEF8"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2" w:type="dxa"/>
          </w:tcPr>
          <w:p w14:paraId="1FA46CB6" w14:textId="77777777" w:rsidR="00B851E8" w:rsidRDefault="00B851E8" w:rsidP="00C9349B">
            <w:pPr>
              <w:rPr>
                <w:rFonts w:asciiTheme="majorBidi" w:hAnsiTheme="majorBidi"/>
                <w:sz w:val="22"/>
                <w:szCs w:val="22"/>
              </w:rPr>
            </w:pPr>
            <w:r>
              <w:rPr>
                <w:rFonts w:asciiTheme="majorBidi" w:hAnsiTheme="majorBidi"/>
                <w:sz w:val="22"/>
                <w:szCs w:val="22"/>
              </w:rPr>
              <w:t>5L</w:t>
            </w:r>
          </w:p>
        </w:tc>
        <w:tc>
          <w:tcPr>
            <w:tcW w:w="2252" w:type="dxa"/>
          </w:tcPr>
          <w:p w14:paraId="01EB4BB3" w14:textId="77777777" w:rsidR="00B851E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10</w:t>
            </w:r>
          </w:p>
        </w:tc>
        <w:tc>
          <w:tcPr>
            <w:tcW w:w="4563" w:type="dxa"/>
            <w:vMerge w:val="restart"/>
          </w:tcPr>
          <w:p w14:paraId="3AC3D3BD" w14:textId="77777777" w:rsidR="00B851E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Intelligence reporting identified AN-Al HME manufactured in bulk, but the precise AN-Al stoichiometry was unknown. 20L containers were by far the most available within the supply chain.</w:t>
            </w:r>
          </w:p>
        </w:tc>
      </w:tr>
      <w:tr w:rsidR="00B851E8" w14:paraId="38BC5FE7" w14:textId="77777777" w:rsidTr="00C9349B">
        <w:tc>
          <w:tcPr>
            <w:cnfStyle w:val="001000000000" w:firstRow="0" w:lastRow="0" w:firstColumn="1" w:lastColumn="0" w:oddVBand="0" w:evenVBand="0" w:oddHBand="0" w:evenHBand="0" w:firstRowFirstColumn="0" w:firstRowLastColumn="0" w:lastRowFirstColumn="0" w:lastRowLastColumn="0"/>
            <w:tcW w:w="2252" w:type="dxa"/>
          </w:tcPr>
          <w:p w14:paraId="3ADC8A63" w14:textId="77777777" w:rsidR="00B851E8" w:rsidRDefault="00B851E8" w:rsidP="00C9349B">
            <w:pPr>
              <w:rPr>
                <w:rFonts w:asciiTheme="majorBidi" w:hAnsiTheme="majorBidi"/>
                <w:sz w:val="22"/>
                <w:szCs w:val="22"/>
              </w:rPr>
            </w:pPr>
            <w:r>
              <w:rPr>
                <w:rFonts w:asciiTheme="majorBidi" w:hAnsiTheme="majorBidi"/>
                <w:sz w:val="22"/>
                <w:szCs w:val="22"/>
              </w:rPr>
              <w:t>10L</w:t>
            </w:r>
          </w:p>
        </w:tc>
        <w:tc>
          <w:tcPr>
            <w:tcW w:w="2252" w:type="dxa"/>
          </w:tcPr>
          <w:p w14:paraId="39B5DDF1" w14:textId="77777777" w:rsidR="00B851E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10</w:t>
            </w:r>
          </w:p>
        </w:tc>
        <w:tc>
          <w:tcPr>
            <w:tcW w:w="4563" w:type="dxa"/>
            <w:vMerge/>
          </w:tcPr>
          <w:p w14:paraId="1110488F" w14:textId="77777777" w:rsidR="00B851E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p>
        </w:tc>
      </w:tr>
      <w:tr w:rsidR="00B851E8" w14:paraId="14337E63"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2252" w:type="dxa"/>
          </w:tcPr>
          <w:p w14:paraId="2DB80579" w14:textId="77777777" w:rsidR="00B851E8" w:rsidRDefault="00B851E8" w:rsidP="00C9349B">
            <w:pPr>
              <w:rPr>
                <w:rFonts w:asciiTheme="majorBidi" w:hAnsiTheme="majorBidi"/>
                <w:sz w:val="22"/>
                <w:szCs w:val="22"/>
              </w:rPr>
            </w:pPr>
            <w:r>
              <w:rPr>
                <w:rFonts w:asciiTheme="majorBidi" w:hAnsiTheme="majorBidi"/>
                <w:sz w:val="22"/>
                <w:szCs w:val="22"/>
              </w:rPr>
              <w:t>20L</w:t>
            </w:r>
          </w:p>
        </w:tc>
        <w:tc>
          <w:tcPr>
            <w:tcW w:w="2252" w:type="dxa"/>
          </w:tcPr>
          <w:p w14:paraId="07B6C3A9" w14:textId="77777777" w:rsidR="00B851E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15</w:t>
            </w:r>
          </w:p>
        </w:tc>
        <w:tc>
          <w:tcPr>
            <w:tcW w:w="4563" w:type="dxa"/>
            <w:vMerge/>
          </w:tcPr>
          <w:p w14:paraId="097CCF90" w14:textId="77777777" w:rsidR="00B851E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p>
        </w:tc>
      </w:tr>
      <w:tr w:rsidR="00B851E8" w14:paraId="412B3553" w14:textId="77777777" w:rsidTr="00C9349B">
        <w:tc>
          <w:tcPr>
            <w:cnfStyle w:val="001000000000" w:firstRow="0" w:lastRow="0" w:firstColumn="1" w:lastColumn="0" w:oddVBand="0" w:evenVBand="0" w:oddHBand="0" w:evenHBand="0" w:firstRowFirstColumn="0" w:firstRowLastColumn="0" w:lastRowFirstColumn="0" w:lastRowLastColumn="0"/>
            <w:tcW w:w="2252" w:type="dxa"/>
          </w:tcPr>
          <w:p w14:paraId="168462DA" w14:textId="77777777" w:rsidR="00B851E8" w:rsidRDefault="00B851E8" w:rsidP="00C9349B">
            <w:pPr>
              <w:rPr>
                <w:rFonts w:asciiTheme="majorBidi" w:hAnsiTheme="majorBidi"/>
                <w:sz w:val="22"/>
                <w:szCs w:val="22"/>
              </w:rPr>
            </w:pPr>
            <w:r>
              <w:rPr>
                <w:rFonts w:asciiTheme="majorBidi" w:hAnsiTheme="majorBidi"/>
                <w:sz w:val="22"/>
                <w:szCs w:val="22"/>
              </w:rPr>
              <w:t>40L</w:t>
            </w:r>
          </w:p>
        </w:tc>
        <w:tc>
          <w:tcPr>
            <w:tcW w:w="2252" w:type="dxa"/>
          </w:tcPr>
          <w:p w14:paraId="6FD0F23A" w14:textId="77777777" w:rsidR="00B851E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5</w:t>
            </w:r>
          </w:p>
        </w:tc>
        <w:tc>
          <w:tcPr>
            <w:tcW w:w="4563" w:type="dxa"/>
            <w:vMerge/>
          </w:tcPr>
          <w:p w14:paraId="3DE97B47" w14:textId="77777777" w:rsidR="00B851E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p>
        </w:tc>
      </w:tr>
    </w:tbl>
    <w:p w14:paraId="36FE0249" w14:textId="203FD3AE" w:rsidR="00B851E8" w:rsidRDefault="00B851E8" w:rsidP="00E5380B">
      <w:pPr>
        <w:pStyle w:val="Caption"/>
        <w:jc w:val="center"/>
      </w:pPr>
    </w:p>
    <w:p w14:paraId="2FE5F6F3" w14:textId="295340D5" w:rsidR="007D08C7" w:rsidRPr="007D08C7" w:rsidRDefault="007D08C7" w:rsidP="007D08C7">
      <w:pPr>
        <w:pStyle w:val="Caption"/>
        <w:jc w:val="center"/>
      </w:pPr>
      <w:bookmarkStart w:id="331" w:name="_Ref151826212"/>
      <w:bookmarkStart w:id="332" w:name="_Toc152159706"/>
      <w:r>
        <w:t xml:space="preserve">Table </w:t>
      </w:r>
      <w:fldSimple w:instr=" STYLEREF 1 \s ">
        <w:r w:rsidR="00772689">
          <w:rPr>
            <w:noProof/>
            <w:cs/>
          </w:rPr>
          <w:t>‎</w:t>
        </w:r>
        <w:r w:rsidR="00772689">
          <w:rPr>
            <w:noProof/>
          </w:rPr>
          <w:t>6</w:t>
        </w:r>
      </w:fldSimple>
      <w:r w:rsidR="002D7B4D">
        <w:noBreakHyphen/>
      </w:r>
      <w:fldSimple w:instr=" SEQ Table \* ARABIC \s 1 ">
        <w:r w:rsidR="00772689">
          <w:rPr>
            <w:noProof/>
          </w:rPr>
          <w:t>3</w:t>
        </w:r>
      </w:fldSimple>
      <w:bookmarkEnd w:id="331"/>
      <w:r>
        <w:t xml:space="preserve">: </w:t>
      </w:r>
      <w:r w:rsidRPr="00473984">
        <w:t>Container dimensions used for trial</w:t>
      </w:r>
      <w:bookmarkEnd w:id="332"/>
    </w:p>
    <w:tbl>
      <w:tblPr>
        <w:tblStyle w:val="PlainTable5"/>
        <w:tblW w:w="0" w:type="auto"/>
        <w:tblLook w:val="04A0" w:firstRow="1" w:lastRow="0" w:firstColumn="1" w:lastColumn="0" w:noHBand="0" w:noVBand="1"/>
      </w:tblPr>
      <w:tblGrid>
        <w:gridCol w:w="1221"/>
        <w:gridCol w:w="1006"/>
        <w:gridCol w:w="1006"/>
        <w:gridCol w:w="1006"/>
        <w:gridCol w:w="1110"/>
        <w:gridCol w:w="1152"/>
        <w:gridCol w:w="959"/>
        <w:gridCol w:w="1044"/>
      </w:tblGrid>
      <w:tr w:rsidR="00B851E8" w:rsidRPr="009F1692" w14:paraId="370D31CC" w14:textId="77777777" w:rsidTr="00C9349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1241" w:type="dxa"/>
          </w:tcPr>
          <w:p w14:paraId="49AA83C2"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Container</w:t>
            </w:r>
          </w:p>
        </w:tc>
        <w:tc>
          <w:tcPr>
            <w:tcW w:w="1095" w:type="dxa"/>
          </w:tcPr>
          <w:p w14:paraId="2D8D9021"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L [m]</w:t>
            </w:r>
          </w:p>
        </w:tc>
        <w:tc>
          <w:tcPr>
            <w:tcW w:w="1095" w:type="dxa"/>
          </w:tcPr>
          <w:p w14:paraId="2ADF15FC"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W [m]</w:t>
            </w:r>
          </w:p>
        </w:tc>
        <w:tc>
          <w:tcPr>
            <w:tcW w:w="1095" w:type="dxa"/>
          </w:tcPr>
          <w:p w14:paraId="4B5B2FC6"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H [m]</w:t>
            </w:r>
          </w:p>
        </w:tc>
        <w:tc>
          <w:tcPr>
            <w:tcW w:w="1166" w:type="dxa"/>
          </w:tcPr>
          <w:p w14:paraId="0444A6DC"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Area [m</w:t>
            </w:r>
            <w:r w:rsidRPr="00C031F6">
              <w:rPr>
                <w:rFonts w:asciiTheme="majorBidi" w:hAnsiTheme="majorBidi"/>
                <w:sz w:val="22"/>
                <w:szCs w:val="22"/>
                <w:vertAlign w:val="superscript"/>
              </w:rPr>
              <w:t>2</w:t>
            </w:r>
            <w:r w:rsidRPr="009F1692">
              <w:rPr>
                <w:rFonts w:asciiTheme="majorBidi" w:hAnsiTheme="majorBidi"/>
                <w:sz w:val="22"/>
                <w:szCs w:val="22"/>
              </w:rPr>
              <w:t>]</w:t>
            </w:r>
          </w:p>
          <w:p w14:paraId="58C1F6EC"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P</w:t>
            </w:r>
            <w:r w:rsidRPr="00BB7AB4">
              <w:rPr>
                <w:rFonts w:asciiTheme="majorBidi" w:hAnsiTheme="majorBidi"/>
                <w:sz w:val="22"/>
                <w:szCs w:val="22"/>
                <w:vertAlign w:val="subscript"/>
              </w:rPr>
              <w:t>k</w:t>
            </w:r>
          </w:p>
        </w:tc>
        <w:tc>
          <w:tcPr>
            <w:tcW w:w="1195" w:type="dxa"/>
          </w:tcPr>
          <w:p w14:paraId="242AB3FF"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Volume (m</w:t>
            </w:r>
            <w:r w:rsidRPr="00C031F6">
              <w:rPr>
                <w:rFonts w:asciiTheme="majorBidi" w:hAnsiTheme="majorBidi"/>
                <w:sz w:val="22"/>
                <w:szCs w:val="22"/>
                <w:vertAlign w:val="superscript"/>
              </w:rPr>
              <w:t>3</w:t>
            </w:r>
            <w:r w:rsidRPr="009F1692">
              <w:rPr>
                <w:rFonts w:asciiTheme="majorBidi" w:hAnsiTheme="majorBidi"/>
                <w:sz w:val="22"/>
                <w:szCs w:val="22"/>
              </w:rPr>
              <w:t>)</w:t>
            </w:r>
          </w:p>
        </w:tc>
        <w:tc>
          <w:tcPr>
            <w:tcW w:w="1012" w:type="dxa"/>
          </w:tcPr>
          <w:p w14:paraId="15480592"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Mass of AN-Al [kg]</w:t>
            </w:r>
          </w:p>
        </w:tc>
        <w:tc>
          <w:tcPr>
            <w:tcW w:w="1121" w:type="dxa"/>
          </w:tcPr>
          <w:p w14:paraId="070A73E8"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H:L ratio</w:t>
            </w:r>
          </w:p>
        </w:tc>
      </w:tr>
      <w:tr w:rsidR="00B851E8" w:rsidRPr="009F1692" w14:paraId="6F8C3E0F"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41" w:type="dxa"/>
          </w:tcPr>
          <w:p w14:paraId="103C2086"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5 L</w:t>
            </w:r>
          </w:p>
        </w:tc>
        <w:tc>
          <w:tcPr>
            <w:tcW w:w="1095" w:type="dxa"/>
          </w:tcPr>
          <w:p w14:paraId="6DB87E1B"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230</w:t>
            </w:r>
          </w:p>
        </w:tc>
        <w:tc>
          <w:tcPr>
            <w:tcW w:w="1095" w:type="dxa"/>
          </w:tcPr>
          <w:p w14:paraId="59CAD24F"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100</w:t>
            </w:r>
          </w:p>
        </w:tc>
        <w:tc>
          <w:tcPr>
            <w:tcW w:w="1095" w:type="dxa"/>
          </w:tcPr>
          <w:p w14:paraId="54F30E51"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270</w:t>
            </w:r>
          </w:p>
        </w:tc>
        <w:tc>
          <w:tcPr>
            <w:tcW w:w="1166" w:type="dxa"/>
          </w:tcPr>
          <w:p w14:paraId="0B792FAB"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0.0621</w:t>
            </w:r>
          </w:p>
        </w:tc>
        <w:tc>
          <w:tcPr>
            <w:tcW w:w="1195" w:type="dxa"/>
          </w:tcPr>
          <w:p w14:paraId="4326585C"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0.00621</w:t>
            </w:r>
          </w:p>
        </w:tc>
        <w:tc>
          <w:tcPr>
            <w:tcW w:w="1012" w:type="dxa"/>
          </w:tcPr>
          <w:p w14:paraId="3118A5D4"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7.1</w:t>
            </w:r>
          </w:p>
        </w:tc>
        <w:tc>
          <w:tcPr>
            <w:tcW w:w="1121" w:type="dxa"/>
          </w:tcPr>
          <w:p w14:paraId="199E78C8"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1.17</w:t>
            </w:r>
          </w:p>
        </w:tc>
      </w:tr>
      <w:tr w:rsidR="00B851E8" w:rsidRPr="009F1692" w14:paraId="749E83D8" w14:textId="77777777" w:rsidTr="00C9349B">
        <w:tc>
          <w:tcPr>
            <w:cnfStyle w:val="001000000000" w:firstRow="0" w:lastRow="0" w:firstColumn="1" w:lastColumn="0" w:oddVBand="0" w:evenVBand="0" w:oddHBand="0" w:evenHBand="0" w:firstRowFirstColumn="0" w:firstRowLastColumn="0" w:lastRowFirstColumn="0" w:lastRowLastColumn="0"/>
            <w:tcW w:w="1241" w:type="dxa"/>
          </w:tcPr>
          <w:p w14:paraId="7235C87F"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10 L</w:t>
            </w:r>
          </w:p>
        </w:tc>
        <w:tc>
          <w:tcPr>
            <w:tcW w:w="1095" w:type="dxa"/>
          </w:tcPr>
          <w:p w14:paraId="1459A481"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226</w:t>
            </w:r>
          </w:p>
        </w:tc>
        <w:tc>
          <w:tcPr>
            <w:tcW w:w="1095" w:type="dxa"/>
          </w:tcPr>
          <w:p w14:paraId="4E089FC9"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194</w:t>
            </w:r>
          </w:p>
        </w:tc>
        <w:tc>
          <w:tcPr>
            <w:tcW w:w="1095" w:type="dxa"/>
          </w:tcPr>
          <w:p w14:paraId="3BE6C154"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324</w:t>
            </w:r>
          </w:p>
        </w:tc>
        <w:tc>
          <w:tcPr>
            <w:tcW w:w="1166" w:type="dxa"/>
          </w:tcPr>
          <w:p w14:paraId="1E938F28"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0.0732</w:t>
            </w:r>
          </w:p>
        </w:tc>
        <w:tc>
          <w:tcPr>
            <w:tcW w:w="1195" w:type="dxa"/>
          </w:tcPr>
          <w:p w14:paraId="1DE7AAA1"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0.01421</w:t>
            </w:r>
          </w:p>
        </w:tc>
        <w:tc>
          <w:tcPr>
            <w:tcW w:w="1012" w:type="dxa"/>
          </w:tcPr>
          <w:p w14:paraId="5B89A5B3"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16.3</w:t>
            </w:r>
          </w:p>
        </w:tc>
        <w:tc>
          <w:tcPr>
            <w:tcW w:w="1121" w:type="dxa"/>
          </w:tcPr>
          <w:p w14:paraId="4AA69B3E"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1.43</w:t>
            </w:r>
          </w:p>
        </w:tc>
      </w:tr>
      <w:tr w:rsidR="00B851E8" w:rsidRPr="009F1692" w14:paraId="02705651"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1241" w:type="dxa"/>
          </w:tcPr>
          <w:p w14:paraId="0034EC02"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20 L</w:t>
            </w:r>
          </w:p>
        </w:tc>
        <w:tc>
          <w:tcPr>
            <w:tcW w:w="1095" w:type="dxa"/>
          </w:tcPr>
          <w:p w14:paraId="094EC9FE"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290</w:t>
            </w:r>
          </w:p>
        </w:tc>
        <w:tc>
          <w:tcPr>
            <w:tcW w:w="1095" w:type="dxa"/>
          </w:tcPr>
          <w:p w14:paraId="2EA7D0C5"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240</w:t>
            </w:r>
          </w:p>
        </w:tc>
        <w:tc>
          <w:tcPr>
            <w:tcW w:w="1095" w:type="dxa"/>
          </w:tcPr>
          <w:p w14:paraId="7700DFF5"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400</w:t>
            </w:r>
          </w:p>
        </w:tc>
        <w:tc>
          <w:tcPr>
            <w:tcW w:w="1166" w:type="dxa"/>
          </w:tcPr>
          <w:p w14:paraId="779CB91E"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0.1160</w:t>
            </w:r>
          </w:p>
        </w:tc>
        <w:tc>
          <w:tcPr>
            <w:tcW w:w="1195" w:type="dxa"/>
          </w:tcPr>
          <w:p w14:paraId="5276A6EA"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0.02784</w:t>
            </w:r>
          </w:p>
        </w:tc>
        <w:tc>
          <w:tcPr>
            <w:tcW w:w="1012" w:type="dxa"/>
          </w:tcPr>
          <w:p w14:paraId="2CEE31F4"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32.6</w:t>
            </w:r>
          </w:p>
        </w:tc>
        <w:tc>
          <w:tcPr>
            <w:tcW w:w="1121" w:type="dxa"/>
          </w:tcPr>
          <w:p w14:paraId="48FF3A67"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1.38</w:t>
            </w:r>
          </w:p>
        </w:tc>
      </w:tr>
      <w:tr w:rsidR="00B851E8" w:rsidRPr="009F1692" w14:paraId="5C477F98" w14:textId="77777777" w:rsidTr="00C9349B">
        <w:tc>
          <w:tcPr>
            <w:cnfStyle w:val="001000000000" w:firstRow="0" w:lastRow="0" w:firstColumn="1" w:lastColumn="0" w:oddVBand="0" w:evenVBand="0" w:oddHBand="0" w:evenHBand="0" w:firstRowFirstColumn="0" w:firstRowLastColumn="0" w:lastRowFirstColumn="0" w:lastRowLastColumn="0"/>
            <w:tcW w:w="1241" w:type="dxa"/>
          </w:tcPr>
          <w:p w14:paraId="2AAC0D2F"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40 L</w:t>
            </w:r>
          </w:p>
        </w:tc>
        <w:tc>
          <w:tcPr>
            <w:tcW w:w="1095" w:type="dxa"/>
          </w:tcPr>
          <w:p w14:paraId="2582A0EA"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400</w:t>
            </w:r>
          </w:p>
        </w:tc>
        <w:tc>
          <w:tcPr>
            <w:tcW w:w="1095" w:type="dxa"/>
          </w:tcPr>
          <w:p w14:paraId="1F63FD83"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240</w:t>
            </w:r>
          </w:p>
        </w:tc>
        <w:tc>
          <w:tcPr>
            <w:tcW w:w="1095" w:type="dxa"/>
          </w:tcPr>
          <w:p w14:paraId="5A014F86"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580</w:t>
            </w:r>
          </w:p>
        </w:tc>
        <w:tc>
          <w:tcPr>
            <w:tcW w:w="1166" w:type="dxa"/>
          </w:tcPr>
          <w:p w14:paraId="7F54A5B6"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0.2320</w:t>
            </w:r>
          </w:p>
        </w:tc>
        <w:tc>
          <w:tcPr>
            <w:tcW w:w="1195" w:type="dxa"/>
          </w:tcPr>
          <w:p w14:paraId="6D6635BE"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0.05568</w:t>
            </w:r>
          </w:p>
        </w:tc>
        <w:tc>
          <w:tcPr>
            <w:tcW w:w="1012" w:type="dxa"/>
          </w:tcPr>
          <w:p w14:paraId="0528B955"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65.2</w:t>
            </w:r>
          </w:p>
        </w:tc>
        <w:tc>
          <w:tcPr>
            <w:tcW w:w="1121" w:type="dxa"/>
          </w:tcPr>
          <w:p w14:paraId="065A965F"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1.45</w:t>
            </w:r>
          </w:p>
        </w:tc>
      </w:tr>
    </w:tbl>
    <w:p w14:paraId="7C14A930" w14:textId="7C56A775" w:rsidR="00B851E8" w:rsidRDefault="00B851E8" w:rsidP="00E5380B">
      <w:pPr>
        <w:pStyle w:val="Caption"/>
        <w:jc w:val="center"/>
        <w:rPr>
          <w:rFonts w:asciiTheme="majorBidi" w:hAnsiTheme="majorBidi" w:cstheme="majorBidi"/>
          <w:szCs w:val="22"/>
        </w:rPr>
      </w:pPr>
    </w:p>
    <w:p w14:paraId="3517FF64" w14:textId="4F42221A" w:rsidR="00B851E8" w:rsidRPr="00CF13E9" w:rsidRDefault="00B851E8" w:rsidP="000044E8">
      <w:pPr>
        <w:rPr>
          <w:rFonts w:asciiTheme="minorBidi" w:hAnsiTheme="minorBidi" w:cstheme="minorBidi"/>
        </w:rPr>
      </w:pPr>
      <w:r w:rsidRPr="00CF13E9">
        <w:rPr>
          <w:rFonts w:asciiTheme="minorBidi" w:hAnsiTheme="minorBidi" w:cstheme="minorBidi"/>
        </w:rPr>
        <w:t>Where:</w:t>
      </w:r>
    </w:p>
    <w:p w14:paraId="74AD79FD" w14:textId="77777777" w:rsidR="00B851E8" w:rsidRPr="00CF13E9" w:rsidRDefault="00B851E8" w:rsidP="00B851E8">
      <w:pPr>
        <w:pStyle w:val="ListParagraph"/>
        <w:numPr>
          <w:ilvl w:val="0"/>
          <w:numId w:val="35"/>
        </w:numPr>
        <w:spacing w:before="0" w:line="240" w:lineRule="auto"/>
        <w:rPr>
          <w:rFonts w:asciiTheme="minorBidi" w:hAnsiTheme="minorBidi" w:cstheme="minorBidi"/>
        </w:rPr>
      </w:pPr>
      <w:r w:rsidRPr="00CF13E9">
        <w:rPr>
          <w:rFonts w:asciiTheme="minorBidi" w:hAnsiTheme="minorBidi" w:cstheme="minorBidi"/>
          <w:i/>
          <w:iCs/>
        </w:rPr>
        <w:t>L, W</w:t>
      </w:r>
      <w:r w:rsidRPr="00CF13E9">
        <w:rPr>
          <w:rFonts w:asciiTheme="minorBidi" w:hAnsiTheme="minorBidi" w:cstheme="minorBidi"/>
        </w:rPr>
        <w:t xml:space="preserve"> and </w:t>
      </w:r>
      <w:r w:rsidRPr="00CF13E9">
        <w:rPr>
          <w:rFonts w:asciiTheme="minorBidi" w:hAnsiTheme="minorBidi" w:cstheme="minorBidi"/>
          <w:i/>
          <w:iCs/>
        </w:rPr>
        <w:t>H</w:t>
      </w:r>
      <w:r w:rsidRPr="00CF13E9">
        <w:rPr>
          <w:rFonts w:asciiTheme="minorBidi" w:hAnsiTheme="minorBidi" w:cstheme="minorBidi"/>
        </w:rPr>
        <w:t xml:space="preserve"> [m] represent the length, width and height dimensions of the container;</w:t>
      </w:r>
    </w:p>
    <w:p w14:paraId="3E2DD6DF" w14:textId="77777777" w:rsidR="00B851E8" w:rsidRPr="00CF13E9" w:rsidRDefault="00B851E8" w:rsidP="00B851E8">
      <w:pPr>
        <w:pStyle w:val="ListParagraph"/>
        <w:numPr>
          <w:ilvl w:val="0"/>
          <w:numId w:val="35"/>
        </w:numPr>
        <w:spacing w:before="0" w:line="240" w:lineRule="auto"/>
        <w:rPr>
          <w:rFonts w:asciiTheme="minorBidi" w:hAnsiTheme="minorBidi" w:cstheme="minorBidi"/>
        </w:rPr>
      </w:pPr>
      <w:r w:rsidRPr="00CF13E9">
        <w:rPr>
          <w:rFonts w:asciiTheme="minorBidi" w:hAnsiTheme="minorBidi" w:cstheme="minorBidi"/>
          <w:i/>
          <w:iCs/>
        </w:rPr>
        <w:t>P</w:t>
      </w:r>
      <w:r w:rsidRPr="00CF13E9">
        <w:rPr>
          <w:rFonts w:asciiTheme="minorBidi" w:hAnsiTheme="minorBidi" w:cstheme="minorBidi"/>
          <w:i/>
          <w:iCs/>
          <w:vertAlign w:val="subscript"/>
        </w:rPr>
        <w:t>k</w:t>
      </w:r>
      <w:r w:rsidRPr="00CF13E9">
        <w:rPr>
          <w:rFonts w:asciiTheme="minorBidi" w:hAnsiTheme="minorBidi" w:cstheme="minorBidi"/>
        </w:rPr>
        <w:t xml:space="preserve"> [m</w:t>
      </w:r>
      <w:r w:rsidRPr="00CF13E9">
        <w:rPr>
          <w:rFonts w:asciiTheme="minorBidi" w:hAnsiTheme="minorBidi" w:cstheme="minorBidi"/>
          <w:vertAlign w:val="superscript"/>
        </w:rPr>
        <w:t>2</w:t>
      </w:r>
      <w:r w:rsidRPr="00CF13E9">
        <w:rPr>
          <w:rFonts w:asciiTheme="minorBidi" w:hAnsiTheme="minorBidi" w:cstheme="minorBidi"/>
        </w:rPr>
        <w:t xml:space="preserve">] represents the area of the L and H dimension laid on the surface of the soil; </w:t>
      </w:r>
    </w:p>
    <w:p w14:paraId="7F98FB81" w14:textId="77777777" w:rsidR="00B851E8" w:rsidRPr="00CF13E9" w:rsidRDefault="00B851E8" w:rsidP="00B851E8">
      <w:pPr>
        <w:pStyle w:val="ListParagraph"/>
        <w:numPr>
          <w:ilvl w:val="0"/>
          <w:numId w:val="35"/>
        </w:numPr>
        <w:spacing w:before="0" w:line="240" w:lineRule="auto"/>
        <w:rPr>
          <w:rFonts w:asciiTheme="minorBidi" w:hAnsiTheme="minorBidi" w:cstheme="minorBidi"/>
        </w:rPr>
      </w:pPr>
      <w:r w:rsidRPr="00CF13E9">
        <w:rPr>
          <w:rFonts w:asciiTheme="minorBidi" w:hAnsiTheme="minorBidi" w:cstheme="minorBidi"/>
        </w:rPr>
        <w:t>Volume [m</w:t>
      </w:r>
      <w:r w:rsidRPr="00CF13E9">
        <w:rPr>
          <w:rFonts w:asciiTheme="minorBidi" w:hAnsiTheme="minorBidi" w:cstheme="minorBidi"/>
          <w:vertAlign w:val="superscript"/>
        </w:rPr>
        <w:t>3</w:t>
      </w:r>
      <w:r w:rsidRPr="00CF13E9">
        <w:rPr>
          <w:rFonts w:asciiTheme="minorBidi" w:hAnsiTheme="minorBidi" w:cstheme="minorBidi"/>
        </w:rPr>
        <w:t>] represents the L x W x H of each container; and</w:t>
      </w:r>
    </w:p>
    <w:p w14:paraId="2AF5838B" w14:textId="77777777" w:rsidR="00B851E8" w:rsidRPr="00CF13E9" w:rsidRDefault="00B851E8" w:rsidP="00B851E8">
      <w:pPr>
        <w:pStyle w:val="ListParagraph"/>
        <w:numPr>
          <w:ilvl w:val="0"/>
          <w:numId w:val="35"/>
        </w:numPr>
        <w:spacing w:before="0" w:line="240" w:lineRule="auto"/>
        <w:rPr>
          <w:rFonts w:asciiTheme="minorBidi" w:hAnsiTheme="minorBidi" w:cstheme="minorBidi"/>
        </w:rPr>
      </w:pPr>
      <w:r w:rsidRPr="00CF13E9">
        <w:rPr>
          <w:rFonts w:asciiTheme="minorBidi" w:hAnsiTheme="minorBidi" w:cstheme="minorBidi"/>
        </w:rPr>
        <w:t>H:L represents the ratio of H divided by L for each container.</w:t>
      </w:r>
    </w:p>
    <w:p w14:paraId="1CB6DF16" w14:textId="77777777" w:rsidR="00772689" w:rsidRDefault="00B851E8" w:rsidP="00772689">
      <w:r w:rsidRPr="00CF13E9">
        <w:rPr>
          <w:rFonts w:asciiTheme="minorBidi" w:hAnsiTheme="minorBidi" w:cstheme="minorBidi"/>
        </w:rPr>
        <w:t xml:space="preserve">Each container was laid in a configuration typical of their original placement (see </w:t>
      </w:r>
      <w:r w:rsidRPr="00CF13E9">
        <w:rPr>
          <w:rFonts w:asciiTheme="minorBidi" w:hAnsiTheme="minorBidi" w:cstheme="minorBidi"/>
        </w:rPr>
        <w:fldChar w:fldCharType="begin"/>
      </w:r>
      <w:r w:rsidRPr="00CF13E9">
        <w:rPr>
          <w:rFonts w:asciiTheme="minorBidi" w:hAnsiTheme="minorBidi" w:cstheme="minorBidi"/>
        </w:rPr>
        <w:instrText xml:space="preserve"> REF _Ref149829390 \h  \* MERGEFORMAT </w:instrText>
      </w:r>
      <w:r w:rsidRPr="00CF13E9">
        <w:rPr>
          <w:rFonts w:asciiTheme="minorBidi" w:hAnsiTheme="minorBidi" w:cstheme="minorBidi"/>
        </w:rPr>
      </w:r>
      <w:r w:rsidRPr="00CF13E9">
        <w:rPr>
          <w:rFonts w:asciiTheme="minorBidi" w:hAnsiTheme="minorBidi" w:cstheme="minorBidi"/>
        </w:rPr>
        <w:fldChar w:fldCharType="separate"/>
      </w:r>
    </w:p>
    <w:p w14:paraId="2E990B3C" w14:textId="77777777" w:rsidR="00772689" w:rsidRDefault="00772689" w:rsidP="00772689"/>
    <w:p w14:paraId="4050D823" w14:textId="77777777" w:rsidR="00772689" w:rsidRDefault="00772689" w:rsidP="00772689">
      <w:pPr>
        <w:rPr>
          <w:noProof/>
        </w:rPr>
      </w:pPr>
    </w:p>
    <w:p w14:paraId="78807A4C" w14:textId="77777777" w:rsidR="00772689" w:rsidRDefault="00772689" w:rsidP="00772689">
      <w:pPr>
        <w:rPr>
          <w:noProof/>
        </w:rPr>
      </w:pPr>
    </w:p>
    <w:p w14:paraId="73E0AFAA" w14:textId="77777777" w:rsidR="00772689" w:rsidRDefault="00772689" w:rsidP="007D08C7">
      <w:pPr>
        <w:pStyle w:val="Caption"/>
        <w:jc w:val="center"/>
      </w:pPr>
    </w:p>
    <w:p w14:paraId="0DC008EB" w14:textId="77777777" w:rsidR="00772689" w:rsidRDefault="00772689" w:rsidP="007D08C7">
      <w:pPr>
        <w:pStyle w:val="Caption"/>
        <w:jc w:val="center"/>
      </w:pPr>
    </w:p>
    <w:p w14:paraId="2CDBE5FD" w14:textId="21E2E1CD" w:rsidR="00B851E8" w:rsidRPr="00CF13E9" w:rsidRDefault="00772689" w:rsidP="008C229B">
      <w:pPr>
        <w:rPr>
          <w:rFonts w:asciiTheme="minorBidi" w:hAnsiTheme="minorBidi" w:cstheme="minorBidi"/>
        </w:rPr>
      </w:pPr>
      <w:r>
        <w:t xml:space="preserve">Figure </w:t>
      </w:r>
      <w:r>
        <w:rPr>
          <w:noProof/>
          <w:cs/>
        </w:rPr>
        <w:t>‎</w:t>
      </w:r>
      <w:r>
        <w:rPr>
          <w:noProof/>
        </w:rPr>
        <w:t>6</w:t>
      </w:r>
      <w:r>
        <w:rPr>
          <w:noProof/>
        </w:rPr>
        <w:noBreakHyphen/>
        <w:t>3</w:t>
      </w:r>
      <w:r w:rsidR="00B851E8" w:rsidRPr="00CF13E9">
        <w:rPr>
          <w:rFonts w:asciiTheme="minorBidi" w:hAnsiTheme="minorBidi" w:cstheme="minorBidi"/>
        </w:rPr>
        <w:fldChar w:fldCharType="end"/>
      </w:r>
      <w:r w:rsidR="00B851E8" w:rsidRPr="00CF13E9">
        <w:rPr>
          <w:rFonts w:asciiTheme="minorBidi" w:hAnsiTheme="minorBidi" w:cstheme="minorBidi"/>
        </w:rPr>
        <w:t xml:space="preserve">), with detonation achieved using a 150 g plastic explosive donor charge (85% RDX) and an Electric Instant detonator (450 mg PETN) at the centre face. Given the limited explosive mass of initiator and donor charge (150.45 g) compared to main charge mass, they are not included in overall NEQ calculations. </w:t>
      </w:r>
    </w:p>
    <w:p w14:paraId="0965E067" w14:textId="2F7942E3" w:rsidR="00B851E8" w:rsidRDefault="00B851E8" w:rsidP="000044E8">
      <w:pPr>
        <w:rPr>
          <w:rFonts w:asciiTheme="minorBidi" w:hAnsiTheme="minorBidi" w:cstheme="minorBidi"/>
        </w:rPr>
      </w:pPr>
      <w:r w:rsidRPr="00CF13E9">
        <w:rPr>
          <w:rFonts w:asciiTheme="minorBidi" w:hAnsiTheme="minorBidi" w:cstheme="minorBidi"/>
        </w:rPr>
        <w:t xml:space="preserve">The donor charge was placed in the location of the </w:t>
      </w:r>
      <w:r w:rsidRPr="00CF13E9">
        <w:rPr>
          <w:rFonts w:asciiTheme="minorBidi" w:hAnsiTheme="minorBidi" w:cstheme="minorBidi"/>
          <w:i/>
          <w:iCs/>
        </w:rPr>
        <w:t>'20'</w:t>
      </w:r>
      <w:r w:rsidRPr="00CF13E9">
        <w:rPr>
          <w:rFonts w:asciiTheme="minorBidi" w:hAnsiTheme="minorBidi" w:cstheme="minorBidi"/>
        </w:rPr>
        <w:t xml:space="preserve"> in the figure shown below. This is the intersection of the opposing corner diagonals (the centre of the container face). For safety reasons, no attempt was made to remove the yellow or blue detonating cord within the container cap of any IED, or to use the detonating cord as the means of initiation. </w:t>
      </w:r>
    </w:p>
    <w:p w14:paraId="11428943" w14:textId="77777777" w:rsidR="007D08C7" w:rsidRDefault="007D08C7" w:rsidP="007D08C7">
      <w:pPr>
        <w:pStyle w:val="Caption"/>
        <w:jc w:val="center"/>
      </w:pPr>
      <w:bookmarkStart w:id="333" w:name="_Ref149829390"/>
      <w:bookmarkStart w:id="334" w:name="_Toc149998853"/>
    </w:p>
    <w:p w14:paraId="36B9D3C5" w14:textId="77777777" w:rsidR="007D08C7" w:rsidRDefault="007D08C7" w:rsidP="007D08C7">
      <w:pPr>
        <w:pStyle w:val="Caption"/>
        <w:jc w:val="center"/>
      </w:pPr>
    </w:p>
    <w:p w14:paraId="5845E117" w14:textId="77777777" w:rsidR="007D08C7" w:rsidRDefault="007D08C7" w:rsidP="007D08C7">
      <w:pPr>
        <w:pStyle w:val="Caption"/>
        <w:jc w:val="center"/>
      </w:pPr>
    </w:p>
    <w:p w14:paraId="24086962" w14:textId="77777777" w:rsidR="007D08C7" w:rsidRDefault="007D08C7" w:rsidP="007D08C7">
      <w:pPr>
        <w:pStyle w:val="Caption"/>
        <w:jc w:val="center"/>
      </w:pPr>
    </w:p>
    <w:p w14:paraId="60F8BDB4" w14:textId="77777777" w:rsidR="007D08C7" w:rsidRDefault="007D08C7" w:rsidP="007D08C7">
      <w:pPr>
        <w:pStyle w:val="Caption"/>
        <w:jc w:val="center"/>
      </w:pPr>
    </w:p>
    <w:p w14:paraId="303E00DC" w14:textId="77777777" w:rsidR="007D08C7" w:rsidRDefault="007D08C7" w:rsidP="007D08C7">
      <w:pPr>
        <w:pStyle w:val="Caption"/>
        <w:jc w:val="center"/>
      </w:pPr>
    </w:p>
    <w:p w14:paraId="013E2D58" w14:textId="017C9D3F" w:rsidR="007D08C7" w:rsidRPr="007D08C7" w:rsidRDefault="007D08C7" w:rsidP="007D08C7">
      <w:pPr>
        <w:pStyle w:val="Caption"/>
        <w:jc w:val="center"/>
        <w:rPr>
          <w:rFonts w:asciiTheme="majorBidi" w:hAnsiTheme="majorBidi" w:cstheme="majorBidi"/>
          <w:szCs w:val="22"/>
        </w:rPr>
      </w:pPr>
      <w:bookmarkStart w:id="335" w:name="_Toc152159662"/>
      <w:r>
        <w:t xml:space="preserve">Figure </w:t>
      </w:r>
      <w:fldSimple w:instr=" STYLEREF 1 \s ">
        <w:r w:rsidR="00772689">
          <w:rPr>
            <w:noProof/>
            <w:cs/>
          </w:rPr>
          <w:t>‎</w:t>
        </w:r>
        <w:r w:rsidR="00772689">
          <w:rPr>
            <w:noProof/>
          </w:rPr>
          <w:t>6</w:t>
        </w:r>
      </w:fldSimple>
      <w:r>
        <w:noBreakHyphen/>
      </w:r>
      <w:fldSimple w:instr=" SEQ Figure \* ARABIC \s 1 ">
        <w:r w:rsidR="00772689">
          <w:rPr>
            <w:noProof/>
          </w:rPr>
          <w:t>3</w:t>
        </w:r>
      </w:fldSimple>
      <w:bookmarkEnd w:id="333"/>
      <w:r>
        <w:t xml:space="preserve">: </w:t>
      </w:r>
      <w:r w:rsidRPr="0073406F">
        <w:t>Position of Containers on Surface - Representative of a 20L container and its Condition © BCL</w:t>
      </w:r>
      <w:bookmarkEnd w:id="334"/>
      <w:bookmarkEnd w:id="335"/>
    </w:p>
    <w:p w14:paraId="57EA6735" w14:textId="4B422E73" w:rsidR="00B851E8" w:rsidRDefault="00B851E8" w:rsidP="00E5380B">
      <w:pPr>
        <w:jc w:val="center"/>
        <w:rPr>
          <w:rFonts w:asciiTheme="majorBidi" w:hAnsiTheme="majorBidi" w:cstheme="majorBidi"/>
          <w:sz w:val="22"/>
          <w:szCs w:val="22"/>
        </w:rPr>
      </w:pPr>
      <w:r w:rsidRPr="00B1042A">
        <w:rPr>
          <w:rFonts w:asciiTheme="majorBidi" w:hAnsiTheme="majorBidi" w:cstheme="majorBidi"/>
          <w:noProof/>
          <w:sz w:val="22"/>
          <w:szCs w:val="22"/>
        </w:rPr>
        <w:drawing>
          <wp:inline distT="0" distB="0" distL="0" distR="0" wp14:anchorId="3866B0D4" wp14:editId="569A8A48">
            <wp:extent cx="3770348" cy="2827570"/>
            <wp:effectExtent l="0" t="0" r="1905" b="5080"/>
            <wp:docPr id="1740269350"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40269350" name=""/>
                    <pic:cNvPicPr/>
                  </pic:nvPicPr>
                  <pic:blipFill rotWithShape="1">
                    <a:blip r:embed="rId39"/>
                    <a:srcRect l="16460" t="6657" r="17704" b="5571"/>
                    <a:stretch/>
                  </pic:blipFill>
                  <pic:spPr bwMode="auto">
                    <a:xfrm>
                      <a:off x="0" y="0"/>
                      <a:ext cx="3770921" cy="2828000"/>
                    </a:xfrm>
                    <a:prstGeom prst="rect">
                      <a:avLst/>
                    </a:prstGeom>
                    <a:ln>
                      <a:noFill/>
                    </a:ln>
                    <a:extLst>
                      <a:ext uri="{53640926-AAD7-44D8-BBD7-CCE9431645EC}">
                        <a14:shadowObscured xmlns:a14="http://schemas.microsoft.com/office/drawing/2010/main"/>
                      </a:ext>
                    </a:extLst>
                  </pic:spPr>
                </pic:pic>
              </a:graphicData>
            </a:graphic>
          </wp:inline>
        </w:drawing>
      </w:r>
    </w:p>
    <w:p w14:paraId="0D040123" w14:textId="6510F29D" w:rsidR="00B851E8" w:rsidRDefault="00B851E8" w:rsidP="00710DA7">
      <w:pPr>
        <w:rPr>
          <w:rFonts w:asciiTheme="minorBidi" w:hAnsiTheme="minorBidi" w:cstheme="minorBidi"/>
        </w:rPr>
      </w:pPr>
      <w:r w:rsidRPr="00CF13E9">
        <w:rPr>
          <w:rFonts w:asciiTheme="minorBidi" w:hAnsiTheme="minorBidi" w:cstheme="minorBidi"/>
        </w:rPr>
        <w:t xml:space="preserve">The soil type in the experimental area was determined from geological tables as dry compacted alluvial soil. For ethical reasons the precise location is not disclosed. However, the properties of that soil type are shown in </w:t>
      </w:r>
      <w:r w:rsidR="00E86EA1">
        <w:rPr>
          <w:rFonts w:asciiTheme="minorBidi" w:hAnsiTheme="minorBidi" w:cstheme="minorBidi"/>
        </w:rPr>
        <w:fldChar w:fldCharType="begin"/>
      </w:r>
      <w:r w:rsidR="00E86EA1">
        <w:rPr>
          <w:rFonts w:asciiTheme="minorBidi" w:hAnsiTheme="minorBidi" w:cstheme="minorBidi"/>
        </w:rPr>
        <w:instrText xml:space="preserve"> REF _Ref151826339 \h </w:instrText>
      </w:r>
      <w:r w:rsidR="00E86EA1">
        <w:rPr>
          <w:rFonts w:asciiTheme="minorBidi" w:hAnsiTheme="minorBidi" w:cstheme="minorBidi"/>
        </w:rPr>
      </w:r>
      <w:r w:rsidR="00E86EA1">
        <w:rPr>
          <w:rFonts w:asciiTheme="minorBidi"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4</w:t>
      </w:r>
      <w:r w:rsidR="00E86EA1">
        <w:rPr>
          <w:rFonts w:asciiTheme="minorBidi" w:hAnsiTheme="minorBidi" w:cstheme="minorBidi"/>
        </w:rPr>
        <w:fldChar w:fldCharType="end"/>
      </w:r>
      <w:r w:rsidR="00E86EA1">
        <w:rPr>
          <w:rFonts w:asciiTheme="minorBidi" w:hAnsiTheme="minorBidi" w:cstheme="minorBidi"/>
        </w:rPr>
        <w:t xml:space="preserve">, </w:t>
      </w:r>
      <w:r w:rsidRPr="00CF13E9">
        <w:rPr>
          <w:rFonts w:asciiTheme="minorBidi" w:hAnsiTheme="minorBidi" w:cstheme="minorBidi"/>
        </w:rPr>
        <w:t xml:space="preserve">which are similar to those used by Cooper </w:t>
      </w:r>
      <w:sdt>
        <w:sdtPr>
          <w:rPr>
            <w:rFonts w:asciiTheme="minorBidi" w:hAnsiTheme="minorBidi" w:cstheme="minorBidi"/>
          </w:rPr>
          <w:id w:val="1441417002"/>
          <w:citation/>
        </w:sdtPr>
        <w:sdtEndPr/>
        <w:sdtContent>
          <w:r w:rsidRPr="00CF13E9">
            <w:rPr>
              <w:rFonts w:asciiTheme="minorBidi" w:hAnsiTheme="minorBidi" w:cstheme="minorBidi"/>
            </w:rPr>
            <w:fldChar w:fldCharType="begin"/>
          </w:r>
          <w:r w:rsidRPr="00CF13E9">
            <w:rPr>
              <w:rFonts w:asciiTheme="minorBidi" w:hAnsiTheme="minorBidi" w:cstheme="minorBidi"/>
            </w:rPr>
            <w:instrText xml:space="preserve">CITATION Coo97 \l 2057 </w:instrText>
          </w:r>
          <w:r w:rsidRPr="00CF13E9">
            <w:rPr>
              <w:rFonts w:asciiTheme="minorBidi" w:hAnsiTheme="minorBidi" w:cstheme="minorBidi"/>
            </w:rPr>
            <w:fldChar w:fldCharType="separate"/>
          </w:r>
          <w:r w:rsidR="00580D52" w:rsidRPr="00580D52">
            <w:rPr>
              <w:rFonts w:asciiTheme="minorBidi" w:hAnsiTheme="minorBidi" w:cstheme="minorBidi"/>
              <w:noProof/>
            </w:rPr>
            <w:t>[297]</w:t>
          </w:r>
          <w:r w:rsidRPr="00CF13E9">
            <w:rPr>
              <w:rFonts w:asciiTheme="minorBidi" w:hAnsiTheme="minorBidi" w:cstheme="minorBidi"/>
            </w:rPr>
            <w:fldChar w:fldCharType="end"/>
          </w:r>
        </w:sdtContent>
      </w:sdt>
      <w:r w:rsidRPr="00CF13E9">
        <w:rPr>
          <w:rFonts w:asciiTheme="minorBidi" w:hAnsiTheme="minorBidi" w:cstheme="minorBidi"/>
        </w:rPr>
        <w:t xml:space="preserve"> </w:t>
      </w:r>
      <w:sdt>
        <w:sdtPr>
          <w:rPr>
            <w:rFonts w:asciiTheme="minorBidi" w:hAnsiTheme="minorBidi" w:cstheme="minorBidi"/>
          </w:rPr>
          <w:id w:val="-1656447236"/>
          <w:citation/>
        </w:sdtPr>
        <w:sdtEndPr/>
        <w:sdtContent>
          <w:r w:rsidRPr="00CF13E9">
            <w:rPr>
              <w:rFonts w:asciiTheme="minorBidi" w:hAnsiTheme="minorBidi" w:cstheme="minorBidi"/>
            </w:rPr>
            <w:fldChar w:fldCharType="begin"/>
          </w:r>
          <w:r w:rsidRPr="00CF13E9">
            <w:rPr>
              <w:rFonts w:asciiTheme="minorBidi" w:hAnsiTheme="minorBidi" w:cstheme="minorBidi"/>
            </w:rPr>
            <w:instrText xml:space="preserve"> CITATION Coo76 \l 2057 </w:instrText>
          </w:r>
          <w:r w:rsidRPr="00CF13E9">
            <w:rPr>
              <w:rFonts w:asciiTheme="minorBidi" w:hAnsiTheme="minorBidi" w:cstheme="minorBidi"/>
            </w:rPr>
            <w:fldChar w:fldCharType="separate"/>
          </w:r>
          <w:r w:rsidR="00580D52" w:rsidRPr="00580D52">
            <w:rPr>
              <w:rFonts w:asciiTheme="minorBidi" w:hAnsiTheme="minorBidi" w:cstheme="minorBidi"/>
              <w:noProof/>
            </w:rPr>
            <w:t>[300]</w:t>
          </w:r>
          <w:r w:rsidRPr="00CF13E9">
            <w:rPr>
              <w:rFonts w:asciiTheme="minorBidi" w:hAnsiTheme="minorBidi" w:cstheme="minorBidi"/>
            </w:rPr>
            <w:fldChar w:fldCharType="end"/>
          </w:r>
        </w:sdtContent>
      </w:sdt>
      <w:r w:rsidRPr="00CF13E9">
        <w:rPr>
          <w:rFonts w:asciiTheme="minorBidi" w:hAnsiTheme="minorBidi" w:cstheme="minorBidi"/>
        </w:rPr>
        <w:t xml:space="preserve">, Kinney &amp; Graham </w:t>
      </w:r>
      <w:sdt>
        <w:sdtPr>
          <w:rPr>
            <w:rFonts w:asciiTheme="minorBidi" w:hAnsiTheme="minorBidi" w:cstheme="minorBidi"/>
          </w:rPr>
          <w:id w:val="1113018803"/>
          <w:citation/>
        </w:sdtPr>
        <w:sdtEndPr/>
        <w:sdtContent>
          <w:r w:rsidRPr="00CF13E9">
            <w:rPr>
              <w:rFonts w:asciiTheme="minorBidi" w:hAnsiTheme="minorBidi" w:cstheme="minorBidi"/>
            </w:rPr>
            <w:fldChar w:fldCharType="begin"/>
          </w:r>
          <w:r w:rsidRPr="00CF13E9">
            <w:rPr>
              <w:rFonts w:asciiTheme="minorBidi" w:hAnsiTheme="minorBidi" w:cstheme="minorBidi"/>
            </w:rPr>
            <w:instrText xml:space="preserve"> CITATION Kin85 \l 2057 </w:instrText>
          </w:r>
          <w:r w:rsidRPr="00CF13E9">
            <w:rPr>
              <w:rFonts w:asciiTheme="minorBidi" w:hAnsiTheme="minorBidi" w:cstheme="minorBidi"/>
            </w:rPr>
            <w:fldChar w:fldCharType="separate"/>
          </w:r>
          <w:r w:rsidR="00580D52" w:rsidRPr="00580D52">
            <w:rPr>
              <w:rFonts w:asciiTheme="minorBidi" w:hAnsiTheme="minorBidi" w:cstheme="minorBidi"/>
              <w:noProof/>
            </w:rPr>
            <w:t>[288]</w:t>
          </w:r>
          <w:r w:rsidRPr="00CF13E9">
            <w:rPr>
              <w:rFonts w:asciiTheme="minorBidi" w:hAnsiTheme="minorBidi" w:cstheme="minorBidi"/>
            </w:rPr>
            <w:fldChar w:fldCharType="end"/>
          </w:r>
        </w:sdtContent>
      </w:sdt>
      <w:r w:rsidRPr="00CF13E9">
        <w:rPr>
          <w:rFonts w:asciiTheme="minorBidi" w:hAnsiTheme="minorBidi" w:cstheme="minorBidi"/>
        </w:rPr>
        <w:t xml:space="preserve"> and Ambrosini </w:t>
      </w:r>
      <w:sdt>
        <w:sdtPr>
          <w:rPr>
            <w:rFonts w:asciiTheme="minorBidi" w:hAnsiTheme="minorBidi" w:cstheme="minorBidi"/>
          </w:rPr>
          <w:id w:val="-1926950248"/>
          <w:citation/>
        </w:sdtPr>
        <w:sdtEndPr/>
        <w:sdtContent>
          <w:r w:rsidRPr="00CF13E9">
            <w:rPr>
              <w:rFonts w:asciiTheme="minorBidi" w:hAnsiTheme="minorBidi" w:cstheme="minorBidi"/>
            </w:rPr>
            <w:fldChar w:fldCharType="begin"/>
          </w:r>
          <w:r w:rsidRPr="00CF13E9">
            <w:rPr>
              <w:rFonts w:asciiTheme="minorBidi" w:hAnsiTheme="minorBidi" w:cstheme="minorBidi"/>
            </w:rPr>
            <w:instrText xml:space="preserve"> CITATION Amb08 \l 2057 </w:instrText>
          </w:r>
          <w:r w:rsidRPr="00CF13E9">
            <w:rPr>
              <w:rFonts w:asciiTheme="minorBidi" w:hAnsiTheme="minorBidi" w:cstheme="minorBidi"/>
            </w:rPr>
            <w:fldChar w:fldCharType="separate"/>
          </w:r>
          <w:r w:rsidR="00580D52" w:rsidRPr="00580D52">
            <w:rPr>
              <w:rFonts w:asciiTheme="minorBidi" w:hAnsiTheme="minorBidi" w:cstheme="minorBidi"/>
              <w:noProof/>
            </w:rPr>
            <w:t>[296]</w:t>
          </w:r>
          <w:r w:rsidRPr="00CF13E9">
            <w:rPr>
              <w:rFonts w:asciiTheme="minorBidi" w:hAnsiTheme="minorBidi" w:cstheme="minorBidi"/>
            </w:rPr>
            <w:fldChar w:fldCharType="end"/>
          </w:r>
        </w:sdtContent>
      </w:sdt>
      <w:r w:rsidRPr="00CF13E9">
        <w:rPr>
          <w:rFonts w:asciiTheme="minorBidi" w:hAnsiTheme="minorBidi" w:cstheme="minorBidi"/>
        </w:rPr>
        <w:t xml:space="preserve"> to determine diameter (</w:t>
      </w:r>
      <w:r w:rsidRPr="00CF13E9">
        <w:rPr>
          <w:rFonts w:asciiTheme="minorBidi" w:hAnsiTheme="minorBidi" w:cstheme="minorBidi"/>
          <w:i/>
          <w:iCs/>
        </w:rPr>
        <w:t>D</w:t>
      </w:r>
      <w:r w:rsidRPr="00CF13E9">
        <w:rPr>
          <w:rFonts w:asciiTheme="minorBidi" w:hAnsiTheme="minorBidi" w:cstheme="minorBidi"/>
        </w:rPr>
        <w:t>), (</w:t>
      </w:r>
      <w:r w:rsidRPr="00CF13E9">
        <w:rPr>
          <w:rFonts w:asciiTheme="minorBidi" w:hAnsiTheme="minorBidi" w:cstheme="minorBidi"/>
          <w:i/>
          <w:iCs/>
        </w:rPr>
        <w:t>D</w:t>
      </w:r>
      <w:r w:rsidRPr="00CF13E9">
        <w:rPr>
          <w:rFonts w:asciiTheme="minorBidi" w:hAnsiTheme="minorBidi" w:cstheme="minorBidi"/>
          <w:i/>
          <w:iCs/>
          <w:vertAlign w:val="subscript"/>
        </w:rPr>
        <w:t>r</w:t>
      </w:r>
      <w:r w:rsidRPr="00CF13E9">
        <w:rPr>
          <w:rFonts w:asciiTheme="minorBidi" w:hAnsiTheme="minorBidi" w:cstheme="minorBidi"/>
        </w:rPr>
        <w:t>) radius (</w:t>
      </w:r>
      <w:r w:rsidRPr="00CF13E9">
        <w:rPr>
          <w:rFonts w:asciiTheme="minorBidi" w:hAnsiTheme="minorBidi" w:cstheme="minorBidi"/>
          <w:i/>
          <w:iCs/>
        </w:rPr>
        <w:t>R, or D/2</w:t>
      </w:r>
      <w:r w:rsidRPr="00CF13E9">
        <w:rPr>
          <w:rFonts w:asciiTheme="minorBidi" w:hAnsiTheme="minorBidi" w:cstheme="minorBidi"/>
        </w:rPr>
        <w:t>), and apparent crater depth (</w:t>
      </w:r>
      <w:r w:rsidRPr="00CF13E9">
        <w:rPr>
          <w:rFonts w:asciiTheme="minorBidi" w:hAnsiTheme="minorBidi" w:cstheme="minorBidi"/>
          <w:i/>
          <w:iCs/>
        </w:rPr>
        <w:t>H</w:t>
      </w:r>
      <w:r w:rsidRPr="00CF13E9">
        <w:rPr>
          <w:rFonts w:asciiTheme="minorBidi" w:hAnsiTheme="minorBidi" w:cstheme="minorBidi"/>
          <w:i/>
          <w:iCs/>
          <w:vertAlign w:val="subscript"/>
        </w:rPr>
        <w:t>2</w:t>
      </w:r>
      <w:r w:rsidRPr="00CF13E9">
        <w:rPr>
          <w:rFonts w:asciiTheme="minorBidi" w:hAnsiTheme="minorBidi" w:cstheme="minorBidi"/>
        </w:rPr>
        <w:t xml:space="preserve">) for many hundreds of surface detonations, thereby facilitating an appropriate trial data set. </w:t>
      </w:r>
    </w:p>
    <w:p w14:paraId="212F12D0" w14:textId="77777777" w:rsidR="003B1B91" w:rsidRDefault="003B1B91" w:rsidP="00710DA7">
      <w:pPr>
        <w:rPr>
          <w:rFonts w:asciiTheme="minorBidi" w:hAnsiTheme="minorBidi" w:cstheme="minorBidi"/>
        </w:rPr>
      </w:pPr>
    </w:p>
    <w:p w14:paraId="0B70B4AC" w14:textId="77777777" w:rsidR="003B1B91" w:rsidRDefault="003B1B91" w:rsidP="00710DA7">
      <w:pPr>
        <w:rPr>
          <w:rFonts w:asciiTheme="minorBidi" w:hAnsiTheme="minorBidi" w:cstheme="minorBidi"/>
        </w:rPr>
      </w:pPr>
    </w:p>
    <w:p w14:paraId="23528EE5" w14:textId="77777777" w:rsidR="003B1B91" w:rsidRDefault="003B1B91" w:rsidP="00710DA7">
      <w:pPr>
        <w:rPr>
          <w:rFonts w:asciiTheme="minorBidi" w:hAnsiTheme="minorBidi" w:cstheme="minorBidi"/>
        </w:rPr>
      </w:pPr>
    </w:p>
    <w:p w14:paraId="631AF96C" w14:textId="27547200" w:rsidR="007D08C7" w:rsidRPr="00710DA7" w:rsidRDefault="007D08C7" w:rsidP="007D08C7">
      <w:pPr>
        <w:pStyle w:val="Caption"/>
        <w:jc w:val="center"/>
        <w:rPr>
          <w:rFonts w:asciiTheme="minorBidi" w:hAnsiTheme="minorBidi" w:cstheme="minorBidi"/>
        </w:rPr>
      </w:pPr>
      <w:bookmarkStart w:id="336" w:name="_Ref151826339"/>
      <w:bookmarkStart w:id="337" w:name="_Toc152159707"/>
      <w:r>
        <w:t xml:space="preserve">Table </w:t>
      </w:r>
      <w:fldSimple w:instr=" STYLEREF 1 \s ">
        <w:r w:rsidR="00772689">
          <w:rPr>
            <w:noProof/>
            <w:cs/>
          </w:rPr>
          <w:t>‎</w:t>
        </w:r>
        <w:r w:rsidR="00772689">
          <w:rPr>
            <w:noProof/>
          </w:rPr>
          <w:t>6</w:t>
        </w:r>
      </w:fldSimple>
      <w:r w:rsidR="002D7B4D">
        <w:noBreakHyphen/>
      </w:r>
      <w:fldSimple w:instr=" SEQ Table \* ARABIC \s 1 ">
        <w:r w:rsidR="00772689">
          <w:rPr>
            <w:noProof/>
          </w:rPr>
          <w:t>4</w:t>
        </w:r>
      </w:fldSimple>
      <w:bookmarkEnd w:id="336"/>
      <w:r>
        <w:t xml:space="preserve">: </w:t>
      </w:r>
      <w:r w:rsidRPr="00F31545">
        <w:t>Properties of alluvial soil used in trial</w:t>
      </w:r>
      <w:bookmarkEnd w:id="337"/>
    </w:p>
    <w:tbl>
      <w:tblPr>
        <w:tblStyle w:val="PlainTable5"/>
        <w:tblW w:w="0" w:type="auto"/>
        <w:tblLook w:val="04A0" w:firstRow="1" w:lastRow="0" w:firstColumn="1" w:lastColumn="0" w:noHBand="0" w:noVBand="1"/>
      </w:tblPr>
      <w:tblGrid>
        <w:gridCol w:w="4262"/>
        <w:gridCol w:w="4242"/>
      </w:tblGrid>
      <w:tr w:rsidR="00B851E8" w:rsidRPr="009F1692" w14:paraId="18F5F563" w14:textId="77777777" w:rsidTr="00C9349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505" w:type="dxa"/>
          </w:tcPr>
          <w:p w14:paraId="6DAC6691"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Soil Property</w:t>
            </w:r>
          </w:p>
        </w:tc>
        <w:tc>
          <w:tcPr>
            <w:tcW w:w="4505" w:type="dxa"/>
          </w:tcPr>
          <w:p w14:paraId="09E7B420"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Value</w:t>
            </w:r>
          </w:p>
        </w:tc>
      </w:tr>
      <w:tr w:rsidR="00B851E8" w:rsidRPr="009F1692" w14:paraId="77916C94"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5" w:type="dxa"/>
          </w:tcPr>
          <w:p w14:paraId="2ED38E90"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Specific Gravity [Gs]</w:t>
            </w:r>
          </w:p>
        </w:tc>
        <w:tc>
          <w:tcPr>
            <w:tcW w:w="4505" w:type="dxa"/>
          </w:tcPr>
          <w:p w14:paraId="0510FB9D"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2.6</w:t>
            </w:r>
          </w:p>
        </w:tc>
      </w:tr>
      <w:tr w:rsidR="00B851E8" w:rsidRPr="009F1692" w14:paraId="68A75B57" w14:textId="77777777" w:rsidTr="00C9349B">
        <w:tc>
          <w:tcPr>
            <w:cnfStyle w:val="001000000000" w:firstRow="0" w:lastRow="0" w:firstColumn="1" w:lastColumn="0" w:oddVBand="0" w:evenVBand="0" w:oddHBand="0" w:evenHBand="0" w:firstRowFirstColumn="0" w:firstRowLastColumn="0" w:lastRowFirstColumn="0" w:lastRowLastColumn="0"/>
            <w:tcW w:w="4505" w:type="dxa"/>
          </w:tcPr>
          <w:p w14:paraId="20FF72F6"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Minimum Void Ratio</w:t>
            </w:r>
          </w:p>
        </w:tc>
        <w:tc>
          <w:tcPr>
            <w:tcW w:w="4505" w:type="dxa"/>
          </w:tcPr>
          <w:p w14:paraId="02EA1153"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0.48</w:t>
            </w:r>
          </w:p>
        </w:tc>
      </w:tr>
      <w:tr w:rsidR="00B851E8" w:rsidRPr="009F1692" w14:paraId="7435DC1C"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5" w:type="dxa"/>
          </w:tcPr>
          <w:p w14:paraId="77680FAA"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Maximum Void Ratio</w:t>
            </w:r>
          </w:p>
        </w:tc>
        <w:tc>
          <w:tcPr>
            <w:tcW w:w="4505" w:type="dxa"/>
          </w:tcPr>
          <w:p w14:paraId="6E2DF5A6"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0.91</w:t>
            </w:r>
          </w:p>
        </w:tc>
      </w:tr>
      <w:tr w:rsidR="00B851E8" w:rsidRPr="009F1692" w14:paraId="2A60EE4E" w14:textId="77777777" w:rsidTr="00C9349B">
        <w:tc>
          <w:tcPr>
            <w:cnfStyle w:val="001000000000" w:firstRow="0" w:lastRow="0" w:firstColumn="1" w:lastColumn="0" w:oddVBand="0" w:evenVBand="0" w:oddHBand="0" w:evenHBand="0" w:firstRowFirstColumn="0" w:firstRowLastColumn="0" w:lastRowFirstColumn="0" w:lastRowLastColumn="0"/>
            <w:tcW w:w="4505" w:type="dxa"/>
          </w:tcPr>
          <w:p w14:paraId="514A1349" w14:textId="77777777" w:rsidR="00B851E8" w:rsidRPr="009F1692" w:rsidRDefault="00B851E8" w:rsidP="00C9349B">
            <w:pPr>
              <w:rPr>
                <w:rFonts w:asciiTheme="majorBidi" w:hAnsiTheme="majorBidi"/>
                <w:sz w:val="22"/>
                <w:szCs w:val="22"/>
              </w:rPr>
            </w:pPr>
            <w:r>
              <w:rPr>
                <w:rFonts w:asciiTheme="majorBidi" w:hAnsiTheme="majorBidi"/>
                <w:sz w:val="22"/>
                <w:szCs w:val="22"/>
              </w:rPr>
              <w:t>Maximum</w:t>
            </w:r>
            <w:r w:rsidRPr="009F1692">
              <w:rPr>
                <w:rFonts w:asciiTheme="majorBidi" w:hAnsiTheme="majorBidi"/>
                <w:sz w:val="22"/>
                <w:szCs w:val="22"/>
              </w:rPr>
              <w:t xml:space="preserve"> Dry Unit Weight [kNm</w:t>
            </w:r>
            <w:r w:rsidRPr="009F1692">
              <w:rPr>
                <w:rFonts w:asciiTheme="majorBidi" w:hAnsiTheme="majorBidi"/>
                <w:sz w:val="22"/>
                <w:szCs w:val="22"/>
                <w:vertAlign w:val="superscript"/>
              </w:rPr>
              <w:t>-3</w:t>
            </w:r>
            <w:r w:rsidRPr="009F1692">
              <w:rPr>
                <w:rFonts w:asciiTheme="majorBidi" w:hAnsiTheme="majorBidi"/>
                <w:sz w:val="22"/>
                <w:szCs w:val="22"/>
              </w:rPr>
              <w:t>]</w:t>
            </w:r>
          </w:p>
        </w:tc>
        <w:tc>
          <w:tcPr>
            <w:tcW w:w="4505" w:type="dxa"/>
          </w:tcPr>
          <w:p w14:paraId="21D2ADC4"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19.66</w:t>
            </w:r>
          </w:p>
        </w:tc>
      </w:tr>
      <w:tr w:rsidR="00B851E8" w:rsidRPr="009F1692" w14:paraId="3E0ABD19"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5" w:type="dxa"/>
          </w:tcPr>
          <w:p w14:paraId="63A2DF5B"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Moisture Content [%]</w:t>
            </w:r>
          </w:p>
        </w:tc>
        <w:tc>
          <w:tcPr>
            <w:tcW w:w="4505" w:type="dxa"/>
          </w:tcPr>
          <w:p w14:paraId="7A5F88A9"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10.66</w:t>
            </w:r>
          </w:p>
        </w:tc>
      </w:tr>
      <w:tr w:rsidR="00B851E8" w:rsidRPr="009F1692" w14:paraId="6A4A1B88" w14:textId="77777777" w:rsidTr="00C9349B">
        <w:tc>
          <w:tcPr>
            <w:cnfStyle w:val="001000000000" w:firstRow="0" w:lastRow="0" w:firstColumn="1" w:lastColumn="0" w:oddVBand="0" w:evenVBand="0" w:oddHBand="0" w:evenHBand="0" w:firstRowFirstColumn="0" w:firstRowLastColumn="0" w:lastRowFirstColumn="0" w:lastRowLastColumn="0"/>
            <w:tcW w:w="4505" w:type="dxa"/>
          </w:tcPr>
          <w:p w14:paraId="3D052BBE"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Liquid Limit [LL%]</w:t>
            </w:r>
          </w:p>
        </w:tc>
        <w:tc>
          <w:tcPr>
            <w:tcW w:w="4505" w:type="dxa"/>
          </w:tcPr>
          <w:p w14:paraId="0A6BF2B1"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Non-Plastic</w:t>
            </w:r>
          </w:p>
        </w:tc>
      </w:tr>
      <w:tr w:rsidR="00B851E8" w:rsidRPr="009F1692" w14:paraId="3BCDF02F"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505" w:type="dxa"/>
          </w:tcPr>
          <w:p w14:paraId="380F2931"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Plastic Limit [PL%]</w:t>
            </w:r>
          </w:p>
        </w:tc>
        <w:tc>
          <w:tcPr>
            <w:tcW w:w="4505" w:type="dxa"/>
          </w:tcPr>
          <w:p w14:paraId="38AC0F26"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Non-Plastic</w:t>
            </w:r>
          </w:p>
        </w:tc>
      </w:tr>
      <w:tr w:rsidR="00B851E8" w:rsidRPr="009F1692" w14:paraId="119AA5B1" w14:textId="77777777" w:rsidTr="00C9349B">
        <w:tc>
          <w:tcPr>
            <w:cnfStyle w:val="001000000000" w:firstRow="0" w:lastRow="0" w:firstColumn="1" w:lastColumn="0" w:oddVBand="0" w:evenVBand="0" w:oddHBand="0" w:evenHBand="0" w:firstRowFirstColumn="0" w:firstRowLastColumn="0" w:lastRowFirstColumn="0" w:lastRowLastColumn="0"/>
            <w:tcW w:w="4505" w:type="dxa"/>
          </w:tcPr>
          <w:p w14:paraId="66840A92"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Cratering Efficiency E</w:t>
            </w:r>
            <w:r w:rsidRPr="009F1692">
              <w:rPr>
                <w:rFonts w:asciiTheme="majorBidi" w:hAnsiTheme="majorBidi"/>
                <w:sz w:val="22"/>
                <w:szCs w:val="22"/>
                <w:vertAlign w:val="subscript"/>
              </w:rPr>
              <w:t>CR</w:t>
            </w:r>
          </w:p>
        </w:tc>
        <w:tc>
          <w:tcPr>
            <w:tcW w:w="4505" w:type="dxa"/>
          </w:tcPr>
          <w:p w14:paraId="72967886"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0.5</w:t>
            </w:r>
          </w:p>
        </w:tc>
      </w:tr>
    </w:tbl>
    <w:p w14:paraId="7F6BADB9" w14:textId="4291A2CB" w:rsidR="00B851E8" w:rsidRPr="00CF13E9" w:rsidRDefault="00B851E8" w:rsidP="00664E8D">
      <w:pPr>
        <w:rPr>
          <w:rFonts w:asciiTheme="minorBidi" w:hAnsiTheme="minorBidi" w:cstheme="minorBidi"/>
        </w:rPr>
      </w:pPr>
      <w:r w:rsidRPr="00CF13E9">
        <w:rPr>
          <w:rFonts w:asciiTheme="minorBidi" w:hAnsiTheme="minorBidi" w:cstheme="minorBidi"/>
        </w:rPr>
        <w:t xml:space="preserve">However, it was noted that each hexahedral container produced an elliptical crater, not a hemisphere (see </w:t>
      </w:r>
      <w:r w:rsidRPr="00CF13E9">
        <w:rPr>
          <w:rFonts w:asciiTheme="minorBidi" w:hAnsiTheme="minorBidi" w:cstheme="minorBidi"/>
        </w:rPr>
        <w:fldChar w:fldCharType="begin"/>
      </w:r>
      <w:r w:rsidRPr="00CF13E9">
        <w:rPr>
          <w:rFonts w:asciiTheme="minorBidi" w:hAnsiTheme="minorBidi" w:cstheme="minorBidi"/>
        </w:rPr>
        <w:instrText xml:space="preserve"> REF _Ref149829562 \h  \* MERGEFORMAT </w:instrText>
      </w:r>
      <w:r w:rsidRPr="00CF13E9">
        <w:rPr>
          <w:rFonts w:asciiTheme="minorBidi" w:hAnsiTheme="minorBidi" w:cstheme="minorBidi"/>
        </w:rPr>
      </w:r>
      <w:r w:rsidRPr="00CF13E9">
        <w:rPr>
          <w:rFonts w:asciiTheme="minorBidi" w:hAnsiTheme="minorBidi" w:cstheme="minorBidi"/>
        </w:rPr>
        <w:fldChar w:fldCharType="separate"/>
      </w:r>
      <w:r w:rsidR="00772689">
        <w:rPr>
          <w:noProof/>
        </w:rPr>
        <w:t xml:space="preserve">Figure </w:t>
      </w:r>
      <w:r w:rsidR="00772689">
        <w:rPr>
          <w:noProof/>
          <w:cs/>
        </w:rPr>
        <w:t>‎</w:t>
      </w:r>
      <w:r w:rsidR="00772689">
        <w:rPr>
          <w:noProof/>
        </w:rPr>
        <w:t>6</w:t>
      </w:r>
      <w:r w:rsidR="00772689">
        <w:noBreakHyphen/>
      </w:r>
      <w:r w:rsidR="00772689">
        <w:rPr>
          <w:noProof/>
        </w:rPr>
        <w:t>4</w:t>
      </w:r>
      <w:r w:rsidRPr="00CF13E9">
        <w:rPr>
          <w:rFonts w:asciiTheme="minorBidi" w:hAnsiTheme="minorBidi" w:cstheme="minorBidi"/>
        </w:rPr>
        <w:fldChar w:fldCharType="end"/>
      </w:r>
      <w:r w:rsidRPr="00CF13E9">
        <w:rPr>
          <w:rFonts w:asciiTheme="minorBidi" w:hAnsiTheme="minorBidi" w:cstheme="minorBidi"/>
        </w:rPr>
        <w:t xml:space="preserve">), which was similar to the findings of Bjelovuk </w:t>
      </w:r>
      <w:sdt>
        <w:sdtPr>
          <w:rPr>
            <w:rFonts w:asciiTheme="minorBidi" w:hAnsiTheme="minorBidi" w:cstheme="minorBidi"/>
          </w:rPr>
          <w:id w:val="-309404514"/>
          <w:citation/>
        </w:sdtPr>
        <w:sdtEndPr/>
        <w:sdtContent>
          <w:r w:rsidRPr="00CF13E9">
            <w:rPr>
              <w:rFonts w:asciiTheme="minorBidi" w:hAnsiTheme="minorBidi" w:cstheme="minorBidi"/>
            </w:rPr>
            <w:fldChar w:fldCharType="begin"/>
          </w:r>
          <w:r w:rsidRPr="00CF13E9">
            <w:rPr>
              <w:rFonts w:asciiTheme="minorBidi" w:hAnsiTheme="minorBidi" w:cstheme="minorBidi"/>
            </w:rPr>
            <w:instrText xml:space="preserve"> CITATION Bje15 \l 2057 </w:instrText>
          </w:r>
          <w:r w:rsidRPr="00CF13E9">
            <w:rPr>
              <w:rFonts w:asciiTheme="minorBidi" w:hAnsiTheme="minorBidi" w:cstheme="minorBidi"/>
            </w:rPr>
            <w:fldChar w:fldCharType="separate"/>
          </w:r>
          <w:r w:rsidR="00580D52" w:rsidRPr="00580D52">
            <w:rPr>
              <w:rFonts w:asciiTheme="minorBidi" w:hAnsiTheme="minorBidi" w:cstheme="minorBidi"/>
              <w:noProof/>
            </w:rPr>
            <w:t>[301]</w:t>
          </w:r>
          <w:r w:rsidRPr="00CF13E9">
            <w:rPr>
              <w:rFonts w:asciiTheme="minorBidi" w:hAnsiTheme="minorBidi" w:cstheme="minorBidi"/>
            </w:rPr>
            <w:fldChar w:fldCharType="end"/>
          </w:r>
        </w:sdtContent>
      </w:sdt>
      <w:r w:rsidRPr="00CF13E9">
        <w:rPr>
          <w:rFonts w:asciiTheme="minorBidi" w:hAnsiTheme="minorBidi" w:cstheme="minorBidi"/>
        </w:rPr>
        <w:t xml:space="preserve"> for asphalt. As such, it was necessary to determine the apparent crater diameter (</w:t>
      </w:r>
      <w:r w:rsidRPr="00CF13E9">
        <w:rPr>
          <w:rFonts w:asciiTheme="minorBidi" w:hAnsiTheme="minorBidi" w:cstheme="minorBidi"/>
          <w:i/>
          <w:iCs/>
        </w:rPr>
        <w:t>D</w:t>
      </w:r>
      <w:r w:rsidRPr="00CF13E9">
        <w:rPr>
          <w:rFonts w:asciiTheme="minorBidi" w:hAnsiTheme="minorBidi" w:cstheme="minorBidi"/>
        </w:rPr>
        <w:t>) and apparent crater volume (</w:t>
      </w:r>
      <w:r w:rsidRPr="00CF13E9">
        <w:rPr>
          <w:rFonts w:asciiTheme="minorBidi" w:hAnsiTheme="minorBidi" w:cstheme="minorBidi"/>
          <w:i/>
          <w:iCs/>
        </w:rPr>
        <w:t>V</w:t>
      </w:r>
      <w:r w:rsidRPr="00CF13E9">
        <w:rPr>
          <w:rFonts w:asciiTheme="minorBidi" w:hAnsiTheme="minorBidi" w:cstheme="minorBidi"/>
          <w:i/>
          <w:iCs/>
          <w:vertAlign w:val="subscript"/>
        </w:rPr>
        <w:t>a</w:t>
      </w:r>
      <w:r w:rsidRPr="00CF13E9">
        <w:rPr>
          <w:rFonts w:asciiTheme="minorBidi" w:hAnsiTheme="minorBidi" w:cstheme="minorBidi"/>
        </w:rPr>
        <w:t xml:space="preserve">) using the following equations, where </w:t>
      </w:r>
      <w:r w:rsidRPr="00CF13E9">
        <w:rPr>
          <w:rFonts w:asciiTheme="minorBidi" w:hAnsiTheme="minorBidi" w:cstheme="minorBidi"/>
          <w:i/>
          <w:iCs/>
        </w:rPr>
        <w:t>a</w:t>
      </w:r>
      <w:r w:rsidRPr="00CF13E9">
        <w:rPr>
          <w:rFonts w:asciiTheme="minorBidi" w:hAnsiTheme="minorBidi" w:cstheme="minorBidi"/>
        </w:rPr>
        <w:t xml:space="preserve"> and </w:t>
      </w:r>
      <w:r w:rsidRPr="00CF13E9">
        <w:rPr>
          <w:rFonts w:asciiTheme="minorBidi" w:hAnsiTheme="minorBidi" w:cstheme="minorBidi"/>
          <w:i/>
          <w:iCs/>
        </w:rPr>
        <w:t>b</w:t>
      </w:r>
      <w:r w:rsidRPr="00CF13E9">
        <w:rPr>
          <w:rFonts w:asciiTheme="minorBidi" w:hAnsiTheme="minorBidi" w:cstheme="minorBidi"/>
        </w:rPr>
        <w:t xml:space="preserve"> are the major and minor axes of a semi-ellipse:</w:t>
      </w:r>
    </w:p>
    <w:tbl>
      <w:tblPr>
        <w:tblW w:w="0" w:type="auto"/>
        <w:tblLook w:val="00A0" w:firstRow="1" w:lastRow="0" w:firstColumn="1" w:lastColumn="0" w:noHBand="0" w:noVBand="0"/>
      </w:tblPr>
      <w:tblGrid>
        <w:gridCol w:w="7693"/>
        <w:gridCol w:w="811"/>
      </w:tblGrid>
      <w:tr w:rsidR="00CF13E9" w:rsidRPr="00A4782F" w14:paraId="050AD32D" w14:textId="77777777" w:rsidTr="00C9349B">
        <w:tc>
          <w:tcPr>
            <w:tcW w:w="7693" w:type="dxa"/>
          </w:tcPr>
          <w:p w14:paraId="773B10F5" w14:textId="305E702F" w:rsidR="00CF13E9" w:rsidRPr="002A34A1" w:rsidRDefault="00CF13E9" w:rsidP="00C9349B">
            <w:pPr>
              <w:jc w:val="center"/>
              <w:rPr>
                <w:rFonts w:ascii="Cambria Math" w:eastAsiaTheme="minorEastAsia" w:hAnsi="Cambria Math" w:cstheme="minorBidi"/>
                <w:oMath/>
              </w:rPr>
            </w:pPr>
            <m:oMathPara>
              <m:oMath>
                <m:r>
                  <w:rPr>
                    <w:rFonts w:ascii="Cambria Math" w:hAnsi="Cambria Math" w:cstheme="majorBidi"/>
                    <w:sz w:val="22"/>
                    <w:szCs w:val="22"/>
                  </w:rPr>
                  <m:t>D=2</m:t>
                </m:r>
                <m:rad>
                  <m:radPr>
                    <m:degHide m:val="1"/>
                    <m:ctrlPr>
                      <w:rPr>
                        <w:rFonts w:ascii="Cambria Math" w:hAnsi="Cambria Math" w:cstheme="majorBidi"/>
                        <w:i/>
                        <w:sz w:val="22"/>
                        <w:szCs w:val="22"/>
                      </w:rPr>
                    </m:ctrlPr>
                  </m:radPr>
                  <m:deg/>
                  <m:e>
                    <m:d>
                      <m:dPr>
                        <m:ctrlPr>
                          <w:rPr>
                            <w:rFonts w:ascii="Cambria Math" w:hAnsi="Cambria Math" w:cstheme="majorBidi"/>
                            <w:i/>
                            <w:sz w:val="22"/>
                            <w:szCs w:val="22"/>
                          </w:rPr>
                        </m:ctrlPr>
                      </m:dPr>
                      <m:e>
                        <m:f>
                          <m:fPr>
                            <m:ctrlPr>
                              <w:rPr>
                                <w:rFonts w:ascii="Cambria Math" w:hAnsi="Cambria Math" w:cstheme="majorBidi"/>
                                <w:i/>
                                <w:sz w:val="22"/>
                                <w:szCs w:val="22"/>
                              </w:rPr>
                            </m:ctrlPr>
                          </m:fPr>
                          <m:num>
                            <m:r>
                              <w:rPr>
                                <w:rFonts w:ascii="Cambria Math" w:hAnsi="Cambria Math" w:cstheme="majorBidi"/>
                                <w:sz w:val="22"/>
                                <w:szCs w:val="22"/>
                              </w:rPr>
                              <m:t>a</m:t>
                            </m:r>
                          </m:num>
                          <m:den>
                            <m:r>
                              <w:rPr>
                                <w:rFonts w:ascii="Cambria Math" w:hAnsi="Cambria Math" w:cstheme="majorBidi"/>
                                <w:sz w:val="22"/>
                                <w:szCs w:val="22"/>
                              </w:rPr>
                              <m:t>2</m:t>
                            </m:r>
                          </m:den>
                        </m:f>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b</m:t>
                            </m:r>
                          </m:num>
                          <m:den>
                            <m:r>
                              <w:rPr>
                                <w:rFonts w:ascii="Cambria Math" w:hAnsi="Cambria Math" w:cstheme="majorBidi"/>
                                <w:sz w:val="22"/>
                                <w:szCs w:val="22"/>
                              </w:rPr>
                              <m:t>2</m:t>
                            </m:r>
                          </m:den>
                        </m:f>
                      </m:e>
                    </m:d>
                  </m:e>
                </m:rad>
              </m:oMath>
            </m:oMathPara>
          </w:p>
        </w:tc>
        <w:tc>
          <w:tcPr>
            <w:tcW w:w="811" w:type="dxa"/>
          </w:tcPr>
          <w:p w14:paraId="30068436" w14:textId="5F36A827" w:rsidR="00CF13E9" w:rsidRPr="00A4782F" w:rsidRDefault="00CF13E9" w:rsidP="00C9349B">
            <w:pPr>
              <w:pStyle w:val="Caption"/>
              <w:jc w:val="right"/>
              <w:rPr>
                <w:rFonts w:asciiTheme="minorBidi" w:hAnsiTheme="minorBidi" w:cstheme="minorBidi"/>
              </w:rPr>
            </w:pPr>
            <w:bookmarkStart w:id="338" w:name="_Ref151826961"/>
            <w:bookmarkStart w:id="339" w:name="_Toc152142435"/>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13</w:t>
            </w:r>
            <w:r w:rsidR="00260D8A">
              <w:rPr>
                <w:rFonts w:asciiTheme="minorBidi" w:hAnsiTheme="minorBidi" w:cstheme="minorBidi"/>
              </w:rPr>
              <w:fldChar w:fldCharType="end"/>
            </w:r>
            <w:bookmarkEnd w:id="338"/>
            <w:r w:rsidRPr="00A4782F">
              <w:rPr>
                <w:rFonts w:asciiTheme="minorBidi" w:hAnsiTheme="minorBidi" w:cstheme="minorBidi"/>
              </w:rPr>
              <w:t>)</w:t>
            </w:r>
            <w:bookmarkEnd w:id="339"/>
          </w:p>
        </w:tc>
      </w:tr>
      <w:tr w:rsidR="0090624C" w:rsidRPr="00A4782F" w14:paraId="12FFAFC2" w14:textId="77777777" w:rsidTr="00C9349B">
        <w:tc>
          <w:tcPr>
            <w:tcW w:w="7693" w:type="dxa"/>
          </w:tcPr>
          <w:p w14:paraId="5E7257BD" w14:textId="77777777" w:rsidR="0090624C" w:rsidRDefault="0090624C" w:rsidP="00C9349B">
            <w:pPr>
              <w:jc w:val="center"/>
              <w:rPr>
                <w:rFonts w:cs="Arial"/>
                <w:sz w:val="22"/>
                <w:szCs w:val="22"/>
              </w:rPr>
            </w:pPr>
          </w:p>
        </w:tc>
        <w:tc>
          <w:tcPr>
            <w:tcW w:w="811" w:type="dxa"/>
          </w:tcPr>
          <w:p w14:paraId="639CD762" w14:textId="77777777" w:rsidR="0090624C" w:rsidRPr="00A4782F" w:rsidRDefault="0090624C" w:rsidP="00C9349B">
            <w:pPr>
              <w:pStyle w:val="Caption"/>
              <w:jc w:val="right"/>
              <w:rPr>
                <w:rFonts w:asciiTheme="minorBidi" w:hAnsiTheme="minorBidi" w:cstheme="minorBidi"/>
              </w:rPr>
            </w:pPr>
          </w:p>
        </w:tc>
      </w:tr>
      <w:tr w:rsidR="0090624C" w:rsidRPr="00A4782F" w14:paraId="0F8F354D" w14:textId="77777777" w:rsidTr="0090624C">
        <w:tc>
          <w:tcPr>
            <w:tcW w:w="7693" w:type="dxa"/>
          </w:tcPr>
          <w:p w14:paraId="37C94EB7" w14:textId="784FEDED" w:rsidR="0090624C" w:rsidRPr="0090624C" w:rsidRDefault="00986730" w:rsidP="00C9349B">
            <w:pPr>
              <w:jc w:val="center"/>
              <w:rPr>
                <w:rFonts w:ascii="Cambria Math" w:hAnsi="Cambria Math" w:cstheme="majorBidi"/>
                <w:sz w:val="22"/>
                <w:szCs w:val="22"/>
                <w:oMath/>
              </w:rPr>
            </w:pPr>
            <m:oMathPara>
              <m:oMath>
                <m:sSub>
                  <m:sSubPr>
                    <m:ctrlPr>
                      <w:rPr>
                        <w:rFonts w:ascii="Cambria Math" w:hAnsi="Cambria Math" w:cstheme="majorBidi"/>
                        <w:i/>
                        <w:sz w:val="22"/>
                        <w:szCs w:val="22"/>
                      </w:rPr>
                    </m:ctrlPr>
                  </m:sSubPr>
                  <m:e>
                    <m:r>
                      <w:rPr>
                        <w:rFonts w:ascii="Cambria Math" w:hAnsi="Cambria Math" w:cstheme="majorBidi"/>
                        <w:sz w:val="22"/>
                        <w:szCs w:val="22"/>
                      </w:rPr>
                      <m:t>V</m:t>
                    </m:r>
                  </m:e>
                  <m:sub>
                    <m:r>
                      <w:rPr>
                        <w:rFonts w:ascii="Cambria Math" w:hAnsi="Cambria Math" w:cstheme="majorBidi"/>
                        <w:sz w:val="22"/>
                        <w:szCs w:val="22"/>
                      </w:rPr>
                      <m:t>a</m:t>
                    </m:r>
                  </m:sub>
                </m:sSub>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1</m:t>
                    </m:r>
                  </m:num>
                  <m:den>
                    <m:r>
                      <w:rPr>
                        <w:rFonts w:ascii="Cambria Math" w:hAnsi="Cambria Math" w:cstheme="majorBidi"/>
                        <w:sz w:val="22"/>
                        <w:szCs w:val="22"/>
                      </w:rPr>
                      <m:t>2</m:t>
                    </m:r>
                  </m:den>
                </m:f>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4</m:t>
                    </m:r>
                  </m:num>
                  <m:den>
                    <m:r>
                      <w:rPr>
                        <w:rFonts w:ascii="Cambria Math" w:hAnsi="Cambria Math" w:cstheme="majorBidi"/>
                        <w:sz w:val="22"/>
                        <w:szCs w:val="22"/>
                      </w:rPr>
                      <m:t>3</m:t>
                    </m:r>
                  </m:den>
                </m:f>
                <m:r>
                  <w:rPr>
                    <w:rFonts w:ascii="Cambria Math" w:hAnsi="Cambria Math" w:cstheme="majorBidi"/>
                    <w:sz w:val="22"/>
                    <w:szCs w:val="22"/>
                  </w:rPr>
                  <m:t>π</m:t>
                </m:r>
                <m:d>
                  <m:dPr>
                    <m:ctrlPr>
                      <w:rPr>
                        <w:rFonts w:ascii="Cambria Math" w:hAnsi="Cambria Math" w:cstheme="majorBidi"/>
                        <w:i/>
                        <w:sz w:val="22"/>
                        <w:szCs w:val="22"/>
                      </w:rPr>
                    </m:ctrlPr>
                  </m:dPr>
                  <m:e>
                    <m:f>
                      <m:fPr>
                        <m:ctrlPr>
                          <w:rPr>
                            <w:rFonts w:ascii="Cambria Math" w:hAnsi="Cambria Math" w:cstheme="majorBidi"/>
                            <w:i/>
                            <w:sz w:val="22"/>
                            <w:szCs w:val="22"/>
                          </w:rPr>
                        </m:ctrlPr>
                      </m:fPr>
                      <m:num>
                        <m:r>
                          <w:rPr>
                            <w:rFonts w:ascii="Cambria Math" w:hAnsi="Cambria Math" w:cstheme="majorBidi"/>
                            <w:sz w:val="22"/>
                            <w:szCs w:val="22"/>
                          </w:rPr>
                          <m:t>a</m:t>
                        </m:r>
                      </m:num>
                      <m:den>
                        <m:r>
                          <w:rPr>
                            <w:rFonts w:ascii="Cambria Math" w:hAnsi="Cambria Math" w:cstheme="majorBidi"/>
                            <w:sz w:val="22"/>
                            <w:szCs w:val="22"/>
                          </w:rPr>
                          <m:t>2</m:t>
                        </m:r>
                      </m:den>
                    </m:f>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b</m:t>
                        </m:r>
                      </m:num>
                      <m:den>
                        <m:r>
                          <w:rPr>
                            <w:rFonts w:ascii="Cambria Math" w:hAnsi="Cambria Math" w:cstheme="majorBidi"/>
                            <w:sz w:val="22"/>
                            <w:szCs w:val="22"/>
                          </w:rPr>
                          <m:t>2</m:t>
                        </m:r>
                      </m:den>
                    </m:f>
                  </m:e>
                </m:d>
                <m:sSub>
                  <m:sSubPr>
                    <m:ctrlPr>
                      <w:rPr>
                        <w:rFonts w:ascii="Cambria Math" w:hAnsi="Cambria Math" w:cstheme="majorBidi"/>
                        <w:i/>
                        <w:sz w:val="22"/>
                        <w:szCs w:val="22"/>
                      </w:rPr>
                    </m:ctrlPr>
                  </m:sSubPr>
                  <m:e>
                    <m:r>
                      <w:rPr>
                        <w:rFonts w:ascii="Cambria Math" w:hAnsi="Cambria Math" w:cstheme="majorBidi"/>
                        <w:sz w:val="22"/>
                        <w:szCs w:val="22"/>
                      </w:rPr>
                      <m:t>H</m:t>
                    </m:r>
                  </m:e>
                  <m:sub>
                    <m:r>
                      <w:rPr>
                        <w:rFonts w:ascii="Cambria Math" w:hAnsi="Cambria Math" w:cstheme="majorBidi"/>
                        <w:sz w:val="22"/>
                        <w:szCs w:val="22"/>
                      </w:rPr>
                      <m:t>2</m:t>
                    </m:r>
                  </m:sub>
                </m:sSub>
              </m:oMath>
            </m:oMathPara>
          </w:p>
        </w:tc>
        <w:tc>
          <w:tcPr>
            <w:tcW w:w="811" w:type="dxa"/>
          </w:tcPr>
          <w:p w14:paraId="40DD944D" w14:textId="77653B12" w:rsidR="0090624C" w:rsidRPr="00A4782F" w:rsidRDefault="0090624C" w:rsidP="00C9349B">
            <w:pPr>
              <w:pStyle w:val="Caption"/>
              <w:jc w:val="right"/>
              <w:rPr>
                <w:rFonts w:asciiTheme="minorBidi" w:hAnsiTheme="minorBidi" w:cstheme="minorBidi"/>
              </w:rPr>
            </w:pPr>
            <w:bookmarkStart w:id="340" w:name="_Toc152142436"/>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14</w:t>
            </w:r>
            <w:r w:rsidR="00260D8A">
              <w:rPr>
                <w:rFonts w:asciiTheme="minorBidi" w:hAnsiTheme="minorBidi" w:cstheme="minorBidi"/>
              </w:rPr>
              <w:fldChar w:fldCharType="end"/>
            </w:r>
            <w:r w:rsidRPr="00A4782F">
              <w:rPr>
                <w:rFonts w:asciiTheme="minorBidi" w:hAnsiTheme="minorBidi" w:cstheme="minorBidi"/>
              </w:rPr>
              <w:t>)</w:t>
            </w:r>
            <w:bookmarkEnd w:id="340"/>
          </w:p>
        </w:tc>
      </w:tr>
    </w:tbl>
    <w:p w14:paraId="28B956A2" w14:textId="77777777" w:rsidR="00B851E8" w:rsidRDefault="00B851E8" w:rsidP="0090624C">
      <w:pPr>
        <w:rPr>
          <w:rFonts w:asciiTheme="majorBidi" w:eastAsiaTheme="minorEastAsia" w:hAnsiTheme="majorBidi" w:cstheme="majorBidi"/>
          <w:sz w:val="22"/>
          <w:szCs w:val="22"/>
        </w:rPr>
      </w:pPr>
    </w:p>
    <w:tbl>
      <w:tblPr>
        <w:tblW w:w="0" w:type="auto"/>
        <w:tblLook w:val="00A0" w:firstRow="1" w:lastRow="0" w:firstColumn="1" w:lastColumn="0" w:noHBand="0" w:noVBand="0"/>
      </w:tblPr>
      <w:tblGrid>
        <w:gridCol w:w="7693"/>
        <w:gridCol w:w="811"/>
      </w:tblGrid>
      <w:tr w:rsidR="0090624C" w:rsidRPr="00A4782F" w14:paraId="337AE77C" w14:textId="77777777" w:rsidTr="00C9349B">
        <w:tc>
          <w:tcPr>
            <w:tcW w:w="7693" w:type="dxa"/>
          </w:tcPr>
          <w:p w14:paraId="4338F242" w14:textId="5A517D8C" w:rsidR="0090624C" w:rsidRPr="0090624C" w:rsidRDefault="00986730" w:rsidP="00C9349B">
            <w:pPr>
              <w:jc w:val="center"/>
              <w:rPr>
                <w:rFonts w:ascii="Cambria Math" w:hAnsi="Cambria Math" w:cstheme="majorBidi"/>
                <w:sz w:val="22"/>
                <w:szCs w:val="22"/>
                <w:oMath/>
              </w:rPr>
            </w:pPr>
            <m:oMathPara>
              <m:oMath>
                <m:sSub>
                  <m:sSubPr>
                    <m:ctrlPr>
                      <w:rPr>
                        <w:rFonts w:ascii="Cambria Math" w:hAnsi="Cambria Math" w:cstheme="majorBidi"/>
                        <w:i/>
                        <w:sz w:val="22"/>
                        <w:szCs w:val="22"/>
                      </w:rPr>
                    </m:ctrlPr>
                  </m:sSubPr>
                  <m:e>
                    <m:r>
                      <w:rPr>
                        <w:rFonts w:ascii="Cambria Math" w:hAnsi="Cambria Math" w:cstheme="majorBidi"/>
                        <w:sz w:val="22"/>
                        <w:szCs w:val="22"/>
                      </w:rPr>
                      <m:t>∴V</m:t>
                    </m:r>
                  </m:e>
                  <m:sub>
                    <m:r>
                      <w:rPr>
                        <w:rFonts w:ascii="Cambria Math" w:hAnsi="Cambria Math" w:cstheme="majorBidi"/>
                        <w:sz w:val="22"/>
                        <w:szCs w:val="22"/>
                      </w:rPr>
                      <m:t>a</m:t>
                    </m:r>
                  </m:sub>
                </m:sSub>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πab</m:t>
                    </m:r>
                    <m:sSub>
                      <m:sSubPr>
                        <m:ctrlPr>
                          <w:rPr>
                            <w:rFonts w:ascii="Cambria Math" w:hAnsi="Cambria Math" w:cstheme="majorBidi"/>
                            <w:i/>
                            <w:sz w:val="22"/>
                            <w:szCs w:val="22"/>
                          </w:rPr>
                        </m:ctrlPr>
                      </m:sSubPr>
                      <m:e>
                        <m:r>
                          <w:rPr>
                            <w:rFonts w:ascii="Cambria Math" w:hAnsi="Cambria Math" w:cstheme="majorBidi"/>
                            <w:sz w:val="22"/>
                            <w:szCs w:val="22"/>
                          </w:rPr>
                          <m:t>H</m:t>
                        </m:r>
                      </m:e>
                      <m:sub>
                        <m:r>
                          <w:rPr>
                            <w:rFonts w:ascii="Cambria Math" w:hAnsi="Cambria Math" w:cstheme="majorBidi"/>
                            <w:sz w:val="22"/>
                            <w:szCs w:val="22"/>
                          </w:rPr>
                          <m:t>2</m:t>
                        </m:r>
                      </m:sub>
                    </m:sSub>
                  </m:num>
                  <m:den>
                    <m:r>
                      <w:rPr>
                        <w:rFonts w:ascii="Cambria Math" w:hAnsi="Cambria Math" w:cstheme="majorBidi"/>
                        <w:sz w:val="22"/>
                        <w:szCs w:val="22"/>
                      </w:rPr>
                      <m:t>6</m:t>
                    </m:r>
                  </m:den>
                </m:f>
              </m:oMath>
            </m:oMathPara>
          </w:p>
        </w:tc>
        <w:tc>
          <w:tcPr>
            <w:tcW w:w="811" w:type="dxa"/>
          </w:tcPr>
          <w:p w14:paraId="7AB2ABEF" w14:textId="50EDA3DC" w:rsidR="0090624C" w:rsidRPr="00A4782F" w:rsidRDefault="0090624C" w:rsidP="00C9349B">
            <w:pPr>
              <w:pStyle w:val="Caption"/>
              <w:jc w:val="right"/>
              <w:rPr>
                <w:rFonts w:asciiTheme="minorBidi" w:hAnsiTheme="minorBidi" w:cstheme="minorBidi"/>
              </w:rPr>
            </w:pPr>
            <w:bookmarkStart w:id="341" w:name="_Ref151826618"/>
            <w:bookmarkStart w:id="342" w:name="_Toc152142437"/>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15</w:t>
            </w:r>
            <w:r w:rsidR="00260D8A">
              <w:rPr>
                <w:rFonts w:asciiTheme="minorBidi" w:hAnsiTheme="minorBidi" w:cstheme="minorBidi"/>
              </w:rPr>
              <w:fldChar w:fldCharType="end"/>
            </w:r>
            <w:bookmarkEnd w:id="341"/>
            <w:r w:rsidRPr="00A4782F">
              <w:rPr>
                <w:rFonts w:asciiTheme="minorBidi" w:hAnsiTheme="minorBidi" w:cstheme="minorBidi"/>
              </w:rPr>
              <w:t>)</w:t>
            </w:r>
            <w:bookmarkEnd w:id="342"/>
          </w:p>
        </w:tc>
      </w:tr>
    </w:tbl>
    <w:p w14:paraId="2537A6E5" w14:textId="77777777" w:rsidR="00E86EA1" w:rsidRDefault="00E86EA1" w:rsidP="00E86EA1">
      <w:pPr>
        <w:pStyle w:val="Caption"/>
        <w:jc w:val="center"/>
      </w:pPr>
      <w:bookmarkStart w:id="343" w:name="_Ref149829562"/>
      <w:bookmarkStart w:id="344" w:name="_Toc149998854"/>
    </w:p>
    <w:p w14:paraId="60DF20A6" w14:textId="77777777" w:rsidR="00664E8D" w:rsidRPr="00664E8D" w:rsidRDefault="00664E8D" w:rsidP="00664E8D"/>
    <w:p w14:paraId="7ACD495E" w14:textId="77777777" w:rsidR="003B1B91" w:rsidRPr="003B1B91" w:rsidRDefault="003B1B91" w:rsidP="003B1B91"/>
    <w:p w14:paraId="7274DD53" w14:textId="08DB20C1" w:rsidR="00B851E8" w:rsidRDefault="00E86EA1" w:rsidP="00E86EA1">
      <w:pPr>
        <w:pStyle w:val="Caption"/>
        <w:jc w:val="center"/>
        <w:rPr>
          <w:rFonts w:asciiTheme="majorBidi" w:hAnsiTheme="majorBidi" w:cstheme="majorBidi"/>
          <w:szCs w:val="22"/>
        </w:rPr>
      </w:pPr>
      <w:bookmarkStart w:id="345" w:name="_Toc152159663"/>
      <w:r>
        <w:t xml:space="preserve">Figure </w:t>
      </w:r>
      <w:fldSimple w:instr=" STYLEREF 1 \s ">
        <w:r w:rsidR="00772689">
          <w:rPr>
            <w:noProof/>
            <w:cs/>
          </w:rPr>
          <w:t>‎</w:t>
        </w:r>
        <w:r w:rsidR="00772689">
          <w:rPr>
            <w:noProof/>
          </w:rPr>
          <w:t>6</w:t>
        </w:r>
      </w:fldSimple>
      <w:r>
        <w:noBreakHyphen/>
      </w:r>
      <w:fldSimple w:instr=" SEQ Figure \* ARABIC \s 1 ">
        <w:r w:rsidR="00772689">
          <w:rPr>
            <w:noProof/>
          </w:rPr>
          <w:t>4</w:t>
        </w:r>
      </w:fldSimple>
      <w:bookmarkEnd w:id="343"/>
      <w:r>
        <w:t xml:space="preserve">: </w:t>
      </w:r>
      <w:r w:rsidRPr="00483DED">
        <w:t>Representative Crater Shape from Trials</w:t>
      </w:r>
      <w:bookmarkEnd w:id="344"/>
      <w:bookmarkEnd w:id="345"/>
    </w:p>
    <w:p w14:paraId="3EBAEE39" w14:textId="55E54744" w:rsidR="00B851E8" w:rsidRDefault="00B851E8" w:rsidP="00E5380B">
      <w:pPr>
        <w:jc w:val="center"/>
        <w:rPr>
          <w:rFonts w:asciiTheme="majorBidi" w:hAnsiTheme="majorBidi" w:cstheme="majorBidi"/>
          <w:sz w:val="22"/>
          <w:szCs w:val="22"/>
        </w:rPr>
      </w:pPr>
      <w:r w:rsidRPr="00B15689">
        <w:rPr>
          <w:rFonts w:asciiTheme="majorBidi" w:hAnsiTheme="majorBidi" w:cstheme="majorBidi"/>
          <w:noProof/>
          <w:sz w:val="22"/>
          <w:szCs w:val="22"/>
        </w:rPr>
        <w:drawing>
          <wp:inline distT="0" distB="0" distL="0" distR="0" wp14:anchorId="01B7E120" wp14:editId="06442A7F">
            <wp:extent cx="2849556" cy="1482725"/>
            <wp:effectExtent l="0" t="0" r="0" b="3175"/>
            <wp:docPr id="90337907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03379078" name=""/>
                    <pic:cNvPicPr/>
                  </pic:nvPicPr>
                  <pic:blipFill rotWithShape="1">
                    <a:blip r:embed="rId40"/>
                    <a:srcRect l="11513" t="7425" r="5832" b="16119"/>
                    <a:stretch/>
                  </pic:blipFill>
                  <pic:spPr bwMode="auto">
                    <a:xfrm>
                      <a:off x="0" y="0"/>
                      <a:ext cx="2860071" cy="1488196"/>
                    </a:xfrm>
                    <a:prstGeom prst="rect">
                      <a:avLst/>
                    </a:prstGeom>
                    <a:ln>
                      <a:noFill/>
                    </a:ln>
                    <a:extLst>
                      <a:ext uri="{53640926-AAD7-44D8-BBD7-CCE9431645EC}">
                        <a14:shadowObscured xmlns:a14="http://schemas.microsoft.com/office/drawing/2010/main"/>
                      </a:ext>
                    </a:extLst>
                  </pic:spPr>
                </pic:pic>
              </a:graphicData>
            </a:graphic>
          </wp:inline>
        </w:drawing>
      </w:r>
    </w:p>
    <w:p w14:paraId="7BB678B5" w14:textId="68B49D97" w:rsidR="00B851E8" w:rsidRPr="0090624C" w:rsidRDefault="00B851E8" w:rsidP="0090624C">
      <w:pPr>
        <w:rPr>
          <w:rFonts w:asciiTheme="minorBidi" w:hAnsiTheme="minorBidi" w:cstheme="minorBidi"/>
        </w:rPr>
      </w:pPr>
      <w:r w:rsidRPr="0090624C">
        <w:rPr>
          <w:rFonts w:asciiTheme="minorBidi" w:hAnsiTheme="minorBidi" w:cstheme="minorBidi"/>
        </w:rPr>
        <w:t xml:space="preserve">Post detonation, </w:t>
      </w:r>
      <w:r w:rsidRPr="0090624C">
        <w:rPr>
          <w:rFonts w:asciiTheme="minorBidi" w:hAnsiTheme="minorBidi" w:cstheme="minorBidi"/>
          <w:i/>
          <w:iCs/>
        </w:rPr>
        <w:t>a, b</w:t>
      </w:r>
      <w:r w:rsidRPr="0090624C">
        <w:rPr>
          <w:rFonts w:asciiTheme="minorBidi" w:hAnsiTheme="minorBidi" w:cstheme="minorBidi"/>
        </w:rPr>
        <w:t xml:space="preserve"> and </w:t>
      </w:r>
      <w:r w:rsidRPr="0090624C">
        <w:rPr>
          <w:rFonts w:asciiTheme="minorBidi" w:hAnsiTheme="minorBidi" w:cstheme="minorBidi"/>
          <w:i/>
          <w:iCs/>
        </w:rPr>
        <w:t>H</w:t>
      </w:r>
      <w:r w:rsidRPr="0090624C">
        <w:rPr>
          <w:rFonts w:asciiTheme="minorBidi" w:hAnsiTheme="minorBidi" w:cstheme="minorBidi"/>
          <w:i/>
          <w:iCs/>
          <w:vertAlign w:val="subscript"/>
        </w:rPr>
        <w:t>2</w:t>
      </w:r>
      <w:r w:rsidRPr="0090624C">
        <w:rPr>
          <w:rFonts w:asciiTheme="minorBidi" w:hAnsiTheme="minorBidi" w:cstheme="minorBidi"/>
        </w:rPr>
        <w:t xml:space="preserve"> measurements were calculated [m] using a laser measure. Each dimension was recorded to 2 significant figures. No material was removed from the crater to determine the actual crater depth. The reasons for this were three-fold: </w:t>
      </w:r>
    </w:p>
    <w:p w14:paraId="2241A048" w14:textId="77777777" w:rsidR="00B851E8" w:rsidRPr="0090624C" w:rsidRDefault="00B851E8" w:rsidP="00B851E8">
      <w:pPr>
        <w:pStyle w:val="ListParagraph"/>
        <w:numPr>
          <w:ilvl w:val="0"/>
          <w:numId w:val="36"/>
        </w:numPr>
        <w:spacing w:before="0" w:line="240" w:lineRule="auto"/>
        <w:rPr>
          <w:rFonts w:asciiTheme="minorBidi" w:hAnsiTheme="minorBidi" w:cstheme="minorBidi"/>
        </w:rPr>
      </w:pPr>
      <w:r w:rsidRPr="0090624C">
        <w:rPr>
          <w:rFonts w:asciiTheme="minorBidi" w:hAnsiTheme="minorBidi" w:cstheme="minorBidi"/>
        </w:rPr>
        <w:t xml:space="preserve">Safety - the area used for the controlled demolition was a historical range of many decades; </w:t>
      </w:r>
    </w:p>
    <w:p w14:paraId="4AAEAC9E" w14:textId="77777777" w:rsidR="00B851E8" w:rsidRPr="0090624C" w:rsidRDefault="00B851E8" w:rsidP="00B851E8">
      <w:pPr>
        <w:pStyle w:val="ListParagraph"/>
        <w:numPr>
          <w:ilvl w:val="0"/>
          <w:numId w:val="36"/>
        </w:numPr>
        <w:spacing w:before="0" w:line="240" w:lineRule="auto"/>
        <w:rPr>
          <w:rFonts w:asciiTheme="minorBidi" w:hAnsiTheme="minorBidi" w:cstheme="minorBidi"/>
        </w:rPr>
      </w:pPr>
      <w:r w:rsidRPr="0090624C">
        <w:rPr>
          <w:rFonts w:asciiTheme="minorBidi" w:hAnsiTheme="minorBidi" w:cstheme="minorBidi"/>
        </w:rPr>
        <w:t>Environment - heat and humidity precluded spending long periods out in the open; and</w:t>
      </w:r>
    </w:p>
    <w:p w14:paraId="2A2107A9" w14:textId="77777777" w:rsidR="00B851E8" w:rsidRPr="0090624C" w:rsidRDefault="00B851E8" w:rsidP="00B851E8">
      <w:pPr>
        <w:pStyle w:val="ListParagraph"/>
        <w:numPr>
          <w:ilvl w:val="0"/>
          <w:numId w:val="36"/>
        </w:numPr>
        <w:spacing w:before="0" w:line="240" w:lineRule="auto"/>
        <w:rPr>
          <w:rFonts w:asciiTheme="minorBidi" w:hAnsiTheme="minorBidi" w:cstheme="minorBidi"/>
        </w:rPr>
      </w:pPr>
      <w:r w:rsidRPr="0090624C">
        <w:rPr>
          <w:rFonts w:asciiTheme="minorBidi" w:hAnsiTheme="minorBidi" w:cstheme="minorBidi"/>
        </w:rPr>
        <w:t xml:space="preserve">Security – minimising time out in the open due to ongoing conflict. </w:t>
      </w:r>
    </w:p>
    <w:p w14:paraId="4EE18851" w14:textId="626BAB1F" w:rsidR="00B851E8" w:rsidRPr="0090624C" w:rsidRDefault="00B851E8" w:rsidP="00B851E8">
      <w:pPr>
        <w:rPr>
          <w:rFonts w:asciiTheme="minorBidi" w:hAnsiTheme="minorBidi" w:cstheme="minorBidi"/>
        </w:rPr>
      </w:pPr>
      <w:r w:rsidRPr="0090624C">
        <w:rPr>
          <w:rFonts w:asciiTheme="minorBidi" w:hAnsiTheme="minorBidi" w:cstheme="minorBidi"/>
        </w:rPr>
        <w:t xml:space="preserve">The apparent crater volume was determined using equation </w:t>
      </w:r>
      <w:r w:rsidR="00142231">
        <w:rPr>
          <w:rFonts w:asciiTheme="minorBidi" w:hAnsiTheme="minorBidi" w:cstheme="minorBidi"/>
        </w:rPr>
        <w:fldChar w:fldCharType="begin"/>
      </w:r>
      <w:r w:rsidR="00142231">
        <w:rPr>
          <w:rFonts w:asciiTheme="minorBidi" w:hAnsiTheme="minorBidi" w:cstheme="minorBidi"/>
        </w:rPr>
        <w:instrText xml:space="preserve"> REF _Ref151826618 \h </w:instrText>
      </w:r>
      <w:r w:rsidR="00142231">
        <w:rPr>
          <w:rFonts w:asciiTheme="minorBidi" w:hAnsiTheme="minorBidi" w:cstheme="minorBidi"/>
        </w:rPr>
      </w:r>
      <w:r w:rsidR="00142231">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rPr>
        <w:noBreakHyphen/>
      </w:r>
      <w:r w:rsidR="00772689">
        <w:rPr>
          <w:rFonts w:asciiTheme="minorBidi" w:hAnsiTheme="minorBidi" w:cstheme="minorBidi"/>
          <w:noProof/>
        </w:rPr>
        <w:t>15</w:t>
      </w:r>
      <w:r w:rsidR="00142231">
        <w:rPr>
          <w:rFonts w:asciiTheme="minorBidi" w:hAnsiTheme="minorBidi" w:cstheme="minorBidi"/>
        </w:rPr>
        <w:fldChar w:fldCharType="end"/>
      </w:r>
      <w:r w:rsidR="00EA39DA">
        <w:rPr>
          <w:rFonts w:asciiTheme="minorBidi" w:hAnsiTheme="minorBidi" w:cstheme="minorBidi"/>
        </w:rPr>
        <w:t>)</w:t>
      </w:r>
      <w:r w:rsidRPr="0090624C">
        <w:rPr>
          <w:rFonts w:asciiTheme="minorBidi" w:hAnsiTheme="minorBidi" w:cstheme="minorBidi"/>
        </w:rPr>
        <w:t>.</w:t>
      </w:r>
    </w:p>
    <w:p w14:paraId="12C72146" w14:textId="103856B8" w:rsidR="00B851E8" w:rsidRPr="0090624C" w:rsidRDefault="00B851E8" w:rsidP="00B851E8">
      <w:pPr>
        <w:rPr>
          <w:rFonts w:asciiTheme="minorBidi" w:hAnsiTheme="minorBidi" w:cstheme="minorBidi"/>
        </w:rPr>
      </w:pPr>
      <w:r w:rsidRPr="0090624C">
        <w:rPr>
          <w:rFonts w:asciiTheme="minorBidi" w:hAnsiTheme="minorBidi" w:cstheme="minorBidi"/>
        </w:rPr>
        <w:t xml:space="preserve">Apparent crater volumes were then compared to the calculations offered by Cooper </w:t>
      </w:r>
      <w:sdt>
        <w:sdtPr>
          <w:rPr>
            <w:rFonts w:asciiTheme="minorBidi" w:hAnsiTheme="minorBidi" w:cstheme="minorBidi"/>
          </w:rPr>
          <w:id w:val="-1812782491"/>
          <w:citation/>
        </w:sdtPr>
        <w:sdtEndPr/>
        <w:sdtContent>
          <w:r w:rsidRPr="0090624C">
            <w:rPr>
              <w:rFonts w:asciiTheme="minorBidi" w:hAnsiTheme="minorBidi" w:cstheme="minorBidi"/>
            </w:rPr>
            <w:fldChar w:fldCharType="begin"/>
          </w:r>
          <w:r w:rsidRPr="0090624C">
            <w:rPr>
              <w:rFonts w:asciiTheme="minorBidi" w:hAnsiTheme="minorBidi" w:cstheme="minorBidi"/>
            </w:rPr>
            <w:instrText xml:space="preserve"> CITATION Coo76 \l 2057 </w:instrText>
          </w:r>
          <w:r w:rsidRPr="0090624C">
            <w:rPr>
              <w:rFonts w:asciiTheme="minorBidi" w:hAnsiTheme="minorBidi" w:cstheme="minorBidi"/>
            </w:rPr>
            <w:fldChar w:fldCharType="separate"/>
          </w:r>
          <w:r w:rsidR="00580D52" w:rsidRPr="00580D52">
            <w:rPr>
              <w:rFonts w:asciiTheme="minorBidi" w:hAnsiTheme="minorBidi" w:cstheme="minorBidi"/>
              <w:noProof/>
            </w:rPr>
            <w:t>[300]</w:t>
          </w:r>
          <w:r w:rsidRPr="0090624C">
            <w:rPr>
              <w:rFonts w:asciiTheme="minorBidi" w:hAnsiTheme="minorBidi" w:cstheme="minorBidi"/>
            </w:rPr>
            <w:fldChar w:fldCharType="end"/>
          </w:r>
        </w:sdtContent>
      </w:sdt>
      <w:r w:rsidRPr="0090624C">
        <w:rPr>
          <w:rFonts w:asciiTheme="minorBidi" w:hAnsiTheme="minorBidi" w:cstheme="minorBidi"/>
        </w:rPr>
        <w:t xml:space="preserve"> </w:t>
      </w:r>
      <w:sdt>
        <w:sdtPr>
          <w:rPr>
            <w:rFonts w:asciiTheme="minorBidi" w:hAnsiTheme="minorBidi" w:cstheme="minorBidi"/>
          </w:rPr>
          <w:id w:val="-576281348"/>
          <w:citation/>
        </w:sdtPr>
        <w:sdtEndPr/>
        <w:sdtContent>
          <w:r w:rsidRPr="0090624C">
            <w:rPr>
              <w:rFonts w:asciiTheme="minorBidi" w:hAnsiTheme="minorBidi" w:cstheme="minorBidi"/>
            </w:rPr>
            <w:fldChar w:fldCharType="begin"/>
          </w:r>
          <w:r w:rsidRPr="0090624C">
            <w:rPr>
              <w:rFonts w:asciiTheme="minorBidi" w:hAnsiTheme="minorBidi" w:cstheme="minorBidi"/>
            </w:rPr>
            <w:instrText xml:space="preserve"> CITATION Coo97 \l 2057 </w:instrText>
          </w:r>
          <w:r w:rsidRPr="0090624C">
            <w:rPr>
              <w:rFonts w:asciiTheme="minorBidi" w:hAnsiTheme="minorBidi" w:cstheme="minorBidi"/>
            </w:rPr>
            <w:fldChar w:fldCharType="separate"/>
          </w:r>
          <w:r w:rsidR="00580D52" w:rsidRPr="00580D52">
            <w:rPr>
              <w:rFonts w:asciiTheme="minorBidi" w:hAnsiTheme="minorBidi" w:cstheme="minorBidi"/>
              <w:noProof/>
            </w:rPr>
            <w:t>[297]</w:t>
          </w:r>
          <w:r w:rsidRPr="0090624C">
            <w:rPr>
              <w:rFonts w:asciiTheme="minorBidi" w:hAnsiTheme="minorBidi" w:cstheme="minorBidi"/>
            </w:rPr>
            <w:fldChar w:fldCharType="end"/>
          </w:r>
        </w:sdtContent>
      </w:sdt>
      <w:r w:rsidRPr="0090624C">
        <w:rPr>
          <w:rFonts w:asciiTheme="minorBidi" w:hAnsiTheme="minorBidi" w:cstheme="minorBidi"/>
        </w:rPr>
        <w:t xml:space="preserve"> for the same soil </w:t>
      </w:r>
      <w:r w:rsidRPr="00AE71AF">
        <w:rPr>
          <w:rFonts w:asciiTheme="minorBidi" w:hAnsiTheme="minorBidi" w:cstheme="minorBidi"/>
        </w:rPr>
        <w:t xml:space="preserve">type in </w:t>
      </w:r>
      <w:r w:rsidR="004C26D7" w:rsidRPr="00AE71AF">
        <w:rPr>
          <w:rFonts w:asciiTheme="minorBidi" w:hAnsiTheme="minorBidi" w:cstheme="minorBidi"/>
        </w:rPr>
        <w:fldChar w:fldCharType="begin"/>
      </w:r>
      <w:r w:rsidR="004C26D7" w:rsidRPr="00AE71AF">
        <w:rPr>
          <w:rFonts w:asciiTheme="minorBidi" w:hAnsiTheme="minorBidi" w:cstheme="minorBidi"/>
        </w:rPr>
        <w:instrText xml:space="preserve"> REF _Ref151826057 \h </w:instrText>
      </w:r>
      <w:r w:rsidR="00AE71AF" w:rsidRPr="00AE71AF">
        <w:rPr>
          <w:rFonts w:asciiTheme="minorBidi" w:hAnsiTheme="minorBidi" w:cstheme="minorBidi"/>
        </w:rPr>
        <w:instrText xml:space="preserve"> \* MERGEFORMAT </w:instrText>
      </w:r>
      <w:r w:rsidR="004C26D7" w:rsidRPr="00AE71AF">
        <w:rPr>
          <w:rFonts w:asciiTheme="minorBidi" w:hAnsiTheme="minorBidi" w:cstheme="minorBidi"/>
        </w:rPr>
      </w:r>
      <w:r w:rsidR="004C26D7" w:rsidRPr="00AE71AF">
        <w:rPr>
          <w:rFonts w:asciiTheme="minorBidi" w:hAnsiTheme="minorBidi" w:cstheme="minorBidi"/>
        </w:rPr>
        <w:fldChar w:fldCharType="separate"/>
      </w:r>
      <w:r w:rsidR="00772689" w:rsidRPr="00772689">
        <w:rPr>
          <w:rFonts w:asciiTheme="minorBidi" w:hAnsiTheme="minorBidi" w:cstheme="minorBidi"/>
        </w:rPr>
        <w:t xml:space="preserve">Table </w:t>
      </w:r>
      <w:r w:rsidR="00772689" w:rsidRPr="00772689">
        <w:rPr>
          <w:rFonts w:asciiTheme="minorBidi" w:hAnsiTheme="minorBidi" w:cstheme="minorBidi"/>
          <w:noProof/>
          <w:cs/>
        </w:rPr>
        <w:t>‎</w:t>
      </w:r>
      <w:r w:rsidR="00772689" w:rsidRPr="00772689">
        <w:rPr>
          <w:rFonts w:asciiTheme="minorBidi" w:hAnsiTheme="minorBidi" w:cstheme="minorBidi"/>
          <w:noProof/>
        </w:rPr>
        <w:t>6</w:t>
      </w:r>
      <w:r w:rsidR="00772689" w:rsidRPr="00772689">
        <w:rPr>
          <w:rFonts w:asciiTheme="minorBidi" w:hAnsiTheme="minorBidi" w:cstheme="minorBidi"/>
          <w:noProof/>
        </w:rPr>
        <w:noBreakHyphen/>
        <w:t>1</w:t>
      </w:r>
      <w:r w:rsidR="004C26D7" w:rsidRPr="00AE71AF">
        <w:rPr>
          <w:rFonts w:asciiTheme="minorBidi" w:hAnsiTheme="minorBidi" w:cstheme="minorBidi"/>
        </w:rPr>
        <w:fldChar w:fldCharType="end"/>
      </w:r>
      <w:r w:rsidRPr="00AE71AF">
        <w:rPr>
          <w:rFonts w:asciiTheme="minorBidi" w:hAnsiTheme="minorBidi" w:cstheme="minorBidi"/>
        </w:rPr>
        <w:t>(</w:t>
      </w:r>
      <w:r w:rsidR="00190BCA">
        <w:rPr>
          <w:rFonts w:asciiTheme="minorBidi" w:hAnsiTheme="minorBidi" w:cstheme="minorBidi"/>
        </w:rPr>
        <w:fldChar w:fldCharType="begin"/>
      </w:r>
      <w:r w:rsidR="00190BCA">
        <w:rPr>
          <w:rFonts w:asciiTheme="minorBidi" w:hAnsiTheme="minorBidi" w:cstheme="minorBidi"/>
        </w:rPr>
        <w:instrText xml:space="preserve"> REF _Ref151990070 \h </w:instrText>
      </w:r>
      <w:r w:rsidR="00190BCA">
        <w:rPr>
          <w:rFonts w:asciiTheme="minorBidi" w:hAnsiTheme="minorBidi" w:cstheme="minorBidi"/>
        </w:rPr>
      </w:r>
      <w:r w:rsidR="00190BCA">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rPr>
        <w:noBreakHyphen/>
      </w:r>
      <w:r w:rsidR="00772689">
        <w:rPr>
          <w:rFonts w:asciiTheme="minorBidi" w:hAnsiTheme="minorBidi" w:cstheme="minorBidi"/>
          <w:noProof/>
        </w:rPr>
        <w:t>3</w:t>
      </w:r>
      <w:r w:rsidR="00772689" w:rsidRPr="00A4782F">
        <w:rPr>
          <w:rFonts w:asciiTheme="minorBidi" w:hAnsiTheme="minorBidi" w:cstheme="minorBidi"/>
        </w:rPr>
        <w:t>)</w:t>
      </w:r>
      <w:r w:rsidR="00190BCA">
        <w:rPr>
          <w:rFonts w:asciiTheme="minorBidi" w:hAnsiTheme="minorBidi" w:cstheme="minorBidi"/>
        </w:rPr>
        <w:fldChar w:fldCharType="end"/>
      </w:r>
      <w:r w:rsidR="00190BCA">
        <w:rPr>
          <w:rFonts w:asciiTheme="minorBidi" w:hAnsiTheme="minorBidi" w:cstheme="minorBidi"/>
        </w:rPr>
        <w:t xml:space="preserve"> </w:t>
      </w:r>
      <w:r w:rsidR="00190BCA">
        <w:rPr>
          <w:rFonts w:asciiTheme="minorBidi" w:hAnsiTheme="minorBidi" w:cstheme="minorBidi"/>
        </w:rPr>
        <w:fldChar w:fldCharType="begin"/>
      </w:r>
      <w:r w:rsidR="00190BCA">
        <w:rPr>
          <w:rFonts w:asciiTheme="minorBidi" w:hAnsiTheme="minorBidi" w:cstheme="minorBidi"/>
        </w:rPr>
        <w:instrText xml:space="preserve"> REF _Ref151990090 \h </w:instrText>
      </w:r>
      <w:r w:rsidR="00190BCA">
        <w:rPr>
          <w:rFonts w:asciiTheme="minorBidi" w:hAnsiTheme="minorBidi" w:cstheme="minorBidi"/>
        </w:rPr>
      </w:r>
      <w:r w:rsidR="00190BCA">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rPr>
        <w:noBreakHyphen/>
      </w:r>
      <w:r w:rsidR="00772689">
        <w:rPr>
          <w:rFonts w:asciiTheme="minorBidi" w:hAnsiTheme="minorBidi" w:cstheme="minorBidi"/>
          <w:noProof/>
        </w:rPr>
        <w:t>4</w:t>
      </w:r>
      <w:r w:rsidR="00772689" w:rsidRPr="00A4782F">
        <w:rPr>
          <w:rFonts w:asciiTheme="minorBidi" w:hAnsiTheme="minorBidi" w:cstheme="minorBidi"/>
        </w:rPr>
        <w:t>)</w:t>
      </w:r>
      <w:r w:rsidR="00190BCA">
        <w:rPr>
          <w:rFonts w:asciiTheme="minorBidi" w:hAnsiTheme="minorBidi" w:cstheme="minorBidi"/>
        </w:rPr>
        <w:fldChar w:fldCharType="end"/>
      </w:r>
      <w:r w:rsidR="00F30BBB">
        <w:rPr>
          <w:rFonts w:asciiTheme="minorBidi" w:hAnsiTheme="minorBidi" w:cstheme="minorBidi"/>
        </w:rPr>
        <w:t xml:space="preserve"> </w:t>
      </w:r>
      <w:r w:rsidRPr="00AE71AF">
        <w:rPr>
          <w:rFonts w:asciiTheme="minorBidi" w:hAnsiTheme="minorBidi" w:cstheme="minorBidi"/>
        </w:rPr>
        <w:t>and</w:t>
      </w:r>
      <w:r w:rsidR="00F30BBB">
        <w:rPr>
          <w:rFonts w:asciiTheme="minorBidi" w:hAnsiTheme="minorBidi" w:cstheme="minorBidi"/>
        </w:rPr>
        <w:t xml:space="preserve"> </w:t>
      </w:r>
      <w:r w:rsidR="00F30BBB">
        <w:rPr>
          <w:rFonts w:asciiTheme="minorBidi" w:hAnsiTheme="minorBidi" w:cstheme="minorBidi"/>
        </w:rPr>
        <w:fldChar w:fldCharType="begin"/>
      </w:r>
      <w:r w:rsidR="00F30BBB">
        <w:rPr>
          <w:rFonts w:asciiTheme="minorBidi" w:hAnsiTheme="minorBidi" w:cstheme="minorBidi"/>
        </w:rPr>
        <w:instrText xml:space="preserve"> REF _Ref151990120 \h </w:instrText>
      </w:r>
      <w:r w:rsidR="00F30BBB">
        <w:rPr>
          <w:rFonts w:asciiTheme="minorBidi" w:hAnsiTheme="minorBidi" w:cstheme="minorBidi"/>
        </w:rPr>
      </w:r>
      <w:r w:rsidR="00F30BBB">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rPr>
        <w:noBreakHyphen/>
      </w:r>
      <w:r w:rsidR="00772689">
        <w:rPr>
          <w:rFonts w:asciiTheme="minorBidi" w:hAnsiTheme="minorBidi" w:cstheme="minorBidi"/>
          <w:noProof/>
        </w:rPr>
        <w:t>5</w:t>
      </w:r>
      <w:r w:rsidR="00772689" w:rsidRPr="00A4782F">
        <w:rPr>
          <w:rFonts w:asciiTheme="minorBidi" w:hAnsiTheme="minorBidi" w:cstheme="minorBidi"/>
        </w:rPr>
        <w:t>)</w:t>
      </w:r>
      <w:r w:rsidR="00F30BBB">
        <w:rPr>
          <w:rFonts w:asciiTheme="minorBidi" w:hAnsiTheme="minorBidi" w:cstheme="minorBidi"/>
        </w:rPr>
        <w:fldChar w:fldCharType="end"/>
      </w:r>
      <w:r w:rsidRPr="00AE71AF">
        <w:rPr>
          <w:rFonts w:asciiTheme="minorBidi" w:hAnsiTheme="minorBidi" w:cstheme="minorBidi"/>
        </w:rPr>
        <w:t xml:space="preserve">). </w:t>
      </w:r>
      <w:r w:rsidRPr="0090624C">
        <w:rPr>
          <w:rFonts w:asciiTheme="minorBidi" w:hAnsiTheme="minorBidi" w:cstheme="minorBidi"/>
        </w:rPr>
        <w:t xml:space="preserve">Given that their results were obtained for clay-type soils and asphalt, Adushkin, Ambrosini, and Nagy were discounted. However, given the similarities in crater shape, a correlation between surface detonations on asphalt </w:t>
      </w:r>
      <w:r w:rsidRPr="00DD4A62">
        <w:rPr>
          <w:rFonts w:asciiTheme="minorBidi" w:hAnsiTheme="minorBidi" w:cstheme="minorBidi"/>
        </w:rPr>
        <w:t>and alluvial soil was attempted for hexahedral explosive charges using</w:t>
      </w:r>
      <w:r w:rsidR="00D216BD">
        <w:rPr>
          <w:rFonts w:asciiTheme="minorBidi" w:hAnsiTheme="minorBidi" w:cstheme="minorBidi"/>
        </w:rPr>
        <w:t xml:space="preserve"> equation</w:t>
      </w:r>
      <w:r w:rsidRPr="00DD4A62">
        <w:rPr>
          <w:rFonts w:asciiTheme="minorBidi" w:hAnsiTheme="minorBidi" w:cstheme="minorBidi"/>
        </w:rPr>
        <w:t xml:space="preserve"> </w:t>
      </w:r>
      <w:r w:rsidR="00E030D1">
        <w:rPr>
          <w:rFonts w:asciiTheme="minorBidi" w:hAnsiTheme="minorBidi" w:cstheme="minorBidi"/>
        </w:rPr>
        <w:fldChar w:fldCharType="begin"/>
      </w:r>
      <w:r w:rsidR="00E030D1">
        <w:rPr>
          <w:rFonts w:asciiTheme="minorBidi" w:hAnsiTheme="minorBidi" w:cstheme="minorBidi"/>
        </w:rPr>
        <w:instrText xml:space="preserve"> REF _Ref151990199 \h </w:instrText>
      </w:r>
      <w:r w:rsidR="00E030D1">
        <w:rPr>
          <w:rFonts w:asciiTheme="minorBidi" w:hAnsiTheme="minorBidi" w:cstheme="minorBidi"/>
        </w:rPr>
      </w:r>
      <w:r w:rsidR="00E030D1">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rPr>
        <w:noBreakHyphen/>
      </w:r>
      <w:r w:rsidR="00772689">
        <w:rPr>
          <w:rFonts w:asciiTheme="minorBidi" w:hAnsiTheme="minorBidi" w:cstheme="minorBidi"/>
          <w:noProof/>
        </w:rPr>
        <w:t>2</w:t>
      </w:r>
      <w:r w:rsidR="00772689" w:rsidRPr="00A4782F">
        <w:rPr>
          <w:rFonts w:asciiTheme="minorBidi" w:hAnsiTheme="minorBidi" w:cstheme="minorBidi"/>
        </w:rPr>
        <w:t>)</w:t>
      </w:r>
      <w:r w:rsidR="00E030D1">
        <w:rPr>
          <w:rFonts w:asciiTheme="minorBidi" w:hAnsiTheme="minorBidi" w:cstheme="minorBidi"/>
        </w:rPr>
        <w:fldChar w:fldCharType="end"/>
      </w:r>
      <w:r w:rsidR="00D216BD">
        <w:rPr>
          <w:rFonts w:asciiTheme="minorBidi" w:hAnsiTheme="minorBidi" w:cstheme="minorBidi"/>
        </w:rPr>
        <w:t xml:space="preserve"> </w:t>
      </w:r>
      <w:sdt>
        <w:sdtPr>
          <w:rPr>
            <w:rFonts w:asciiTheme="minorBidi" w:hAnsiTheme="minorBidi" w:cstheme="minorBidi"/>
          </w:rPr>
          <w:id w:val="-1306696443"/>
          <w:citation/>
        </w:sdtPr>
        <w:sdtEndPr/>
        <w:sdtContent>
          <w:r w:rsidRPr="00DD4A62">
            <w:rPr>
              <w:rFonts w:asciiTheme="minorBidi" w:hAnsiTheme="minorBidi" w:cstheme="minorBidi"/>
            </w:rPr>
            <w:fldChar w:fldCharType="begin"/>
          </w:r>
          <w:r w:rsidRPr="00DD4A62">
            <w:rPr>
              <w:rFonts w:asciiTheme="minorBidi" w:hAnsiTheme="minorBidi" w:cstheme="minorBidi"/>
            </w:rPr>
            <w:instrText xml:space="preserve"> CITATION Bje15 \l 2057 </w:instrText>
          </w:r>
          <w:r w:rsidRPr="00DD4A62">
            <w:rPr>
              <w:rFonts w:asciiTheme="minorBidi" w:hAnsiTheme="minorBidi" w:cstheme="minorBidi"/>
            </w:rPr>
            <w:fldChar w:fldCharType="separate"/>
          </w:r>
          <w:r w:rsidR="00580D52" w:rsidRPr="00580D52">
            <w:rPr>
              <w:rFonts w:asciiTheme="minorBidi" w:hAnsiTheme="minorBidi" w:cstheme="minorBidi"/>
              <w:noProof/>
            </w:rPr>
            <w:t>[301]</w:t>
          </w:r>
          <w:r w:rsidRPr="00DD4A62">
            <w:rPr>
              <w:rFonts w:asciiTheme="minorBidi" w:hAnsiTheme="minorBidi" w:cstheme="minorBidi"/>
            </w:rPr>
            <w:fldChar w:fldCharType="end"/>
          </w:r>
        </w:sdtContent>
      </w:sdt>
      <w:r w:rsidRPr="0090624C">
        <w:rPr>
          <w:rFonts w:asciiTheme="minorBidi" w:hAnsiTheme="minorBidi" w:cstheme="minorBidi"/>
        </w:rPr>
        <w:t>. The aspiration was to achieve a methodology by which hexahedral detonations in alluvial soil could be used to determine crater sizes in asphalt.</w:t>
      </w:r>
    </w:p>
    <w:p w14:paraId="44273251" w14:textId="77777777" w:rsidR="00B851E8" w:rsidRPr="0090624C" w:rsidRDefault="00B851E8" w:rsidP="00B851E8">
      <w:pPr>
        <w:rPr>
          <w:rFonts w:asciiTheme="minorBidi" w:hAnsiTheme="minorBidi" w:cstheme="minorBidi"/>
        </w:rPr>
      </w:pPr>
      <w:r w:rsidRPr="0090624C">
        <w:rPr>
          <w:rFonts w:asciiTheme="minorBidi" w:hAnsiTheme="minorBidi" w:cstheme="minorBidi"/>
        </w:rPr>
        <w:t>Once trials were completed, 10 x 100 g samples of AN-Al were removed from surplus environmentally damaged containers awaiting bulk disposal to determine the composition of the HME and its likely TNT</w:t>
      </w:r>
      <w:r w:rsidRPr="0090624C">
        <w:rPr>
          <w:rFonts w:asciiTheme="minorBidi" w:hAnsiTheme="minorBidi" w:cstheme="minorBidi"/>
          <w:vertAlign w:val="subscript"/>
        </w:rPr>
        <w:t xml:space="preserve">e </w:t>
      </w:r>
      <w:r w:rsidRPr="0090624C">
        <w:rPr>
          <w:rFonts w:asciiTheme="minorBidi" w:hAnsiTheme="minorBidi" w:cstheme="minorBidi"/>
        </w:rPr>
        <w:t>based on the predicted heat of explosion (</w:t>
      </w:r>
      <w:r w:rsidRPr="0090624C">
        <w:rPr>
          <w:rFonts w:asciiTheme="minorBidi" w:hAnsiTheme="minorBidi" w:cstheme="minorBidi"/>
          <w:i/>
          <w:iCs/>
        </w:rPr>
        <w:t>Q</w:t>
      </w:r>
      <w:r w:rsidRPr="0090624C">
        <w:rPr>
          <w:rFonts w:asciiTheme="minorBidi" w:hAnsiTheme="minorBidi" w:cstheme="minorBidi"/>
        </w:rPr>
        <w:t xml:space="preserve">). Sampling was carried out by UNDP explosive experts, with a Scanning Electron Microscope (SEM) utilised at the University of Wales Trinity Saint David (UWTSD) to determine whether the Al was a fine powder, flake, or a mixture of both. </w:t>
      </w:r>
    </w:p>
    <w:p w14:paraId="68273BDB" w14:textId="3A0B8EC4" w:rsidR="00B851E8" w:rsidRPr="00034A39" w:rsidRDefault="0090624C" w:rsidP="00034A39">
      <w:pPr>
        <w:pStyle w:val="Heading2"/>
      </w:pPr>
      <w:bookmarkStart w:id="346" w:name="_Toc152159623"/>
      <w:r>
        <w:t>Results and Discussion</w:t>
      </w:r>
      <w:bookmarkEnd w:id="346"/>
    </w:p>
    <w:p w14:paraId="44304183" w14:textId="77777777" w:rsidR="00B851E8" w:rsidRPr="009F1692" w:rsidRDefault="00B851E8" w:rsidP="00034A39">
      <w:pPr>
        <w:pStyle w:val="Heading3"/>
      </w:pPr>
      <w:bookmarkStart w:id="347" w:name="_Toc152159624"/>
      <w:r w:rsidRPr="009F1692">
        <w:t xml:space="preserve">TNT </w:t>
      </w:r>
      <w:r>
        <w:t>e</w:t>
      </w:r>
      <w:r w:rsidRPr="009F1692">
        <w:t>quivalence</w:t>
      </w:r>
      <w:bookmarkEnd w:id="347"/>
    </w:p>
    <w:p w14:paraId="6EC47FE2" w14:textId="357D5D80" w:rsidR="00B851E8" w:rsidRPr="00034A39" w:rsidRDefault="00B851E8" w:rsidP="00B851E8">
      <w:pPr>
        <w:rPr>
          <w:rFonts w:asciiTheme="minorBidi" w:eastAsiaTheme="minorEastAsia" w:hAnsiTheme="minorBidi" w:cstheme="minorBidi"/>
        </w:rPr>
      </w:pPr>
      <w:r w:rsidRPr="00034A39">
        <w:rPr>
          <w:rFonts w:asciiTheme="minorBidi" w:eastAsiaTheme="minorEastAsia" w:hAnsiTheme="minorBidi" w:cstheme="minorBidi"/>
        </w:rPr>
        <w:t xml:space="preserve">From the 1000 g sample collected, the mean stoichiometric composition of the AN-Al was determined from the dissolution of AN to be 90.43/9.57 AN-Al. Using this composition and methodology offered by Collett et al </w:t>
      </w:r>
      <w:sdt>
        <w:sdtPr>
          <w:rPr>
            <w:rFonts w:asciiTheme="minorBidi" w:eastAsiaTheme="minorEastAsia" w:hAnsiTheme="minorBidi" w:cstheme="minorBidi"/>
          </w:rPr>
          <w:id w:val="317394367"/>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CITATION 23Pr \l 2057 </w:instrText>
          </w:r>
          <w:r w:rsidRPr="00034A39">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[312]</w:t>
          </w:r>
          <w:r w:rsidRPr="00034A39">
            <w:rPr>
              <w:rFonts w:asciiTheme="minorBidi" w:eastAsiaTheme="minorEastAsia" w:hAnsiTheme="minorBidi" w:cstheme="minorBidi"/>
            </w:rPr>
            <w:fldChar w:fldCharType="end"/>
          </w:r>
        </w:sdtContent>
      </w:sdt>
      <w:r w:rsidRPr="00034A39">
        <w:rPr>
          <w:rFonts w:asciiTheme="minorBidi" w:eastAsiaTheme="minorEastAsia" w:hAnsiTheme="minorBidi" w:cstheme="minorBidi"/>
        </w:rPr>
        <w:t>, the molecular formula of the AN-Al was determined as:</w:t>
      </w:r>
    </w:p>
    <w:tbl>
      <w:tblPr>
        <w:tblW w:w="0" w:type="auto"/>
        <w:tblLook w:val="00A0" w:firstRow="1" w:lastRow="0" w:firstColumn="1" w:lastColumn="0" w:noHBand="0" w:noVBand="0"/>
      </w:tblPr>
      <w:tblGrid>
        <w:gridCol w:w="7693"/>
        <w:gridCol w:w="811"/>
      </w:tblGrid>
      <w:tr w:rsidR="00034A39" w:rsidRPr="00A4782F" w14:paraId="67D13A7E" w14:textId="77777777" w:rsidTr="00C9349B">
        <w:tc>
          <w:tcPr>
            <w:tcW w:w="7693" w:type="dxa"/>
          </w:tcPr>
          <w:p w14:paraId="69B07359" w14:textId="3AC74C50" w:rsidR="00034A39" w:rsidRPr="002A34A1" w:rsidRDefault="00986730" w:rsidP="00C9349B">
            <w:pPr>
              <w:jc w:val="center"/>
              <w:rPr>
                <w:rFonts w:ascii="Cambria Math" w:eastAsiaTheme="minorEastAsia" w:hAnsi="Cambria Math" w:cstheme="minorBidi"/>
                <w:oMath/>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H</m:t>
                    </m:r>
                  </m:e>
                  <m:sub>
                    <m:r>
                      <w:rPr>
                        <w:rFonts w:ascii="Cambria Math" w:eastAsiaTheme="minorEastAsia" w:hAnsi="Cambria Math" w:cstheme="majorBidi"/>
                        <w:sz w:val="22"/>
                        <w:szCs w:val="22"/>
                      </w:rPr>
                      <m:t>0.045190</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N</m:t>
                    </m:r>
                  </m:e>
                  <m:sub>
                    <m:r>
                      <w:rPr>
                        <w:rFonts w:ascii="Cambria Math" w:eastAsiaTheme="minorEastAsia" w:hAnsi="Cambria Math" w:cstheme="majorBidi"/>
                        <w:sz w:val="22"/>
                        <w:szCs w:val="22"/>
                      </w:rPr>
                      <m:t>0.022595</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O</m:t>
                    </m:r>
                  </m:e>
                  <m:sub>
                    <m:r>
                      <w:rPr>
                        <w:rFonts w:ascii="Cambria Math" w:eastAsiaTheme="minorEastAsia" w:hAnsi="Cambria Math" w:cstheme="majorBidi"/>
                        <w:sz w:val="22"/>
                        <w:szCs w:val="22"/>
                      </w:rPr>
                      <m:t>0.033893</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Al</m:t>
                    </m:r>
                  </m:e>
                  <m:sub>
                    <m:r>
                      <w:rPr>
                        <w:rFonts w:ascii="Cambria Math" w:eastAsiaTheme="minorEastAsia" w:hAnsi="Cambria Math" w:cstheme="majorBidi"/>
                        <w:sz w:val="22"/>
                        <w:szCs w:val="22"/>
                      </w:rPr>
                      <m:t>0.003547(s)</m:t>
                    </m:r>
                  </m:sub>
                </m:sSub>
              </m:oMath>
            </m:oMathPara>
          </w:p>
        </w:tc>
        <w:tc>
          <w:tcPr>
            <w:tcW w:w="811" w:type="dxa"/>
          </w:tcPr>
          <w:p w14:paraId="31460F99" w14:textId="2AC7174F" w:rsidR="00034A39" w:rsidRPr="00A4782F" w:rsidRDefault="00034A39" w:rsidP="00C9349B">
            <w:pPr>
              <w:pStyle w:val="Caption"/>
              <w:jc w:val="right"/>
              <w:rPr>
                <w:rFonts w:asciiTheme="minorBidi" w:hAnsiTheme="minorBidi" w:cstheme="minorBidi"/>
              </w:rPr>
            </w:pPr>
            <w:bookmarkStart w:id="348" w:name="_Toc152142438"/>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16</w:t>
            </w:r>
            <w:r w:rsidR="00260D8A">
              <w:rPr>
                <w:rFonts w:asciiTheme="minorBidi" w:hAnsiTheme="minorBidi" w:cstheme="minorBidi"/>
              </w:rPr>
              <w:fldChar w:fldCharType="end"/>
            </w:r>
            <w:r w:rsidRPr="00A4782F">
              <w:rPr>
                <w:rFonts w:asciiTheme="minorBidi" w:hAnsiTheme="minorBidi" w:cstheme="minorBidi"/>
              </w:rPr>
              <w:t>)</w:t>
            </w:r>
            <w:bookmarkEnd w:id="348"/>
          </w:p>
        </w:tc>
      </w:tr>
    </w:tbl>
    <w:p w14:paraId="67970C09" w14:textId="403DEA72" w:rsidR="00B851E8" w:rsidRDefault="00B851E8" w:rsidP="00034A39">
      <w:pPr>
        <w:rPr>
          <w:rFonts w:asciiTheme="minorBidi" w:eastAsiaTheme="minorEastAsia" w:hAnsiTheme="minorBidi" w:cstheme="minorBidi"/>
        </w:rPr>
      </w:pPr>
      <w:r w:rsidRPr="00034A39">
        <w:rPr>
          <w:rFonts w:asciiTheme="minorBidi" w:eastAsiaTheme="minorEastAsia" w:hAnsiTheme="minorBidi" w:cstheme="minorBidi"/>
        </w:rPr>
        <w:t xml:space="preserve">From this empirical formula, the products of detonation were calculated as follows using the modified oxygen balance equation (see </w:t>
      </w:r>
      <w:r w:rsidR="00DD4A62">
        <w:rPr>
          <w:rFonts w:asciiTheme="minorBidi" w:eastAsiaTheme="minorEastAsia" w:hAnsiTheme="minorBidi" w:cstheme="minorBidi"/>
        </w:rPr>
        <w:t xml:space="preserve">equation </w:t>
      </w:r>
      <w:r w:rsidR="00B340C9">
        <w:rPr>
          <w:rFonts w:asciiTheme="minorBidi" w:eastAsiaTheme="minorEastAsia" w:hAnsiTheme="minorBidi" w:cstheme="minorBidi"/>
        </w:rPr>
        <w:fldChar w:fldCharType="begin"/>
      </w:r>
      <w:r w:rsidR="00B340C9">
        <w:rPr>
          <w:rFonts w:asciiTheme="minorBidi" w:eastAsiaTheme="minorEastAsia" w:hAnsiTheme="minorBidi" w:cstheme="minorBidi"/>
        </w:rPr>
        <w:instrText xml:space="preserve"> REF _Ref151826853 \h </w:instrText>
      </w:r>
      <w:r w:rsidR="00B340C9">
        <w:rPr>
          <w:rFonts w:asciiTheme="minorBidi" w:eastAsiaTheme="minorEastAsia" w:hAnsiTheme="minorBidi" w:cstheme="minorBidi"/>
        </w:rPr>
      </w:r>
      <w:r w:rsidR="00B340C9">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rPr>
        <w:noBreakHyphen/>
      </w:r>
      <w:r w:rsidR="00772689">
        <w:rPr>
          <w:rFonts w:asciiTheme="minorBidi" w:hAnsiTheme="minorBidi" w:cstheme="minorBidi"/>
          <w:noProof/>
        </w:rPr>
        <w:t>17</w:t>
      </w:r>
      <w:r w:rsidR="00B340C9">
        <w:rPr>
          <w:rFonts w:asciiTheme="minorBidi" w:eastAsiaTheme="minorEastAsia" w:hAnsiTheme="minorBidi" w:cstheme="minorBidi"/>
        </w:rPr>
        <w:fldChar w:fldCharType="end"/>
      </w:r>
      <w:r w:rsidRPr="00034A39">
        <w:rPr>
          <w:rFonts w:asciiTheme="minorBidi" w:eastAsiaTheme="minorEastAsia" w:hAnsiTheme="minorBidi" w:cstheme="minorBidi"/>
        </w:rPr>
        <w:t>)</w:t>
      </w:r>
      <w:r w:rsidR="00B340C9">
        <w:rPr>
          <w:rFonts w:asciiTheme="minorBidi" w:eastAsiaTheme="minorEastAsia" w:hAnsiTheme="minorBidi" w:cstheme="minorBidi"/>
        </w:rPr>
        <w:t>)</w:t>
      </w:r>
      <w:r w:rsidRPr="00034A39">
        <w:rPr>
          <w:rFonts w:asciiTheme="minorBidi" w:eastAsiaTheme="minorEastAsia" w:hAnsiTheme="minorBidi" w:cstheme="minorBidi"/>
        </w:rPr>
        <w:t xml:space="preserve"> for non-ideal explosives </w:t>
      </w:r>
      <w:sdt>
        <w:sdtPr>
          <w:rPr>
            <w:rFonts w:asciiTheme="minorBidi" w:eastAsiaTheme="minorEastAsia" w:hAnsiTheme="minorBidi" w:cstheme="minorBidi"/>
          </w:rPr>
          <w:id w:val="438194206"/>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CITATION 23Pr \l 2057 </w:instrText>
          </w:r>
          <w:r w:rsidRPr="00034A39">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[312]</w:t>
          </w:r>
          <w:r w:rsidRPr="00034A39">
            <w:rPr>
              <w:rFonts w:asciiTheme="minorBidi" w:eastAsiaTheme="minorEastAsia" w:hAnsiTheme="minorBidi" w:cstheme="minorBidi"/>
            </w:rPr>
            <w:fldChar w:fldCharType="end"/>
          </w:r>
        </w:sdtContent>
      </w:sdt>
      <w:r w:rsidRPr="00034A39">
        <w:rPr>
          <w:rFonts w:asciiTheme="minorBidi" w:eastAsiaTheme="minorEastAsia" w:hAnsiTheme="minorBidi" w:cstheme="minorBidi"/>
        </w:rPr>
        <w:t>:</w:t>
      </w:r>
    </w:p>
    <w:tbl>
      <w:tblPr>
        <w:tblW w:w="0" w:type="auto"/>
        <w:tblLook w:val="00A0" w:firstRow="1" w:lastRow="0" w:firstColumn="1" w:lastColumn="0" w:noHBand="0" w:noVBand="0"/>
      </w:tblPr>
      <w:tblGrid>
        <w:gridCol w:w="7693"/>
        <w:gridCol w:w="811"/>
      </w:tblGrid>
      <w:tr w:rsidR="00034A39" w:rsidRPr="00A4782F" w14:paraId="0DC9E9EB" w14:textId="77777777" w:rsidTr="00C9349B">
        <w:tc>
          <w:tcPr>
            <w:tcW w:w="7693" w:type="dxa"/>
          </w:tcPr>
          <w:p w14:paraId="3A173061" w14:textId="21CEBA87" w:rsidR="00034A39" w:rsidRPr="002A34A1" w:rsidRDefault="00986730" w:rsidP="00C9349B">
            <w:pPr>
              <w:jc w:val="center"/>
              <w:rPr>
                <w:rFonts w:ascii="Cambria Math" w:eastAsiaTheme="minorEastAsia" w:hAnsi="Cambria Math" w:cstheme="minorBidi"/>
                <w:oMath/>
              </w:rPr>
            </w:pPr>
            <m:oMathPara>
              <m:oMath>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H</m:t>
                    </m:r>
                  </m:e>
                  <m:sub>
                    <m:r>
                      <w:rPr>
                        <w:rFonts w:ascii="Cambria Math" w:eastAsiaTheme="minorEastAsia" w:hAnsi="Cambria Math" w:cstheme="majorBidi"/>
                        <w:sz w:val="21"/>
                        <w:szCs w:val="21"/>
                      </w:rPr>
                      <m:t>0.045190</m:t>
                    </m:r>
                  </m:sub>
                </m:sSub>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N</m:t>
                    </m:r>
                  </m:e>
                  <m:sub>
                    <m:r>
                      <w:rPr>
                        <w:rFonts w:ascii="Cambria Math" w:eastAsiaTheme="minorEastAsia" w:hAnsi="Cambria Math" w:cstheme="majorBidi"/>
                        <w:sz w:val="21"/>
                        <w:szCs w:val="21"/>
                      </w:rPr>
                      <m:t>0.022595</m:t>
                    </m:r>
                  </m:sub>
                </m:sSub>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O</m:t>
                    </m:r>
                  </m:e>
                  <m:sub>
                    <m:r>
                      <w:rPr>
                        <w:rFonts w:ascii="Cambria Math" w:eastAsiaTheme="minorEastAsia" w:hAnsi="Cambria Math" w:cstheme="majorBidi"/>
                        <w:sz w:val="21"/>
                        <w:szCs w:val="21"/>
                      </w:rPr>
                      <m:t>0.033893</m:t>
                    </m:r>
                  </m:sub>
                </m:sSub>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Al</m:t>
                    </m:r>
                  </m:e>
                  <m:sub>
                    <m:r>
                      <w:rPr>
                        <w:rFonts w:ascii="Cambria Math" w:eastAsiaTheme="minorEastAsia" w:hAnsi="Cambria Math" w:cstheme="majorBidi"/>
                        <w:sz w:val="21"/>
                        <w:szCs w:val="21"/>
                      </w:rPr>
                      <m:t>0.003547(s)</m:t>
                    </m:r>
                  </m:sub>
                </m:sSub>
                <m:r>
                  <w:rPr>
                    <w:rFonts w:ascii="Cambria Math" w:eastAsiaTheme="minorEastAsia" w:hAnsi="Cambria Math" w:cstheme="majorBidi"/>
                    <w:sz w:val="21"/>
                    <w:szCs w:val="21"/>
                  </w:rPr>
                  <m:t>→0.01130</m:t>
                </m:r>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N</m:t>
                    </m:r>
                  </m:e>
                  <m:sub>
                    <m:r>
                      <w:rPr>
                        <w:rFonts w:ascii="Cambria Math" w:eastAsiaTheme="minorEastAsia" w:hAnsi="Cambria Math" w:cstheme="majorBidi"/>
                        <w:sz w:val="21"/>
                        <w:szCs w:val="21"/>
                      </w:rPr>
                      <m:t>2(g)</m:t>
                    </m:r>
                  </m:sub>
                </m:sSub>
                <m:r>
                  <w:rPr>
                    <w:rFonts w:ascii="Cambria Math" w:eastAsiaTheme="minorEastAsia" w:hAnsi="Cambria Math" w:cstheme="majorBidi"/>
                    <w:sz w:val="21"/>
                    <w:szCs w:val="21"/>
                  </w:rPr>
                  <m:t>+</m:t>
                </m:r>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0.022595</m:t>
                    </m:r>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H</m:t>
                        </m:r>
                      </m:e>
                      <m:sub>
                        <m:r>
                          <w:rPr>
                            <w:rFonts w:ascii="Cambria Math" w:eastAsiaTheme="minorEastAsia" w:hAnsi="Cambria Math" w:cstheme="majorBidi"/>
                            <w:sz w:val="21"/>
                            <w:szCs w:val="21"/>
                          </w:rPr>
                          <m:t>2</m:t>
                        </m:r>
                      </m:sub>
                    </m:sSub>
                    <m:r>
                      <w:rPr>
                        <w:rFonts w:ascii="Cambria Math" w:eastAsiaTheme="minorEastAsia" w:hAnsi="Cambria Math" w:cstheme="majorBidi"/>
                        <w:sz w:val="21"/>
                        <w:szCs w:val="21"/>
                      </w:rPr>
                      <m:t>O</m:t>
                    </m:r>
                  </m:e>
                  <m:sub>
                    <m:r>
                      <w:rPr>
                        <w:rFonts w:ascii="Cambria Math" w:eastAsiaTheme="minorEastAsia" w:hAnsi="Cambria Math" w:cstheme="majorBidi"/>
                        <w:sz w:val="21"/>
                        <w:szCs w:val="21"/>
                      </w:rPr>
                      <m:t>(g)</m:t>
                    </m:r>
                  </m:sub>
                </m:sSub>
                <m:r>
                  <w:rPr>
                    <w:rFonts w:ascii="Cambria Math" w:eastAsiaTheme="minorEastAsia" w:hAnsi="Cambria Math" w:cstheme="majorBidi"/>
                    <w:sz w:val="21"/>
                    <w:szCs w:val="21"/>
                  </w:rPr>
                  <m:t>+0.00532</m:t>
                </m:r>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Al</m:t>
                    </m:r>
                  </m:e>
                  <m:sub>
                    <m:r>
                      <w:rPr>
                        <w:rFonts w:ascii="Cambria Math" w:eastAsiaTheme="minorEastAsia" w:hAnsi="Cambria Math" w:cstheme="majorBidi"/>
                        <w:sz w:val="21"/>
                        <w:szCs w:val="21"/>
                      </w:rPr>
                      <m:t>2</m:t>
                    </m:r>
                  </m:sub>
                </m:sSub>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O</m:t>
                    </m:r>
                  </m:e>
                  <m:sub>
                    <m:r>
                      <w:rPr>
                        <w:rFonts w:ascii="Cambria Math" w:eastAsiaTheme="minorEastAsia" w:hAnsi="Cambria Math" w:cstheme="majorBidi"/>
                        <w:sz w:val="21"/>
                        <w:szCs w:val="21"/>
                      </w:rPr>
                      <m:t>3(s)</m:t>
                    </m:r>
                  </m:sub>
                </m:sSub>
                <m:r>
                  <w:rPr>
                    <w:rFonts w:ascii="Cambria Math" w:eastAsiaTheme="minorEastAsia" w:hAnsi="Cambria Math" w:cstheme="majorBidi"/>
                    <w:sz w:val="21"/>
                    <w:szCs w:val="21"/>
                  </w:rPr>
                  <m:t>+0.00299</m:t>
                </m:r>
                <m:sSub>
                  <m:sSubPr>
                    <m:ctrlPr>
                      <w:rPr>
                        <w:rFonts w:ascii="Cambria Math" w:eastAsiaTheme="minorEastAsia" w:hAnsi="Cambria Math" w:cstheme="majorBidi"/>
                        <w:i/>
                        <w:sz w:val="21"/>
                        <w:szCs w:val="21"/>
                      </w:rPr>
                    </m:ctrlPr>
                  </m:sSubPr>
                  <m:e>
                    <m:r>
                      <w:rPr>
                        <w:rFonts w:ascii="Cambria Math" w:eastAsiaTheme="minorEastAsia" w:hAnsi="Cambria Math" w:cstheme="majorBidi"/>
                        <w:sz w:val="21"/>
                        <w:szCs w:val="21"/>
                      </w:rPr>
                      <m:t>O</m:t>
                    </m:r>
                  </m:e>
                  <m:sub>
                    <m:r>
                      <w:rPr>
                        <w:rFonts w:ascii="Cambria Math" w:eastAsiaTheme="minorEastAsia" w:hAnsi="Cambria Math" w:cstheme="majorBidi"/>
                        <w:sz w:val="21"/>
                        <w:szCs w:val="21"/>
                      </w:rPr>
                      <m:t>2(g)</m:t>
                    </m:r>
                  </m:sub>
                </m:sSub>
              </m:oMath>
            </m:oMathPara>
          </w:p>
        </w:tc>
        <w:tc>
          <w:tcPr>
            <w:tcW w:w="811" w:type="dxa"/>
          </w:tcPr>
          <w:p w14:paraId="26A7C8AA" w14:textId="33D21D4E" w:rsidR="00034A39" w:rsidRPr="00A4782F" w:rsidRDefault="00034A39" w:rsidP="00C9349B">
            <w:pPr>
              <w:pStyle w:val="Caption"/>
              <w:jc w:val="right"/>
              <w:rPr>
                <w:rFonts w:asciiTheme="minorBidi" w:hAnsiTheme="minorBidi" w:cstheme="minorBidi"/>
              </w:rPr>
            </w:pPr>
            <w:bookmarkStart w:id="349" w:name="_Ref151826853"/>
            <w:bookmarkStart w:id="350" w:name="_Toc152142439"/>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17</w:t>
            </w:r>
            <w:r w:rsidR="00260D8A">
              <w:rPr>
                <w:rFonts w:asciiTheme="minorBidi" w:hAnsiTheme="minorBidi" w:cstheme="minorBidi"/>
              </w:rPr>
              <w:fldChar w:fldCharType="end"/>
            </w:r>
            <w:bookmarkEnd w:id="349"/>
            <w:r w:rsidRPr="00A4782F">
              <w:rPr>
                <w:rFonts w:asciiTheme="minorBidi" w:hAnsiTheme="minorBidi" w:cstheme="minorBidi"/>
              </w:rPr>
              <w:t>)</w:t>
            </w:r>
            <w:bookmarkEnd w:id="350"/>
          </w:p>
        </w:tc>
      </w:tr>
    </w:tbl>
    <w:p w14:paraId="78D9EE2F" w14:textId="63D2E2EB" w:rsidR="00B851E8" w:rsidRPr="00034A39" w:rsidRDefault="00B851E8" w:rsidP="00B851E8">
      <w:pPr>
        <w:rPr>
          <w:rFonts w:asciiTheme="minorBidi" w:eastAsiaTheme="minorEastAsia" w:hAnsiTheme="minorBidi" w:cstheme="minorBidi"/>
        </w:rPr>
      </w:pPr>
      <w:r w:rsidRPr="00034A39">
        <w:rPr>
          <w:rFonts w:asciiTheme="minorBidi" w:eastAsiaTheme="minorEastAsia" w:hAnsiTheme="minorBidi" w:cstheme="minorBidi"/>
        </w:rPr>
        <w:t xml:space="preserve">From this molecular formula and using the enthalpies of formation identified by the authors  </w:t>
      </w:r>
      <w:sdt>
        <w:sdtPr>
          <w:rPr>
            <w:rFonts w:asciiTheme="minorBidi" w:eastAsiaTheme="minorEastAsia" w:hAnsiTheme="minorBidi" w:cstheme="minorBidi"/>
          </w:rPr>
          <w:id w:val="829402516"/>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CITATION 23Pr \l 2057 </w:instrText>
          </w:r>
          <w:r w:rsidRPr="00034A39">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[312]</w:t>
          </w:r>
          <w:r w:rsidRPr="00034A39">
            <w:rPr>
              <w:rFonts w:asciiTheme="minorBidi" w:eastAsiaTheme="minorEastAsia" w:hAnsiTheme="minorBidi" w:cstheme="minorBidi"/>
            </w:rPr>
            <w:fldChar w:fldCharType="end"/>
          </w:r>
        </w:sdtContent>
      </w:sdt>
      <w:r w:rsidRPr="00034A39">
        <w:rPr>
          <w:rFonts w:asciiTheme="minorBidi" w:eastAsiaTheme="minorEastAsia" w:hAnsiTheme="minorBidi" w:cstheme="minorBidi"/>
        </w:rPr>
        <w:t>, Hess' Law (equation 8) determined the heat of explosion (</w:t>
      </w:r>
      <w:r w:rsidRPr="00034A39">
        <w:rPr>
          <w:rFonts w:asciiTheme="minorBidi" w:eastAsiaTheme="minorEastAsia" w:hAnsiTheme="minorBidi" w:cstheme="minorBidi"/>
          <w:i/>
          <w:iCs/>
        </w:rPr>
        <w:t>Q</w:t>
      </w:r>
      <w:r w:rsidRPr="00034A39">
        <w:rPr>
          <w:rFonts w:asciiTheme="minorBidi" w:eastAsiaTheme="minorEastAsia" w:hAnsiTheme="minorBidi" w:cstheme="minorBidi"/>
        </w:rPr>
        <w:t>) of the AN-Al to be -4272.93 kJ kg</w:t>
      </w:r>
      <w:r w:rsidRPr="00034A39">
        <w:rPr>
          <w:rFonts w:asciiTheme="minorBidi" w:eastAsiaTheme="minorEastAsia" w:hAnsiTheme="minorBidi" w:cstheme="minorBidi"/>
          <w:vertAlign w:val="superscript"/>
        </w:rPr>
        <w:t>-1</w:t>
      </w:r>
      <w:r w:rsidRPr="00034A39">
        <w:rPr>
          <w:rFonts w:asciiTheme="minorBidi" w:eastAsiaTheme="minorEastAsia" w:hAnsiTheme="minorBidi" w:cstheme="minorBidi"/>
        </w:rPr>
        <w:t xml:space="preserve">, with an associated oxygen balance of +9.56%. This equates to a TNTe of 1.04 (see equation </w:t>
      </w:r>
      <w:r w:rsidR="00B340C9">
        <w:rPr>
          <w:rFonts w:asciiTheme="minorBidi" w:eastAsiaTheme="minorEastAsia" w:hAnsiTheme="minorBidi" w:cstheme="minorBidi"/>
        </w:rPr>
        <w:fldChar w:fldCharType="begin"/>
      </w:r>
      <w:r w:rsidR="00B340C9">
        <w:rPr>
          <w:rFonts w:asciiTheme="minorBidi" w:eastAsiaTheme="minorEastAsia" w:hAnsiTheme="minorBidi" w:cstheme="minorBidi"/>
        </w:rPr>
        <w:instrText xml:space="preserve"> REF _Ref151826879 \h </w:instrText>
      </w:r>
      <w:r w:rsidR="00B340C9">
        <w:rPr>
          <w:rFonts w:asciiTheme="minorBidi" w:eastAsiaTheme="minorEastAsia" w:hAnsiTheme="minorBidi" w:cstheme="minorBidi"/>
        </w:rPr>
      </w:r>
      <w:r w:rsidR="00B340C9">
        <w:rPr>
          <w:rFonts w:asciiTheme="minorBidi" w:eastAsiaTheme="minorEastAsia"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rPr>
        <w:noBreakHyphen/>
      </w:r>
      <w:r w:rsidR="00772689">
        <w:rPr>
          <w:rFonts w:asciiTheme="minorBidi" w:hAnsiTheme="minorBidi" w:cstheme="minorBidi"/>
          <w:noProof/>
        </w:rPr>
        <w:t>18</w:t>
      </w:r>
      <w:r w:rsidR="00B340C9">
        <w:rPr>
          <w:rFonts w:asciiTheme="minorBidi" w:eastAsiaTheme="minorEastAsia" w:hAnsiTheme="minorBidi" w:cstheme="minorBidi"/>
        </w:rPr>
        <w:fldChar w:fldCharType="end"/>
      </w:r>
      <w:r w:rsidRPr="00034A39">
        <w:rPr>
          <w:rFonts w:asciiTheme="minorBidi" w:eastAsiaTheme="minorEastAsia" w:hAnsiTheme="minorBidi" w:cstheme="minorBidi"/>
        </w:rPr>
        <w:t xml:space="preserve">), where the </w:t>
      </w:r>
      <w:r w:rsidRPr="00034A39">
        <w:rPr>
          <w:rFonts w:asciiTheme="minorBidi" w:eastAsiaTheme="minorEastAsia" w:hAnsiTheme="minorBidi" w:cstheme="minorBidi"/>
          <w:i/>
          <w:iCs/>
        </w:rPr>
        <w:t xml:space="preserve">Q </w:t>
      </w:r>
      <w:r w:rsidRPr="00034A39">
        <w:rPr>
          <w:rFonts w:asciiTheme="minorBidi" w:eastAsiaTheme="minorEastAsia" w:hAnsiTheme="minorBidi" w:cstheme="minorBidi"/>
        </w:rPr>
        <w:t>value for TNT is taken as -4091.63 kJkg</w:t>
      </w:r>
      <w:r w:rsidRPr="00034A39">
        <w:rPr>
          <w:rFonts w:asciiTheme="minorBidi" w:eastAsiaTheme="minorEastAsia" w:hAnsiTheme="minorBidi" w:cstheme="minorBidi"/>
          <w:vertAlign w:val="superscript"/>
        </w:rPr>
        <w:t>-1</w:t>
      </w:r>
      <w:r w:rsidRPr="00034A39">
        <w:rPr>
          <w:rFonts w:asciiTheme="minorBidi" w:eastAsiaTheme="minorEastAsia" w:hAnsiTheme="minorBidi" w:cstheme="minorBidi"/>
        </w:rPr>
        <w:t xml:space="preserve"> from literature </w:t>
      </w:r>
      <w:sdt>
        <w:sdtPr>
          <w:rPr>
            <w:rFonts w:asciiTheme="minorBidi" w:eastAsiaTheme="minorEastAsia" w:hAnsiTheme="minorBidi" w:cstheme="minorBidi"/>
          </w:rPr>
          <w:id w:val="-810715181"/>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CITATION Akh111 \l 2057 </w:instrText>
          </w:r>
          <w:r w:rsidRPr="00034A39">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[64]</w:t>
          </w:r>
          <w:r w:rsidRPr="00034A39">
            <w:rPr>
              <w:rFonts w:asciiTheme="minorBidi" w:eastAsiaTheme="minorEastAsia" w:hAnsiTheme="minorBidi" w:cstheme="minorBidi"/>
            </w:rPr>
            <w:fldChar w:fldCharType="end"/>
          </w:r>
        </w:sdtContent>
      </w:sdt>
      <w:r w:rsidRPr="00034A39">
        <w:rPr>
          <w:rFonts w:asciiTheme="minorBidi" w:eastAsiaTheme="minorEastAsia" w:hAnsiTheme="minorBidi" w:cstheme="minorBidi"/>
        </w:rPr>
        <w:t>:</w:t>
      </w:r>
    </w:p>
    <w:tbl>
      <w:tblPr>
        <w:tblW w:w="0" w:type="auto"/>
        <w:tblLook w:val="00A0" w:firstRow="1" w:lastRow="0" w:firstColumn="1" w:lastColumn="0" w:noHBand="0" w:noVBand="0"/>
      </w:tblPr>
      <w:tblGrid>
        <w:gridCol w:w="7693"/>
        <w:gridCol w:w="811"/>
      </w:tblGrid>
      <w:tr w:rsidR="00034A39" w:rsidRPr="00A4782F" w14:paraId="5F3F971F" w14:textId="77777777" w:rsidTr="00C9349B">
        <w:tc>
          <w:tcPr>
            <w:tcW w:w="7693" w:type="dxa"/>
          </w:tcPr>
          <w:p w14:paraId="355FEB6F" w14:textId="1291071C" w:rsidR="00034A39" w:rsidRPr="002A34A1" w:rsidRDefault="00986730" w:rsidP="00C9349B">
            <w:pPr>
              <w:jc w:val="center"/>
              <w:rPr>
                <w:rFonts w:ascii="Cambria Math" w:eastAsiaTheme="minorEastAsia" w:hAnsi="Cambria Math" w:cstheme="minorBidi"/>
                <w:oMath/>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TNT</m:t>
                    </m:r>
                  </m:e>
                  <m:sub>
                    <m:r>
                      <w:rPr>
                        <w:rFonts w:ascii="Cambria Math" w:eastAsiaTheme="minorEastAsia" w:hAnsi="Cambria Math" w:cstheme="majorBidi"/>
                        <w:sz w:val="22"/>
                        <w:szCs w:val="22"/>
                      </w:rPr>
                      <m:t>e</m:t>
                    </m:r>
                  </m:sub>
                </m:sSub>
                <m:r>
                  <w:rPr>
                    <w:rFonts w:ascii="Cambria Math" w:eastAsiaTheme="minorEastAsia" w:hAnsi="Cambria Math" w:cstheme="majorBidi"/>
                    <w:sz w:val="22"/>
                    <w:szCs w:val="22"/>
                  </w:rPr>
                  <m:t>=</m:t>
                </m:r>
                <m:f>
                  <m:fPr>
                    <m:ctrlPr>
                      <w:rPr>
                        <w:rFonts w:ascii="Cambria Math" w:eastAsiaTheme="minorEastAsia" w:hAnsi="Cambria Math" w:cstheme="majorBidi"/>
                        <w:i/>
                        <w:sz w:val="22"/>
                        <w:szCs w:val="22"/>
                      </w:rPr>
                    </m:ctrlPr>
                  </m:fPr>
                  <m:num>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Q</m:t>
                        </m:r>
                      </m:e>
                      <m:sub>
                        <m:r>
                          <w:rPr>
                            <w:rFonts w:ascii="Cambria Math" w:eastAsiaTheme="minorEastAsia" w:hAnsi="Cambria Math" w:cstheme="majorBidi"/>
                            <w:sz w:val="22"/>
                            <w:szCs w:val="22"/>
                          </w:rPr>
                          <m:t>ANAL</m:t>
                        </m:r>
                      </m:sub>
                    </m:sSub>
                  </m:num>
                  <m:den>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Q</m:t>
                        </m:r>
                      </m:e>
                      <m:sub>
                        <m:r>
                          <w:rPr>
                            <w:rFonts w:ascii="Cambria Math" w:eastAsiaTheme="minorEastAsia" w:hAnsi="Cambria Math" w:cstheme="majorBidi"/>
                            <w:sz w:val="22"/>
                            <w:szCs w:val="22"/>
                          </w:rPr>
                          <m:t>TNT</m:t>
                        </m:r>
                      </m:sub>
                    </m:sSub>
                  </m:den>
                </m:f>
                <m:r>
                  <w:rPr>
                    <w:rFonts w:ascii="Cambria Math" w:eastAsiaTheme="minorEastAsia" w:hAnsi="Cambria Math" w:cstheme="majorBidi"/>
                    <w:sz w:val="22"/>
                    <w:szCs w:val="22"/>
                  </w:rPr>
                  <m:t>=</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-4272.93</m:t>
                    </m:r>
                  </m:num>
                  <m:den>
                    <m:r>
                      <w:rPr>
                        <w:rFonts w:ascii="Cambria Math" w:eastAsiaTheme="minorEastAsia" w:hAnsi="Cambria Math" w:cstheme="majorBidi"/>
                        <w:sz w:val="22"/>
                        <w:szCs w:val="22"/>
                      </w:rPr>
                      <m:t>-4091.63</m:t>
                    </m:r>
                  </m:den>
                </m:f>
                <m:r>
                  <w:rPr>
                    <w:rFonts w:ascii="Cambria Math" w:eastAsiaTheme="minorEastAsia" w:hAnsi="Cambria Math" w:cstheme="majorBidi"/>
                    <w:sz w:val="22"/>
                    <w:szCs w:val="22"/>
                  </w:rPr>
                  <m:t>=1.04</m:t>
                </m:r>
                <m:r>
                  <m:rPr>
                    <m:sty m:val="p"/>
                  </m:rPr>
                  <w:rPr>
                    <w:rFonts w:ascii="Cambria Math" w:eastAsiaTheme="minorEastAsia" w:hAnsi="Cambria Math" w:cstheme="majorBidi"/>
                    <w:sz w:val="22"/>
                    <w:szCs w:val="22"/>
                  </w:rPr>
                  <m:t xml:space="preserve">    </m:t>
                </m:r>
              </m:oMath>
            </m:oMathPara>
          </w:p>
        </w:tc>
        <w:tc>
          <w:tcPr>
            <w:tcW w:w="811" w:type="dxa"/>
          </w:tcPr>
          <w:p w14:paraId="3BD7C223" w14:textId="3665BCA5" w:rsidR="00034A39" w:rsidRPr="00A4782F" w:rsidRDefault="00034A39" w:rsidP="00C9349B">
            <w:pPr>
              <w:pStyle w:val="Caption"/>
              <w:jc w:val="right"/>
              <w:rPr>
                <w:rFonts w:asciiTheme="minorBidi" w:hAnsiTheme="minorBidi" w:cstheme="minorBidi"/>
              </w:rPr>
            </w:pPr>
            <w:bookmarkStart w:id="351" w:name="_Ref151826879"/>
            <w:bookmarkStart w:id="352" w:name="_Toc152142440"/>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18</w:t>
            </w:r>
            <w:r w:rsidR="00260D8A">
              <w:rPr>
                <w:rFonts w:asciiTheme="minorBidi" w:hAnsiTheme="minorBidi" w:cstheme="minorBidi"/>
              </w:rPr>
              <w:fldChar w:fldCharType="end"/>
            </w:r>
            <w:bookmarkEnd w:id="351"/>
            <w:r w:rsidRPr="00A4782F">
              <w:rPr>
                <w:rFonts w:asciiTheme="minorBidi" w:hAnsiTheme="minorBidi" w:cstheme="minorBidi"/>
              </w:rPr>
              <w:t>)</w:t>
            </w:r>
            <w:bookmarkEnd w:id="352"/>
          </w:p>
        </w:tc>
      </w:tr>
    </w:tbl>
    <w:p w14:paraId="72B80552" w14:textId="25601DCF" w:rsidR="00B851E8" w:rsidRPr="00034A39" w:rsidRDefault="00B851E8" w:rsidP="00B851E8">
      <w:pPr>
        <w:rPr>
          <w:rFonts w:asciiTheme="minorBidi" w:eastAsiaTheme="minorEastAsia" w:hAnsiTheme="minorBidi" w:cstheme="minorBidi"/>
        </w:rPr>
      </w:pPr>
      <w:r w:rsidRPr="00034A39">
        <w:rPr>
          <w:rFonts w:asciiTheme="minorBidi" w:eastAsiaTheme="minorEastAsia" w:hAnsiTheme="minorBidi" w:cstheme="minorBidi"/>
        </w:rPr>
        <w:t xml:space="preserve">Results of SEM analysis (see </w:t>
      </w:r>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REF _Ref149829541 \h  \* MERGEFORMAT </w:instrText>
      </w:r>
      <w:r w:rsidRPr="00034A39">
        <w:rPr>
          <w:rFonts w:asciiTheme="minorBidi" w:eastAsiaTheme="minorEastAsia" w:hAnsiTheme="minorBidi" w:cstheme="minorBidi"/>
        </w:rPr>
      </w:r>
      <w:r w:rsidRPr="00034A39">
        <w:rPr>
          <w:rFonts w:asciiTheme="minorBidi" w:eastAsiaTheme="minorEastAsia" w:hAnsiTheme="minorBidi" w:cstheme="minorBidi"/>
        </w:rPr>
        <w:fldChar w:fldCharType="separate"/>
      </w:r>
      <w:r w:rsidR="00772689" w:rsidRPr="00772689">
        <w:rPr>
          <w:rFonts w:asciiTheme="minorBidi" w:hAnsiTheme="minorBidi" w:cstheme="minorBidi"/>
        </w:rPr>
        <w:t xml:space="preserve">Figure </w:t>
      </w:r>
      <w:r w:rsidR="00772689" w:rsidRPr="00772689">
        <w:rPr>
          <w:rFonts w:asciiTheme="minorBidi" w:hAnsiTheme="minorBidi" w:cstheme="minorBidi"/>
          <w:noProof/>
          <w:cs/>
        </w:rPr>
        <w:t>‎</w:t>
      </w:r>
      <w:r w:rsidR="00772689">
        <w:rPr>
          <w:noProof/>
        </w:rPr>
        <w:t>6</w:t>
      </w:r>
      <w:r w:rsidR="00772689">
        <w:rPr>
          <w:noProof/>
        </w:rPr>
        <w:noBreakHyphen/>
        <w:t>5</w:t>
      </w:r>
      <w:r w:rsidRPr="00034A39">
        <w:rPr>
          <w:rFonts w:asciiTheme="minorBidi" w:eastAsiaTheme="minorEastAsia" w:hAnsiTheme="minorBidi" w:cstheme="minorBidi"/>
        </w:rPr>
        <w:fldChar w:fldCharType="end"/>
      </w:r>
      <w:r w:rsidRPr="00034A39">
        <w:rPr>
          <w:rFonts w:asciiTheme="minorBidi" w:eastAsiaTheme="minorEastAsia" w:hAnsiTheme="minorBidi" w:cstheme="minorBidi"/>
        </w:rPr>
        <w:t xml:space="preserve">) identified that no specific particle size criteria was applied to the selection of aluminium for this HME, but rather the availability of that aluminium within the supply chain. The aluminium used was a crude product, likely obtained from the sluff of engineering applications, with a particle size ranging between 10 – 100 µm and a mean particle size distribution of 63 µm. However, the particle size was within the scope of regulatory prohibition (&lt; 200 µm), suggesting that waste Al from engineering applications should, perhaps, be graded before disposal </w:t>
      </w:r>
      <w:sdt>
        <w:sdtPr>
          <w:rPr>
            <w:rFonts w:asciiTheme="minorBidi" w:eastAsiaTheme="minorEastAsia" w:hAnsiTheme="minorBidi" w:cstheme="minorBidi"/>
          </w:rPr>
          <w:id w:val="-696615726"/>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CITATION Col21 \l 2057 </w:instrText>
          </w:r>
          <w:r w:rsidRPr="00034A39">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[148]</w:t>
          </w:r>
          <w:r w:rsidRPr="00034A39">
            <w:rPr>
              <w:rFonts w:asciiTheme="minorBidi" w:eastAsiaTheme="minorEastAsia" w:hAnsiTheme="minorBidi" w:cstheme="minorBidi"/>
            </w:rPr>
            <w:fldChar w:fldCharType="end"/>
          </w:r>
        </w:sdtContent>
      </w:sdt>
      <w:r w:rsidRPr="00034A39">
        <w:rPr>
          <w:rFonts w:asciiTheme="minorBidi" w:eastAsiaTheme="minorEastAsia" w:hAnsiTheme="minorBidi" w:cstheme="minorBidi"/>
        </w:rPr>
        <w:t xml:space="preserve">. </w:t>
      </w:r>
    </w:p>
    <w:p w14:paraId="5BECC4E3" w14:textId="3ED58227" w:rsidR="00B851E8" w:rsidRPr="00034A39" w:rsidRDefault="00B851E8" w:rsidP="00B851E8">
      <w:pPr>
        <w:rPr>
          <w:rFonts w:asciiTheme="minorBidi" w:eastAsiaTheme="minorEastAsia" w:hAnsiTheme="minorBidi" w:cstheme="minorBidi"/>
        </w:rPr>
      </w:pPr>
      <w:r w:rsidRPr="00034A39">
        <w:rPr>
          <w:rFonts w:asciiTheme="minorBidi" w:eastAsiaTheme="minorEastAsia" w:hAnsiTheme="minorBidi" w:cstheme="minorBidi"/>
        </w:rPr>
        <w:t xml:space="preserve">The SEM also identified that the aluminium flakes had a coating of </w:t>
      </w:r>
      <w:r w:rsidRPr="00034A39">
        <w:rPr>
          <w:rFonts w:asciiTheme="minorBidi" w:eastAsiaTheme="minorEastAsia" w:hAnsiTheme="minorBidi" w:cstheme="minorBidi"/>
          <w:i/>
          <w:iCs/>
        </w:rPr>
        <w:t>Al</w:t>
      </w:r>
      <w:r w:rsidRPr="00034A39">
        <w:rPr>
          <w:rFonts w:asciiTheme="minorBidi" w:eastAsiaTheme="minorEastAsia" w:hAnsiTheme="minorBidi" w:cstheme="minorBidi"/>
          <w:i/>
          <w:iCs/>
          <w:vertAlign w:val="subscript"/>
        </w:rPr>
        <w:t>2</w:t>
      </w:r>
      <w:r w:rsidRPr="00034A39">
        <w:rPr>
          <w:rFonts w:asciiTheme="minorBidi" w:eastAsiaTheme="minorEastAsia" w:hAnsiTheme="minorBidi" w:cstheme="minorBidi"/>
          <w:i/>
          <w:iCs/>
        </w:rPr>
        <w:t>O</w:t>
      </w:r>
      <w:r w:rsidRPr="00034A39">
        <w:rPr>
          <w:rFonts w:asciiTheme="minorBidi" w:eastAsiaTheme="minorEastAsia" w:hAnsiTheme="minorBidi" w:cstheme="minorBidi"/>
          <w:i/>
          <w:iCs/>
          <w:vertAlign w:val="subscript"/>
        </w:rPr>
        <w:t>3(s)</w:t>
      </w:r>
      <w:r w:rsidRPr="00034A39">
        <w:rPr>
          <w:rFonts w:asciiTheme="minorBidi" w:eastAsiaTheme="minorEastAsia" w:hAnsiTheme="minorBidi" w:cstheme="minorBidi"/>
        </w:rPr>
        <w:t xml:space="preserve">, suggesting that the AN-Al had been mixed with the AN and exposed to the environment for some time. This was also evident from the degradation of some containers where the HDPE had split longitudinally due to loss of ductility </w:t>
      </w:r>
      <w:sdt>
        <w:sdtPr>
          <w:rPr>
            <w:rFonts w:asciiTheme="minorBidi" w:eastAsiaTheme="minorEastAsia" w:hAnsiTheme="minorBidi" w:cstheme="minorBidi"/>
          </w:rPr>
          <w:id w:val="-1920168266"/>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CITATION Pho94 \l 2057 </w:instrText>
          </w:r>
          <w:r w:rsidRPr="00034A39">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[313]</w:t>
          </w:r>
          <w:r w:rsidRPr="00034A39">
            <w:rPr>
              <w:rFonts w:asciiTheme="minorBidi" w:eastAsiaTheme="minorEastAsia" w:hAnsiTheme="minorBidi" w:cstheme="minorBidi"/>
            </w:rPr>
            <w:fldChar w:fldCharType="end"/>
          </w:r>
        </w:sdtContent>
      </w:sdt>
      <w:r w:rsidRPr="00034A39">
        <w:rPr>
          <w:rFonts w:asciiTheme="minorBidi" w:eastAsiaTheme="minorEastAsia" w:hAnsiTheme="minorBidi" w:cstheme="minorBidi"/>
        </w:rPr>
        <w:t xml:space="preserve"> and the explosive filling expanding </w:t>
      </w:r>
      <w:sdt>
        <w:sdtPr>
          <w:rPr>
            <w:rFonts w:asciiTheme="minorBidi" w:eastAsiaTheme="minorEastAsia" w:hAnsiTheme="minorBidi" w:cstheme="minorBidi"/>
          </w:rPr>
          <w:id w:val="-279421097"/>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CITATION GIC211 \l 2057 </w:instrText>
          </w:r>
          <w:r w:rsidRPr="00034A39">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[291]</w:t>
          </w:r>
          <w:r w:rsidRPr="00034A39">
            <w:rPr>
              <w:rFonts w:asciiTheme="minorBidi" w:eastAsiaTheme="minorEastAsia" w:hAnsiTheme="minorBidi" w:cstheme="minorBidi"/>
            </w:rPr>
            <w:fldChar w:fldCharType="end"/>
          </w:r>
        </w:sdtContent>
      </w:sdt>
      <w:r w:rsidRPr="00034A39">
        <w:rPr>
          <w:rFonts w:asciiTheme="minorBidi" w:eastAsiaTheme="minorEastAsia" w:hAnsiTheme="minorBidi" w:cstheme="minorBidi"/>
        </w:rPr>
        <w:t xml:space="preserve">. It was impossible to determine the precise length of environmental exposure, other than to confirm with the authorities that containers had been recovered in August 2018, with disposals commencing in December 2019, and the trials concluding in March 2021. As such, the IEDs had been exposed to diurnal cycling in a largely arid sub-tropical country for about 18 months before disposal. This would allow for the HDPE containers to degrade, for moisture uptake, for oxidation of the aluminium, and </w:t>
      </w:r>
      <w:r w:rsidRPr="00034A39">
        <w:rPr>
          <w:rFonts w:asciiTheme="minorBidi" w:eastAsiaTheme="minorEastAsia" w:hAnsiTheme="minorBidi" w:cstheme="minorBidi"/>
          <w:i/>
          <w:iCs/>
        </w:rPr>
        <w:t>‘caking’</w:t>
      </w:r>
      <w:r w:rsidRPr="00034A39">
        <w:rPr>
          <w:rFonts w:asciiTheme="minorBidi" w:eastAsiaTheme="minorEastAsia" w:hAnsiTheme="minorBidi" w:cstheme="minorBidi"/>
        </w:rPr>
        <w:t xml:space="preserve"> of the explosive filling. ‘</w:t>
      </w:r>
      <w:r w:rsidRPr="00034A39">
        <w:rPr>
          <w:rFonts w:asciiTheme="minorBidi" w:eastAsiaTheme="minorEastAsia" w:hAnsiTheme="minorBidi" w:cstheme="minorBidi"/>
          <w:i/>
          <w:iCs/>
        </w:rPr>
        <w:t xml:space="preserve">Caking’ </w:t>
      </w:r>
      <w:r w:rsidRPr="00034A39">
        <w:rPr>
          <w:rFonts w:asciiTheme="minorBidi" w:eastAsiaTheme="minorEastAsia" w:hAnsiTheme="minorBidi" w:cstheme="minorBidi"/>
        </w:rPr>
        <w:t xml:space="preserve">causes AN-based explosives to lose their durability and explosive properties over time through loss of porosity </w:t>
      </w:r>
      <w:sdt>
        <w:sdtPr>
          <w:rPr>
            <w:rFonts w:asciiTheme="minorBidi" w:eastAsiaTheme="minorEastAsia" w:hAnsiTheme="minorBidi" w:cstheme="minorBidi"/>
          </w:rPr>
          <w:id w:val="1014969762"/>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CITATION Fab21 \l 2057 </w:instrText>
          </w:r>
          <w:r w:rsidRPr="00034A39">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[314]</w:t>
          </w:r>
          <w:r w:rsidRPr="00034A39">
            <w:rPr>
              <w:rFonts w:asciiTheme="minorBidi" w:eastAsiaTheme="minorEastAsia" w:hAnsiTheme="minorBidi" w:cstheme="minorBidi"/>
            </w:rPr>
            <w:fldChar w:fldCharType="end"/>
          </w:r>
        </w:sdtContent>
      </w:sdt>
      <w:sdt>
        <w:sdtPr>
          <w:rPr>
            <w:rFonts w:asciiTheme="minorBidi" w:eastAsiaTheme="minorEastAsia" w:hAnsiTheme="minorBidi" w:cstheme="minorBidi"/>
          </w:rPr>
          <w:id w:val="-642813789"/>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CITATION Art20 \l 2057 </w:instrText>
          </w:r>
          <w:r w:rsidRPr="00034A39">
            <w:rPr>
              <w:rFonts w:asciiTheme="minorBidi" w:eastAsiaTheme="minorEastAsia" w:hAnsiTheme="minorBidi" w:cstheme="minorBidi"/>
            </w:rPr>
            <w:fldChar w:fldCharType="separate"/>
          </w:r>
          <w:r w:rsidR="00580D52">
            <w:rPr>
              <w:rFonts w:asciiTheme="minorBidi" w:eastAsiaTheme="minorEastAsia" w:hAnsiTheme="minorBidi" w:cstheme="minorBidi"/>
              <w:noProof/>
            </w:rPr>
            <w:t xml:space="preserve"> </w:t>
          </w:r>
          <w:r w:rsidR="00580D52" w:rsidRPr="00580D52">
            <w:rPr>
              <w:rFonts w:asciiTheme="minorBidi" w:eastAsiaTheme="minorEastAsia" w:hAnsiTheme="minorBidi" w:cstheme="minorBidi"/>
              <w:noProof/>
            </w:rPr>
            <w:t>[315]</w:t>
          </w:r>
          <w:r w:rsidRPr="00034A39">
            <w:rPr>
              <w:rFonts w:asciiTheme="minorBidi" w:eastAsiaTheme="minorEastAsia" w:hAnsiTheme="minorBidi" w:cstheme="minorBidi"/>
            </w:rPr>
            <w:fldChar w:fldCharType="end"/>
          </w:r>
        </w:sdtContent>
      </w:sdt>
      <w:r w:rsidRPr="00034A39">
        <w:rPr>
          <w:rFonts w:asciiTheme="minorBidi" w:eastAsiaTheme="minorEastAsia" w:hAnsiTheme="minorBidi" w:cstheme="minorBidi"/>
        </w:rPr>
        <w:t xml:space="preserve">, thereby reducing detonation velocity up to 50% </w:t>
      </w:r>
      <w:sdt>
        <w:sdtPr>
          <w:rPr>
            <w:rFonts w:asciiTheme="minorBidi" w:eastAsiaTheme="minorEastAsia" w:hAnsiTheme="minorBidi" w:cstheme="minorBidi"/>
          </w:rPr>
          <w:id w:val="450300460"/>
          <w:citation/>
        </w:sdtPr>
        <w:sdtEndPr/>
        <w:sdtContent>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CITATION Sit19 \l 2057 </w:instrText>
          </w:r>
          <w:r w:rsidRPr="00034A39">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[316]</w:t>
          </w:r>
          <w:r w:rsidRPr="00034A39">
            <w:rPr>
              <w:rFonts w:asciiTheme="minorBidi" w:eastAsiaTheme="minorEastAsia" w:hAnsiTheme="minorBidi" w:cstheme="minorBidi"/>
            </w:rPr>
            <w:fldChar w:fldCharType="end"/>
          </w:r>
        </w:sdtContent>
      </w:sdt>
      <w:r w:rsidRPr="00034A39">
        <w:rPr>
          <w:rFonts w:asciiTheme="minorBidi" w:eastAsiaTheme="minorEastAsia" w:hAnsiTheme="minorBidi" w:cstheme="minorBidi"/>
        </w:rPr>
        <w:t>.</w:t>
      </w:r>
    </w:p>
    <w:p w14:paraId="553954BA" w14:textId="3193DC86" w:rsidR="00B851E8" w:rsidRDefault="00B851E8" w:rsidP="00DA284B">
      <w:pPr>
        <w:rPr>
          <w:rFonts w:asciiTheme="minorBidi" w:hAnsiTheme="minorBidi" w:cstheme="minorBidi"/>
        </w:rPr>
      </w:pPr>
      <w:r w:rsidRPr="00034A39">
        <w:rPr>
          <w:rFonts w:asciiTheme="minorBidi" w:eastAsiaTheme="minorEastAsia" w:hAnsiTheme="minorBidi" w:cstheme="minorBidi"/>
        </w:rPr>
        <w:t xml:space="preserve">All of these findings support explosion theory predictions that the performance of the AN-Al would be less than that of HME compositions comprising fine Al powder </w:t>
      </w:r>
      <w:sdt>
        <w:sdtPr>
          <w:rPr>
            <w:rFonts w:asciiTheme="minorBidi" w:hAnsiTheme="minorBidi" w:cstheme="minorBidi"/>
          </w:rPr>
          <w:id w:val="1981574885"/>
          <w:citation/>
        </w:sdtPr>
        <w:sdtEndPr/>
        <w:sdtContent>
          <w:r w:rsidRPr="00034A39">
            <w:rPr>
              <w:rFonts w:asciiTheme="minorBidi" w:hAnsiTheme="minorBidi" w:cstheme="minorBidi"/>
            </w:rPr>
            <w:fldChar w:fldCharType="begin"/>
          </w:r>
          <w:r w:rsidRPr="00034A39">
            <w:rPr>
              <w:rFonts w:asciiTheme="minorBidi" w:hAnsiTheme="minorBidi" w:cstheme="minorBidi"/>
            </w:rPr>
            <w:instrText xml:space="preserve"> CITATION Bro02 \l 2057 </w:instrText>
          </w:r>
          <w:r w:rsidRPr="00034A39">
            <w:rPr>
              <w:rFonts w:asciiTheme="minorBidi" w:hAnsiTheme="minorBidi" w:cstheme="minorBidi"/>
            </w:rPr>
            <w:fldChar w:fldCharType="separate"/>
          </w:r>
          <w:r w:rsidR="00580D52" w:rsidRPr="00580D52">
            <w:rPr>
              <w:rFonts w:asciiTheme="minorBidi" w:hAnsiTheme="minorBidi" w:cstheme="minorBidi"/>
              <w:noProof/>
            </w:rPr>
            <w:t>[238]</w:t>
          </w:r>
          <w:r w:rsidRPr="00034A39">
            <w:rPr>
              <w:rFonts w:asciiTheme="minorBidi" w:hAnsiTheme="minorBidi" w:cstheme="minorBidi"/>
            </w:rPr>
            <w:fldChar w:fldCharType="end"/>
          </w:r>
        </w:sdtContent>
      </w:sdt>
      <w:r w:rsidRPr="00034A39">
        <w:rPr>
          <w:rFonts w:asciiTheme="minorBidi" w:hAnsiTheme="minorBidi" w:cstheme="minorBidi"/>
        </w:rPr>
        <w:t xml:space="preserve"> made for trials, but still capable of achieving theoretical detonation velocities in the order of 3160 – 3850 ms</w:t>
      </w:r>
      <w:r w:rsidRPr="00034A39">
        <w:rPr>
          <w:rFonts w:asciiTheme="minorBidi" w:hAnsiTheme="minorBidi" w:cstheme="minorBidi"/>
          <w:vertAlign w:val="superscript"/>
        </w:rPr>
        <w:t>-1</w:t>
      </w:r>
      <w:r w:rsidRPr="00034A39">
        <w:rPr>
          <w:rFonts w:asciiTheme="minorBidi" w:hAnsiTheme="minorBidi" w:cstheme="minorBidi"/>
        </w:rPr>
        <w:t>, and detonation pressures (</w:t>
      </w:r>
      <w:r w:rsidRPr="00034A39">
        <w:rPr>
          <w:rFonts w:asciiTheme="minorBidi" w:hAnsiTheme="minorBidi" w:cstheme="minorBidi"/>
          <w:i/>
          <w:iCs/>
        </w:rPr>
        <w:t>P</w:t>
      </w:r>
      <w:r w:rsidRPr="00034A39">
        <w:rPr>
          <w:rFonts w:asciiTheme="minorBidi" w:hAnsiTheme="minorBidi" w:cstheme="minorBidi"/>
          <w:i/>
          <w:iCs/>
          <w:vertAlign w:val="subscript"/>
        </w:rPr>
        <w:t>cj</w:t>
      </w:r>
      <w:r w:rsidRPr="00034A39">
        <w:rPr>
          <w:rFonts w:asciiTheme="minorBidi" w:hAnsiTheme="minorBidi" w:cstheme="minorBidi"/>
        </w:rPr>
        <w:t xml:space="preserve">) between 2.1 and 3.5 GPa </w:t>
      </w:r>
      <w:sdt>
        <w:sdtPr>
          <w:rPr>
            <w:rFonts w:asciiTheme="minorBidi" w:hAnsiTheme="minorBidi" w:cstheme="minorBidi"/>
          </w:rPr>
          <w:id w:val="-368377976"/>
          <w:citation/>
        </w:sdtPr>
        <w:sdtEndPr/>
        <w:sdtContent>
          <w:r w:rsidRPr="00034A39">
            <w:rPr>
              <w:rFonts w:asciiTheme="minorBidi" w:hAnsiTheme="minorBidi" w:cstheme="minorBidi"/>
            </w:rPr>
            <w:fldChar w:fldCharType="begin"/>
          </w:r>
          <w:r w:rsidRPr="00034A39">
            <w:rPr>
              <w:rFonts w:asciiTheme="minorBidi" w:hAnsiTheme="minorBidi" w:cstheme="minorBidi"/>
            </w:rPr>
            <w:instrText xml:space="preserve"> CITATION Zyg09 \l 2057 </w:instrText>
          </w:r>
          <w:r w:rsidRPr="00034A39">
            <w:rPr>
              <w:rFonts w:asciiTheme="minorBidi" w:hAnsiTheme="minorBidi" w:cstheme="minorBidi"/>
            </w:rPr>
            <w:fldChar w:fldCharType="separate"/>
          </w:r>
          <w:r w:rsidR="00580D52" w:rsidRPr="00580D52">
            <w:rPr>
              <w:rFonts w:asciiTheme="minorBidi" w:hAnsiTheme="minorBidi" w:cstheme="minorBidi"/>
              <w:noProof/>
            </w:rPr>
            <w:t>[279]</w:t>
          </w:r>
          <w:r w:rsidRPr="00034A39">
            <w:rPr>
              <w:rFonts w:asciiTheme="minorBidi" w:hAnsiTheme="minorBidi" w:cstheme="minorBidi"/>
            </w:rPr>
            <w:fldChar w:fldCharType="end"/>
          </w:r>
        </w:sdtContent>
      </w:sdt>
      <w:r w:rsidRPr="00034A39">
        <w:rPr>
          <w:rFonts w:asciiTheme="minorBidi" w:hAnsiTheme="minorBidi" w:cstheme="minorBidi"/>
        </w:rPr>
        <w:t>.</w:t>
      </w:r>
    </w:p>
    <w:p w14:paraId="6E57F2CA" w14:textId="7A138E88" w:rsidR="00E86EA1" w:rsidRPr="00E86EA1" w:rsidRDefault="00E86EA1" w:rsidP="00E86EA1">
      <w:pPr>
        <w:pStyle w:val="Caption"/>
        <w:jc w:val="center"/>
        <w:rPr>
          <w:rFonts w:asciiTheme="majorBidi" w:eastAsiaTheme="minorEastAsia" w:hAnsiTheme="majorBidi" w:cstheme="majorBidi"/>
          <w:szCs w:val="22"/>
        </w:rPr>
      </w:pPr>
      <w:bookmarkStart w:id="353" w:name="_Ref149829541"/>
      <w:bookmarkStart w:id="354" w:name="_Toc149998855"/>
      <w:bookmarkStart w:id="355" w:name="_Toc152159664"/>
      <w:r>
        <w:t xml:space="preserve">Figure </w:t>
      </w:r>
      <w:fldSimple w:instr=" STYLEREF 1 \s ">
        <w:r w:rsidR="00772689">
          <w:rPr>
            <w:noProof/>
            <w:cs/>
          </w:rPr>
          <w:t>‎</w:t>
        </w:r>
        <w:r w:rsidR="00772689">
          <w:rPr>
            <w:noProof/>
          </w:rPr>
          <w:t>6</w:t>
        </w:r>
      </w:fldSimple>
      <w:r>
        <w:noBreakHyphen/>
      </w:r>
      <w:fldSimple w:instr=" SEQ Figure \* ARABIC \s 1 ">
        <w:r w:rsidR="00772689">
          <w:rPr>
            <w:noProof/>
          </w:rPr>
          <w:t>5</w:t>
        </w:r>
      </w:fldSimple>
      <w:bookmarkEnd w:id="353"/>
      <w:r>
        <w:t xml:space="preserve">: </w:t>
      </w:r>
      <w:r w:rsidRPr="00541DCE">
        <w:t>SEM results for Aluminium Composition (the grey flakes) within  AN-Al at magnification 600 (left) and 2500 (right).</w:t>
      </w:r>
      <w:bookmarkEnd w:id="354"/>
      <w:bookmarkEnd w:id="355"/>
    </w:p>
    <w:p w14:paraId="13743D6A" w14:textId="77777777" w:rsidR="00B851E8" w:rsidRDefault="00B851E8" w:rsidP="00B851E8">
      <w:pPr>
        <w:rPr>
          <w:rFonts w:asciiTheme="majorBidi" w:eastAsiaTheme="minorEastAsia" w:hAnsiTheme="majorBidi" w:cstheme="majorBidi"/>
          <w:sz w:val="22"/>
          <w:szCs w:val="22"/>
        </w:rPr>
      </w:pPr>
      <w:r w:rsidRPr="009F1692">
        <w:rPr>
          <w:rFonts w:asciiTheme="majorBidi" w:eastAsiaTheme="minorEastAsia" w:hAnsiTheme="majorBidi" w:cstheme="majorBidi"/>
          <w:noProof/>
          <w:sz w:val="22"/>
          <w:szCs w:val="22"/>
        </w:rPr>
        <w:drawing>
          <wp:inline distT="0" distB="0" distL="0" distR="0" wp14:anchorId="001F0184" wp14:editId="4089D1FA">
            <wp:extent cx="5727700" cy="2021840"/>
            <wp:effectExtent l="0" t="0" r="0" b="0"/>
            <wp:docPr id="1720210181" name="Picture 1720210181" descr="A close-up of a microscop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20210181" name="Picture 1" descr="A close-up of a microscope&#10;&#10;Description automatically generated"/>
                    <pic:cNvPicPr/>
                  </pic:nvPicPr>
                  <pic:blipFill>
                    <a:blip r:embed="rId41" cstate="print">
                      <a:extLst>
                        <a:ext uri="{28A0092B-C50C-407E-A947-70E740481C1C}">
                          <a14:useLocalDpi xmlns:a14="http://schemas.microsoft.com/office/drawing/2010/main" val="0"/>
                        </a:ext>
                      </a:extLst>
                    </a:blip>
                    <a:stretch>
                      <a:fillRect/>
                    </a:stretch>
                  </pic:blipFill>
                  <pic:spPr>
                    <a:xfrm>
                      <a:off x="0" y="0"/>
                      <a:ext cx="5727700" cy="2021840"/>
                    </a:xfrm>
                    <a:prstGeom prst="rect">
                      <a:avLst/>
                    </a:prstGeom>
                  </pic:spPr>
                </pic:pic>
              </a:graphicData>
            </a:graphic>
          </wp:inline>
        </w:drawing>
      </w:r>
    </w:p>
    <w:p w14:paraId="4BC64951" w14:textId="77777777" w:rsidR="00B851E8" w:rsidRPr="009F1692" w:rsidRDefault="00B851E8" w:rsidP="00034A39">
      <w:pPr>
        <w:pStyle w:val="Heading3"/>
        <w:rPr>
          <w:rFonts w:eastAsiaTheme="minorEastAsia"/>
        </w:rPr>
      </w:pPr>
      <w:bookmarkStart w:id="356" w:name="_Toc152159625"/>
      <w:r w:rsidRPr="009F1692">
        <w:rPr>
          <w:rFonts w:eastAsiaTheme="minorEastAsia"/>
        </w:rPr>
        <w:t xml:space="preserve">Cratering </w:t>
      </w:r>
      <w:r>
        <w:rPr>
          <w:rFonts w:eastAsiaTheme="minorEastAsia"/>
        </w:rPr>
        <w:t>p</w:t>
      </w:r>
      <w:r w:rsidRPr="009F1692">
        <w:rPr>
          <w:rFonts w:eastAsiaTheme="minorEastAsia"/>
        </w:rPr>
        <w:t xml:space="preserve">erformance and </w:t>
      </w:r>
      <w:r>
        <w:rPr>
          <w:rFonts w:eastAsiaTheme="minorEastAsia"/>
        </w:rPr>
        <w:t>e</w:t>
      </w:r>
      <w:r w:rsidRPr="009F1692">
        <w:rPr>
          <w:rFonts w:eastAsiaTheme="minorEastAsia"/>
        </w:rPr>
        <w:t xml:space="preserve">xplosive </w:t>
      </w:r>
      <w:r>
        <w:rPr>
          <w:rFonts w:eastAsiaTheme="minorEastAsia"/>
        </w:rPr>
        <w:t>c</w:t>
      </w:r>
      <w:r w:rsidRPr="009F1692">
        <w:rPr>
          <w:rFonts w:eastAsiaTheme="minorEastAsia"/>
        </w:rPr>
        <w:t>haracteristics</w:t>
      </w:r>
      <w:bookmarkEnd w:id="356"/>
    </w:p>
    <w:p w14:paraId="1AEBA7B5" w14:textId="76AE02A5" w:rsidR="00B851E8" w:rsidRPr="00034A39" w:rsidRDefault="00B851E8" w:rsidP="00034A39">
      <w:pPr>
        <w:rPr>
          <w:rFonts w:asciiTheme="minorBidi" w:hAnsiTheme="minorBidi" w:cstheme="minorBidi"/>
        </w:rPr>
      </w:pPr>
      <w:r w:rsidRPr="00034A39">
        <w:rPr>
          <w:rFonts w:asciiTheme="minorBidi" w:hAnsiTheme="minorBidi" w:cstheme="minorBidi"/>
        </w:rPr>
        <w:t xml:space="preserve">The results of each firing are presented at </w:t>
      </w:r>
      <w:r w:rsidRPr="00941E0C">
        <w:rPr>
          <w:rFonts w:asciiTheme="minorBidi" w:hAnsiTheme="minorBidi" w:cstheme="minorBidi"/>
        </w:rPr>
        <w:t xml:space="preserve">Appendix </w:t>
      </w:r>
      <w:r w:rsidR="00941E0C" w:rsidRPr="00941E0C">
        <w:rPr>
          <w:rFonts w:asciiTheme="minorBidi" w:hAnsiTheme="minorBidi" w:cstheme="minorBidi"/>
        </w:rPr>
        <w:t>E</w:t>
      </w:r>
      <w:r w:rsidRPr="00034A39">
        <w:rPr>
          <w:rFonts w:asciiTheme="minorBidi" w:hAnsiTheme="minorBidi" w:cstheme="minorBidi"/>
        </w:rPr>
        <w:t xml:space="preserve">, with their mean values highlighted in </w:t>
      </w:r>
      <w:r w:rsidR="0054498C">
        <w:rPr>
          <w:rFonts w:asciiTheme="minorBidi" w:hAnsiTheme="minorBidi" w:cstheme="minorBidi"/>
        </w:rPr>
        <w:fldChar w:fldCharType="begin"/>
      </w:r>
      <w:r w:rsidR="0054498C">
        <w:rPr>
          <w:rFonts w:asciiTheme="minorBidi" w:hAnsiTheme="minorBidi" w:cstheme="minorBidi"/>
        </w:rPr>
        <w:instrText xml:space="preserve"> REF _Ref151826471 \h </w:instrText>
      </w:r>
      <w:r w:rsidR="0054498C">
        <w:rPr>
          <w:rFonts w:asciiTheme="minorBidi" w:hAnsiTheme="minorBidi" w:cstheme="minorBidi"/>
        </w:rPr>
      </w:r>
      <w:r w:rsidR="0054498C">
        <w:rPr>
          <w:rFonts w:asciiTheme="minorBidi"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5</w:t>
      </w:r>
      <w:r w:rsidR="0054498C">
        <w:rPr>
          <w:rFonts w:asciiTheme="minorBidi" w:hAnsiTheme="minorBidi" w:cstheme="minorBidi"/>
        </w:rPr>
        <w:fldChar w:fldCharType="end"/>
      </w:r>
      <w:r w:rsidRPr="00034A39">
        <w:rPr>
          <w:rFonts w:asciiTheme="minorBidi" w:hAnsiTheme="minorBidi" w:cstheme="minorBidi"/>
        </w:rPr>
        <w:t xml:space="preserve">below. The columns from left to right determine: </w:t>
      </w:r>
    </w:p>
    <w:p w14:paraId="5D8D80E3" w14:textId="77777777" w:rsidR="00B851E8" w:rsidRPr="00034A39" w:rsidRDefault="00B851E8" w:rsidP="00B851E8">
      <w:pPr>
        <w:pStyle w:val="ListParagraph"/>
        <w:numPr>
          <w:ilvl w:val="0"/>
          <w:numId w:val="34"/>
        </w:numPr>
        <w:spacing w:before="0" w:line="240" w:lineRule="auto"/>
        <w:rPr>
          <w:rFonts w:asciiTheme="minorBidi" w:hAnsiTheme="minorBidi" w:cstheme="minorBidi"/>
        </w:rPr>
      </w:pPr>
      <w:r w:rsidRPr="00034A39">
        <w:rPr>
          <w:rFonts w:asciiTheme="minorBidi" w:hAnsiTheme="minorBidi" w:cstheme="minorBidi"/>
        </w:rPr>
        <w:t>the mean mass of AN-Al within each container size [kg];</w:t>
      </w:r>
    </w:p>
    <w:p w14:paraId="18967A84" w14:textId="77777777" w:rsidR="00B851E8" w:rsidRPr="00034A39" w:rsidRDefault="00B851E8" w:rsidP="00B851E8">
      <w:pPr>
        <w:pStyle w:val="ListParagraph"/>
        <w:numPr>
          <w:ilvl w:val="0"/>
          <w:numId w:val="34"/>
        </w:numPr>
        <w:spacing w:before="0" w:line="240" w:lineRule="auto"/>
        <w:rPr>
          <w:rFonts w:asciiTheme="minorBidi" w:hAnsiTheme="minorBidi" w:cstheme="minorBidi"/>
        </w:rPr>
      </w:pPr>
      <w:r w:rsidRPr="00034A39">
        <w:rPr>
          <w:rFonts w:asciiTheme="minorBidi" w:hAnsiTheme="minorBidi" w:cstheme="minorBidi"/>
        </w:rPr>
        <w:t>the mean density of AN-Al from each container size [g cm</w:t>
      </w:r>
      <w:r w:rsidRPr="00034A39">
        <w:rPr>
          <w:rFonts w:asciiTheme="minorBidi" w:hAnsiTheme="minorBidi" w:cstheme="minorBidi"/>
          <w:vertAlign w:val="superscript"/>
        </w:rPr>
        <w:t>-3</w:t>
      </w:r>
      <w:r w:rsidRPr="00034A39">
        <w:rPr>
          <w:rFonts w:asciiTheme="minorBidi" w:hAnsiTheme="minorBidi" w:cstheme="minorBidi"/>
        </w:rPr>
        <w:t xml:space="preserve">]; </w:t>
      </w:r>
    </w:p>
    <w:p w14:paraId="5FE6E747" w14:textId="77777777" w:rsidR="00B851E8" w:rsidRPr="00034A39" w:rsidRDefault="00B851E8" w:rsidP="00B851E8">
      <w:pPr>
        <w:pStyle w:val="ListParagraph"/>
        <w:numPr>
          <w:ilvl w:val="0"/>
          <w:numId w:val="34"/>
        </w:numPr>
        <w:spacing w:before="0" w:line="240" w:lineRule="auto"/>
        <w:rPr>
          <w:rFonts w:asciiTheme="minorBidi" w:hAnsiTheme="minorBidi" w:cstheme="minorBidi"/>
        </w:rPr>
      </w:pPr>
      <w:r w:rsidRPr="00034A39">
        <w:rPr>
          <w:rFonts w:asciiTheme="minorBidi" w:hAnsiTheme="minorBidi" w:cstheme="minorBidi"/>
        </w:rPr>
        <w:t>the mean TNT equivalence for each container size [kg];</w:t>
      </w:r>
    </w:p>
    <w:p w14:paraId="38437A04" w14:textId="77777777" w:rsidR="00B851E8" w:rsidRPr="00034A39" w:rsidRDefault="00B851E8" w:rsidP="00B851E8">
      <w:pPr>
        <w:pStyle w:val="ListParagraph"/>
        <w:numPr>
          <w:ilvl w:val="0"/>
          <w:numId w:val="34"/>
        </w:numPr>
        <w:spacing w:before="0" w:line="240" w:lineRule="auto"/>
        <w:rPr>
          <w:rFonts w:asciiTheme="minorBidi" w:hAnsiTheme="minorBidi" w:cstheme="minorBidi"/>
        </w:rPr>
      </w:pPr>
      <w:r w:rsidRPr="00034A39">
        <w:rPr>
          <w:rFonts w:asciiTheme="minorBidi" w:hAnsiTheme="minorBidi" w:cstheme="minorBidi"/>
        </w:rPr>
        <w:t xml:space="preserve">the mean scaled charge mass </w:t>
      </w:r>
      <w:r w:rsidRPr="00034A39">
        <w:rPr>
          <w:rFonts w:asciiTheme="minorBidi" w:hAnsiTheme="minorBidi" w:cstheme="minorBidi"/>
          <w:i/>
          <w:iCs/>
        </w:rPr>
        <w:t>M</w:t>
      </w:r>
      <w:r w:rsidRPr="00034A39">
        <w:rPr>
          <w:rFonts w:asciiTheme="minorBidi" w:hAnsiTheme="minorBidi" w:cstheme="minorBidi"/>
          <w:i/>
          <w:iCs/>
          <w:vertAlign w:val="subscript"/>
        </w:rPr>
        <w:t>tnt</w:t>
      </w:r>
      <w:r w:rsidRPr="00034A39">
        <w:rPr>
          <w:rFonts w:asciiTheme="minorBidi" w:hAnsiTheme="minorBidi" w:cstheme="minorBidi"/>
          <w:i/>
          <w:iCs/>
          <w:vertAlign w:val="superscript"/>
        </w:rPr>
        <w:t>1/3</w:t>
      </w:r>
      <w:r w:rsidRPr="00034A39">
        <w:rPr>
          <w:rFonts w:asciiTheme="minorBidi" w:hAnsiTheme="minorBidi" w:cstheme="minorBidi"/>
        </w:rPr>
        <w:t xml:space="preserve"> [kg</w:t>
      </w:r>
      <w:r w:rsidRPr="00034A39">
        <w:rPr>
          <w:rFonts w:asciiTheme="minorBidi" w:hAnsiTheme="minorBidi" w:cstheme="minorBidi"/>
          <w:vertAlign w:val="superscript"/>
        </w:rPr>
        <w:t>1/3</w:t>
      </w:r>
      <w:r w:rsidRPr="00034A39">
        <w:rPr>
          <w:rFonts w:asciiTheme="minorBidi" w:hAnsiTheme="minorBidi" w:cstheme="minorBidi"/>
        </w:rPr>
        <w:t>];</w:t>
      </w:r>
    </w:p>
    <w:p w14:paraId="0FACC286" w14:textId="77777777" w:rsidR="00B851E8" w:rsidRPr="00034A39" w:rsidRDefault="00B851E8" w:rsidP="00B851E8">
      <w:pPr>
        <w:pStyle w:val="ListParagraph"/>
        <w:numPr>
          <w:ilvl w:val="0"/>
          <w:numId w:val="34"/>
        </w:numPr>
        <w:spacing w:before="0" w:line="240" w:lineRule="auto"/>
        <w:rPr>
          <w:rFonts w:asciiTheme="minorBidi" w:hAnsiTheme="minorBidi" w:cstheme="minorBidi"/>
        </w:rPr>
      </w:pPr>
      <w:r w:rsidRPr="00034A39">
        <w:rPr>
          <w:rFonts w:asciiTheme="minorBidi" w:hAnsiTheme="minorBidi" w:cstheme="minorBidi"/>
        </w:rPr>
        <w:t>the mean experimental widths (</w:t>
      </w:r>
      <w:r w:rsidRPr="00034A39">
        <w:rPr>
          <w:rFonts w:asciiTheme="minorBidi" w:hAnsiTheme="minorBidi" w:cstheme="minorBidi"/>
          <w:i/>
          <w:iCs/>
        </w:rPr>
        <w:t>D</w:t>
      </w:r>
      <w:r w:rsidRPr="00034A39">
        <w:rPr>
          <w:rFonts w:asciiTheme="minorBidi" w:hAnsiTheme="minorBidi" w:cstheme="minorBidi"/>
          <w:i/>
          <w:iCs/>
          <w:vertAlign w:val="subscript"/>
        </w:rPr>
        <w:t>Exp</w:t>
      </w:r>
      <w:r w:rsidRPr="00034A39">
        <w:rPr>
          <w:rFonts w:asciiTheme="minorBidi" w:hAnsiTheme="minorBidi" w:cstheme="minorBidi"/>
        </w:rPr>
        <w:t>) and depths (</w:t>
      </w:r>
      <w:r w:rsidRPr="00034A39">
        <w:rPr>
          <w:rFonts w:asciiTheme="minorBidi" w:hAnsiTheme="minorBidi" w:cstheme="minorBidi"/>
          <w:i/>
          <w:iCs/>
        </w:rPr>
        <w:t>H</w:t>
      </w:r>
      <w:r w:rsidRPr="00034A39">
        <w:rPr>
          <w:rFonts w:asciiTheme="minorBidi" w:hAnsiTheme="minorBidi" w:cstheme="minorBidi"/>
          <w:i/>
          <w:iCs/>
          <w:vertAlign w:val="subscript"/>
        </w:rPr>
        <w:t>2Exp</w:t>
      </w:r>
      <w:r w:rsidRPr="00034A39">
        <w:rPr>
          <w:rFonts w:asciiTheme="minorBidi" w:hAnsiTheme="minorBidi" w:cstheme="minorBidi"/>
        </w:rPr>
        <w:t>) of craters for each container size [m] compared to Cooper’s theoretical values for a spherical surface detonation (</w:t>
      </w:r>
      <w:r w:rsidRPr="00034A39">
        <w:rPr>
          <w:rFonts w:asciiTheme="minorBidi" w:hAnsiTheme="minorBidi" w:cstheme="minorBidi"/>
          <w:i/>
          <w:iCs/>
        </w:rPr>
        <w:t>D</w:t>
      </w:r>
      <w:r w:rsidRPr="00034A39">
        <w:rPr>
          <w:rFonts w:asciiTheme="minorBidi" w:hAnsiTheme="minorBidi" w:cstheme="minorBidi"/>
          <w:i/>
          <w:iCs/>
          <w:vertAlign w:val="subscript"/>
        </w:rPr>
        <w:t>Cooper</w:t>
      </w:r>
      <w:r w:rsidRPr="00034A39">
        <w:rPr>
          <w:rFonts w:asciiTheme="minorBidi" w:hAnsiTheme="minorBidi" w:cstheme="minorBidi"/>
        </w:rPr>
        <w:t xml:space="preserve"> and </w:t>
      </w:r>
      <w:r w:rsidRPr="00034A39">
        <w:rPr>
          <w:rFonts w:asciiTheme="minorBidi" w:hAnsiTheme="minorBidi" w:cstheme="minorBidi"/>
          <w:i/>
          <w:iCs/>
        </w:rPr>
        <w:t>H</w:t>
      </w:r>
      <w:r w:rsidRPr="00034A39">
        <w:rPr>
          <w:rFonts w:asciiTheme="minorBidi" w:hAnsiTheme="minorBidi" w:cstheme="minorBidi"/>
          <w:i/>
          <w:iCs/>
          <w:vertAlign w:val="subscript"/>
        </w:rPr>
        <w:t>2Cooper</w:t>
      </w:r>
      <w:r w:rsidRPr="00034A39">
        <w:rPr>
          <w:rFonts w:asciiTheme="minorBidi" w:hAnsiTheme="minorBidi" w:cstheme="minorBidi"/>
        </w:rPr>
        <w:t>) [m];</w:t>
      </w:r>
    </w:p>
    <w:p w14:paraId="71AF44B3" w14:textId="77777777" w:rsidR="00B851E8" w:rsidRPr="00034A39" w:rsidRDefault="00B851E8" w:rsidP="00B851E8">
      <w:pPr>
        <w:pStyle w:val="ListParagraph"/>
        <w:numPr>
          <w:ilvl w:val="0"/>
          <w:numId w:val="34"/>
        </w:numPr>
        <w:spacing w:before="0" w:line="240" w:lineRule="auto"/>
        <w:rPr>
          <w:rFonts w:asciiTheme="minorBidi" w:hAnsiTheme="minorBidi" w:cstheme="minorBidi"/>
        </w:rPr>
      </w:pPr>
      <w:r w:rsidRPr="00034A39">
        <w:rPr>
          <w:rFonts w:asciiTheme="minorBidi" w:hAnsiTheme="minorBidi" w:cstheme="minorBidi"/>
        </w:rPr>
        <w:t>the mean apparent crater volumes (</w:t>
      </w:r>
      <w:r w:rsidRPr="00034A39">
        <w:rPr>
          <w:rFonts w:asciiTheme="minorBidi" w:hAnsiTheme="minorBidi" w:cstheme="minorBidi"/>
          <w:i/>
          <w:iCs/>
        </w:rPr>
        <w:t>V</w:t>
      </w:r>
      <w:r w:rsidRPr="00034A39">
        <w:rPr>
          <w:rFonts w:asciiTheme="minorBidi" w:hAnsiTheme="minorBidi" w:cstheme="minorBidi"/>
          <w:vertAlign w:val="subscript"/>
        </w:rPr>
        <w:t>e</w:t>
      </w:r>
      <w:r w:rsidRPr="00034A39">
        <w:rPr>
          <w:rFonts w:asciiTheme="minorBidi" w:hAnsiTheme="minorBidi" w:cstheme="minorBidi"/>
        </w:rPr>
        <w:t>) for each container size compared to theoretical values for Cooper (</w:t>
      </w:r>
      <w:r w:rsidRPr="00034A39">
        <w:rPr>
          <w:rFonts w:asciiTheme="minorBidi" w:hAnsiTheme="minorBidi" w:cstheme="minorBidi"/>
          <w:i/>
          <w:iCs/>
        </w:rPr>
        <w:t>V</w:t>
      </w:r>
      <w:r w:rsidRPr="00034A39">
        <w:rPr>
          <w:rFonts w:asciiTheme="minorBidi" w:hAnsiTheme="minorBidi" w:cstheme="minorBidi"/>
          <w:i/>
          <w:iCs/>
          <w:vertAlign w:val="subscript"/>
        </w:rPr>
        <w:t>c</w:t>
      </w:r>
      <w:r w:rsidRPr="00034A39">
        <w:rPr>
          <w:rFonts w:asciiTheme="minorBidi" w:hAnsiTheme="minorBidi" w:cstheme="minorBidi"/>
        </w:rPr>
        <w:t>) [m</w:t>
      </w:r>
      <w:r w:rsidRPr="00034A39">
        <w:rPr>
          <w:rFonts w:asciiTheme="minorBidi" w:hAnsiTheme="minorBidi" w:cstheme="minorBidi"/>
          <w:vertAlign w:val="superscript"/>
        </w:rPr>
        <w:t>3</w:t>
      </w:r>
      <w:r w:rsidRPr="00034A39">
        <w:rPr>
          <w:rFonts w:asciiTheme="minorBidi" w:hAnsiTheme="minorBidi" w:cstheme="minorBidi"/>
        </w:rPr>
        <w:t xml:space="preserve">]; and </w:t>
      </w:r>
    </w:p>
    <w:p w14:paraId="6BEB85CE" w14:textId="77777777" w:rsidR="00B851E8" w:rsidRPr="00034A39" w:rsidRDefault="00B851E8" w:rsidP="00B851E8">
      <w:pPr>
        <w:pStyle w:val="ListParagraph"/>
        <w:numPr>
          <w:ilvl w:val="0"/>
          <w:numId w:val="34"/>
        </w:numPr>
        <w:spacing w:before="0" w:line="240" w:lineRule="auto"/>
        <w:rPr>
          <w:rFonts w:asciiTheme="minorBidi" w:hAnsiTheme="minorBidi" w:cstheme="minorBidi"/>
        </w:rPr>
      </w:pPr>
      <w:r w:rsidRPr="00034A39">
        <w:rPr>
          <w:rFonts w:asciiTheme="minorBidi" w:hAnsiTheme="minorBidi" w:cstheme="minorBidi"/>
        </w:rPr>
        <w:t>the ratio of mean experimental crater depth (H</w:t>
      </w:r>
      <w:r w:rsidRPr="00034A39">
        <w:rPr>
          <w:rFonts w:asciiTheme="minorBidi" w:hAnsiTheme="minorBidi" w:cstheme="minorBidi"/>
          <w:vertAlign w:val="subscript"/>
        </w:rPr>
        <w:t>2Exp</w:t>
      </w:r>
      <w:r w:rsidRPr="00034A39">
        <w:rPr>
          <w:rFonts w:asciiTheme="minorBidi" w:hAnsiTheme="minorBidi" w:cstheme="minorBidi"/>
        </w:rPr>
        <w:t>/H</w:t>
      </w:r>
      <w:r w:rsidRPr="00034A39">
        <w:rPr>
          <w:rFonts w:asciiTheme="minorBidi" w:hAnsiTheme="minorBidi" w:cstheme="minorBidi"/>
          <w:vertAlign w:val="subscript"/>
        </w:rPr>
        <w:t>2C</w:t>
      </w:r>
      <w:r w:rsidRPr="00034A39">
        <w:rPr>
          <w:rFonts w:asciiTheme="minorBidi" w:hAnsiTheme="minorBidi" w:cstheme="minorBidi"/>
        </w:rPr>
        <w:t>) and crater volume for hexahedral charges compared to Cooper (</w:t>
      </w:r>
      <w:r w:rsidRPr="00034A39">
        <w:rPr>
          <w:rFonts w:asciiTheme="minorBidi" w:hAnsiTheme="minorBidi" w:cstheme="minorBidi"/>
          <w:i/>
          <w:iCs/>
        </w:rPr>
        <w:t>V</w:t>
      </w:r>
      <w:r w:rsidRPr="00034A39">
        <w:rPr>
          <w:rFonts w:asciiTheme="minorBidi" w:hAnsiTheme="minorBidi" w:cstheme="minorBidi"/>
          <w:i/>
          <w:iCs/>
          <w:vertAlign w:val="subscript"/>
        </w:rPr>
        <w:t>e</w:t>
      </w:r>
      <w:r w:rsidRPr="00034A39">
        <w:rPr>
          <w:rFonts w:asciiTheme="minorBidi" w:hAnsiTheme="minorBidi" w:cstheme="minorBidi"/>
          <w:i/>
          <w:iCs/>
        </w:rPr>
        <w:t>/V</w:t>
      </w:r>
      <w:r w:rsidRPr="00034A39">
        <w:rPr>
          <w:rFonts w:asciiTheme="minorBidi" w:hAnsiTheme="minorBidi" w:cstheme="minorBidi"/>
          <w:i/>
          <w:iCs/>
          <w:vertAlign w:val="subscript"/>
        </w:rPr>
        <w:t>c</w:t>
      </w:r>
      <w:r w:rsidRPr="00034A39">
        <w:rPr>
          <w:rFonts w:asciiTheme="minorBidi" w:hAnsiTheme="minorBidi" w:cstheme="minorBidi"/>
        </w:rPr>
        <w:t>).</w:t>
      </w:r>
    </w:p>
    <w:p w14:paraId="6E66E3C5" w14:textId="4659AA8C" w:rsidR="00B851E8" w:rsidRDefault="00B851E8" w:rsidP="00034A39">
      <w:pPr>
        <w:rPr>
          <w:rFonts w:asciiTheme="minorBidi" w:hAnsiTheme="minorBidi" w:cstheme="minorBidi"/>
        </w:rPr>
      </w:pPr>
      <w:r w:rsidRPr="00034A39">
        <w:rPr>
          <w:rFonts w:asciiTheme="minorBidi" w:hAnsiTheme="minorBidi" w:cstheme="minorBidi"/>
        </w:rPr>
        <w:t xml:space="preserve">The comparison with Cooper </w:t>
      </w:r>
      <w:sdt>
        <w:sdtPr>
          <w:rPr>
            <w:rFonts w:asciiTheme="minorBidi" w:hAnsiTheme="minorBidi" w:cstheme="minorBidi"/>
          </w:rPr>
          <w:id w:val="2100984159"/>
          <w:citation/>
        </w:sdtPr>
        <w:sdtEndPr/>
        <w:sdtContent>
          <w:r w:rsidRPr="00034A39">
            <w:rPr>
              <w:rFonts w:asciiTheme="minorBidi" w:hAnsiTheme="minorBidi" w:cstheme="minorBidi"/>
            </w:rPr>
            <w:fldChar w:fldCharType="begin"/>
          </w:r>
          <w:r w:rsidRPr="00034A39">
            <w:rPr>
              <w:rFonts w:asciiTheme="minorBidi" w:hAnsiTheme="minorBidi" w:cstheme="minorBidi"/>
            </w:rPr>
            <w:instrText xml:space="preserve"> CITATION Coo76 \l 2057 </w:instrText>
          </w:r>
          <w:r w:rsidRPr="00034A39">
            <w:rPr>
              <w:rFonts w:asciiTheme="minorBidi" w:hAnsiTheme="minorBidi" w:cstheme="minorBidi"/>
            </w:rPr>
            <w:fldChar w:fldCharType="separate"/>
          </w:r>
          <w:r w:rsidR="00580D52" w:rsidRPr="00580D52">
            <w:rPr>
              <w:rFonts w:asciiTheme="minorBidi" w:hAnsiTheme="minorBidi" w:cstheme="minorBidi"/>
              <w:noProof/>
            </w:rPr>
            <w:t>[300]</w:t>
          </w:r>
          <w:r w:rsidRPr="00034A39">
            <w:rPr>
              <w:rFonts w:asciiTheme="minorBidi" w:hAnsiTheme="minorBidi" w:cstheme="minorBidi"/>
            </w:rPr>
            <w:fldChar w:fldCharType="end"/>
          </w:r>
        </w:sdtContent>
      </w:sdt>
      <w:sdt>
        <w:sdtPr>
          <w:rPr>
            <w:rFonts w:asciiTheme="minorBidi" w:hAnsiTheme="minorBidi" w:cstheme="minorBidi"/>
          </w:rPr>
          <w:id w:val="-756132962"/>
          <w:citation/>
        </w:sdtPr>
        <w:sdtEndPr/>
        <w:sdtContent>
          <w:r w:rsidRPr="00034A39">
            <w:rPr>
              <w:rFonts w:asciiTheme="minorBidi" w:hAnsiTheme="minorBidi" w:cstheme="minorBidi"/>
            </w:rPr>
            <w:fldChar w:fldCharType="begin"/>
          </w:r>
          <w:r w:rsidRPr="00034A39">
            <w:rPr>
              <w:rFonts w:asciiTheme="minorBidi" w:hAnsiTheme="minorBidi" w:cstheme="minorBidi"/>
            </w:rPr>
            <w:instrText xml:space="preserve"> CITATION Coo97 \l 2057 </w:instrText>
          </w:r>
          <w:r w:rsidRPr="00034A39">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[297]</w:t>
          </w:r>
          <w:r w:rsidRPr="00034A39">
            <w:rPr>
              <w:rFonts w:asciiTheme="minorBidi" w:hAnsiTheme="minorBidi" w:cstheme="minorBidi"/>
            </w:rPr>
            <w:fldChar w:fldCharType="end"/>
          </w:r>
        </w:sdtContent>
      </w:sdt>
      <w:r w:rsidRPr="00034A39">
        <w:rPr>
          <w:rFonts w:asciiTheme="minorBidi" w:hAnsiTheme="minorBidi" w:cstheme="minorBidi"/>
        </w:rPr>
        <w:t xml:space="preserve"> is calculated using</w:t>
      </w:r>
      <w:r w:rsidR="00B0361D">
        <w:rPr>
          <w:rFonts w:asciiTheme="minorBidi" w:hAnsiTheme="minorBidi" w:cstheme="minorBidi"/>
        </w:rPr>
        <w:t xml:space="preserve"> equations </w:t>
      </w:r>
      <w:r w:rsidR="00B0361D">
        <w:rPr>
          <w:rFonts w:asciiTheme="minorBidi" w:hAnsiTheme="minorBidi" w:cstheme="minorBidi"/>
        </w:rPr>
        <w:fldChar w:fldCharType="begin"/>
      </w:r>
      <w:r w:rsidR="00B0361D">
        <w:rPr>
          <w:rFonts w:asciiTheme="minorBidi" w:hAnsiTheme="minorBidi" w:cstheme="minorBidi"/>
        </w:rPr>
        <w:instrText xml:space="preserve"> REF _Ref151990317 \h </w:instrText>
      </w:r>
      <w:r w:rsidR="00B0361D">
        <w:rPr>
          <w:rFonts w:asciiTheme="minorBidi" w:hAnsiTheme="minorBidi" w:cstheme="minorBidi"/>
        </w:rPr>
      </w:r>
      <w:r w:rsidR="00B0361D">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rPr>
        <w:noBreakHyphen/>
      </w:r>
      <w:r w:rsidR="00772689">
        <w:rPr>
          <w:rFonts w:asciiTheme="minorBidi" w:hAnsiTheme="minorBidi" w:cstheme="minorBidi"/>
          <w:noProof/>
        </w:rPr>
        <w:t>3</w:t>
      </w:r>
      <w:r w:rsidR="00772689" w:rsidRPr="00A4782F">
        <w:rPr>
          <w:rFonts w:asciiTheme="minorBidi" w:hAnsiTheme="minorBidi" w:cstheme="minorBidi"/>
        </w:rPr>
        <w:t>)</w:t>
      </w:r>
      <w:r w:rsidR="00B0361D">
        <w:rPr>
          <w:rFonts w:asciiTheme="minorBidi" w:hAnsiTheme="minorBidi" w:cstheme="minorBidi"/>
        </w:rPr>
        <w:fldChar w:fldCharType="end"/>
      </w:r>
      <w:r w:rsidR="00961355">
        <w:rPr>
          <w:rFonts w:asciiTheme="minorBidi" w:hAnsiTheme="minorBidi" w:cstheme="minorBidi"/>
        </w:rPr>
        <w:t xml:space="preserve">, </w:t>
      </w:r>
      <w:r w:rsidR="00B0361D">
        <w:rPr>
          <w:rFonts w:asciiTheme="minorBidi" w:hAnsiTheme="minorBidi" w:cstheme="minorBidi"/>
        </w:rPr>
        <w:fldChar w:fldCharType="begin"/>
      </w:r>
      <w:r w:rsidR="00B0361D">
        <w:rPr>
          <w:rFonts w:asciiTheme="minorBidi" w:hAnsiTheme="minorBidi" w:cstheme="minorBidi"/>
        </w:rPr>
        <w:instrText xml:space="preserve"> REF _Ref151990320 \h </w:instrText>
      </w:r>
      <w:r w:rsidR="00B0361D">
        <w:rPr>
          <w:rFonts w:asciiTheme="minorBidi" w:hAnsiTheme="minorBidi" w:cstheme="minorBidi"/>
        </w:rPr>
      </w:r>
      <w:r w:rsidR="00B0361D">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rPr>
        <w:noBreakHyphen/>
      </w:r>
      <w:r w:rsidR="00772689">
        <w:rPr>
          <w:rFonts w:asciiTheme="minorBidi" w:hAnsiTheme="minorBidi" w:cstheme="minorBidi"/>
          <w:noProof/>
        </w:rPr>
        <w:t>4</w:t>
      </w:r>
      <w:r w:rsidR="00772689" w:rsidRPr="00A4782F">
        <w:rPr>
          <w:rFonts w:asciiTheme="minorBidi" w:hAnsiTheme="minorBidi" w:cstheme="minorBidi"/>
        </w:rPr>
        <w:t>)</w:t>
      </w:r>
      <w:r w:rsidR="00B0361D">
        <w:rPr>
          <w:rFonts w:asciiTheme="minorBidi" w:hAnsiTheme="minorBidi" w:cstheme="minorBidi"/>
        </w:rPr>
        <w:fldChar w:fldCharType="end"/>
      </w:r>
      <w:r w:rsidR="00E73BBC">
        <w:rPr>
          <w:rFonts w:asciiTheme="minorBidi" w:hAnsiTheme="minorBidi" w:cstheme="minorBidi"/>
        </w:rPr>
        <w:t>,</w:t>
      </w:r>
      <w:r w:rsidR="006939CA">
        <w:rPr>
          <w:rFonts w:asciiTheme="minorBidi" w:hAnsiTheme="minorBidi" w:cstheme="minorBidi"/>
        </w:rPr>
        <w:t xml:space="preserve"> </w:t>
      </w:r>
      <w:r w:rsidR="00E73BBC" w:rsidRPr="00E73BBC">
        <w:rPr>
          <w:rFonts w:asciiTheme="minorBidi" w:hAnsiTheme="minorBidi" w:cstheme="minorBidi"/>
        </w:rPr>
        <w:fldChar w:fldCharType="begin"/>
      </w:r>
      <w:r w:rsidR="00E73BBC" w:rsidRPr="00E73BBC">
        <w:rPr>
          <w:rFonts w:asciiTheme="minorBidi" w:hAnsiTheme="minorBidi" w:cstheme="minorBidi"/>
        </w:rPr>
        <w:instrText xml:space="preserve"> REF _Ref151826961 \h  \* MERGEFORMAT </w:instrText>
      </w:r>
      <w:r w:rsidR="00E73BBC" w:rsidRPr="00E73BBC">
        <w:rPr>
          <w:rFonts w:asciiTheme="minorBidi" w:hAnsiTheme="minorBidi" w:cstheme="minorBidi"/>
        </w:rPr>
      </w:r>
      <w:r w:rsidR="00E73BBC" w:rsidRPr="00E73BBC">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noProof/>
        </w:rPr>
        <w:noBreakHyphen/>
        <w:t>13</w:t>
      </w:r>
      <w:r w:rsidR="00E73BBC" w:rsidRPr="00E73BBC">
        <w:rPr>
          <w:rFonts w:asciiTheme="minorBidi" w:hAnsiTheme="minorBidi" w:cstheme="minorBidi"/>
        </w:rPr>
        <w:fldChar w:fldCharType="end"/>
      </w:r>
      <w:r w:rsidR="006939CA">
        <w:rPr>
          <w:rFonts w:asciiTheme="minorBidi" w:hAnsiTheme="minorBidi" w:cstheme="minorBidi"/>
        </w:rPr>
        <w:t xml:space="preserve">), and </w:t>
      </w:r>
      <w:r w:rsidR="00E73BBC" w:rsidRPr="00E73BBC">
        <w:rPr>
          <w:rFonts w:asciiTheme="minorBidi" w:hAnsiTheme="minorBidi" w:cstheme="minorBidi"/>
        </w:rPr>
        <w:fldChar w:fldCharType="begin"/>
      </w:r>
      <w:r w:rsidR="00E73BBC" w:rsidRPr="00E73BBC">
        <w:rPr>
          <w:rFonts w:asciiTheme="minorBidi" w:hAnsiTheme="minorBidi" w:cstheme="minorBidi"/>
        </w:rPr>
        <w:instrText xml:space="preserve"> REF _Ref151826618 \h  \* MERGEFORMAT </w:instrText>
      </w:r>
      <w:r w:rsidR="00E73BBC" w:rsidRPr="00E73BBC">
        <w:rPr>
          <w:rFonts w:asciiTheme="minorBidi" w:hAnsiTheme="minorBidi" w:cstheme="minorBidi"/>
        </w:rPr>
      </w:r>
      <w:r w:rsidR="00E73BBC" w:rsidRPr="00E73BBC">
        <w:rPr>
          <w:rFonts w:asciiTheme="minorBidi" w:hAnsiTheme="minorBidi" w:cstheme="minorBidi"/>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6</w:t>
      </w:r>
      <w:r w:rsidR="00772689">
        <w:rPr>
          <w:rFonts w:asciiTheme="minorBidi" w:hAnsiTheme="minorBidi" w:cstheme="minorBidi"/>
          <w:noProof/>
        </w:rPr>
        <w:noBreakHyphen/>
        <w:t>15</w:t>
      </w:r>
      <w:r w:rsidR="00E73BBC" w:rsidRPr="00E73BBC">
        <w:rPr>
          <w:rFonts w:asciiTheme="minorBidi" w:hAnsiTheme="minorBidi" w:cstheme="minorBidi"/>
        </w:rPr>
        <w:fldChar w:fldCharType="end"/>
      </w:r>
      <w:r w:rsidR="006939CA">
        <w:rPr>
          <w:rFonts w:asciiTheme="minorBidi" w:hAnsiTheme="minorBidi" w:cstheme="minorBidi"/>
        </w:rPr>
        <w:t>)</w:t>
      </w:r>
      <w:r w:rsidRPr="00034A39">
        <w:rPr>
          <w:rFonts w:asciiTheme="minorBidi" w:hAnsiTheme="minorBidi" w:cstheme="minorBidi"/>
        </w:rPr>
        <w:t>.</w:t>
      </w:r>
    </w:p>
    <w:p w14:paraId="6F9334B8" w14:textId="4EC4621E" w:rsidR="00E86EA1" w:rsidRPr="00E86EA1" w:rsidRDefault="00E86EA1" w:rsidP="00E86EA1">
      <w:pPr>
        <w:pStyle w:val="Caption"/>
        <w:jc w:val="center"/>
        <w:rPr>
          <w:rFonts w:asciiTheme="majorBidi" w:hAnsiTheme="majorBidi" w:cstheme="majorBidi"/>
          <w:i/>
          <w:iCs/>
          <w:sz w:val="18"/>
          <w:szCs w:val="18"/>
        </w:rPr>
      </w:pPr>
      <w:bookmarkStart w:id="357" w:name="_Ref151826471"/>
      <w:bookmarkStart w:id="358" w:name="_Toc152159708"/>
      <w:r>
        <w:t xml:space="preserve">Table </w:t>
      </w:r>
      <w:fldSimple w:instr=" STYLEREF 1 \s ">
        <w:r w:rsidR="00772689">
          <w:rPr>
            <w:noProof/>
            <w:cs/>
          </w:rPr>
          <w:t>‎</w:t>
        </w:r>
        <w:r w:rsidR="00772689">
          <w:rPr>
            <w:noProof/>
          </w:rPr>
          <w:t>6</w:t>
        </w:r>
      </w:fldSimple>
      <w:r w:rsidR="002D7B4D">
        <w:noBreakHyphen/>
      </w:r>
      <w:fldSimple w:instr=" SEQ Table \* ARABIC \s 1 ">
        <w:r w:rsidR="00772689">
          <w:rPr>
            <w:noProof/>
          </w:rPr>
          <w:t>5</w:t>
        </w:r>
      </w:fldSimple>
      <w:bookmarkEnd w:id="357"/>
      <w:r>
        <w:t xml:space="preserve">: </w:t>
      </w:r>
      <w:r w:rsidRPr="0061798E">
        <w:t>Mean results of each container detonation</w:t>
      </w:r>
      <w:bookmarkEnd w:id="358"/>
    </w:p>
    <w:tbl>
      <w:tblPr>
        <w:tblStyle w:val="PlainTable5"/>
        <w:tblW w:w="9214" w:type="dxa"/>
        <w:tblLayout w:type="fixed"/>
        <w:tblLook w:val="04A0" w:firstRow="1" w:lastRow="0" w:firstColumn="1" w:lastColumn="0" w:noHBand="0" w:noVBand="1"/>
      </w:tblPr>
      <w:tblGrid>
        <w:gridCol w:w="426"/>
        <w:gridCol w:w="708"/>
        <w:gridCol w:w="422"/>
        <w:gridCol w:w="429"/>
        <w:gridCol w:w="709"/>
        <w:gridCol w:w="708"/>
        <w:gridCol w:w="709"/>
        <w:gridCol w:w="709"/>
        <w:gridCol w:w="709"/>
        <w:gridCol w:w="850"/>
        <w:gridCol w:w="709"/>
        <w:gridCol w:w="709"/>
        <w:gridCol w:w="708"/>
        <w:gridCol w:w="709"/>
      </w:tblGrid>
      <w:tr w:rsidR="00B851E8" w:rsidRPr="00147318" w14:paraId="12C086BB" w14:textId="77777777" w:rsidTr="00C9349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426" w:type="dxa"/>
          </w:tcPr>
          <w:p w14:paraId="7C3CE0BE" w14:textId="77777777" w:rsidR="00B851E8" w:rsidRPr="00147318" w:rsidRDefault="00B851E8" w:rsidP="00C9349B">
            <w:pPr>
              <w:rPr>
                <w:rFonts w:asciiTheme="majorBidi" w:hAnsiTheme="majorBidi"/>
                <w:sz w:val="18"/>
                <w:szCs w:val="18"/>
              </w:rPr>
            </w:pPr>
          </w:p>
        </w:tc>
        <w:tc>
          <w:tcPr>
            <w:tcW w:w="708" w:type="dxa"/>
          </w:tcPr>
          <w:p w14:paraId="4686D3AE"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Mass [kg]</w:t>
            </w:r>
          </w:p>
        </w:tc>
        <w:tc>
          <w:tcPr>
            <w:tcW w:w="851" w:type="dxa"/>
            <w:gridSpan w:val="2"/>
          </w:tcPr>
          <w:p w14:paraId="3D73A163"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i w:val="0"/>
                <w:sz w:val="18"/>
                <w:szCs w:val="18"/>
              </w:rPr>
            </w:pPr>
            <m:oMathPara>
              <m:oMath>
                <m:r>
                  <w:rPr>
                    <w:rFonts w:ascii="Cambria Math" w:hAnsi="Cambria Math"/>
                    <w:sz w:val="18"/>
                    <w:szCs w:val="18"/>
                  </w:rPr>
                  <m:t>ρ</m:t>
                </m:r>
              </m:oMath>
            </m:oMathPara>
          </w:p>
          <w:p w14:paraId="18033161"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iCs w:val="0"/>
                <w:sz w:val="18"/>
                <w:szCs w:val="18"/>
              </w:rPr>
              <w:t>[gcm</w:t>
            </w:r>
            <w:r w:rsidRPr="00147318">
              <w:rPr>
                <w:rFonts w:asciiTheme="majorBidi" w:hAnsiTheme="majorBidi"/>
                <w:iCs w:val="0"/>
                <w:sz w:val="18"/>
                <w:szCs w:val="18"/>
                <w:vertAlign w:val="superscript"/>
              </w:rPr>
              <w:t>-3</w:t>
            </w:r>
            <w:r w:rsidRPr="00147318">
              <w:rPr>
                <w:rFonts w:asciiTheme="majorBidi" w:hAnsiTheme="majorBidi"/>
                <w:iCs w:val="0"/>
                <w:sz w:val="18"/>
                <w:szCs w:val="18"/>
              </w:rPr>
              <w:t>]</w:t>
            </w:r>
          </w:p>
        </w:tc>
        <w:tc>
          <w:tcPr>
            <w:tcW w:w="709" w:type="dxa"/>
          </w:tcPr>
          <w:p w14:paraId="4D8A049E"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i w:val="0"/>
                <w:iCs w:val="0"/>
                <w:sz w:val="18"/>
                <w:szCs w:val="18"/>
              </w:rPr>
              <w:t>TNTe</w:t>
            </w:r>
            <w:r w:rsidRPr="00147318">
              <w:rPr>
                <w:rFonts w:asciiTheme="majorBidi" w:hAnsiTheme="majorBidi"/>
                <w:sz w:val="18"/>
                <w:szCs w:val="18"/>
              </w:rPr>
              <w:t xml:space="preserve"> [kg]</w:t>
            </w:r>
          </w:p>
        </w:tc>
        <w:tc>
          <w:tcPr>
            <w:tcW w:w="708" w:type="dxa"/>
          </w:tcPr>
          <w:p w14:paraId="42E00BF2"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vertAlign w:val="superscript"/>
              </w:rPr>
            </w:pPr>
            <w:r w:rsidRPr="00147318">
              <w:rPr>
                <w:rFonts w:asciiTheme="majorBidi" w:hAnsiTheme="majorBidi"/>
                <w:sz w:val="18"/>
                <w:szCs w:val="18"/>
              </w:rPr>
              <w:t>M</w:t>
            </w:r>
            <w:r w:rsidRPr="00147318">
              <w:rPr>
                <w:rFonts w:asciiTheme="majorBidi" w:hAnsiTheme="majorBidi"/>
                <w:sz w:val="18"/>
                <w:szCs w:val="18"/>
                <w:vertAlign w:val="subscript"/>
              </w:rPr>
              <w:t>tnt</w:t>
            </w:r>
            <w:r w:rsidRPr="00147318">
              <w:rPr>
                <w:rFonts w:asciiTheme="majorBidi" w:hAnsiTheme="majorBidi"/>
                <w:sz w:val="18"/>
                <w:szCs w:val="18"/>
                <w:vertAlign w:val="superscript"/>
              </w:rPr>
              <w:t>1/3</w:t>
            </w:r>
          </w:p>
          <w:p w14:paraId="283727FE"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[kg</w:t>
            </w:r>
            <w:r w:rsidRPr="00147318">
              <w:rPr>
                <w:rFonts w:asciiTheme="majorBidi" w:hAnsiTheme="majorBidi"/>
                <w:sz w:val="18"/>
                <w:szCs w:val="18"/>
                <w:vertAlign w:val="superscript"/>
              </w:rPr>
              <w:t>1/3</w:t>
            </w:r>
            <w:r w:rsidRPr="00147318">
              <w:rPr>
                <w:rFonts w:asciiTheme="majorBidi" w:hAnsiTheme="majorBidi"/>
                <w:sz w:val="18"/>
                <w:szCs w:val="18"/>
              </w:rPr>
              <w:t>]</w:t>
            </w:r>
          </w:p>
        </w:tc>
        <w:tc>
          <w:tcPr>
            <w:tcW w:w="709" w:type="dxa"/>
          </w:tcPr>
          <w:p w14:paraId="67061662"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D</w:t>
            </w:r>
            <w:r w:rsidRPr="00147318">
              <w:rPr>
                <w:rFonts w:asciiTheme="majorBidi" w:hAnsiTheme="majorBidi"/>
                <w:sz w:val="18"/>
                <w:szCs w:val="18"/>
                <w:vertAlign w:val="subscript"/>
              </w:rPr>
              <w:t>Exp</w:t>
            </w:r>
          </w:p>
          <w:p w14:paraId="6F95A902"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[m]</w:t>
            </w:r>
          </w:p>
        </w:tc>
        <w:tc>
          <w:tcPr>
            <w:tcW w:w="709" w:type="dxa"/>
          </w:tcPr>
          <w:p w14:paraId="5B8191C9"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D</w:t>
            </w:r>
            <w:r w:rsidRPr="00147318">
              <w:rPr>
                <w:rFonts w:asciiTheme="majorBidi" w:hAnsiTheme="majorBidi"/>
                <w:sz w:val="18"/>
                <w:szCs w:val="18"/>
                <w:vertAlign w:val="subscript"/>
              </w:rPr>
              <w:t>Cooper</w:t>
            </w:r>
          </w:p>
          <w:p w14:paraId="14C2A0C4"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[m]</w:t>
            </w:r>
          </w:p>
        </w:tc>
        <w:tc>
          <w:tcPr>
            <w:tcW w:w="709" w:type="dxa"/>
          </w:tcPr>
          <w:p w14:paraId="099E4364"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H</w:t>
            </w:r>
            <w:r w:rsidRPr="00147318">
              <w:rPr>
                <w:rFonts w:asciiTheme="majorBidi" w:hAnsiTheme="majorBidi"/>
                <w:sz w:val="18"/>
                <w:szCs w:val="18"/>
                <w:vertAlign w:val="subscript"/>
              </w:rPr>
              <w:t>2Exp</w:t>
            </w:r>
          </w:p>
          <w:p w14:paraId="178C120C"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[m]</w:t>
            </w:r>
          </w:p>
        </w:tc>
        <w:tc>
          <w:tcPr>
            <w:tcW w:w="850" w:type="dxa"/>
          </w:tcPr>
          <w:p w14:paraId="739D0B1B"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H</w:t>
            </w:r>
            <w:r w:rsidRPr="00147318">
              <w:rPr>
                <w:rFonts w:asciiTheme="majorBidi" w:hAnsiTheme="majorBidi"/>
                <w:sz w:val="18"/>
                <w:szCs w:val="18"/>
                <w:vertAlign w:val="subscript"/>
              </w:rPr>
              <w:t>2Cooper</w:t>
            </w:r>
            <w:r w:rsidRPr="00147318">
              <w:rPr>
                <w:rFonts w:asciiTheme="majorBidi" w:hAnsiTheme="majorBidi"/>
                <w:sz w:val="18"/>
                <w:szCs w:val="18"/>
              </w:rPr>
              <w:t xml:space="preserve"> </w:t>
            </w:r>
          </w:p>
          <w:p w14:paraId="6AC00637"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[m]</w:t>
            </w:r>
          </w:p>
        </w:tc>
        <w:tc>
          <w:tcPr>
            <w:tcW w:w="709" w:type="dxa"/>
          </w:tcPr>
          <w:p w14:paraId="63BB4C1D"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bookmarkStart w:id="359" w:name="OLE_LINK1"/>
            <w:r w:rsidRPr="00147318">
              <w:rPr>
                <w:rFonts w:asciiTheme="majorBidi" w:hAnsiTheme="majorBidi"/>
                <w:sz w:val="18"/>
                <w:szCs w:val="18"/>
              </w:rPr>
              <w:t>H</w:t>
            </w:r>
            <w:r w:rsidRPr="00147318">
              <w:rPr>
                <w:rFonts w:asciiTheme="majorBidi" w:hAnsiTheme="majorBidi"/>
                <w:sz w:val="18"/>
                <w:szCs w:val="18"/>
                <w:vertAlign w:val="subscript"/>
              </w:rPr>
              <w:t>2Exp</w:t>
            </w:r>
            <w:r w:rsidRPr="00147318">
              <w:rPr>
                <w:rFonts w:asciiTheme="majorBidi" w:hAnsiTheme="majorBidi"/>
                <w:sz w:val="18"/>
                <w:szCs w:val="18"/>
              </w:rPr>
              <w:t>/H</w:t>
            </w:r>
            <w:r w:rsidRPr="00147318">
              <w:rPr>
                <w:rFonts w:asciiTheme="majorBidi" w:hAnsiTheme="majorBidi"/>
                <w:sz w:val="18"/>
                <w:szCs w:val="18"/>
                <w:vertAlign w:val="subscript"/>
              </w:rPr>
              <w:t>2C</w:t>
            </w:r>
            <w:bookmarkEnd w:id="359"/>
          </w:p>
        </w:tc>
        <w:tc>
          <w:tcPr>
            <w:tcW w:w="709" w:type="dxa"/>
          </w:tcPr>
          <w:p w14:paraId="2363D019"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vertAlign w:val="subscript"/>
              </w:rPr>
            </w:pPr>
            <w:r w:rsidRPr="00147318">
              <w:rPr>
                <w:rFonts w:asciiTheme="majorBidi" w:hAnsiTheme="majorBidi"/>
                <w:sz w:val="18"/>
                <w:szCs w:val="18"/>
              </w:rPr>
              <w:t>V</w:t>
            </w:r>
            <w:r w:rsidRPr="00147318">
              <w:rPr>
                <w:rFonts w:asciiTheme="majorBidi" w:hAnsiTheme="majorBidi"/>
                <w:sz w:val="18"/>
                <w:szCs w:val="18"/>
                <w:vertAlign w:val="subscript"/>
              </w:rPr>
              <w:t>e</w:t>
            </w:r>
          </w:p>
          <w:p w14:paraId="47332792"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[m</w:t>
            </w:r>
            <w:r w:rsidRPr="00147318">
              <w:rPr>
                <w:rFonts w:asciiTheme="majorBidi" w:hAnsiTheme="majorBidi"/>
                <w:sz w:val="18"/>
                <w:szCs w:val="18"/>
                <w:vertAlign w:val="superscript"/>
              </w:rPr>
              <w:t>3</w:t>
            </w:r>
            <w:r w:rsidRPr="00147318">
              <w:rPr>
                <w:rFonts w:asciiTheme="majorBidi" w:hAnsiTheme="majorBidi"/>
                <w:sz w:val="18"/>
                <w:szCs w:val="18"/>
              </w:rPr>
              <w:t>]</w:t>
            </w:r>
          </w:p>
        </w:tc>
        <w:tc>
          <w:tcPr>
            <w:tcW w:w="708" w:type="dxa"/>
          </w:tcPr>
          <w:p w14:paraId="1081F9BD"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vertAlign w:val="subscript"/>
              </w:rPr>
            </w:pPr>
            <w:r w:rsidRPr="00147318">
              <w:rPr>
                <w:rFonts w:asciiTheme="majorBidi" w:hAnsiTheme="majorBidi"/>
                <w:sz w:val="18"/>
                <w:szCs w:val="18"/>
              </w:rPr>
              <w:t>V</w:t>
            </w:r>
            <w:r w:rsidRPr="00147318">
              <w:rPr>
                <w:rFonts w:asciiTheme="majorBidi" w:hAnsiTheme="majorBidi"/>
                <w:sz w:val="18"/>
                <w:szCs w:val="18"/>
                <w:vertAlign w:val="subscript"/>
              </w:rPr>
              <w:t>c</w:t>
            </w:r>
          </w:p>
          <w:p w14:paraId="65567823"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[m</w:t>
            </w:r>
            <w:r w:rsidRPr="00147318">
              <w:rPr>
                <w:rFonts w:asciiTheme="majorBidi" w:hAnsiTheme="majorBidi"/>
                <w:sz w:val="18"/>
                <w:szCs w:val="18"/>
                <w:vertAlign w:val="superscript"/>
              </w:rPr>
              <w:t>3</w:t>
            </w:r>
            <w:r w:rsidRPr="00147318">
              <w:rPr>
                <w:rFonts w:asciiTheme="majorBidi" w:hAnsiTheme="majorBidi"/>
                <w:sz w:val="18"/>
                <w:szCs w:val="18"/>
              </w:rPr>
              <w:t>]</w:t>
            </w:r>
          </w:p>
        </w:tc>
        <w:tc>
          <w:tcPr>
            <w:tcW w:w="709" w:type="dxa"/>
          </w:tcPr>
          <w:p w14:paraId="414BC48F" w14:textId="77777777" w:rsidR="00B851E8" w:rsidRPr="00147318"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18"/>
                <w:szCs w:val="18"/>
              </w:rPr>
            </w:pPr>
            <w:r w:rsidRPr="00147318">
              <w:rPr>
                <w:rFonts w:asciiTheme="majorBidi" w:hAnsiTheme="majorBidi"/>
                <w:sz w:val="18"/>
                <w:szCs w:val="18"/>
              </w:rPr>
              <w:t>V</w:t>
            </w:r>
            <w:r w:rsidRPr="00147318">
              <w:rPr>
                <w:rFonts w:asciiTheme="majorBidi" w:hAnsiTheme="majorBidi"/>
                <w:sz w:val="18"/>
                <w:szCs w:val="18"/>
                <w:vertAlign w:val="subscript"/>
              </w:rPr>
              <w:t>e</w:t>
            </w:r>
            <w:r w:rsidRPr="00147318">
              <w:rPr>
                <w:rFonts w:asciiTheme="majorBidi" w:hAnsiTheme="majorBidi"/>
                <w:sz w:val="18"/>
                <w:szCs w:val="18"/>
              </w:rPr>
              <w:t>/V</w:t>
            </w:r>
            <w:r w:rsidRPr="00147318">
              <w:rPr>
                <w:rFonts w:asciiTheme="majorBidi" w:hAnsiTheme="majorBidi"/>
                <w:sz w:val="18"/>
                <w:szCs w:val="18"/>
                <w:vertAlign w:val="subscript"/>
              </w:rPr>
              <w:t>c</w:t>
            </w:r>
          </w:p>
        </w:tc>
      </w:tr>
      <w:tr w:rsidR="002E0E5A" w:rsidRPr="00147318" w14:paraId="6271CB4D"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6" w:type="dxa"/>
            <w:vMerge w:val="restart"/>
            <w:textDirection w:val="btLr"/>
          </w:tcPr>
          <w:p w14:paraId="7EFD732B" w14:textId="77777777" w:rsidR="00B851E8" w:rsidRPr="00147318" w:rsidRDefault="00B851E8" w:rsidP="00C9349B">
            <w:pPr>
              <w:ind w:left="113" w:right="113"/>
              <w:rPr>
                <w:rFonts w:asciiTheme="majorBidi" w:hAnsiTheme="majorBidi"/>
                <w:sz w:val="18"/>
                <w:szCs w:val="18"/>
              </w:rPr>
            </w:pPr>
            <w:r w:rsidRPr="00147318">
              <w:rPr>
                <w:rFonts w:asciiTheme="majorBidi" w:hAnsiTheme="majorBidi"/>
                <w:sz w:val="18"/>
                <w:szCs w:val="18"/>
              </w:rPr>
              <w:t>AN-Al</w:t>
            </w:r>
          </w:p>
        </w:tc>
        <w:tc>
          <w:tcPr>
            <w:tcW w:w="708" w:type="dxa"/>
          </w:tcPr>
          <w:p w14:paraId="5C384483"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5.68</w:t>
            </w:r>
          </w:p>
        </w:tc>
        <w:tc>
          <w:tcPr>
            <w:tcW w:w="851" w:type="dxa"/>
            <w:gridSpan w:val="2"/>
          </w:tcPr>
          <w:p w14:paraId="75A93439"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0.914</w:t>
            </w:r>
          </w:p>
        </w:tc>
        <w:tc>
          <w:tcPr>
            <w:tcW w:w="709" w:type="dxa"/>
          </w:tcPr>
          <w:p w14:paraId="7745585A"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5.91</w:t>
            </w:r>
          </w:p>
        </w:tc>
        <w:tc>
          <w:tcPr>
            <w:tcW w:w="708" w:type="dxa"/>
          </w:tcPr>
          <w:p w14:paraId="3A5B7965"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1.81</w:t>
            </w:r>
          </w:p>
        </w:tc>
        <w:tc>
          <w:tcPr>
            <w:tcW w:w="709" w:type="dxa"/>
          </w:tcPr>
          <w:p w14:paraId="624CE58A"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0.498</w:t>
            </w:r>
          </w:p>
        </w:tc>
        <w:tc>
          <w:tcPr>
            <w:tcW w:w="709" w:type="dxa"/>
          </w:tcPr>
          <w:p w14:paraId="3B0ED4C5"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0.759</w:t>
            </w:r>
          </w:p>
        </w:tc>
        <w:tc>
          <w:tcPr>
            <w:tcW w:w="709" w:type="dxa"/>
          </w:tcPr>
          <w:p w14:paraId="43056A26"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0.219</w:t>
            </w:r>
          </w:p>
        </w:tc>
        <w:tc>
          <w:tcPr>
            <w:tcW w:w="850" w:type="dxa"/>
          </w:tcPr>
          <w:p w14:paraId="41C612D0"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0.158</w:t>
            </w:r>
          </w:p>
        </w:tc>
        <w:tc>
          <w:tcPr>
            <w:tcW w:w="709" w:type="dxa"/>
          </w:tcPr>
          <w:p w14:paraId="66CC9BB0"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138%</w:t>
            </w:r>
          </w:p>
        </w:tc>
        <w:tc>
          <w:tcPr>
            <w:tcW w:w="709" w:type="dxa"/>
          </w:tcPr>
          <w:p w14:paraId="527D9EE1"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0.028</w:t>
            </w:r>
          </w:p>
        </w:tc>
        <w:tc>
          <w:tcPr>
            <w:tcW w:w="708" w:type="dxa"/>
          </w:tcPr>
          <w:p w14:paraId="384505D1"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0.032</w:t>
            </w:r>
          </w:p>
        </w:tc>
        <w:tc>
          <w:tcPr>
            <w:tcW w:w="709" w:type="dxa"/>
          </w:tcPr>
          <w:p w14:paraId="4AFCE1DD"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88%</w:t>
            </w:r>
          </w:p>
        </w:tc>
      </w:tr>
      <w:tr w:rsidR="00B851E8" w:rsidRPr="00147318" w14:paraId="50A5453E" w14:textId="77777777" w:rsidTr="00C9349B">
        <w:tc>
          <w:tcPr>
            <w:cnfStyle w:val="001000000000" w:firstRow="0" w:lastRow="0" w:firstColumn="1" w:lastColumn="0" w:oddVBand="0" w:evenVBand="0" w:oddHBand="0" w:evenHBand="0" w:firstRowFirstColumn="0" w:firstRowLastColumn="0" w:lastRowFirstColumn="0" w:lastRowLastColumn="0"/>
            <w:tcW w:w="426" w:type="dxa"/>
            <w:vMerge/>
          </w:tcPr>
          <w:p w14:paraId="42913804" w14:textId="77777777" w:rsidR="00B851E8" w:rsidRPr="00147318" w:rsidRDefault="00B851E8" w:rsidP="00C9349B">
            <w:pPr>
              <w:rPr>
                <w:rFonts w:asciiTheme="majorBidi" w:hAnsiTheme="majorBidi"/>
                <w:sz w:val="18"/>
                <w:szCs w:val="18"/>
              </w:rPr>
            </w:pPr>
          </w:p>
        </w:tc>
        <w:tc>
          <w:tcPr>
            <w:tcW w:w="708" w:type="dxa"/>
          </w:tcPr>
          <w:p w14:paraId="581ED2A2"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13.04</w:t>
            </w:r>
          </w:p>
        </w:tc>
        <w:tc>
          <w:tcPr>
            <w:tcW w:w="851" w:type="dxa"/>
            <w:gridSpan w:val="2"/>
          </w:tcPr>
          <w:p w14:paraId="3183813F"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0.917</w:t>
            </w:r>
          </w:p>
        </w:tc>
        <w:tc>
          <w:tcPr>
            <w:tcW w:w="709" w:type="dxa"/>
          </w:tcPr>
          <w:p w14:paraId="1D02130C"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13.56</w:t>
            </w:r>
          </w:p>
        </w:tc>
        <w:tc>
          <w:tcPr>
            <w:tcW w:w="708" w:type="dxa"/>
          </w:tcPr>
          <w:p w14:paraId="73A17FEF"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2.38</w:t>
            </w:r>
          </w:p>
        </w:tc>
        <w:tc>
          <w:tcPr>
            <w:tcW w:w="709" w:type="dxa"/>
          </w:tcPr>
          <w:p w14:paraId="15B5E618"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0.617</w:t>
            </w:r>
          </w:p>
        </w:tc>
        <w:tc>
          <w:tcPr>
            <w:tcW w:w="709" w:type="dxa"/>
          </w:tcPr>
          <w:p w14:paraId="7E48DA57"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1.002</w:t>
            </w:r>
          </w:p>
        </w:tc>
        <w:tc>
          <w:tcPr>
            <w:tcW w:w="709" w:type="dxa"/>
          </w:tcPr>
          <w:p w14:paraId="4BED4194"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0.340</w:t>
            </w:r>
          </w:p>
        </w:tc>
        <w:tc>
          <w:tcPr>
            <w:tcW w:w="850" w:type="dxa"/>
          </w:tcPr>
          <w:p w14:paraId="67F99BE9"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0.209</w:t>
            </w:r>
          </w:p>
        </w:tc>
        <w:tc>
          <w:tcPr>
            <w:tcW w:w="709" w:type="dxa"/>
          </w:tcPr>
          <w:p w14:paraId="6DDF2EFB"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162%</w:t>
            </w:r>
          </w:p>
        </w:tc>
        <w:tc>
          <w:tcPr>
            <w:tcW w:w="709" w:type="dxa"/>
          </w:tcPr>
          <w:p w14:paraId="261A3E42"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0.067</w:t>
            </w:r>
          </w:p>
        </w:tc>
        <w:tc>
          <w:tcPr>
            <w:tcW w:w="708" w:type="dxa"/>
          </w:tcPr>
          <w:p w14:paraId="57D3332E"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0.073</w:t>
            </w:r>
          </w:p>
        </w:tc>
        <w:tc>
          <w:tcPr>
            <w:tcW w:w="709" w:type="dxa"/>
          </w:tcPr>
          <w:p w14:paraId="5C5F574E"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92%</w:t>
            </w:r>
          </w:p>
        </w:tc>
      </w:tr>
      <w:tr w:rsidR="00B851E8" w:rsidRPr="00147318" w14:paraId="08A464D4"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6" w:type="dxa"/>
            <w:vMerge/>
          </w:tcPr>
          <w:p w14:paraId="6F5E49AA" w14:textId="77777777" w:rsidR="00B851E8" w:rsidRPr="00147318" w:rsidRDefault="00B851E8" w:rsidP="00C9349B">
            <w:pPr>
              <w:rPr>
                <w:rFonts w:asciiTheme="majorBidi" w:hAnsiTheme="majorBidi"/>
                <w:sz w:val="18"/>
                <w:szCs w:val="18"/>
              </w:rPr>
            </w:pPr>
          </w:p>
        </w:tc>
        <w:tc>
          <w:tcPr>
            <w:tcW w:w="708" w:type="dxa"/>
          </w:tcPr>
          <w:p w14:paraId="0F3CFF6A"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26.08</w:t>
            </w:r>
          </w:p>
        </w:tc>
        <w:tc>
          <w:tcPr>
            <w:tcW w:w="851" w:type="dxa"/>
            <w:gridSpan w:val="2"/>
          </w:tcPr>
          <w:p w14:paraId="321F3457"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0.936</w:t>
            </w:r>
          </w:p>
        </w:tc>
        <w:tc>
          <w:tcPr>
            <w:tcW w:w="709" w:type="dxa"/>
          </w:tcPr>
          <w:p w14:paraId="7227B53C"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26.08</w:t>
            </w:r>
          </w:p>
        </w:tc>
        <w:tc>
          <w:tcPr>
            <w:tcW w:w="708" w:type="dxa"/>
          </w:tcPr>
          <w:p w14:paraId="7860B182"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3.00</w:t>
            </w:r>
          </w:p>
        </w:tc>
        <w:tc>
          <w:tcPr>
            <w:tcW w:w="709" w:type="dxa"/>
          </w:tcPr>
          <w:p w14:paraId="3086CC07"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0.741</w:t>
            </w:r>
          </w:p>
        </w:tc>
        <w:tc>
          <w:tcPr>
            <w:tcW w:w="709" w:type="dxa"/>
          </w:tcPr>
          <w:p w14:paraId="3E4DEF80"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1.262</w:t>
            </w:r>
          </w:p>
        </w:tc>
        <w:tc>
          <w:tcPr>
            <w:tcW w:w="709" w:type="dxa"/>
          </w:tcPr>
          <w:p w14:paraId="4EE9DBDD"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0.440</w:t>
            </w:r>
          </w:p>
        </w:tc>
        <w:tc>
          <w:tcPr>
            <w:tcW w:w="850" w:type="dxa"/>
          </w:tcPr>
          <w:p w14:paraId="7CA4895E"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0.263</w:t>
            </w:r>
          </w:p>
        </w:tc>
        <w:tc>
          <w:tcPr>
            <w:tcW w:w="709" w:type="dxa"/>
          </w:tcPr>
          <w:p w14:paraId="4F36E46B"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168%</w:t>
            </w:r>
          </w:p>
        </w:tc>
        <w:tc>
          <w:tcPr>
            <w:tcW w:w="709" w:type="dxa"/>
          </w:tcPr>
          <w:p w14:paraId="07E5ADB9"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0.127</w:t>
            </w:r>
          </w:p>
        </w:tc>
        <w:tc>
          <w:tcPr>
            <w:tcW w:w="708" w:type="dxa"/>
          </w:tcPr>
          <w:p w14:paraId="11464550"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0.145</w:t>
            </w:r>
          </w:p>
        </w:tc>
        <w:tc>
          <w:tcPr>
            <w:tcW w:w="709" w:type="dxa"/>
          </w:tcPr>
          <w:p w14:paraId="4FDDBCE4"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88%</w:t>
            </w:r>
          </w:p>
        </w:tc>
      </w:tr>
      <w:tr w:rsidR="00B851E8" w:rsidRPr="00147318" w14:paraId="624678C0" w14:textId="77777777" w:rsidTr="00C9349B">
        <w:tc>
          <w:tcPr>
            <w:cnfStyle w:val="001000000000" w:firstRow="0" w:lastRow="0" w:firstColumn="1" w:lastColumn="0" w:oddVBand="0" w:evenVBand="0" w:oddHBand="0" w:evenHBand="0" w:firstRowFirstColumn="0" w:firstRowLastColumn="0" w:lastRowFirstColumn="0" w:lastRowLastColumn="0"/>
            <w:tcW w:w="426" w:type="dxa"/>
            <w:vMerge/>
          </w:tcPr>
          <w:p w14:paraId="25BCBF02" w14:textId="77777777" w:rsidR="00B851E8" w:rsidRPr="00147318" w:rsidRDefault="00B851E8" w:rsidP="00C9349B">
            <w:pPr>
              <w:rPr>
                <w:rFonts w:asciiTheme="majorBidi" w:hAnsiTheme="majorBidi"/>
                <w:sz w:val="18"/>
                <w:szCs w:val="18"/>
              </w:rPr>
            </w:pPr>
          </w:p>
        </w:tc>
        <w:tc>
          <w:tcPr>
            <w:tcW w:w="708" w:type="dxa"/>
          </w:tcPr>
          <w:p w14:paraId="54F866B9"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52.16</w:t>
            </w:r>
          </w:p>
        </w:tc>
        <w:tc>
          <w:tcPr>
            <w:tcW w:w="851" w:type="dxa"/>
            <w:gridSpan w:val="2"/>
          </w:tcPr>
          <w:p w14:paraId="5889AD7C"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0.936</w:t>
            </w:r>
          </w:p>
        </w:tc>
        <w:tc>
          <w:tcPr>
            <w:tcW w:w="709" w:type="dxa"/>
          </w:tcPr>
          <w:p w14:paraId="34D14590"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52.16</w:t>
            </w:r>
          </w:p>
        </w:tc>
        <w:tc>
          <w:tcPr>
            <w:tcW w:w="708" w:type="dxa"/>
          </w:tcPr>
          <w:p w14:paraId="5B668525"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3.79</w:t>
            </w:r>
          </w:p>
        </w:tc>
        <w:tc>
          <w:tcPr>
            <w:tcW w:w="709" w:type="dxa"/>
          </w:tcPr>
          <w:p w14:paraId="070EC27F"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1.010</w:t>
            </w:r>
          </w:p>
        </w:tc>
        <w:tc>
          <w:tcPr>
            <w:tcW w:w="709" w:type="dxa"/>
          </w:tcPr>
          <w:p w14:paraId="5C4844BF"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1.590</w:t>
            </w:r>
          </w:p>
        </w:tc>
        <w:tc>
          <w:tcPr>
            <w:tcW w:w="709" w:type="dxa"/>
          </w:tcPr>
          <w:p w14:paraId="5B823F95"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0.490</w:t>
            </w:r>
          </w:p>
        </w:tc>
        <w:tc>
          <w:tcPr>
            <w:tcW w:w="850" w:type="dxa"/>
          </w:tcPr>
          <w:p w14:paraId="2ECE1C0F"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0.331</w:t>
            </w:r>
          </w:p>
        </w:tc>
        <w:tc>
          <w:tcPr>
            <w:tcW w:w="709" w:type="dxa"/>
          </w:tcPr>
          <w:p w14:paraId="341738A0"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147%</w:t>
            </w:r>
          </w:p>
        </w:tc>
        <w:tc>
          <w:tcPr>
            <w:tcW w:w="709" w:type="dxa"/>
          </w:tcPr>
          <w:p w14:paraId="79E42F68"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0.261</w:t>
            </w:r>
          </w:p>
        </w:tc>
        <w:tc>
          <w:tcPr>
            <w:tcW w:w="708" w:type="dxa"/>
          </w:tcPr>
          <w:p w14:paraId="41FBAE74"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0.291</w:t>
            </w:r>
          </w:p>
        </w:tc>
        <w:tc>
          <w:tcPr>
            <w:tcW w:w="709" w:type="dxa"/>
          </w:tcPr>
          <w:p w14:paraId="6F6073C6"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90%</w:t>
            </w:r>
          </w:p>
        </w:tc>
      </w:tr>
      <w:tr w:rsidR="002E0E5A" w:rsidRPr="00147318" w14:paraId="3C002593"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426" w:type="dxa"/>
            <w:vMerge/>
          </w:tcPr>
          <w:p w14:paraId="44934779" w14:textId="77777777" w:rsidR="00B851E8" w:rsidRPr="00147318" w:rsidRDefault="00B851E8" w:rsidP="00C9349B">
            <w:pPr>
              <w:rPr>
                <w:rFonts w:asciiTheme="majorBidi" w:hAnsiTheme="majorBidi"/>
                <w:sz w:val="18"/>
                <w:szCs w:val="18"/>
              </w:rPr>
            </w:pPr>
          </w:p>
        </w:tc>
        <w:tc>
          <w:tcPr>
            <w:tcW w:w="708" w:type="dxa"/>
          </w:tcPr>
          <w:p w14:paraId="6129D21C"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851" w:type="dxa"/>
            <w:gridSpan w:val="2"/>
            <w:shd w:val="clear" w:color="auto" w:fill="FFFF00"/>
          </w:tcPr>
          <w:p w14:paraId="1C6E5E41"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0.926</w:t>
            </w:r>
          </w:p>
        </w:tc>
        <w:tc>
          <w:tcPr>
            <w:tcW w:w="709" w:type="dxa"/>
          </w:tcPr>
          <w:p w14:paraId="5122B489"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708" w:type="dxa"/>
          </w:tcPr>
          <w:p w14:paraId="3B74CC34"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709" w:type="dxa"/>
          </w:tcPr>
          <w:p w14:paraId="0ACAB7F7"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709" w:type="dxa"/>
          </w:tcPr>
          <w:p w14:paraId="1E0046BD"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709" w:type="dxa"/>
          </w:tcPr>
          <w:p w14:paraId="0BA6897E"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850" w:type="dxa"/>
          </w:tcPr>
          <w:p w14:paraId="0EF56F88"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709" w:type="dxa"/>
          </w:tcPr>
          <w:p w14:paraId="78C47631"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709" w:type="dxa"/>
          </w:tcPr>
          <w:p w14:paraId="23F72213"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708" w:type="dxa"/>
          </w:tcPr>
          <w:p w14:paraId="5AE2F882"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c>
          <w:tcPr>
            <w:tcW w:w="709" w:type="dxa"/>
          </w:tcPr>
          <w:p w14:paraId="5064899D" w14:textId="77777777" w:rsidR="00B851E8" w:rsidRPr="00147318"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8"/>
                <w:szCs w:val="18"/>
              </w:rPr>
            </w:pPr>
          </w:p>
        </w:tc>
      </w:tr>
      <w:tr w:rsidR="00B851E8" w:rsidRPr="00147318" w14:paraId="028DF942" w14:textId="77777777" w:rsidTr="00C9349B">
        <w:tc>
          <w:tcPr>
            <w:cnfStyle w:val="001000000000" w:firstRow="0" w:lastRow="0" w:firstColumn="1" w:lastColumn="0" w:oddVBand="0" w:evenVBand="0" w:oddHBand="0" w:evenHBand="0" w:firstRowFirstColumn="0" w:firstRowLastColumn="0" w:lastRowFirstColumn="0" w:lastRowLastColumn="0"/>
            <w:tcW w:w="426" w:type="dxa"/>
            <w:vMerge/>
          </w:tcPr>
          <w:p w14:paraId="6CAE5490" w14:textId="77777777" w:rsidR="00B851E8" w:rsidRPr="00147318" w:rsidRDefault="00B851E8" w:rsidP="00C9349B">
            <w:pPr>
              <w:rPr>
                <w:rFonts w:asciiTheme="majorBidi" w:hAnsiTheme="majorBidi"/>
                <w:sz w:val="18"/>
                <w:szCs w:val="18"/>
              </w:rPr>
            </w:pPr>
          </w:p>
        </w:tc>
        <w:tc>
          <w:tcPr>
            <w:tcW w:w="1130" w:type="dxa"/>
            <w:gridSpan w:val="2"/>
          </w:tcPr>
          <w:p w14:paraId="76EF022F"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p>
        </w:tc>
        <w:tc>
          <w:tcPr>
            <w:tcW w:w="4823" w:type="dxa"/>
            <w:gridSpan w:val="7"/>
          </w:tcPr>
          <w:p w14:paraId="4A33B83D"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Mean Value over all 40 firings</w:t>
            </w:r>
          </w:p>
        </w:tc>
        <w:tc>
          <w:tcPr>
            <w:tcW w:w="709" w:type="dxa"/>
            <w:shd w:val="clear" w:color="auto" w:fill="FFFF00"/>
          </w:tcPr>
          <w:p w14:paraId="3D2FDD0B"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156%</w:t>
            </w:r>
          </w:p>
        </w:tc>
        <w:tc>
          <w:tcPr>
            <w:tcW w:w="709" w:type="dxa"/>
          </w:tcPr>
          <w:p w14:paraId="703FC383"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p>
        </w:tc>
        <w:tc>
          <w:tcPr>
            <w:tcW w:w="708" w:type="dxa"/>
          </w:tcPr>
          <w:p w14:paraId="593C7498"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p>
        </w:tc>
        <w:tc>
          <w:tcPr>
            <w:tcW w:w="709" w:type="dxa"/>
            <w:shd w:val="clear" w:color="auto" w:fill="FFFF00"/>
          </w:tcPr>
          <w:p w14:paraId="7F51DCBB" w14:textId="77777777" w:rsidR="00B851E8" w:rsidRPr="00147318"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18"/>
                <w:szCs w:val="18"/>
              </w:rPr>
            </w:pPr>
            <w:r w:rsidRPr="00147318">
              <w:rPr>
                <w:rFonts w:asciiTheme="majorBidi" w:hAnsiTheme="majorBidi" w:cstheme="majorBidi"/>
                <w:sz w:val="18"/>
                <w:szCs w:val="18"/>
              </w:rPr>
              <w:t>89%</w:t>
            </w:r>
          </w:p>
        </w:tc>
      </w:tr>
    </w:tbl>
    <w:p w14:paraId="703E1707" w14:textId="6C066A7C" w:rsidR="00B851E8" w:rsidRPr="00034A39" w:rsidRDefault="00B851E8" w:rsidP="00B851E8">
      <w:pPr>
        <w:rPr>
          <w:rFonts w:asciiTheme="minorBidi" w:eastAsiaTheme="minorEastAsia" w:hAnsiTheme="minorBidi" w:cstheme="minorBidi"/>
        </w:rPr>
      </w:pPr>
      <w:r w:rsidRPr="00034A39">
        <w:rPr>
          <w:rFonts w:asciiTheme="minorBidi" w:eastAsiaTheme="minorEastAsia" w:hAnsiTheme="minorBidi" w:cstheme="minorBidi"/>
        </w:rPr>
        <w:t>These results identify a hexahedral to a spherical relationship of apparent crater volume (</w:t>
      </w:r>
      <w:r w:rsidRPr="00034A39">
        <w:rPr>
          <w:rFonts w:asciiTheme="minorBidi" w:eastAsiaTheme="minorEastAsia" w:hAnsiTheme="minorBidi" w:cstheme="minorBidi"/>
          <w:i/>
          <w:iCs/>
        </w:rPr>
        <w:t>V</w:t>
      </w:r>
      <w:r w:rsidRPr="00034A39">
        <w:rPr>
          <w:rFonts w:asciiTheme="minorBidi" w:eastAsiaTheme="minorEastAsia" w:hAnsiTheme="minorBidi" w:cstheme="minorBidi"/>
          <w:i/>
          <w:iCs/>
          <w:vertAlign w:val="subscript"/>
        </w:rPr>
        <w:t>e</w:t>
      </w:r>
      <w:r w:rsidRPr="00034A39">
        <w:rPr>
          <w:rFonts w:asciiTheme="minorBidi" w:eastAsiaTheme="minorEastAsia" w:hAnsiTheme="minorBidi" w:cstheme="minorBidi"/>
          <w:i/>
          <w:iCs/>
        </w:rPr>
        <w:t>/V</w:t>
      </w:r>
      <w:r w:rsidRPr="00034A39">
        <w:rPr>
          <w:rFonts w:asciiTheme="minorBidi" w:eastAsiaTheme="minorEastAsia" w:hAnsiTheme="minorBidi" w:cstheme="minorBidi"/>
          <w:i/>
          <w:iCs/>
          <w:vertAlign w:val="subscript"/>
        </w:rPr>
        <w:t>c</w:t>
      </w:r>
      <w:r w:rsidRPr="00034A39">
        <w:rPr>
          <w:rFonts w:asciiTheme="minorBidi" w:eastAsiaTheme="minorEastAsia" w:hAnsiTheme="minorBidi" w:cstheme="minorBidi"/>
        </w:rPr>
        <w:t>) in the alluvial soil of 89%, where the ratio of container in contact with the surface (H:L) lies between 1 and 1.5 (see above). Similarly, apparent crater depth provided a relationship of 156% (</w:t>
      </w:r>
      <w:r w:rsidRPr="00034A39">
        <w:rPr>
          <w:rFonts w:asciiTheme="minorBidi" w:hAnsiTheme="minorBidi" w:cstheme="minorBidi"/>
        </w:rPr>
        <w:t>H</w:t>
      </w:r>
      <w:r w:rsidRPr="00034A39">
        <w:rPr>
          <w:rFonts w:asciiTheme="minorBidi" w:hAnsiTheme="minorBidi" w:cstheme="minorBidi"/>
          <w:vertAlign w:val="subscript"/>
        </w:rPr>
        <w:t>2Exp</w:t>
      </w:r>
      <w:r w:rsidRPr="00034A39">
        <w:rPr>
          <w:rFonts w:asciiTheme="minorBidi" w:hAnsiTheme="minorBidi" w:cstheme="minorBidi"/>
        </w:rPr>
        <w:t>/H</w:t>
      </w:r>
      <w:r w:rsidRPr="00034A39">
        <w:rPr>
          <w:rFonts w:asciiTheme="minorBidi" w:hAnsiTheme="minorBidi" w:cstheme="minorBidi"/>
          <w:vertAlign w:val="subscript"/>
        </w:rPr>
        <w:t>2C</w:t>
      </w:r>
      <w:r w:rsidRPr="00034A39">
        <w:rPr>
          <w:rFonts w:asciiTheme="minorBidi" w:hAnsiTheme="minorBidi" w:cstheme="minorBidi"/>
        </w:rPr>
        <w:t>)</w:t>
      </w:r>
      <w:r w:rsidRPr="00034A39">
        <w:rPr>
          <w:rFonts w:asciiTheme="minorBidi" w:eastAsiaTheme="minorEastAsia" w:hAnsiTheme="minorBidi" w:cstheme="minorBidi"/>
        </w:rPr>
        <w:t xml:space="preserve">. As such, it is possible to predict, based on </w:t>
      </w:r>
      <w:r w:rsidRPr="00034A39">
        <w:rPr>
          <w:rFonts w:asciiTheme="minorBidi" w:eastAsiaTheme="minorEastAsia" w:hAnsiTheme="minorBidi" w:cstheme="minorBidi"/>
          <w:i/>
          <w:iCs/>
        </w:rPr>
        <w:t>M</w:t>
      </w:r>
      <w:r w:rsidRPr="00034A39">
        <w:rPr>
          <w:rFonts w:asciiTheme="minorBidi" w:eastAsiaTheme="minorEastAsia" w:hAnsiTheme="minorBidi" w:cstheme="minorBidi"/>
          <w:i/>
          <w:iCs/>
          <w:vertAlign w:val="superscript"/>
        </w:rPr>
        <w:t>1/3</w:t>
      </w:r>
      <w:r w:rsidRPr="00034A39">
        <w:rPr>
          <w:rFonts w:asciiTheme="minorBidi" w:eastAsiaTheme="minorEastAsia" w:hAnsiTheme="minorBidi" w:cstheme="minorBidi"/>
        </w:rPr>
        <w:t xml:space="preserve"> and the properties of alluvial soil, that hexahedral HME charges display a relationship to spherical charges of:</w:t>
      </w:r>
    </w:p>
    <w:tbl>
      <w:tblPr>
        <w:tblW w:w="0" w:type="auto"/>
        <w:tblLook w:val="00A0" w:firstRow="1" w:lastRow="0" w:firstColumn="1" w:lastColumn="0" w:noHBand="0" w:noVBand="0"/>
      </w:tblPr>
      <w:tblGrid>
        <w:gridCol w:w="7693"/>
        <w:gridCol w:w="811"/>
      </w:tblGrid>
      <w:tr w:rsidR="00034A39" w:rsidRPr="00A4782F" w14:paraId="410F0AC1" w14:textId="77777777" w:rsidTr="00C9349B">
        <w:tc>
          <w:tcPr>
            <w:tcW w:w="7693" w:type="dxa"/>
          </w:tcPr>
          <w:p w14:paraId="0CD2518D" w14:textId="291ADCC7" w:rsidR="00034A39" w:rsidRPr="002A34A1" w:rsidRDefault="00986730" w:rsidP="00C9349B">
            <w:pPr>
              <w:jc w:val="center"/>
              <w:rPr>
                <w:rFonts w:ascii="Cambria Math" w:eastAsiaTheme="minorEastAsia" w:hAnsi="Cambria Math" w:cstheme="minorBidi"/>
                <w:oMath/>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e</m:t>
                    </m:r>
                  </m:sub>
                </m:sSub>
                <m:r>
                  <w:rPr>
                    <w:rFonts w:ascii="Cambria Math" w:eastAsiaTheme="minorEastAsia" w:hAnsi="Cambria Math" w:cstheme="majorBidi"/>
                    <w:sz w:val="22"/>
                    <w:szCs w:val="22"/>
                  </w:rPr>
                  <m:t>=0.89</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r>
                  <m:rPr>
                    <m:sty m:val="p"/>
                  </m:rPr>
                  <w:rPr>
                    <w:rFonts w:ascii="Cambria Math" w:eastAsiaTheme="minorEastAsia" w:hAnsi="Cambria Math" w:cstheme="majorBidi"/>
                    <w:sz w:val="22"/>
                    <w:szCs w:val="22"/>
                  </w:rPr>
                  <m:t xml:space="preserve">      </m:t>
                </m:r>
              </m:oMath>
            </m:oMathPara>
          </w:p>
        </w:tc>
        <w:tc>
          <w:tcPr>
            <w:tcW w:w="811" w:type="dxa"/>
          </w:tcPr>
          <w:p w14:paraId="7B8F3C73" w14:textId="1F9E2690" w:rsidR="00034A39" w:rsidRPr="00A4782F" w:rsidRDefault="00034A39" w:rsidP="00C9349B">
            <w:pPr>
              <w:pStyle w:val="Caption"/>
              <w:jc w:val="right"/>
              <w:rPr>
                <w:rFonts w:asciiTheme="minorBidi" w:hAnsiTheme="minorBidi" w:cstheme="minorBidi"/>
              </w:rPr>
            </w:pPr>
            <w:bookmarkStart w:id="360" w:name="_Toc152142441"/>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19</w:t>
            </w:r>
            <w:r w:rsidR="00260D8A">
              <w:rPr>
                <w:rFonts w:asciiTheme="minorBidi" w:hAnsiTheme="minorBidi" w:cstheme="minorBidi"/>
              </w:rPr>
              <w:fldChar w:fldCharType="end"/>
            </w:r>
            <w:r w:rsidRPr="00A4782F">
              <w:rPr>
                <w:rFonts w:asciiTheme="minorBidi" w:hAnsiTheme="minorBidi" w:cstheme="minorBidi"/>
              </w:rPr>
              <w:t>)</w:t>
            </w:r>
            <w:bookmarkEnd w:id="360"/>
          </w:p>
        </w:tc>
      </w:tr>
    </w:tbl>
    <w:p w14:paraId="08904523" w14:textId="67E91523" w:rsidR="00B851E8" w:rsidRPr="00034A39" w:rsidRDefault="00B851E8" w:rsidP="00B851E8">
      <w:pPr>
        <w:rPr>
          <w:rFonts w:asciiTheme="minorBidi" w:eastAsiaTheme="minorEastAsia" w:hAnsiTheme="minorBidi" w:cstheme="minorBidi"/>
        </w:rPr>
      </w:pPr>
      <w:r w:rsidRPr="00034A39">
        <w:rPr>
          <w:rFonts w:asciiTheme="minorBidi" w:eastAsiaTheme="minorEastAsia" w:hAnsiTheme="minorBidi" w:cstheme="minorBidi"/>
        </w:rPr>
        <w:t xml:space="preserve">Graphically (see </w:t>
      </w:r>
      <w:r w:rsidRPr="00034A39">
        <w:rPr>
          <w:rFonts w:asciiTheme="minorBidi" w:eastAsiaTheme="minorEastAsia" w:hAnsiTheme="minorBidi" w:cstheme="minorBidi"/>
        </w:rPr>
        <w:fldChar w:fldCharType="begin"/>
      </w:r>
      <w:r w:rsidRPr="00034A39">
        <w:rPr>
          <w:rFonts w:asciiTheme="minorBidi" w:eastAsiaTheme="minorEastAsia" w:hAnsiTheme="minorBidi" w:cstheme="minorBidi"/>
        </w:rPr>
        <w:instrText xml:space="preserve"> REF _Ref149929220 \h  \* MERGEFORMAT </w:instrText>
      </w:r>
      <w:r w:rsidRPr="00034A39">
        <w:rPr>
          <w:rFonts w:asciiTheme="minorBidi" w:eastAsiaTheme="minorEastAsia" w:hAnsiTheme="minorBidi" w:cstheme="minorBidi"/>
        </w:rPr>
      </w:r>
      <w:r w:rsidRPr="00034A39">
        <w:rPr>
          <w:rFonts w:asciiTheme="minorBidi" w:eastAsiaTheme="minorEastAsia" w:hAnsiTheme="minorBidi" w:cstheme="minorBidi"/>
        </w:rPr>
        <w:fldChar w:fldCharType="separate"/>
      </w:r>
      <w:r w:rsidR="00772689" w:rsidRPr="00772689">
        <w:rPr>
          <w:rFonts w:asciiTheme="minorBidi" w:hAnsiTheme="minorBidi" w:cstheme="minorBidi"/>
        </w:rPr>
        <w:t xml:space="preserve">Figure </w:t>
      </w:r>
      <w:r w:rsidR="00772689" w:rsidRPr="00772689">
        <w:rPr>
          <w:rFonts w:asciiTheme="minorBidi" w:hAnsiTheme="minorBidi" w:cstheme="minorBidi"/>
          <w:noProof/>
          <w:cs/>
        </w:rPr>
        <w:t>‎</w:t>
      </w:r>
      <w:r w:rsidR="00772689">
        <w:rPr>
          <w:noProof/>
        </w:rPr>
        <w:t>6</w:t>
      </w:r>
      <w:r w:rsidR="00772689">
        <w:rPr>
          <w:noProof/>
        </w:rPr>
        <w:noBreakHyphen/>
        <w:t>6</w:t>
      </w:r>
      <w:r w:rsidRPr="00034A39">
        <w:rPr>
          <w:rFonts w:asciiTheme="minorBidi" w:eastAsiaTheme="minorEastAsia" w:hAnsiTheme="minorBidi" w:cstheme="minorBidi"/>
        </w:rPr>
        <w:fldChar w:fldCharType="end"/>
      </w:r>
      <w:r w:rsidRPr="00034A39">
        <w:rPr>
          <w:rFonts w:asciiTheme="minorBidi" w:eastAsiaTheme="minorEastAsia" w:hAnsiTheme="minorBidi" w:cstheme="minorBidi"/>
        </w:rPr>
        <w:t xml:space="preserve">) the equations for </w:t>
      </w:r>
      <w:r w:rsidRPr="00034A39">
        <w:rPr>
          <w:rFonts w:asciiTheme="minorBidi" w:eastAsiaTheme="minorEastAsia" w:hAnsiTheme="minorBidi" w:cstheme="minorBidi"/>
          <w:i/>
          <w:iCs/>
        </w:rPr>
        <w:t>V</w:t>
      </w:r>
      <w:r w:rsidRPr="00034A39">
        <w:rPr>
          <w:rFonts w:asciiTheme="minorBidi" w:eastAsiaTheme="minorEastAsia" w:hAnsiTheme="minorBidi" w:cstheme="minorBidi"/>
          <w:i/>
          <w:iCs/>
          <w:vertAlign w:val="subscript"/>
        </w:rPr>
        <w:t>e</w:t>
      </w:r>
      <w:r w:rsidRPr="00034A39">
        <w:rPr>
          <w:rFonts w:asciiTheme="minorBidi" w:eastAsiaTheme="minorEastAsia" w:hAnsiTheme="minorBidi" w:cstheme="minorBidi"/>
        </w:rPr>
        <w:t xml:space="preserve">, </w:t>
      </w:r>
      <w:r w:rsidRPr="00034A39">
        <w:rPr>
          <w:rFonts w:asciiTheme="minorBidi" w:eastAsiaTheme="minorEastAsia" w:hAnsiTheme="minorBidi" w:cstheme="minorBidi"/>
          <w:i/>
          <w:iCs/>
        </w:rPr>
        <w:t>V</w:t>
      </w:r>
      <w:r w:rsidRPr="00034A39">
        <w:rPr>
          <w:rFonts w:asciiTheme="minorBidi" w:eastAsiaTheme="minorEastAsia" w:hAnsiTheme="minorBidi" w:cstheme="minorBidi"/>
          <w:i/>
          <w:iCs/>
          <w:vertAlign w:val="subscript"/>
        </w:rPr>
        <w:t>c</w:t>
      </w:r>
      <w:r w:rsidRPr="00034A39">
        <w:rPr>
          <w:rFonts w:asciiTheme="minorBidi" w:eastAsiaTheme="minorEastAsia" w:hAnsiTheme="minorBidi" w:cstheme="minorBidi"/>
        </w:rPr>
        <w:t xml:space="preserve"> and </w:t>
      </w:r>
      <w:r w:rsidRPr="00034A39">
        <w:rPr>
          <w:rFonts w:asciiTheme="minorBidi" w:eastAsiaTheme="minorEastAsia" w:hAnsiTheme="minorBidi" w:cstheme="minorBidi"/>
          <w:i/>
          <w:iCs/>
        </w:rPr>
        <w:t>M</w:t>
      </w:r>
      <w:r w:rsidRPr="00034A39">
        <w:rPr>
          <w:rFonts w:asciiTheme="minorBidi" w:eastAsiaTheme="minorEastAsia" w:hAnsiTheme="minorBidi" w:cstheme="minorBidi"/>
        </w:rPr>
        <w:t xml:space="preserve"> can be represented as:</w:t>
      </w:r>
    </w:p>
    <w:tbl>
      <w:tblPr>
        <w:tblW w:w="0" w:type="auto"/>
        <w:tblLook w:val="00A0" w:firstRow="1" w:lastRow="0" w:firstColumn="1" w:lastColumn="0" w:noHBand="0" w:noVBand="0"/>
      </w:tblPr>
      <w:tblGrid>
        <w:gridCol w:w="7693"/>
        <w:gridCol w:w="811"/>
      </w:tblGrid>
      <w:tr w:rsidR="00034A39" w:rsidRPr="00A4782F" w14:paraId="118480CE" w14:textId="77777777" w:rsidTr="00C9349B">
        <w:tc>
          <w:tcPr>
            <w:tcW w:w="7693" w:type="dxa"/>
          </w:tcPr>
          <w:p w14:paraId="1F8B8D21" w14:textId="4C823831" w:rsidR="00034A39" w:rsidRPr="002A34A1" w:rsidRDefault="00986730" w:rsidP="00C9349B">
            <w:pPr>
              <w:jc w:val="center"/>
              <w:rPr>
                <w:rFonts w:ascii="Cambria Math" w:eastAsiaTheme="minorEastAsia" w:hAnsi="Cambria Math" w:cstheme="minorBidi"/>
                <w:oMath/>
              </w:rPr>
            </w:pPr>
            <m:oMathPara>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e</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=0.1687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r>
                  <m:rPr>
                    <m:sty m:val="p"/>
                  </m:rPr>
                  <w:rPr>
                    <w:rFonts w:ascii="Cambria Math" w:eastAsiaTheme="minorEastAsia" w:hAnsi="Cambria Math" w:cstheme="majorBidi"/>
                    <w:sz w:val="22"/>
                    <w:szCs w:val="22"/>
                  </w:rPr>
                  <m:t xml:space="preserve">    </m:t>
                </m:r>
              </m:oMath>
            </m:oMathPara>
          </w:p>
        </w:tc>
        <w:tc>
          <w:tcPr>
            <w:tcW w:w="811" w:type="dxa"/>
          </w:tcPr>
          <w:p w14:paraId="47B1F804" w14:textId="026FA44C" w:rsidR="00034A39" w:rsidRPr="00A4782F" w:rsidRDefault="00034A39" w:rsidP="00C9349B">
            <w:pPr>
              <w:pStyle w:val="Caption"/>
              <w:jc w:val="right"/>
              <w:rPr>
                <w:rFonts w:asciiTheme="minorBidi" w:hAnsiTheme="minorBidi" w:cstheme="minorBidi"/>
              </w:rPr>
            </w:pPr>
            <w:bookmarkStart w:id="361" w:name="_Toc152142442"/>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20</w:t>
            </w:r>
            <w:r w:rsidR="00260D8A">
              <w:rPr>
                <w:rFonts w:asciiTheme="minorBidi" w:hAnsiTheme="minorBidi" w:cstheme="minorBidi"/>
              </w:rPr>
              <w:fldChar w:fldCharType="end"/>
            </w:r>
            <w:r w:rsidRPr="00A4782F">
              <w:rPr>
                <w:rFonts w:asciiTheme="minorBidi" w:hAnsiTheme="minorBidi" w:cstheme="minorBidi"/>
              </w:rPr>
              <w:t>)</w:t>
            </w:r>
            <w:bookmarkEnd w:id="361"/>
          </w:p>
        </w:tc>
      </w:tr>
    </w:tbl>
    <w:p w14:paraId="21B9145A" w14:textId="77777777" w:rsidR="00B851E8" w:rsidRPr="00034A39" w:rsidRDefault="00B851E8" w:rsidP="00034A39">
      <w:pPr>
        <w:rPr>
          <w:rFonts w:asciiTheme="minorBidi" w:eastAsiaTheme="minorEastAsia" w:hAnsiTheme="minorBidi" w:cstheme="minorBidi"/>
        </w:rPr>
      </w:pPr>
    </w:p>
    <w:tbl>
      <w:tblPr>
        <w:tblW w:w="0" w:type="auto"/>
        <w:tblLook w:val="00A0" w:firstRow="1" w:lastRow="0" w:firstColumn="1" w:lastColumn="0" w:noHBand="0" w:noVBand="0"/>
      </w:tblPr>
      <w:tblGrid>
        <w:gridCol w:w="7693"/>
        <w:gridCol w:w="811"/>
      </w:tblGrid>
      <w:tr w:rsidR="00034A39" w:rsidRPr="00A4782F" w14:paraId="0C71D40F" w14:textId="77777777" w:rsidTr="00C9349B">
        <w:tc>
          <w:tcPr>
            <w:tcW w:w="7693" w:type="dxa"/>
          </w:tcPr>
          <w:p w14:paraId="41AE0EA5" w14:textId="681D2457" w:rsidR="00034A39" w:rsidRPr="002A34A1" w:rsidRDefault="00986730" w:rsidP="00C9349B">
            <w:pPr>
              <w:jc w:val="center"/>
              <w:rPr>
                <w:rFonts w:ascii="Cambria Math" w:eastAsiaTheme="minorEastAsia" w:hAnsi="Cambria Math" w:cstheme="minorBidi"/>
                <w:oMath/>
              </w:rPr>
            </w:pPr>
            <m:oMathPara>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=0.175</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+3×</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10</m:t>
                    </m:r>
                  </m:e>
                  <m:sup>
                    <m:r>
                      <w:rPr>
                        <w:rFonts w:ascii="Cambria Math" w:eastAsiaTheme="minorEastAsia" w:hAnsi="Cambria Math" w:cstheme="majorBidi"/>
                        <w:sz w:val="22"/>
                        <w:szCs w:val="22"/>
                      </w:rPr>
                      <m:t>-16</m:t>
                    </m:r>
                  </m:sup>
                </m:sSup>
                <m:r>
                  <w:rPr>
                    <w:rFonts w:ascii="Cambria Math" w:eastAsiaTheme="minorEastAsia" w:hAnsi="Cambria Math" w:cstheme="majorBidi"/>
                    <w:sz w:val="22"/>
                    <w:szCs w:val="22"/>
                  </w:rPr>
                  <m:t>=0.175</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r>
                  <m:rPr>
                    <m:sty m:val="p"/>
                  </m:rPr>
                  <w:rPr>
                    <w:rFonts w:ascii="Cambria Math" w:eastAsiaTheme="minorEastAsia" w:hAnsi="Cambria Math" w:cstheme="majorBidi"/>
                    <w:sz w:val="22"/>
                    <w:szCs w:val="22"/>
                  </w:rPr>
                  <m:t xml:space="preserve">    </m:t>
                </m:r>
              </m:oMath>
            </m:oMathPara>
          </w:p>
        </w:tc>
        <w:tc>
          <w:tcPr>
            <w:tcW w:w="811" w:type="dxa"/>
          </w:tcPr>
          <w:p w14:paraId="4D749480" w14:textId="7C045A28" w:rsidR="00034A39" w:rsidRPr="00A4782F" w:rsidRDefault="00034A39" w:rsidP="00C9349B">
            <w:pPr>
              <w:pStyle w:val="Caption"/>
              <w:jc w:val="right"/>
              <w:rPr>
                <w:rFonts w:asciiTheme="minorBidi" w:hAnsiTheme="minorBidi" w:cstheme="minorBidi"/>
              </w:rPr>
            </w:pPr>
            <w:bookmarkStart w:id="362" w:name="_Toc152142443"/>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21</w:t>
            </w:r>
            <w:r w:rsidR="00260D8A">
              <w:rPr>
                <w:rFonts w:asciiTheme="minorBidi" w:hAnsiTheme="minorBidi" w:cstheme="minorBidi"/>
              </w:rPr>
              <w:fldChar w:fldCharType="end"/>
            </w:r>
            <w:r w:rsidRPr="00A4782F">
              <w:rPr>
                <w:rFonts w:asciiTheme="minorBidi" w:hAnsiTheme="minorBidi" w:cstheme="minorBidi"/>
              </w:rPr>
              <w:t>)</w:t>
            </w:r>
            <w:bookmarkEnd w:id="362"/>
          </w:p>
        </w:tc>
      </w:tr>
    </w:tbl>
    <w:p w14:paraId="53C3BEF1" w14:textId="77777777" w:rsidR="00B851E8" w:rsidRPr="00F31AF7" w:rsidRDefault="00B851E8" w:rsidP="00B851E8">
      <w:pPr>
        <w:rPr>
          <w:rFonts w:asciiTheme="minorBidi" w:eastAsiaTheme="minorEastAsia" w:hAnsiTheme="minorBidi" w:cstheme="minorBidi"/>
        </w:rPr>
      </w:pPr>
      <w:r w:rsidRPr="00F31AF7">
        <w:rPr>
          <w:rFonts w:asciiTheme="minorBidi" w:eastAsiaTheme="minorEastAsia" w:hAnsiTheme="minorBidi" w:cstheme="minorBidi"/>
        </w:rPr>
        <w:t>Note that R</w:t>
      </w:r>
      <w:r w:rsidRPr="00F31AF7">
        <w:rPr>
          <w:rFonts w:asciiTheme="minorBidi" w:eastAsiaTheme="minorEastAsia" w:hAnsiTheme="minorBidi" w:cstheme="minorBidi"/>
          <w:vertAlign w:val="superscript"/>
        </w:rPr>
        <w:t>2</w:t>
      </w:r>
      <w:r w:rsidRPr="00F31AF7">
        <w:rPr>
          <w:rFonts w:asciiTheme="minorBidi" w:eastAsiaTheme="minorEastAsia" w:hAnsiTheme="minorBidi" w:cstheme="minorBidi"/>
        </w:rPr>
        <w:t xml:space="preserve"> for the trials achieves unity.</w:t>
      </w:r>
    </w:p>
    <w:p w14:paraId="17810B67" w14:textId="50AECA04" w:rsidR="00B851E8" w:rsidRPr="005F7B52" w:rsidRDefault="005F7B52" w:rsidP="005F7B52">
      <w:pPr>
        <w:pStyle w:val="Caption"/>
        <w:jc w:val="center"/>
        <w:rPr>
          <w:rFonts w:asciiTheme="majorBidi" w:eastAsiaTheme="minorEastAsia" w:hAnsiTheme="majorBidi" w:cstheme="majorBidi"/>
          <w:szCs w:val="22"/>
        </w:rPr>
      </w:pPr>
      <w:bookmarkStart w:id="363" w:name="_Ref149929220"/>
      <w:bookmarkStart w:id="364" w:name="_Toc149998856"/>
      <w:bookmarkStart w:id="365" w:name="_Toc152159665"/>
      <w:r>
        <w:t xml:space="preserve">Figure </w:t>
      </w:r>
      <w:fldSimple w:instr=" STYLEREF 1 \s ">
        <w:r w:rsidR="00772689">
          <w:rPr>
            <w:noProof/>
            <w:cs/>
          </w:rPr>
          <w:t>‎</w:t>
        </w:r>
        <w:r w:rsidR="00772689">
          <w:rPr>
            <w:noProof/>
          </w:rPr>
          <w:t>6</w:t>
        </w:r>
      </w:fldSimple>
      <w:r>
        <w:noBreakHyphen/>
      </w:r>
      <w:fldSimple w:instr=" SEQ Figure \* ARABIC \s 1 ">
        <w:r w:rsidR="00772689">
          <w:rPr>
            <w:noProof/>
          </w:rPr>
          <w:t>6</w:t>
        </w:r>
      </w:fldSimple>
      <w:bookmarkEnd w:id="363"/>
      <w:r>
        <w:rPr>
          <w:noProof/>
        </w:rPr>
        <w:t>:</w:t>
      </w:r>
      <w:r w:rsidRPr="00AD1171">
        <w:t xml:space="preserve"> Graphical Representation of Experimental Crater Volumes for Rectangular Charge Containers Compared to Theoretical Volumes obtained from Spherical Charges</w:t>
      </w:r>
      <w:bookmarkEnd w:id="364"/>
      <w:bookmarkEnd w:id="365"/>
    </w:p>
    <w:p w14:paraId="4C9F3ED1" w14:textId="77777777" w:rsidR="00B851E8" w:rsidRPr="00F31AF7" w:rsidRDefault="00B851E8" w:rsidP="00B851E8">
      <w:pPr>
        <w:jc w:val="center"/>
        <w:rPr>
          <w:rFonts w:asciiTheme="minorBidi" w:eastAsiaTheme="minorEastAsia" w:hAnsiTheme="minorBidi" w:cstheme="minorBidi"/>
        </w:rPr>
      </w:pPr>
      <w:r w:rsidRPr="00F31AF7">
        <w:rPr>
          <w:rFonts w:asciiTheme="minorBidi" w:hAnsiTheme="minorBidi" w:cstheme="minorBidi"/>
          <w:noProof/>
        </w:rPr>
        <w:drawing>
          <wp:inline distT="0" distB="0" distL="0" distR="0" wp14:anchorId="024934C7" wp14:editId="4D7A5FCE">
            <wp:extent cx="3443041" cy="4295422"/>
            <wp:effectExtent l="0" t="0" r="11430" b="10160"/>
            <wp:docPr id="2068684817" name="Chart 1">
              <a:extLst xmlns:a="http://schemas.openxmlformats.org/drawingml/2006/main">
                <a:ext uri="{FF2B5EF4-FFF2-40B4-BE49-F238E27FC236}">
                  <a16:creationId xmlns:a16="http://schemas.microsoft.com/office/drawing/2014/main" id="{B9E43D06-A2C4-563F-BBF0-9E6BDA082A2B}"/>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42"/>
              </a:graphicData>
            </a:graphic>
          </wp:inline>
        </w:drawing>
      </w:r>
    </w:p>
    <w:p w14:paraId="4C93BB57" w14:textId="0EDA73B0" w:rsidR="00B851E8" w:rsidRPr="00F31AF7" w:rsidRDefault="00B851E8" w:rsidP="00B851E8">
      <w:pPr>
        <w:rPr>
          <w:rFonts w:asciiTheme="minorBidi" w:eastAsiaTheme="minorEastAsia" w:hAnsiTheme="minorBidi" w:cstheme="minorBidi"/>
        </w:rPr>
      </w:pPr>
      <w:r w:rsidRPr="00F31AF7">
        <w:rPr>
          <w:rFonts w:asciiTheme="minorBidi" w:eastAsiaTheme="minorEastAsia" w:hAnsiTheme="minorBidi" w:cstheme="minorBidi"/>
        </w:rPr>
        <w:t>With the cratering comparison complete, Appendix 1 also determined the average density of the AN-Al explosive to be 0.926 g cm</w:t>
      </w:r>
      <w:r w:rsidRPr="00F31AF7">
        <w:rPr>
          <w:rFonts w:asciiTheme="minorBidi" w:eastAsiaTheme="minorEastAsia" w:hAnsiTheme="minorBidi" w:cstheme="minorBidi"/>
          <w:vertAlign w:val="superscript"/>
        </w:rPr>
        <w:t>-3</w:t>
      </w:r>
      <w:r w:rsidRPr="00F31AF7">
        <w:rPr>
          <w:rFonts w:asciiTheme="minorBidi" w:eastAsiaTheme="minorEastAsia" w:hAnsiTheme="minorBidi" w:cstheme="minorBidi"/>
        </w:rPr>
        <w:t>. This was calculated by taking the mean value of density in</w:t>
      </w:r>
      <w:r w:rsidR="006A0D0A">
        <w:rPr>
          <w:rFonts w:asciiTheme="minorBidi" w:eastAsiaTheme="minorEastAsia" w:hAnsiTheme="minorBidi" w:cstheme="minorBidi"/>
        </w:rPr>
        <w:t xml:space="preserve"> </w:t>
      </w:r>
      <w:r w:rsidR="006A0D0A">
        <w:rPr>
          <w:rFonts w:asciiTheme="minorBidi" w:eastAsiaTheme="minorEastAsia" w:hAnsiTheme="minorBidi" w:cstheme="minorBidi"/>
        </w:rPr>
        <w:fldChar w:fldCharType="begin"/>
      </w:r>
      <w:r w:rsidR="006A0D0A">
        <w:rPr>
          <w:rFonts w:asciiTheme="minorBidi" w:eastAsiaTheme="minorEastAsia" w:hAnsiTheme="minorBidi" w:cstheme="minorBidi"/>
        </w:rPr>
        <w:instrText xml:space="preserve"> REF _Ref151826471 \h </w:instrText>
      </w:r>
      <w:r w:rsidR="006A0D0A">
        <w:rPr>
          <w:rFonts w:asciiTheme="minorBidi" w:eastAsiaTheme="minorEastAsia" w:hAnsiTheme="minorBidi" w:cstheme="minorBidi"/>
        </w:rPr>
      </w:r>
      <w:r w:rsidR="006A0D0A">
        <w:rPr>
          <w:rFonts w:asciiTheme="minorBidi" w:eastAsiaTheme="minorEastAsia"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5</w:t>
      </w:r>
      <w:r w:rsidR="006A0D0A">
        <w:rPr>
          <w:rFonts w:asciiTheme="minorBidi" w:eastAsiaTheme="minorEastAsia" w:hAnsiTheme="minorBidi" w:cstheme="minorBidi"/>
        </w:rPr>
        <w:fldChar w:fldCharType="end"/>
      </w:r>
      <w:r w:rsidRPr="00F31AF7">
        <w:rPr>
          <w:rFonts w:asciiTheme="minorBidi" w:eastAsiaTheme="minorEastAsia" w:hAnsiTheme="minorBidi" w:cstheme="minorBidi"/>
        </w:rPr>
        <w:t>. Given that the mixture comprises approximately 90/10 AN/Al from dissolution, the detonation velocity (</w:t>
      </w:r>
      <w:r w:rsidRPr="00F31AF7">
        <w:rPr>
          <w:rFonts w:asciiTheme="minorBidi" w:eastAsiaTheme="minorEastAsia" w:hAnsiTheme="minorBidi" w:cstheme="minorBidi"/>
          <w:i/>
          <w:iCs/>
        </w:rPr>
        <w:t>v</w:t>
      </w:r>
      <w:r w:rsidRPr="00F31AF7">
        <w:rPr>
          <w:rFonts w:asciiTheme="minorBidi" w:eastAsiaTheme="minorEastAsia" w:hAnsiTheme="minorBidi" w:cstheme="minorBidi"/>
          <w:i/>
          <w:iCs/>
          <w:vertAlign w:val="subscript"/>
        </w:rPr>
        <w:t>mix</w:t>
      </w:r>
      <w:r w:rsidRPr="00F31AF7">
        <w:rPr>
          <w:rFonts w:asciiTheme="minorBidi" w:eastAsiaTheme="minorEastAsia" w:hAnsiTheme="minorBidi" w:cstheme="minorBidi"/>
        </w:rPr>
        <w:t>) can be determined from the characteristic velocities (</w:t>
      </w:r>
      <w:r w:rsidRPr="00F31AF7">
        <w:rPr>
          <w:rFonts w:asciiTheme="minorBidi" w:eastAsiaTheme="minorEastAsia" w:hAnsiTheme="minorBidi" w:cstheme="minorBidi"/>
          <w:i/>
          <w:iCs/>
        </w:rPr>
        <w:t>D</w:t>
      </w:r>
      <w:r w:rsidRPr="00F31AF7">
        <w:rPr>
          <w:rFonts w:asciiTheme="minorBidi" w:eastAsiaTheme="minorEastAsia" w:hAnsiTheme="minorBidi" w:cstheme="minorBidi"/>
          <w:i/>
          <w:iCs/>
          <w:vertAlign w:val="subscript"/>
        </w:rPr>
        <w:t>i</w:t>
      </w:r>
      <w:r w:rsidRPr="00F31AF7">
        <w:rPr>
          <w:rFonts w:asciiTheme="minorBidi" w:eastAsiaTheme="minorEastAsia" w:hAnsiTheme="minorBidi" w:cstheme="minorBidi"/>
        </w:rPr>
        <w:t xml:space="preserve">) of both AN </w:t>
      </w:r>
      <w:sdt>
        <w:sdtPr>
          <w:rPr>
            <w:rFonts w:asciiTheme="minorBidi" w:eastAsiaTheme="minorEastAsia" w:hAnsiTheme="minorBidi" w:cstheme="minorBidi"/>
          </w:rPr>
          <w:id w:val="405112513"/>
          <w:citation/>
        </w:sdtPr>
        <w:sdtEndPr/>
        <w:sdtContent>
          <w:r w:rsidRPr="00F31AF7">
            <w:rPr>
              <w:rFonts w:asciiTheme="minorBidi" w:eastAsiaTheme="minorEastAsia" w:hAnsiTheme="minorBidi" w:cstheme="minorBidi"/>
            </w:rPr>
            <w:fldChar w:fldCharType="begin"/>
          </w:r>
          <w:r w:rsidRPr="00F31AF7">
            <w:rPr>
              <w:rFonts w:asciiTheme="minorBidi" w:eastAsiaTheme="minorEastAsia" w:hAnsiTheme="minorBidi" w:cstheme="minorBidi"/>
            </w:rPr>
            <w:instrText xml:space="preserve"> CITATION Der99 \l 2057 </w:instrText>
          </w:r>
          <w:r w:rsidRPr="00F31AF7">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[317]</w:t>
          </w:r>
          <w:r w:rsidRPr="00F31AF7">
            <w:rPr>
              <w:rFonts w:asciiTheme="minorBidi" w:eastAsiaTheme="minorEastAsia" w:hAnsiTheme="minorBidi" w:cstheme="minorBidi"/>
            </w:rPr>
            <w:fldChar w:fldCharType="end"/>
          </w:r>
        </w:sdtContent>
      </w:sdt>
      <w:r w:rsidRPr="00F31AF7">
        <w:rPr>
          <w:rFonts w:asciiTheme="minorBidi" w:eastAsiaTheme="minorEastAsia" w:hAnsiTheme="minorBidi" w:cstheme="minorBidi"/>
        </w:rPr>
        <w:t xml:space="preserve"> and Al </w:t>
      </w:r>
      <w:sdt>
        <w:sdtPr>
          <w:rPr>
            <w:rFonts w:asciiTheme="minorBidi" w:eastAsiaTheme="minorEastAsia" w:hAnsiTheme="minorBidi" w:cstheme="minorBidi"/>
          </w:rPr>
          <w:id w:val="450523224"/>
          <w:citation/>
        </w:sdtPr>
        <w:sdtEndPr/>
        <w:sdtContent>
          <w:r w:rsidRPr="00F31AF7">
            <w:rPr>
              <w:rFonts w:asciiTheme="minorBidi" w:eastAsiaTheme="minorEastAsia" w:hAnsiTheme="minorBidi" w:cstheme="minorBidi"/>
            </w:rPr>
            <w:fldChar w:fldCharType="begin"/>
          </w:r>
          <w:r w:rsidRPr="00F31AF7">
            <w:rPr>
              <w:rFonts w:asciiTheme="minorBidi" w:eastAsiaTheme="minorEastAsia" w:hAnsiTheme="minorBidi" w:cstheme="minorBidi"/>
            </w:rPr>
            <w:instrText xml:space="preserve"> CITATION Coo97 \l 2057 </w:instrText>
          </w:r>
          <w:r w:rsidRPr="00F31AF7">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[297]</w:t>
          </w:r>
          <w:r w:rsidRPr="00F31AF7">
            <w:rPr>
              <w:rFonts w:asciiTheme="minorBidi" w:eastAsiaTheme="minorEastAsia" w:hAnsiTheme="minorBidi" w:cstheme="minorBidi"/>
            </w:rPr>
            <w:fldChar w:fldCharType="end"/>
          </w:r>
        </w:sdtContent>
      </w:sdt>
      <w:r w:rsidRPr="00F31AF7">
        <w:rPr>
          <w:rFonts w:asciiTheme="minorBidi" w:eastAsiaTheme="minorEastAsia" w:hAnsiTheme="minorBidi" w:cstheme="minorBidi"/>
        </w:rPr>
        <w:t>, and their theoretical maximum densities (</w:t>
      </w:r>
      <w:r w:rsidRPr="00F31AF7">
        <w:rPr>
          <w:rFonts w:asciiTheme="minorBidi" w:eastAsiaTheme="minorEastAsia" w:hAnsiTheme="minorBidi" w:cstheme="minorBidi"/>
          <w:i/>
          <w:iCs/>
        </w:rPr>
        <w:t>ρ</w:t>
      </w:r>
      <w:r w:rsidRPr="00F31AF7">
        <w:rPr>
          <w:rFonts w:asciiTheme="minorBidi" w:eastAsiaTheme="minorEastAsia" w:hAnsiTheme="minorBidi" w:cstheme="minorBidi"/>
          <w:i/>
          <w:iCs/>
          <w:vertAlign w:val="subscript"/>
        </w:rPr>
        <w:t>TMD</w:t>
      </w:r>
      <w:r w:rsidRPr="00F31AF7">
        <w:rPr>
          <w:rFonts w:asciiTheme="minorBidi" w:eastAsiaTheme="minorEastAsia" w:hAnsiTheme="minorBidi" w:cstheme="minorBidi"/>
        </w:rPr>
        <w:t>) of 1700 and 2700 g cm</w:t>
      </w:r>
      <w:r w:rsidRPr="00F31AF7">
        <w:rPr>
          <w:rFonts w:asciiTheme="minorBidi" w:eastAsiaTheme="minorEastAsia" w:hAnsiTheme="minorBidi" w:cstheme="minorBidi"/>
          <w:vertAlign w:val="superscript"/>
        </w:rPr>
        <w:t>-3</w:t>
      </w:r>
      <w:r w:rsidRPr="00F31AF7">
        <w:rPr>
          <w:rFonts w:asciiTheme="minorBidi" w:eastAsiaTheme="minorEastAsia" w:hAnsiTheme="minorBidi" w:cstheme="minorBidi"/>
        </w:rPr>
        <w:t xml:space="preserve"> respectively </w:t>
      </w:r>
      <w:sdt>
        <w:sdtPr>
          <w:rPr>
            <w:rFonts w:asciiTheme="minorBidi" w:eastAsiaTheme="minorEastAsia" w:hAnsiTheme="minorBidi" w:cstheme="minorBidi"/>
          </w:rPr>
          <w:id w:val="1128666420"/>
          <w:citation/>
        </w:sdtPr>
        <w:sdtEndPr/>
        <w:sdtContent>
          <w:r w:rsidRPr="00F31AF7">
            <w:rPr>
              <w:rFonts w:asciiTheme="minorBidi" w:eastAsiaTheme="minorEastAsia" w:hAnsiTheme="minorBidi" w:cstheme="minorBidi"/>
            </w:rPr>
            <w:fldChar w:fldCharType="begin"/>
          </w:r>
          <w:r w:rsidRPr="00F31AF7">
            <w:rPr>
              <w:rFonts w:asciiTheme="minorBidi" w:eastAsiaTheme="minorEastAsia" w:hAnsiTheme="minorBidi" w:cstheme="minorBidi"/>
            </w:rPr>
            <w:instrText xml:space="preserve"> CITATION Coo97 \l 2057 </w:instrText>
          </w:r>
          <w:r w:rsidRPr="00F31AF7">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[297]</w:t>
          </w:r>
          <w:r w:rsidRPr="00F31AF7">
            <w:rPr>
              <w:rFonts w:asciiTheme="minorBidi" w:eastAsiaTheme="minorEastAsia" w:hAnsiTheme="minorBidi" w:cstheme="minorBidi"/>
            </w:rPr>
            <w:fldChar w:fldCharType="end"/>
          </w:r>
        </w:sdtContent>
      </w:sdt>
      <w:r w:rsidRPr="00F31AF7">
        <w:rPr>
          <w:rFonts w:asciiTheme="minorBidi" w:eastAsiaTheme="minorEastAsia" w:hAnsiTheme="minorBidi" w:cstheme="minorBidi"/>
        </w:rPr>
        <w:t xml:space="preserve"> </w:t>
      </w:r>
      <w:sdt>
        <w:sdtPr>
          <w:rPr>
            <w:rFonts w:asciiTheme="minorBidi" w:eastAsiaTheme="minorEastAsia" w:hAnsiTheme="minorBidi" w:cstheme="minorBidi"/>
          </w:rPr>
          <w:id w:val="2030371070"/>
          <w:citation/>
        </w:sdtPr>
        <w:sdtEndPr/>
        <w:sdtContent>
          <w:r w:rsidRPr="00F31AF7">
            <w:rPr>
              <w:rFonts w:asciiTheme="minorBidi" w:eastAsiaTheme="minorEastAsia" w:hAnsiTheme="minorBidi" w:cstheme="minorBidi"/>
            </w:rPr>
            <w:fldChar w:fldCharType="begin"/>
          </w:r>
          <w:r w:rsidRPr="00F31AF7">
            <w:rPr>
              <w:rFonts w:asciiTheme="minorBidi" w:eastAsiaTheme="minorEastAsia" w:hAnsiTheme="minorBidi" w:cstheme="minorBidi"/>
            </w:rPr>
            <w:instrText xml:space="preserve"> CITATION Pre09 \l 2057 </w:instrText>
          </w:r>
          <w:r w:rsidRPr="00F31AF7">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[318]</w:t>
          </w:r>
          <w:r w:rsidRPr="00F31AF7">
            <w:rPr>
              <w:rFonts w:asciiTheme="minorBidi" w:eastAsiaTheme="minorEastAsia" w:hAnsiTheme="minorBidi" w:cstheme="minorBidi"/>
            </w:rPr>
            <w:fldChar w:fldCharType="end"/>
          </w:r>
        </w:sdtContent>
      </w:sdt>
      <w:r w:rsidRPr="00F31AF7">
        <w:rPr>
          <w:rFonts w:asciiTheme="minorBidi" w:eastAsiaTheme="minorEastAsia" w:hAnsiTheme="minorBidi" w:cstheme="minorBidi"/>
        </w:rPr>
        <w:t xml:space="preserve">. The velocity of detonation </w:t>
      </w:r>
      <w:r w:rsidRPr="00F31AF7">
        <w:rPr>
          <w:rFonts w:asciiTheme="minorBidi" w:eastAsiaTheme="minorEastAsia" w:hAnsiTheme="minorBidi" w:cstheme="minorBidi"/>
          <w:i/>
          <w:iCs/>
        </w:rPr>
        <w:t>v</w:t>
      </w:r>
      <w:r w:rsidRPr="00F31AF7">
        <w:rPr>
          <w:rFonts w:asciiTheme="minorBidi" w:eastAsiaTheme="minorEastAsia" w:hAnsiTheme="minorBidi" w:cstheme="minorBidi"/>
          <w:i/>
          <w:iCs/>
          <w:vertAlign w:val="subscript"/>
        </w:rPr>
        <w:t>d</w:t>
      </w:r>
      <w:r w:rsidRPr="00F31AF7">
        <w:rPr>
          <w:rFonts w:asciiTheme="minorBidi" w:eastAsiaTheme="minorEastAsia" w:hAnsiTheme="minorBidi" w:cstheme="minorBidi"/>
          <w:i/>
          <w:iCs/>
        </w:rPr>
        <w:t xml:space="preserve"> </w:t>
      </w:r>
      <w:r w:rsidRPr="00F31AF7">
        <w:rPr>
          <w:rFonts w:asciiTheme="minorBidi" w:eastAsiaTheme="minorEastAsia" w:hAnsiTheme="minorBidi" w:cstheme="minorBidi"/>
        </w:rPr>
        <w:t>[ms</w:t>
      </w:r>
      <w:r w:rsidRPr="00F31AF7">
        <w:rPr>
          <w:rFonts w:asciiTheme="minorBidi" w:eastAsiaTheme="minorEastAsia" w:hAnsiTheme="minorBidi" w:cstheme="minorBidi"/>
          <w:vertAlign w:val="superscript"/>
        </w:rPr>
        <w:t>-1</w:t>
      </w:r>
      <w:r w:rsidRPr="00F31AF7">
        <w:rPr>
          <w:rFonts w:asciiTheme="minorBidi" w:eastAsiaTheme="minorEastAsia" w:hAnsiTheme="minorBidi" w:cstheme="minorBidi"/>
        </w:rPr>
        <w:t>] and detonation pressure (</w:t>
      </w:r>
      <w:r w:rsidRPr="00F31AF7">
        <w:rPr>
          <w:rFonts w:asciiTheme="minorBidi" w:eastAsiaTheme="minorEastAsia" w:hAnsiTheme="minorBidi" w:cstheme="minorBidi"/>
          <w:i/>
          <w:iCs/>
        </w:rPr>
        <w:t>P</w:t>
      </w:r>
      <w:r w:rsidRPr="00F31AF7">
        <w:rPr>
          <w:rFonts w:asciiTheme="minorBidi" w:eastAsiaTheme="minorEastAsia" w:hAnsiTheme="minorBidi" w:cstheme="minorBidi"/>
          <w:i/>
          <w:iCs/>
          <w:vertAlign w:val="subscript"/>
        </w:rPr>
        <w:t>cj</w:t>
      </w:r>
      <w:r w:rsidRPr="00F31AF7">
        <w:rPr>
          <w:rFonts w:asciiTheme="minorBidi" w:eastAsiaTheme="minorEastAsia" w:hAnsiTheme="minorBidi" w:cstheme="minorBidi"/>
        </w:rPr>
        <w:t>) [GPa] of this composition are therefore predicted from the actual and theoretical maximum density (TMD) as follows:</w:t>
      </w:r>
    </w:p>
    <w:tbl>
      <w:tblPr>
        <w:tblW w:w="0" w:type="auto"/>
        <w:tblLook w:val="00A0" w:firstRow="1" w:lastRow="0" w:firstColumn="1" w:lastColumn="0" w:noHBand="0" w:noVBand="0"/>
      </w:tblPr>
      <w:tblGrid>
        <w:gridCol w:w="7693"/>
        <w:gridCol w:w="811"/>
      </w:tblGrid>
      <w:tr w:rsidR="00F31AF7" w:rsidRPr="00A4782F" w14:paraId="2A4EE736" w14:textId="77777777" w:rsidTr="00C9349B">
        <w:tc>
          <w:tcPr>
            <w:tcW w:w="7693" w:type="dxa"/>
          </w:tcPr>
          <w:p w14:paraId="53578650" w14:textId="7C270BD9" w:rsidR="00F31AF7" w:rsidRPr="002A34A1" w:rsidRDefault="00986730" w:rsidP="00C9349B">
            <w:pPr>
              <w:jc w:val="center"/>
              <w:rPr>
                <w:rFonts w:ascii="Cambria Math" w:eastAsiaTheme="minorEastAsia" w:hAnsi="Cambria Math" w:cstheme="minorBidi"/>
                <w:oMath/>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mix</m:t>
                    </m:r>
                  </m:sub>
                </m:sSub>
                <m:r>
                  <w:rPr>
                    <w:rFonts w:ascii="Cambria Math" w:eastAsiaTheme="minorEastAsia" w:hAnsi="Cambria Math" w:cstheme="majorBidi"/>
                    <w:sz w:val="22"/>
                    <w:szCs w:val="22"/>
                  </w:rPr>
                  <m:t>=</m:t>
                </m:r>
                <m:nary>
                  <m:naryPr>
                    <m:chr m:val="∑"/>
                    <m:limLoc m:val="undOvr"/>
                    <m:subHide m:val="1"/>
                    <m:supHide m:val="1"/>
                    <m:ctrlPr>
                      <w:rPr>
                        <w:rFonts w:ascii="Cambria Math" w:eastAsiaTheme="minorEastAsia" w:hAnsi="Cambria Math" w:cstheme="majorBidi"/>
                        <w:i/>
                        <w:sz w:val="22"/>
                        <w:szCs w:val="22"/>
                      </w:rPr>
                    </m:ctrlPr>
                  </m:naryPr>
                  <m:sub/>
                  <m:sup/>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D</m:t>
                        </m:r>
                      </m:e>
                      <m:sub>
                        <m:r>
                          <w:rPr>
                            <w:rFonts w:ascii="Cambria Math" w:eastAsiaTheme="minorEastAsia" w:hAnsi="Cambria Math" w:cstheme="majorBidi"/>
                            <w:sz w:val="22"/>
                            <w:szCs w:val="22"/>
                          </w:rPr>
                          <m:t>iAN</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 xml:space="preserve"> D</m:t>
                        </m:r>
                      </m:e>
                      <m:sub>
                        <m:r>
                          <w:rPr>
                            <w:rFonts w:ascii="Cambria Math" w:eastAsiaTheme="minorEastAsia" w:hAnsi="Cambria Math" w:cstheme="majorBidi"/>
                            <w:sz w:val="22"/>
                            <w:szCs w:val="22"/>
                          </w:rPr>
                          <m:t>iAl</m:t>
                        </m:r>
                      </m:sub>
                    </m:sSub>
                  </m:e>
                </m:nary>
                <m:r>
                  <w:rPr>
                    <w:rFonts w:ascii="Cambria Math" w:eastAsiaTheme="minorEastAsia" w:hAnsi="Cambria Math" w:cstheme="majorBidi"/>
                    <w:sz w:val="22"/>
                    <w:szCs w:val="22"/>
                  </w:rPr>
                  <m:t>=</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0.9×5050</m:t>
                    </m:r>
                  </m:e>
                </m:d>
                <m:r>
                  <w:rPr>
                    <w:rFonts w:ascii="Cambria Math" w:eastAsiaTheme="minorEastAsia" w:hAnsi="Cambria Math" w:cstheme="majorBidi"/>
                    <w:sz w:val="22"/>
                    <w:szCs w:val="22"/>
                  </w:rPr>
                  <m:t>+</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0.1×6850</m:t>
                    </m:r>
                  </m:e>
                </m:d>
                <m:r>
                  <w:rPr>
                    <w:rFonts w:ascii="Cambria Math" w:eastAsiaTheme="minorEastAsia" w:hAnsi="Cambria Math" w:cstheme="majorBidi"/>
                    <w:sz w:val="22"/>
                    <w:szCs w:val="22"/>
                  </w:rPr>
                  <m:t>=5230m</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s</m:t>
                    </m:r>
                  </m:e>
                  <m:sup>
                    <m:r>
                      <w:rPr>
                        <w:rFonts w:ascii="Cambria Math" w:eastAsiaTheme="minorEastAsia" w:hAnsi="Cambria Math" w:cstheme="majorBidi"/>
                        <w:sz w:val="22"/>
                        <w:szCs w:val="22"/>
                      </w:rPr>
                      <m:t>-1</m:t>
                    </m:r>
                  </m:sup>
                </m:sSup>
                <m:r>
                  <m:rPr>
                    <m:sty m:val="p"/>
                  </m:rPr>
                  <w:rPr>
                    <w:rFonts w:ascii="Cambria Math" w:eastAsiaTheme="minorEastAsia" w:hAnsi="Cambria Math" w:cstheme="majorBidi"/>
                    <w:sz w:val="22"/>
                    <w:szCs w:val="22"/>
                  </w:rPr>
                  <m:t xml:space="preserve">    </m:t>
                </m:r>
              </m:oMath>
            </m:oMathPara>
          </w:p>
        </w:tc>
        <w:tc>
          <w:tcPr>
            <w:tcW w:w="811" w:type="dxa"/>
          </w:tcPr>
          <w:p w14:paraId="5FC882CD" w14:textId="6DA00C48" w:rsidR="00F31AF7" w:rsidRPr="00A4782F" w:rsidRDefault="00F31AF7" w:rsidP="00C9349B">
            <w:pPr>
              <w:pStyle w:val="Caption"/>
              <w:jc w:val="right"/>
              <w:rPr>
                <w:rFonts w:asciiTheme="minorBidi" w:hAnsiTheme="minorBidi" w:cstheme="minorBidi"/>
              </w:rPr>
            </w:pPr>
            <w:bookmarkStart w:id="366" w:name="_Toc152142444"/>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22</w:t>
            </w:r>
            <w:r w:rsidR="00260D8A">
              <w:rPr>
                <w:rFonts w:asciiTheme="minorBidi" w:hAnsiTheme="minorBidi" w:cstheme="minorBidi"/>
              </w:rPr>
              <w:fldChar w:fldCharType="end"/>
            </w:r>
            <w:r w:rsidRPr="00A4782F">
              <w:rPr>
                <w:rFonts w:asciiTheme="minorBidi" w:hAnsiTheme="minorBidi" w:cstheme="minorBidi"/>
              </w:rPr>
              <w:t>)</w:t>
            </w:r>
            <w:bookmarkEnd w:id="366"/>
          </w:p>
        </w:tc>
      </w:tr>
    </w:tbl>
    <w:p w14:paraId="5A86DA16" w14:textId="77777777" w:rsidR="00B851E8" w:rsidRDefault="00B851E8" w:rsidP="00B851E8">
      <w:pPr>
        <w:rPr>
          <w:rFonts w:asciiTheme="majorBidi" w:eastAsiaTheme="minorEastAsia" w:hAnsiTheme="majorBidi" w:cstheme="majorBidi"/>
          <w:sz w:val="22"/>
          <w:szCs w:val="22"/>
        </w:rPr>
      </w:pPr>
    </w:p>
    <w:tbl>
      <w:tblPr>
        <w:tblW w:w="0" w:type="auto"/>
        <w:tblLook w:val="00A0" w:firstRow="1" w:lastRow="0" w:firstColumn="1" w:lastColumn="0" w:noHBand="0" w:noVBand="0"/>
      </w:tblPr>
      <w:tblGrid>
        <w:gridCol w:w="7693"/>
        <w:gridCol w:w="811"/>
      </w:tblGrid>
      <w:tr w:rsidR="00D153BF" w:rsidRPr="00A4782F" w14:paraId="4A2B6D4B" w14:textId="77777777" w:rsidTr="00C9349B">
        <w:tc>
          <w:tcPr>
            <w:tcW w:w="7693" w:type="dxa"/>
          </w:tcPr>
          <w:p w14:paraId="2D9696B5" w14:textId="41F080D3" w:rsidR="00D153BF" w:rsidRPr="002A34A1" w:rsidRDefault="00986730" w:rsidP="00C9349B">
            <w:pPr>
              <w:jc w:val="center"/>
              <w:rPr>
                <w:rFonts w:ascii="Cambria Math" w:eastAsiaTheme="minorEastAsia" w:hAnsi="Cambria Math" w:cstheme="minorBidi"/>
                <w:oMath/>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ρ</m:t>
                    </m:r>
                  </m:e>
                  <m:sub>
                    <m:r>
                      <w:rPr>
                        <w:rFonts w:ascii="Cambria Math" w:eastAsiaTheme="minorEastAsia" w:hAnsi="Cambria Math" w:cstheme="majorBidi"/>
                        <w:sz w:val="22"/>
                        <w:szCs w:val="22"/>
                      </w:rPr>
                      <m:t>TMD</m:t>
                    </m:r>
                  </m:sub>
                </m:sSub>
                <m:r>
                  <w:rPr>
                    <w:rFonts w:ascii="Cambria Math" w:eastAsiaTheme="minorEastAsia" w:hAnsi="Cambria Math" w:cstheme="majorBidi"/>
                    <w:sz w:val="22"/>
                    <w:szCs w:val="22"/>
                  </w:rPr>
                  <m:t>=</m:t>
                </m:r>
                <m:nary>
                  <m:naryPr>
                    <m:chr m:val="∑"/>
                    <m:limLoc m:val="undOvr"/>
                    <m:subHide m:val="1"/>
                    <m:supHide m:val="1"/>
                    <m:ctrlPr>
                      <w:rPr>
                        <w:rFonts w:ascii="Cambria Math" w:eastAsiaTheme="minorEastAsia" w:hAnsi="Cambria Math" w:cstheme="majorBidi"/>
                        <w:i/>
                        <w:sz w:val="22"/>
                        <w:szCs w:val="22"/>
                      </w:rPr>
                    </m:ctrlPr>
                  </m:naryPr>
                  <m:sub/>
                  <m:sup/>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ρ</m:t>
                        </m:r>
                      </m:e>
                      <m:sub>
                        <m:r>
                          <w:rPr>
                            <w:rFonts w:ascii="Cambria Math" w:eastAsiaTheme="minorEastAsia" w:hAnsi="Cambria Math" w:cstheme="majorBidi"/>
                            <w:sz w:val="22"/>
                            <w:szCs w:val="22"/>
                          </w:rPr>
                          <m:t>iAN</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 xml:space="preserve"> ρ</m:t>
                        </m:r>
                      </m:e>
                      <m:sub>
                        <m:r>
                          <w:rPr>
                            <w:rFonts w:ascii="Cambria Math" w:eastAsiaTheme="minorEastAsia" w:hAnsi="Cambria Math" w:cstheme="majorBidi"/>
                            <w:sz w:val="22"/>
                            <w:szCs w:val="22"/>
                          </w:rPr>
                          <m:t>iAl</m:t>
                        </m:r>
                      </m:sub>
                    </m:sSub>
                  </m:e>
                </m:nary>
                <m:r>
                  <w:rPr>
                    <w:rFonts w:ascii="Cambria Math" w:eastAsiaTheme="minorEastAsia" w:hAnsi="Cambria Math" w:cstheme="majorBidi"/>
                    <w:sz w:val="22"/>
                    <w:szCs w:val="22"/>
                  </w:rPr>
                  <m:t>=</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0.9×1700</m:t>
                    </m:r>
                  </m:e>
                </m:d>
                <m:r>
                  <w:rPr>
                    <w:rFonts w:ascii="Cambria Math" w:eastAsiaTheme="minorEastAsia" w:hAnsi="Cambria Math" w:cstheme="majorBidi"/>
                    <w:sz w:val="22"/>
                    <w:szCs w:val="22"/>
                  </w:rPr>
                  <m:t>+</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0.1×2700</m:t>
                    </m:r>
                  </m:e>
                </m:d>
                <m:r>
                  <w:rPr>
                    <w:rFonts w:ascii="Cambria Math" w:eastAsiaTheme="minorEastAsia" w:hAnsi="Cambria Math" w:cstheme="majorBidi"/>
                    <w:sz w:val="22"/>
                    <w:szCs w:val="22"/>
                  </w:rPr>
                  <m:t>=1.8g</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cm</m:t>
                    </m:r>
                  </m:e>
                  <m:sup>
                    <m:r>
                      <w:rPr>
                        <w:rFonts w:ascii="Cambria Math" w:eastAsiaTheme="minorEastAsia" w:hAnsi="Cambria Math" w:cstheme="majorBidi"/>
                        <w:sz w:val="22"/>
                        <w:szCs w:val="22"/>
                      </w:rPr>
                      <m:t>-3</m:t>
                    </m:r>
                  </m:sup>
                </m:sSup>
              </m:oMath>
            </m:oMathPara>
          </w:p>
        </w:tc>
        <w:tc>
          <w:tcPr>
            <w:tcW w:w="811" w:type="dxa"/>
          </w:tcPr>
          <w:p w14:paraId="05207B6B" w14:textId="0FE579E6" w:rsidR="00D153BF" w:rsidRPr="00A4782F" w:rsidRDefault="00D153BF" w:rsidP="00C9349B">
            <w:pPr>
              <w:pStyle w:val="Caption"/>
              <w:jc w:val="right"/>
              <w:rPr>
                <w:rFonts w:asciiTheme="minorBidi" w:hAnsiTheme="minorBidi" w:cstheme="minorBidi"/>
              </w:rPr>
            </w:pPr>
            <w:bookmarkStart w:id="367" w:name="_Toc152142445"/>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23</w:t>
            </w:r>
            <w:r w:rsidR="00260D8A">
              <w:rPr>
                <w:rFonts w:asciiTheme="minorBidi" w:hAnsiTheme="minorBidi" w:cstheme="minorBidi"/>
              </w:rPr>
              <w:fldChar w:fldCharType="end"/>
            </w:r>
            <w:r w:rsidRPr="00A4782F">
              <w:rPr>
                <w:rFonts w:asciiTheme="minorBidi" w:hAnsiTheme="minorBidi" w:cstheme="minorBidi"/>
              </w:rPr>
              <w:t>)</w:t>
            </w:r>
            <w:bookmarkEnd w:id="367"/>
          </w:p>
        </w:tc>
      </w:tr>
      <w:tr w:rsidR="00D153BF" w:rsidRPr="00A4782F" w14:paraId="0C9DB60C" w14:textId="77777777" w:rsidTr="00C9349B">
        <w:tc>
          <w:tcPr>
            <w:tcW w:w="7693" w:type="dxa"/>
          </w:tcPr>
          <w:p w14:paraId="07E4E561" w14:textId="77777777" w:rsidR="00D153BF" w:rsidRDefault="00D153BF" w:rsidP="00C9349B">
            <w:pPr>
              <w:jc w:val="center"/>
              <w:rPr>
                <w:rFonts w:ascii="Times New Roman" w:hAnsi="Times New Roman"/>
                <w:sz w:val="22"/>
                <w:szCs w:val="22"/>
              </w:rPr>
            </w:pPr>
          </w:p>
        </w:tc>
        <w:tc>
          <w:tcPr>
            <w:tcW w:w="811" w:type="dxa"/>
          </w:tcPr>
          <w:p w14:paraId="734080E5" w14:textId="77777777" w:rsidR="00D153BF" w:rsidRPr="00A4782F" w:rsidRDefault="00D153BF" w:rsidP="00C9349B">
            <w:pPr>
              <w:pStyle w:val="Caption"/>
              <w:jc w:val="right"/>
              <w:rPr>
                <w:rFonts w:asciiTheme="minorBidi" w:hAnsiTheme="minorBidi" w:cstheme="minorBidi"/>
              </w:rPr>
            </w:pPr>
          </w:p>
        </w:tc>
      </w:tr>
      <w:tr w:rsidR="00D153BF" w:rsidRPr="00A4782F" w14:paraId="2FCBA127" w14:textId="77777777" w:rsidTr="00D153BF">
        <w:tc>
          <w:tcPr>
            <w:tcW w:w="7693" w:type="dxa"/>
          </w:tcPr>
          <w:p w14:paraId="0E5A148D" w14:textId="772BA348" w:rsidR="00D153BF" w:rsidRPr="00D153BF" w:rsidRDefault="00D153BF" w:rsidP="00C9349B">
            <w:pPr>
              <w:jc w:val="center"/>
              <w:rPr>
                <w:rFonts w:ascii="Cambria Math" w:eastAsiaTheme="minorEastAsia" w:hAnsi="Cambria Math" w:cstheme="majorBidi"/>
                <w:sz w:val="22"/>
                <w:szCs w:val="22"/>
                <w:oMath/>
              </w:rPr>
            </w:pPr>
            <m:oMathPara>
              <m:oMath>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d</m:t>
                    </m:r>
                  </m:sub>
                </m:sSub>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mix</m:t>
                    </m:r>
                  </m:sub>
                </m:sSub>
                <m:d>
                  <m:dPr>
                    <m:ctrlPr>
                      <w:rPr>
                        <w:rFonts w:ascii="Cambria Math" w:eastAsiaTheme="minorEastAsia" w:hAnsi="Cambria Math" w:cstheme="majorBidi"/>
                        <w:i/>
                        <w:sz w:val="22"/>
                        <w:szCs w:val="22"/>
                      </w:rPr>
                    </m:ctrlPr>
                  </m:dPr>
                  <m:e>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ρ</m:t>
                        </m:r>
                      </m:num>
                      <m:den>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ρ</m:t>
                            </m:r>
                          </m:e>
                          <m:sub>
                            <m:r>
                              <w:rPr>
                                <w:rFonts w:ascii="Cambria Math" w:eastAsiaTheme="minorEastAsia" w:hAnsi="Cambria Math" w:cstheme="majorBidi"/>
                                <w:sz w:val="22"/>
                                <w:szCs w:val="22"/>
                              </w:rPr>
                              <m:t>TMD</m:t>
                            </m:r>
                          </m:sub>
                        </m:sSub>
                      </m:den>
                    </m:f>
                  </m:e>
                </m:d>
                <m:r>
                  <w:rPr>
                    <w:rFonts w:ascii="Cambria Math" w:eastAsiaTheme="minorEastAsia" w:hAnsi="Cambria Math" w:cstheme="majorBidi"/>
                    <w:sz w:val="22"/>
                    <w:szCs w:val="22"/>
                  </w:rPr>
                  <m:t>+1.5</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1-</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ρ</m:t>
                        </m:r>
                      </m:num>
                      <m:den>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ρ</m:t>
                            </m:r>
                          </m:e>
                          <m:sub>
                            <m:r>
                              <w:rPr>
                                <w:rFonts w:ascii="Cambria Math" w:eastAsiaTheme="minorEastAsia" w:hAnsi="Cambria Math" w:cstheme="majorBidi"/>
                                <w:sz w:val="22"/>
                                <w:szCs w:val="22"/>
                              </w:rPr>
                              <m:t>TMD</m:t>
                            </m:r>
                          </m:sub>
                        </m:sSub>
                      </m:den>
                    </m:f>
                  </m:e>
                </m:d>
                <m:r>
                  <w:rPr>
                    <w:rFonts w:ascii="Cambria Math" w:eastAsiaTheme="minorEastAsia" w:hAnsi="Cambria Math" w:cstheme="majorBidi"/>
                    <w:sz w:val="22"/>
                    <w:szCs w:val="22"/>
                  </w:rPr>
                  <m:t>=5.230</m:t>
                </m:r>
                <m:d>
                  <m:dPr>
                    <m:ctrlPr>
                      <w:rPr>
                        <w:rFonts w:ascii="Cambria Math" w:eastAsiaTheme="minorEastAsia" w:hAnsi="Cambria Math" w:cstheme="majorBidi"/>
                        <w:i/>
                        <w:sz w:val="22"/>
                        <w:szCs w:val="22"/>
                      </w:rPr>
                    </m:ctrlPr>
                  </m:dPr>
                  <m:e>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0.926</m:t>
                        </m:r>
                      </m:num>
                      <m:den>
                        <m:r>
                          <w:rPr>
                            <w:rFonts w:ascii="Cambria Math" w:eastAsiaTheme="minorEastAsia" w:hAnsi="Cambria Math" w:cstheme="majorBidi"/>
                            <w:sz w:val="22"/>
                            <w:szCs w:val="22"/>
                          </w:rPr>
                          <m:t>1.8</m:t>
                        </m:r>
                      </m:den>
                    </m:f>
                  </m:e>
                </m:d>
                <m:r>
                  <w:rPr>
                    <w:rFonts w:ascii="Cambria Math" w:eastAsiaTheme="minorEastAsia" w:hAnsi="Cambria Math" w:cstheme="majorBidi"/>
                    <w:sz w:val="22"/>
                    <w:szCs w:val="22"/>
                  </w:rPr>
                  <m:t>+1.5</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1-</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0.926</m:t>
                        </m:r>
                      </m:num>
                      <m:den>
                        <m:r>
                          <w:rPr>
                            <w:rFonts w:ascii="Cambria Math" w:eastAsiaTheme="minorEastAsia" w:hAnsi="Cambria Math" w:cstheme="majorBidi"/>
                            <w:sz w:val="22"/>
                            <w:szCs w:val="22"/>
                          </w:rPr>
                          <m:t>1.8</m:t>
                        </m:r>
                      </m:den>
                    </m:f>
                  </m:e>
                </m:d>
                <m:r>
                  <m:rPr>
                    <m:sty m:val="p"/>
                  </m:rPr>
                  <w:rPr>
                    <w:rFonts w:ascii="Cambria Math" w:eastAsiaTheme="minorEastAsia" w:hAnsi="Cambria Math" w:cstheme="majorBidi"/>
                    <w:sz w:val="22"/>
                    <w:szCs w:val="22"/>
                  </w:rPr>
                  <m:t xml:space="preserve">     </m:t>
                </m:r>
              </m:oMath>
            </m:oMathPara>
          </w:p>
        </w:tc>
        <w:tc>
          <w:tcPr>
            <w:tcW w:w="811" w:type="dxa"/>
          </w:tcPr>
          <w:p w14:paraId="30D328A9" w14:textId="7E97A7AA" w:rsidR="00D153BF" w:rsidRPr="00A4782F" w:rsidRDefault="00D153BF" w:rsidP="00C9349B">
            <w:pPr>
              <w:pStyle w:val="Caption"/>
              <w:jc w:val="right"/>
              <w:rPr>
                <w:rFonts w:asciiTheme="minorBidi" w:hAnsiTheme="minorBidi" w:cstheme="minorBidi"/>
              </w:rPr>
            </w:pPr>
            <w:bookmarkStart w:id="368" w:name="_Toc152142446"/>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24</w:t>
            </w:r>
            <w:r w:rsidR="00260D8A">
              <w:rPr>
                <w:rFonts w:asciiTheme="minorBidi" w:hAnsiTheme="minorBidi" w:cstheme="minorBidi"/>
              </w:rPr>
              <w:fldChar w:fldCharType="end"/>
            </w:r>
            <w:r w:rsidRPr="00A4782F">
              <w:rPr>
                <w:rFonts w:asciiTheme="minorBidi" w:hAnsiTheme="minorBidi" w:cstheme="minorBidi"/>
              </w:rPr>
              <w:t>)</w:t>
            </w:r>
            <w:bookmarkEnd w:id="368"/>
          </w:p>
        </w:tc>
      </w:tr>
    </w:tbl>
    <w:p w14:paraId="1931FBD3" w14:textId="77777777" w:rsidR="00D153BF" w:rsidRPr="009F1692" w:rsidRDefault="00D153BF" w:rsidP="00B851E8">
      <w:pPr>
        <w:rPr>
          <w:rFonts w:asciiTheme="majorBidi" w:eastAsiaTheme="minorEastAsia" w:hAnsiTheme="majorBidi" w:cstheme="majorBidi"/>
          <w:sz w:val="22"/>
          <w:szCs w:val="22"/>
        </w:rPr>
      </w:pPr>
    </w:p>
    <w:tbl>
      <w:tblPr>
        <w:tblW w:w="0" w:type="auto"/>
        <w:tblLook w:val="00A0" w:firstRow="1" w:lastRow="0" w:firstColumn="1" w:lastColumn="0" w:noHBand="0" w:noVBand="0"/>
      </w:tblPr>
      <w:tblGrid>
        <w:gridCol w:w="7693"/>
        <w:gridCol w:w="811"/>
      </w:tblGrid>
      <w:tr w:rsidR="00D153BF" w:rsidRPr="00A4782F" w14:paraId="52039B43" w14:textId="77777777" w:rsidTr="00C9349B">
        <w:tc>
          <w:tcPr>
            <w:tcW w:w="7693" w:type="dxa"/>
          </w:tcPr>
          <w:p w14:paraId="4FC7BB32" w14:textId="7BFB3F9A" w:rsidR="00D153BF" w:rsidRPr="009F1692" w:rsidRDefault="00D153BF" w:rsidP="00D153BF">
            <w:pPr>
              <w:jc w:val="center"/>
              <w:rPr>
                <w:rFonts w:asciiTheme="majorBidi" w:eastAsiaTheme="minorEastAsia" w:hAnsiTheme="majorBidi" w:cstheme="majorBidi"/>
                <w:sz w:val="22"/>
                <w:szCs w:val="22"/>
              </w:rPr>
            </w:pPr>
            <m:oMath>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d</m:t>
                  </m:r>
                </m:sub>
              </m:sSub>
              <m:r>
                <w:rPr>
                  <w:rFonts w:ascii="Cambria Math" w:eastAsiaTheme="minorEastAsia" w:hAnsi="Cambria Math" w:cstheme="majorBidi"/>
                  <w:sz w:val="22"/>
                  <w:szCs w:val="22"/>
                </w:rPr>
                <m:t>=3419 m</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s</m:t>
                  </m:r>
                </m:e>
                <m:sup>
                  <m:r>
                    <w:rPr>
                      <w:rFonts w:ascii="Cambria Math" w:eastAsiaTheme="minorEastAsia" w:hAnsi="Cambria Math" w:cstheme="majorBidi"/>
                      <w:sz w:val="22"/>
                      <w:szCs w:val="22"/>
                    </w:rPr>
                    <m:t>-1</m:t>
                  </m:r>
                </m:sup>
              </m:sSup>
              <m:r>
                <m:rPr>
                  <m:sty m:val="p"/>
                </m:rPr>
                <w:rPr>
                  <w:rFonts w:ascii="Cambria Math" w:eastAsiaTheme="minorEastAsia" w:hAnsi="Cambria Math" w:cstheme="majorBidi"/>
                  <w:sz w:val="22"/>
                  <w:szCs w:val="22"/>
                </w:rPr>
                <m:t xml:space="preserve">  </m:t>
              </m:r>
            </m:oMath>
            <w:sdt>
              <w:sdtPr>
                <w:rPr>
                  <w:rFonts w:asciiTheme="majorBidi" w:eastAsiaTheme="minorEastAsia" w:hAnsiTheme="majorBidi" w:cstheme="majorBidi"/>
                  <w:sz w:val="22"/>
                  <w:szCs w:val="22"/>
                </w:rPr>
                <w:id w:val="1392155636"/>
                <w:citation/>
              </w:sdtPr>
              <w:sdtEndPr/>
              <w:sdtContent>
                <w:r>
                  <w:rPr>
                    <w:rFonts w:asciiTheme="majorBidi" w:eastAsiaTheme="minorEastAsia" w:hAnsiTheme="majorBidi" w:cstheme="majorBidi"/>
                    <w:sz w:val="22"/>
                    <w:szCs w:val="22"/>
                  </w:rPr>
                  <w:fldChar w:fldCharType="begin"/>
                </w:r>
                <w:r>
                  <w:rPr>
                    <w:rFonts w:asciiTheme="majorBidi" w:eastAsiaTheme="minorEastAsia" w:hAnsiTheme="majorBidi" w:cstheme="majorBidi"/>
                    <w:sz w:val="22"/>
                    <w:szCs w:val="22"/>
                  </w:rPr>
                  <w:instrText xml:space="preserve"> CITATION Zyg09 \l 2057 </w:instrText>
                </w:r>
                <w:r>
                  <w:rPr>
                    <w:rFonts w:asciiTheme="majorBidi" w:eastAsiaTheme="minorEastAsia" w:hAnsiTheme="majorBidi" w:cstheme="majorBidi"/>
                    <w:sz w:val="22"/>
                    <w:szCs w:val="22"/>
                  </w:rPr>
                  <w:fldChar w:fldCharType="separate"/>
                </w:r>
                <w:r w:rsidR="00580D52" w:rsidRPr="00580D52">
                  <w:rPr>
                    <w:rFonts w:asciiTheme="majorBidi" w:eastAsiaTheme="minorEastAsia" w:hAnsiTheme="majorBidi" w:cstheme="majorBidi"/>
                    <w:noProof/>
                    <w:sz w:val="22"/>
                    <w:szCs w:val="22"/>
                  </w:rPr>
                  <w:t>[279]</w:t>
                </w:r>
                <w:r>
                  <w:rPr>
                    <w:rFonts w:asciiTheme="majorBidi" w:eastAsiaTheme="minorEastAsia" w:hAnsiTheme="majorBidi" w:cstheme="majorBidi"/>
                    <w:sz w:val="22"/>
                    <w:szCs w:val="22"/>
                  </w:rPr>
                  <w:fldChar w:fldCharType="end"/>
                </w:r>
              </w:sdtContent>
            </w:sdt>
            <w:sdt>
              <w:sdtPr>
                <w:rPr>
                  <w:rFonts w:asciiTheme="majorBidi" w:eastAsiaTheme="minorEastAsia" w:hAnsiTheme="majorBidi" w:cstheme="majorBidi"/>
                  <w:sz w:val="22"/>
                  <w:szCs w:val="22"/>
                </w:rPr>
                <w:id w:val="190108073"/>
                <w:citation/>
              </w:sdtPr>
              <w:sdtEndPr/>
              <w:sdtContent>
                <w:r w:rsidRPr="009F1692">
                  <w:rPr>
                    <w:rFonts w:asciiTheme="majorBidi" w:eastAsiaTheme="minorEastAsia" w:hAnsiTheme="majorBidi" w:cstheme="majorBidi"/>
                    <w:sz w:val="22"/>
                    <w:szCs w:val="22"/>
                  </w:rPr>
                  <w:fldChar w:fldCharType="begin"/>
                </w:r>
                <w:r w:rsidRPr="009F1692">
                  <w:rPr>
                    <w:rFonts w:asciiTheme="majorBidi" w:eastAsiaTheme="minorEastAsia" w:hAnsiTheme="majorBidi" w:cstheme="majorBidi"/>
                    <w:sz w:val="22"/>
                    <w:szCs w:val="22"/>
                  </w:rPr>
                  <w:instrText xml:space="preserve"> CITATION Coo97 \l 2057 </w:instrText>
                </w:r>
                <w:r w:rsidRPr="009F1692">
                  <w:rPr>
                    <w:rFonts w:asciiTheme="majorBidi" w:eastAsiaTheme="minorEastAsia" w:hAnsiTheme="majorBidi" w:cstheme="majorBidi"/>
                    <w:sz w:val="22"/>
                    <w:szCs w:val="22"/>
                  </w:rPr>
                  <w:fldChar w:fldCharType="separate"/>
                </w:r>
                <w:r w:rsidR="00580D52">
                  <w:rPr>
                    <w:rFonts w:asciiTheme="majorBidi" w:eastAsiaTheme="minorEastAsia" w:hAnsiTheme="majorBidi" w:cstheme="majorBidi"/>
                    <w:noProof/>
                    <w:sz w:val="22"/>
                    <w:szCs w:val="22"/>
                  </w:rPr>
                  <w:t xml:space="preserve"> </w:t>
                </w:r>
                <w:r w:rsidR="00580D52" w:rsidRPr="00580D52">
                  <w:rPr>
                    <w:rFonts w:asciiTheme="majorBidi" w:eastAsiaTheme="minorEastAsia" w:hAnsiTheme="majorBidi" w:cstheme="majorBidi"/>
                    <w:noProof/>
                    <w:sz w:val="22"/>
                    <w:szCs w:val="22"/>
                  </w:rPr>
                  <w:t>[297]</w:t>
                </w:r>
                <w:r w:rsidRPr="009F1692">
                  <w:rPr>
                    <w:rFonts w:asciiTheme="majorBidi" w:eastAsiaTheme="minorEastAsia" w:hAnsiTheme="majorBidi" w:cstheme="majorBidi"/>
                    <w:sz w:val="22"/>
                    <w:szCs w:val="22"/>
                  </w:rPr>
                  <w:fldChar w:fldCharType="end"/>
                </w:r>
              </w:sdtContent>
            </w:sdt>
          </w:p>
          <w:p w14:paraId="3664089A" w14:textId="3C655816" w:rsidR="00D153BF" w:rsidRPr="00D153BF" w:rsidRDefault="00D153BF" w:rsidP="00C9349B">
            <w:pPr>
              <w:jc w:val="center"/>
              <w:rPr>
                <w:rFonts w:ascii="Cambria Math" w:eastAsiaTheme="minorEastAsia" w:hAnsi="Cambria Math" w:cstheme="majorBidi"/>
                <w:sz w:val="22"/>
                <w:szCs w:val="22"/>
                <w:oMath/>
              </w:rPr>
            </w:pPr>
          </w:p>
        </w:tc>
        <w:tc>
          <w:tcPr>
            <w:tcW w:w="811" w:type="dxa"/>
          </w:tcPr>
          <w:p w14:paraId="36AAD03E" w14:textId="12FAF80C" w:rsidR="00D153BF" w:rsidRPr="00A4782F" w:rsidRDefault="00D153BF" w:rsidP="00C9349B">
            <w:pPr>
              <w:pStyle w:val="Caption"/>
              <w:jc w:val="right"/>
              <w:rPr>
                <w:rFonts w:asciiTheme="minorBidi" w:hAnsiTheme="minorBidi" w:cstheme="minorBidi"/>
              </w:rPr>
            </w:pPr>
            <w:bookmarkStart w:id="369" w:name="_Toc152142447"/>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25</w:t>
            </w:r>
            <w:r w:rsidR="00260D8A">
              <w:rPr>
                <w:rFonts w:asciiTheme="minorBidi" w:hAnsiTheme="minorBidi" w:cstheme="minorBidi"/>
              </w:rPr>
              <w:fldChar w:fldCharType="end"/>
            </w:r>
            <w:r w:rsidRPr="00A4782F">
              <w:rPr>
                <w:rFonts w:asciiTheme="minorBidi" w:hAnsiTheme="minorBidi" w:cstheme="minorBidi"/>
              </w:rPr>
              <w:t>)</w:t>
            </w:r>
            <w:bookmarkEnd w:id="369"/>
          </w:p>
        </w:tc>
      </w:tr>
    </w:tbl>
    <w:p w14:paraId="21B9B7A4" w14:textId="6FF50A17" w:rsidR="00B851E8" w:rsidRPr="00D153BF" w:rsidRDefault="00B851E8" w:rsidP="00B851E8">
      <w:pPr>
        <w:rPr>
          <w:rFonts w:asciiTheme="minorBidi" w:eastAsiaTheme="minorEastAsia" w:hAnsiTheme="minorBidi" w:cstheme="minorBidi"/>
        </w:rPr>
      </w:pPr>
      <w:r w:rsidRPr="00D153BF">
        <w:rPr>
          <w:rFonts w:asciiTheme="minorBidi" w:eastAsiaTheme="minorEastAsia" w:hAnsiTheme="minorBidi" w:cstheme="minorBidi"/>
        </w:rPr>
        <w:t xml:space="preserve">And detonation pressure </w:t>
      </w:r>
      <w:r w:rsidRPr="00D153BF">
        <w:rPr>
          <w:rFonts w:asciiTheme="minorBidi" w:eastAsiaTheme="minorEastAsia" w:hAnsiTheme="minorBidi" w:cstheme="minorBidi"/>
          <w:i/>
          <w:iCs/>
        </w:rPr>
        <w:t>P</w:t>
      </w:r>
      <w:r w:rsidRPr="00D153BF">
        <w:rPr>
          <w:rFonts w:asciiTheme="minorBidi" w:eastAsiaTheme="minorEastAsia" w:hAnsiTheme="minorBidi" w:cstheme="minorBidi"/>
          <w:i/>
          <w:iCs/>
          <w:vertAlign w:val="subscript"/>
        </w:rPr>
        <w:t>cj</w:t>
      </w:r>
      <w:r w:rsidRPr="00D153BF">
        <w:rPr>
          <w:rFonts w:asciiTheme="minorBidi" w:eastAsiaTheme="minorEastAsia" w:hAnsiTheme="minorBidi" w:cstheme="minorBidi"/>
        </w:rPr>
        <w:t xml:space="preserve"> </w:t>
      </w:r>
      <w:sdt>
        <w:sdtPr>
          <w:rPr>
            <w:rFonts w:asciiTheme="minorBidi" w:eastAsiaTheme="minorEastAsia" w:hAnsiTheme="minorBidi" w:cstheme="minorBidi"/>
          </w:rPr>
          <w:id w:val="384295268"/>
          <w:citation/>
        </w:sdtPr>
        <w:sdtEndPr/>
        <w:sdtContent>
          <w:r w:rsidRPr="00D153BF">
            <w:rPr>
              <w:rFonts w:asciiTheme="minorBidi" w:eastAsiaTheme="minorEastAsia" w:hAnsiTheme="minorBidi" w:cstheme="minorBidi"/>
            </w:rPr>
            <w:fldChar w:fldCharType="begin"/>
          </w:r>
          <w:r w:rsidRPr="00D153BF">
            <w:rPr>
              <w:rFonts w:asciiTheme="minorBidi" w:eastAsiaTheme="minorEastAsia" w:hAnsiTheme="minorBidi" w:cstheme="minorBidi"/>
            </w:rPr>
            <w:instrText xml:space="preserve"> CITATION Zyg09 \l 2057 </w:instrText>
          </w:r>
          <w:r w:rsidRPr="00D153B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[279]</w:t>
          </w:r>
          <w:r w:rsidRPr="00D153BF">
            <w:rPr>
              <w:rFonts w:asciiTheme="minorBidi" w:eastAsiaTheme="minorEastAsia" w:hAnsiTheme="minorBidi" w:cstheme="minorBidi"/>
            </w:rPr>
            <w:fldChar w:fldCharType="end"/>
          </w:r>
        </w:sdtContent>
      </w:sdt>
      <w:r w:rsidRPr="00D153BF">
        <w:rPr>
          <w:rFonts w:asciiTheme="minorBidi" w:eastAsiaTheme="minorEastAsia" w:hAnsiTheme="minorBidi" w:cstheme="minorBidi"/>
        </w:rPr>
        <w:t xml:space="preserve"> </w:t>
      </w:r>
      <w:sdt>
        <w:sdtPr>
          <w:rPr>
            <w:rFonts w:asciiTheme="minorBidi" w:eastAsiaTheme="minorEastAsia" w:hAnsiTheme="minorBidi" w:cstheme="minorBidi"/>
          </w:rPr>
          <w:id w:val="1480257030"/>
          <w:citation/>
        </w:sdtPr>
        <w:sdtEndPr/>
        <w:sdtContent>
          <w:r w:rsidRPr="00D153BF">
            <w:rPr>
              <w:rFonts w:asciiTheme="minorBidi" w:eastAsiaTheme="minorEastAsia" w:hAnsiTheme="minorBidi" w:cstheme="minorBidi"/>
            </w:rPr>
            <w:fldChar w:fldCharType="begin"/>
          </w:r>
          <w:r w:rsidRPr="00D153BF">
            <w:rPr>
              <w:rFonts w:asciiTheme="minorBidi" w:eastAsiaTheme="minorEastAsia" w:hAnsiTheme="minorBidi" w:cstheme="minorBidi"/>
            </w:rPr>
            <w:instrText xml:space="preserve"> CITATION Coo97 \l 2057 </w:instrText>
          </w:r>
          <w:r w:rsidRPr="00D153BF">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[297]</w:t>
          </w:r>
          <w:r w:rsidRPr="00D153BF">
            <w:rPr>
              <w:rFonts w:asciiTheme="minorBidi" w:eastAsiaTheme="minorEastAsia" w:hAnsiTheme="minorBidi" w:cstheme="minorBidi"/>
            </w:rPr>
            <w:fldChar w:fldCharType="end"/>
          </w:r>
        </w:sdtContent>
      </w:sdt>
      <w:r w:rsidRPr="00D153BF">
        <w:rPr>
          <w:rStyle w:val="CommentReference"/>
          <w:rFonts w:asciiTheme="minorBidi" w:hAnsiTheme="minorBidi" w:cstheme="minorBidi"/>
          <w:sz w:val="24"/>
          <w:szCs w:val="24"/>
        </w:rPr>
        <w:t>:</w:t>
      </w:r>
    </w:p>
    <w:tbl>
      <w:tblPr>
        <w:tblW w:w="0" w:type="auto"/>
        <w:tblLook w:val="00A0" w:firstRow="1" w:lastRow="0" w:firstColumn="1" w:lastColumn="0" w:noHBand="0" w:noVBand="0"/>
      </w:tblPr>
      <w:tblGrid>
        <w:gridCol w:w="7693"/>
        <w:gridCol w:w="811"/>
      </w:tblGrid>
      <w:tr w:rsidR="009C4685" w:rsidRPr="00A4782F" w14:paraId="57BC8AF4" w14:textId="77777777" w:rsidTr="00C9349B">
        <w:tc>
          <w:tcPr>
            <w:tcW w:w="7693" w:type="dxa"/>
          </w:tcPr>
          <w:p w14:paraId="4BA7E015" w14:textId="06514AFD" w:rsidR="009C4685" w:rsidRPr="009F1692" w:rsidRDefault="00986730" w:rsidP="00C9349B">
            <w:pPr>
              <w:jc w:val="center"/>
              <w:rPr>
                <w:rFonts w:asciiTheme="majorBidi" w:eastAsiaTheme="minorEastAsia" w:hAnsiTheme="majorBidi" w:cstheme="majorBidi"/>
                <w:sz w:val="22"/>
                <w:szCs w:val="22"/>
              </w:rPr>
            </w:pPr>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P</m:t>
                  </m:r>
                </m:e>
                <m:sub>
                  <m:r>
                    <w:rPr>
                      <w:rFonts w:ascii="Cambria Math" w:eastAsiaTheme="minorEastAsia" w:hAnsi="Cambria Math" w:cstheme="majorBidi"/>
                      <w:sz w:val="22"/>
                      <w:szCs w:val="22"/>
                    </w:rPr>
                    <m:t>cj</m:t>
                  </m:r>
                </m:sub>
              </m:sSub>
              <m:r>
                <w:rPr>
                  <w:rFonts w:ascii="Cambria Math" w:eastAsiaTheme="minorEastAsia" w:hAnsi="Cambria Math" w:cstheme="majorBidi"/>
                  <w:sz w:val="22"/>
                  <w:szCs w:val="22"/>
                </w:rPr>
                <m:t>=ρ</m:t>
              </m:r>
              <m:f>
                <m:fPr>
                  <m:ctrlPr>
                    <w:rPr>
                      <w:rFonts w:ascii="Cambria Math" w:eastAsiaTheme="minorEastAsia" w:hAnsi="Cambria Math" w:cstheme="majorBidi"/>
                      <w:i/>
                      <w:sz w:val="22"/>
                      <w:szCs w:val="22"/>
                    </w:rPr>
                  </m:ctrlPr>
                </m:fPr>
                <m:num>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d</m:t>
                          </m:r>
                        </m:sub>
                      </m:sSub>
                    </m:e>
                    <m:sup>
                      <m:r>
                        <w:rPr>
                          <w:rFonts w:ascii="Cambria Math" w:eastAsiaTheme="minorEastAsia" w:hAnsi="Cambria Math" w:cstheme="majorBidi"/>
                          <w:sz w:val="22"/>
                          <w:szCs w:val="22"/>
                        </w:rPr>
                        <m:t>2</m:t>
                      </m:r>
                    </m:sup>
                  </m:sSup>
                </m:num>
                <m:den>
                  <m:r>
                    <w:rPr>
                      <w:rFonts w:ascii="Cambria Math" w:eastAsiaTheme="minorEastAsia" w:hAnsi="Cambria Math" w:cstheme="majorBidi"/>
                      <w:sz w:val="22"/>
                      <w:szCs w:val="22"/>
                    </w:rPr>
                    <m:t>4</m:t>
                  </m:r>
                </m:den>
              </m:f>
              <m:r>
                <w:rPr>
                  <w:rFonts w:ascii="Cambria Math" w:eastAsiaTheme="minorEastAsia" w:hAnsi="Cambria Math" w:cstheme="majorBidi"/>
                  <w:sz w:val="22"/>
                  <w:szCs w:val="22"/>
                </w:rPr>
                <m:t>=0.926</m:t>
              </m:r>
              <m:d>
                <m:dPr>
                  <m:ctrlPr>
                    <w:rPr>
                      <w:rFonts w:ascii="Cambria Math" w:eastAsiaTheme="minorEastAsia" w:hAnsi="Cambria Math" w:cstheme="majorBidi"/>
                      <w:i/>
                      <w:sz w:val="22"/>
                      <w:szCs w:val="22"/>
                    </w:rPr>
                  </m:ctrlPr>
                </m:dPr>
                <m:e>
                  <m:f>
                    <m:fPr>
                      <m:ctrlPr>
                        <w:rPr>
                          <w:rFonts w:ascii="Cambria Math" w:eastAsiaTheme="minorEastAsia" w:hAnsi="Cambria Math" w:cstheme="majorBidi"/>
                          <w:i/>
                          <w:sz w:val="22"/>
                          <w:szCs w:val="22"/>
                        </w:rPr>
                      </m:ctrlPr>
                    </m:fPr>
                    <m:num>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3.419</m:t>
                          </m:r>
                        </m:e>
                        <m:sup>
                          <m:r>
                            <w:rPr>
                              <w:rFonts w:ascii="Cambria Math" w:eastAsiaTheme="minorEastAsia" w:hAnsi="Cambria Math" w:cstheme="majorBidi"/>
                              <w:sz w:val="22"/>
                              <w:szCs w:val="22"/>
                            </w:rPr>
                            <m:t>2</m:t>
                          </m:r>
                        </m:sup>
                      </m:sSup>
                    </m:num>
                    <m:den>
                      <m:r>
                        <w:rPr>
                          <w:rFonts w:ascii="Cambria Math" w:eastAsiaTheme="minorEastAsia" w:hAnsi="Cambria Math" w:cstheme="majorBidi"/>
                          <w:sz w:val="22"/>
                          <w:szCs w:val="22"/>
                        </w:rPr>
                        <m:t>4</m:t>
                      </m:r>
                    </m:den>
                  </m:f>
                </m:e>
              </m:d>
              <m:r>
                <w:rPr>
                  <w:rFonts w:ascii="Cambria Math" w:eastAsiaTheme="minorEastAsia" w:hAnsi="Cambria Math" w:cstheme="majorBidi"/>
                  <w:sz w:val="22"/>
                  <w:szCs w:val="22"/>
                </w:rPr>
                <m:t>=2.84 GPa</m:t>
              </m:r>
            </m:oMath>
            <w:r w:rsidR="009C4685" w:rsidRPr="009F1692">
              <w:rPr>
                <w:rFonts w:asciiTheme="majorBidi" w:eastAsiaTheme="minorEastAsia" w:hAnsiTheme="majorBidi" w:cstheme="majorBidi"/>
                <w:sz w:val="22"/>
                <w:szCs w:val="22"/>
              </w:rPr>
              <w:t xml:space="preserve">    </w:t>
            </w:r>
            <w:sdt>
              <w:sdtPr>
                <w:rPr>
                  <w:rFonts w:asciiTheme="majorBidi" w:eastAsiaTheme="minorEastAsia" w:hAnsiTheme="majorBidi" w:cstheme="majorBidi"/>
                  <w:sz w:val="22"/>
                  <w:szCs w:val="22"/>
                </w:rPr>
                <w:id w:val="1295258606"/>
                <w:citation/>
              </w:sdtPr>
              <w:sdtEndPr/>
              <w:sdtContent>
                <w:r w:rsidR="009C4685">
                  <w:rPr>
                    <w:rFonts w:asciiTheme="majorBidi" w:eastAsiaTheme="minorEastAsia" w:hAnsiTheme="majorBidi" w:cstheme="majorBidi"/>
                    <w:sz w:val="22"/>
                    <w:szCs w:val="22"/>
                  </w:rPr>
                  <w:fldChar w:fldCharType="begin"/>
                </w:r>
                <w:r w:rsidR="009C4685">
                  <w:rPr>
                    <w:rFonts w:asciiTheme="majorBidi" w:eastAsiaTheme="minorEastAsia" w:hAnsiTheme="majorBidi" w:cstheme="majorBidi"/>
                    <w:sz w:val="22"/>
                    <w:szCs w:val="22"/>
                  </w:rPr>
                  <w:instrText xml:space="preserve"> CITATION Zyg09 \l 2057 </w:instrText>
                </w:r>
                <w:r w:rsidR="009C4685">
                  <w:rPr>
                    <w:rFonts w:asciiTheme="majorBidi" w:eastAsiaTheme="minorEastAsia" w:hAnsiTheme="majorBidi" w:cstheme="majorBidi"/>
                    <w:sz w:val="22"/>
                    <w:szCs w:val="22"/>
                  </w:rPr>
                  <w:fldChar w:fldCharType="separate"/>
                </w:r>
                <w:r w:rsidR="00580D52" w:rsidRPr="00580D52">
                  <w:rPr>
                    <w:rFonts w:asciiTheme="majorBidi" w:eastAsiaTheme="minorEastAsia" w:hAnsiTheme="majorBidi" w:cstheme="majorBidi"/>
                    <w:noProof/>
                    <w:sz w:val="22"/>
                    <w:szCs w:val="22"/>
                  </w:rPr>
                  <w:t>[279]</w:t>
                </w:r>
                <w:r w:rsidR="009C4685">
                  <w:rPr>
                    <w:rFonts w:asciiTheme="majorBidi" w:eastAsiaTheme="minorEastAsia" w:hAnsiTheme="majorBidi" w:cstheme="majorBidi"/>
                    <w:sz w:val="22"/>
                    <w:szCs w:val="22"/>
                  </w:rPr>
                  <w:fldChar w:fldCharType="end"/>
                </w:r>
              </w:sdtContent>
            </w:sdt>
            <w:sdt>
              <w:sdtPr>
                <w:rPr>
                  <w:rFonts w:asciiTheme="majorBidi" w:eastAsiaTheme="minorEastAsia" w:hAnsiTheme="majorBidi" w:cstheme="majorBidi"/>
                  <w:sz w:val="22"/>
                  <w:szCs w:val="22"/>
                </w:rPr>
                <w:id w:val="-854804071"/>
                <w:citation/>
              </w:sdtPr>
              <w:sdtEndPr/>
              <w:sdtContent>
                <w:r w:rsidR="009C4685" w:rsidRPr="009F1692">
                  <w:rPr>
                    <w:rFonts w:asciiTheme="majorBidi" w:eastAsiaTheme="minorEastAsia" w:hAnsiTheme="majorBidi" w:cstheme="majorBidi"/>
                    <w:sz w:val="22"/>
                    <w:szCs w:val="22"/>
                  </w:rPr>
                  <w:fldChar w:fldCharType="begin"/>
                </w:r>
                <w:r w:rsidR="009C4685" w:rsidRPr="009F1692">
                  <w:rPr>
                    <w:rFonts w:asciiTheme="majorBidi" w:eastAsiaTheme="minorEastAsia" w:hAnsiTheme="majorBidi" w:cstheme="majorBidi"/>
                    <w:sz w:val="22"/>
                    <w:szCs w:val="22"/>
                  </w:rPr>
                  <w:instrText xml:space="preserve"> CITATION Coo97 \l 2057 </w:instrText>
                </w:r>
                <w:r w:rsidR="009C4685" w:rsidRPr="009F1692">
                  <w:rPr>
                    <w:rFonts w:asciiTheme="majorBidi" w:eastAsiaTheme="minorEastAsia" w:hAnsiTheme="majorBidi" w:cstheme="majorBidi"/>
                    <w:sz w:val="22"/>
                    <w:szCs w:val="22"/>
                  </w:rPr>
                  <w:fldChar w:fldCharType="separate"/>
                </w:r>
                <w:r w:rsidR="00580D52">
                  <w:rPr>
                    <w:rFonts w:asciiTheme="majorBidi" w:eastAsiaTheme="minorEastAsia" w:hAnsiTheme="majorBidi" w:cstheme="majorBidi"/>
                    <w:noProof/>
                    <w:sz w:val="22"/>
                    <w:szCs w:val="22"/>
                  </w:rPr>
                  <w:t xml:space="preserve"> </w:t>
                </w:r>
                <w:r w:rsidR="00580D52" w:rsidRPr="00580D52">
                  <w:rPr>
                    <w:rFonts w:asciiTheme="majorBidi" w:eastAsiaTheme="minorEastAsia" w:hAnsiTheme="majorBidi" w:cstheme="majorBidi"/>
                    <w:noProof/>
                    <w:sz w:val="22"/>
                    <w:szCs w:val="22"/>
                  </w:rPr>
                  <w:t>[297]</w:t>
                </w:r>
                <w:r w:rsidR="009C4685" w:rsidRPr="009F1692">
                  <w:rPr>
                    <w:rFonts w:asciiTheme="majorBidi" w:eastAsiaTheme="minorEastAsia" w:hAnsiTheme="majorBidi" w:cstheme="majorBidi"/>
                    <w:sz w:val="22"/>
                    <w:szCs w:val="22"/>
                  </w:rPr>
                  <w:fldChar w:fldCharType="end"/>
                </w:r>
              </w:sdtContent>
            </w:sdt>
          </w:p>
          <w:p w14:paraId="024C62FE" w14:textId="77777777" w:rsidR="009C4685" w:rsidRPr="00D153BF" w:rsidRDefault="009C4685" w:rsidP="00C9349B">
            <w:pPr>
              <w:jc w:val="center"/>
              <w:rPr>
                <w:rFonts w:ascii="Cambria Math" w:eastAsiaTheme="minorEastAsia" w:hAnsi="Cambria Math" w:cstheme="majorBidi"/>
                <w:sz w:val="22"/>
                <w:szCs w:val="22"/>
                <w:oMath/>
              </w:rPr>
            </w:pPr>
          </w:p>
        </w:tc>
        <w:tc>
          <w:tcPr>
            <w:tcW w:w="811" w:type="dxa"/>
          </w:tcPr>
          <w:p w14:paraId="477E6A30" w14:textId="4BF55CD6" w:rsidR="009C4685" w:rsidRPr="00A4782F" w:rsidRDefault="009C4685" w:rsidP="00C9349B">
            <w:pPr>
              <w:pStyle w:val="Caption"/>
              <w:jc w:val="right"/>
              <w:rPr>
                <w:rFonts w:asciiTheme="minorBidi" w:hAnsiTheme="minorBidi" w:cstheme="minorBidi"/>
              </w:rPr>
            </w:pPr>
            <w:bookmarkStart w:id="370" w:name="_Toc152142448"/>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26</w:t>
            </w:r>
            <w:r w:rsidR="00260D8A">
              <w:rPr>
                <w:rFonts w:asciiTheme="minorBidi" w:hAnsiTheme="minorBidi" w:cstheme="minorBidi"/>
              </w:rPr>
              <w:fldChar w:fldCharType="end"/>
            </w:r>
            <w:r w:rsidRPr="00A4782F">
              <w:rPr>
                <w:rFonts w:asciiTheme="minorBidi" w:hAnsiTheme="minorBidi" w:cstheme="minorBidi"/>
              </w:rPr>
              <w:t>)</w:t>
            </w:r>
            <w:bookmarkEnd w:id="370"/>
          </w:p>
        </w:tc>
      </w:tr>
    </w:tbl>
    <w:p w14:paraId="20B487FF" w14:textId="4A804DE5" w:rsidR="00B851E8" w:rsidRPr="00D73C43" w:rsidRDefault="00B851E8" w:rsidP="00D73C43">
      <w:pPr>
        <w:rPr>
          <w:rFonts w:asciiTheme="minorBidi" w:eastAsiaTheme="minorEastAsia" w:hAnsiTheme="minorBidi" w:cstheme="minorBidi"/>
        </w:rPr>
      </w:pPr>
      <w:r w:rsidRPr="009C4685">
        <w:rPr>
          <w:rFonts w:asciiTheme="minorBidi" w:eastAsiaTheme="minorEastAsia" w:hAnsiTheme="minorBidi" w:cstheme="minorBidi"/>
        </w:rPr>
        <w:t xml:space="preserve">Both values lie within the ranges of detonation velocity, and detonation pressure reported for AN-Al compositions in the region of 90/10 </w:t>
      </w:r>
      <w:sdt>
        <w:sdtPr>
          <w:rPr>
            <w:rFonts w:asciiTheme="minorBidi" w:eastAsiaTheme="minorEastAsia" w:hAnsiTheme="minorBidi" w:cstheme="minorBidi"/>
          </w:rPr>
          <w:id w:val="98688274"/>
          <w:citation/>
        </w:sdtPr>
        <w:sdtEndPr/>
        <w:sdtContent>
          <w:r w:rsidRPr="009C4685">
            <w:rPr>
              <w:rFonts w:asciiTheme="minorBidi" w:eastAsiaTheme="minorEastAsia" w:hAnsiTheme="minorBidi" w:cstheme="minorBidi"/>
            </w:rPr>
            <w:fldChar w:fldCharType="begin"/>
          </w:r>
          <w:r w:rsidRPr="009C4685">
            <w:rPr>
              <w:rFonts w:asciiTheme="minorBidi" w:eastAsiaTheme="minorEastAsia" w:hAnsiTheme="minorBidi" w:cstheme="minorBidi"/>
            </w:rPr>
            <w:instrText xml:space="preserve"> CITATION Chi19 \l 2057 </w:instrText>
          </w:r>
          <w:r w:rsidRPr="009C4685">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[319]</w:t>
          </w:r>
          <w:r w:rsidRPr="009C4685">
            <w:rPr>
              <w:rFonts w:asciiTheme="minorBidi" w:eastAsiaTheme="minorEastAsia" w:hAnsiTheme="minorBidi" w:cstheme="minorBidi"/>
            </w:rPr>
            <w:fldChar w:fldCharType="end"/>
          </w:r>
        </w:sdtContent>
      </w:sdt>
      <w:sdt>
        <w:sdtPr>
          <w:rPr>
            <w:rFonts w:asciiTheme="minorBidi" w:eastAsiaTheme="minorEastAsia" w:hAnsiTheme="minorBidi" w:cstheme="minorBidi"/>
          </w:rPr>
          <w:id w:val="-116522836"/>
          <w:citation/>
        </w:sdtPr>
        <w:sdtEndPr/>
        <w:sdtContent>
          <w:r w:rsidRPr="009C4685">
            <w:rPr>
              <w:rFonts w:asciiTheme="minorBidi" w:eastAsiaTheme="minorEastAsia" w:hAnsiTheme="minorBidi" w:cstheme="minorBidi"/>
            </w:rPr>
            <w:fldChar w:fldCharType="begin"/>
          </w:r>
          <w:r w:rsidRPr="009C4685">
            <w:rPr>
              <w:rFonts w:asciiTheme="minorBidi" w:eastAsiaTheme="minorEastAsia" w:hAnsiTheme="minorBidi" w:cstheme="minorBidi"/>
            </w:rPr>
            <w:instrText xml:space="preserve"> CITATION Pas081 \l 2057 </w:instrText>
          </w:r>
          <w:r w:rsidRPr="009C4685">
            <w:rPr>
              <w:rFonts w:asciiTheme="minorBidi" w:eastAsiaTheme="minorEastAsia" w:hAnsiTheme="minorBidi" w:cstheme="minorBidi"/>
            </w:rPr>
            <w:fldChar w:fldCharType="separate"/>
          </w:r>
          <w:r w:rsidR="00580D52">
            <w:rPr>
              <w:rFonts w:asciiTheme="minorBidi" w:eastAsiaTheme="minorEastAsia" w:hAnsiTheme="minorBidi" w:cstheme="minorBidi"/>
              <w:noProof/>
            </w:rPr>
            <w:t xml:space="preserve"> </w:t>
          </w:r>
          <w:r w:rsidR="00580D52" w:rsidRPr="00580D52">
            <w:rPr>
              <w:rFonts w:asciiTheme="minorBidi" w:eastAsiaTheme="minorEastAsia" w:hAnsiTheme="minorBidi" w:cstheme="minorBidi"/>
              <w:noProof/>
            </w:rPr>
            <w:t>[278]</w:t>
          </w:r>
          <w:r w:rsidRPr="009C4685">
            <w:rPr>
              <w:rFonts w:asciiTheme="minorBidi" w:eastAsiaTheme="minorEastAsia" w:hAnsiTheme="minorBidi" w:cstheme="minorBidi"/>
            </w:rPr>
            <w:fldChar w:fldCharType="end"/>
          </w:r>
        </w:sdtContent>
      </w:sdt>
      <w:r w:rsidRPr="009C4685">
        <w:rPr>
          <w:rFonts w:asciiTheme="minorBidi" w:eastAsiaTheme="minorEastAsia" w:hAnsiTheme="minorBidi" w:cstheme="minorBidi"/>
        </w:rPr>
        <w:t xml:space="preserve"> </w:t>
      </w:r>
      <w:sdt>
        <w:sdtPr>
          <w:rPr>
            <w:rFonts w:asciiTheme="minorBidi" w:eastAsiaTheme="minorEastAsia" w:hAnsiTheme="minorBidi" w:cstheme="minorBidi"/>
          </w:rPr>
          <w:id w:val="-1578038788"/>
          <w:citation/>
        </w:sdtPr>
        <w:sdtEndPr/>
        <w:sdtContent>
          <w:r w:rsidRPr="009C4685">
            <w:rPr>
              <w:rFonts w:asciiTheme="minorBidi" w:eastAsiaTheme="minorEastAsia" w:hAnsiTheme="minorBidi" w:cstheme="minorBidi"/>
            </w:rPr>
            <w:fldChar w:fldCharType="begin"/>
          </w:r>
          <w:r w:rsidRPr="009C4685">
            <w:rPr>
              <w:rFonts w:asciiTheme="minorBidi" w:eastAsiaTheme="minorEastAsia" w:hAnsiTheme="minorBidi" w:cstheme="minorBidi"/>
            </w:rPr>
            <w:instrText xml:space="preserve"> CITATION Mar13 \l 2057 </w:instrText>
          </w:r>
          <w:r w:rsidRPr="009C4685">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[320]</w:t>
          </w:r>
          <w:r w:rsidRPr="009C4685">
            <w:rPr>
              <w:rFonts w:asciiTheme="minorBidi" w:eastAsiaTheme="minorEastAsia" w:hAnsiTheme="minorBidi" w:cstheme="minorBidi"/>
            </w:rPr>
            <w:fldChar w:fldCharType="end"/>
          </w:r>
        </w:sdtContent>
      </w:sdt>
      <w:r w:rsidRPr="009C4685">
        <w:rPr>
          <w:rFonts w:asciiTheme="minorBidi" w:eastAsiaTheme="minorEastAsia" w:hAnsiTheme="minorBidi" w:cstheme="minorBidi"/>
        </w:rPr>
        <w:t>.</w:t>
      </w:r>
    </w:p>
    <w:p w14:paraId="48D1F496" w14:textId="77777777" w:rsidR="00B851E8" w:rsidRPr="009F1692" w:rsidRDefault="00B851E8" w:rsidP="009C4685">
      <w:pPr>
        <w:pStyle w:val="Heading3"/>
        <w:rPr>
          <w:rFonts w:eastAsiaTheme="minorEastAsia"/>
        </w:rPr>
      </w:pPr>
      <w:bookmarkStart w:id="371" w:name="_Toc152159626"/>
      <w:r w:rsidRPr="009F1692">
        <w:rPr>
          <w:rFonts w:eastAsiaTheme="minorEastAsia"/>
        </w:rPr>
        <w:t xml:space="preserve">Comparisons with other </w:t>
      </w:r>
      <w:r>
        <w:rPr>
          <w:rFonts w:eastAsiaTheme="minorEastAsia"/>
        </w:rPr>
        <w:t>s</w:t>
      </w:r>
      <w:r w:rsidRPr="009F1692">
        <w:rPr>
          <w:rFonts w:eastAsiaTheme="minorEastAsia"/>
        </w:rPr>
        <w:t xml:space="preserve">oil </w:t>
      </w:r>
      <w:r>
        <w:rPr>
          <w:rFonts w:eastAsiaTheme="minorEastAsia"/>
        </w:rPr>
        <w:t>m</w:t>
      </w:r>
      <w:r w:rsidRPr="009F1692">
        <w:rPr>
          <w:rFonts w:eastAsiaTheme="minorEastAsia"/>
        </w:rPr>
        <w:t>ediums</w:t>
      </w:r>
      <w:bookmarkEnd w:id="371"/>
    </w:p>
    <w:p w14:paraId="725A8468" w14:textId="3DDADF37" w:rsidR="00B851E8" w:rsidRPr="009C4685" w:rsidRDefault="00B851E8" w:rsidP="00B851E8">
      <w:pPr>
        <w:rPr>
          <w:rFonts w:asciiTheme="minorBidi" w:eastAsiaTheme="minorEastAsia" w:hAnsiTheme="minorBidi" w:cstheme="minorBidi"/>
        </w:rPr>
      </w:pPr>
      <w:r w:rsidRPr="009C4685">
        <w:rPr>
          <w:rFonts w:asciiTheme="minorBidi" w:eastAsiaTheme="minorEastAsia" w:hAnsiTheme="minorBidi" w:cstheme="minorBidi"/>
        </w:rPr>
        <w:t xml:space="preserve">Bjelovuk reports </w:t>
      </w:r>
      <w:sdt>
        <w:sdtPr>
          <w:rPr>
            <w:rFonts w:asciiTheme="minorBidi" w:eastAsiaTheme="minorEastAsia" w:hAnsiTheme="minorBidi" w:cstheme="minorBidi"/>
          </w:rPr>
          <w:id w:val="205304966"/>
          <w:citation/>
        </w:sdtPr>
        <w:sdtEndPr/>
        <w:sdtContent>
          <w:r w:rsidRPr="009C4685">
            <w:rPr>
              <w:rFonts w:asciiTheme="minorBidi" w:eastAsiaTheme="minorEastAsia" w:hAnsiTheme="minorBidi" w:cstheme="minorBidi"/>
            </w:rPr>
            <w:fldChar w:fldCharType="begin"/>
          </w:r>
          <w:r w:rsidRPr="009C4685">
            <w:rPr>
              <w:rFonts w:asciiTheme="minorBidi" w:eastAsiaTheme="minorEastAsia" w:hAnsiTheme="minorBidi" w:cstheme="minorBidi"/>
            </w:rPr>
            <w:instrText xml:space="preserve"> CITATION Bje15 \l 2057 </w:instrText>
          </w:r>
          <w:r w:rsidRPr="009C4685">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[301]</w:t>
          </w:r>
          <w:r w:rsidRPr="009C4685">
            <w:rPr>
              <w:rFonts w:asciiTheme="minorBidi" w:eastAsiaTheme="minorEastAsia" w:hAnsiTheme="minorBidi" w:cstheme="minorBidi"/>
            </w:rPr>
            <w:fldChar w:fldCharType="end"/>
          </w:r>
        </w:sdtContent>
      </w:sdt>
      <w:r w:rsidRPr="009C4685">
        <w:rPr>
          <w:rFonts w:asciiTheme="minorBidi" w:eastAsiaTheme="minorEastAsia" w:hAnsiTheme="minorBidi" w:cstheme="minorBidi"/>
        </w:rPr>
        <w:t xml:space="preserve"> that the mass of explosive </w:t>
      </w:r>
      <w:r w:rsidRPr="009C4685">
        <w:rPr>
          <w:rFonts w:asciiTheme="minorBidi" w:eastAsiaTheme="minorEastAsia" w:hAnsiTheme="minorBidi" w:cstheme="minorBidi"/>
          <w:i/>
          <w:iCs/>
        </w:rPr>
        <w:t>M</w:t>
      </w:r>
      <w:r w:rsidRPr="009C4685">
        <w:rPr>
          <w:rFonts w:asciiTheme="minorBidi" w:eastAsiaTheme="minorEastAsia" w:hAnsiTheme="minorBidi" w:cstheme="minorBidi"/>
        </w:rPr>
        <w:t xml:space="preserve"> [kg] (in terms of TNTe) is proportional to the apparent crater volume </w:t>
      </w:r>
      <w:r w:rsidRPr="009C4685">
        <w:rPr>
          <w:rFonts w:asciiTheme="minorBidi" w:eastAsiaTheme="minorEastAsia" w:hAnsiTheme="minorBidi" w:cstheme="minorBidi"/>
          <w:i/>
          <w:iCs/>
        </w:rPr>
        <w:t>V</w:t>
      </w:r>
      <w:r w:rsidRPr="009C4685">
        <w:rPr>
          <w:rFonts w:asciiTheme="minorBidi" w:eastAsiaTheme="minorEastAsia" w:hAnsiTheme="minorBidi" w:cstheme="minorBidi"/>
          <w:i/>
          <w:iCs/>
          <w:vertAlign w:val="subscript"/>
        </w:rPr>
        <w:t>b</w:t>
      </w:r>
      <w:r w:rsidRPr="009C4685">
        <w:rPr>
          <w:rFonts w:asciiTheme="minorBidi" w:eastAsiaTheme="minorEastAsia" w:hAnsiTheme="minorBidi" w:cstheme="minorBidi"/>
        </w:rPr>
        <w:t xml:space="preserve"> [m</w:t>
      </w:r>
      <w:r w:rsidRPr="009C4685">
        <w:rPr>
          <w:rFonts w:asciiTheme="minorBidi" w:eastAsiaTheme="minorEastAsia" w:hAnsiTheme="minorBidi" w:cstheme="minorBidi"/>
          <w:vertAlign w:val="superscript"/>
        </w:rPr>
        <w:t>3</w:t>
      </w:r>
      <w:r w:rsidRPr="009C4685">
        <w:rPr>
          <w:rFonts w:asciiTheme="minorBidi" w:eastAsiaTheme="minorEastAsia" w:hAnsiTheme="minorBidi" w:cstheme="minorBidi"/>
        </w:rPr>
        <w:t xml:space="preserve">] and the surface area of the charge in contact with the ground </w:t>
      </w:r>
      <w:r w:rsidRPr="009C4685">
        <w:rPr>
          <w:rFonts w:asciiTheme="minorBidi" w:eastAsiaTheme="minorEastAsia" w:hAnsiTheme="minorBidi" w:cstheme="minorBidi"/>
          <w:i/>
          <w:iCs/>
        </w:rPr>
        <w:t>P</w:t>
      </w:r>
      <w:r w:rsidRPr="009C4685">
        <w:rPr>
          <w:rFonts w:asciiTheme="minorBidi" w:eastAsiaTheme="minorEastAsia" w:hAnsiTheme="minorBidi" w:cstheme="minorBidi"/>
          <w:i/>
          <w:iCs/>
          <w:vertAlign w:val="subscript"/>
        </w:rPr>
        <w:t>k</w:t>
      </w:r>
      <w:r w:rsidRPr="009C4685">
        <w:rPr>
          <w:rFonts w:asciiTheme="minorBidi" w:eastAsiaTheme="minorEastAsia" w:hAnsiTheme="minorBidi" w:cstheme="minorBidi"/>
        </w:rPr>
        <w:t xml:space="preserve"> [m</w:t>
      </w:r>
      <w:r w:rsidRPr="009C4685">
        <w:rPr>
          <w:rFonts w:asciiTheme="minorBidi" w:eastAsiaTheme="minorEastAsia" w:hAnsiTheme="minorBidi" w:cstheme="minorBidi"/>
          <w:vertAlign w:val="superscript"/>
        </w:rPr>
        <w:t>2</w:t>
      </w:r>
      <w:r w:rsidRPr="009C4685">
        <w:rPr>
          <w:rFonts w:asciiTheme="minorBidi" w:eastAsiaTheme="minorEastAsia" w:hAnsiTheme="minorBidi" w:cstheme="minorBidi"/>
        </w:rPr>
        <w:t xml:space="preserve">] for container L:H ratios of 1:1.5 on asphalt. </w:t>
      </w:r>
    </w:p>
    <w:p w14:paraId="491632DE" w14:textId="182B660A" w:rsidR="00B851E8" w:rsidRPr="009C4685" w:rsidRDefault="00B851E8" w:rsidP="00B851E8">
      <w:pPr>
        <w:rPr>
          <w:rFonts w:asciiTheme="minorBidi" w:eastAsiaTheme="minorEastAsia" w:hAnsiTheme="minorBidi" w:cstheme="minorBidi"/>
        </w:rPr>
      </w:pPr>
      <w:r w:rsidRPr="009C4685">
        <w:rPr>
          <w:rFonts w:asciiTheme="minorBidi" w:eastAsiaTheme="minorEastAsia" w:hAnsiTheme="minorBidi" w:cstheme="minorBidi"/>
        </w:rPr>
        <w:t xml:space="preserve">Asphalt was chosen by Bjelovuk given that most IEDs within Europe present as surface or above surface detonations within this medium </w:t>
      </w:r>
      <w:sdt>
        <w:sdtPr>
          <w:rPr>
            <w:rFonts w:asciiTheme="minorBidi" w:eastAsiaTheme="minorEastAsia" w:hAnsiTheme="minorBidi" w:cstheme="minorBidi"/>
          </w:rPr>
          <w:id w:val="413209889"/>
          <w:citation/>
        </w:sdtPr>
        <w:sdtEndPr/>
        <w:sdtContent>
          <w:r w:rsidRPr="009C4685">
            <w:rPr>
              <w:rFonts w:asciiTheme="minorBidi" w:eastAsiaTheme="minorEastAsia" w:hAnsiTheme="minorBidi" w:cstheme="minorBidi"/>
            </w:rPr>
            <w:fldChar w:fldCharType="begin"/>
          </w:r>
          <w:r w:rsidRPr="009C4685">
            <w:rPr>
              <w:rFonts w:asciiTheme="minorBidi" w:eastAsiaTheme="minorEastAsia" w:hAnsiTheme="minorBidi" w:cstheme="minorBidi"/>
            </w:rPr>
            <w:instrText xml:space="preserve"> CITATION NAS181 \l 2057 </w:instrText>
          </w:r>
          <w:r w:rsidRPr="009C4685">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[82]</w:t>
          </w:r>
          <w:r w:rsidRPr="009C4685">
            <w:rPr>
              <w:rFonts w:asciiTheme="minorBidi" w:eastAsiaTheme="minorEastAsia" w:hAnsiTheme="minorBidi" w:cstheme="minorBidi"/>
            </w:rPr>
            <w:fldChar w:fldCharType="end"/>
          </w:r>
        </w:sdtContent>
      </w:sdt>
      <w:r w:rsidRPr="009C4685">
        <w:rPr>
          <w:rFonts w:asciiTheme="minorBidi" w:eastAsiaTheme="minorEastAsia" w:hAnsiTheme="minorBidi" w:cstheme="minorBidi"/>
        </w:rPr>
        <w:t xml:space="preserve"> </w:t>
      </w:r>
      <w:sdt>
        <w:sdtPr>
          <w:rPr>
            <w:rFonts w:asciiTheme="minorBidi" w:eastAsiaTheme="minorEastAsia" w:hAnsiTheme="minorBidi" w:cstheme="minorBidi"/>
          </w:rPr>
          <w:id w:val="1509867693"/>
          <w:citation/>
        </w:sdtPr>
        <w:sdtEndPr/>
        <w:sdtContent>
          <w:r w:rsidRPr="009C4685">
            <w:rPr>
              <w:rFonts w:asciiTheme="minorBidi" w:eastAsiaTheme="minorEastAsia" w:hAnsiTheme="minorBidi" w:cstheme="minorBidi"/>
            </w:rPr>
            <w:fldChar w:fldCharType="begin"/>
          </w:r>
          <w:r w:rsidRPr="009C4685">
            <w:rPr>
              <w:rFonts w:asciiTheme="minorBidi" w:eastAsiaTheme="minorEastAsia" w:hAnsiTheme="minorBidi" w:cstheme="minorBidi"/>
            </w:rPr>
            <w:instrText xml:space="preserve"> CITATION Bje13 \l 2057 </w:instrText>
          </w:r>
          <w:r w:rsidRPr="009C4685">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[321]</w:t>
          </w:r>
          <w:r w:rsidRPr="009C4685">
            <w:rPr>
              <w:rFonts w:asciiTheme="minorBidi" w:eastAsiaTheme="minorEastAsia" w:hAnsiTheme="minorBidi" w:cstheme="minorBidi"/>
            </w:rPr>
            <w:fldChar w:fldCharType="end"/>
          </w:r>
        </w:sdtContent>
      </w:sdt>
      <w:r w:rsidRPr="009C4685">
        <w:rPr>
          <w:rFonts w:asciiTheme="minorBidi" w:eastAsiaTheme="minorEastAsia" w:hAnsiTheme="minorBidi" w:cstheme="minorBidi"/>
        </w:rPr>
        <w:t xml:space="preserve"> - it is difficult and time-consuming to dig into asphalt. As such, a man-portable IED container is likely to be placed on the ground or worn as a person-borne IED (PBIED), whilst an IED within a vehicle may be above the ground by some distance </w:t>
      </w:r>
      <w:r w:rsidRPr="009C4685">
        <w:rPr>
          <w:rFonts w:asciiTheme="minorBidi" w:eastAsiaTheme="minorEastAsia" w:hAnsiTheme="minorBidi" w:cstheme="minorBidi"/>
          <w:i/>
          <w:iCs/>
        </w:rPr>
        <w:t>'x'</w:t>
      </w:r>
      <w:r w:rsidRPr="009C4685">
        <w:rPr>
          <w:rFonts w:asciiTheme="minorBidi" w:eastAsiaTheme="minorEastAsia" w:hAnsiTheme="minorBidi" w:cstheme="minorBidi"/>
        </w:rPr>
        <w:t xml:space="preserve"> (determined by the height of the load-carrying area) </w:t>
      </w:r>
      <w:sdt>
        <w:sdtPr>
          <w:rPr>
            <w:rFonts w:asciiTheme="minorBidi" w:eastAsiaTheme="minorEastAsia" w:hAnsiTheme="minorBidi" w:cstheme="minorBidi"/>
          </w:rPr>
          <w:id w:val="-2126384030"/>
          <w:citation/>
        </w:sdtPr>
        <w:sdtEndPr/>
        <w:sdtContent>
          <w:r w:rsidRPr="009C4685">
            <w:rPr>
              <w:rFonts w:asciiTheme="minorBidi" w:eastAsiaTheme="minorEastAsia" w:hAnsiTheme="minorBidi" w:cstheme="minorBidi"/>
            </w:rPr>
            <w:fldChar w:fldCharType="begin"/>
          </w:r>
          <w:r w:rsidRPr="009C4685">
            <w:rPr>
              <w:rFonts w:asciiTheme="minorBidi" w:eastAsiaTheme="minorEastAsia" w:hAnsiTheme="minorBidi" w:cstheme="minorBidi"/>
            </w:rPr>
            <w:instrText xml:space="preserve"> CITATION NAS181 \l 2057 </w:instrText>
          </w:r>
          <w:r w:rsidRPr="009C4685">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[82]</w:t>
          </w:r>
          <w:r w:rsidRPr="009C4685">
            <w:rPr>
              <w:rFonts w:asciiTheme="minorBidi" w:eastAsiaTheme="minorEastAsia" w:hAnsiTheme="minorBidi" w:cstheme="minorBidi"/>
            </w:rPr>
            <w:fldChar w:fldCharType="end"/>
          </w:r>
        </w:sdtContent>
      </w:sdt>
      <w:r w:rsidRPr="009C4685">
        <w:rPr>
          <w:rFonts w:asciiTheme="minorBidi" w:eastAsiaTheme="minorEastAsia" w:hAnsiTheme="minorBidi" w:cstheme="minorBidi"/>
        </w:rPr>
        <w:t xml:space="preserve">. Such a statement can be further supported by the international community's concern over the increased presence of IEDs within urban settings </w:t>
      </w:r>
      <w:sdt>
        <w:sdtPr>
          <w:rPr>
            <w:rFonts w:asciiTheme="minorBidi" w:eastAsiaTheme="minorEastAsia" w:hAnsiTheme="minorBidi" w:cstheme="minorBidi"/>
          </w:rPr>
          <w:id w:val="1905727149"/>
          <w:citation/>
        </w:sdtPr>
        <w:sdtEndPr/>
        <w:sdtContent>
          <w:r w:rsidRPr="009C4685">
            <w:rPr>
              <w:rFonts w:asciiTheme="minorBidi" w:eastAsiaTheme="minorEastAsia" w:hAnsiTheme="minorBidi" w:cstheme="minorBidi"/>
            </w:rPr>
            <w:fldChar w:fldCharType="begin"/>
          </w:r>
          <w:r w:rsidRPr="009C4685">
            <w:rPr>
              <w:rFonts w:asciiTheme="minorBidi" w:eastAsiaTheme="minorEastAsia" w:hAnsiTheme="minorBidi" w:cstheme="minorBidi"/>
            </w:rPr>
            <w:instrText xml:space="preserve"> CITATION ICR22 \l 2057 </w:instrText>
          </w:r>
          <w:r w:rsidRPr="009C4685">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[322]</w:t>
          </w:r>
          <w:r w:rsidRPr="009C4685">
            <w:rPr>
              <w:rFonts w:asciiTheme="minorBidi" w:eastAsiaTheme="minorEastAsia" w:hAnsiTheme="minorBidi" w:cstheme="minorBidi"/>
            </w:rPr>
            <w:fldChar w:fldCharType="end"/>
          </w:r>
        </w:sdtContent>
      </w:sdt>
      <w:r w:rsidRPr="009C4685">
        <w:rPr>
          <w:rFonts w:asciiTheme="minorBidi" w:eastAsiaTheme="minorEastAsia" w:hAnsiTheme="minorBidi" w:cstheme="minorBidi"/>
        </w:rPr>
        <w:t xml:space="preserve">. </w:t>
      </w:r>
    </w:p>
    <w:p w14:paraId="472BD19A" w14:textId="02CA3FD0" w:rsidR="00B851E8" w:rsidRPr="009C4685" w:rsidRDefault="00B851E8" w:rsidP="00D73C43">
      <w:pPr>
        <w:rPr>
          <w:rFonts w:asciiTheme="minorBidi" w:eastAsiaTheme="minorEastAsia" w:hAnsiTheme="minorBidi" w:cstheme="minorBidi"/>
        </w:rPr>
      </w:pPr>
      <w:r w:rsidRPr="009C4685">
        <w:rPr>
          <w:rFonts w:asciiTheme="minorBidi" w:eastAsiaTheme="minorEastAsia" w:hAnsiTheme="minorBidi" w:cstheme="minorBidi"/>
        </w:rPr>
        <w:t xml:space="preserve">The correlation between alluvial soil and asphalt for hexahedral containers can be seen in </w:t>
      </w:r>
      <w:r w:rsidRPr="00941E0C">
        <w:rPr>
          <w:rFonts w:asciiTheme="minorBidi" w:eastAsiaTheme="minorEastAsia" w:hAnsiTheme="minorBidi" w:cstheme="minorBidi"/>
        </w:rPr>
        <w:t xml:space="preserve">Appendix </w:t>
      </w:r>
      <w:r w:rsidR="00941E0C" w:rsidRPr="00941E0C">
        <w:rPr>
          <w:rFonts w:asciiTheme="minorBidi" w:eastAsiaTheme="minorEastAsia" w:hAnsiTheme="minorBidi" w:cstheme="minorBidi"/>
        </w:rPr>
        <w:t>E</w:t>
      </w:r>
      <w:r w:rsidRPr="009C4685">
        <w:rPr>
          <w:rFonts w:asciiTheme="minorBidi" w:eastAsiaTheme="minorEastAsia" w:hAnsiTheme="minorBidi" w:cstheme="minorBidi"/>
        </w:rPr>
        <w:t>, which is summarised below</w:t>
      </w:r>
      <w:r w:rsidR="00E40CC2">
        <w:rPr>
          <w:rFonts w:asciiTheme="minorBidi" w:eastAsiaTheme="minorEastAsia" w:hAnsiTheme="minorBidi" w:cstheme="minorBidi"/>
        </w:rPr>
        <w:t xml:space="preserve"> (</w:t>
      </w:r>
      <w:r w:rsidR="00E40CC2">
        <w:rPr>
          <w:rFonts w:asciiTheme="minorBidi" w:eastAsiaTheme="minorEastAsia" w:hAnsiTheme="minorBidi" w:cstheme="minorBidi"/>
        </w:rPr>
        <w:fldChar w:fldCharType="begin"/>
      </w:r>
      <w:r w:rsidR="00E40CC2">
        <w:rPr>
          <w:rFonts w:asciiTheme="minorBidi" w:eastAsiaTheme="minorEastAsia" w:hAnsiTheme="minorBidi" w:cstheme="minorBidi"/>
        </w:rPr>
        <w:instrText xml:space="preserve"> REF _Ref151990457 \h </w:instrText>
      </w:r>
      <w:r w:rsidR="00E40CC2">
        <w:rPr>
          <w:rFonts w:asciiTheme="minorBidi" w:eastAsiaTheme="minorEastAsia" w:hAnsiTheme="minorBidi" w:cstheme="minorBidi"/>
        </w:rPr>
      </w:r>
      <w:r w:rsidR="00E40CC2">
        <w:rPr>
          <w:rFonts w:asciiTheme="minorBidi" w:eastAsiaTheme="minorEastAsia"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6</w:t>
      </w:r>
      <w:r w:rsidR="00E40CC2">
        <w:rPr>
          <w:rFonts w:asciiTheme="minorBidi" w:eastAsiaTheme="minorEastAsia" w:hAnsiTheme="minorBidi" w:cstheme="minorBidi"/>
        </w:rPr>
        <w:fldChar w:fldCharType="end"/>
      </w:r>
      <w:r w:rsidR="001A5C94">
        <w:rPr>
          <w:rFonts w:asciiTheme="minorBidi" w:eastAsiaTheme="minorEastAsia" w:hAnsiTheme="minorBidi" w:cstheme="minorBidi"/>
        </w:rPr>
        <w:t>)</w:t>
      </w:r>
      <w:r w:rsidRPr="009C4685">
        <w:rPr>
          <w:rFonts w:asciiTheme="minorBidi" w:eastAsiaTheme="minorEastAsia" w:hAnsiTheme="minorBidi" w:cstheme="minorBidi"/>
        </w:rPr>
        <w:t>, where the columns from left to right represent:</w:t>
      </w:r>
    </w:p>
    <w:p w14:paraId="7714D250" w14:textId="77777777" w:rsidR="00B851E8" w:rsidRPr="009C4685" w:rsidRDefault="00B851E8" w:rsidP="00B851E8">
      <w:pPr>
        <w:pStyle w:val="ListParagraph"/>
        <w:numPr>
          <w:ilvl w:val="0"/>
          <w:numId w:val="34"/>
        </w:numPr>
        <w:spacing w:before="0" w:line="240" w:lineRule="auto"/>
        <w:rPr>
          <w:rFonts w:asciiTheme="minorBidi" w:hAnsiTheme="minorBidi" w:cstheme="minorBidi"/>
        </w:rPr>
      </w:pPr>
      <w:r w:rsidRPr="009C4685">
        <w:rPr>
          <w:rFonts w:asciiTheme="minorBidi" w:hAnsiTheme="minorBidi" w:cstheme="minorBidi"/>
        </w:rPr>
        <w:t>the mean mass of AN-Al within each container size [kg];</w:t>
      </w:r>
    </w:p>
    <w:p w14:paraId="74D5514D" w14:textId="77777777" w:rsidR="00B851E8" w:rsidRPr="009C4685" w:rsidRDefault="00B851E8" w:rsidP="00B851E8">
      <w:pPr>
        <w:pStyle w:val="ListParagraph"/>
        <w:numPr>
          <w:ilvl w:val="0"/>
          <w:numId w:val="34"/>
        </w:numPr>
        <w:spacing w:before="0" w:line="240" w:lineRule="auto"/>
        <w:rPr>
          <w:rFonts w:asciiTheme="minorBidi" w:hAnsiTheme="minorBidi" w:cstheme="minorBidi"/>
        </w:rPr>
      </w:pPr>
      <w:r w:rsidRPr="009C4685">
        <w:rPr>
          <w:rFonts w:asciiTheme="minorBidi" w:hAnsiTheme="minorBidi" w:cstheme="minorBidi"/>
        </w:rPr>
        <w:t>the TNT equivalence of that mass of AN-Al [kg];</w:t>
      </w:r>
    </w:p>
    <w:p w14:paraId="369CFC1F" w14:textId="77777777" w:rsidR="00B851E8" w:rsidRPr="009C4685" w:rsidRDefault="00B851E8" w:rsidP="00B851E8">
      <w:pPr>
        <w:pStyle w:val="ListParagraph"/>
        <w:numPr>
          <w:ilvl w:val="0"/>
          <w:numId w:val="34"/>
        </w:numPr>
        <w:spacing w:before="0" w:line="240" w:lineRule="auto"/>
        <w:rPr>
          <w:rFonts w:asciiTheme="minorBidi" w:hAnsiTheme="minorBidi" w:cstheme="minorBidi"/>
        </w:rPr>
      </w:pPr>
      <w:r w:rsidRPr="009C4685">
        <w:rPr>
          <w:rFonts w:asciiTheme="minorBidi" w:hAnsiTheme="minorBidi" w:cstheme="minorBidi"/>
        </w:rPr>
        <w:t xml:space="preserve">the mean scaled charge mass for each container </w:t>
      </w:r>
      <w:r w:rsidRPr="009C4685">
        <w:rPr>
          <w:rFonts w:asciiTheme="minorBidi" w:hAnsiTheme="minorBidi" w:cstheme="minorBidi"/>
          <w:i/>
          <w:iCs/>
        </w:rPr>
        <w:t>M</w:t>
      </w:r>
      <w:r w:rsidRPr="009C4685">
        <w:rPr>
          <w:rFonts w:asciiTheme="minorBidi" w:hAnsiTheme="minorBidi" w:cstheme="minorBidi"/>
          <w:i/>
          <w:iCs/>
          <w:vertAlign w:val="subscript"/>
        </w:rPr>
        <w:t>tnt</w:t>
      </w:r>
      <w:r w:rsidRPr="009C4685">
        <w:rPr>
          <w:rFonts w:asciiTheme="minorBidi" w:hAnsiTheme="minorBidi" w:cstheme="minorBidi"/>
          <w:i/>
          <w:iCs/>
          <w:vertAlign w:val="superscript"/>
        </w:rPr>
        <w:t>1/3</w:t>
      </w:r>
      <w:r w:rsidRPr="009C4685">
        <w:rPr>
          <w:rFonts w:asciiTheme="minorBidi" w:hAnsiTheme="minorBidi" w:cstheme="minorBidi"/>
        </w:rPr>
        <w:t xml:space="preserve"> [kg</w:t>
      </w:r>
      <w:r w:rsidRPr="009C4685">
        <w:rPr>
          <w:rFonts w:asciiTheme="minorBidi" w:hAnsiTheme="minorBidi" w:cstheme="minorBidi"/>
          <w:vertAlign w:val="superscript"/>
        </w:rPr>
        <w:t>1/3</w:t>
      </w:r>
      <w:r w:rsidRPr="009C4685">
        <w:rPr>
          <w:rFonts w:asciiTheme="minorBidi" w:hAnsiTheme="minorBidi" w:cstheme="minorBidi"/>
        </w:rPr>
        <w:t>];</w:t>
      </w:r>
    </w:p>
    <w:p w14:paraId="3F81028F" w14:textId="77777777" w:rsidR="00B851E8" w:rsidRPr="009C4685" w:rsidRDefault="00B851E8" w:rsidP="00B851E8">
      <w:pPr>
        <w:pStyle w:val="ListParagraph"/>
        <w:numPr>
          <w:ilvl w:val="0"/>
          <w:numId w:val="34"/>
        </w:numPr>
        <w:spacing w:before="0" w:line="240" w:lineRule="auto"/>
        <w:rPr>
          <w:rFonts w:asciiTheme="minorBidi" w:hAnsiTheme="minorBidi" w:cstheme="minorBidi"/>
        </w:rPr>
      </w:pPr>
      <w:r w:rsidRPr="009C4685">
        <w:rPr>
          <w:rFonts w:asciiTheme="minorBidi" w:hAnsiTheme="minorBidi" w:cstheme="minorBidi"/>
        </w:rPr>
        <w:t>the mean apparent experimental crater volumes (</w:t>
      </w:r>
      <w:r w:rsidRPr="009C4685">
        <w:rPr>
          <w:rFonts w:asciiTheme="minorBidi" w:hAnsiTheme="minorBidi" w:cstheme="minorBidi"/>
          <w:i/>
          <w:iCs/>
        </w:rPr>
        <w:t>V</w:t>
      </w:r>
      <w:r w:rsidRPr="009C4685">
        <w:rPr>
          <w:rFonts w:asciiTheme="minorBidi" w:hAnsiTheme="minorBidi" w:cstheme="minorBidi"/>
          <w:vertAlign w:val="subscript"/>
        </w:rPr>
        <w:t>e</w:t>
      </w:r>
      <w:r w:rsidRPr="009C4685">
        <w:rPr>
          <w:rFonts w:asciiTheme="minorBidi" w:hAnsiTheme="minorBidi" w:cstheme="minorBidi"/>
        </w:rPr>
        <w:t>) for each container size in alluvial soil;</w:t>
      </w:r>
    </w:p>
    <w:p w14:paraId="534C04DC" w14:textId="77777777" w:rsidR="00B851E8" w:rsidRPr="009C4685" w:rsidRDefault="00B851E8" w:rsidP="00B851E8">
      <w:pPr>
        <w:pStyle w:val="ListParagraph"/>
        <w:numPr>
          <w:ilvl w:val="0"/>
          <w:numId w:val="34"/>
        </w:numPr>
        <w:spacing w:before="0" w:line="240" w:lineRule="auto"/>
        <w:rPr>
          <w:rFonts w:asciiTheme="minorBidi" w:hAnsiTheme="minorBidi" w:cstheme="minorBidi"/>
        </w:rPr>
      </w:pPr>
      <w:r w:rsidRPr="009C4685">
        <w:rPr>
          <w:rFonts w:asciiTheme="minorBidi" w:hAnsiTheme="minorBidi" w:cstheme="minorBidi"/>
        </w:rPr>
        <w:t>the theoretical values for Bjelovuk in asphalt (</w:t>
      </w:r>
      <w:r w:rsidRPr="009C4685">
        <w:rPr>
          <w:rFonts w:asciiTheme="minorBidi" w:hAnsiTheme="minorBidi" w:cstheme="minorBidi"/>
          <w:i/>
          <w:iCs/>
        </w:rPr>
        <w:t>V</w:t>
      </w:r>
      <w:r w:rsidRPr="009C4685">
        <w:rPr>
          <w:rFonts w:asciiTheme="minorBidi" w:hAnsiTheme="minorBidi" w:cstheme="minorBidi"/>
          <w:i/>
          <w:iCs/>
          <w:vertAlign w:val="subscript"/>
        </w:rPr>
        <w:t>b</w:t>
      </w:r>
      <w:r w:rsidRPr="009C4685">
        <w:rPr>
          <w:rFonts w:asciiTheme="minorBidi" w:hAnsiTheme="minorBidi" w:cstheme="minorBidi"/>
        </w:rPr>
        <w:t>) [m</w:t>
      </w:r>
      <w:r w:rsidRPr="009C4685">
        <w:rPr>
          <w:rFonts w:asciiTheme="minorBidi" w:hAnsiTheme="minorBidi" w:cstheme="minorBidi"/>
          <w:vertAlign w:val="superscript"/>
        </w:rPr>
        <w:t>3</w:t>
      </w:r>
      <w:r w:rsidRPr="009C4685">
        <w:rPr>
          <w:rFonts w:asciiTheme="minorBidi" w:hAnsiTheme="minorBidi" w:cstheme="minorBidi"/>
        </w:rPr>
        <w:t xml:space="preserve">]; and </w:t>
      </w:r>
    </w:p>
    <w:p w14:paraId="4AD10BFE" w14:textId="3C87A61C" w:rsidR="00B851E8" w:rsidRPr="003B1B91" w:rsidRDefault="00B851E8" w:rsidP="003B1B91">
      <w:pPr>
        <w:pStyle w:val="ListParagraph"/>
        <w:numPr>
          <w:ilvl w:val="0"/>
          <w:numId w:val="34"/>
        </w:numPr>
        <w:spacing w:before="0" w:line="240" w:lineRule="auto"/>
        <w:rPr>
          <w:rFonts w:asciiTheme="minorBidi" w:hAnsiTheme="minorBidi" w:cstheme="minorBidi"/>
        </w:rPr>
      </w:pPr>
      <w:r w:rsidRPr="009C4685">
        <w:rPr>
          <w:rFonts w:asciiTheme="minorBidi" w:hAnsiTheme="minorBidi" w:cstheme="minorBidi"/>
        </w:rPr>
        <w:t>the ratio of mean experimental crater volumes in alluvial compared to Bjelovuk (</w:t>
      </w:r>
      <w:r w:rsidRPr="009C4685">
        <w:rPr>
          <w:rFonts w:asciiTheme="minorBidi" w:hAnsiTheme="minorBidi" w:cstheme="minorBidi"/>
          <w:i/>
          <w:iCs/>
        </w:rPr>
        <w:t>V</w:t>
      </w:r>
      <w:r w:rsidRPr="009C4685">
        <w:rPr>
          <w:rFonts w:asciiTheme="minorBidi" w:hAnsiTheme="minorBidi" w:cstheme="minorBidi"/>
          <w:i/>
          <w:iCs/>
          <w:vertAlign w:val="subscript"/>
        </w:rPr>
        <w:t>e</w:t>
      </w:r>
      <w:r w:rsidRPr="009C4685">
        <w:rPr>
          <w:rFonts w:asciiTheme="minorBidi" w:hAnsiTheme="minorBidi" w:cstheme="minorBidi"/>
          <w:i/>
          <w:iCs/>
        </w:rPr>
        <w:t>/V</w:t>
      </w:r>
      <w:r w:rsidRPr="009C4685">
        <w:rPr>
          <w:rFonts w:asciiTheme="minorBidi" w:hAnsiTheme="minorBidi" w:cstheme="minorBidi"/>
          <w:i/>
          <w:iCs/>
          <w:vertAlign w:val="subscript"/>
        </w:rPr>
        <w:t>b</w:t>
      </w:r>
      <w:r w:rsidRPr="009C4685">
        <w:rPr>
          <w:rFonts w:asciiTheme="minorBidi" w:hAnsiTheme="minorBidi" w:cstheme="minorBidi"/>
        </w:rPr>
        <w:t>) and Cooper (</w:t>
      </w:r>
      <w:r w:rsidRPr="009C4685">
        <w:rPr>
          <w:rFonts w:asciiTheme="minorBidi" w:hAnsiTheme="minorBidi" w:cstheme="minorBidi"/>
          <w:i/>
          <w:iCs/>
        </w:rPr>
        <w:t>V</w:t>
      </w:r>
      <w:r w:rsidRPr="009C4685">
        <w:rPr>
          <w:rFonts w:asciiTheme="minorBidi" w:hAnsiTheme="minorBidi" w:cstheme="minorBidi"/>
          <w:i/>
          <w:iCs/>
          <w:vertAlign w:val="subscript"/>
        </w:rPr>
        <w:t>e</w:t>
      </w:r>
      <w:r w:rsidRPr="009C4685">
        <w:rPr>
          <w:rFonts w:asciiTheme="minorBidi" w:hAnsiTheme="minorBidi" w:cstheme="minorBidi"/>
          <w:i/>
          <w:iCs/>
        </w:rPr>
        <w:t>/V</w:t>
      </w:r>
      <w:r w:rsidRPr="009C4685">
        <w:rPr>
          <w:rFonts w:asciiTheme="minorBidi" w:hAnsiTheme="minorBidi" w:cstheme="minorBidi"/>
          <w:i/>
          <w:iCs/>
          <w:vertAlign w:val="subscript"/>
        </w:rPr>
        <w:t>c</w:t>
      </w:r>
      <w:r w:rsidRPr="009C4685">
        <w:rPr>
          <w:rFonts w:asciiTheme="minorBidi" w:hAnsiTheme="minorBidi" w:cstheme="minorBidi"/>
        </w:rPr>
        <w:t>) in asphalt.</w:t>
      </w:r>
    </w:p>
    <w:p w14:paraId="39C73E92" w14:textId="7F6735F2" w:rsidR="00022D5B" w:rsidRPr="00022D5B" w:rsidRDefault="00022D5B" w:rsidP="00022D5B">
      <w:pPr>
        <w:pStyle w:val="Caption"/>
      </w:pPr>
      <w:bookmarkStart w:id="372" w:name="_Ref151990457"/>
      <w:bookmarkStart w:id="373" w:name="_Ref142728665"/>
      <w:bookmarkStart w:id="374" w:name="_Toc142729363"/>
      <w:bookmarkStart w:id="375" w:name="_Toc152159709"/>
      <w:r>
        <w:t xml:space="preserve">Table </w:t>
      </w:r>
      <w:fldSimple w:instr=" STYLEREF 1 \s ">
        <w:r w:rsidR="00772689">
          <w:rPr>
            <w:noProof/>
            <w:cs/>
          </w:rPr>
          <w:t>‎</w:t>
        </w:r>
        <w:r w:rsidR="00772689">
          <w:rPr>
            <w:noProof/>
          </w:rPr>
          <w:t>6</w:t>
        </w:r>
      </w:fldSimple>
      <w:r w:rsidR="002D7B4D">
        <w:noBreakHyphen/>
      </w:r>
      <w:fldSimple w:instr=" SEQ Table \* ARABIC \s 1 ">
        <w:r w:rsidR="00772689">
          <w:rPr>
            <w:noProof/>
          </w:rPr>
          <w:t>6</w:t>
        </w:r>
      </w:fldSimple>
      <w:bookmarkEnd w:id="372"/>
      <w:r>
        <w:t xml:space="preserve">: </w:t>
      </w:r>
      <w:r w:rsidRPr="007342CB">
        <w:t>Comparison of experimental crater volumes in Alluvial Soil and Asphalt</w:t>
      </w:r>
      <w:bookmarkEnd w:id="373"/>
      <w:bookmarkEnd w:id="374"/>
      <w:bookmarkEnd w:id="375"/>
    </w:p>
    <w:tbl>
      <w:tblPr>
        <w:tblStyle w:val="PlainTable5"/>
        <w:tblW w:w="7909" w:type="dxa"/>
        <w:jc w:val="center"/>
        <w:tblLayout w:type="fixed"/>
        <w:tblLook w:val="04A0" w:firstRow="1" w:lastRow="0" w:firstColumn="1" w:lastColumn="0" w:noHBand="0" w:noVBand="1"/>
      </w:tblPr>
      <w:tblGrid>
        <w:gridCol w:w="1481"/>
        <w:gridCol w:w="735"/>
        <w:gridCol w:w="1270"/>
        <w:gridCol w:w="879"/>
        <w:gridCol w:w="709"/>
        <w:gridCol w:w="1128"/>
        <w:gridCol w:w="6"/>
        <w:gridCol w:w="845"/>
        <w:gridCol w:w="6"/>
        <w:gridCol w:w="844"/>
        <w:gridCol w:w="6"/>
      </w:tblGrid>
      <w:tr w:rsidR="00B851E8" w:rsidRPr="009F1692" w14:paraId="4BE214C6" w14:textId="77777777" w:rsidTr="00C9349B">
        <w:trPr>
          <w:cnfStyle w:val="100000000000" w:firstRow="1" w:lastRow="0" w:firstColumn="0" w:lastColumn="0" w:oddVBand="0" w:evenVBand="0" w:oddHBand="0" w:evenHBand="0" w:firstRowFirstColumn="0" w:firstRowLastColumn="0" w:lastRowFirstColumn="0" w:lastRowLastColumn="0"/>
          <w:jc w:val="center"/>
        </w:trPr>
        <w:tc>
          <w:tcPr>
            <w:cnfStyle w:val="001000000100" w:firstRow="0" w:lastRow="0" w:firstColumn="1" w:lastColumn="0" w:oddVBand="0" w:evenVBand="0" w:oddHBand="0" w:evenHBand="0" w:firstRowFirstColumn="1" w:firstRowLastColumn="0" w:lastRowFirstColumn="0" w:lastRowLastColumn="0"/>
            <w:tcW w:w="1481" w:type="dxa"/>
          </w:tcPr>
          <w:p w14:paraId="50C5ECDC"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Exp</w:t>
            </w:r>
          </w:p>
        </w:tc>
        <w:tc>
          <w:tcPr>
            <w:tcW w:w="735" w:type="dxa"/>
          </w:tcPr>
          <w:p w14:paraId="541C88BD"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Mass [kg]</w:t>
            </w:r>
          </w:p>
        </w:tc>
        <w:tc>
          <w:tcPr>
            <w:tcW w:w="1270" w:type="dxa"/>
          </w:tcPr>
          <w:p w14:paraId="65B6AC2D"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i w:val="0"/>
                <w:iCs w:val="0"/>
                <w:sz w:val="22"/>
                <w:szCs w:val="22"/>
              </w:rPr>
              <w:t>TNTe</w:t>
            </w:r>
            <w:r w:rsidRPr="009F1692">
              <w:rPr>
                <w:rFonts w:asciiTheme="majorBidi" w:hAnsiTheme="majorBidi"/>
                <w:sz w:val="22"/>
                <w:szCs w:val="22"/>
              </w:rPr>
              <w:t xml:space="preserve"> [kg]</w:t>
            </w:r>
          </w:p>
        </w:tc>
        <w:tc>
          <w:tcPr>
            <w:tcW w:w="879" w:type="dxa"/>
          </w:tcPr>
          <w:p w14:paraId="2BF81B4E"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vertAlign w:val="superscript"/>
              </w:rPr>
            </w:pPr>
            <w:r w:rsidRPr="009F1692">
              <w:rPr>
                <w:rFonts w:asciiTheme="majorBidi" w:hAnsiTheme="majorBidi"/>
                <w:sz w:val="22"/>
                <w:szCs w:val="22"/>
              </w:rPr>
              <w:t>M</w:t>
            </w:r>
            <w:r w:rsidRPr="009F1692">
              <w:rPr>
                <w:rFonts w:asciiTheme="majorBidi" w:hAnsiTheme="majorBidi"/>
                <w:sz w:val="22"/>
                <w:szCs w:val="22"/>
                <w:vertAlign w:val="subscript"/>
              </w:rPr>
              <w:t>tnt</w:t>
            </w:r>
            <w:r w:rsidRPr="009F1692">
              <w:rPr>
                <w:rFonts w:asciiTheme="majorBidi" w:hAnsiTheme="majorBidi"/>
                <w:sz w:val="22"/>
                <w:szCs w:val="22"/>
                <w:vertAlign w:val="superscript"/>
              </w:rPr>
              <w:t>1/3</w:t>
            </w:r>
          </w:p>
          <w:p w14:paraId="683C5AD2"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[kg</w:t>
            </w:r>
            <w:r w:rsidRPr="009F1692">
              <w:rPr>
                <w:rFonts w:asciiTheme="majorBidi" w:hAnsiTheme="majorBidi"/>
                <w:sz w:val="22"/>
                <w:szCs w:val="22"/>
                <w:vertAlign w:val="superscript"/>
              </w:rPr>
              <w:t>1/3</w:t>
            </w:r>
            <w:r w:rsidRPr="009F1692">
              <w:rPr>
                <w:rFonts w:asciiTheme="majorBidi" w:hAnsiTheme="majorBidi"/>
                <w:sz w:val="22"/>
                <w:szCs w:val="22"/>
              </w:rPr>
              <w:t>]</w:t>
            </w:r>
          </w:p>
        </w:tc>
        <w:tc>
          <w:tcPr>
            <w:tcW w:w="709" w:type="dxa"/>
          </w:tcPr>
          <w:p w14:paraId="6E75222C"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vertAlign w:val="subscript"/>
              </w:rPr>
            </w:pPr>
            <w:r w:rsidRPr="009F1692">
              <w:rPr>
                <w:rFonts w:asciiTheme="majorBidi" w:hAnsiTheme="majorBidi"/>
                <w:sz w:val="22"/>
                <w:szCs w:val="22"/>
              </w:rPr>
              <w:t>V</w:t>
            </w:r>
            <w:r w:rsidRPr="009F1692">
              <w:rPr>
                <w:rFonts w:asciiTheme="majorBidi" w:hAnsiTheme="majorBidi"/>
                <w:sz w:val="22"/>
                <w:szCs w:val="22"/>
                <w:vertAlign w:val="subscript"/>
              </w:rPr>
              <w:t>e</w:t>
            </w:r>
          </w:p>
          <w:p w14:paraId="1EACE3CE"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[m</w:t>
            </w:r>
            <w:r w:rsidRPr="009F1692">
              <w:rPr>
                <w:rFonts w:asciiTheme="majorBidi" w:hAnsiTheme="majorBidi"/>
                <w:sz w:val="22"/>
                <w:szCs w:val="22"/>
                <w:vertAlign w:val="superscript"/>
              </w:rPr>
              <w:t>3</w:t>
            </w:r>
            <w:r w:rsidRPr="009F1692">
              <w:rPr>
                <w:rFonts w:asciiTheme="majorBidi" w:hAnsiTheme="majorBidi"/>
                <w:sz w:val="22"/>
                <w:szCs w:val="22"/>
              </w:rPr>
              <w:t>]</w:t>
            </w:r>
          </w:p>
        </w:tc>
        <w:tc>
          <w:tcPr>
            <w:tcW w:w="1134" w:type="dxa"/>
            <w:gridSpan w:val="2"/>
          </w:tcPr>
          <w:p w14:paraId="69AC0603"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vertAlign w:val="subscript"/>
              </w:rPr>
            </w:pPr>
            <w:r w:rsidRPr="009F1692">
              <w:rPr>
                <w:rFonts w:asciiTheme="majorBidi" w:hAnsiTheme="majorBidi"/>
                <w:sz w:val="22"/>
                <w:szCs w:val="22"/>
              </w:rPr>
              <w:t>V</w:t>
            </w:r>
            <w:r w:rsidRPr="009F1692">
              <w:rPr>
                <w:rFonts w:asciiTheme="majorBidi" w:hAnsiTheme="majorBidi"/>
                <w:sz w:val="22"/>
                <w:szCs w:val="22"/>
                <w:vertAlign w:val="subscript"/>
              </w:rPr>
              <w:t>b</w:t>
            </w:r>
          </w:p>
          <w:p w14:paraId="076F996E"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[m</w:t>
            </w:r>
            <w:r w:rsidRPr="009F1692">
              <w:rPr>
                <w:rFonts w:asciiTheme="majorBidi" w:hAnsiTheme="majorBidi"/>
                <w:sz w:val="22"/>
                <w:szCs w:val="22"/>
                <w:vertAlign w:val="superscript"/>
              </w:rPr>
              <w:t>3</w:t>
            </w:r>
            <w:r w:rsidRPr="009F1692">
              <w:rPr>
                <w:rFonts w:asciiTheme="majorBidi" w:hAnsiTheme="majorBidi"/>
                <w:sz w:val="22"/>
                <w:szCs w:val="22"/>
              </w:rPr>
              <w:t>]</w:t>
            </w:r>
          </w:p>
        </w:tc>
        <w:tc>
          <w:tcPr>
            <w:tcW w:w="851" w:type="dxa"/>
            <w:gridSpan w:val="2"/>
          </w:tcPr>
          <w:p w14:paraId="5F5DB97F"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V</w:t>
            </w:r>
            <w:r w:rsidRPr="009F1692">
              <w:rPr>
                <w:rFonts w:asciiTheme="majorBidi" w:hAnsiTheme="majorBidi"/>
                <w:sz w:val="22"/>
                <w:szCs w:val="22"/>
                <w:vertAlign w:val="subscript"/>
              </w:rPr>
              <w:t>e</w:t>
            </w:r>
            <w:r w:rsidRPr="009F1692">
              <w:rPr>
                <w:rFonts w:asciiTheme="majorBidi" w:hAnsiTheme="majorBidi"/>
                <w:sz w:val="22"/>
                <w:szCs w:val="22"/>
              </w:rPr>
              <w:t>/V</w:t>
            </w:r>
            <w:r w:rsidRPr="009F1692">
              <w:rPr>
                <w:rFonts w:asciiTheme="majorBidi" w:hAnsiTheme="majorBidi"/>
                <w:sz w:val="22"/>
                <w:szCs w:val="22"/>
                <w:vertAlign w:val="subscript"/>
              </w:rPr>
              <w:t>b</w:t>
            </w:r>
          </w:p>
        </w:tc>
        <w:tc>
          <w:tcPr>
            <w:tcW w:w="850" w:type="dxa"/>
            <w:gridSpan w:val="2"/>
          </w:tcPr>
          <w:p w14:paraId="29A2213E"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V</w:t>
            </w:r>
            <w:r w:rsidRPr="009F1692">
              <w:rPr>
                <w:rFonts w:asciiTheme="majorBidi" w:hAnsiTheme="majorBidi"/>
                <w:sz w:val="22"/>
                <w:szCs w:val="22"/>
                <w:vertAlign w:val="subscript"/>
              </w:rPr>
              <w:t>c</w:t>
            </w:r>
            <w:r w:rsidRPr="009F1692">
              <w:rPr>
                <w:rFonts w:asciiTheme="majorBidi" w:hAnsiTheme="majorBidi"/>
                <w:sz w:val="22"/>
                <w:szCs w:val="22"/>
              </w:rPr>
              <w:t>/V</w:t>
            </w:r>
            <w:r w:rsidRPr="009F1692">
              <w:rPr>
                <w:rFonts w:asciiTheme="majorBidi" w:hAnsiTheme="majorBidi"/>
                <w:sz w:val="22"/>
                <w:szCs w:val="22"/>
                <w:vertAlign w:val="subscript"/>
              </w:rPr>
              <w:t>b</w:t>
            </w:r>
          </w:p>
        </w:tc>
      </w:tr>
      <w:tr w:rsidR="00B851E8" w:rsidRPr="009F1692" w14:paraId="0F21F0FB" w14:textId="77777777" w:rsidTr="00C9349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481" w:type="dxa"/>
            <w:vMerge w:val="restart"/>
          </w:tcPr>
          <w:p w14:paraId="3B43D42F"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AN-Al</w:t>
            </w:r>
          </w:p>
        </w:tc>
        <w:tc>
          <w:tcPr>
            <w:tcW w:w="735" w:type="dxa"/>
          </w:tcPr>
          <w:p w14:paraId="342FEA43"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5.68</w:t>
            </w:r>
          </w:p>
        </w:tc>
        <w:tc>
          <w:tcPr>
            <w:tcW w:w="1270" w:type="dxa"/>
          </w:tcPr>
          <w:p w14:paraId="2D3AE85A"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5.91</w:t>
            </w:r>
          </w:p>
        </w:tc>
        <w:tc>
          <w:tcPr>
            <w:tcW w:w="879" w:type="dxa"/>
          </w:tcPr>
          <w:p w14:paraId="47F0A0A2"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1.81</w:t>
            </w:r>
          </w:p>
        </w:tc>
        <w:tc>
          <w:tcPr>
            <w:tcW w:w="709" w:type="dxa"/>
          </w:tcPr>
          <w:p w14:paraId="754F3BD1"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0.028</w:t>
            </w:r>
          </w:p>
        </w:tc>
        <w:tc>
          <w:tcPr>
            <w:tcW w:w="1134" w:type="dxa"/>
            <w:gridSpan w:val="2"/>
          </w:tcPr>
          <w:p w14:paraId="7BB6C060"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0.008436</w:t>
            </w:r>
          </w:p>
        </w:tc>
        <w:tc>
          <w:tcPr>
            <w:tcW w:w="851" w:type="dxa"/>
            <w:gridSpan w:val="2"/>
          </w:tcPr>
          <w:p w14:paraId="2CFF2208"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334%</w:t>
            </w:r>
          </w:p>
        </w:tc>
        <w:tc>
          <w:tcPr>
            <w:tcW w:w="850" w:type="dxa"/>
            <w:gridSpan w:val="2"/>
          </w:tcPr>
          <w:p w14:paraId="52C949D2"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375%</w:t>
            </w:r>
          </w:p>
        </w:tc>
      </w:tr>
      <w:tr w:rsidR="00B851E8" w:rsidRPr="009F1692" w14:paraId="3527E1B7" w14:textId="77777777" w:rsidTr="00C9349B">
        <w:trPr>
          <w:jc w:val="center"/>
        </w:trPr>
        <w:tc>
          <w:tcPr>
            <w:cnfStyle w:val="001000000000" w:firstRow="0" w:lastRow="0" w:firstColumn="1" w:lastColumn="0" w:oddVBand="0" w:evenVBand="0" w:oddHBand="0" w:evenHBand="0" w:firstRowFirstColumn="0" w:firstRowLastColumn="0" w:lastRowFirstColumn="0" w:lastRowLastColumn="0"/>
            <w:tcW w:w="1481" w:type="dxa"/>
            <w:vMerge/>
          </w:tcPr>
          <w:p w14:paraId="2426920B" w14:textId="77777777" w:rsidR="00B851E8" w:rsidRPr="009F1692" w:rsidRDefault="00B851E8" w:rsidP="00C9349B">
            <w:pPr>
              <w:rPr>
                <w:rFonts w:asciiTheme="majorBidi" w:hAnsiTheme="majorBidi"/>
                <w:sz w:val="22"/>
                <w:szCs w:val="22"/>
              </w:rPr>
            </w:pPr>
          </w:p>
        </w:tc>
        <w:tc>
          <w:tcPr>
            <w:tcW w:w="735" w:type="dxa"/>
          </w:tcPr>
          <w:p w14:paraId="76BD870F"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13.04</w:t>
            </w:r>
          </w:p>
        </w:tc>
        <w:tc>
          <w:tcPr>
            <w:tcW w:w="1270" w:type="dxa"/>
          </w:tcPr>
          <w:p w14:paraId="5FF34D33"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13.56</w:t>
            </w:r>
          </w:p>
        </w:tc>
        <w:tc>
          <w:tcPr>
            <w:tcW w:w="879" w:type="dxa"/>
          </w:tcPr>
          <w:p w14:paraId="13E57605"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2.38</w:t>
            </w:r>
          </w:p>
        </w:tc>
        <w:tc>
          <w:tcPr>
            <w:tcW w:w="709" w:type="dxa"/>
          </w:tcPr>
          <w:p w14:paraId="64ED6525"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0.067</w:t>
            </w:r>
          </w:p>
        </w:tc>
        <w:tc>
          <w:tcPr>
            <w:tcW w:w="1134" w:type="dxa"/>
            <w:gridSpan w:val="2"/>
          </w:tcPr>
          <w:p w14:paraId="024E39A7"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0.022536</w:t>
            </w:r>
          </w:p>
        </w:tc>
        <w:tc>
          <w:tcPr>
            <w:tcW w:w="851" w:type="dxa"/>
            <w:gridSpan w:val="2"/>
          </w:tcPr>
          <w:p w14:paraId="0E065CCA"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299%</w:t>
            </w:r>
          </w:p>
        </w:tc>
        <w:tc>
          <w:tcPr>
            <w:tcW w:w="850" w:type="dxa"/>
            <w:gridSpan w:val="2"/>
          </w:tcPr>
          <w:p w14:paraId="25226FCD"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323%</w:t>
            </w:r>
          </w:p>
        </w:tc>
      </w:tr>
      <w:tr w:rsidR="00B851E8" w:rsidRPr="009F1692" w14:paraId="2E40DFD0" w14:textId="77777777" w:rsidTr="00C9349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481" w:type="dxa"/>
            <w:vMerge/>
          </w:tcPr>
          <w:p w14:paraId="560B05F1" w14:textId="77777777" w:rsidR="00B851E8" w:rsidRPr="009F1692" w:rsidRDefault="00B851E8" w:rsidP="00C9349B">
            <w:pPr>
              <w:rPr>
                <w:rFonts w:asciiTheme="majorBidi" w:hAnsiTheme="majorBidi"/>
                <w:sz w:val="22"/>
                <w:szCs w:val="22"/>
              </w:rPr>
            </w:pPr>
          </w:p>
        </w:tc>
        <w:tc>
          <w:tcPr>
            <w:tcW w:w="735" w:type="dxa"/>
          </w:tcPr>
          <w:p w14:paraId="7FEFCDEE"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26.08</w:t>
            </w:r>
          </w:p>
        </w:tc>
        <w:tc>
          <w:tcPr>
            <w:tcW w:w="1270" w:type="dxa"/>
          </w:tcPr>
          <w:p w14:paraId="2DBC2C6E"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27.12</w:t>
            </w:r>
          </w:p>
        </w:tc>
        <w:tc>
          <w:tcPr>
            <w:tcW w:w="879" w:type="dxa"/>
          </w:tcPr>
          <w:p w14:paraId="2701534D"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3.00</w:t>
            </w:r>
          </w:p>
        </w:tc>
        <w:tc>
          <w:tcPr>
            <w:tcW w:w="709" w:type="dxa"/>
          </w:tcPr>
          <w:p w14:paraId="78E5748E"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0.127</w:t>
            </w:r>
          </w:p>
        </w:tc>
        <w:tc>
          <w:tcPr>
            <w:tcW w:w="1134" w:type="dxa"/>
            <w:gridSpan w:val="2"/>
          </w:tcPr>
          <w:p w14:paraId="15B565A6"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0.045107</w:t>
            </w:r>
          </w:p>
        </w:tc>
        <w:tc>
          <w:tcPr>
            <w:tcW w:w="851" w:type="dxa"/>
            <w:gridSpan w:val="2"/>
          </w:tcPr>
          <w:p w14:paraId="6B0940BB"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282%</w:t>
            </w:r>
          </w:p>
        </w:tc>
        <w:tc>
          <w:tcPr>
            <w:tcW w:w="850" w:type="dxa"/>
            <w:gridSpan w:val="2"/>
          </w:tcPr>
          <w:p w14:paraId="5D05454F"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322%</w:t>
            </w:r>
          </w:p>
        </w:tc>
      </w:tr>
      <w:tr w:rsidR="00B851E8" w:rsidRPr="009F1692" w14:paraId="7FF37532" w14:textId="77777777" w:rsidTr="00C9349B">
        <w:trPr>
          <w:jc w:val="center"/>
        </w:trPr>
        <w:tc>
          <w:tcPr>
            <w:cnfStyle w:val="001000000000" w:firstRow="0" w:lastRow="0" w:firstColumn="1" w:lastColumn="0" w:oddVBand="0" w:evenVBand="0" w:oddHBand="0" w:evenHBand="0" w:firstRowFirstColumn="0" w:firstRowLastColumn="0" w:lastRowFirstColumn="0" w:lastRowLastColumn="0"/>
            <w:tcW w:w="1481" w:type="dxa"/>
            <w:vMerge/>
          </w:tcPr>
          <w:p w14:paraId="09D6E890" w14:textId="77777777" w:rsidR="00B851E8" w:rsidRPr="009F1692" w:rsidRDefault="00B851E8" w:rsidP="00C9349B">
            <w:pPr>
              <w:rPr>
                <w:rFonts w:asciiTheme="majorBidi" w:hAnsiTheme="majorBidi"/>
                <w:sz w:val="22"/>
                <w:szCs w:val="22"/>
              </w:rPr>
            </w:pPr>
          </w:p>
        </w:tc>
        <w:tc>
          <w:tcPr>
            <w:tcW w:w="735" w:type="dxa"/>
          </w:tcPr>
          <w:p w14:paraId="14A4800E"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52.16</w:t>
            </w:r>
          </w:p>
        </w:tc>
        <w:tc>
          <w:tcPr>
            <w:tcW w:w="1270" w:type="dxa"/>
          </w:tcPr>
          <w:p w14:paraId="05D16538"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54.25</w:t>
            </w:r>
          </w:p>
        </w:tc>
        <w:tc>
          <w:tcPr>
            <w:tcW w:w="879" w:type="dxa"/>
          </w:tcPr>
          <w:p w14:paraId="4D24B770"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3.79</w:t>
            </w:r>
          </w:p>
        </w:tc>
        <w:tc>
          <w:tcPr>
            <w:tcW w:w="709" w:type="dxa"/>
          </w:tcPr>
          <w:p w14:paraId="149E0FF8"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0.261</w:t>
            </w:r>
          </w:p>
        </w:tc>
        <w:tc>
          <w:tcPr>
            <w:tcW w:w="1134" w:type="dxa"/>
            <w:gridSpan w:val="2"/>
          </w:tcPr>
          <w:p w14:paraId="0ED74D20"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0.082456</w:t>
            </w:r>
          </w:p>
        </w:tc>
        <w:tc>
          <w:tcPr>
            <w:tcW w:w="851" w:type="dxa"/>
            <w:gridSpan w:val="2"/>
          </w:tcPr>
          <w:p w14:paraId="74B688A8"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316%</w:t>
            </w:r>
          </w:p>
        </w:tc>
        <w:tc>
          <w:tcPr>
            <w:tcW w:w="850" w:type="dxa"/>
            <w:gridSpan w:val="2"/>
          </w:tcPr>
          <w:p w14:paraId="19A5928A"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353%</w:t>
            </w:r>
          </w:p>
        </w:tc>
      </w:tr>
      <w:tr w:rsidR="00B851E8" w:rsidRPr="00941E0C" w14:paraId="0E84F89A" w14:textId="77777777" w:rsidTr="00C9349B">
        <w:trPr>
          <w:gridAfter w:val="1"/>
          <w:cnfStyle w:val="000000100000" w:firstRow="0" w:lastRow="0" w:firstColumn="0" w:lastColumn="0" w:oddVBand="0" w:evenVBand="0" w:oddHBand="1" w:evenHBand="0" w:firstRowFirstColumn="0" w:firstRowLastColumn="0" w:lastRowFirstColumn="0" w:lastRowLastColumn="0"/>
          <w:wAfter w:w="6" w:type="dxa"/>
          <w:jc w:val="center"/>
        </w:trPr>
        <w:tc>
          <w:tcPr>
            <w:cnfStyle w:val="001000000000" w:firstRow="0" w:lastRow="0" w:firstColumn="1" w:lastColumn="0" w:oddVBand="0" w:evenVBand="0" w:oddHBand="0" w:evenHBand="0" w:firstRowFirstColumn="0" w:firstRowLastColumn="0" w:lastRowFirstColumn="0" w:lastRowLastColumn="0"/>
            <w:tcW w:w="1481" w:type="dxa"/>
          </w:tcPr>
          <w:p w14:paraId="39E400CA" w14:textId="77777777" w:rsidR="00B851E8" w:rsidRPr="009F1692" w:rsidRDefault="00B851E8" w:rsidP="00C9349B">
            <w:pPr>
              <w:rPr>
                <w:rFonts w:asciiTheme="majorBidi" w:hAnsiTheme="majorBidi"/>
                <w:sz w:val="22"/>
                <w:szCs w:val="22"/>
              </w:rPr>
            </w:pPr>
          </w:p>
        </w:tc>
        <w:tc>
          <w:tcPr>
            <w:tcW w:w="4721" w:type="dxa"/>
            <w:gridSpan w:val="5"/>
          </w:tcPr>
          <w:p w14:paraId="7AFF2882" w14:textId="77777777" w:rsidR="00B851E8" w:rsidRPr="00941E0C"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41E0C">
              <w:rPr>
                <w:rFonts w:asciiTheme="majorBidi" w:hAnsiTheme="majorBidi" w:cstheme="majorBidi"/>
                <w:sz w:val="22"/>
                <w:szCs w:val="22"/>
              </w:rPr>
              <w:t>Mean Value over 40 firings</w:t>
            </w:r>
          </w:p>
        </w:tc>
        <w:tc>
          <w:tcPr>
            <w:tcW w:w="851" w:type="dxa"/>
            <w:gridSpan w:val="2"/>
            <w:shd w:val="clear" w:color="auto" w:fill="FFFF00"/>
          </w:tcPr>
          <w:p w14:paraId="29C20F58" w14:textId="77777777" w:rsidR="00B851E8" w:rsidRPr="00941E0C"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41E0C">
              <w:rPr>
                <w:rFonts w:asciiTheme="majorBidi" w:hAnsiTheme="majorBidi" w:cstheme="majorBidi"/>
                <w:sz w:val="22"/>
                <w:szCs w:val="22"/>
              </w:rPr>
              <w:t>304%</w:t>
            </w:r>
          </w:p>
        </w:tc>
        <w:tc>
          <w:tcPr>
            <w:tcW w:w="850" w:type="dxa"/>
            <w:gridSpan w:val="2"/>
            <w:shd w:val="clear" w:color="auto" w:fill="FFFF00"/>
          </w:tcPr>
          <w:p w14:paraId="14D37039" w14:textId="77777777" w:rsidR="00B851E8" w:rsidRPr="00941E0C"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41E0C">
              <w:rPr>
                <w:rFonts w:asciiTheme="majorBidi" w:hAnsiTheme="majorBidi" w:cstheme="majorBidi"/>
                <w:sz w:val="22"/>
                <w:szCs w:val="22"/>
              </w:rPr>
              <w:t>339%</w:t>
            </w:r>
          </w:p>
        </w:tc>
      </w:tr>
    </w:tbl>
    <w:p w14:paraId="480726B4" w14:textId="26FD326F" w:rsidR="00B851E8" w:rsidRPr="009C4685" w:rsidRDefault="001A5C94" w:rsidP="00B851E8">
      <w:pPr>
        <w:rPr>
          <w:rFonts w:asciiTheme="minorBidi" w:eastAsiaTheme="minorEastAsia" w:hAnsiTheme="minorBidi" w:cstheme="minorBidi"/>
        </w:rPr>
      </w:pPr>
      <w:r>
        <w:rPr>
          <w:rFonts w:asciiTheme="minorBidi" w:eastAsiaTheme="minorEastAsia" w:hAnsiTheme="minorBidi" w:cstheme="minorBidi"/>
        </w:rPr>
        <w:fldChar w:fldCharType="begin"/>
      </w:r>
      <w:r>
        <w:rPr>
          <w:rFonts w:asciiTheme="minorBidi" w:eastAsiaTheme="minorEastAsia" w:hAnsiTheme="minorBidi" w:cstheme="minorBidi"/>
        </w:rPr>
        <w:instrText xml:space="preserve"> REF _Ref151990457 \h </w:instrText>
      </w:r>
      <w:r>
        <w:rPr>
          <w:rFonts w:asciiTheme="minorBidi" w:eastAsiaTheme="minorEastAsia" w:hAnsiTheme="minorBidi" w:cstheme="minorBidi"/>
        </w:rPr>
      </w:r>
      <w:r>
        <w:rPr>
          <w:rFonts w:asciiTheme="minorBidi" w:eastAsiaTheme="minorEastAsia"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6</w:t>
      </w:r>
      <w:r>
        <w:rPr>
          <w:rFonts w:asciiTheme="minorBidi" w:eastAsiaTheme="minorEastAsia" w:hAnsiTheme="minorBidi" w:cstheme="minorBidi"/>
        </w:rPr>
        <w:fldChar w:fldCharType="end"/>
      </w:r>
      <w:r>
        <w:rPr>
          <w:rFonts w:asciiTheme="minorBidi" w:eastAsiaTheme="minorEastAsia" w:hAnsiTheme="minorBidi" w:cstheme="minorBidi"/>
        </w:rPr>
        <w:t xml:space="preserve"> </w:t>
      </w:r>
      <w:r w:rsidR="00B851E8" w:rsidRPr="00D73C43">
        <w:rPr>
          <w:rFonts w:asciiTheme="minorBidi" w:eastAsiaTheme="minorEastAsia" w:hAnsiTheme="minorBidi" w:cstheme="minorBidi"/>
        </w:rPr>
        <w:t xml:space="preserve">demonstrates that (based on the </w:t>
      </w:r>
      <w:r w:rsidR="00B851E8" w:rsidRPr="00D73C43">
        <w:rPr>
          <w:rFonts w:asciiTheme="minorBidi" w:eastAsiaTheme="minorEastAsia" w:hAnsiTheme="minorBidi" w:cstheme="minorBidi"/>
          <w:i/>
          <w:iCs/>
        </w:rPr>
        <w:t>TNTe</w:t>
      </w:r>
      <w:r w:rsidR="00B851E8" w:rsidRPr="00D73C43">
        <w:rPr>
          <w:rFonts w:asciiTheme="minorBidi" w:eastAsiaTheme="minorEastAsia" w:hAnsiTheme="minorBidi" w:cstheme="minorBidi"/>
        </w:rPr>
        <w:t xml:space="preserve"> for AN-Al) the crater volumes produced by hexahedral surface charges on alluvial soil are roughly 300% larger than those calculated for asphalt (the ratio of </w:t>
      </w:r>
      <w:r w:rsidR="00B851E8" w:rsidRPr="00D73C43">
        <w:rPr>
          <w:rFonts w:asciiTheme="minorBidi" w:eastAsiaTheme="minorEastAsia" w:hAnsiTheme="minorBidi" w:cstheme="minorBidi"/>
          <w:i/>
          <w:iCs/>
        </w:rPr>
        <w:t>V</w:t>
      </w:r>
      <w:r w:rsidR="00B851E8" w:rsidRPr="00D73C43">
        <w:rPr>
          <w:rFonts w:asciiTheme="minorBidi" w:eastAsiaTheme="minorEastAsia" w:hAnsiTheme="minorBidi" w:cstheme="minorBidi"/>
          <w:i/>
          <w:iCs/>
          <w:vertAlign w:val="subscript"/>
        </w:rPr>
        <w:t>e</w:t>
      </w:r>
      <w:r w:rsidR="00B851E8" w:rsidRPr="00D73C43">
        <w:rPr>
          <w:rFonts w:asciiTheme="minorBidi" w:eastAsiaTheme="minorEastAsia" w:hAnsiTheme="minorBidi" w:cstheme="minorBidi"/>
          <w:i/>
          <w:iCs/>
        </w:rPr>
        <w:t>/V</w:t>
      </w:r>
      <w:r w:rsidR="00B851E8" w:rsidRPr="00D73C43">
        <w:rPr>
          <w:rFonts w:asciiTheme="minorBidi" w:eastAsiaTheme="minorEastAsia" w:hAnsiTheme="minorBidi" w:cstheme="minorBidi"/>
          <w:i/>
          <w:iCs/>
          <w:vertAlign w:val="subscript"/>
        </w:rPr>
        <w:t>b</w:t>
      </w:r>
      <w:r w:rsidR="00B851E8" w:rsidRPr="00D73C43">
        <w:rPr>
          <w:rFonts w:asciiTheme="minorBidi" w:eastAsiaTheme="minorEastAsia" w:hAnsiTheme="minorBidi" w:cstheme="minorBidi"/>
        </w:rPr>
        <w:t xml:space="preserve">). Calculations further suggest that the </w:t>
      </w:r>
      <w:r w:rsidR="00B851E8" w:rsidRPr="009C4685">
        <w:rPr>
          <w:rFonts w:asciiTheme="minorBidi" w:eastAsiaTheme="minorEastAsia" w:hAnsiTheme="minorBidi" w:cstheme="minorBidi"/>
        </w:rPr>
        <w:t xml:space="preserve">volume relationship between spherical and hexahedral charges in alluvial soil is 339% than in asphalt for the same mass </w:t>
      </w:r>
      <w:r w:rsidR="00B851E8" w:rsidRPr="009C4685">
        <w:rPr>
          <w:rFonts w:asciiTheme="minorBidi" w:eastAsiaTheme="minorEastAsia" w:hAnsiTheme="minorBidi" w:cstheme="minorBidi"/>
          <w:i/>
          <w:iCs/>
        </w:rPr>
        <w:t>M</w:t>
      </w:r>
      <w:r w:rsidR="00B851E8" w:rsidRPr="009C4685">
        <w:rPr>
          <w:rFonts w:asciiTheme="minorBidi" w:eastAsiaTheme="minorEastAsia" w:hAnsiTheme="minorBidi" w:cstheme="minorBidi"/>
        </w:rPr>
        <w:t xml:space="preserve"> [kg] of explosive. </w:t>
      </w:r>
    </w:p>
    <w:p w14:paraId="0FCF4E84" w14:textId="77777777" w:rsidR="00B851E8" w:rsidRPr="009C4685" w:rsidRDefault="00B851E8" w:rsidP="00B851E8">
      <w:pPr>
        <w:rPr>
          <w:rFonts w:asciiTheme="minorBidi" w:eastAsiaTheme="minorEastAsia" w:hAnsiTheme="minorBidi" w:cstheme="minorBidi"/>
        </w:rPr>
      </w:pPr>
      <w:r w:rsidRPr="009C4685">
        <w:rPr>
          <w:rFonts w:asciiTheme="minorBidi" w:eastAsiaTheme="minorEastAsia" w:hAnsiTheme="minorBidi" w:cstheme="minorBidi"/>
        </w:rPr>
        <w:t>The results demonstrate that cratering in asphalt and alluvial soil for rectangular surface charges can be expressed as follows, with worked examples being provided at Appendix 1:</w:t>
      </w:r>
    </w:p>
    <w:tbl>
      <w:tblPr>
        <w:tblW w:w="0" w:type="auto"/>
        <w:tblLook w:val="00A0" w:firstRow="1" w:lastRow="0" w:firstColumn="1" w:lastColumn="0" w:noHBand="0" w:noVBand="0"/>
      </w:tblPr>
      <w:tblGrid>
        <w:gridCol w:w="7693"/>
        <w:gridCol w:w="811"/>
      </w:tblGrid>
      <w:tr w:rsidR="009C4685" w:rsidRPr="00A4782F" w14:paraId="2C9FCB8E" w14:textId="77777777" w:rsidTr="00C9349B">
        <w:tc>
          <w:tcPr>
            <w:tcW w:w="7693" w:type="dxa"/>
          </w:tcPr>
          <w:p w14:paraId="045A0DBE" w14:textId="599E34B8" w:rsidR="009C4685" w:rsidRPr="00D153BF" w:rsidRDefault="00986730" w:rsidP="00C9349B">
            <w:pPr>
              <w:jc w:val="center"/>
              <w:rPr>
                <w:rFonts w:ascii="Cambria Math" w:eastAsiaTheme="minorEastAsia" w:hAnsi="Cambria Math" w:cstheme="majorBidi"/>
                <w:sz w:val="22"/>
                <w:szCs w:val="22"/>
                <w:oMath/>
              </w:rPr>
            </w:pPr>
            <m:oMathPara>
              <m:oMath>
                <m:sSub>
                  <m:sSubPr>
                    <m:ctrlPr>
                      <w:rPr>
                        <w:rFonts w:ascii="Cambria Math" w:hAnsi="Cambria Math" w:cstheme="majorBidi"/>
                        <w:i/>
                        <w:sz w:val="22"/>
                        <w:szCs w:val="22"/>
                      </w:rPr>
                    </m:ctrlPr>
                  </m:sSubPr>
                  <m:e>
                    <m:r>
                      <w:rPr>
                        <w:rFonts w:ascii="Cambria Math" w:hAnsi="Cambria Math" w:cstheme="majorBidi"/>
                        <w:sz w:val="22"/>
                        <w:szCs w:val="22"/>
                      </w:rPr>
                      <m:t>M</m:t>
                    </m:r>
                  </m:e>
                  <m:sub>
                    <m:r>
                      <w:rPr>
                        <w:rFonts w:ascii="Cambria Math" w:hAnsi="Cambria Math" w:cstheme="majorBidi"/>
                        <w:sz w:val="22"/>
                        <w:szCs w:val="22"/>
                      </w:rPr>
                      <m:t>asphalt</m:t>
                    </m:r>
                  </m:sub>
                </m:sSub>
                <m:r>
                  <w:rPr>
                    <w:rFonts w:ascii="Cambria Math" w:hAnsi="Cambria Math" w:cstheme="majorBidi"/>
                    <w:sz w:val="22"/>
                    <w:szCs w:val="22"/>
                  </w:rPr>
                  <m:t xml:space="preserve">=617.952 </m:t>
                </m:r>
                <m:sSubSup>
                  <m:sSubSupPr>
                    <m:ctrlPr>
                      <w:rPr>
                        <w:rFonts w:ascii="Cambria Math" w:hAnsi="Cambria Math" w:cstheme="majorBidi"/>
                        <w:i/>
                        <w:sz w:val="22"/>
                        <w:szCs w:val="22"/>
                      </w:rPr>
                    </m:ctrlPr>
                  </m:sSubSupPr>
                  <m:e>
                    <m:r>
                      <w:rPr>
                        <w:rFonts w:ascii="Cambria Math" w:hAnsi="Cambria Math" w:cstheme="majorBidi"/>
                        <w:sz w:val="22"/>
                        <w:szCs w:val="22"/>
                      </w:rPr>
                      <m:t>V</m:t>
                    </m:r>
                  </m:e>
                  <m:sub>
                    <m:r>
                      <w:rPr>
                        <w:rFonts w:ascii="Cambria Math" w:hAnsi="Cambria Math" w:cstheme="majorBidi"/>
                        <w:sz w:val="22"/>
                        <w:szCs w:val="22"/>
                      </w:rPr>
                      <m:t>b</m:t>
                    </m:r>
                  </m:sub>
                  <m:sup>
                    <m:r>
                      <w:rPr>
                        <w:rFonts w:ascii="Cambria Math" w:hAnsi="Cambria Math" w:cstheme="majorBidi"/>
                        <w:sz w:val="22"/>
                        <w:szCs w:val="22"/>
                      </w:rPr>
                      <m:t>0.794</m:t>
                    </m:r>
                  </m:sup>
                </m:sSubSup>
                <m:sSubSup>
                  <m:sSubSupPr>
                    <m:ctrlPr>
                      <w:rPr>
                        <w:rFonts w:ascii="Cambria Math" w:hAnsi="Cambria Math" w:cstheme="majorBidi"/>
                        <w:i/>
                        <w:sz w:val="22"/>
                        <w:szCs w:val="22"/>
                      </w:rPr>
                    </m:ctrlPr>
                  </m:sSubSupPr>
                  <m:e>
                    <m:r>
                      <w:rPr>
                        <w:rFonts w:ascii="Cambria Math" w:hAnsi="Cambria Math" w:cstheme="majorBidi"/>
                        <w:sz w:val="22"/>
                        <w:szCs w:val="22"/>
                      </w:rPr>
                      <m:t>P</m:t>
                    </m:r>
                  </m:e>
                  <m:sub>
                    <m:r>
                      <w:rPr>
                        <w:rFonts w:ascii="Cambria Math" w:hAnsi="Cambria Math" w:cstheme="majorBidi"/>
                        <w:sz w:val="22"/>
                        <w:szCs w:val="22"/>
                      </w:rPr>
                      <m:t>k</m:t>
                    </m:r>
                  </m:sub>
                  <m:sup>
                    <m:r>
                      <w:rPr>
                        <w:rFonts w:ascii="Cambria Math" w:hAnsi="Cambria Math" w:cstheme="majorBidi"/>
                        <w:sz w:val="22"/>
                        <w:szCs w:val="22"/>
                      </w:rPr>
                      <m:t>0.309</m:t>
                    </m:r>
                  </m:sup>
                </m:sSubSup>
                <m:r>
                  <m:rPr>
                    <m:sty m:val="p"/>
                  </m:rPr>
                  <w:rPr>
                    <w:rFonts w:ascii="Cambria Math" w:eastAsiaTheme="minorEastAsia" w:hAnsi="Cambria Math" w:cstheme="majorBidi"/>
                    <w:sz w:val="22"/>
                    <w:szCs w:val="22"/>
                  </w:rPr>
                  <m:t xml:space="preserve">     </m:t>
                </m:r>
              </m:oMath>
            </m:oMathPara>
          </w:p>
        </w:tc>
        <w:tc>
          <w:tcPr>
            <w:tcW w:w="811" w:type="dxa"/>
          </w:tcPr>
          <w:p w14:paraId="0DCDD638" w14:textId="1BBC7465" w:rsidR="009C4685" w:rsidRPr="00A4782F" w:rsidRDefault="009C4685" w:rsidP="00C9349B">
            <w:pPr>
              <w:pStyle w:val="Caption"/>
              <w:jc w:val="right"/>
              <w:rPr>
                <w:rFonts w:asciiTheme="minorBidi" w:hAnsiTheme="minorBidi" w:cstheme="minorBidi"/>
              </w:rPr>
            </w:pPr>
            <w:bookmarkStart w:id="376" w:name="_Toc152142449"/>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27</w:t>
            </w:r>
            <w:r w:rsidR="00260D8A">
              <w:rPr>
                <w:rFonts w:asciiTheme="minorBidi" w:hAnsiTheme="minorBidi" w:cstheme="minorBidi"/>
              </w:rPr>
              <w:fldChar w:fldCharType="end"/>
            </w:r>
            <w:r w:rsidRPr="00A4782F">
              <w:rPr>
                <w:rFonts w:asciiTheme="minorBidi" w:hAnsiTheme="minorBidi" w:cstheme="minorBidi"/>
              </w:rPr>
              <w:t>)</w:t>
            </w:r>
            <w:bookmarkEnd w:id="376"/>
          </w:p>
        </w:tc>
      </w:tr>
      <w:tr w:rsidR="009C4685" w:rsidRPr="00A4782F" w14:paraId="60265928" w14:textId="77777777" w:rsidTr="009C4685">
        <w:tc>
          <w:tcPr>
            <w:tcW w:w="7693" w:type="dxa"/>
          </w:tcPr>
          <w:p w14:paraId="0FBC7D66" w14:textId="36BF2055" w:rsidR="009C4685" w:rsidRPr="009C4685" w:rsidRDefault="00986730" w:rsidP="00C9349B">
            <w:pPr>
              <w:jc w:val="center"/>
              <w:rPr>
                <w:rFonts w:ascii="Cambria Math" w:hAnsi="Cambria Math" w:cstheme="majorBidi"/>
                <w:sz w:val="22"/>
                <w:szCs w:val="22"/>
                <w:oMath/>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r>
                  <w:rPr>
                    <w:rFonts w:ascii="Cambria Math" w:eastAsiaTheme="minorEastAsia" w:hAnsi="Cambria Math" w:cstheme="majorBidi"/>
                    <w:sz w:val="22"/>
                    <w:szCs w:val="22"/>
                  </w:rPr>
                  <m:t>=0.339</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r>
                  <m:rPr>
                    <m:sty m:val="p"/>
                  </m:rPr>
                  <w:rPr>
                    <w:rFonts w:ascii="Cambria Math" w:eastAsiaTheme="minorEastAsia" w:hAnsi="Cambria Math" w:cstheme="majorBidi"/>
                    <w:sz w:val="22"/>
                    <w:szCs w:val="22"/>
                  </w:rPr>
                  <m:t xml:space="preserve">        </m:t>
                </m:r>
                <m:r>
                  <w:rPr>
                    <w:rFonts w:ascii="Cambria Math" w:hAnsi="Cambria Math" w:cstheme="majorBidi"/>
                    <w:sz w:val="22"/>
                    <w:szCs w:val="22"/>
                  </w:rPr>
                  <m:t xml:space="preserve">     </m:t>
                </m:r>
              </m:oMath>
            </m:oMathPara>
          </w:p>
        </w:tc>
        <w:tc>
          <w:tcPr>
            <w:tcW w:w="811" w:type="dxa"/>
          </w:tcPr>
          <w:p w14:paraId="4D235951" w14:textId="376593E7" w:rsidR="009C4685" w:rsidRPr="00A4782F" w:rsidRDefault="009C4685" w:rsidP="00C9349B">
            <w:pPr>
              <w:pStyle w:val="Caption"/>
              <w:jc w:val="right"/>
              <w:rPr>
                <w:rFonts w:asciiTheme="minorBidi" w:hAnsiTheme="minorBidi" w:cstheme="minorBidi"/>
              </w:rPr>
            </w:pPr>
            <w:bookmarkStart w:id="377" w:name="_Toc152142450"/>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28</w:t>
            </w:r>
            <w:r w:rsidR="00260D8A">
              <w:rPr>
                <w:rFonts w:asciiTheme="minorBidi" w:hAnsiTheme="minorBidi" w:cstheme="minorBidi"/>
              </w:rPr>
              <w:fldChar w:fldCharType="end"/>
            </w:r>
            <w:r w:rsidRPr="00A4782F">
              <w:rPr>
                <w:rFonts w:asciiTheme="minorBidi" w:hAnsiTheme="minorBidi" w:cstheme="minorBidi"/>
              </w:rPr>
              <w:t>)</w:t>
            </w:r>
            <w:bookmarkEnd w:id="377"/>
          </w:p>
        </w:tc>
      </w:tr>
      <w:tr w:rsidR="009C4685" w:rsidRPr="00A4782F" w14:paraId="67F0C89C" w14:textId="77777777" w:rsidTr="009C4685">
        <w:tc>
          <w:tcPr>
            <w:tcW w:w="7693" w:type="dxa"/>
          </w:tcPr>
          <w:p w14:paraId="0201AE14" w14:textId="521AE7A4" w:rsidR="009C4685" w:rsidRPr="00D153BF" w:rsidRDefault="00986730" w:rsidP="00C9349B">
            <w:pPr>
              <w:jc w:val="center"/>
              <w:rPr>
                <w:rFonts w:ascii="Cambria Math" w:eastAsiaTheme="minorEastAsia" w:hAnsi="Cambria Math" w:cstheme="majorBidi"/>
                <w:sz w:val="22"/>
                <w:szCs w:val="22"/>
                <w:oMath/>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r>
                  <w:rPr>
                    <w:rFonts w:ascii="Cambria Math" w:eastAsiaTheme="minorEastAsia" w:hAnsi="Cambria Math" w:cstheme="majorBidi"/>
                    <w:sz w:val="22"/>
                    <w:szCs w:val="22"/>
                  </w:rPr>
                  <m:t>=0.89</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r>
                  <w:rPr>
                    <w:rFonts w:ascii="Cambria Math" w:eastAsiaTheme="minorEastAsia" w:hAnsi="Cambria Math" w:cstheme="majorBidi"/>
                    <w:sz w:val="22"/>
                    <w:szCs w:val="22"/>
                  </w:rPr>
                  <m:t xml:space="preserve">     </m:t>
                </m:r>
              </m:oMath>
            </m:oMathPara>
          </w:p>
        </w:tc>
        <w:tc>
          <w:tcPr>
            <w:tcW w:w="811" w:type="dxa"/>
          </w:tcPr>
          <w:p w14:paraId="157FEE97" w14:textId="0233E945" w:rsidR="009C4685" w:rsidRPr="00A4782F" w:rsidRDefault="009C4685" w:rsidP="00C9349B">
            <w:pPr>
              <w:pStyle w:val="Caption"/>
              <w:jc w:val="right"/>
              <w:rPr>
                <w:rFonts w:asciiTheme="minorBidi" w:hAnsiTheme="minorBidi" w:cstheme="minorBidi"/>
              </w:rPr>
            </w:pPr>
            <w:bookmarkStart w:id="378" w:name="_Toc152142451"/>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29</w:t>
            </w:r>
            <w:r w:rsidR="00260D8A">
              <w:rPr>
                <w:rFonts w:asciiTheme="minorBidi" w:hAnsiTheme="minorBidi" w:cstheme="minorBidi"/>
              </w:rPr>
              <w:fldChar w:fldCharType="end"/>
            </w:r>
            <w:r w:rsidRPr="00A4782F">
              <w:rPr>
                <w:rFonts w:asciiTheme="minorBidi" w:hAnsiTheme="minorBidi" w:cstheme="minorBidi"/>
              </w:rPr>
              <w:t>)</w:t>
            </w:r>
            <w:bookmarkEnd w:id="378"/>
          </w:p>
        </w:tc>
      </w:tr>
      <w:tr w:rsidR="009C4685" w:rsidRPr="00A4782F" w14:paraId="2E985F08" w14:textId="77777777" w:rsidTr="009C4685">
        <w:tc>
          <w:tcPr>
            <w:tcW w:w="7693" w:type="dxa"/>
          </w:tcPr>
          <w:p w14:paraId="1B4CEA88" w14:textId="1457AC37" w:rsidR="009C4685" w:rsidRPr="009C4685" w:rsidRDefault="00986730" w:rsidP="00C9349B">
            <w:pPr>
              <w:jc w:val="center"/>
              <w:rPr>
                <w:rFonts w:ascii="Cambria Math" w:eastAsiaTheme="minorEastAsia" w:hAnsi="Cambria Math" w:cstheme="majorBidi"/>
                <w:sz w:val="22"/>
                <w:szCs w:val="22"/>
                <w:oMath/>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r>
                  <w:rPr>
                    <w:rFonts w:ascii="Cambria Math" w:eastAsiaTheme="minorEastAsia" w:hAnsi="Cambria Math" w:cstheme="majorBidi"/>
                    <w:sz w:val="22"/>
                    <w:szCs w:val="22"/>
                  </w:rPr>
                  <m:t>≈3</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r>
                  <m:rPr>
                    <m:sty m:val="p"/>
                  </m:rPr>
                  <w:rPr>
                    <w:rFonts w:ascii="Cambria Math" w:eastAsiaTheme="minorEastAsia" w:hAnsi="Cambria Math" w:cstheme="majorBidi"/>
                    <w:sz w:val="22"/>
                    <w:szCs w:val="22"/>
                  </w:rPr>
                  <m:t xml:space="preserve"> </m:t>
                </m:r>
                <m:r>
                  <w:rPr>
                    <w:rFonts w:ascii="Cambria Math" w:eastAsiaTheme="minorEastAsia" w:hAnsi="Cambria Math" w:cstheme="majorBidi"/>
                    <w:sz w:val="22"/>
                    <w:szCs w:val="22"/>
                  </w:rPr>
                  <m:t xml:space="preserve">             </m:t>
                </m:r>
              </m:oMath>
            </m:oMathPara>
          </w:p>
        </w:tc>
        <w:tc>
          <w:tcPr>
            <w:tcW w:w="811" w:type="dxa"/>
          </w:tcPr>
          <w:p w14:paraId="70CE1F6C" w14:textId="177EFA39" w:rsidR="009C4685" w:rsidRPr="00A4782F" w:rsidRDefault="009C4685" w:rsidP="00C9349B">
            <w:pPr>
              <w:pStyle w:val="Caption"/>
              <w:jc w:val="right"/>
              <w:rPr>
                <w:rFonts w:asciiTheme="minorBidi" w:hAnsiTheme="minorBidi" w:cstheme="minorBidi"/>
              </w:rPr>
            </w:pPr>
            <w:bookmarkStart w:id="379" w:name="_Toc152142452"/>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30</w:t>
            </w:r>
            <w:r w:rsidR="00260D8A">
              <w:rPr>
                <w:rFonts w:asciiTheme="minorBidi" w:hAnsiTheme="minorBidi" w:cstheme="minorBidi"/>
              </w:rPr>
              <w:fldChar w:fldCharType="end"/>
            </w:r>
            <w:r w:rsidRPr="00A4782F">
              <w:rPr>
                <w:rFonts w:asciiTheme="minorBidi" w:hAnsiTheme="minorBidi" w:cstheme="minorBidi"/>
              </w:rPr>
              <w:t>)</w:t>
            </w:r>
            <w:bookmarkEnd w:id="379"/>
          </w:p>
        </w:tc>
      </w:tr>
    </w:tbl>
    <w:p w14:paraId="6F14AD9D" w14:textId="4DC76766" w:rsidR="00B851E8" w:rsidRPr="00F26AB0" w:rsidRDefault="00B851E8" w:rsidP="00F26AB0">
      <w:pPr>
        <w:rPr>
          <w:rFonts w:asciiTheme="minorBidi" w:eastAsiaTheme="minorEastAsia" w:hAnsiTheme="minorBidi" w:cstheme="minorBidi"/>
        </w:rPr>
      </w:pPr>
      <w:r w:rsidRPr="00F26AB0">
        <w:rPr>
          <w:rFonts w:asciiTheme="minorBidi" w:eastAsiaTheme="minorEastAsia" w:hAnsiTheme="minorBidi" w:cstheme="minorBidi"/>
        </w:rPr>
        <w:t>Where:</w:t>
      </w:r>
    </w:p>
    <w:p w14:paraId="07555022" w14:textId="77777777" w:rsidR="00B851E8" w:rsidRPr="00F26AB0" w:rsidRDefault="00B851E8" w:rsidP="00B851E8">
      <w:pPr>
        <w:pStyle w:val="ListParagraph"/>
        <w:numPr>
          <w:ilvl w:val="0"/>
          <w:numId w:val="34"/>
        </w:numPr>
        <w:spacing w:before="0" w:line="240" w:lineRule="auto"/>
        <w:rPr>
          <w:rFonts w:asciiTheme="minorBidi" w:hAnsiTheme="minorBidi" w:cstheme="minorBidi"/>
        </w:rPr>
      </w:pPr>
      <w:r w:rsidRPr="00F26AB0">
        <w:rPr>
          <w:rFonts w:asciiTheme="minorBidi" w:hAnsiTheme="minorBidi" w:cstheme="minorBidi"/>
          <w:i/>
          <w:iCs/>
        </w:rPr>
        <w:t>M</w:t>
      </w:r>
      <w:r w:rsidRPr="00F26AB0">
        <w:rPr>
          <w:rFonts w:asciiTheme="minorBidi" w:hAnsiTheme="minorBidi" w:cstheme="minorBidi"/>
          <w:i/>
          <w:iCs/>
          <w:vertAlign w:val="subscript"/>
        </w:rPr>
        <w:t>asphalt</w:t>
      </w:r>
      <w:r w:rsidRPr="00F26AB0">
        <w:rPr>
          <w:rFonts w:asciiTheme="minorBidi" w:hAnsiTheme="minorBidi" w:cstheme="minorBidi"/>
          <w:i/>
          <w:iCs/>
        </w:rPr>
        <w:t xml:space="preserve"> </w:t>
      </w:r>
      <w:r w:rsidRPr="00F26AB0">
        <w:rPr>
          <w:rFonts w:asciiTheme="minorBidi" w:hAnsiTheme="minorBidi" w:cstheme="minorBidi"/>
        </w:rPr>
        <w:t>= the mass of explosive [TNT</w:t>
      </w:r>
      <w:r w:rsidRPr="00F26AB0">
        <w:rPr>
          <w:rFonts w:asciiTheme="minorBidi" w:hAnsiTheme="minorBidi" w:cstheme="minorBidi"/>
          <w:vertAlign w:val="subscript"/>
        </w:rPr>
        <w:t>e</w:t>
      </w:r>
      <w:r w:rsidRPr="00F26AB0">
        <w:rPr>
          <w:rFonts w:asciiTheme="minorBidi" w:hAnsiTheme="minorBidi" w:cstheme="minorBidi"/>
        </w:rPr>
        <w:t xml:space="preserve"> in kg];</w:t>
      </w:r>
    </w:p>
    <w:p w14:paraId="6EEFD1A2" w14:textId="77777777" w:rsidR="00B851E8" w:rsidRPr="00F26AB0" w:rsidRDefault="00B851E8" w:rsidP="00B851E8">
      <w:pPr>
        <w:pStyle w:val="ListParagraph"/>
        <w:numPr>
          <w:ilvl w:val="0"/>
          <w:numId w:val="34"/>
        </w:numPr>
        <w:spacing w:before="0" w:line="240" w:lineRule="auto"/>
        <w:rPr>
          <w:rFonts w:asciiTheme="minorBidi" w:hAnsiTheme="minorBidi" w:cstheme="minorBidi"/>
        </w:rPr>
      </w:pPr>
      <w:r w:rsidRPr="00F26AB0">
        <w:rPr>
          <w:rFonts w:asciiTheme="minorBidi" w:hAnsiTheme="minorBidi" w:cstheme="minorBidi"/>
          <w:i/>
          <w:iCs/>
        </w:rPr>
        <w:t>V</w:t>
      </w:r>
      <w:r w:rsidRPr="00F26AB0">
        <w:rPr>
          <w:rFonts w:asciiTheme="minorBidi" w:hAnsiTheme="minorBidi" w:cstheme="minorBidi"/>
          <w:i/>
          <w:iCs/>
          <w:vertAlign w:val="subscript"/>
        </w:rPr>
        <w:t>b</w:t>
      </w:r>
      <w:r w:rsidRPr="00F26AB0">
        <w:rPr>
          <w:rFonts w:asciiTheme="minorBidi" w:hAnsiTheme="minorBidi" w:cstheme="minorBidi"/>
        </w:rPr>
        <w:t xml:space="preserve"> = the apparent crater volume [m</w:t>
      </w:r>
      <w:r w:rsidRPr="00F26AB0">
        <w:rPr>
          <w:rFonts w:asciiTheme="minorBidi" w:hAnsiTheme="minorBidi" w:cstheme="minorBidi"/>
          <w:vertAlign w:val="superscript"/>
        </w:rPr>
        <w:t>3</w:t>
      </w:r>
      <w:r w:rsidRPr="00F26AB0">
        <w:rPr>
          <w:rFonts w:asciiTheme="minorBidi" w:hAnsiTheme="minorBidi" w:cstheme="minorBidi"/>
        </w:rPr>
        <w:t>] created by the detonation of a hexahedral surface charge in asphalt</w:t>
      </w:r>
    </w:p>
    <w:p w14:paraId="014A3748" w14:textId="77777777" w:rsidR="00B851E8" w:rsidRPr="00F26AB0" w:rsidRDefault="00B851E8" w:rsidP="00B851E8">
      <w:pPr>
        <w:pStyle w:val="ListParagraph"/>
        <w:numPr>
          <w:ilvl w:val="0"/>
          <w:numId w:val="34"/>
        </w:numPr>
        <w:spacing w:before="0" w:line="240" w:lineRule="auto"/>
        <w:rPr>
          <w:rFonts w:asciiTheme="minorBidi" w:hAnsiTheme="minorBidi" w:cstheme="minorBidi"/>
        </w:rPr>
      </w:pPr>
      <w:r w:rsidRPr="00F26AB0">
        <w:rPr>
          <w:rFonts w:asciiTheme="minorBidi" w:hAnsiTheme="minorBidi" w:cstheme="minorBidi"/>
          <w:i/>
          <w:iCs/>
        </w:rPr>
        <w:t>P</w:t>
      </w:r>
      <w:r w:rsidRPr="00F26AB0">
        <w:rPr>
          <w:rFonts w:asciiTheme="minorBidi" w:hAnsiTheme="minorBidi" w:cstheme="minorBidi"/>
          <w:i/>
          <w:iCs/>
          <w:vertAlign w:val="subscript"/>
        </w:rPr>
        <w:t>k</w:t>
      </w:r>
      <w:r w:rsidRPr="00F26AB0">
        <w:rPr>
          <w:rFonts w:asciiTheme="minorBidi" w:hAnsiTheme="minorBidi" w:cstheme="minorBidi"/>
        </w:rPr>
        <w:t xml:space="preserve"> = the area of the container in contact with the surface [m</w:t>
      </w:r>
      <w:r w:rsidRPr="00F26AB0">
        <w:rPr>
          <w:rFonts w:asciiTheme="minorBidi" w:hAnsiTheme="minorBidi" w:cstheme="minorBidi"/>
          <w:vertAlign w:val="superscript"/>
        </w:rPr>
        <w:t>2</w:t>
      </w:r>
      <w:r w:rsidRPr="00F26AB0">
        <w:rPr>
          <w:rFonts w:asciiTheme="minorBidi" w:hAnsiTheme="minorBidi" w:cstheme="minorBidi"/>
        </w:rPr>
        <w:t xml:space="preserve">]; </w:t>
      </w:r>
    </w:p>
    <w:p w14:paraId="17376959" w14:textId="77777777" w:rsidR="00B851E8" w:rsidRPr="00F26AB0" w:rsidRDefault="00B851E8" w:rsidP="00B851E8">
      <w:pPr>
        <w:pStyle w:val="ListParagraph"/>
        <w:numPr>
          <w:ilvl w:val="0"/>
          <w:numId w:val="34"/>
        </w:numPr>
        <w:spacing w:before="0" w:line="240" w:lineRule="auto"/>
        <w:rPr>
          <w:rFonts w:asciiTheme="minorBidi" w:hAnsiTheme="minorBidi" w:cstheme="minorBidi"/>
        </w:rPr>
      </w:pPr>
      <w:r w:rsidRPr="00F26AB0">
        <w:rPr>
          <w:rFonts w:asciiTheme="minorBidi" w:hAnsiTheme="minorBidi" w:cstheme="minorBidi"/>
          <w:i/>
          <w:iCs/>
        </w:rPr>
        <w:t>V</w:t>
      </w:r>
      <w:r w:rsidRPr="00F26AB0">
        <w:rPr>
          <w:rFonts w:asciiTheme="minorBidi" w:hAnsiTheme="minorBidi" w:cstheme="minorBidi"/>
          <w:i/>
          <w:iCs/>
          <w:vertAlign w:val="subscript"/>
        </w:rPr>
        <w:t>c</w:t>
      </w:r>
      <w:r w:rsidRPr="00F26AB0">
        <w:rPr>
          <w:rFonts w:asciiTheme="minorBidi" w:hAnsiTheme="minorBidi" w:cstheme="minorBidi"/>
          <w:i/>
          <w:iCs/>
        </w:rPr>
        <w:t xml:space="preserve"> = </w:t>
      </w:r>
      <w:r w:rsidRPr="00F26AB0">
        <w:rPr>
          <w:rFonts w:asciiTheme="minorBidi" w:hAnsiTheme="minorBidi" w:cstheme="minorBidi"/>
        </w:rPr>
        <w:t>the theoretical apparent crater volume from Cooper in alluvial soil [m</w:t>
      </w:r>
      <w:r w:rsidRPr="00F26AB0">
        <w:rPr>
          <w:rFonts w:asciiTheme="minorBidi" w:hAnsiTheme="minorBidi" w:cstheme="minorBidi"/>
          <w:vertAlign w:val="superscript"/>
        </w:rPr>
        <w:t>3</w:t>
      </w:r>
      <w:r w:rsidRPr="00F26AB0">
        <w:rPr>
          <w:rFonts w:asciiTheme="minorBidi" w:hAnsiTheme="minorBidi" w:cstheme="minorBidi"/>
        </w:rPr>
        <w:t>];</w:t>
      </w:r>
    </w:p>
    <w:p w14:paraId="43D14AE8" w14:textId="77777777" w:rsidR="00B851E8" w:rsidRPr="00F26AB0" w:rsidRDefault="00B851E8" w:rsidP="00B851E8">
      <w:pPr>
        <w:pStyle w:val="ListParagraph"/>
        <w:numPr>
          <w:ilvl w:val="0"/>
          <w:numId w:val="34"/>
        </w:numPr>
        <w:spacing w:before="0" w:line="240" w:lineRule="auto"/>
        <w:rPr>
          <w:rFonts w:asciiTheme="minorBidi" w:hAnsiTheme="minorBidi" w:cstheme="minorBidi"/>
        </w:rPr>
      </w:pPr>
      <w:r w:rsidRPr="00F26AB0">
        <w:rPr>
          <w:rFonts w:asciiTheme="minorBidi" w:hAnsiTheme="minorBidi" w:cstheme="minorBidi"/>
          <w:i/>
          <w:iCs/>
        </w:rPr>
        <w:t>V</w:t>
      </w:r>
      <w:r w:rsidRPr="00F26AB0">
        <w:rPr>
          <w:rFonts w:asciiTheme="minorBidi" w:hAnsiTheme="minorBidi" w:cstheme="minorBidi"/>
          <w:i/>
          <w:iCs/>
          <w:vertAlign w:val="subscript"/>
        </w:rPr>
        <w:t>a</w:t>
      </w:r>
      <w:r w:rsidRPr="00F26AB0">
        <w:rPr>
          <w:rFonts w:asciiTheme="minorBidi" w:hAnsiTheme="minorBidi" w:cstheme="minorBidi"/>
          <w:i/>
          <w:iCs/>
        </w:rPr>
        <w:t xml:space="preserve"> = </w:t>
      </w:r>
      <w:r w:rsidRPr="00F26AB0">
        <w:rPr>
          <w:rFonts w:asciiTheme="minorBidi" w:hAnsiTheme="minorBidi" w:cstheme="minorBidi"/>
        </w:rPr>
        <w:t>the apparent crater volume from the surface detonation of a hexahedral container in alluvial soil [m</w:t>
      </w:r>
      <w:r w:rsidRPr="00F26AB0">
        <w:rPr>
          <w:rFonts w:asciiTheme="minorBidi" w:hAnsiTheme="minorBidi" w:cstheme="minorBidi"/>
          <w:vertAlign w:val="superscript"/>
        </w:rPr>
        <w:t>3</w:t>
      </w:r>
      <w:r w:rsidRPr="00F26AB0">
        <w:rPr>
          <w:rFonts w:asciiTheme="minorBidi" w:hAnsiTheme="minorBidi" w:cstheme="minorBidi"/>
        </w:rPr>
        <w:t>]</w:t>
      </w:r>
    </w:p>
    <w:p w14:paraId="4F3387E0" w14:textId="77777777" w:rsidR="00B851E8" w:rsidRPr="00F26AB0" w:rsidRDefault="00B851E8" w:rsidP="00B851E8">
      <w:pPr>
        <w:pStyle w:val="ListParagraph"/>
        <w:numPr>
          <w:ilvl w:val="0"/>
          <w:numId w:val="34"/>
        </w:numPr>
        <w:spacing w:before="0" w:line="240" w:lineRule="auto"/>
        <w:rPr>
          <w:rFonts w:asciiTheme="minorBidi" w:hAnsiTheme="minorBidi" w:cstheme="minorBidi"/>
        </w:rPr>
      </w:pPr>
      <w:r w:rsidRPr="00F26AB0">
        <w:rPr>
          <w:rFonts w:asciiTheme="minorBidi" w:hAnsiTheme="minorBidi" w:cstheme="minorBidi"/>
        </w:rPr>
        <w:t>the ratio of mean experimental crater depth (H</w:t>
      </w:r>
      <w:r w:rsidRPr="00F26AB0">
        <w:rPr>
          <w:rFonts w:asciiTheme="minorBidi" w:hAnsiTheme="minorBidi" w:cstheme="minorBidi"/>
          <w:vertAlign w:val="subscript"/>
        </w:rPr>
        <w:t>2Exp</w:t>
      </w:r>
      <w:r w:rsidRPr="00F26AB0">
        <w:rPr>
          <w:rFonts w:asciiTheme="minorBidi" w:hAnsiTheme="minorBidi" w:cstheme="minorBidi"/>
        </w:rPr>
        <w:t>/H</w:t>
      </w:r>
      <w:r w:rsidRPr="00F26AB0">
        <w:rPr>
          <w:rFonts w:asciiTheme="minorBidi" w:hAnsiTheme="minorBidi" w:cstheme="minorBidi"/>
          <w:vertAlign w:val="subscript"/>
        </w:rPr>
        <w:t>2C</w:t>
      </w:r>
      <w:r w:rsidRPr="00F26AB0">
        <w:rPr>
          <w:rFonts w:asciiTheme="minorBidi" w:hAnsiTheme="minorBidi" w:cstheme="minorBidi"/>
        </w:rPr>
        <w:t>) and crater volume compared to Cooper (</w:t>
      </w:r>
      <w:r w:rsidRPr="00F26AB0">
        <w:rPr>
          <w:rFonts w:asciiTheme="minorBidi" w:hAnsiTheme="minorBidi" w:cstheme="minorBidi"/>
          <w:i/>
          <w:iCs/>
        </w:rPr>
        <w:t>V</w:t>
      </w:r>
      <w:r w:rsidRPr="00F26AB0">
        <w:rPr>
          <w:rFonts w:asciiTheme="minorBidi" w:hAnsiTheme="minorBidi" w:cstheme="minorBidi"/>
          <w:i/>
          <w:iCs/>
          <w:vertAlign w:val="subscript"/>
        </w:rPr>
        <w:t>e</w:t>
      </w:r>
      <w:r w:rsidRPr="00F26AB0">
        <w:rPr>
          <w:rFonts w:asciiTheme="minorBidi" w:hAnsiTheme="minorBidi" w:cstheme="minorBidi"/>
          <w:i/>
          <w:iCs/>
        </w:rPr>
        <w:t>/V</w:t>
      </w:r>
      <w:r w:rsidRPr="00F26AB0">
        <w:rPr>
          <w:rFonts w:asciiTheme="minorBidi" w:hAnsiTheme="minorBidi" w:cstheme="minorBidi"/>
          <w:i/>
          <w:iCs/>
          <w:vertAlign w:val="subscript"/>
        </w:rPr>
        <w:t>c</w:t>
      </w:r>
      <w:r w:rsidRPr="00F26AB0">
        <w:rPr>
          <w:rFonts w:asciiTheme="minorBidi" w:hAnsiTheme="minorBidi" w:cstheme="minorBidi"/>
        </w:rPr>
        <w:t>).</w:t>
      </w:r>
    </w:p>
    <w:p w14:paraId="06F07997" w14:textId="77777777" w:rsidR="00B851E8" w:rsidRPr="00F26AB0" w:rsidRDefault="00B851E8" w:rsidP="00B851E8">
      <w:pPr>
        <w:pStyle w:val="ListParagraph"/>
        <w:numPr>
          <w:ilvl w:val="0"/>
          <w:numId w:val="34"/>
        </w:numPr>
        <w:spacing w:before="0" w:line="240" w:lineRule="auto"/>
        <w:rPr>
          <w:rFonts w:asciiTheme="minorBidi" w:hAnsiTheme="minorBidi" w:cstheme="minorBidi"/>
        </w:rPr>
      </w:pPr>
      <w:r w:rsidRPr="00F26AB0">
        <w:rPr>
          <w:rFonts w:asciiTheme="minorBidi" w:hAnsiTheme="minorBidi" w:cstheme="minorBidi"/>
        </w:rPr>
        <w:t>the H:L ratio of the hexahedral charge lies between 1.0 and 1.5.</w:t>
      </w:r>
    </w:p>
    <w:p w14:paraId="78519622" w14:textId="19860D5C" w:rsidR="00B851E8" w:rsidRPr="00F26AB0" w:rsidRDefault="00B851E8" w:rsidP="00B851E8">
      <w:pPr>
        <w:rPr>
          <w:rFonts w:asciiTheme="minorBidi" w:eastAsiaTheme="minorEastAsia" w:hAnsiTheme="minorBidi" w:cstheme="minorBidi"/>
        </w:rPr>
      </w:pPr>
      <w:r w:rsidRPr="00F26AB0">
        <w:rPr>
          <w:rFonts w:asciiTheme="minorBidi" w:eastAsiaTheme="minorEastAsia" w:hAnsiTheme="minorBidi" w:cstheme="minorBidi"/>
        </w:rPr>
        <w:t>Given that the cratering efficiency (E</w:t>
      </w:r>
      <w:r w:rsidRPr="00F26AB0">
        <w:rPr>
          <w:rFonts w:asciiTheme="minorBidi" w:eastAsiaTheme="minorEastAsia" w:hAnsiTheme="minorBidi" w:cstheme="minorBidi"/>
          <w:vertAlign w:val="subscript"/>
        </w:rPr>
        <w:t>CR</w:t>
      </w:r>
      <w:r w:rsidRPr="00F26AB0">
        <w:rPr>
          <w:rFonts w:asciiTheme="minorBidi" w:eastAsiaTheme="minorEastAsia" w:hAnsiTheme="minorBidi" w:cstheme="minorBidi"/>
        </w:rPr>
        <w:t xml:space="preserve">) for a vast number of soil types has been calculated over the years and is available at these literature references </w:t>
      </w:r>
      <w:sdt>
        <w:sdtPr>
          <w:rPr>
            <w:rFonts w:asciiTheme="minorBidi" w:eastAsiaTheme="minorEastAsia" w:hAnsiTheme="minorBidi" w:cstheme="minorBidi"/>
          </w:rPr>
          <w:id w:val="-616292393"/>
          <w:citation/>
        </w:sdtPr>
        <w:sdtEndPr/>
        <w:sdtContent>
          <w:r w:rsidRPr="00F26AB0">
            <w:rPr>
              <w:rFonts w:asciiTheme="minorBidi" w:eastAsiaTheme="minorEastAsia" w:hAnsiTheme="minorBidi" w:cstheme="minorBidi"/>
            </w:rPr>
            <w:fldChar w:fldCharType="begin"/>
          </w:r>
          <w:r w:rsidRPr="00F26AB0">
            <w:rPr>
              <w:rFonts w:asciiTheme="minorBidi" w:eastAsiaTheme="minorEastAsia" w:hAnsiTheme="minorBidi" w:cstheme="minorBidi"/>
            </w:rPr>
            <w:instrText xml:space="preserve"> CITATION Coo97 \l 2057 </w:instrText>
          </w:r>
          <w:r w:rsidRPr="00F26AB0">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[297]</w:t>
          </w:r>
          <w:r w:rsidRPr="00F26AB0">
            <w:rPr>
              <w:rFonts w:asciiTheme="minorBidi" w:eastAsiaTheme="minorEastAsia" w:hAnsiTheme="minorBidi" w:cstheme="minorBidi"/>
            </w:rPr>
            <w:fldChar w:fldCharType="end"/>
          </w:r>
        </w:sdtContent>
      </w:sdt>
      <w:r w:rsidRPr="00F26AB0">
        <w:rPr>
          <w:rFonts w:asciiTheme="minorBidi" w:eastAsiaTheme="minorEastAsia" w:hAnsiTheme="minorBidi" w:cstheme="minorBidi"/>
        </w:rPr>
        <w:t xml:space="preserve"> </w:t>
      </w:r>
      <w:sdt>
        <w:sdtPr>
          <w:rPr>
            <w:rFonts w:asciiTheme="minorBidi" w:eastAsiaTheme="minorEastAsia" w:hAnsiTheme="minorBidi" w:cstheme="minorBidi"/>
          </w:rPr>
          <w:id w:val="1956510073"/>
          <w:citation/>
        </w:sdtPr>
        <w:sdtEndPr/>
        <w:sdtContent>
          <w:r w:rsidRPr="00F26AB0">
            <w:rPr>
              <w:rFonts w:asciiTheme="minorBidi" w:eastAsiaTheme="minorEastAsia" w:hAnsiTheme="minorBidi" w:cstheme="minorBidi"/>
            </w:rPr>
            <w:fldChar w:fldCharType="begin"/>
          </w:r>
          <w:r w:rsidRPr="00F26AB0">
            <w:rPr>
              <w:rFonts w:asciiTheme="minorBidi" w:eastAsiaTheme="minorEastAsia" w:hAnsiTheme="minorBidi" w:cstheme="minorBidi"/>
            </w:rPr>
            <w:instrText xml:space="preserve"> CITATION Def79 \l 2057 </w:instrText>
          </w:r>
          <w:r w:rsidRPr="00F26AB0">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[323]</w:t>
          </w:r>
          <w:r w:rsidRPr="00F26AB0">
            <w:rPr>
              <w:rFonts w:asciiTheme="minorBidi" w:eastAsiaTheme="minorEastAsia" w:hAnsiTheme="minorBidi" w:cstheme="minorBidi"/>
            </w:rPr>
            <w:fldChar w:fldCharType="end"/>
          </w:r>
        </w:sdtContent>
      </w:sdt>
      <w:r w:rsidRPr="00F26AB0">
        <w:rPr>
          <w:rFonts w:asciiTheme="minorBidi" w:eastAsiaTheme="minorEastAsia" w:hAnsiTheme="minorBidi" w:cstheme="minorBidi"/>
        </w:rPr>
        <w:t>, further work may be able to utilise the following equation of Cooper to deliver approximations for other media given that the crater radius (</w:t>
      </w:r>
      <w:r w:rsidRPr="00F26AB0">
        <w:rPr>
          <w:rFonts w:asciiTheme="minorBidi" w:eastAsiaTheme="minorEastAsia" w:hAnsiTheme="minorBidi" w:cstheme="minorBidi"/>
          <w:i/>
          <w:iCs/>
        </w:rPr>
        <w:t>R</w:t>
      </w:r>
      <w:r w:rsidRPr="00F26AB0">
        <w:rPr>
          <w:rFonts w:asciiTheme="minorBidi" w:eastAsiaTheme="minorEastAsia" w:hAnsiTheme="minorBidi" w:cstheme="minorBidi"/>
          <w:i/>
          <w:iCs/>
          <w:vertAlign w:val="subscript"/>
        </w:rPr>
        <w:t>a</w:t>
      </w:r>
      <w:r w:rsidRPr="00F26AB0">
        <w:rPr>
          <w:rFonts w:asciiTheme="minorBidi" w:eastAsiaTheme="minorEastAsia" w:hAnsiTheme="minorBidi" w:cstheme="minorBidi"/>
        </w:rPr>
        <w:t xml:space="preserve">), </w:t>
      </w:r>
      <w:r w:rsidRPr="00F26AB0">
        <w:rPr>
          <w:rFonts w:asciiTheme="minorBidi" w:eastAsiaTheme="minorEastAsia" w:hAnsiTheme="minorBidi" w:cstheme="minorBidi"/>
          <w:i/>
          <w:iCs/>
        </w:rPr>
        <w:t>P</w:t>
      </w:r>
      <w:r w:rsidRPr="00F26AB0">
        <w:rPr>
          <w:rFonts w:asciiTheme="minorBidi" w:eastAsiaTheme="minorEastAsia" w:hAnsiTheme="minorBidi" w:cstheme="minorBidi"/>
          <w:i/>
          <w:iCs/>
          <w:vertAlign w:val="subscript"/>
        </w:rPr>
        <w:t>cj</w:t>
      </w:r>
      <w:r w:rsidRPr="00F26AB0">
        <w:rPr>
          <w:rFonts w:asciiTheme="minorBidi" w:eastAsiaTheme="minorEastAsia" w:hAnsiTheme="minorBidi" w:cstheme="minorBidi"/>
        </w:rPr>
        <w:t xml:space="preserve"> and </w:t>
      </w:r>
      <w:r w:rsidRPr="00F26AB0">
        <w:rPr>
          <w:rFonts w:asciiTheme="minorBidi" w:eastAsiaTheme="minorEastAsia" w:hAnsiTheme="minorBidi" w:cstheme="minorBidi"/>
          <w:i/>
          <w:iCs/>
        </w:rPr>
        <w:t>M</w:t>
      </w:r>
      <w:r w:rsidRPr="00F26AB0">
        <w:rPr>
          <w:rFonts w:asciiTheme="minorBidi" w:eastAsiaTheme="minorEastAsia" w:hAnsiTheme="minorBidi" w:cstheme="minorBidi"/>
          <w:i/>
          <w:iCs/>
          <w:vertAlign w:val="superscript"/>
        </w:rPr>
        <w:t>1/3</w:t>
      </w:r>
      <w:r w:rsidRPr="00F26AB0">
        <w:rPr>
          <w:rFonts w:asciiTheme="minorBidi" w:eastAsiaTheme="minorEastAsia" w:hAnsiTheme="minorBidi" w:cstheme="minorBidi"/>
        </w:rPr>
        <w:t xml:space="preserve"> can be determined by simple calculation (see equations 1 – 6 and 18):</w:t>
      </w:r>
    </w:p>
    <w:tbl>
      <w:tblPr>
        <w:tblW w:w="0" w:type="auto"/>
        <w:tblLook w:val="00A0" w:firstRow="1" w:lastRow="0" w:firstColumn="1" w:lastColumn="0" w:noHBand="0" w:noVBand="0"/>
      </w:tblPr>
      <w:tblGrid>
        <w:gridCol w:w="7693"/>
        <w:gridCol w:w="811"/>
      </w:tblGrid>
      <w:tr w:rsidR="00F26AB0" w:rsidRPr="00A4782F" w14:paraId="3FAD1541" w14:textId="77777777" w:rsidTr="00C9349B">
        <w:tc>
          <w:tcPr>
            <w:tcW w:w="7693" w:type="dxa"/>
          </w:tcPr>
          <w:p w14:paraId="44158630" w14:textId="36585EFA" w:rsidR="00F26AB0" w:rsidRPr="00D153BF" w:rsidRDefault="00986730" w:rsidP="00C9349B">
            <w:pPr>
              <w:jc w:val="center"/>
              <w:rPr>
                <w:rFonts w:ascii="Cambria Math" w:eastAsiaTheme="minorEastAsia" w:hAnsi="Cambria Math" w:cstheme="majorBidi"/>
                <w:sz w:val="22"/>
                <w:szCs w:val="22"/>
                <w:oMath/>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R</m:t>
                    </m:r>
                  </m:e>
                  <m:sub>
                    <m:r>
                      <w:rPr>
                        <w:rFonts w:ascii="Cambria Math" w:eastAsiaTheme="minorEastAsia" w:hAnsi="Cambria Math" w:cstheme="majorBidi"/>
                        <w:sz w:val="22"/>
                        <w:szCs w:val="22"/>
                      </w:rPr>
                      <m:t>a</m:t>
                    </m:r>
                  </m:sub>
                </m:sSub>
                <m:r>
                  <w:rPr>
                    <w:rFonts w:ascii="Cambria Math" w:eastAsiaTheme="minorEastAsia" w:hAnsi="Cambria Math" w:cstheme="majorBidi"/>
                    <w:sz w:val="22"/>
                    <w:szCs w:val="22"/>
                  </w:rPr>
                  <m:t>=(0.46+0.027</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P</m:t>
                    </m:r>
                  </m:e>
                  <m:sub>
                    <m:r>
                      <w:rPr>
                        <w:rFonts w:ascii="Cambria Math" w:eastAsiaTheme="minorEastAsia" w:hAnsi="Cambria Math" w:cstheme="majorBidi"/>
                        <w:sz w:val="22"/>
                        <w:szCs w:val="22"/>
                      </w:rPr>
                      <m:t>cj</m:t>
                    </m:r>
                  </m:sub>
                </m:sSub>
                <m:r>
                  <w:rPr>
                    <w:rFonts w:ascii="Cambria Math" w:eastAsiaTheme="minorEastAsia" w:hAnsi="Cambria Math" w:cstheme="majorBidi"/>
                    <w:sz w:val="22"/>
                    <w:szCs w:val="22"/>
                  </w:rPr>
                  <m:t>)</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(2</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E</m:t>
                        </m:r>
                      </m:e>
                      <m:sub>
                        <m:r>
                          <w:rPr>
                            <w:rFonts w:ascii="Cambria Math" w:eastAsiaTheme="minorEastAsia" w:hAnsi="Cambria Math" w:cstheme="majorBidi"/>
                            <w:sz w:val="22"/>
                            <w:szCs w:val="22"/>
                          </w:rPr>
                          <m:t>CR</m:t>
                        </m:r>
                      </m:sub>
                    </m:sSub>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r>
                  <m:rPr>
                    <m:sty m:val="p"/>
                  </m:rPr>
                  <w:rPr>
                    <w:rFonts w:ascii="Cambria Math" w:eastAsiaTheme="minorEastAsia" w:hAnsi="Cambria Math" w:cstheme="majorBidi"/>
                    <w:sz w:val="22"/>
                    <w:szCs w:val="22"/>
                  </w:rPr>
                  <m:t xml:space="preserve">   </m:t>
                </m:r>
              </m:oMath>
            </m:oMathPara>
          </w:p>
        </w:tc>
        <w:tc>
          <w:tcPr>
            <w:tcW w:w="811" w:type="dxa"/>
          </w:tcPr>
          <w:p w14:paraId="08C9C592" w14:textId="5DDACB3D" w:rsidR="00F26AB0" w:rsidRPr="00A4782F" w:rsidRDefault="00F26AB0" w:rsidP="00C9349B">
            <w:pPr>
              <w:pStyle w:val="Caption"/>
              <w:jc w:val="right"/>
              <w:rPr>
                <w:rFonts w:asciiTheme="minorBidi" w:hAnsiTheme="minorBidi" w:cstheme="minorBidi"/>
              </w:rPr>
            </w:pPr>
            <w:bookmarkStart w:id="380" w:name="_Toc152142453"/>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6</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31</w:t>
            </w:r>
            <w:r w:rsidR="00260D8A">
              <w:rPr>
                <w:rFonts w:asciiTheme="minorBidi" w:hAnsiTheme="minorBidi" w:cstheme="minorBidi"/>
              </w:rPr>
              <w:fldChar w:fldCharType="end"/>
            </w:r>
            <w:r w:rsidRPr="00A4782F">
              <w:rPr>
                <w:rFonts w:asciiTheme="minorBidi" w:hAnsiTheme="minorBidi" w:cstheme="minorBidi"/>
              </w:rPr>
              <w:t>)</w:t>
            </w:r>
            <w:bookmarkEnd w:id="380"/>
          </w:p>
        </w:tc>
      </w:tr>
    </w:tbl>
    <w:p w14:paraId="08AA9AA3" w14:textId="77777777" w:rsidR="00E5380B" w:rsidRPr="009F1692" w:rsidRDefault="00E5380B" w:rsidP="00B851E8">
      <w:pPr>
        <w:rPr>
          <w:rFonts w:asciiTheme="majorBidi" w:hAnsiTheme="majorBidi" w:cstheme="majorBidi"/>
          <w:sz w:val="22"/>
          <w:szCs w:val="22"/>
        </w:rPr>
      </w:pPr>
    </w:p>
    <w:p w14:paraId="08DD5455" w14:textId="77777777" w:rsidR="00B851E8" w:rsidRPr="009F1692" w:rsidRDefault="00B851E8" w:rsidP="00356853">
      <w:pPr>
        <w:pStyle w:val="Heading3"/>
      </w:pPr>
      <w:bookmarkStart w:id="381" w:name="_Toc152159627"/>
      <w:r w:rsidRPr="009F1692">
        <w:t>The impact on people and structures</w:t>
      </w:r>
      <w:bookmarkEnd w:id="381"/>
    </w:p>
    <w:p w14:paraId="4364117D" w14:textId="11424DFA" w:rsidR="00B851E8" w:rsidRPr="00356853" w:rsidRDefault="00B851E8" w:rsidP="00B851E8">
      <w:pPr>
        <w:rPr>
          <w:rFonts w:asciiTheme="minorBidi" w:hAnsiTheme="minorBidi" w:cstheme="minorBidi"/>
        </w:rPr>
      </w:pPr>
      <w:r w:rsidRPr="00356853">
        <w:rPr>
          <w:rFonts w:asciiTheme="minorBidi" w:hAnsiTheme="minorBidi" w:cstheme="minorBidi"/>
        </w:rPr>
        <w:t xml:space="preserve">Now that the performance of HME in spherical or hexahedral containers can be determined from crater size in alluvial soil and asphalt, these parameters can now be applied to Kingery-Bulmash for surface explosions </w:t>
      </w:r>
      <w:sdt>
        <w:sdtPr>
          <w:rPr>
            <w:rFonts w:asciiTheme="minorBidi" w:hAnsiTheme="minorBidi" w:cstheme="minorBidi"/>
          </w:rPr>
          <w:id w:val="-741561031"/>
          <w:citation/>
        </w:sdtPr>
        <w:sdtEndPr/>
        <w:sdtContent>
          <w:r w:rsidRPr="00356853">
            <w:rPr>
              <w:rFonts w:asciiTheme="minorBidi" w:hAnsiTheme="minorBidi" w:cstheme="minorBidi"/>
            </w:rPr>
            <w:fldChar w:fldCharType="begin"/>
          </w:r>
          <w:r w:rsidRPr="00356853">
            <w:rPr>
              <w:rFonts w:asciiTheme="minorBidi" w:hAnsiTheme="minorBidi" w:cstheme="minorBidi"/>
            </w:rPr>
            <w:instrText xml:space="preserve"> CITATION Kin841 \l 2057 </w:instrText>
          </w:r>
          <w:r w:rsidRPr="00356853">
            <w:rPr>
              <w:rFonts w:asciiTheme="minorBidi" w:hAnsiTheme="minorBidi" w:cstheme="minorBidi"/>
            </w:rPr>
            <w:fldChar w:fldCharType="separate"/>
          </w:r>
          <w:r w:rsidR="00580D52" w:rsidRPr="00580D52">
            <w:rPr>
              <w:rFonts w:asciiTheme="minorBidi" w:hAnsiTheme="minorBidi" w:cstheme="minorBidi"/>
              <w:noProof/>
            </w:rPr>
            <w:t>[287]</w:t>
          </w:r>
          <w:r w:rsidRPr="00356853">
            <w:rPr>
              <w:rFonts w:asciiTheme="minorBidi" w:hAnsiTheme="minorBidi" w:cstheme="minorBidi"/>
            </w:rPr>
            <w:fldChar w:fldCharType="end"/>
          </w:r>
        </w:sdtContent>
      </w:sdt>
      <w:r w:rsidRPr="00356853">
        <w:rPr>
          <w:rFonts w:asciiTheme="minorBidi" w:hAnsiTheme="minorBidi" w:cstheme="minorBidi"/>
        </w:rPr>
        <w:t xml:space="preserve"> to assess likely blast injury. </w:t>
      </w:r>
    </w:p>
    <w:p w14:paraId="43412962" w14:textId="0DD1DE95" w:rsidR="00022D5B" w:rsidRDefault="00B851E8" w:rsidP="00022D5B">
      <w:pPr>
        <w:rPr>
          <w:rFonts w:asciiTheme="minorBidi" w:hAnsiTheme="minorBidi" w:cstheme="minorBidi"/>
        </w:rPr>
      </w:pPr>
      <w:r w:rsidRPr="00356853">
        <w:rPr>
          <w:rFonts w:asciiTheme="minorBidi" w:hAnsiTheme="minorBidi" w:cstheme="minorBidi"/>
        </w:rPr>
        <w:t>For example, suppose that forensic analysis had determined that the explosive used in worked example 2 (Appendix 1) was indeed AN-Al, and that from the crater analysis the mass of the charge had been established as approximately 28 kg. In that case, the following (see</w:t>
      </w:r>
      <w:r w:rsidR="00022D5B">
        <w:rPr>
          <w:rFonts w:asciiTheme="minorBidi" w:hAnsiTheme="minorBidi" w:cstheme="minorBidi"/>
        </w:rPr>
        <w:t xml:space="preserve"> </w:t>
      </w:r>
      <w:r w:rsidR="00D511ED">
        <w:rPr>
          <w:rFonts w:asciiTheme="minorBidi" w:hAnsiTheme="minorBidi" w:cstheme="minorBidi"/>
        </w:rPr>
        <w:fldChar w:fldCharType="begin"/>
      </w:r>
      <w:r w:rsidR="00D511ED">
        <w:rPr>
          <w:rFonts w:asciiTheme="minorBidi" w:hAnsiTheme="minorBidi" w:cstheme="minorBidi"/>
        </w:rPr>
        <w:instrText xml:space="preserve"> REF _Ref151827186 \h </w:instrText>
      </w:r>
      <w:r w:rsidR="00D511ED">
        <w:rPr>
          <w:rFonts w:asciiTheme="minorBidi" w:hAnsiTheme="minorBidi" w:cstheme="minorBidi"/>
        </w:rPr>
      </w:r>
      <w:r w:rsidR="00D511ED">
        <w:rPr>
          <w:rFonts w:asciiTheme="minorBidi"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7</w:t>
      </w:r>
      <w:r w:rsidR="00D511ED">
        <w:rPr>
          <w:rFonts w:asciiTheme="minorBidi" w:hAnsiTheme="minorBidi" w:cstheme="minorBidi"/>
        </w:rPr>
        <w:fldChar w:fldCharType="end"/>
      </w:r>
      <w:r w:rsidRPr="00356853">
        <w:rPr>
          <w:rFonts w:asciiTheme="minorBidi" w:hAnsiTheme="minorBidi" w:cstheme="minorBidi"/>
        </w:rPr>
        <w:t xml:space="preserve">) can be determined for TNTe 24.36 kg at distances of 1, 5, 10 and 20 m from the detonation using the equations determined by Bulson </w:t>
      </w:r>
      <w:sdt>
        <w:sdtPr>
          <w:rPr>
            <w:rFonts w:asciiTheme="minorBidi" w:hAnsiTheme="minorBidi" w:cstheme="minorBidi"/>
          </w:rPr>
          <w:id w:val="-505208174"/>
          <w:citation/>
        </w:sdtPr>
        <w:sdtEndPr/>
        <w:sdtContent>
          <w:r w:rsidRPr="00356853">
            <w:rPr>
              <w:rFonts w:asciiTheme="minorBidi" w:hAnsiTheme="minorBidi" w:cstheme="minorBidi"/>
            </w:rPr>
            <w:fldChar w:fldCharType="begin"/>
          </w:r>
          <w:r w:rsidRPr="00356853">
            <w:rPr>
              <w:rFonts w:asciiTheme="minorBidi" w:hAnsiTheme="minorBidi" w:cstheme="minorBidi"/>
            </w:rPr>
            <w:instrText xml:space="preserve"> CITATION Bul97 \l 2057 </w:instrText>
          </w:r>
          <w:r w:rsidRPr="00356853">
            <w:rPr>
              <w:rFonts w:asciiTheme="minorBidi" w:hAnsiTheme="minorBidi" w:cstheme="minorBidi"/>
            </w:rPr>
            <w:fldChar w:fldCharType="separate"/>
          </w:r>
          <w:r w:rsidR="00580D52" w:rsidRPr="00580D52">
            <w:rPr>
              <w:rFonts w:asciiTheme="minorBidi" w:hAnsiTheme="minorBidi" w:cstheme="minorBidi"/>
              <w:noProof/>
            </w:rPr>
            <w:t>[324]</w:t>
          </w:r>
          <w:r w:rsidRPr="00356853">
            <w:rPr>
              <w:rFonts w:asciiTheme="minorBidi" w:hAnsiTheme="minorBidi" w:cstheme="minorBidi"/>
            </w:rPr>
            <w:fldChar w:fldCharType="end"/>
          </w:r>
        </w:sdtContent>
      </w:sdt>
      <w:r w:rsidRPr="00356853">
        <w:rPr>
          <w:rFonts w:asciiTheme="minorBidi" w:hAnsiTheme="minorBidi" w:cstheme="minorBidi"/>
        </w:rPr>
        <w:t xml:space="preserve"> and Vasilis et al </w:t>
      </w:r>
      <w:sdt>
        <w:sdtPr>
          <w:rPr>
            <w:rFonts w:asciiTheme="minorBidi" w:hAnsiTheme="minorBidi" w:cstheme="minorBidi"/>
          </w:rPr>
          <w:id w:val="1810207484"/>
          <w:citation/>
        </w:sdtPr>
        <w:sdtEndPr/>
        <w:sdtContent>
          <w:r w:rsidRPr="00356853">
            <w:rPr>
              <w:rFonts w:asciiTheme="minorBidi" w:hAnsiTheme="minorBidi" w:cstheme="minorBidi"/>
            </w:rPr>
            <w:fldChar w:fldCharType="begin"/>
          </w:r>
          <w:r w:rsidRPr="00356853">
            <w:rPr>
              <w:rFonts w:asciiTheme="minorBidi" w:hAnsiTheme="minorBidi" w:cstheme="minorBidi"/>
            </w:rPr>
            <w:instrText xml:space="preserve"> CITATION Vas13 \l 2057 </w:instrText>
          </w:r>
          <w:r w:rsidRPr="00356853">
            <w:rPr>
              <w:rFonts w:asciiTheme="minorBidi" w:hAnsiTheme="minorBidi" w:cstheme="minorBidi"/>
            </w:rPr>
            <w:fldChar w:fldCharType="separate"/>
          </w:r>
          <w:r w:rsidR="00580D52" w:rsidRPr="00580D52">
            <w:rPr>
              <w:rFonts w:asciiTheme="minorBidi" w:hAnsiTheme="minorBidi" w:cstheme="minorBidi"/>
              <w:noProof/>
            </w:rPr>
            <w:t>[325]</w:t>
          </w:r>
          <w:r w:rsidRPr="00356853">
            <w:rPr>
              <w:rFonts w:asciiTheme="minorBidi" w:hAnsiTheme="minorBidi" w:cstheme="minorBidi"/>
            </w:rPr>
            <w:fldChar w:fldCharType="end"/>
          </w:r>
        </w:sdtContent>
      </w:sdt>
      <w:r w:rsidRPr="00356853">
        <w:rPr>
          <w:rFonts w:asciiTheme="minorBidi" w:hAnsiTheme="minorBidi" w:cstheme="minorBidi"/>
        </w:rPr>
        <w:t>:</w:t>
      </w:r>
    </w:p>
    <w:p w14:paraId="0CCE409D" w14:textId="759A7E01" w:rsidR="00022D5B" w:rsidRPr="00022D5B" w:rsidRDefault="00022D5B" w:rsidP="00022D5B">
      <w:pPr>
        <w:pStyle w:val="Caption"/>
        <w:jc w:val="center"/>
        <w:rPr>
          <w:rFonts w:asciiTheme="majorBidi" w:hAnsiTheme="majorBidi" w:cstheme="majorBidi"/>
          <w:color w:val="FF0000"/>
          <w:szCs w:val="22"/>
        </w:rPr>
      </w:pPr>
      <w:bookmarkStart w:id="382" w:name="_Ref151827186"/>
      <w:bookmarkStart w:id="383" w:name="_Toc152159710"/>
      <w:r>
        <w:t xml:space="preserve">Table </w:t>
      </w:r>
      <w:fldSimple w:instr=" STYLEREF 1 \s ">
        <w:r w:rsidR="00772689">
          <w:rPr>
            <w:noProof/>
            <w:cs/>
          </w:rPr>
          <w:t>‎</w:t>
        </w:r>
        <w:r w:rsidR="00772689">
          <w:rPr>
            <w:noProof/>
          </w:rPr>
          <w:t>6</w:t>
        </w:r>
      </w:fldSimple>
      <w:r w:rsidR="002D7B4D">
        <w:noBreakHyphen/>
      </w:r>
      <w:fldSimple w:instr=" SEQ Table \* ARABIC \s 1 ">
        <w:r w:rsidR="00772689">
          <w:rPr>
            <w:noProof/>
          </w:rPr>
          <w:t>7</w:t>
        </w:r>
      </w:fldSimple>
      <w:bookmarkEnd w:id="382"/>
      <w:r>
        <w:t xml:space="preserve">: </w:t>
      </w:r>
      <w:r w:rsidRPr="00B0424F">
        <w:t>Blast consequences for Worked Example 2</w:t>
      </w:r>
      <w:bookmarkEnd w:id="383"/>
    </w:p>
    <w:tbl>
      <w:tblPr>
        <w:tblStyle w:val="PlainTable5"/>
        <w:tblW w:w="9067" w:type="dxa"/>
        <w:tblLook w:val="04A0" w:firstRow="1" w:lastRow="0" w:firstColumn="1" w:lastColumn="0" w:noHBand="0" w:noVBand="1"/>
      </w:tblPr>
      <w:tblGrid>
        <w:gridCol w:w="3964"/>
        <w:gridCol w:w="1418"/>
        <w:gridCol w:w="1276"/>
        <w:gridCol w:w="1275"/>
        <w:gridCol w:w="1134"/>
      </w:tblGrid>
      <w:tr w:rsidR="00B851E8" w:rsidRPr="009F1692" w14:paraId="3DF55D81" w14:textId="77777777" w:rsidTr="00C9349B">
        <w:trPr>
          <w:cnfStyle w:val="100000000000" w:firstRow="1" w:lastRow="0" w:firstColumn="0" w:lastColumn="0" w:oddVBand="0" w:evenVBand="0" w:oddHBand="0" w:evenHBand="0" w:firstRowFirstColumn="0" w:firstRowLastColumn="0" w:lastRowFirstColumn="0" w:lastRowLastColumn="0"/>
        </w:trPr>
        <w:tc>
          <w:tcPr>
            <w:cnfStyle w:val="001000000100" w:firstRow="0" w:lastRow="0" w:firstColumn="1" w:lastColumn="0" w:oddVBand="0" w:evenVBand="0" w:oddHBand="0" w:evenHBand="0" w:firstRowFirstColumn="1" w:firstRowLastColumn="0" w:lastRowFirstColumn="0" w:lastRowLastColumn="0"/>
            <w:tcW w:w="3964" w:type="dxa"/>
          </w:tcPr>
          <w:p w14:paraId="4781A403"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Range (R) [m]</w:t>
            </w:r>
          </w:p>
        </w:tc>
        <w:tc>
          <w:tcPr>
            <w:tcW w:w="1418" w:type="dxa"/>
          </w:tcPr>
          <w:p w14:paraId="537DDDC8"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1</w:t>
            </w:r>
          </w:p>
        </w:tc>
        <w:tc>
          <w:tcPr>
            <w:tcW w:w="1276" w:type="dxa"/>
          </w:tcPr>
          <w:p w14:paraId="1EB22191"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5</w:t>
            </w:r>
          </w:p>
        </w:tc>
        <w:tc>
          <w:tcPr>
            <w:tcW w:w="1275" w:type="dxa"/>
          </w:tcPr>
          <w:p w14:paraId="32BE7E56"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10</w:t>
            </w:r>
          </w:p>
        </w:tc>
        <w:tc>
          <w:tcPr>
            <w:tcW w:w="1134" w:type="dxa"/>
          </w:tcPr>
          <w:p w14:paraId="510167BB"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20</w:t>
            </w:r>
          </w:p>
        </w:tc>
      </w:tr>
      <w:tr w:rsidR="00B851E8" w:rsidRPr="009F1692" w14:paraId="3536AFFA"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0910FF46"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NEQ (kg)</w:t>
            </w:r>
          </w:p>
        </w:tc>
        <w:tc>
          <w:tcPr>
            <w:tcW w:w="1418" w:type="dxa"/>
          </w:tcPr>
          <w:p w14:paraId="6C1DD900"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28</w:t>
            </w:r>
          </w:p>
        </w:tc>
        <w:tc>
          <w:tcPr>
            <w:tcW w:w="1276" w:type="dxa"/>
          </w:tcPr>
          <w:p w14:paraId="501AB429"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28</w:t>
            </w:r>
          </w:p>
        </w:tc>
        <w:tc>
          <w:tcPr>
            <w:tcW w:w="1275" w:type="dxa"/>
          </w:tcPr>
          <w:p w14:paraId="2B7E56BF"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28</w:t>
            </w:r>
          </w:p>
        </w:tc>
        <w:tc>
          <w:tcPr>
            <w:tcW w:w="1134" w:type="dxa"/>
          </w:tcPr>
          <w:p w14:paraId="28D2ACAA"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28</w:t>
            </w:r>
          </w:p>
        </w:tc>
      </w:tr>
      <w:tr w:rsidR="00B851E8" w:rsidRPr="009F1692" w14:paraId="4921DD01" w14:textId="77777777" w:rsidTr="00C9349B">
        <w:tc>
          <w:tcPr>
            <w:cnfStyle w:val="001000000000" w:firstRow="0" w:lastRow="0" w:firstColumn="1" w:lastColumn="0" w:oddVBand="0" w:evenVBand="0" w:oddHBand="0" w:evenHBand="0" w:firstRowFirstColumn="0" w:firstRowLastColumn="0" w:lastRowFirstColumn="0" w:lastRowLastColumn="0"/>
            <w:tcW w:w="3964" w:type="dxa"/>
          </w:tcPr>
          <w:p w14:paraId="0E09E8D5"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TNTe (kg)</w:t>
            </w:r>
          </w:p>
        </w:tc>
        <w:tc>
          <w:tcPr>
            <w:tcW w:w="1418" w:type="dxa"/>
          </w:tcPr>
          <w:p w14:paraId="2D35F325"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24.36</w:t>
            </w:r>
          </w:p>
        </w:tc>
        <w:tc>
          <w:tcPr>
            <w:tcW w:w="1276" w:type="dxa"/>
          </w:tcPr>
          <w:p w14:paraId="09BD9C06"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24.36</w:t>
            </w:r>
          </w:p>
        </w:tc>
        <w:tc>
          <w:tcPr>
            <w:tcW w:w="1275" w:type="dxa"/>
          </w:tcPr>
          <w:p w14:paraId="4A1753E4"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24.36</w:t>
            </w:r>
          </w:p>
        </w:tc>
        <w:tc>
          <w:tcPr>
            <w:tcW w:w="1134" w:type="dxa"/>
          </w:tcPr>
          <w:p w14:paraId="7BFA3721"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24.36</w:t>
            </w:r>
          </w:p>
        </w:tc>
      </w:tr>
      <w:tr w:rsidR="00B851E8" w:rsidRPr="009F1692" w14:paraId="16342394"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33285E7C"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Peak Incident Pressure (Ps) [kPa]</w:t>
            </w:r>
          </w:p>
        </w:tc>
        <w:tc>
          <w:tcPr>
            <w:tcW w:w="1418" w:type="dxa"/>
          </w:tcPr>
          <w:p w14:paraId="2EBD7CD6"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7293.10</w:t>
            </w:r>
          </w:p>
        </w:tc>
        <w:tc>
          <w:tcPr>
            <w:tcW w:w="1276" w:type="dxa"/>
          </w:tcPr>
          <w:p w14:paraId="366AE3A7"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271.54</w:t>
            </w:r>
          </w:p>
        </w:tc>
        <w:tc>
          <w:tcPr>
            <w:tcW w:w="1275" w:type="dxa"/>
          </w:tcPr>
          <w:p w14:paraId="3DAC4334"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61.71</w:t>
            </w:r>
          </w:p>
        </w:tc>
        <w:tc>
          <w:tcPr>
            <w:tcW w:w="1134" w:type="dxa"/>
          </w:tcPr>
          <w:p w14:paraId="149AEAF3"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18.72</w:t>
            </w:r>
          </w:p>
        </w:tc>
      </w:tr>
      <w:tr w:rsidR="00B851E8" w:rsidRPr="009F1692" w14:paraId="011E3A0D" w14:textId="77777777" w:rsidTr="00C9349B">
        <w:tc>
          <w:tcPr>
            <w:cnfStyle w:val="001000000000" w:firstRow="0" w:lastRow="0" w:firstColumn="1" w:lastColumn="0" w:oddVBand="0" w:evenVBand="0" w:oddHBand="0" w:evenHBand="0" w:firstRowFirstColumn="0" w:firstRowLastColumn="0" w:lastRowFirstColumn="0" w:lastRowLastColumn="0"/>
            <w:tcW w:w="3964" w:type="dxa"/>
          </w:tcPr>
          <w:p w14:paraId="69459A30"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Incident Impulse (Is) [kPa.ms]</w:t>
            </w:r>
          </w:p>
        </w:tc>
        <w:tc>
          <w:tcPr>
            <w:tcW w:w="1418" w:type="dxa"/>
          </w:tcPr>
          <w:p w14:paraId="2E3910D6"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408.73</w:t>
            </w:r>
          </w:p>
        </w:tc>
        <w:tc>
          <w:tcPr>
            <w:tcW w:w="1276" w:type="dxa"/>
          </w:tcPr>
          <w:p w14:paraId="5E479CB6"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305.88</w:t>
            </w:r>
          </w:p>
        </w:tc>
        <w:tc>
          <w:tcPr>
            <w:tcW w:w="1275" w:type="dxa"/>
          </w:tcPr>
          <w:p w14:paraId="7C53CA14"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164.81</w:t>
            </w:r>
          </w:p>
        </w:tc>
        <w:tc>
          <w:tcPr>
            <w:tcW w:w="1134" w:type="dxa"/>
          </w:tcPr>
          <w:p w14:paraId="357C6AE9"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87.17</w:t>
            </w:r>
          </w:p>
        </w:tc>
      </w:tr>
      <w:tr w:rsidR="00B851E8" w:rsidRPr="009F1692" w14:paraId="7F38A024"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7FA5AA2F"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Peak Reflected Pressure (Pr) [kPa]</w:t>
            </w:r>
          </w:p>
        </w:tc>
        <w:tc>
          <w:tcPr>
            <w:tcW w:w="1418" w:type="dxa"/>
          </w:tcPr>
          <w:p w14:paraId="117EC663"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64912.97</w:t>
            </w:r>
          </w:p>
        </w:tc>
        <w:tc>
          <w:tcPr>
            <w:tcW w:w="1276" w:type="dxa"/>
          </w:tcPr>
          <w:p w14:paraId="478D85FA"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994.37</w:t>
            </w:r>
          </w:p>
        </w:tc>
        <w:tc>
          <w:tcPr>
            <w:tcW w:w="1275" w:type="dxa"/>
          </w:tcPr>
          <w:p w14:paraId="1B59A2A3"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153.60</w:t>
            </w:r>
          </w:p>
        </w:tc>
        <w:tc>
          <w:tcPr>
            <w:tcW w:w="1134" w:type="dxa"/>
          </w:tcPr>
          <w:p w14:paraId="58C10062"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40.14</w:t>
            </w:r>
          </w:p>
        </w:tc>
      </w:tr>
      <w:tr w:rsidR="00B851E8" w:rsidRPr="009F1692" w14:paraId="2FEC6A53" w14:textId="77777777" w:rsidTr="00C9349B">
        <w:tc>
          <w:tcPr>
            <w:cnfStyle w:val="001000000000" w:firstRow="0" w:lastRow="0" w:firstColumn="1" w:lastColumn="0" w:oddVBand="0" w:evenVBand="0" w:oddHBand="0" w:evenHBand="0" w:firstRowFirstColumn="0" w:firstRowLastColumn="0" w:lastRowFirstColumn="0" w:lastRowLastColumn="0"/>
            <w:tcW w:w="3964" w:type="dxa"/>
          </w:tcPr>
          <w:p w14:paraId="3A647E8A"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Reflected impulse (Ir) [kPa.ms]</w:t>
            </w:r>
          </w:p>
        </w:tc>
        <w:tc>
          <w:tcPr>
            <w:tcW w:w="1418" w:type="dxa"/>
          </w:tcPr>
          <w:p w14:paraId="3C57388B"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7366.60</w:t>
            </w:r>
          </w:p>
        </w:tc>
        <w:tc>
          <w:tcPr>
            <w:tcW w:w="1276" w:type="dxa"/>
          </w:tcPr>
          <w:p w14:paraId="7921001D"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816.39</w:t>
            </w:r>
          </w:p>
        </w:tc>
        <w:tc>
          <w:tcPr>
            <w:tcW w:w="1275" w:type="dxa"/>
          </w:tcPr>
          <w:p w14:paraId="020E4DA7"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364.08</w:t>
            </w:r>
          </w:p>
        </w:tc>
        <w:tc>
          <w:tcPr>
            <w:tcW w:w="1134" w:type="dxa"/>
          </w:tcPr>
          <w:p w14:paraId="79C5AF8B"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170.66</w:t>
            </w:r>
          </w:p>
        </w:tc>
      </w:tr>
      <w:tr w:rsidR="00B851E8" w:rsidRPr="009F1692" w14:paraId="4F51A714"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1BB7C241"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Shock Front Velocity (U) [ms</w:t>
            </w:r>
            <w:r w:rsidRPr="009F1692">
              <w:rPr>
                <w:rFonts w:asciiTheme="majorBidi" w:hAnsiTheme="majorBidi"/>
                <w:sz w:val="22"/>
                <w:szCs w:val="22"/>
                <w:vertAlign w:val="superscript"/>
              </w:rPr>
              <w:t>-1</w:t>
            </w:r>
            <w:r w:rsidRPr="009F1692">
              <w:rPr>
                <w:rFonts w:asciiTheme="majorBidi" w:hAnsiTheme="majorBidi"/>
                <w:sz w:val="22"/>
                <w:szCs w:val="22"/>
              </w:rPr>
              <w:t>]</w:t>
            </w:r>
          </w:p>
        </w:tc>
        <w:tc>
          <w:tcPr>
            <w:tcW w:w="1418" w:type="dxa"/>
          </w:tcPr>
          <w:p w14:paraId="73A3F1C1"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2609.78</w:t>
            </w:r>
          </w:p>
        </w:tc>
        <w:tc>
          <w:tcPr>
            <w:tcW w:w="1276" w:type="dxa"/>
          </w:tcPr>
          <w:p w14:paraId="737E7784"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617.21</w:t>
            </w:r>
          </w:p>
        </w:tc>
        <w:tc>
          <w:tcPr>
            <w:tcW w:w="1275" w:type="dxa"/>
          </w:tcPr>
          <w:p w14:paraId="55BBED46"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419.63</w:t>
            </w:r>
          </w:p>
        </w:tc>
        <w:tc>
          <w:tcPr>
            <w:tcW w:w="1134" w:type="dxa"/>
          </w:tcPr>
          <w:p w14:paraId="258A8D0B"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370.59</w:t>
            </w:r>
          </w:p>
        </w:tc>
      </w:tr>
      <w:tr w:rsidR="00B851E8" w:rsidRPr="009F1692" w14:paraId="5C3A7A6D" w14:textId="77777777" w:rsidTr="00C9349B">
        <w:tc>
          <w:tcPr>
            <w:cnfStyle w:val="001000000000" w:firstRow="0" w:lastRow="0" w:firstColumn="1" w:lastColumn="0" w:oddVBand="0" w:evenVBand="0" w:oddHBand="0" w:evenHBand="0" w:firstRowFirstColumn="0" w:firstRowLastColumn="0" w:lastRowFirstColumn="0" w:lastRowLastColumn="0"/>
            <w:tcW w:w="3964" w:type="dxa"/>
          </w:tcPr>
          <w:p w14:paraId="0A837A11"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Arrival Time (Ta) [ms]</w:t>
            </w:r>
          </w:p>
        </w:tc>
        <w:tc>
          <w:tcPr>
            <w:tcW w:w="1418" w:type="dxa"/>
          </w:tcPr>
          <w:p w14:paraId="70EEA2CF"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0.245</w:t>
            </w:r>
          </w:p>
        </w:tc>
        <w:tc>
          <w:tcPr>
            <w:tcW w:w="1276" w:type="dxa"/>
          </w:tcPr>
          <w:p w14:paraId="0DE8C7BA"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4.28</w:t>
            </w:r>
          </w:p>
        </w:tc>
        <w:tc>
          <w:tcPr>
            <w:tcW w:w="1275" w:type="dxa"/>
          </w:tcPr>
          <w:p w14:paraId="3642ED08"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14.60</w:t>
            </w:r>
          </w:p>
        </w:tc>
        <w:tc>
          <w:tcPr>
            <w:tcW w:w="1134" w:type="dxa"/>
          </w:tcPr>
          <w:p w14:paraId="408C2A2B"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41.03</w:t>
            </w:r>
          </w:p>
        </w:tc>
      </w:tr>
      <w:tr w:rsidR="00B851E8" w:rsidRPr="009F1692" w14:paraId="2832118A" w14:textId="77777777" w:rsidTr="00C9349B">
        <w:trPr>
          <w:cnfStyle w:val="000000100000" w:firstRow="0" w:lastRow="0" w:firstColumn="0" w:lastColumn="0" w:oddVBand="0" w:evenVBand="0" w:oddHBand="1" w:evenHBand="0" w:firstRowFirstColumn="0" w:firstRowLastColumn="0" w:lastRowFirstColumn="0" w:lastRowLastColumn="0"/>
        </w:trPr>
        <w:tc>
          <w:tcPr>
            <w:cnfStyle w:val="001000000000" w:firstRow="0" w:lastRow="0" w:firstColumn="1" w:lastColumn="0" w:oddVBand="0" w:evenVBand="0" w:oddHBand="0" w:evenHBand="0" w:firstRowFirstColumn="0" w:firstRowLastColumn="0" w:lastRowFirstColumn="0" w:lastRowLastColumn="0"/>
            <w:tcW w:w="3964" w:type="dxa"/>
          </w:tcPr>
          <w:p w14:paraId="4A779A63"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Positive Phase Duration (T+) [ms]</w:t>
            </w:r>
          </w:p>
        </w:tc>
        <w:tc>
          <w:tcPr>
            <w:tcW w:w="1418" w:type="dxa"/>
          </w:tcPr>
          <w:p w14:paraId="696AAC4B"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0.575</w:t>
            </w:r>
          </w:p>
        </w:tc>
        <w:tc>
          <w:tcPr>
            <w:tcW w:w="1276" w:type="dxa"/>
          </w:tcPr>
          <w:p w14:paraId="3C609B67"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4.93</w:t>
            </w:r>
          </w:p>
        </w:tc>
        <w:tc>
          <w:tcPr>
            <w:tcW w:w="1275" w:type="dxa"/>
          </w:tcPr>
          <w:p w14:paraId="6136964F"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8.34</w:t>
            </w:r>
          </w:p>
        </w:tc>
        <w:tc>
          <w:tcPr>
            <w:tcW w:w="1134" w:type="dxa"/>
          </w:tcPr>
          <w:p w14:paraId="06313104"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10.81</w:t>
            </w:r>
          </w:p>
        </w:tc>
      </w:tr>
    </w:tbl>
    <w:p w14:paraId="380C02AD" w14:textId="60DBED8D" w:rsidR="00B851E8" w:rsidRPr="008B1842" w:rsidRDefault="00B851E8" w:rsidP="00B851E8">
      <w:pPr>
        <w:rPr>
          <w:rFonts w:asciiTheme="minorBidi" w:hAnsiTheme="minorBidi" w:cstheme="minorBidi"/>
        </w:rPr>
      </w:pPr>
      <w:r w:rsidRPr="008B1842">
        <w:rPr>
          <w:rFonts w:asciiTheme="minorBidi" w:hAnsiTheme="minorBidi" w:cstheme="minorBidi"/>
        </w:rPr>
        <w:t xml:space="preserve">Whilst these values have varied effects on engineering structures </w:t>
      </w:r>
      <w:sdt>
        <w:sdtPr>
          <w:rPr>
            <w:rFonts w:asciiTheme="minorBidi" w:hAnsiTheme="minorBidi" w:cstheme="minorBidi"/>
          </w:rPr>
          <w:id w:val="2123190621"/>
          <w:citation/>
        </w:sdtPr>
        <w:sdtEndPr/>
        <w:sdtContent>
          <w:r w:rsidRPr="008B1842">
            <w:rPr>
              <w:rFonts w:asciiTheme="minorBidi" w:hAnsiTheme="minorBidi" w:cstheme="minorBidi"/>
            </w:rPr>
            <w:fldChar w:fldCharType="begin"/>
          </w:r>
          <w:r w:rsidRPr="008B1842">
            <w:rPr>
              <w:rFonts w:asciiTheme="minorBidi" w:hAnsiTheme="minorBidi" w:cstheme="minorBidi"/>
            </w:rPr>
            <w:instrText xml:space="preserve"> CITATION Ngo07 \l 2057 </w:instrText>
          </w:r>
          <w:r w:rsidRPr="008B1842">
            <w:rPr>
              <w:rFonts w:asciiTheme="minorBidi" w:hAnsiTheme="minorBidi" w:cstheme="minorBidi"/>
            </w:rPr>
            <w:fldChar w:fldCharType="separate"/>
          </w:r>
          <w:r w:rsidR="00580D52" w:rsidRPr="00580D52">
            <w:rPr>
              <w:rFonts w:asciiTheme="minorBidi" w:hAnsiTheme="minorBidi" w:cstheme="minorBidi"/>
              <w:noProof/>
            </w:rPr>
            <w:t>[326]</w:t>
          </w:r>
          <w:r w:rsidRPr="008B1842">
            <w:rPr>
              <w:rFonts w:asciiTheme="minorBidi" w:hAnsiTheme="minorBidi" w:cstheme="minorBidi"/>
            </w:rPr>
            <w:fldChar w:fldCharType="end"/>
          </w:r>
        </w:sdtContent>
      </w:sdt>
      <w:sdt>
        <w:sdtPr>
          <w:rPr>
            <w:rFonts w:asciiTheme="minorBidi" w:hAnsiTheme="minorBidi" w:cstheme="minorBidi"/>
          </w:rPr>
          <w:id w:val="-848955913"/>
          <w:citation/>
        </w:sdtPr>
        <w:sdtEndPr/>
        <w:sdtContent>
          <w:r w:rsidRPr="008B1842">
            <w:rPr>
              <w:rFonts w:asciiTheme="minorBidi" w:hAnsiTheme="minorBidi" w:cstheme="minorBidi"/>
            </w:rPr>
            <w:fldChar w:fldCharType="begin"/>
          </w:r>
          <w:r w:rsidRPr="008B1842">
            <w:rPr>
              <w:rFonts w:asciiTheme="minorBidi" w:hAnsiTheme="minorBidi" w:cstheme="minorBidi"/>
            </w:rPr>
            <w:instrText xml:space="preserve"> CITATION Ans13 \l 2057 </w:instrText>
          </w:r>
          <w:r w:rsidRPr="008B1842">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[327]</w:t>
          </w:r>
          <w:r w:rsidRPr="008B1842">
            <w:rPr>
              <w:rFonts w:asciiTheme="minorBidi" w:hAnsiTheme="minorBidi" w:cstheme="minorBidi"/>
            </w:rPr>
            <w:fldChar w:fldCharType="end"/>
          </w:r>
        </w:sdtContent>
      </w:sdt>
      <w:sdt>
        <w:sdtPr>
          <w:rPr>
            <w:rFonts w:asciiTheme="minorBidi" w:hAnsiTheme="minorBidi" w:cstheme="minorBidi"/>
          </w:rPr>
          <w:id w:val="1766655047"/>
          <w:citation/>
        </w:sdtPr>
        <w:sdtEndPr/>
        <w:sdtContent>
          <w:r w:rsidRPr="008B1842">
            <w:rPr>
              <w:rFonts w:asciiTheme="minorBidi" w:hAnsiTheme="minorBidi" w:cstheme="minorBidi"/>
            </w:rPr>
            <w:fldChar w:fldCharType="begin"/>
          </w:r>
          <w:r w:rsidRPr="008B1842">
            <w:rPr>
              <w:rFonts w:asciiTheme="minorBidi" w:hAnsiTheme="minorBidi" w:cstheme="minorBidi"/>
            </w:rPr>
            <w:instrText xml:space="preserve"> CITATION NOA23 \l 2057 </w:instrText>
          </w:r>
          <w:r w:rsidRPr="008B1842">
            <w:rPr>
              <w:rFonts w:asciiTheme="minorBidi" w:hAnsiTheme="minorBidi" w:cstheme="minorBidi"/>
            </w:rPr>
            <w:fldChar w:fldCharType="separate"/>
          </w:r>
          <w:r w:rsidR="00580D52">
            <w:rPr>
              <w:rFonts w:asciiTheme="minorBidi" w:hAnsiTheme="minorBidi" w:cstheme="minorBidi"/>
              <w:noProof/>
            </w:rPr>
            <w:t xml:space="preserve"> </w:t>
          </w:r>
          <w:r w:rsidR="00580D52" w:rsidRPr="00580D52">
            <w:rPr>
              <w:rFonts w:asciiTheme="minorBidi" w:hAnsiTheme="minorBidi" w:cstheme="minorBidi"/>
              <w:noProof/>
            </w:rPr>
            <w:t>[328]</w:t>
          </w:r>
          <w:r w:rsidRPr="008B1842">
            <w:rPr>
              <w:rFonts w:asciiTheme="minorBidi" w:hAnsiTheme="minorBidi" w:cstheme="minorBidi"/>
            </w:rPr>
            <w:fldChar w:fldCharType="end"/>
          </w:r>
        </w:sdtContent>
      </w:sdt>
      <w:r w:rsidRPr="008B1842">
        <w:rPr>
          <w:rFonts w:asciiTheme="minorBidi" w:hAnsiTheme="minorBidi" w:cstheme="minorBidi"/>
        </w:rPr>
        <w:t xml:space="preserve">, the physiological response of civilians to blast, who are often the unintended victims of IEDs, can be much harder to determine. The most vulnerable organs in the body to blast are our lungs and ears, which through many decades of testing on animal species since 1966 </w:t>
      </w:r>
      <w:sdt>
        <w:sdtPr>
          <w:rPr>
            <w:rFonts w:asciiTheme="minorBidi" w:hAnsiTheme="minorBidi" w:cstheme="minorBidi"/>
          </w:rPr>
          <w:id w:val="654657205"/>
          <w:citation/>
        </w:sdtPr>
        <w:sdtEndPr/>
        <w:sdtContent>
          <w:r w:rsidRPr="008B1842">
            <w:rPr>
              <w:rFonts w:asciiTheme="minorBidi" w:hAnsiTheme="minorBidi" w:cstheme="minorBidi"/>
            </w:rPr>
            <w:fldChar w:fldCharType="begin"/>
          </w:r>
          <w:r w:rsidRPr="008B1842">
            <w:rPr>
              <w:rFonts w:asciiTheme="minorBidi" w:hAnsiTheme="minorBidi" w:cstheme="minorBidi"/>
            </w:rPr>
            <w:instrText xml:space="preserve"> CITATION Bow66 \l 2057 </w:instrText>
          </w:r>
          <w:r w:rsidRPr="008B1842">
            <w:rPr>
              <w:rFonts w:asciiTheme="minorBidi" w:hAnsiTheme="minorBidi" w:cstheme="minorBidi"/>
            </w:rPr>
            <w:fldChar w:fldCharType="separate"/>
          </w:r>
          <w:r w:rsidR="00580D52" w:rsidRPr="00580D52">
            <w:rPr>
              <w:rFonts w:asciiTheme="minorBidi" w:hAnsiTheme="minorBidi" w:cstheme="minorBidi"/>
              <w:noProof/>
            </w:rPr>
            <w:t>[329]</w:t>
          </w:r>
          <w:r w:rsidRPr="008B1842">
            <w:rPr>
              <w:rFonts w:asciiTheme="minorBidi" w:hAnsiTheme="minorBidi" w:cstheme="minorBidi"/>
            </w:rPr>
            <w:fldChar w:fldCharType="end"/>
          </w:r>
        </w:sdtContent>
      </w:sdt>
      <w:r w:rsidRPr="008B1842">
        <w:rPr>
          <w:rFonts w:asciiTheme="minorBidi" w:hAnsiTheme="minorBidi" w:cstheme="minorBidi"/>
        </w:rPr>
        <w:t xml:space="preserve"> has led to a scaling for humans </w:t>
      </w:r>
      <w:sdt>
        <w:sdtPr>
          <w:rPr>
            <w:rFonts w:asciiTheme="minorBidi" w:hAnsiTheme="minorBidi" w:cstheme="minorBidi"/>
          </w:rPr>
          <w:id w:val="-1058935379"/>
          <w:citation/>
        </w:sdtPr>
        <w:sdtEndPr/>
        <w:sdtContent>
          <w:r w:rsidRPr="008B1842">
            <w:rPr>
              <w:rFonts w:asciiTheme="minorBidi" w:hAnsiTheme="minorBidi" w:cstheme="minorBidi"/>
            </w:rPr>
            <w:fldChar w:fldCharType="begin"/>
          </w:r>
          <w:r w:rsidRPr="008B1842">
            <w:rPr>
              <w:rFonts w:asciiTheme="minorBidi" w:hAnsiTheme="minorBidi" w:cstheme="minorBidi"/>
            </w:rPr>
            <w:instrText xml:space="preserve"> CITATION Coo97 \l 2057 </w:instrText>
          </w:r>
          <w:r w:rsidRPr="008B1842">
            <w:rPr>
              <w:rFonts w:asciiTheme="minorBidi" w:hAnsiTheme="minorBidi" w:cstheme="minorBidi"/>
            </w:rPr>
            <w:fldChar w:fldCharType="separate"/>
          </w:r>
          <w:r w:rsidR="00580D52" w:rsidRPr="00580D52">
            <w:rPr>
              <w:rFonts w:asciiTheme="minorBidi" w:hAnsiTheme="minorBidi" w:cstheme="minorBidi"/>
              <w:noProof/>
            </w:rPr>
            <w:t>[297]</w:t>
          </w:r>
          <w:r w:rsidRPr="008B1842">
            <w:rPr>
              <w:rFonts w:asciiTheme="minorBidi" w:hAnsiTheme="minorBidi" w:cstheme="minorBidi"/>
            </w:rPr>
            <w:fldChar w:fldCharType="end"/>
          </w:r>
        </w:sdtContent>
      </w:sdt>
      <w:r w:rsidRPr="008B1842">
        <w:rPr>
          <w:rFonts w:asciiTheme="minorBidi" w:hAnsiTheme="minorBidi" w:cstheme="minorBidi"/>
        </w:rPr>
        <w:t xml:space="preserve"> </w:t>
      </w:r>
      <w:sdt>
        <w:sdtPr>
          <w:rPr>
            <w:rFonts w:asciiTheme="minorBidi" w:hAnsiTheme="minorBidi" w:cstheme="minorBidi"/>
          </w:rPr>
          <w:id w:val="-1345397277"/>
          <w:citation/>
        </w:sdtPr>
        <w:sdtEndPr/>
        <w:sdtContent>
          <w:r w:rsidRPr="008B1842">
            <w:rPr>
              <w:rFonts w:asciiTheme="minorBidi" w:hAnsiTheme="minorBidi" w:cstheme="minorBidi"/>
            </w:rPr>
            <w:fldChar w:fldCharType="begin"/>
          </w:r>
          <w:r w:rsidRPr="008B1842">
            <w:rPr>
              <w:rFonts w:asciiTheme="minorBidi" w:hAnsiTheme="minorBidi" w:cstheme="minorBidi"/>
            </w:rPr>
            <w:instrText xml:space="preserve"> CITATION Bas08 \l 2057 </w:instrText>
          </w:r>
          <w:r w:rsidRPr="008B1842">
            <w:rPr>
              <w:rFonts w:asciiTheme="minorBidi" w:hAnsiTheme="minorBidi" w:cstheme="minorBidi"/>
            </w:rPr>
            <w:fldChar w:fldCharType="separate"/>
          </w:r>
          <w:r w:rsidR="00580D52" w:rsidRPr="00580D52">
            <w:rPr>
              <w:rFonts w:asciiTheme="minorBidi" w:hAnsiTheme="minorBidi" w:cstheme="minorBidi"/>
              <w:noProof/>
            </w:rPr>
            <w:t>[330]</w:t>
          </w:r>
          <w:r w:rsidRPr="008B1842">
            <w:rPr>
              <w:rFonts w:asciiTheme="minorBidi" w:hAnsiTheme="minorBidi" w:cstheme="minorBidi"/>
            </w:rPr>
            <w:fldChar w:fldCharType="end"/>
          </w:r>
        </w:sdtContent>
      </w:sdt>
      <w:r w:rsidRPr="008B1842">
        <w:rPr>
          <w:rFonts w:asciiTheme="minorBidi" w:hAnsiTheme="minorBidi" w:cstheme="minorBidi"/>
        </w:rPr>
        <w:t xml:space="preserve">, which has been updated as recently as 2016 </w:t>
      </w:r>
      <w:sdt>
        <w:sdtPr>
          <w:rPr>
            <w:rFonts w:asciiTheme="minorBidi" w:hAnsiTheme="minorBidi" w:cstheme="minorBidi"/>
          </w:rPr>
          <w:id w:val="-1840922852"/>
          <w:citation/>
        </w:sdtPr>
        <w:sdtEndPr/>
        <w:sdtContent>
          <w:r w:rsidRPr="008B1842">
            <w:rPr>
              <w:rFonts w:asciiTheme="minorBidi" w:hAnsiTheme="minorBidi" w:cstheme="minorBidi"/>
            </w:rPr>
            <w:fldChar w:fldCharType="begin"/>
          </w:r>
          <w:r w:rsidRPr="008B1842">
            <w:rPr>
              <w:rFonts w:asciiTheme="minorBidi" w:hAnsiTheme="minorBidi" w:cstheme="minorBidi"/>
            </w:rPr>
            <w:instrText xml:space="preserve"> CITATION van16 \l 2057 </w:instrText>
          </w:r>
          <w:r w:rsidRPr="008B1842">
            <w:rPr>
              <w:rFonts w:asciiTheme="minorBidi" w:hAnsiTheme="minorBidi" w:cstheme="minorBidi"/>
            </w:rPr>
            <w:fldChar w:fldCharType="separate"/>
          </w:r>
          <w:r w:rsidR="00580D52" w:rsidRPr="00580D52">
            <w:rPr>
              <w:rFonts w:asciiTheme="minorBidi" w:hAnsiTheme="minorBidi" w:cstheme="minorBidi"/>
              <w:noProof/>
            </w:rPr>
            <w:t>[331]</w:t>
          </w:r>
          <w:r w:rsidRPr="008B1842">
            <w:rPr>
              <w:rFonts w:asciiTheme="minorBidi" w:hAnsiTheme="minorBidi" w:cstheme="minorBidi"/>
            </w:rPr>
            <w:fldChar w:fldCharType="end"/>
          </w:r>
        </w:sdtContent>
      </w:sdt>
      <w:r w:rsidRPr="008B1842">
        <w:rPr>
          <w:rFonts w:asciiTheme="minorBidi" w:hAnsiTheme="minorBidi" w:cstheme="minorBidi"/>
        </w:rPr>
        <w:t xml:space="preserve">. </w:t>
      </w:r>
    </w:p>
    <w:p w14:paraId="5A31188A" w14:textId="033948FE" w:rsidR="00B851E8" w:rsidRDefault="00B851E8" w:rsidP="00E5380B">
      <w:pPr>
        <w:rPr>
          <w:rFonts w:asciiTheme="minorBidi" w:hAnsiTheme="minorBidi" w:cstheme="minorBidi"/>
        </w:rPr>
      </w:pPr>
      <w:r w:rsidRPr="008B1842">
        <w:rPr>
          <w:rFonts w:asciiTheme="minorBidi" w:hAnsiTheme="minorBidi" w:cstheme="minorBidi"/>
        </w:rPr>
        <w:t xml:space="preserve">In these calculations, the orientation of a human to a blast wave is determined, as demonstrated in </w:t>
      </w:r>
      <w:r w:rsidRPr="008B1842">
        <w:rPr>
          <w:rFonts w:asciiTheme="minorBidi" w:hAnsiTheme="minorBidi" w:cstheme="minorBidi"/>
        </w:rPr>
        <w:fldChar w:fldCharType="begin"/>
      </w:r>
      <w:r w:rsidRPr="008B1842">
        <w:rPr>
          <w:rFonts w:asciiTheme="minorBidi" w:hAnsiTheme="minorBidi" w:cstheme="minorBidi"/>
        </w:rPr>
        <w:instrText xml:space="preserve"> REF _Ref149930677 \h  \* MERGEFORMAT </w:instrText>
      </w:r>
      <w:r w:rsidRPr="008B1842">
        <w:rPr>
          <w:rFonts w:asciiTheme="minorBidi" w:hAnsiTheme="minorBidi" w:cstheme="minorBidi"/>
        </w:rPr>
      </w:r>
      <w:r w:rsidRPr="008B1842">
        <w:rPr>
          <w:rFonts w:asciiTheme="minorBidi" w:hAnsiTheme="minorBidi" w:cstheme="minorBidi"/>
        </w:rPr>
        <w:fldChar w:fldCharType="separate"/>
      </w:r>
      <w:r w:rsidR="00772689" w:rsidRPr="00772689">
        <w:rPr>
          <w:rFonts w:asciiTheme="minorBidi" w:hAnsiTheme="minorBidi" w:cstheme="minorBidi"/>
        </w:rPr>
        <w:t xml:space="preserve">Figure </w:t>
      </w:r>
      <w:r w:rsidR="00772689" w:rsidRPr="00772689">
        <w:rPr>
          <w:rFonts w:asciiTheme="minorBidi" w:hAnsiTheme="minorBidi" w:cstheme="minorBidi"/>
          <w:noProof/>
          <w:cs/>
        </w:rPr>
        <w:t>‎</w:t>
      </w:r>
      <w:r w:rsidR="00772689">
        <w:rPr>
          <w:noProof/>
        </w:rPr>
        <w:t>6</w:t>
      </w:r>
      <w:r w:rsidR="00772689">
        <w:rPr>
          <w:noProof/>
        </w:rPr>
        <w:noBreakHyphen/>
        <w:t>7</w:t>
      </w:r>
      <w:r w:rsidRPr="008B1842">
        <w:rPr>
          <w:rFonts w:asciiTheme="minorBidi" w:hAnsiTheme="minorBidi" w:cstheme="minorBidi"/>
        </w:rPr>
        <w:fldChar w:fldCharType="end"/>
      </w:r>
      <w:r w:rsidRPr="008B1842">
        <w:rPr>
          <w:rFonts w:asciiTheme="minorBidi" w:hAnsiTheme="minorBidi" w:cstheme="minorBidi"/>
        </w:rPr>
        <w:t>, which leads to the production of scaled incident peak overpressure (</w:t>
      </w:r>
      <w:r w:rsidRPr="008B1842">
        <w:rPr>
          <w:rFonts w:asciiTheme="minorBidi" w:hAnsiTheme="minorBidi" w:cstheme="minorBidi"/>
          <w:i/>
          <w:iCs/>
        </w:rPr>
        <w:t>P</w:t>
      </w:r>
      <w:r w:rsidRPr="008B1842">
        <w:rPr>
          <w:rFonts w:asciiTheme="minorBidi" w:hAnsiTheme="minorBidi" w:cstheme="minorBidi"/>
          <w:i/>
          <w:iCs/>
          <w:vertAlign w:val="subscript"/>
        </w:rPr>
        <w:t>s</w:t>
      </w:r>
      <w:r w:rsidRPr="008B1842">
        <w:rPr>
          <w:rFonts w:asciiTheme="minorBidi" w:hAnsiTheme="minorBidi" w:cstheme="minorBidi"/>
        </w:rPr>
        <w:t>) and scaled duration curves (</w:t>
      </w:r>
      <w:r w:rsidRPr="008B1842">
        <w:rPr>
          <w:rFonts w:asciiTheme="minorBidi" w:hAnsiTheme="minorBidi" w:cstheme="minorBidi"/>
          <w:i/>
          <w:iCs/>
        </w:rPr>
        <w:t>T</w:t>
      </w:r>
      <w:r w:rsidRPr="008B1842">
        <w:rPr>
          <w:rFonts w:asciiTheme="minorBidi" w:hAnsiTheme="minorBidi" w:cstheme="minorBidi"/>
        </w:rPr>
        <w:t>). This demonstrates that for a short-duration blast wave, the load on a person standing in the free field is comparable to that of a person facing a reflecting surface. For long positive phase durations, the blast load on a person standing in the free field is the sum of the side-on overpressure and dynamic pressure. As such, varying degrees of lethality (1, 50 and 99%, for example) can be displayed pictorially and graphically (</w:t>
      </w:r>
      <w:r w:rsidRPr="008B1842">
        <w:rPr>
          <w:rFonts w:asciiTheme="minorBidi" w:hAnsiTheme="minorBidi" w:cstheme="minorBidi"/>
        </w:rPr>
        <w:fldChar w:fldCharType="begin"/>
      </w:r>
      <w:r w:rsidRPr="008B1842">
        <w:rPr>
          <w:rFonts w:asciiTheme="minorBidi" w:hAnsiTheme="minorBidi" w:cstheme="minorBidi"/>
        </w:rPr>
        <w:instrText xml:space="preserve"> REF _Ref149930745 \h  \* MERGEFORMAT </w:instrText>
      </w:r>
      <w:r w:rsidRPr="008B1842">
        <w:rPr>
          <w:rFonts w:asciiTheme="minorBidi" w:hAnsiTheme="minorBidi" w:cstheme="minorBidi"/>
        </w:rPr>
      </w:r>
      <w:r w:rsidRPr="008B1842">
        <w:rPr>
          <w:rFonts w:asciiTheme="minorBidi" w:hAnsiTheme="minorBidi" w:cstheme="minorBidi"/>
        </w:rPr>
        <w:fldChar w:fldCharType="separate"/>
      </w:r>
      <w:r w:rsidR="00772689" w:rsidRPr="00772689">
        <w:rPr>
          <w:rFonts w:asciiTheme="minorBidi" w:hAnsiTheme="minorBidi" w:cstheme="minorBidi"/>
        </w:rPr>
        <w:t xml:space="preserve">Figure </w:t>
      </w:r>
      <w:r w:rsidR="00772689" w:rsidRPr="00772689">
        <w:rPr>
          <w:rFonts w:asciiTheme="minorBidi" w:hAnsiTheme="minorBidi" w:cstheme="minorBidi"/>
          <w:noProof/>
          <w:cs/>
        </w:rPr>
        <w:t>‎</w:t>
      </w:r>
      <w:r w:rsidR="00772689">
        <w:rPr>
          <w:noProof/>
        </w:rPr>
        <w:t>6</w:t>
      </w:r>
      <w:r w:rsidR="00772689">
        <w:rPr>
          <w:noProof/>
        </w:rPr>
        <w:noBreakHyphen/>
        <w:t>8</w:t>
      </w:r>
      <w:r w:rsidRPr="008B1842">
        <w:rPr>
          <w:rFonts w:asciiTheme="minorBidi" w:hAnsiTheme="minorBidi" w:cstheme="minorBidi"/>
        </w:rPr>
        <w:fldChar w:fldCharType="end"/>
      </w:r>
      <w:r w:rsidR="00DD4922">
        <w:rPr>
          <w:rFonts w:asciiTheme="minorBidi" w:hAnsiTheme="minorBidi" w:cstheme="minorBidi"/>
        </w:rPr>
        <w:t xml:space="preserve"> for blast in the free field</w:t>
      </w:r>
      <w:r w:rsidRPr="008B1842">
        <w:rPr>
          <w:rFonts w:asciiTheme="minorBidi" w:hAnsiTheme="minorBidi" w:cstheme="minorBidi"/>
        </w:rPr>
        <w:t>).</w:t>
      </w:r>
    </w:p>
    <w:p w14:paraId="35F64EB0" w14:textId="0B2C4AEA" w:rsidR="00D511ED" w:rsidRPr="00D511ED" w:rsidRDefault="00D511ED" w:rsidP="00D511ED">
      <w:pPr>
        <w:pStyle w:val="Caption"/>
        <w:jc w:val="center"/>
        <w:rPr>
          <w:rFonts w:asciiTheme="majorBidi" w:hAnsiTheme="majorBidi" w:cstheme="majorBidi"/>
          <w:szCs w:val="22"/>
        </w:rPr>
      </w:pPr>
      <w:bookmarkStart w:id="384" w:name="_Ref149930677"/>
      <w:bookmarkStart w:id="385" w:name="_Toc149998857"/>
      <w:bookmarkStart w:id="386" w:name="_Toc152159666"/>
      <w:r>
        <w:t xml:space="preserve">Figure </w:t>
      </w:r>
      <w:fldSimple w:instr=" STYLEREF 1 \s ">
        <w:r w:rsidR="00772689">
          <w:rPr>
            <w:noProof/>
            <w:cs/>
          </w:rPr>
          <w:t>‎</w:t>
        </w:r>
        <w:r w:rsidR="00772689">
          <w:rPr>
            <w:noProof/>
          </w:rPr>
          <w:t>6</w:t>
        </w:r>
      </w:fldSimple>
      <w:r>
        <w:noBreakHyphen/>
      </w:r>
      <w:fldSimple w:instr=" SEQ Figure \* ARABIC \s 1 ">
        <w:r w:rsidR="00772689">
          <w:rPr>
            <w:noProof/>
          </w:rPr>
          <w:t>7</w:t>
        </w:r>
      </w:fldSimple>
      <w:bookmarkEnd w:id="384"/>
      <w:r>
        <w:t xml:space="preserve">: </w:t>
      </w:r>
      <w:r w:rsidRPr="007B4BDC">
        <w:t>Orientations of Human to Friedlander Blast Waves [50] [13]</w:t>
      </w:r>
      <w:bookmarkEnd w:id="385"/>
      <w:bookmarkEnd w:id="386"/>
    </w:p>
    <w:p w14:paraId="288759C0" w14:textId="1DDCA25B" w:rsidR="00B851E8" w:rsidRDefault="00B516C3" w:rsidP="00B851E8">
      <w:pPr>
        <w:jc w:val="center"/>
        <w:rPr>
          <w:rFonts w:asciiTheme="majorBidi" w:hAnsiTheme="majorBidi" w:cstheme="majorBidi"/>
          <w:sz w:val="22"/>
          <w:szCs w:val="22"/>
        </w:rPr>
      </w:pPr>
      <w:r>
        <w:rPr>
          <w:rFonts w:asciiTheme="majorBidi" w:hAnsiTheme="majorBidi" w:cstheme="majorBidi"/>
          <w:noProof/>
          <w:sz w:val="22"/>
          <w:szCs w:val="22"/>
        </w:rPr>
        <w:drawing>
          <wp:inline distT="0" distB="0" distL="0" distR="0" wp14:anchorId="344D4D15" wp14:editId="208F400A">
            <wp:extent cx="4288155" cy="2373895"/>
            <wp:effectExtent l="0" t="0" r="0" b="0"/>
            <wp:docPr id="1382303526" name="Picture 1" descr="A diagram of a person lying on a shelf&#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82303526" name="Picture 1" descr="A diagram of a person lying on a shelf&#10;&#10;Description automatically generated"/>
                    <pic:cNvPicPr/>
                  </pic:nvPicPr>
                  <pic:blipFill rotWithShape="1">
                    <a:blip r:embed="rId43" cstate="print">
                      <a:extLst>
                        <a:ext uri="{28A0092B-C50C-407E-A947-70E740481C1C}">
                          <a14:useLocalDpi xmlns:a14="http://schemas.microsoft.com/office/drawing/2010/main" val="0"/>
                        </a:ext>
                      </a:extLst>
                    </a:blip>
                    <a:srcRect l="10874" t="22231" r="9679" b="15527"/>
                    <a:stretch/>
                  </pic:blipFill>
                  <pic:spPr bwMode="auto">
                    <a:xfrm>
                      <a:off x="0" y="0"/>
                      <a:ext cx="4290160" cy="2375005"/>
                    </a:xfrm>
                    <a:prstGeom prst="rect">
                      <a:avLst/>
                    </a:prstGeom>
                    <a:ln>
                      <a:noFill/>
                    </a:ln>
                    <a:extLst>
                      <a:ext uri="{53640926-AAD7-44D8-BBD7-CCE9431645EC}">
                        <a14:shadowObscured xmlns:a14="http://schemas.microsoft.com/office/drawing/2010/main"/>
                      </a:ext>
                    </a:extLst>
                  </pic:spPr>
                </pic:pic>
              </a:graphicData>
            </a:graphic>
          </wp:inline>
        </w:drawing>
      </w:r>
    </w:p>
    <w:p w14:paraId="48A5E6C4" w14:textId="06204248" w:rsidR="00B851E8" w:rsidRPr="00E5380B" w:rsidRDefault="00B851E8" w:rsidP="00B851E8">
      <w:pPr>
        <w:rPr>
          <w:rFonts w:asciiTheme="minorBidi" w:hAnsiTheme="minorBidi" w:cstheme="minorBidi"/>
        </w:rPr>
      </w:pPr>
      <w:r w:rsidRPr="00E5380B">
        <w:rPr>
          <w:rFonts w:asciiTheme="minorBidi" w:hAnsiTheme="minorBidi" w:cstheme="minorBidi"/>
        </w:rPr>
        <w:t xml:space="preserve">In </w:t>
      </w:r>
      <w:r w:rsidRPr="00E5380B">
        <w:rPr>
          <w:rFonts w:asciiTheme="minorBidi" w:hAnsiTheme="minorBidi" w:cstheme="minorBidi"/>
        </w:rPr>
        <w:fldChar w:fldCharType="begin"/>
      </w:r>
      <w:r w:rsidRPr="00E5380B">
        <w:rPr>
          <w:rFonts w:asciiTheme="minorBidi" w:hAnsiTheme="minorBidi" w:cstheme="minorBidi"/>
        </w:rPr>
        <w:instrText xml:space="preserve"> REF _Ref149930677 \h  \* MERGEFORMAT </w:instrText>
      </w:r>
      <w:r w:rsidRPr="00E5380B">
        <w:rPr>
          <w:rFonts w:asciiTheme="minorBidi" w:hAnsiTheme="minorBidi" w:cstheme="minorBidi"/>
        </w:rPr>
      </w:r>
      <w:r w:rsidRPr="00E5380B">
        <w:rPr>
          <w:rFonts w:asciiTheme="minorBidi" w:hAnsiTheme="minorBidi" w:cstheme="minorBidi"/>
        </w:rPr>
        <w:fldChar w:fldCharType="separate"/>
      </w:r>
      <w:r w:rsidR="00772689" w:rsidRPr="00772689">
        <w:rPr>
          <w:rFonts w:asciiTheme="minorBidi" w:hAnsiTheme="minorBidi" w:cstheme="minorBidi"/>
        </w:rPr>
        <w:t xml:space="preserve">Figure </w:t>
      </w:r>
      <w:r w:rsidR="00772689" w:rsidRPr="00772689">
        <w:rPr>
          <w:rFonts w:asciiTheme="minorBidi" w:hAnsiTheme="minorBidi" w:cstheme="minorBidi"/>
          <w:noProof/>
          <w:cs/>
        </w:rPr>
        <w:t>‎</w:t>
      </w:r>
      <w:r w:rsidR="00772689">
        <w:rPr>
          <w:noProof/>
        </w:rPr>
        <w:t>6</w:t>
      </w:r>
      <w:r w:rsidR="00772689">
        <w:rPr>
          <w:noProof/>
        </w:rPr>
        <w:noBreakHyphen/>
        <w:t>7</w:t>
      </w:r>
      <w:r w:rsidRPr="00E5380B">
        <w:rPr>
          <w:rFonts w:asciiTheme="minorBidi" w:hAnsiTheme="minorBidi" w:cstheme="minorBidi"/>
        </w:rPr>
        <w:fldChar w:fldCharType="end"/>
      </w:r>
      <w:r w:rsidRPr="00E5380B">
        <w:rPr>
          <w:rFonts w:asciiTheme="minorBidi" w:hAnsiTheme="minorBidi" w:cstheme="minorBidi"/>
        </w:rPr>
        <w:t xml:space="preserve"> the adult male at (a) is set against a reflecting surface in the standing and prone position. The Friedlander blast wave approaches left to right and top down respectively. At position (b) the adult male is standing or prone in the free-field. The Friendlander blast wave approaches from the left. Curves can also be demonstrated for babies (the most vulnerable class), small children, and women.</w:t>
      </w:r>
    </w:p>
    <w:tbl>
      <w:tblPr>
        <w:tblStyle w:val="TableGrid"/>
        <w:tblW w:w="0" w:type="auto"/>
        <w:tblBorders>
          <w:top w:val="none" w:sz="0" w:space="0" w:color="auto"/>
          <w:left w:val="none" w:sz="0" w:space="0" w:color="auto"/>
          <w:bottom w:val="none" w:sz="0" w:space="0" w:color="auto"/>
          <w:right w:val="none" w:sz="0" w:space="0" w:color="auto"/>
          <w:insideH w:val="none" w:sz="0" w:space="0" w:color="auto"/>
          <w:insideV w:val="none" w:sz="0" w:space="0" w:color="auto"/>
        </w:tblBorders>
        <w:tblLook w:val="04A0" w:firstRow="1" w:lastRow="0" w:firstColumn="1" w:lastColumn="0" w:noHBand="0" w:noVBand="1"/>
      </w:tblPr>
      <w:tblGrid>
        <w:gridCol w:w="8504"/>
      </w:tblGrid>
      <w:tr w:rsidR="00B851E8" w:rsidRPr="009F1692" w14:paraId="217B5C3C" w14:textId="77777777" w:rsidTr="00C9349B">
        <w:trPr>
          <w:trHeight w:val="4124"/>
        </w:trPr>
        <w:tc>
          <w:tcPr>
            <w:tcW w:w="9010" w:type="dxa"/>
          </w:tcPr>
          <w:p w14:paraId="1F92C94B" w14:textId="50C95A61" w:rsidR="00B851E8" w:rsidRPr="00D511ED" w:rsidRDefault="00D511ED" w:rsidP="00D511ED">
            <w:pPr>
              <w:pStyle w:val="Caption"/>
              <w:jc w:val="center"/>
              <w:rPr>
                <w:rFonts w:asciiTheme="majorBidi" w:hAnsiTheme="majorBidi" w:cstheme="majorBidi"/>
                <w:i/>
                <w:iCs/>
                <w:color w:val="0070C0"/>
              </w:rPr>
            </w:pPr>
            <w:bookmarkStart w:id="387" w:name="_Ref149930745"/>
            <w:bookmarkStart w:id="388" w:name="_Toc149998858"/>
            <w:bookmarkStart w:id="389" w:name="_Ref151824602"/>
            <w:bookmarkStart w:id="390" w:name="_Toc152159667"/>
            <w:r>
              <w:t xml:space="preserve">Figure </w:t>
            </w:r>
            <w:fldSimple w:instr=" STYLEREF 1 \s ">
              <w:r w:rsidR="00772689">
                <w:rPr>
                  <w:noProof/>
                  <w:cs/>
                </w:rPr>
                <w:t>‎</w:t>
              </w:r>
              <w:r w:rsidR="00772689">
                <w:rPr>
                  <w:noProof/>
                </w:rPr>
                <w:t>6</w:t>
              </w:r>
            </w:fldSimple>
            <w:r>
              <w:noBreakHyphen/>
            </w:r>
            <w:fldSimple w:instr=" SEQ Figure \* ARABIC \s 1 ">
              <w:r w:rsidR="00772689">
                <w:rPr>
                  <w:noProof/>
                </w:rPr>
                <w:t>8</w:t>
              </w:r>
            </w:fldSimple>
            <w:bookmarkEnd w:id="387"/>
            <w:r>
              <w:t xml:space="preserve">: </w:t>
            </w:r>
            <w:r w:rsidRPr="00D01C27">
              <w:t xml:space="preserve">Graphical Representation of Blast for Adult Male </w:t>
            </w:r>
            <w:r w:rsidR="00AB260D">
              <w:t>in Free Field</w:t>
            </w:r>
            <w:r w:rsidRPr="00D01C27">
              <w:t xml:space="preserve"> [50] [52]</w:t>
            </w:r>
            <w:bookmarkEnd w:id="388"/>
            <w:bookmarkEnd w:id="389"/>
            <w:bookmarkEnd w:id="390"/>
          </w:p>
          <w:p w14:paraId="5D40FEC9" w14:textId="6217F15B" w:rsidR="00B851E8" w:rsidRPr="009F1692" w:rsidRDefault="00DD4922" w:rsidP="00DD4922">
            <w:pPr>
              <w:jc w:val="center"/>
              <w:rPr>
                <w:rFonts w:asciiTheme="majorBidi" w:hAnsiTheme="majorBidi" w:cstheme="majorBidi"/>
                <w:sz w:val="22"/>
                <w:szCs w:val="22"/>
              </w:rPr>
            </w:pPr>
            <w:r w:rsidRPr="00DD4922">
              <w:rPr>
                <w:rFonts w:asciiTheme="majorBidi" w:hAnsiTheme="majorBidi" w:cstheme="majorBidi"/>
                <w:noProof/>
                <w:sz w:val="22"/>
                <w:szCs w:val="22"/>
              </w:rPr>
              <w:drawing>
                <wp:inline distT="0" distB="0" distL="0" distR="0" wp14:anchorId="4B9328C5" wp14:editId="678FD8F1">
                  <wp:extent cx="5400040" cy="3514090"/>
                  <wp:effectExtent l="0" t="0" r="0" b="3810"/>
                  <wp:docPr id="11267" name="Picture 3" descr="HR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67" name="Picture 3" descr="HR4"/>
                          <pic:cNvPicPr>
                            <a:picLocks noChangeAspect="1" noChangeArrowheads="1"/>
                          </pic:cNvPicPr>
                        </pic:nvPicPr>
                        <pic:blipFill>
                          <a:blip r:embed="rId44" cstate="print"/>
                          <a:srcRect/>
                          <a:stretch>
                            <a:fillRect/>
                          </a:stretch>
                        </pic:blipFill>
                        <pic:spPr bwMode="auto">
                          <a:xfrm>
                            <a:off x="0" y="0"/>
                            <a:ext cx="5400040" cy="3514090"/>
                          </a:xfrm>
                          <a:prstGeom prst="rect">
                            <a:avLst/>
                          </a:prstGeom>
                          <a:noFill/>
                          <a:ln w="9525">
                            <a:noFill/>
                            <a:miter lim="800000"/>
                            <a:headEnd/>
                            <a:tailEnd/>
                          </a:ln>
                        </pic:spPr>
                      </pic:pic>
                    </a:graphicData>
                  </a:graphic>
                </wp:inline>
              </w:drawing>
            </w:r>
          </w:p>
        </w:tc>
      </w:tr>
    </w:tbl>
    <w:p w14:paraId="50BD2A13" w14:textId="1C955F99" w:rsidR="00B851E8" w:rsidRDefault="00B851E8" w:rsidP="00A12225">
      <w:pPr>
        <w:rPr>
          <w:rFonts w:asciiTheme="minorBidi" w:hAnsiTheme="minorBidi" w:cstheme="minorBidi"/>
        </w:rPr>
      </w:pPr>
      <w:r w:rsidRPr="008B1842">
        <w:rPr>
          <w:rFonts w:asciiTheme="minorBidi" w:hAnsiTheme="minorBidi" w:cstheme="minorBidi"/>
        </w:rPr>
        <w:t xml:space="preserve">From these </w:t>
      </w:r>
      <w:r w:rsidRPr="008B1842">
        <w:rPr>
          <w:rFonts w:asciiTheme="minorBidi" w:hAnsiTheme="minorBidi" w:cstheme="minorBidi"/>
          <w:i/>
          <w:iCs/>
        </w:rPr>
        <w:t>'Bowen'</w:t>
      </w:r>
      <w:r w:rsidRPr="008B1842">
        <w:rPr>
          <w:rFonts w:asciiTheme="minorBidi" w:hAnsiTheme="minorBidi" w:cstheme="minorBidi"/>
        </w:rPr>
        <w:t xml:space="preserve"> curves, the impact of HME compositions of unknown composition can be determined from the size of the crater they leave behind within a soil medium, which informs cordon and evacuation distance for blast accordingly.</w:t>
      </w:r>
      <w:r w:rsidR="00A12225">
        <w:rPr>
          <w:rFonts w:asciiTheme="minorBidi" w:hAnsiTheme="minorBidi" w:cstheme="minorBidi"/>
        </w:rPr>
        <w:t xml:space="preserve"> </w:t>
      </w:r>
      <w:r w:rsidRPr="008B1842">
        <w:rPr>
          <w:rFonts w:asciiTheme="minorBidi" w:hAnsiTheme="minorBidi" w:cstheme="minorBidi"/>
        </w:rPr>
        <w:t xml:space="preserve">For example, if we take </w:t>
      </w:r>
      <w:r w:rsidRPr="008B1842">
        <w:rPr>
          <w:rFonts w:asciiTheme="minorBidi" w:hAnsiTheme="minorBidi" w:cstheme="minorBidi"/>
          <w:i/>
          <w:iCs/>
        </w:rPr>
        <w:t>Worked Example 2</w:t>
      </w:r>
      <w:r w:rsidRPr="008B1842">
        <w:rPr>
          <w:rFonts w:asciiTheme="minorBidi" w:hAnsiTheme="minorBidi" w:cstheme="minorBidi"/>
        </w:rPr>
        <w:t xml:space="preserve"> </w:t>
      </w:r>
      <w:r w:rsidR="00941E0C">
        <w:rPr>
          <w:rFonts w:asciiTheme="minorBidi" w:hAnsiTheme="minorBidi" w:cstheme="minorBidi"/>
        </w:rPr>
        <w:t xml:space="preserve">(Appendix E) </w:t>
      </w:r>
      <w:r w:rsidRPr="008B1842">
        <w:rPr>
          <w:rFonts w:asciiTheme="minorBidi" w:hAnsiTheme="minorBidi" w:cstheme="minorBidi"/>
        </w:rPr>
        <w:t>to its intended conclusion, then the peak incident overpressures (</w:t>
      </w:r>
      <w:r w:rsidRPr="008B1842">
        <w:rPr>
          <w:rFonts w:asciiTheme="minorBidi" w:hAnsiTheme="minorBidi" w:cstheme="minorBidi"/>
          <w:i/>
          <w:iCs/>
        </w:rPr>
        <w:t>P</w:t>
      </w:r>
      <w:r w:rsidRPr="008B1842">
        <w:rPr>
          <w:rFonts w:asciiTheme="minorBidi" w:hAnsiTheme="minorBidi" w:cstheme="minorBidi"/>
          <w:i/>
          <w:iCs/>
          <w:vertAlign w:val="subscript"/>
        </w:rPr>
        <w:t>s</w:t>
      </w:r>
      <w:r w:rsidRPr="008B1842">
        <w:rPr>
          <w:rFonts w:asciiTheme="minorBidi" w:hAnsiTheme="minorBidi" w:cstheme="minorBidi"/>
        </w:rPr>
        <w:t>) would inflict the likelihood of death on an individual standing in the free field as follows (see</w:t>
      </w:r>
      <w:r w:rsidR="007D34DA">
        <w:rPr>
          <w:rFonts w:asciiTheme="minorBidi" w:hAnsiTheme="minorBidi" w:cstheme="minorBidi"/>
        </w:rPr>
        <w:t xml:space="preserve"> </w:t>
      </w:r>
      <w:r w:rsidR="00160881">
        <w:rPr>
          <w:rFonts w:asciiTheme="minorBidi" w:hAnsiTheme="minorBidi" w:cstheme="minorBidi"/>
        </w:rPr>
        <w:fldChar w:fldCharType="begin"/>
      </w:r>
      <w:r w:rsidR="00160881">
        <w:rPr>
          <w:rFonts w:asciiTheme="minorBidi" w:hAnsiTheme="minorBidi" w:cstheme="minorBidi"/>
        </w:rPr>
        <w:instrText xml:space="preserve"> REF _Ref151825041 \h </w:instrText>
      </w:r>
      <w:r w:rsidR="00160881">
        <w:rPr>
          <w:rFonts w:asciiTheme="minorBidi" w:hAnsiTheme="minorBidi" w:cstheme="minorBidi"/>
        </w:rPr>
      </w:r>
      <w:r w:rsidR="00160881">
        <w:rPr>
          <w:rFonts w:asciiTheme="minorBidi"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8</w:t>
      </w:r>
      <w:r w:rsidR="00772689">
        <w:t xml:space="preserve">: </w:t>
      </w:r>
      <w:r w:rsidR="00772689" w:rsidRPr="005A67A2">
        <w:t>Incident overpressure inflicted upon male at distance</w:t>
      </w:r>
      <w:r w:rsidR="00160881">
        <w:rPr>
          <w:rFonts w:asciiTheme="minorBidi" w:hAnsiTheme="minorBidi" w:cstheme="minorBidi"/>
        </w:rPr>
        <w:fldChar w:fldCharType="end"/>
      </w:r>
      <w:r w:rsidRPr="008B1842">
        <w:rPr>
          <w:rFonts w:asciiTheme="minorBidi" w:hAnsiTheme="minorBidi" w:cstheme="minorBidi"/>
        </w:rPr>
        <w:t>):</w:t>
      </w:r>
    </w:p>
    <w:p w14:paraId="1BECDED3" w14:textId="69FBBF9A" w:rsidR="00D511ED" w:rsidRPr="00D511ED" w:rsidRDefault="00D511ED" w:rsidP="00D511ED">
      <w:pPr>
        <w:pStyle w:val="Caption"/>
        <w:jc w:val="center"/>
        <w:rPr>
          <w:rFonts w:asciiTheme="majorBidi" w:hAnsiTheme="majorBidi" w:cstheme="majorBidi"/>
          <w:color w:val="FF0000"/>
          <w:szCs w:val="22"/>
        </w:rPr>
      </w:pPr>
      <w:bookmarkStart w:id="391" w:name="_Ref151825041"/>
      <w:bookmarkStart w:id="392" w:name="_Toc152159711"/>
      <w:r>
        <w:t xml:space="preserve">Table </w:t>
      </w:r>
      <w:fldSimple w:instr=" STYLEREF 1 \s ">
        <w:r w:rsidR="00772689">
          <w:rPr>
            <w:noProof/>
            <w:cs/>
          </w:rPr>
          <w:t>‎</w:t>
        </w:r>
        <w:r w:rsidR="00772689">
          <w:rPr>
            <w:noProof/>
          </w:rPr>
          <w:t>6</w:t>
        </w:r>
      </w:fldSimple>
      <w:r w:rsidR="002D7B4D">
        <w:noBreakHyphen/>
      </w:r>
      <w:fldSimple w:instr=" SEQ Table \* ARABIC \s 1 ">
        <w:r w:rsidR="00772689">
          <w:rPr>
            <w:noProof/>
          </w:rPr>
          <w:t>8</w:t>
        </w:r>
      </w:fldSimple>
      <w:r>
        <w:t xml:space="preserve">: </w:t>
      </w:r>
      <w:r w:rsidRPr="005A67A2">
        <w:t>Incident overpressure inflicted upon male at distance</w:t>
      </w:r>
      <w:bookmarkEnd w:id="391"/>
      <w:bookmarkEnd w:id="392"/>
    </w:p>
    <w:tbl>
      <w:tblPr>
        <w:tblStyle w:val="PlainTable5"/>
        <w:tblW w:w="0" w:type="auto"/>
        <w:jc w:val="center"/>
        <w:tblLook w:val="04A0" w:firstRow="1" w:lastRow="0" w:firstColumn="1" w:lastColumn="0" w:noHBand="0" w:noVBand="1"/>
      </w:tblPr>
      <w:tblGrid>
        <w:gridCol w:w="1716"/>
        <w:gridCol w:w="1708"/>
        <w:gridCol w:w="1702"/>
        <w:gridCol w:w="1689"/>
        <w:gridCol w:w="1689"/>
      </w:tblGrid>
      <w:tr w:rsidR="00B851E8" w:rsidRPr="009F1692" w14:paraId="535AC1D2" w14:textId="77777777" w:rsidTr="00C9349B">
        <w:trPr>
          <w:cnfStyle w:val="100000000000" w:firstRow="1" w:lastRow="0" w:firstColumn="0" w:lastColumn="0" w:oddVBand="0" w:evenVBand="0" w:oddHBand="0" w:evenHBand="0" w:firstRowFirstColumn="0" w:firstRowLastColumn="0" w:lastRowFirstColumn="0" w:lastRowLastColumn="0"/>
          <w:jc w:val="center"/>
        </w:trPr>
        <w:tc>
          <w:tcPr>
            <w:cnfStyle w:val="001000000100" w:firstRow="0" w:lastRow="0" w:firstColumn="1" w:lastColumn="0" w:oddVBand="0" w:evenVBand="0" w:oddHBand="0" w:evenHBand="0" w:firstRowFirstColumn="1" w:firstRowLastColumn="0" w:lastRowFirstColumn="0" w:lastRowLastColumn="0"/>
            <w:tcW w:w="1802" w:type="dxa"/>
          </w:tcPr>
          <w:p w14:paraId="04040827"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Distance R [m]</w:t>
            </w:r>
          </w:p>
        </w:tc>
        <w:tc>
          <w:tcPr>
            <w:tcW w:w="1802" w:type="dxa"/>
          </w:tcPr>
          <w:p w14:paraId="29B96D34"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1</w:t>
            </w:r>
          </w:p>
        </w:tc>
        <w:tc>
          <w:tcPr>
            <w:tcW w:w="1802" w:type="dxa"/>
          </w:tcPr>
          <w:p w14:paraId="499F1DBC"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5</w:t>
            </w:r>
          </w:p>
        </w:tc>
        <w:tc>
          <w:tcPr>
            <w:tcW w:w="1802" w:type="dxa"/>
          </w:tcPr>
          <w:p w14:paraId="784497D3"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10</w:t>
            </w:r>
          </w:p>
        </w:tc>
        <w:tc>
          <w:tcPr>
            <w:tcW w:w="1802" w:type="dxa"/>
          </w:tcPr>
          <w:p w14:paraId="7A817462" w14:textId="77777777" w:rsidR="00B851E8" w:rsidRPr="009F1692" w:rsidRDefault="00B851E8"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2</w:t>
            </w:r>
            <w:r>
              <w:rPr>
                <w:rFonts w:asciiTheme="majorBidi" w:hAnsiTheme="majorBidi"/>
                <w:sz w:val="22"/>
                <w:szCs w:val="22"/>
              </w:rPr>
              <w:t>0</w:t>
            </w:r>
          </w:p>
        </w:tc>
      </w:tr>
      <w:tr w:rsidR="00B851E8" w:rsidRPr="009F1692" w14:paraId="347BE149" w14:textId="77777777" w:rsidTr="00C9349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802" w:type="dxa"/>
          </w:tcPr>
          <w:p w14:paraId="5BCA769F"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Ps [kPa]</w:t>
            </w:r>
          </w:p>
        </w:tc>
        <w:tc>
          <w:tcPr>
            <w:tcW w:w="1802" w:type="dxa"/>
          </w:tcPr>
          <w:p w14:paraId="013589BB"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7293.10</w:t>
            </w:r>
          </w:p>
        </w:tc>
        <w:tc>
          <w:tcPr>
            <w:tcW w:w="1802" w:type="dxa"/>
          </w:tcPr>
          <w:p w14:paraId="7DF187D9"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271.54</w:t>
            </w:r>
          </w:p>
        </w:tc>
        <w:tc>
          <w:tcPr>
            <w:tcW w:w="1802" w:type="dxa"/>
          </w:tcPr>
          <w:p w14:paraId="35F58386"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61.71</w:t>
            </w:r>
          </w:p>
        </w:tc>
        <w:tc>
          <w:tcPr>
            <w:tcW w:w="1802" w:type="dxa"/>
          </w:tcPr>
          <w:p w14:paraId="26C37C14"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18.72</w:t>
            </w:r>
          </w:p>
        </w:tc>
      </w:tr>
      <w:tr w:rsidR="00B851E8" w:rsidRPr="009F1692" w14:paraId="7DB04C30" w14:textId="77777777" w:rsidTr="00C9349B">
        <w:trPr>
          <w:jc w:val="center"/>
        </w:trPr>
        <w:tc>
          <w:tcPr>
            <w:cnfStyle w:val="001000000000" w:firstRow="0" w:lastRow="0" w:firstColumn="1" w:lastColumn="0" w:oddVBand="0" w:evenVBand="0" w:oddHBand="0" w:evenHBand="0" w:firstRowFirstColumn="0" w:firstRowLastColumn="0" w:lastRowFirstColumn="0" w:lastRowLastColumn="0"/>
            <w:tcW w:w="1802" w:type="dxa"/>
          </w:tcPr>
          <w:p w14:paraId="0F7E7514"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T+ [ms]</w:t>
            </w:r>
          </w:p>
        </w:tc>
        <w:tc>
          <w:tcPr>
            <w:tcW w:w="1802" w:type="dxa"/>
          </w:tcPr>
          <w:p w14:paraId="015E45A7"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0.575</w:t>
            </w:r>
          </w:p>
        </w:tc>
        <w:tc>
          <w:tcPr>
            <w:tcW w:w="1802" w:type="dxa"/>
          </w:tcPr>
          <w:p w14:paraId="18A2D2CA"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4.93</w:t>
            </w:r>
          </w:p>
        </w:tc>
        <w:tc>
          <w:tcPr>
            <w:tcW w:w="1802" w:type="dxa"/>
          </w:tcPr>
          <w:p w14:paraId="397D4EED"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8.34</w:t>
            </w:r>
          </w:p>
        </w:tc>
        <w:tc>
          <w:tcPr>
            <w:tcW w:w="1802" w:type="dxa"/>
          </w:tcPr>
          <w:p w14:paraId="17499A47" w14:textId="77777777" w:rsidR="00B851E8" w:rsidRPr="009F1692" w:rsidRDefault="00B851E8"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sidRPr="009F1692">
              <w:rPr>
                <w:rFonts w:asciiTheme="majorBidi" w:hAnsiTheme="majorBidi" w:cstheme="majorBidi"/>
                <w:sz w:val="22"/>
                <w:szCs w:val="22"/>
              </w:rPr>
              <w:t>10.81</w:t>
            </w:r>
          </w:p>
        </w:tc>
      </w:tr>
      <w:tr w:rsidR="00B851E8" w:rsidRPr="009F1692" w14:paraId="72C81778" w14:textId="77777777" w:rsidTr="00C9349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1802" w:type="dxa"/>
          </w:tcPr>
          <w:p w14:paraId="6F67C8B1" w14:textId="77777777" w:rsidR="00B851E8" w:rsidRPr="009F1692" w:rsidRDefault="00B851E8" w:rsidP="00C9349B">
            <w:pPr>
              <w:rPr>
                <w:rFonts w:asciiTheme="majorBidi" w:hAnsiTheme="majorBidi"/>
                <w:sz w:val="22"/>
                <w:szCs w:val="22"/>
              </w:rPr>
            </w:pPr>
            <w:r w:rsidRPr="009F1692">
              <w:rPr>
                <w:rFonts w:asciiTheme="majorBidi" w:hAnsiTheme="majorBidi"/>
                <w:sz w:val="22"/>
                <w:szCs w:val="22"/>
              </w:rPr>
              <w:t>Lethality</w:t>
            </w:r>
          </w:p>
        </w:tc>
        <w:tc>
          <w:tcPr>
            <w:tcW w:w="1802" w:type="dxa"/>
          </w:tcPr>
          <w:p w14:paraId="7B8B26DB"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m:oMathPara>
              <m:oMath>
                <m:r>
                  <w:rPr>
                    <w:rFonts w:ascii="Cambria Math" w:hAnsi="Cambria Math" w:cstheme="majorBidi"/>
                    <w:sz w:val="22"/>
                    <w:szCs w:val="22"/>
                  </w:rPr>
                  <m:t>≥99%</m:t>
                </m:r>
              </m:oMath>
            </m:oMathPara>
          </w:p>
        </w:tc>
        <w:tc>
          <w:tcPr>
            <w:tcW w:w="1802" w:type="dxa"/>
          </w:tcPr>
          <w:p w14:paraId="245EA9CE"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m:oMathPara>
              <m:oMath>
                <m:r>
                  <w:rPr>
                    <w:rFonts w:ascii="Cambria Math" w:hAnsi="Cambria Math" w:cstheme="majorBidi"/>
                    <w:sz w:val="22"/>
                    <w:szCs w:val="22"/>
                  </w:rPr>
                  <m:t>≥50%</m:t>
                </m:r>
              </m:oMath>
            </m:oMathPara>
          </w:p>
        </w:tc>
        <w:tc>
          <w:tcPr>
            <w:tcW w:w="1802" w:type="dxa"/>
          </w:tcPr>
          <w:p w14:paraId="5EA4FC41"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m:oMathPara>
              <m:oMath>
                <m:r>
                  <w:rPr>
                    <w:rFonts w:ascii="Cambria Math" w:hAnsi="Cambria Math" w:cstheme="majorBidi"/>
                    <w:sz w:val="22"/>
                    <w:szCs w:val="22"/>
                  </w:rPr>
                  <m:t>&lt;1%</m:t>
                </m:r>
              </m:oMath>
            </m:oMathPara>
          </w:p>
        </w:tc>
        <w:tc>
          <w:tcPr>
            <w:tcW w:w="1802" w:type="dxa"/>
          </w:tcPr>
          <w:p w14:paraId="7A6E4132" w14:textId="77777777" w:rsidR="00B851E8" w:rsidRPr="009F1692" w:rsidRDefault="00B851E8"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m:oMathPara>
              <m:oMath>
                <m:r>
                  <w:rPr>
                    <w:rFonts w:ascii="Cambria Math" w:hAnsi="Cambria Math" w:cstheme="majorBidi"/>
                    <w:sz w:val="22"/>
                    <w:szCs w:val="22"/>
                  </w:rPr>
                  <m:t>&lt;1%</m:t>
                </m:r>
              </m:oMath>
            </m:oMathPara>
          </w:p>
        </w:tc>
      </w:tr>
      <w:tr w:rsidR="00CA7925" w:rsidRPr="009F1692" w14:paraId="72CA50FC" w14:textId="77777777" w:rsidTr="00C9349B">
        <w:trPr>
          <w:jc w:val="center"/>
        </w:trPr>
        <w:tc>
          <w:tcPr>
            <w:cnfStyle w:val="001000000000" w:firstRow="0" w:lastRow="0" w:firstColumn="1" w:lastColumn="0" w:oddVBand="0" w:evenVBand="0" w:oddHBand="0" w:evenHBand="0" w:firstRowFirstColumn="0" w:firstRowLastColumn="0" w:lastRowFirstColumn="0" w:lastRowLastColumn="0"/>
            <w:tcW w:w="1802" w:type="dxa"/>
          </w:tcPr>
          <w:p w14:paraId="1C9BBE15" w14:textId="49D8BA6F" w:rsidR="00CA7925" w:rsidRPr="009F1692" w:rsidRDefault="00CA7925" w:rsidP="00C9349B">
            <w:pPr>
              <w:rPr>
                <w:rFonts w:asciiTheme="majorBidi" w:hAnsiTheme="majorBidi"/>
                <w:sz w:val="22"/>
                <w:szCs w:val="22"/>
              </w:rPr>
            </w:pPr>
            <w:r>
              <w:rPr>
                <w:rFonts w:asciiTheme="majorBidi" w:hAnsiTheme="majorBidi"/>
                <w:sz w:val="22"/>
                <w:szCs w:val="22"/>
              </w:rPr>
              <w:t>Lung Damage</w:t>
            </w:r>
          </w:p>
        </w:tc>
        <w:tc>
          <w:tcPr>
            <w:tcW w:w="1802" w:type="dxa"/>
          </w:tcPr>
          <w:p w14:paraId="1DD7E3D4" w14:textId="738FA4A3" w:rsidR="00CA7925" w:rsidRDefault="006C6FE7" w:rsidP="00C9349B">
            <w:pPr>
              <w:cnfStyle w:val="000000000000" w:firstRow="0" w:lastRow="0" w:firstColumn="0" w:lastColumn="0" w:oddVBand="0" w:evenVBand="0" w:oddHBand="0" w:evenHBand="0" w:firstRowFirstColumn="0" w:firstRowLastColumn="0" w:lastRowFirstColumn="0" w:lastRowLastColumn="0"/>
              <w:rPr>
                <w:rFonts w:ascii="Times New Roman" w:hAnsi="Times New Roman"/>
                <w:i/>
                <w:sz w:val="22"/>
                <w:szCs w:val="22"/>
              </w:rPr>
            </w:pPr>
            <w:r>
              <w:rPr>
                <w:rFonts w:ascii="Times New Roman" w:hAnsi="Times New Roman"/>
                <w:i/>
                <w:sz w:val="22"/>
                <w:szCs w:val="22"/>
              </w:rPr>
              <w:t>Yes</w:t>
            </w:r>
          </w:p>
        </w:tc>
        <w:tc>
          <w:tcPr>
            <w:tcW w:w="1802" w:type="dxa"/>
          </w:tcPr>
          <w:p w14:paraId="7E4BF854" w14:textId="3B77DEE2" w:rsidR="00CA7925" w:rsidRDefault="000C3AAC" w:rsidP="00C9349B">
            <w:pPr>
              <w:cnfStyle w:val="000000000000" w:firstRow="0" w:lastRow="0" w:firstColumn="0" w:lastColumn="0" w:oddVBand="0" w:evenVBand="0" w:oddHBand="0" w:evenHBand="0" w:firstRowFirstColumn="0" w:firstRowLastColumn="0" w:lastRowFirstColumn="0" w:lastRowLastColumn="0"/>
              <w:rPr>
                <w:rFonts w:ascii="Times New Roman" w:hAnsi="Times New Roman"/>
                <w:sz w:val="22"/>
                <w:szCs w:val="22"/>
              </w:rPr>
            </w:pPr>
            <w:r>
              <w:rPr>
                <w:rFonts w:ascii="Times New Roman" w:hAnsi="Times New Roman"/>
                <w:sz w:val="22"/>
                <w:szCs w:val="22"/>
              </w:rPr>
              <w:t>Yes</w:t>
            </w:r>
          </w:p>
        </w:tc>
        <w:tc>
          <w:tcPr>
            <w:tcW w:w="1802" w:type="dxa"/>
          </w:tcPr>
          <w:p w14:paraId="4382B72F" w14:textId="3C6D03DE" w:rsidR="00CA7925" w:rsidRDefault="000C3AAC" w:rsidP="00C9349B">
            <w:pPr>
              <w:cnfStyle w:val="000000000000" w:firstRow="0" w:lastRow="0" w:firstColumn="0" w:lastColumn="0" w:oddVBand="0" w:evenVBand="0" w:oddHBand="0" w:evenHBand="0" w:firstRowFirstColumn="0" w:firstRowLastColumn="0" w:lastRowFirstColumn="0" w:lastRowLastColumn="0"/>
              <w:rPr>
                <w:rFonts w:ascii="Times New Roman" w:hAnsi="Times New Roman"/>
                <w:sz w:val="22"/>
                <w:szCs w:val="22"/>
              </w:rPr>
            </w:pPr>
            <w:r>
              <w:rPr>
                <w:rFonts w:ascii="Times New Roman" w:hAnsi="Times New Roman"/>
                <w:sz w:val="22"/>
                <w:szCs w:val="22"/>
              </w:rPr>
              <w:t>Yes</w:t>
            </w:r>
          </w:p>
        </w:tc>
        <w:tc>
          <w:tcPr>
            <w:tcW w:w="1802" w:type="dxa"/>
          </w:tcPr>
          <w:p w14:paraId="08BA6BE8" w14:textId="52D6346D" w:rsidR="00CA7925" w:rsidRDefault="000C3AAC" w:rsidP="00C9349B">
            <w:pPr>
              <w:cnfStyle w:val="000000000000" w:firstRow="0" w:lastRow="0" w:firstColumn="0" w:lastColumn="0" w:oddVBand="0" w:evenVBand="0" w:oddHBand="0" w:evenHBand="0" w:firstRowFirstColumn="0" w:firstRowLastColumn="0" w:lastRowFirstColumn="0" w:lastRowLastColumn="0"/>
              <w:rPr>
                <w:rFonts w:ascii="Times New Roman" w:hAnsi="Times New Roman"/>
                <w:sz w:val="22"/>
                <w:szCs w:val="22"/>
              </w:rPr>
            </w:pPr>
            <w:r>
              <w:rPr>
                <w:rFonts w:ascii="Times New Roman" w:hAnsi="Times New Roman"/>
                <w:sz w:val="22"/>
                <w:szCs w:val="22"/>
              </w:rPr>
              <w:t>Yes</w:t>
            </w:r>
          </w:p>
        </w:tc>
      </w:tr>
    </w:tbl>
    <w:p w14:paraId="5C5C7ED9" w14:textId="018C3265" w:rsidR="00B851E8" w:rsidRPr="00E5380B" w:rsidRDefault="00B851E8" w:rsidP="00B851E8">
      <w:pPr>
        <w:rPr>
          <w:rFonts w:asciiTheme="minorBidi" w:hAnsiTheme="minorBidi" w:cstheme="minorBidi"/>
        </w:rPr>
      </w:pPr>
      <w:r w:rsidRPr="00E5380B">
        <w:rPr>
          <w:rFonts w:asciiTheme="minorBidi" w:hAnsiTheme="minorBidi" w:cstheme="minorBidi"/>
        </w:rPr>
        <w:t>The same can also be carried out for reflected overpressures (</w:t>
      </w:r>
      <w:r w:rsidRPr="00E5380B">
        <w:rPr>
          <w:rFonts w:asciiTheme="minorBidi" w:hAnsiTheme="minorBidi" w:cstheme="minorBidi"/>
          <w:i/>
          <w:iCs/>
        </w:rPr>
        <w:t>P</w:t>
      </w:r>
      <w:r w:rsidRPr="00E5380B">
        <w:rPr>
          <w:rFonts w:asciiTheme="minorBidi" w:hAnsiTheme="minorBidi" w:cstheme="minorBidi"/>
          <w:i/>
          <w:iCs/>
          <w:vertAlign w:val="subscript"/>
        </w:rPr>
        <w:t>r</w:t>
      </w:r>
      <w:r w:rsidRPr="00E5380B">
        <w:rPr>
          <w:rFonts w:asciiTheme="minorBidi" w:hAnsiTheme="minorBidi" w:cstheme="minorBidi"/>
        </w:rPr>
        <w:t>).</w:t>
      </w:r>
    </w:p>
    <w:p w14:paraId="0578A4DA" w14:textId="4B67D782" w:rsidR="00B851E8" w:rsidRPr="00E5380B" w:rsidRDefault="00E5380B" w:rsidP="00E5380B">
      <w:pPr>
        <w:pStyle w:val="Heading2"/>
      </w:pPr>
      <w:bookmarkStart w:id="393" w:name="_Toc152159628"/>
      <w:r>
        <w:t>Conclusion</w:t>
      </w:r>
      <w:bookmarkEnd w:id="393"/>
    </w:p>
    <w:p w14:paraId="0058F85F" w14:textId="77777777" w:rsidR="00B851E8" w:rsidRPr="00E5380B" w:rsidRDefault="00B851E8" w:rsidP="00B851E8">
      <w:pPr>
        <w:rPr>
          <w:rFonts w:asciiTheme="minorBidi" w:hAnsiTheme="minorBidi" w:cstheme="minorBidi"/>
        </w:rPr>
      </w:pPr>
      <w:r w:rsidRPr="00E5380B">
        <w:rPr>
          <w:rFonts w:asciiTheme="minorBidi" w:hAnsiTheme="minorBidi" w:cstheme="minorBidi"/>
        </w:rPr>
        <w:t xml:space="preserve">The size and shape of a crater caused by ideal and/or non-ideal explosives are a practical method to determine the mass of explosives used in an explosion event. </w:t>
      </w:r>
    </w:p>
    <w:p w14:paraId="6E0F819C" w14:textId="77777777" w:rsidR="00B851E8" w:rsidRPr="00E5380B" w:rsidRDefault="00B851E8" w:rsidP="00B851E8">
      <w:pPr>
        <w:rPr>
          <w:rFonts w:asciiTheme="minorBidi" w:hAnsiTheme="minorBidi" w:cstheme="minorBidi"/>
        </w:rPr>
      </w:pPr>
      <w:r w:rsidRPr="00E5380B">
        <w:rPr>
          <w:rFonts w:asciiTheme="minorBidi" w:hAnsiTheme="minorBidi" w:cstheme="minorBidi"/>
        </w:rPr>
        <w:t xml:space="preserve">Sadly, significant amounts of data are often lost due to the inability of nations to facilitate scientific collection, or through a lack of understanding of the complex theories involved by first responders. </w:t>
      </w:r>
    </w:p>
    <w:p w14:paraId="78005846" w14:textId="77777777" w:rsidR="00B851E8" w:rsidRPr="00E5380B" w:rsidRDefault="00B851E8" w:rsidP="00B851E8">
      <w:pPr>
        <w:rPr>
          <w:rFonts w:asciiTheme="minorBidi" w:hAnsiTheme="minorBidi" w:cstheme="minorBidi"/>
        </w:rPr>
      </w:pPr>
      <w:r w:rsidRPr="00E5380B">
        <w:rPr>
          <w:rFonts w:asciiTheme="minorBidi" w:hAnsiTheme="minorBidi" w:cstheme="minorBidi"/>
        </w:rPr>
        <w:t>Calculation is often based on spheres and hemispheres, not the actual geometry of the IED main charge container, or the warhead used. However, comparing cratering efficiency is possible between classical spherical charge predictions and hexahedral charges. In most cases, all that is required is a knowledge of the soil type, the apparent crater volume (</w:t>
      </w:r>
      <w:r w:rsidRPr="00E5380B">
        <w:rPr>
          <w:rFonts w:asciiTheme="minorBidi" w:hAnsiTheme="minorBidi" w:cstheme="minorBidi"/>
          <w:i/>
          <w:iCs/>
        </w:rPr>
        <w:t>V</w:t>
      </w:r>
      <w:r w:rsidRPr="00E5380B">
        <w:rPr>
          <w:rFonts w:asciiTheme="minorBidi" w:hAnsiTheme="minorBidi" w:cstheme="minorBidi"/>
          <w:i/>
          <w:iCs/>
          <w:vertAlign w:val="subscript"/>
        </w:rPr>
        <w:t>a</w:t>
      </w:r>
      <w:r w:rsidRPr="00E5380B">
        <w:rPr>
          <w:rFonts w:asciiTheme="minorBidi" w:hAnsiTheme="minorBidi" w:cstheme="minorBidi"/>
        </w:rPr>
        <w:t>) [m</w:t>
      </w:r>
      <w:r w:rsidRPr="00E5380B">
        <w:rPr>
          <w:rFonts w:asciiTheme="minorBidi" w:hAnsiTheme="minorBidi" w:cstheme="minorBidi"/>
          <w:vertAlign w:val="superscript"/>
        </w:rPr>
        <w:t>3</w:t>
      </w:r>
      <w:r w:rsidRPr="00E5380B">
        <w:rPr>
          <w:rFonts w:asciiTheme="minorBidi" w:hAnsiTheme="minorBidi" w:cstheme="minorBidi"/>
        </w:rPr>
        <w:t>] or the cross-sectional area of the container (</w:t>
      </w:r>
      <w:r w:rsidRPr="00E5380B">
        <w:rPr>
          <w:rFonts w:asciiTheme="minorBidi" w:hAnsiTheme="minorBidi" w:cstheme="minorBidi"/>
          <w:i/>
          <w:iCs/>
        </w:rPr>
        <w:t>P</w:t>
      </w:r>
      <w:r w:rsidRPr="00E5380B">
        <w:rPr>
          <w:rFonts w:asciiTheme="minorBidi" w:hAnsiTheme="minorBidi" w:cstheme="minorBidi"/>
          <w:i/>
          <w:iCs/>
          <w:vertAlign w:val="subscript"/>
        </w:rPr>
        <w:t>k</w:t>
      </w:r>
      <w:r w:rsidRPr="00E5380B">
        <w:rPr>
          <w:rFonts w:asciiTheme="minorBidi" w:hAnsiTheme="minorBidi" w:cstheme="minorBidi"/>
        </w:rPr>
        <w:t>) [m</w:t>
      </w:r>
      <w:r w:rsidRPr="00E5380B">
        <w:rPr>
          <w:rFonts w:asciiTheme="minorBidi" w:hAnsiTheme="minorBidi" w:cstheme="minorBidi"/>
          <w:vertAlign w:val="superscript"/>
        </w:rPr>
        <w:t>2</w:t>
      </w:r>
      <w:r w:rsidRPr="00E5380B">
        <w:rPr>
          <w:rFonts w:asciiTheme="minorBidi" w:hAnsiTheme="minorBidi" w:cstheme="minorBidi"/>
        </w:rPr>
        <w:t xml:space="preserve">] in contact with the surface to progress meaningful calculations. </w:t>
      </w:r>
    </w:p>
    <w:p w14:paraId="1573EE08" w14:textId="4EE0B860" w:rsidR="001D4C4F" w:rsidRPr="00E5380B" w:rsidRDefault="00B851E8" w:rsidP="00AC1E1F">
      <w:pPr>
        <w:rPr>
          <w:rFonts w:asciiTheme="minorBidi" w:hAnsiTheme="minorBidi" w:cstheme="minorBidi"/>
        </w:rPr>
      </w:pPr>
      <w:r w:rsidRPr="00E5380B">
        <w:rPr>
          <w:rFonts w:asciiTheme="minorBidi" w:hAnsiTheme="minorBidi" w:cstheme="minorBidi"/>
        </w:rPr>
        <w:t xml:space="preserve">This paper focuses solely on alluvial soil and asphalt, but existing equations in literature circulation can be adapted to provide efficiencies for other soil types. In each case, the crater size can determine the potential impact on people and structures using well-established Kingery-Bulmash and Bowen curves.  </w:t>
      </w:r>
    </w:p>
    <w:p w14:paraId="043AFCE9" w14:textId="77777777" w:rsidR="001D4C4F" w:rsidRDefault="001D4C4F" w:rsidP="001C606C">
      <w:pPr>
        <w:rPr>
          <w:rFonts w:asciiTheme="minorBidi" w:hAnsiTheme="minorBidi" w:cstheme="minorBidi"/>
        </w:rPr>
      </w:pPr>
    </w:p>
    <w:p w14:paraId="103710DA" w14:textId="77777777" w:rsidR="001D4C4F" w:rsidRDefault="001D4C4F" w:rsidP="001C606C">
      <w:pPr>
        <w:rPr>
          <w:rFonts w:asciiTheme="minorBidi" w:hAnsiTheme="minorBidi" w:cstheme="minorBidi"/>
        </w:rPr>
        <w:sectPr w:rsidR="001D4C4F" w:rsidSect="002E0E5A">
          <w:pgSz w:w="11906" w:h="16838" w:code="9"/>
          <w:pgMar w:top="1701" w:right="1701" w:bottom="1701" w:left="1701" w:header="709" w:footer="851" w:gutter="0"/>
          <w:cols w:space="708"/>
          <w:docGrid w:linePitch="360"/>
        </w:sectPr>
      </w:pPr>
    </w:p>
    <w:p w14:paraId="64448948" w14:textId="77777777" w:rsidR="00367BE1" w:rsidRPr="00A4782F" w:rsidRDefault="00367BE1" w:rsidP="001C606C">
      <w:pPr>
        <w:rPr>
          <w:rFonts w:asciiTheme="minorBidi" w:hAnsiTheme="minorBidi" w:cstheme="minorBidi"/>
        </w:rPr>
      </w:pPr>
    </w:p>
    <w:p w14:paraId="111D1DC4" w14:textId="69373B38" w:rsidR="00DA28B2" w:rsidRPr="00A4782F" w:rsidRDefault="001816EC" w:rsidP="00DA28B2">
      <w:pPr>
        <w:pStyle w:val="Heading1"/>
        <w:rPr>
          <w:rFonts w:asciiTheme="minorBidi" w:hAnsiTheme="minorBidi" w:cstheme="minorBidi"/>
        </w:rPr>
      </w:pPr>
      <w:bookmarkStart w:id="394" w:name="_Toc152159629"/>
      <w:r>
        <w:rPr>
          <w:rFonts w:asciiTheme="minorBidi" w:hAnsiTheme="minorBidi" w:cstheme="minorBidi"/>
        </w:rPr>
        <w:t>Discussion</w:t>
      </w:r>
      <w:bookmarkEnd w:id="394"/>
    </w:p>
    <w:p w14:paraId="250BAEB6" w14:textId="64BC750B" w:rsidR="00DA28B2" w:rsidRDefault="001D48E3" w:rsidP="00DA28B2">
      <w:pPr>
        <w:pStyle w:val="Heading2"/>
        <w:rPr>
          <w:rFonts w:asciiTheme="minorBidi" w:hAnsiTheme="minorBidi" w:cstheme="minorBidi"/>
        </w:rPr>
      </w:pPr>
      <w:bookmarkStart w:id="395" w:name="_Toc152159630"/>
      <w:r>
        <w:rPr>
          <w:rFonts w:asciiTheme="minorBidi" w:hAnsiTheme="minorBidi" w:cstheme="minorBidi"/>
        </w:rPr>
        <w:t>Introduction</w:t>
      </w:r>
      <w:bookmarkEnd w:id="395"/>
    </w:p>
    <w:p w14:paraId="3BFFFB65" w14:textId="308C696A" w:rsidR="00173587" w:rsidRDefault="00045071" w:rsidP="009C5474">
      <w:r w:rsidRPr="00045071">
        <w:t xml:space="preserve">The </w:t>
      </w:r>
      <w:r w:rsidR="003950C4">
        <w:t>papers</w:t>
      </w:r>
      <w:r w:rsidRPr="00045071">
        <w:t xml:space="preserve"> in previous chapters detail the </w:t>
      </w:r>
      <w:r w:rsidR="0081152A">
        <w:t>implications of ECP within the supply chain and address specific areas of weakness</w:t>
      </w:r>
      <w:r w:rsidR="004A119C">
        <w:t xml:space="preserve">, which are regulatory and </w:t>
      </w:r>
      <w:r w:rsidR="00CE4201">
        <w:t>anthropological</w:t>
      </w:r>
      <w:r w:rsidR="00DF0E3D">
        <w:t xml:space="preserve"> in nature</w:t>
      </w:r>
      <w:r w:rsidR="004A119C">
        <w:t>.</w:t>
      </w:r>
      <w:r w:rsidR="002A7F39">
        <w:t xml:space="preserve"> </w:t>
      </w:r>
      <w:r w:rsidR="009476E9">
        <w:t>The papers are current</w:t>
      </w:r>
      <w:r w:rsidR="009C16CB">
        <w:t xml:space="preserve"> (statistics </w:t>
      </w:r>
      <w:r w:rsidR="006E4C73">
        <w:t xml:space="preserve">and case studies </w:t>
      </w:r>
      <w:r w:rsidR="006558E6">
        <w:t>re</w:t>
      </w:r>
      <w:r w:rsidR="006E4C73">
        <w:t xml:space="preserve">present </w:t>
      </w:r>
      <w:r w:rsidR="00EE2F21">
        <w:t xml:space="preserve">research </w:t>
      </w:r>
      <w:r w:rsidR="00040D19">
        <w:t xml:space="preserve">conducted </w:t>
      </w:r>
      <w:r w:rsidR="00EE2F21">
        <w:t xml:space="preserve">between </w:t>
      </w:r>
      <w:r w:rsidR="00C70AF0">
        <w:t xml:space="preserve">2021 </w:t>
      </w:r>
      <w:r w:rsidR="00040D19">
        <w:t>and</w:t>
      </w:r>
      <w:r w:rsidR="00C70AF0">
        <w:t xml:space="preserve"> 2024</w:t>
      </w:r>
      <w:r w:rsidR="00DB08F4">
        <w:t>)</w:t>
      </w:r>
      <w:r w:rsidR="009476E9">
        <w:t xml:space="preserve">, with literature review </w:t>
      </w:r>
      <w:r w:rsidR="00DB08F4">
        <w:t>addressing</w:t>
      </w:r>
      <w:r w:rsidR="009476E9">
        <w:t xml:space="preserve"> </w:t>
      </w:r>
      <w:r w:rsidR="009C16CB">
        <w:t xml:space="preserve">historical </w:t>
      </w:r>
      <w:r w:rsidR="00040D19">
        <w:t>(20</w:t>
      </w:r>
      <w:r w:rsidR="00040D19" w:rsidRPr="00040D19">
        <w:rPr>
          <w:vertAlign w:val="superscript"/>
        </w:rPr>
        <w:t>th</w:t>
      </w:r>
      <w:r w:rsidR="00040D19">
        <w:t xml:space="preserve"> century) </w:t>
      </w:r>
      <w:r w:rsidR="006558E6">
        <w:t xml:space="preserve">and future </w:t>
      </w:r>
      <w:r w:rsidR="009C16CB">
        <w:t>trends</w:t>
      </w:r>
      <w:r w:rsidR="00040D19">
        <w:t xml:space="preserve"> (21</w:t>
      </w:r>
      <w:r w:rsidR="00040D19" w:rsidRPr="00040D19">
        <w:rPr>
          <w:vertAlign w:val="superscript"/>
        </w:rPr>
        <w:t>st</w:t>
      </w:r>
      <w:r w:rsidR="00040D19">
        <w:t xml:space="preserve"> century)</w:t>
      </w:r>
      <w:r w:rsidR="006558E6">
        <w:t>.</w:t>
      </w:r>
      <w:r w:rsidR="00DB08F4">
        <w:t xml:space="preserve"> </w:t>
      </w:r>
    </w:p>
    <w:p w14:paraId="64D52127" w14:textId="10701384" w:rsidR="00FA631C" w:rsidRDefault="006558E6" w:rsidP="009C5474">
      <w:r>
        <w:t>M</w:t>
      </w:r>
      <w:r w:rsidR="00045071" w:rsidRPr="00045071">
        <w:t xml:space="preserve">odels </w:t>
      </w:r>
      <w:r>
        <w:t xml:space="preserve">have been </w:t>
      </w:r>
      <w:r w:rsidR="00045071" w:rsidRPr="00045071">
        <w:t xml:space="preserve">developed </w:t>
      </w:r>
      <w:r w:rsidR="004970E2">
        <w:t xml:space="preserve">using predictive threat analysis (risk and risk management), </w:t>
      </w:r>
      <w:r w:rsidR="00B76B9D">
        <w:t xml:space="preserve">Bayesian belief updating, thermochemistry and </w:t>
      </w:r>
      <w:r w:rsidR="00462171">
        <w:t>quantitative trials data</w:t>
      </w:r>
      <w:r w:rsidR="002B255E">
        <w:t xml:space="preserve"> to </w:t>
      </w:r>
      <w:r w:rsidR="00173587">
        <w:t>analyse</w:t>
      </w:r>
      <w:r w:rsidR="002B255E">
        <w:t xml:space="preserve"> areas of weakness and </w:t>
      </w:r>
      <w:r w:rsidR="006567BC">
        <w:t>offer</w:t>
      </w:r>
      <w:r w:rsidR="002B255E">
        <w:t xml:space="preserve"> degree</w:t>
      </w:r>
      <w:r w:rsidR="006567BC">
        <w:t>s</w:t>
      </w:r>
      <w:r w:rsidR="002B255E">
        <w:t xml:space="preserve"> of resolution</w:t>
      </w:r>
      <w:r w:rsidR="00045071" w:rsidRPr="00045071">
        <w:t>. The findings justify</w:t>
      </w:r>
      <w:r w:rsidR="005B27F5">
        <w:t xml:space="preserve"> a need for</w:t>
      </w:r>
      <w:r w:rsidR="00FA631C">
        <w:t>:</w:t>
      </w:r>
      <w:r w:rsidR="00045071" w:rsidRPr="00045071">
        <w:t xml:space="preserve"> </w:t>
      </w:r>
    </w:p>
    <w:p w14:paraId="656D050C" w14:textId="3D8001D9" w:rsidR="005B27F5" w:rsidRDefault="002B255E" w:rsidP="00FA631C">
      <w:pPr>
        <w:pStyle w:val="ListParagraph"/>
        <w:numPr>
          <w:ilvl w:val="0"/>
          <w:numId w:val="30"/>
        </w:numPr>
      </w:pPr>
      <w:r>
        <w:t>advocacy</w:t>
      </w:r>
      <w:r w:rsidR="001F6A75">
        <w:t xml:space="preserve"> to improve </w:t>
      </w:r>
      <w:r w:rsidR="001127E2">
        <w:t xml:space="preserve">ECP </w:t>
      </w:r>
      <w:r w:rsidR="00C82A40">
        <w:t>regulation at the strategic level</w:t>
      </w:r>
      <w:r w:rsidR="00FA631C">
        <w:t>;</w:t>
      </w:r>
    </w:p>
    <w:p w14:paraId="19E196C4" w14:textId="480E8E8E" w:rsidR="00040D19" w:rsidRDefault="00040D19" w:rsidP="00FA631C">
      <w:pPr>
        <w:pStyle w:val="ListParagraph"/>
        <w:numPr>
          <w:ilvl w:val="0"/>
          <w:numId w:val="30"/>
        </w:numPr>
      </w:pPr>
      <w:r>
        <w:t>improved understanding regarding human factors associated with the illicit diversion of ECP;</w:t>
      </w:r>
    </w:p>
    <w:p w14:paraId="0BB2543F" w14:textId="4350DE15" w:rsidR="001174D2" w:rsidRDefault="001174D2" w:rsidP="00FA631C">
      <w:pPr>
        <w:pStyle w:val="ListParagraph"/>
        <w:numPr>
          <w:ilvl w:val="0"/>
          <w:numId w:val="30"/>
        </w:numPr>
      </w:pPr>
      <w:r>
        <w:t>a</w:t>
      </w:r>
      <w:r w:rsidR="00C82A40">
        <w:t>pp-based</w:t>
      </w:r>
      <w:r w:rsidR="002B255E">
        <w:t xml:space="preserve"> </w:t>
      </w:r>
      <w:r w:rsidR="0057009C">
        <w:t xml:space="preserve">programmes to </w:t>
      </w:r>
      <w:r w:rsidR="00C7444A">
        <w:t>assist the first responder in the pre and post-</w:t>
      </w:r>
      <w:r w:rsidR="00691E29">
        <w:t>detonation</w:t>
      </w:r>
      <w:r w:rsidR="00C7444A">
        <w:t xml:space="preserve"> phase where HME and their precursors are encountered</w:t>
      </w:r>
      <w:r w:rsidR="005B27F5">
        <w:t>; and</w:t>
      </w:r>
    </w:p>
    <w:p w14:paraId="48FBCE6C" w14:textId="6D5AFF4D" w:rsidR="00173587" w:rsidRDefault="001174D2" w:rsidP="00FA631C">
      <w:pPr>
        <w:pStyle w:val="ListParagraph"/>
        <w:numPr>
          <w:ilvl w:val="0"/>
          <w:numId w:val="30"/>
        </w:numPr>
      </w:pPr>
      <w:r>
        <w:t xml:space="preserve">further research in crater </w:t>
      </w:r>
      <w:r w:rsidR="00D22380">
        <w:t xml:space="preserve">and charge </w:t>
      </w:r>
      <w:r>
        <w:t xml:space="preserve">geometry to better reflect </w:t>
      </w:r>
      <w:r w:rsidR="000B46A7">
        <w:t xml:space="preserve">the impact of HME </w:t>
      </w:r>
      <w:r w:rsidR="00691E29">
        <w:t xml:space="preserve">formulations </w:t>
      </w:r>
      <w:r w:rsidR="000B46A7">
        <w:t>on humans and structures.</w:t>
      </w:r>
    </w:p>
    <w:p w14:paraId="4D4766F3" w14:textId="0F71A4DC" w:rsidR="001D48E3" w:rsidRDefault="00040D19" w:rsidP="009C5474">
      <w:r>
        <w:t>D</w:t>
      </w:r>
      <w:r w:rsidR="00045071" w:rsidRPr="00045071">
        <w:t xml:space="preserve">iscussion will address two </w:t>
      </w:r>
      <w:r w:rsidR="003A7E5A">
        <w:t>distinct sections</w:t>
      </w:r>
      <w:r w:rsidR="00045071" w:rsidRPr="00045071">
        <w:t xml:space="preserve">. The first </w:t>
      </w:r>
      <w:r w:rsidR="003A7E5A">
        <w:t>section</w:t>
      </w:r>
      <w:r w:rsidR="00045071" w:rsidRPr="00045071">
        <w:t xml:space="preserve"> </w:t>
      </w:r>
      <w:r>
        <w:t xml:space="preserve">shall </w:t>
      </w:r>
      <w:r w:rsidR="00045071" w:rsidRPr="00045071">
        <w:t xml:space="preserve">summarise research findings to demonstrate the knowledge uncovered and address where </w:t>
      </w:r>
      <w:r w:rsidR="002456DE">
        <w:t>it</w:t>
      </w:r>
      <w:r w:rsidR="00045071" w:rsidRPr="00045071">
        <w:t xml:space="preserve"> </w:t>
      </w:r>
      <w:r w:rsidR="001D6C87">
        <w:t>has</w:t>
      </w:r>
      <w:r w:rsidR="00480444">
        <w:t xml:space="preserve"> </w:t>
      </w:r>
      <w:r w:rsidR="001D6C87">
        <w:t xml:space="preserve">been applied </w:t>
      </w:r>
      <w:r w:rsidR="00480444">
        <w:t xml:space="preserve">since </w:t>
      </w:r>
      <w:r w:rsidR="00DE1646">
        <w:t xml:space="preserve">the </w:t>
      </w:r>
      <w:r w:rsidR="00480444">
        <w:t xml:space="preserve">papers were published </w:t>
      </w:r>
      <w:r w:rsidR="001D6C87">
        <w:t>(with evidence)</w:t>
      </w:r>
      <w:r w:rsidR="009C5474">
        <w:t xml:space="preserve"> and </w:t>
      </w:r>
      <w:r w:rsidR="00480444">
        <w:t xml:space="preserve">where </w:t>
      </w:r>
      <w:r w:rsidR="00596E4F">
        <w:t xml:space="preserve">it </w:t>
      </w:r>
      <w:r w:rsidR="009C5474">
        <w:t>could be applied</w:t>
      </w:r>
      <w:r w:rsidR="00045071" w:rsidRPr="00045071">
        <w:t xml:space="preserve">. The second </w:t>
      </w:r>
      <w:r w:rsidR="00596E4F">
        <w:t>section</w:t>
      </w:r>
      <w:r w:rsidR="00045071" w:rsidRPr="00045071">
        <w:t xml:space="preserve"> will address the scientific rigour behind data gathering and experimental design</w:t>
      </w:r>
      <w:r w:rsidR="00E71F43">
        <w:t>, which ha</w:t>
      </w:r>
      <w:r w:rsidR="00233576">
        <w:t>s</w:t>
      </w:r>
      <w:r w:rsidR="00E71F43">
        <w:t xml:space="preserve"> generated</w:t>
      </w:r>
      <w:r w:rsidR="00B7562F">
        <w:t xml:space="preserve"> </w:t>
      </w:r>
      <w:r w:rsidR="004269EB">
        <w:t xml:space="preserve">the </w:t>
      </w:r>
      <w:r w:rsidR="00B7562F">
        <w:t xml:space="preserve">equations and </w:t>
      </w:r>
      <w:r w:rsidR="00045071" w:rsidRPr="00045071">
        <w:t xml:space="preserve">models </w:t>
      </w:r>
      <w:r w:rsidR="00E34034">
        <w:t xml:space="preserve">used </w:t>
      </w:r>
      <w:r w:rsidR="008105D7">
        <w:t>with</w:t>
      </w:r>
      <w:r w:rsidR="00045071" w:rsidRPr="00045071">
        <w:t>in this work.</w:t>
      </w:r>
    </w:p>
    <w:p w14:paraId="51E2B2A4" w14:textId="2F6192D3" w:rsidR="001D48E3" w:rsidRPr="001D48E3" w:rsidRDefault="001D48E3" w:rsidP="00B7562F">
      <w:pPr>
        <w:pStyle w:val="Heading2"/>
      </w:pPr>
      <w:bookmarkStart w:id="396" w:name="_Toc152159631"/>
      <w:r>
        <w:t xml:space="preserve">Summary </w:t>
      </w:r>
      <w:r w:rsidR="002841EF">
        <w:t xml:space="preserve">and Relevance </w:t>
      </w:r>
      <w:r>
        <w:t>of Research Findings</w:t>
      </w:r>
      <w:bookmarkEnd w:id="396"/>
    </w:p>
    <w:p w14:paraId="4C3A5309" w14:textId="64CC3214" w:rsidR="00DA28B2" w:rsidRPr="00A4782F" w:rsidRDefault="002841EF" w:rsidP="00DA28B2">
      <w:pPr>
        <w:pStyle w:val="Heading3"/>
        <w:rPr>
          <w:rFonts w:asciiTheme="minorBidi" w:hAnsiTheme="minorBidi" w:cstheme="minorBidi"/>
        </w:rPr>
      </w:pPr>
      <w:bookmarkStart w:id="397" w:name="_Toc152159632"/>
      <w:r>
        <w:rPr>
          <w:rFonts w:asciiTheme="minorBidi" w:hAnsiTheme="minorBidi" w:cstheme="minorBidi"/>
        </w:rPr>
        <w:t>The Global Supply Chain</w:t>
      </w:r>
      <w:bookmarkEnd w:id="397"/>
    </w:p>
    <w:p w14:paraId="29254B03" w14:textId="616BF9AC" w:rsidR="00EF1E02" w:rsidRDefault="00B7562F" w:rsidP="00EF1E02">
      <w:pPr>
        <w:rPr>
          <w:rFonts w:asciiTheme="minorBidi" w:hAnsiTheme="minorBidi" w:cstheme="minorBidi"/>
        </w:rPr>
      </w:pPr>
      <w:r>
        <w:rPr>
          <w:rFonts w:asciiTheme="minorBidi" w:hAnsiTheme="minorBidi" w:cstheme="minorBidi"/>
        </w:rPr>
        <w:t xml:space="preserve">Chapter 2 identifies that the </w:t>
      </w:r>
      <w:r w:rsidR="00483DFB">
        <w:rPr>
          <w:rFonts w:asciiTheme="minorBidi" w:hAnsiTheme="minorBidi" w:cstheme="minorBidi"/>
        </w:rPr>
        <w:t>regulation surrounding ECP varies regionally and internationally. Even those ECP with the most stringent of regulation</w:t>
      </w:r>
      <w:r w:rsidR="00D06352">
        <w:rPr>
          <w:rFonts w:asciiTheme="minorBidi" w:hAnsiTheme="minorBidi" w:cstheme="minorBidi"/>
        </w:rPr>
        <w:t xml:space="preserve">, and which appear on </w:t>
      </w:r>
      <w:r w:rsidR="00040D19">
        <w:rPr>
          <w:rFonts w:asciiTheme="minorBidi" w:hAnsiTheme="minorBidi" w:cstheme="minorBidi"/>
        </w:rPr>
        <w:t xml:space="preserve">the PGS </w:t>
      </w:r>
      <w:r w:rsidR="00D06352">
        <w:rPr>
          <w:rFonts w:asciiTheme="minorBidi" w:hAnsiTheme="minorBidi" w:cstheme="minorBidi"/>
        </w:rPr>
        <w:t xml:space="preserve">international watch lists </w:t>
      </w:r>
      <w:sdt>
        <w:sdtPr>
          <w:rPr>
            <w:rFonts w:asciiTheme="minorBidi" w:hAnsiTheme="minorBidi" w:cstheme="minorBidi"/>
          </w:rPr>
          <w:id w:val="-1091763710"/>
          <w:citation/>
        </w:sdtPr>
        <w:sdtEndPr/>
        <w:sdtContent>
          <w:r w:rsidR="00BB6198">
            <w:rPr>
              <w:rFonts w:asciiTheme="minorBidi" w:hAnsiTheme="minorBidi" w:cstheme="minorBidi"/>
            </w:rPr>
            <w:fldChar w:fldCharType="begin"/>
          </w:r>
          <w:r w:rsidR="00BB6198">
            <w:rPr>
              <w:rFonts w:asciiTheme="minorBidi" w:hAnsiTheme="minorBidi" w:cstheme="minorBidi"/>
            </w:rPr>
            <w:instrText xml:space="preserve"> CITATION WCO13 \l 2057 </w:instrText>
          </w:r>
          <w:r w:rsidR="00BB6198">
            <w:rPr>
              <w:rFonts w:asciiTheme="minorBidi" w:hAnsiTheme="minorBidi" w:cstheme="minorBidi"/>
            </w:rPr>
            <w:fldChar w:fldCharType="separate"/>
          </w:r>
          <w:r w:rsidR="00580D52" w:rsidRPr="00580D52">
            <w:rPr>
              <w:rFonts w:asciiTheme="minorBidi" w:hAnsiTheme="minorBidi" w:cstheme="minorBidi"/>
              <w:noProof/>
            </w:rPr>
            <w:t>[84]</w:t>
          </w:r>
          <w:r w:rsidR="00BB6198">
            <w:rPr>
              <w:rFonts w:asciiTheme="minorBidi" w:hAnsiTheme="minorBidi" w:cstheme="minorBidi"/>
            </w:rPr>
            <w:fldChar w:fldCharType="end"/>
          </w:r>
        </w:sdtContent>
      </w:sdt>
      <w:r w:rsidR="00BB6198">
        <w:rPr>
          <w:rFonts w:asciiTheme="minorBidi" w:hAnsiTheme="minorBidi" w:cstheme="minorBidi"/>
        </w:rPr>
        <w:t xml:space="preserve"> </w:t>
      </w:r>
      <w:r w:rsidR="00483DFB">
        <w:rPr>
          <w:rFonts w:asciiTheme="minorBidi" w:hAnsiTheme="minorBidi" w:cstheme="minorBidi"/>
        </w:rPr>
        <w:t xml:space="preserve">can </w:t>
      </w:r>
      <w:r w:rsidR="00791FB5">
        <w:rPr>
          <w:rFonts w:asciiTheme="minorBidi" w:hAnsiTheme="minorBidi" w:cstheme="minorBidi"/>
        </w:rPr>
        <w:t xml:space="preserve">still </w:t>
      </w:r>
      <w:r w:rsidR="00483DFB">
        <w:rPr>
          <w:rFonts w:asciiTheme="minorBidi" w:hAnsiTheme="minorBidi" w:cstheme="minorBidi"/>
        </w:rPr>
        <w:t xml:space="preserve">be accessed within the supply chain because there </w:t>
      </w:r>
      <w:r w:rsidR="00BB6198">
        <w:rPr>
          <w:rFonts w:asciiTheme="minorBidi" w:hAnsiTheme="minorBidi" w:cstheme="minorBidi"/>
        </w:rPr>
        <w:t>is</w:t>
      </w:r>
      <w:r w:rsidR="009B507C">
        <w:rPr>
          <w:rFonts w:asciiTheme="minorBidi" w:hAnsiTheme="minorBidi" w:cstheme="minorBidi"/>
        </w:rPr>
        <w:t xml:space="preserve"> </w:t>
      </w:r>
      <w:r w:rsidR="00483DFB">
        <w:rPr>
          <w:rFonts w:asciiTheme="minorBidi" w:hAnsiTheme="minorBidi" w:cstheme="minorBidi"/>
        </w:rPr>
        <w:t xml:space="preserve">no </w:t>
      </w:r>
      <w:r w:rsidR="009B507C">
        <w:rPr>
          <w:rFonts w:asciiTheme="minorBidi" w:hAnsiTheme="minorBidi" w:cstheme="minorBidi"/>
        </w:rPr>
        <w:t xml:space="preserve">overarching process </w:t>
      </w:r>
      <w:r w:rsidR="004A3EA5">
        <w:rPr>
          <w:rFonts w:asciiTheme="minorBidi" w:hAnsiTheme="minorBidi" w:cstheme="minorBidi"/>
        </w:rPr>
        <w:t>t</w:t>
      </w:r>
      <w:r w:rsidR="00791FB5">
        <w:rPr>
          <w:rFonts w:asciiTheme="minorBidi" w:hAnsiTheme="minorBidi" w:cstheme="minorBidi"/>
        </w:rPr>
        <w:t>o</w:t>
      </w:r>
      <w:r w:rsidR="009B507C">
        <w:rPr>
          <w:rFonts w:asciiTheme="minorBidi" w:hAnsiTheme="minorBidi" w:cstheme="minorBidi"/>
        </w:rPr>
        <w:t xml:space="preserve"> underpin governance.</w:t>
      </w:r>
      <w:r w:rsidR="00BB6198">
        <w:rPr>
          <w:rFonts w:asciiTheme="minorBidi" w:hAnsiTheme="minorBidi" w:cstheme="minorBidi"/>
        </w:rPr>
        <w:t xml:space="preserve"> </w:t>
      </w:r>
      <w:r w:rsidR="00EF1E02">
        <w:rPr>
          <w:rFonts w:asciiTheme="minorBidi" w:hAnsiTheme="minorBidi" w:cstheme="minorBidi"/>
        </w:rPr>
        <w:t xml:space="preserve"> </w:t>
      </w:r>
      <w:r w:rsidR="00BB6198">
        <w:rPr>
          <w:rFonts w:asciiTheme="minorBidi" w:hAnsiTheme="minorBidi" w:cstheme="minorBidi"/>
        </w:rPr>
        <w:t xml:space="preserve">Whilst AN, PC and </w:t>
      </w:r>
      <w:r w:rsidR="00A86003">
        <w:rPr>
          <w:rFonts w:asciiTheme="minorBidi" w:hAnsiTheme="minorBidi" w:cstheme="minorBidi"/>
        </w:rPr>
        <w:t>CHP</w:t>
      </w:r>
      <w:r w:rsidR="009B507C">
        <w:rPr>
          <w:rFonts w:asciiTheme="minorBidi" w:hAnsiTheme="minorBidi" w:cstheme="minorBidi"/>
        </w:rPr>
        <w:t xml:space="preserve"> </w:t>
      </w:r>
      <w:r w:rsidR="008A2BA6">
        <w:rPr>
          <w:rFonts w:asciiTheme="minorBidi" w:hAnsiTheme="minorBidi" w:cstheme="minorBidi"/>
        </w:rPr>
        <w:t xml:space="preserve">have been used </w:t>
      </w:r>
      <w:r w:rsidR="00EF459E">
        <w:rPr>
          <w:rFonts w:asciiTheme="minorBidi" w:hAnsiTheme="minorBidi" w:cstheme="minorBidi"/>
        </w:rPr>
        <w:t xml:space="preserve">as </w:t>
      </w:r>
      <w:r w:rsidR="004A3EA5">
        <w:rPr>
          <w:rFonts w:asciiTheme="minorBidi" w:hAnsiTheme="minorBidi" w:cstheme="minorBidi"/>
        </w:rPr>
        <w:t>global case studies</w:t>
      </w:r>
      <w:r w:rsidR="00CC4350">
        <w:rPr>
          <w:rFonts w:asciiTheme="minorBidi" w:hAnsiTheme="minorBidi" w:cstheme="minorBidi"/>
        </w:rPr>
        <w:t>, the</w:t>
      </w:r>
      <w:r w:rsidR="00CE6536">
        <w:rPr>
          <w:rFonts w:asciiTheme="minorBidi" w:hAnsiTheme="minorBidi" w:cstheme="minorBidi"/>
        </w:rPr>
        <w:t>ir</w:t>
      </w:r>
      <w:r w:rsidR="00CC4350">
        <w:rPr>
          <w:rFonts w:asciiTheme="minorBidi" w:hAnsiTheme="minorBidi" w:cstheme="minorBidi"/>
        </w:rPr>
        <w:t xml:space="preserve"> </w:t>
      </w:r>
      <w:r w:rsidR="00DC624B">
        <w:rPr>
          <w:rFonts w:asciiTheme="minorBidi" w:hAnsiTheme="minorBidi" w:cstheme="minorBidi"/>
        </w:rPr>
        <w:t xml:space="preserve">independent nature </w:t>
      </w:r>
      <w:r w:rsidR="00CC4350">
        <w:rPr>
          <w:rFonts w:asciiTheme="minorBidi" w:hAnsiTheme="minorBidi" w:cstheme="minorBidi"/>
        </w:rPr>
        <w:t>ha</w:t>
      </w:r>
      <w:r w:rsidR="00DC624B">
        <w:rPr>
          <w:rFonts w:asciiTheme="minorBidi" w:hAnsiTheme="minorBidi" w:cstheme="minorBidi"/>
        </w:rPr>
        <w:t>s</w:t>
      </w:r>
      <w:r w:rsidR="00CC4350">
        <w:rPr>
          <w:rFonts w:asciiTheme="minorBidi" w:hAnsiTheme="minorBidi" w:cstheme="minorBidi"/>
        </w:rPr>
        <w:t xml:space="preserve"> been </w:t>
      </w:r>
      <w:r w:rsidR="004F1E2E">
        <w:rPr>
          <w:rFonts w:asciiTheme="minorBidi" w:hAnsiTheme="minorBidi" w:cstheme="minorBidi"/>
        </w:rPr>
        <w:t>abused</w:t>
      </w:r>
      <w:r w:rsidR="00CC4350">
        <w:rPr>
          <w:rFonts w:asciiTheme="minorBidi" w:hAnsiTheme="minorBidi" w:cstheme="minorBidi"/>
        </w:rPr>
        <w:t xml:space="preserve"> in a significant number of terror related </w:t>
      </w:r>
      <w:r w:rsidR="00040D19">
        <w:rPr>
          <w:rFonts w:asciiTheme="minorBidi" w:hAnsiTheme="minorBidi" w:cstheme="minorBidi"/>
        </w:rPr>
        <w:t>incidents</w:t>
      </w:r>
      <w:r w:rsidR="008F42CD">
        <w:rPr>
          <w:rFonts w:asciiTheme="minorBidi" w:hAnsiTheme="minorBidi" w:cstheme="minorBidi"/>
        </w:rPr>
        <w:t xml:space="preserve"> </w:t>
      </w:r>
      <w:r w:rsidR="00DC624B">
        <w:rPr>
          <w:rFonts w:asciiTheme="minorBidi" w:hAnsiTheme="minorBidi" w:cstheme="minorBidi"/>
        </w:rPr>
        <w:t xml:space="preserve">since 1970 </w:t>
      </w:r>
      <w:sdt>
        <w:sdtPr>
          <w:rPr>
            <w:rFonts w:asciiTheme="minorBidi" w:hAnsiTheme="minorBidi" w:cstheme="minorBidi"/>
          </w:rPr>
          <w:id w:val="-913766710"/>
          <w:citation/>
        </w:sdtPr>
        <w:sdtEndPr/>
        <w:sdtContent>
          <w:r w:rsidR="008F42CD">
            <w:rPr>
              <w:rFonts w:asciiTheme="minorBidi" w:hAnsiTheme="minorBidi" w:cstheme="minorBidi"/>
            </w:rPr>
            <w:fldChar w:fldCharType="begin"/>
          </w:r>
          <w:r w:rsidR="008F42CD">
            <w:rPr>
              <w:rFonts w:asciiTheme="minorBidi" w:hAnsiTheme="minorBidi" w:cstheme="minorBidi"/>
            </w:rPr>
            <w:instrText xml:space="preserve"> CITATION Nat181 \l 2057 </w:instrText>
          </w:r>
          <w:r w:rsidR="008F42CD">
            <w:rPr>
              <w:rFonts w:asciiTheme="minorBidi" w:hAnsiTheme="minorBidi" w:cstheme="minorBidi"/>
            </w:rPr>
            <w:fldChar w:fldCharType="separate"/>
          </w:r>
          <w:r w:rsidR="00580D52" w:rsidRPr="00580D52">
            <w:rPr>
              <w:rFonts w:asciiTheme="minorBidi" w:hAnsiTheme="minorBidi" w:cstheme="minorBidi"/>
              <w:noProof/>
            </w:rPr>
            <w:t>[28]</w:t>
          </w:r>
          <w:r w:rsidR="008F42CD">
            <w:rPr>
              <w:rFonts w:asciiTheme="minorBidi" w:hAnsiTheme="minorBidi" w:cstheme="minorBidi"/>
            </w:rPr>
            <w:fldChar w:fldCharType="end"/>
          </w:r>
        </w:sdtContent>
      </w:sdt>
      <w:r w:rsidR="004A3EA5">
        <w:rPr>
          <w:rFonts w:asciiTheme="minorBidi" w:hAnsiTheme="minorBidi" w:cstheme="minorBidi"/>
        </w:rPr>
        <w:t>, and within countries that would be considered</w:t>
      </w:r>
      <w:r w:rsidR="00292BD7">
        <w:rPr>
          <w:rFonts w:asciiTheme="minorBidi" w:hAnsiTheme="minorBidi" w:cstheme="minorBidi"/>
        </w:rPr>
        <w:t xml:space="preserve"> of</w:t>
      </w:r>
      <w:r w:rsidR="004A3EA5">
        <w:rPr>
          <w:rFonts w:asciiTheme="minorBidi" w:hAnsiTheme="minorBidi" w:cstheme="minorBidi"/>
        </w:rPr>
        <w:t xml:space="preserve"> 1</w:t>
      </w:r>
      <w:r w:rsidR="004A3EA5" w:rsidRPr="004A3EA5">
        <w:rPr>
          <w:rFonts w:asciiTheme="minorBidi" w:hAnsiTheme="minorBidi" w:cstheme="minorBidi"/>
          <w:vertAlign w:val="superscript"/>
        </w:rPr>
        <w:t>st</w:t>
      </w:r>
      <w:r w:rsidR="004A3EA5">
        <w:rPr>
          <w:rFonts w:asciiTheme="minorBidi" w:hAnsiTheme="minorBidi" w:cstheme="minorBidi"/>
        </w:rPr>
        <w:t xml:space="preserve"> World</w:t>
      </w:r>
      <w:r w:rsidR="003F06D8">
        <w:rPr>
          <w:rFonts w:asciiTheme="minorBidi" w:hAnsiTheme="minorBidi" w:cstheme="minorBidi"/>
        </w:rPr>
        <w:t xml:space="preserve"> standing</w:t>
      </w:r>
      <w:r w:rsidR="00A967F2">
        <w:rPr>
          <w:rFonts w:asciiTheme="minorBidi" w:hAnsiTheme="minorBidi" w:cstheme="minorBidi"/>
        </w:rPr>
        <w:t xml:space="preserve"> </w:t>
      </w:r>
      <w:sdt>
        <w:sdtPr>
          <w:rPr>
            <w:rFonts w:asciiTheme="minorBidi" w:hAnsiTheme="minorBidi" w:cstheme="minorBidi"/>
          </w:rPr>
          <w:id w:val="1398709335"/>
          <w:citation/>
        </w:sdtPr>
        <w:sdtEndPr/>
        <w:sdtContent>
          <w:r w:rsidR="00A967F2">
            <w:rPr>
              <w:rFonts w:asciiTheme="minorBidi" w:hAnsiTheme="minorBidi" w:cstheme="minorBidi"/>
            </w:rPr>
            <w:fldChar w:fldCharType="begin"/>
          </w:r>
          <w:r w:rsidR="00A967F2">
            <w:rPr>
              <w:rFonts w:asciiTheme="minorBidi" w:hAnsiTheme="minorBidi" w:cstheme="minorBidi"/>
            </w:rPr>
            <w:instrText xml:space="preserve"> CITATION Nat19 \l 2057 </w:instrText>
          </w:r>
          <w:r w:rsidR="00A967F2">
            <w:rPr>
              <w:rFonts w:asciiTheme="minorBidi" w:hAnsiTheme="minorBidi" w:cstheme="minorBidi"/>
            </w:rPr>
            <w:fldChar w:fldCharType="separate"/>
          </w:r>
          <w:r w:rsidR="00580D52" w:rsidRPr="00580D52">
            <w:rPr>
              <w:rFonts w:asciiTheme="minorBidi" w:hAnsiTheme="minorBidi" w:cstheme="minorBidi"/>
              <w:noProof/>
            </w:rPr>
            <w:t>[332]</w:t>
          </w:r>
          <w:r w:rsidR="00A967F2">
            <w:rPr>
              <w:rFonts w:asciiTheme="minorBidi" w:hAnsiTheme="minorBidi" w:cstheme="minorBidi"/>
            </w:rPr>
            <w:fldChar w:fldCharType="end"/>
          </w:r>
        </w:sdtContent>
      </w:sdt>
      <w:r w:rsidR="00DC624B">
        <w:rPr>
          <w:rFonts w:asciiTheme="minorBidi" w:hAnsiTheme="minorBidi" w:cstheme="minorBidi"/>
        </w:rPr>
        <w:t>.</w:t>
      </w:r>
      <w:r w:rsidR="004F1E2E">
        <w:rPr>
          <w:rFonts w:asciiTheme="minorBidi" w:hAnsiTheme="minorBidi" w:cstheme="minorBidi"/>
        </w:rPr>
        <w:t xml:space="preserve"> </w:t>
      </w:r>
    </w:p>
    <w:p w14:paraId="74904EB7" w14:textId="7C014ACA" w:rsidR="00DA28B2" w:rsidRDefault="00DC624B" w:rsidP="00EF1E02">
      <w:pPr>
        <w:rPr>
          <w:rFonts w:asciiTheme="minorBidi" w:hAnsiTheme="minorBidi" w:cstheme="minorBidi"/>
        </w:rPr>
      </w:pPr>
      <w:r>
        <w:rPr>
          <w:rFonts w:asciiTheme="minorBidi" w:hAnsiTheme="minorBidi" w:cstheme="minorBidi"/>
        </w:rPr>
        <w:t xml:space="preserve">In the case of the </w:t>
      </w:r>
      <w:r w:rsidR="008F42CD">
        <w:rPr>
          <w:rFonts w:asciiTheme="minorBidi" w:hAnsiTheme="minorBidi" w:cstheme="minorBidi"/>
        </w:rPr>
        <w:t>Manchester Arena</w:t>
      </w:r>
      <w:r w:rsidR="00CE6536">
        <w:rPr>
          <w:rFonts w:asciiTheme="minorBidi" w:hAnsiTheme="minorBidi" w:cstheme="minorBidi"/>
        </w:rPr>
        <w:t xml:space="preserve"> bombing</w:t>
      </w:r>
      <w:r>
        <w:rPr>
          <w:rFonts w:asciiTheme="minorBidi" w:hAnsiTheme="minorBidi" w:cstheme="minorBidi"/>
        </w:rPr>
        <w:t xml:space="preserve"> </w:t>
      </w:r>
      <w:sdt>
        <w:sdtPr>
          <w:rPr>
            <w:rFonts w:asciiTheme="minorBidi" w:hAnsiTheme="minorBidi" w:cstheme="minorBidi"/>
          </w:rPr>
          <w:id w:val="-302382549"/>
          <w:citation/>
        </w:sdtPr>
        <w:sdtEndPr/>
        <w:sdtContent>
          <w:r>
            <w:rPr>
              <w:rFonts w:asciiTheme="minorBidi" w:hAnsiTheme="minorBidi" w:cstheme="minorBidi"/>
            </w:rPr>
            <w:fldChar w:fldCharType="begin"/>
          </w:r>
          <w:r>
            <w:rPr>
              <w:rFonts w:asciiTheme="minorBidi" w:hAnsiTheme="minorBidi" w:cstheme="minorBidi"/>
            </w:rPr>
            <w:instrText xml:space="preserve"> CITATION Sau23 \l 2057 </w:instrText>
          </w:r>
          <w:r>
            <w:rPr>
              <w:rFonts w:asciiTheme="minorBidi" w:hAnsiTheme="minorBidi" w:cstheme="minorBidi"/>
            </w:rPr>
            <w:fldChar w:fldCharType="separate"/>
          </w:r>
          <w:r w:rsidR="00580D52" w:rsidRPr="00580D52">
            <w:rPr>
              <w:rFonts w:asciiTheme="minorBidi" w:hAnsiTheme="minorBidi" w:cstheme="minorBidi"/>
              <w:noProof/>
            </w:rPr>
            <w:t>[333]</w:t>
          </w:r>
          <w:r>
            <w:rPr>
              <w:rFonts w:asciiTheme="minorBidi" w:hAnsiTheme="minorBidi" w:cstheme="minorBidi"/>
            </w:rPr>
            <w:fldChar w:fldCharType="end"/>
          </w:r>
        </w:sdtContent>
      </w:sdt>
      <w:r w:rsidR="00EF1E02">
        <w:rPr>
          <w:rFonts w:asciiTheme="minorBidi" w:hAnsiTheme="minorBidi" w:cstheme="minorBidi"/>
        </w:rPr>
        <w:t>,</w:t>
      </w:r>
      <w:r>
        <w:rPr>
          <w:rFonts w:asciiTheme="minorBidi" w:hAnsiTheme="minorBidi" w:cstheme="minorBidi"/>
        </w:rPr>
        <w:t xml:space="preserve"> </w:t>
      </w:r>
      <w:r w:rsidR="005B605F">
        <w:rPr>
          <w:rFonts w:asciiTheme="minorBidi" w:hAnsiTheme="minorBidi" w:cstheme="minorBidi"/>
        </w:rPr>
        <w:t xml:space="preserve">intelligence reporting identified that </w:t>
      </w:r>
      <w:r w:rsidR="0025252C">
        <w:rPr>
          <w:rFonts w:asciiTheme="minorBidi" w:hAnsiTheme="minorBidi" w:cstheme="minorBidi"/>
        </w:rPr>
        <w:t xml:space="preserve">Salman Abedi and </w:t>
      </w:r>
      <w:r w:rsidR="00B26CF2">
        <w:rPr>
          <w:rFonts w:asciiTheme="minorBidi" w:hAnsiTheme="minorBidi" w:cstheme="minorBidi"/>
        </w:rPr>
        <w:t>Hashem Abedi ordered</w:t>
      </w:r>
      <w:r w:rsidR="00D57277">
        <w:rPr>
          <w:rFonts w:asciiTheme="minorBidi" w:hAnsiTheme="minorBidi" w:cstheme="minorBidi"/>
        </w:rPr>
        <w:t xml:space="preserve"> significant quantities of</w:t>
      </w:r>
      <w:r w:rsidR="00B26CF2">
        <w:rPr>
          <w:rFonts w:asciiTheme="minorBidi" w:hAnsiTheme="minorBidi" w:cstheme="minorBidi"/>
        </w:rPr>
        <w:t xml:space="preserve"> sulphuric acid and hydroge</w:t>
      </w:r>
      <w:r w:rsidR="00902C83">
        <w:rPr>
          <w:rFonts w:asciiTheme="minorBidi" w:hAnsiTheme="minorBidi" w:cstheme="minorBidi"/>
        </w:rPr>
        <w:t>n peroxide</w:t>
      </w:r>
      <w:r w:rsidR="00D57277">
        <w:rPr>
          <w:rFonts w:asciiTheme="minorBidi" w:hAnsiTheme="minorBidi" w:cstheme="minorBidi"/>
        </w:rPr>
        <w:t>, of which only a portion was used to synthesise TATP</w:t>
      </w:r>
      <w:r w:rsidR="008F42CD">
        <w:rPr>
          <w:rFonts w:asciiTheme="minorBidi" w:hAnsiTheme="minorBidi" w:cstheme="minorBidi"/>
        </w:rPr>
        <w:t xml:space="preserve">. </w:t>
      </w:r>
      <w:r w:rsidR="00073A0F">
        <w:rPr>
          <w:rFonts w:asciiTheme="minorBidi" w:hAnsiTheme="minorBidi" w:cstheme="minorBidi"/>
        </w:rPr>
        <w:t xml:space="preserve">At the time of the incident sulphuric acid was </w:t>
      </w:r>
      <w:r w:rsidR="007768E3">
        <w:rPr>
          <w:rFonts w:asciiTheme="minorBidi" w:hAnsiTheme="minorBidi" w:cstheme="minorBidi"/>
        </w:rPr>
        <w:t xml:space="preserve">a reportable </w:t>
      </w:r>
      <w:r w:rsidR="00BC6954">
        <w:rPr>
          <w:rFonts w:asciiTheme="minorBidi" w:hAnsiTheme="minorBidi" w:cstheme="minorBidi"/>
        </w:rPr>
        <w:t>(</w:t>
      </w:r>
      <w:r w:rsidR="00073A0F">
        <w:rPr>
          <w:rFonts w:asciiTheme="minorBidi" w:hAnsiTheme="minorBidi" w:cstheme="minorBidi"/>
        </w:rPr>
        <w:t>not regulated</w:t>
      </w:r>
      <w:r w:rsidR="00BC6954">
        <w:rPr>
          <w:rFonts w:asciiTheme="minorBidi" w:hAnsiTheme="minorBidi" w:cstheme="minorBidi"/>
        </w:rPr>
        <w:t>)</w:t>
      </w:r>
      <w:r w:rsidR="007768E3">
        <w:rPr>
          <w:rFonts w:asciiTheme="minorBidi" w:hAnsiTheme="minorBidi" w:cstheme="minorBidi"/>
        </w:rPr>
        <w:t xml:space="preserve"> ECP under </w:t>
      </w:r>
      <w:r w:rsidR="00FB2194" w:rsidRPr="00FB2194">
        <w:rPr>
          <w:rFonts w:asciiTheme="minorBidi" w:hAnsiTheme="minorBidi" w:cstheme="minorBidi"/>
        </w:rPr>
        <w:t>EU regulation 98/2013</w:t>
      </w:r>
      <w:r w:rsidR="00FB2194">
        <w:rPr>
          <w:rFonts w:asciiTheme="minorBidi" w:hAnsiTheme="minorBidi" w:cstheme="minorBidi"/>
        </w:rPr>
        <w:t xml:space="preserve"> </w:t>
      </w:r>
      <w:sdt>
        <w:sdtPr>
          <w:rPr>
            <w:rFonts w:asciiTheme="minorBidi" w:hAnsiTheme="minorBidi" w:cstheme="minorBidi"/>
          </w:rPr>
          <w:id w:val="74792275"/>
          <w:citation/>
        </w:sdtPr>
        <w:sdtEndPr/>
        <w:sdtContent>
          <w:r w:rsidR="00897ADD">
            <w:rPr>
              <w:rFonts w:asciiTheme="minorBidi" w:hAnsiTheme="minorBidi" w:cstheme="minorBidi"/>
            </w:rPr>
            <w:fldChar w:fldCharType="begin"/>
          </w:r>
          <w:r w:rsidR="00897ADD">
            <w:rPr>
              <w:rFonts w:asciiTheme="minorBidi" w:hAnsiTheme="minorBidi" w:cstheme="minorBidi"/>
            </w:rPr>
            <w:instrText xml:space="preserve"> CITATION EU13 \l 2057 </w:instrText>
          </w:r>
          <w:r w:rsidR="00897ADD">
            <w:rPr>
              <w:rFonts w:asciiTheme="minorBidi" w:hAnsiTheme="minorBidi" w:cstheme="minorBidi"/>
            </w:rPr>
            <w:fldChar w:fldCharType="separate"/>
          </w:r>
          <w:r w:rsidR="00580D52" w:rsidRPr="00580D52">
            <w:rPr>
              <w:rFonts w:asciiTheme="minorBidi" w:hAnsiTheme="minorBidi" w:cstheme="minorBidi"/>
              <w:noProof/>
            </w:rPr>
            <w:t>[334]</w:t>
          </w:r>
          <w:r w:rsidR="00897ADD">
            <w:rPr>
              <w:rFonts w:asciiTheme="minorBidi" w:hAnsiTheme="minorBidi" w:cstheme="minorBidi"/>
            </w:rPr>
            <w:fldChar w:fldCharType="end"/>
          </w:r>
        </w:sdtContent>
      </w:sdt>
      <w:r w:rsidR="004C0026">
        <w:rPr>
          <w:rFonts w:asciiTheme="minorBidi" w:hAnsiTheme="minorBidi" w:cstheme="minorBidi"/>
        </w:rPr>
        <w:t xml:space="preserve">, </w:t>
      </w:r>
      <w:r w:rsidR="00194778">
        <w:rPr>
          <w:rFonts w:asciiTheme="minorBidi" w:hAnsiTheme="minorBidi" w:cstheme="minorBidi"/>
        </w:rPr>
        <w:t>and</w:t>
      </w:r>
      <w:r w:rsidR="004C0026">
        <w:rPr>
          <w:rFonts w:asciiTheme="minorBidi" w:hAnsiTheme="minorBidi" w:cstheme="minorBidi"/>
        </w:rPr>
        <w:t xml:space="preserve"> the hydrogen peroxide </w:t>
      </w:r>
      <w:r w:rsidR="004935ED">
        <w:rPr>
          <w:rFonts w:asciiTheme="minorBidi" w:hAnsiTheme="minorBidi" w:cstheme="minorBidi"/>
        </w:rPr>
        <w:t xml:space="preserve">obtained </w:t>
      </w:r>
      <w:r w:rsidR="004C0026">
        <w:rPr>
          <w:rFonts w:asciiTheme="minorBidi" w:hAnsiTheme="minorBidi" w:cstheme="minorBidi"/>
        </w:rPr>
        <w:t>f</w:t>
      </w:r>
      <w:r w:rsidR="00194778">
        <w:rPr>
          <w:rFonts w:asciiTheme="minorBidi" w:hAnsiTheme="minorBidi" w:cstheme="minorBidi"/>
        </w:rPr>
        <w:t>e</w:t>
      </w:r>
      <w:r w:rsidR="004C0026">
        <w:rPr>
          <w:rFonts w:asciiTheme="minorBidi" w:hAnsiTheme="minorBidi" w:cstheme="minorBidi"/>
        </w:rPr>
        <w:t xml:space="preserve">ll </w:t>
      </w:r>
      <w:r w:rsidR="00194778">
        <w:rPr>
          <w:rFonts w:asciiTheme="minorBidi" w:hAnsiTheme="minorBidi" w:cstheme="minorBidi"/>
        </w:rPr>
        <w:t xml:space="preserve">below a concentration where </w:t>
      </w:r>
      <w:r w:rsidR="005F4312">
        <w:rPr>
          <w:rFonts w:asciiTheme="minorBidi" w:hAnsiTheme="minorBidi" w:cstheme="minorBidi"/>
        </w:rPr>
        <w:t xml:space="preserve">suspicious activity reports would be raised </w:t>
      </w:r>
      <w:r w:rsidR="004C0026">
        <w:rPr>
          <w:rFonts w:asciiTheme="minorBidi" w:hAnsiTheme="minorBidi" w:cstheme="minorBidi"/>
        </w:rPr>
        <w:t>(see</w:t>
      </w:r>
      <w:r w:rsidR="007843A3">
        <w:rPr>
          <w:rFonts w:asciiTheme="minorBidi" w:hAnsiTheme="minorBidi" w:cstheme="minorBidi"/>
        </w:rPr>
        <w:t xml:space="preserve"> </w:t>
      </w:r>
      <w:r w:rsidR="00B861CD">
        <w:rPr>
          <w:rFonts w:asciiTheme="minorBidi" w:hAnsiTheme="minorBidi" w:cstheme="minorBidi"/>
        </w:rPr>
        <w:fldChar w:fldCharType="begin"/>
      </w:r>
      <w:r w:rsidR="00B861CD">
        <w:rPr>
          <w:rFonts w:asciiTheme="minorBidi" w:hAnsiTheme="minorBidi" w:cstheme="minorBidi"/>
        </w:rPr>
        <w:instrText xml:space="preserve"> REF _Ref151988444 \h </w:instrText>
      </w:r>
      <w:r w:rsidR="00B861CD">
        <w:rPr>
          <w:rFonts w:asciiTheme="minorBidi" w:hAnsiTheme="minorBidi" w:cstheme="minorBidi"/>
        </w:rPr>
      </w:r>
      <w:r w:rsidR="00B861CD">
        <w:rPr>
          <w:rFonts w:asciiTheme="minorBidi" w:hAnsiTheme="minorBidi" w:cstheme="minorBidi"/>
        </w:rPr>
        <w:fldChar w:fldCharType="separate"/>
      </w:r>
      <w:r w:rsidR="00772689">
        <w:t xml:space="preserve">Table </w:t>
      </w:r>
      <w:r w:rsidR="00772689">
        <w:rPr>
          <w:noProof/>
          <w:cs/>
        </w:rPr>
        <w:t>‎</w:t>
      </w:r>
      <w:r w:rsidR="00772689">
        <w:rPr>
          <w:noProof/>
        </w:rPr>
        <w:t>2</w:t>
      </w:r>
      <w:r w:rsidR="00772689">
        <w:noBreakHyphen/>
      </w:r>
      <w:r w:rsidR="00772689">
        <w:rPr>
          <w:noProof/>
        </w:rPr>
        <w:t>5</w:t>
      </w:r>
      <w:r w:rsidR="00B861CD">
        <w:rPr>
          <w:rFonts w:asciiTheme="minorBidi" w:hAnsiTheme="minorBidi" w:cstheme="minorBidi"/>
        </w:rPr>
        <w:fldChar w:fldCharType="end"/>
      </w:r>
      <w:r w:rsidR="004935ED">
        <w:rPr>
          <w:rFonts w:asciiTheme="minorBidi" w:hAnsiTheme="minorBidi" w:cstheme="minorBidi"/>
        </w:rPr>
        <w:t>).</w:t>
      </w:r>
      <w:r w:rsidR="00073A0F">
        <w:rPr>
          <w:rFonts w:asciiTheme="minorBidi" w:hAnsiTheme="minorBidi" w:cstheme="minorBidi"/>
        </w:rPr>
        <w:t xml:space="preserve"> </w:t>
      </w:r>
      <w:r w:rsidR="005D361B">
        <w:rPr>
          <w:rFonts w:asciiTheme="minorBidi" w:hAnsiTheme="minorBidi" w:cstheme="minorBidi"/>
        </w:rPr>
        <w:t xml:space="preserve">The acetone used was a </w:t>
      </w:r>
      <w:r w:rsidR="009553FC">
        <w:rPr>
          <w:rFonts w:asciiTheme="minorBidi" w:hAnsiTheme="minorBidi" w:cstheme="minorBidi"/>
        </w:rPr>
        <w:t xml:space="preserve">universal solvent and </w:t>
      </w:r>
      <w:r w:rsidR="005D361B" w:rsidRPr="005D361B">
        <w:rPr>
          <w:rFonts w:asciiTheme="minorBidi" w:hAnsiTheme="minorBidi" w:cstheme="minorBidi"/>
        </w:rPr>
        <w:t>commo</w:t>
      </w:r>
      <w:r w:rsidR="009553FC">
        <w:rPr>
          <w:rFonts w:asciiTheme="minorBidi" w:hAnsiTheme="minorBidi" w:cstheme="minorBidi"/>
        </w:rPr>
        <w:t xml:space="preserve">n </w:t>
      </w:r>
      <w:r w:rsidR="005D361B" w:rsidRPr="005D361B">
        <w:rPr>
          <w:rFonts w:asciiTheme="minorBidi" w:hAnsiTheme="minorBidi" w:cstheme="minorBidi"/>
        </w:rPr>
        <w:t xml:space="preserve">ingredient </w:t>
      </w:r>
      <w:r w:rsidR="0046235B">
        <w:rPr>
          <w:rFonts w:asciiTheme="minorBidi" w:hAnsiTheme="minorBidi" w:cstheme="minorBidi"/>
        </w:rPr>
        <w:t>of</w:t>
      </w:r>
      <w:r w:rsidR="005D361B" w:rsidRPr="005D361B">
        <w:rPr>
          <w:rFonts w:asciiTheme="minorBidi" w:hAnsiTheme="minorBidi" w:cstheme="minorBidi"/>
        </w:rPr>
        <w:t xml:space="preserve"> </w:t>
      </w:r>
      <w:r w:rsidR="00C8144B">
        <w:rPr>
          <w:rFonts w:asciiTheme="minorBidi" w:hAnsiTheme="minorBidi" w:cstheme="minorBidi"/>
        </w:rPr>
        <w:t xml:space="preserve">over-the-counter </w:t>
      </w:r>
      <w:r w:rsidR="005D361B" w:rsidRPr="005D361B">
        <w:rPr>
          <w:rFonts w:asciiTheme="minorBidi" w:hAnsiTheme="minorBidi" w:cstheme="minorBidi"/>
        </w:rPr>
        <w:t>nail polish remover</w:t>
      </w:r>
      <w:r w:rsidR="003F35A1">
        <w:rPr>
          <w:rFonts w:asciiTheme="minorBidi" w:hAnsiTheme="minorBidi" w:cstheme="minorBidi"/>
        </w:rPr>
        <w:t xml:space="preserve"> </w:t>
      </w:r>
      <w:sdt>
        <w:sdtPr>
          <w:rPr>
            <w:rFonts w:asciiTheme="minorBidi" w:hAnsiTheme="minorBidi" w:cstheme="minorBidi"/>
          </w:rPr>
          <w:id w:val="-310482921"/>
          <w:citation/>
        </w:sdtPr>
        <w:sdtEndPr/>
        <w:sdtContent>
          <w:r w:rsidR="003F35A1">
            <w:rPr>
              <w:rFonts w:asciiTheme="minorBidi" w:hAnsiTheme="minorBidi" w:cstheme="minorBidi"/>
            </w:rPr>
            <w:fldChar w:fldCharType="begin"/>
          </w:r>
          <w:r w:rsidR="003F35A1">
            <w:rPr>
              <w:rFonts w:asciiTheme="minorBidi" w:hAnsiTheme="minorBidi" w:cstheme="minorBidi"/>
            </w:rPr>
            <w:instrText xml:space="preserve"> CITATION Ber85 \l 2057 </w:instrText>
          </w:r>
          <w:r w:rsidR="003F35A1">
            <w:rPr>
              <w:rFonts w:asciiTheme="minorBidi" w:hAnsiTheme="minorBidi" w:cstheme="minorBidi"/>
            </w:rPr>
            <w:fldChar w:fldCharType="separate"/>
          </w:r>
          <w:r w:rsidR="00580D52" w:rsidRPr="00580D52">
            <w:rPr>
              <w:rFonts w:asciiTheme="minorBidi" w:hAnsiTheme="minorBidi" w:cstheme="minorBidi"/>
              <w:noProof/>
            </w:rPr>
            <w:t>[335]</w:t>
          </w:r>
          <w:r w:rsidR="003F35A1">
            <w:rPr>
              <w:rFonts w:asciiTheme="minorBidi" w:hAnsiTheme="minorBidi" w:cstheme="minorBidi"/>
            </w:rPr>
            <w:fldChar w:fldCharType="end"/>
          </w:r>
        </w:sdtContent>
      </w:sdt>
      <w:r w:rsidR="00937107">
        <w:rPr>
          <w:rFonts w:asciiTheme="minorBidi" w:hAnsiTheme="minorBidi" w:cstheme="minorBidi"/>
        </w:rPr>
        <w:t xml:space="preserve">. </w:t>
      </w:r>
    </w:p>
    <w:p w14:paraId="7D020023" w14:textId="3C8D9608" w:rsidR="00193F17" w:rsidRDefault="00193F17" w:rsidP="00941D35">
      <w:pPr>
        <w:rPr>
          <w:rFonts w:asciiTheme="minorBidi" w:hAnsiTheme="minorBidi" w:cstheme="minorBidi"/>
        </w:rPr>
      </w:pPr>
      <w:r>
        <w:rPr>
          <w:rFonts w:asciiTheme="minorBidi" w:hAnsiTheme="minorBidi" w:cstheme="minorBidi"/>
        </w:rPr>
        <w:t>As such</w:t>
      </w:r>
      <w:r w:rsidR="00854211">
        <w:rPr>
          <w:rFonts w:asciiTheme="minorBidi" w:hAnsiTheme="minorBidi" w:cstheme="minorBidi"/>
        </w:rPr>
        <w:t>,</w:t>
      </w:r>
      <w:r>
        <w:rPr>
          <w:rFonts w:asciiTheme="minorBidi" w:hAnsiTheme="minorBidi" w:cstheme="minorBidi"/>
        </w:rPr>
        <w:t xml:space="preserve"> these two individ</w:t>
      </w:r>
      <w:r w:rsidR="00352326">
        <w:rPr>
          <w:rFonts w:asciiTheme="minorBidi" w:hAnsiTheme="minorBidi" w:cstheme="minorBidi"/>
        </w:rPr>
        <w:t>u</w:t>
      </w:r>
      <w:r>
        <w:rPr>
          <w:rFonts w:asciiTheme="minorBidi" w:hAnsiTheme="minorBidi" w:cstheme="minorBidi"/>
        </w:rPr>
        <w:t xml:space="preserve">als were able to construct a </w:t>
      </w:r>
      <w:r w:rsidR="0065270B">
        <w:rPr>
          <w:rFonts w:asciiTheme="minorBidi" w:hAnsiTheme="minorBidi" w:cstheme="minorBidi"/>
        </w:rPr>
        <w:t>viable PBIED</w:t>
      </w:r>
      <w:r>
        <w:rPr>
          <w:rFonts w:asciiTheme="minorBidi" w:hAnsiTheme="minorBidi" w:cstheme="minorBidi"/>
        </w:rPr>
        <w:t xml:space="preserve"> </w:t>
      </w:r>
      <w:r w:rsidR="00FB755F">
        <w:rPr>
          <w:rFonts w:asciiTheme="minorBidi" w:hAnsiTheme="minorBidi" w:cstheme="minorBidi"/>
        </w:rPr>
        <w:t xml:space="preserve">explosive train </w:t>
      </w:r>
      <w:r>
        <w:rPr>
          <w:rFonts w:asciiTheme="minorBidi" w:hAnsiTheme="minorBidi" w:cstheme="minorBidi"/>
        </w:rPr>
        <w:t xml:space="preserve">in the order of low kilogrammes, comprising </w:t>
      </w:r>
      <w:r w:rsidR="005A285B">
        <w:rPr>
          <w:rFonts w:asciiTheme="minorBidi" w:hAnsiTheme="minorBidi" w:cstheme="minorBidi"/>
        </w:rPr>
        <w:t xml:space="preserve">an </w:t>
      </w:r>
      <w:r w:rsidR="0065270B">
        <w:rPr>
          <w:rFonts w:asciiTheme="minorBidi" w:hAnsiTheme="minorBidi" w:cstheme="minorBidi"/>
        </w:rPr>
        <w:t xml:space="preserve">organic peroxide </w:t>
      </w:r>
      <w:r>
        <w:rPr>
          <w:rFonts w:asciiTheme="minorBidi" w:hAnsiTheme="minorBidi" w:cstheme="minorBidi"/>
        </w:rPr>
        <w:t>detonator and main charge composition</w:t>
      </w:r>
      <w:r w:rsidR="004E6140">
        <w:rPr>
          <w:rFonts w:asciiTheme="minorBidi" w:hAnsiTheme="minorBidi" w:cstheme="minorBidi"/>
        </w:rPr>
        <w:t>. Each precursor</w:t>
      </w:r>
      <w:r w:rsidR="00951BC6">
        <w:rPr>
          <w:rFonts w:asciiTheme="minorBidi" w:hAnsiTheme="minorBidi" w:cstheme="minorBidi"/>
        </w:rPr>
        <w:t xml:space="preserve"> used</w:t>
      </w:r>
      <w:r w:rsidR="004E6140">
        <w:rPr>
          <w:rFonts w:asciiTheme="minorBidi" w:hAnsiTheme="minorBidi" w:cstheme="minorBidi"/>
        </w:rPr>
        <w:t xml:space="preserve"> </w:t>
      </w:r>
      <w:r w:rsidR="00040D19">
        <w:rPr>
          <w:rFonts w:asciiTheme="minorBidi" w:hAnsiTheme="minorBidi" w:cstheme="minorBidi"/>
        </w:rPr>
        <w:t>was</w:t>
      </w:r>
      <w:r w:rsidR="00FD6458">
        <w:rPr>
          <w:rFonts w:asciiTheme="minorBidi" w:hAnsiTheme="minorBidi" w:cstheme="minorBidi"/>
        </w:rPr>
        <w:t xml:space="preserve"> </w:t>
      </w:r>
      <w:r w:rsidR="004E6140">
        <w:rPr>
          <w:rFonts w:asciiTheme="minorBidi" w:hAnsiTheme="minorBidi" w:cstheme="minorBidi"/>
        </w:rPr>
        <w:t xml:space="preserve">classed as INDEPENDENT </w:t>
      </w:r>
      <w:r w:rsidR="003960EF">
        <w:rPr>
          <w:rFonts w:asciiTheme="minorBidi" w:hAnsiTheme="minorBidi" w:cstheme="minorBidi"/>
        </w:rPr>
        <w:t>of other ECP</w:t>
      </w:r>
      <w:r w:rsidR="00D10CBC">
        <w:rPr>
          <w:rFonts w:asciiTheme="minorBidi" w:hAnsiTheme="minorBidi" w:cstheme="minorBidi"/>
        </w:rPr>
        <w:t>,</w:t>
      </w:r>
      <w:r w:rsidR="003960EF">
        <w:rPr>
          <w:rFonts w:asciiTheme="minorBidi" w:hAnsiTheme="minorBidi" w:cstheme="minorBidi"/>
        </w:rPr>
        <w:t xml:space="preserve"> </w:t>
      </w:r>
      <w:r w:rsidR="00D10CBC">
        <w:rPr>
          <w:rFonts w:asciiTheme="minorBidi" w:hAnsiTheme="minorBidi" w:cstheme="minorBidi"/>
        </w:rPr>
        <w:t>yet</w:t>
      </w:r>
      <w:r w:rsidR="004E6140">
        <w:rPr>
          <w:rFonts w:asciiTheme="minorBidi" w:hAnsiTheme="minorBidi" w:cstheme="minorBidi"/>
        </w:rPr>
        <w:t xml:space="preserve"> available at HIGH volume </w:t>
      </w:r>
      <w:r w:rsidR="00B10C2D">
        <w:rPr>
          <w:rFonts w:asciiTheme="minorBidi" w:hAnsiTheme="minorBidi" w:cstheme="minorBidi"/>
        </w:rPr>
        <w:t>u</w:t>
      </w:r>
      <w:r w:rsidR="005541D0">
        <w:rPr>
          <w:rFonts w:asciiTheme="minorBidi" w:hAnsiTheme="minorBidi" w:cstheme="minorBidi"/>
        </w:rPr>
        <w:t>sing</w:t>
      </w:r>
      <w:r w:rsidR="00B10C2D">
        <w:rPr>
          <w:rFonts w:asciiTheme="minorBidi" w:hAnsiTheme="minorBidi" w:cstheme="minorBidi"/>
        </w:rPr>
        <w:t xml:space="preserve"> the flow chart process offered in </w:t>
      </w:r>
      <w:r w:rsidR="00846B22">
        <w:rPr>
          <w:rFonts w:asciiTheme="minorBidi" w:hAnsiTheme="minorBidi" w:cstheme="minorBidi"/>
        </w:rPr>
        <w:t>Chapter 2</w:t>
      </w:r>
      <w:r w:rsidR="00756951">
        <w:rPr>
          <w:rFonts w:asciiTheme="minorBidi" w:hAnsiTheme="minorBidi" w:cstheme="minorBidi"/>
        </w:rPr>
        <w:t xml:space="preserve"> </w:t>
      </w:r>
      <w:r w:rsidR="00846B22">
        <w:rPr>
          <w:rFonts w:asciiTheme="minorBidi" w:hAnsiTheme="minorBidi" w:cstheme="minorBidi"/>
        </w:rPr>
        <w:t>(</w:t>
      </w:r>
      <w:r w:rsidR="00846B22">
        <w:rPr>
          <w:rFonts w:asciiTheme="minorBidi" w:hAnsiTheme="minorBidi" w:cstheme="minorBidi"/>
        </w:rPr>
        <w:fldChar w:fldCharType="begin"/>
      </w:r>
      <w:r w:rsidR="00846B22">
        <w:rPr>
          <w:rFonts w:asciiTheme="minorBidi" w:hAnsiTheme="minorBidi" w:cstheme="minorBidi"/>
        </w:rPr>
        <w:instrText xml:space="preserve"> REF _Ref143535985 \h </w:instrText>
      </w:r>
      <w:r w:rsidR="00846B22">
        <w:rPr>
          <w:rFonts w:asciiTheme="minorBidi" w:hAnsiTheme="minorBidi" w:cstheme="minorBidi"/>
        </w:rPr>
      </w:r>
      <w:r w:rsidR="00846B22">
        <w:rPr>
          <w:rFonts w:asciiTheme="minorBidi" w:hAnsiTheme="minorBidi" w:cstheme="minorBidi"/>
        </w:rPr>
        <w:fldChar w:fldCharType="separate"/>
      </w:r>
      <w:r w:rsidR="00772689">
        <w:t xml:space="preserve">Figure </w:t>
      </w:r>
      <w:r w:rsidR="00772689">
        <w:rPr>
          <w:noProof/>
          <w:cs/>
        </w:rPr>
        <w:t>‎</w:t>
      </w:r>
      <w:r w:rsidR="00772689">
        <w:rPr>
          <w:noProof/>
        </w:rPr>
        <w:t>2</w:t>
      </w:r>
      <w:r w:rsidR="00772689">
        <w:noBreakHyphen/>
      </w:r>
      <w:r w:rsidR="00772689">
        <w:rPr>
          <w:noProof/>
        </w:rPr>
        <w:t>1</w:t>
      </w:r>
      <w:r w:rsidR="00846B22">
        <w:rPr>
          <w:rFonts w:asciiTheme="minorBidi" w:hAnsiTheme="minorBidi" w:cstheme="minorBidi"/>
        </w:rPr>
        <w:fldChar w:fldCharType="end"/>
      </w:r>
      <w:r w:rsidR="00846B22">
        <w:rPr>
          <w:rFonts w:asciiTheme="minorBidi" w:hAnsiTheme="minorBidi" w:cstheme="minorBidi"/>
        </w:rPr>
        <w:t>)</w:t>
      </w:r>
      <w:r w:rsidR="0064061F">
        <w:rPr>
          <w:rFonts w:asciiTheme="minorBidi" w:hAnsiTheme="minorBidi" w:cstheme="minorBidi"/>
        </w:rPr>
        <w:t xml:space="preserve">, </w:t>
      </w:r>
      <w:r w:rsidR="002535BB">
        <w:rPr>
          <w:rFonts w:asciiTheme="minorBidi" w:hAnsiTheme="minorBidi" w:cstheme="minorBidi"/>
        </w:rPr>
        <w:t xml:space="preserve">and </w:t>
      </w:r>
      <w:r w:rsidR="0064061F">
        <w:rPr>
          <w:rFonts w:asciiTheme="minorBidi" w:hAnsiTheme="minorBidi" w:cstheme="minorBidi"/>
        </w:rPr>
        <w:t>with regulation (</w:t>
      </w:r>
      <w:r w:rsidR="007B2EC6">
        <w:rPr>
          <w:rFonts w:asciiTheme="minorBidi" w:hAnsiTheme="minorBidi" w:cstheme="minorBidi"/>
        </w:rPr>
        <w:t>less sulphuric acid</w:t>
      </w:r>
      <w:r w:rsidR="0064061F">
        <w:rPr>
          <w:rFonts w:asciiTheme="minorBidi" w:hAnsiTheme="minorBidi" w:cstheme="minorBidi"/>
        </w:rPr>
        <w:t>) set at PRIORITY 1</w:t>
      </w:r>
      <w:r w:rsidR="00846B22">
        <w:rPr>
          <w:rFonts w:asciiTheme="minorBidi" w:hAnsiTheme="minorBidi" w:cstheme="minorBidi"/>
        </w:rPr>
        <w:t xml:space="preserve">. </w:t>
      </w:r>
      <w:r w:rsidR="005541D0">
        <w:rPr>
          <w:rFonts w:asciiTheme="minorBidi" w:hAnsiTheme="minorBidi" w:cstheme="minorBidi"/>
        </w:rPr>
        <w:t xml:space="preserve">This indicates that a determined perpetrator will </w:t>
      </w:r>
      <w:r w:rsidR="002535BB">
        <w:rPr>
          <w:rFonts w:asciiTheme="minorBidi" w:hAnsiTheme="minorBidi" w:cstheme="minorBidi"/>
        </w:rPr>
        <w:t>exploit the supply chain</w:t>
      </w:r>
      <w:r w:rsidR="000612C6">
        <w:rPr>
          <w:rFonts w:asciiTheme="minorBidi" w:hAnsiTheme="minorBidi" w:cstheme="minorBidi"/>
        </w:rPr>
        <w:t xml:space="preserve"> and use</w:t>
      </w:r>
      <w:r w:rsidR="00643FED">
        <w:rPr>
          <w:rFonts w:asciiTheme="minorBidi" w:hAnsiTheme="minorBidi" w:cstheme="minorBidi"/>
        </w:rPr>
        <w:t xml:space="preserve"> whatever chemical synthesis techniques are available to </w:t>
      </w:r>
      <w:r w:rsidR="001A1AF4">
        <w:rPr>
          <w:rFonts w:asciiTheme="minorBidi" w:hAnsiTheme="minorBidi" w:cstheme="minorBidi"/>
        </w:rPr>
        <w:t xml:space="preserve">access </w:t>
      </w:r>
      <w:r w:rsidR="00643FED">
        <w:rPr>
          <w:rFonts w:asciiTheme="minorBidi" w:hAnsiTheme="minorBidi" w:cstheme="minorBidi"/>
        </w:rPr>
        <w:t xml:space="preserve">even the most heavily regulated ECP given </w:t>
      </w:r>
      <w:r w:rsidR="00015460">
        <w:rPr>
          <w:rFonts w:asciiTheme="minorBidi" w:hAnsiTheme="minorBidi" w:cstheme="minorBidi"/>
        </w:rPr>
        <w:t>such</w:t>
      </w:r>
      <w:r w:rsidR="00643FED">
        <w:rPr>
          <w:rFonts w:asciiTheme="minorBidi" w:hAnsiTheme="minorBidi" w:cstheme="minorBidi"/>
        </w:rPr>
        <w:t xml:space="preserve"> disparity in governance.</w:t>
      </w:r>
      <w:r w:rsidR="00D042DF">
        <w:rPr>
          <w:rFonts w:asciiTheme="minorBidi" w:hAnsiTheme="minorBidi" w:cstheme="minorBidi"/>
        </w:rPr>
        <w:t xml:space="preserve"> Whilst it is not known at open source what websites the Abedi’s visited, </w:t>
      </w:r>
      <w:r w:rsidR="000612C6">
        <w:rPr>
          <w:rFonts w:asciiTheme="minorBidi" w:hAnsiTheme="minorBidi" w:cstheme="minorBidi"/>
        </w:rPr>
        <w:t xml:space="preserve">the </w:t>
      </w:r>
      <w:r w:rsidR="00D042DF">
        <w:rPr>
          <w:rFonts w:asciiTheme="minorBidi" w:hAnsiTheme="minorBidi" w:cstheme="minorBidi"/>
        </w:rPr>
        <w:t xml:space="preserve">methodology on how to </w:t>
      </w:r>
      <w:r w:rsidR="00A53C09">
        <w:rPr>
          <w:rFonts w:asciiTheme="minorBidi" w:hAnsiTheme="minorBidi" w:cstheme="minorBidi"/>
        </w:rPr>
        <w:t xml:space="preserve">safely </w:t>
      </w:r>
      <w:r w:rsidR="00D042DF">
        <w:rPr>
          <w:rFonts w:asciiTheme="minorBidi" w:hAnsiTheme="minorBidi" w:cstheme="minorBidi"/>
        </w:rPr>
        <w:t>manufacture TATP can be found</w:t>
      </w:r>
      <w:r w:rsidR="0047465D">
        <w:rPr>
          <w:rFonts w:asciiTheme="minorBidi" w:hAnsiTheme="minorBidi" w:cstheme="minorBidi"/>
        </w:rPr>
        <w:t xml:space="preserve"> </w:t>
      </w:r>
      <w:r w:rsidR="00D042DF">
        <w:rPr>
          <w:rFonts w:asciiTheme="minorBidi" w:hAnsiTheme="minorBidi" w:cstheme="minorBidi"/>
        </w:rPr>
        <w:t>easily</w:t>
      </w:r>
      <w:r w:rsidR="00236E9C">
        <w:rPr>
          <w:rFonts w:asciiTheme="minorBidi" w:hAnsiTheme="minorBidi" w:cstheme="minorBidi"/>
        </w:rPr>
        <w:t xml:space="preserve"> within a few keystrokes</w:t>
      </w:r>
      <w:r w:rsidR="00A53C09">
        <w:rPr>
          <w:rFonts w:asciiTheme="minorBidi" w:hAnsiTheme="minorBidi" w:cstheme="minorBidi"/>
        </w:rPr>
        <w:t xml:space="preserve"> </w:t>
      </w:r>
      <w:sdt>
        <w:sdtPr>
          <w:rPr>
            <w:rFonts w:asciiTheme="minorBidi" w:hAnsiTheme="minorBidi" w:cstheme="minorBidi"/>
          </w:rPr>
          <w:id w:val="-2101857765"/>
          <w:citation/>
        </w:sdtPr>
        <w:sdtEndPr/>
        <w:sdtContent>
          <w:r w:rsidR="00A53C09">
            <w:rPr>
              <w:rFonts w:asciiTheme="minorBidi" w:hAnsiTheme="minorBidi" w:cstheme="minorBidi"/>
            </w:rPr>
            <w:fldChar w:fldCharType="begin"/>
          </w:r>
          <w:r w:rsidR="00A53C09">
            <w:rPr>
              <w:rFonts w:asciiTheme="minorBidi" w:hAnsiTheme="minorBidi" w:cstheme="minorBidi"/>
            </w:rPr>
            <w:instrText xml:space="preserve"> CITATION Bei22 \l 2057 </w:instrText>
          </w:r>
          <w:r w:rsidR="00A53C09">
            <w:rPr>
              <w:rFonts w:asciiTheme="minorBidi" w:hAnsiTheme="minorBidi" w:cstheme="minorBidi"/>
            </w:rPr>
            <w:fldChar w:fldCharType="separate"/>
          </w:r>
          <w:r w:rsidR="00580D52" w:rsidRPr="00580D52">
            <w:rPr>
              <w:rFonts w:asciiTheme="minorBidi" w:hAnsiTheme="minorBidi" w:cstheme="minorBidi"/>
              <w:noProof/>
            </w:rPr>
            <w:t>[336]</w:t>
          </w:r>
          <w:r w:rsidR="00A53C09">
            <w:rPr>
              <w:rFonts w:asciiTheme="minorBidi" w:hAnsiTheme="minorBidi" w:cstheme="minorBidi"/>
            </w:rPr>
            <w:fldChar w:fldCharType="end"/>
          </w:r>
        </w:sdtContent>
      </w:sdt>
      <w:r w:rsidR="00236E9C">
        <w:rPr>
          <w:rFonts w:asciiTheme="minorBidi" w:hAnsiTheme="minorBidi" w:cstheme="minorBidi"/>
        </w:rPr>
        <w:t>. P</w:t>
      </w:r>
      <w:r w:rsidR="00D042DF">
        <w:rPr>
          <w:rFonts w:asciiTheme="minorBidi" w:hAnsiTheme="minorBidi" w:cstheme="minorBidi"/>
        </w:rPr>
        <w:t xml:space="preserve">erhaps more worrying, </w:t>
      </w:r>
      <w:r w:rsidR="00507289">
        <w:rPr>
          <w:rFonts w:asciiTheme="minorBidi" w:hAnsiTheme="minorBidi" w:cstheme="minorBidi"/>
        </w:rPr>
        <w:t xml:space="preserve">the </w:t>
      </w:r>
      <w:r w:rsidR="00D042DF">
        <w:rPr>
          <w:rFonts w:asciiTheme="minorBidi" w:hAnsiTheme="minorBidi" w:cstheme="minorBidi"/>
        </w:rPr>
        <w:t>synthes</w:t>
      </w:r>
      <w:r w:rsidR="0047465D">
        <w:rPr>
          <w:rFonts w:asciiTheme="minorBidi" w:hAnsiTheme="minorBidi" w:cstheme="minorBidi"/>
        </w:rPr>
        <w:t>is</w:t>
      </w:r>
      <w:r w:rsidR="00D042DF">
        <w:rPr>
          <w:rFonts w:asciiTheme="minorBidi" w:hAnsiTheme="minorBidi" w:cstheme="minorBidi"/>
        </w:rPr>
        <w:t xml:space="preserve"> </w:t>
      </w:r>
      <w:r w:rsidR="00507289">
        <w:rPr>
          <w:rFonts w:asciiTheme="minorBidi" w:hAnsiTheme="minorBidi" w:cstheme="minorBidi"/>
        </w:rPr>
        <w:t>of TATP</w:t>
      </w:r>
      <w:r w:rsidR="00D042DF">
        <w:rPr>
          <w:rFonts w:asciiTheme="minorBidi" w:hAnsiTheme="minorBidi" w:cstheme="minorBidi"/>
        </w:rPr>
        <w:t xml:space="preserve"> </w:t>
      </w:r>
      <w:r w:rsidR="00A53C09">
        <w:rPr>
          <w:rFonts w:asciiTheme="minorBidi" w:hAnsiTheme="minorBidi" w:cstheme="minorBidi"/>
        </w:rPr>
        <w:t>(</w:t>
      </w:r>
      <w:r w:rsidR="003935B3">
        <w:rPr>
          <w:rFonts w:asciiTheme="minorBidi" w:hAnsiTheme="minorBidi" w:cstheme="minorBidi"/>
        </w:rPr>
        <w:t>including</w:t>
      </w:r>
      <w:r w:rsidR="00A53C09">
        <w:rPr>
          <w:rFonts w:asciiTheme="minorBidi" w:hAnsiTheme="minorBidi" w:cstheme="minorBidi"/>
        </w:rPr>
        <w:t xml:space="preserve"> other explosive peroxides such as HMTD) </w:t>
      </w:r>
      <w:r w:rsidR="00D042DF">
        <w:rPr>
          <w:rFonts w:asciiTheme="minorBidi" w:hAnsiTheme="minorBidi" w:cstheme="minorBidi"/>
        </w:rPr>
        <w:t xml:space="preserve">from unrecognised ECP such as </w:t>
      </w:r>
      <w:r w:rsidR="003935B3">
        <w:rPr>
          <w:rFonts w:asciiTheme="minorBidi" w:hAnsiTheme="minorBidi" w:cstheme="minorBidi"/>
        </w:rPr>
        <w:t xml:space="preserve">the </w:t>
      </w:r>
      <w:r w:rsidR="00D042DF">
        <w:rPr>
          <w:rFonts w:asciiTheme="minorBidi" w:hAnsiTheme="minorBidi" w:cstheme="minorBidi"/>
        </w:rPr>
        <w:t xml:space="preserve">percarbonates and perborates </w:t>
      </w:r>
      <w:sdt>
        <w:sdtPr>
          <w:rPr>
            <w:rFonts w:asciiTheme="minorBidi" w:hAnsiTheme="minorBidi" w:cstheme="minorBidi"/>
          </w:rPr>
          <w:id w:val="1276066549"/>
          <w:citation/>
        </w:sdtPr>
        <w:sdtEndPr/>
        <w:sdtContent>
          <w:r w:rsidR="00D042DF">
            <w:rPr>
              <w:rFonts w:asciiTheme="minorBidi" w:hAnsiTheme="minorBidi" w:cstheme="minorBidi"/>
            </w:rPr>
            <w:fldChar w:fldCharType="begin"/>
          </w:r>
          <w:r w:rsidR="00D042DF">
            <w:rPr>
              <w:rFonts w:asciiTheme="minorBidi" w:hAnsiTheme="minorBidi" w:cstheme="minorBidi"/>
            </w:rPr>
            <w:instrText xml:space="preserve"> CITATION Paw22 \l 2057 </w:instrText>
          </w:r>
          <w:r w:rsidR="00D042DF">
            <w:rPr>
              <w:rFonts w:asciiTheme="minorBidi" w:hAnsiTheme="minorBidi" w:cstheme="minorBidi"/>
            </w:rPr>
            <w:fldChar w:fldCharType="separate"/>
          </w:r>
          <w:r w:rsidR="00580D52" w:rsidRPr="00580D52">
            <w:rPr>
              <w:rFonts w:asciiTheme="minorBidi" w:hAnsiTheme="minorBidi" w:cstheme="minorBidi"/>
              <w:noProof/>
            </w:rPr>
            <w:t>[337]</w:t>
          </w:r>
          <w:r w:rsidR="00D042DF">
            <w:rPr>
              <w:rFonts w:asciiTheme="minorBidi" w:hAnsiTheme="minorBidi" w:cstheme="minorBidi"/>
            </w:rPr>
            <w:fldChar w:fldCharType="end"/>
          </w:r>
        </w:sdtContent>
      </w:sdt>
      <w:r w:rsidR="00507289">
        <w:rPr>
          <w:rFonts w:asciiTheme="minorBidi" w:hAnsiTheme="minorBidi" w:cstheme="minorBidi"/>
        </w:rPr>
        <w:t xml:space="preserve"> is also available</w:t>
      </w:r>
      <w:r w:rsidR="00A53C09">
        <w:rPr>
          <w:rFonts w:asciiTheme="minorBidi" w:hAnsiTheme="minorBidi" w:cstheme="minorBidi"/>
        </w:rPr>
        <w:t>.</w:t>
      </w:r>
    </w:p>
    <w:p w14:paraId="31DC6FAC" w14:textId="44D4D3E7" w:rsidR="00AF46F1" w:rsidRDefault="0064061F" w:rsidP="00941D35">
      <w:pPr>
        <w:rPr>
          <w:rFonts w:asciiTheme="minorBidi" w:hAnsiTheme="minorBidi" w:cstheme="minorBidi"/>
        </w:rPr>
      </w:pPr>
      <w:r>
        <w:rPr>
          <w:rFonts w:asciiTheme="minorBidi" w:hAnsiTheme="minorBidi" w:cstheme="minorBidi"/>
        </w:rPr>
        <w:t>Given the relevance of the research</w:t>
      </w:r>
      <w:r w:rsidR="00294712">
        <w:rPr>
          <w:rFonts w:asciiTheme="minorBidi" w:hAnsiTheme="minorBidi" w:cstheme="minorBidi"/>
        </w:rPr>
        <w:t xml:space="preserve"> to an increasing global problem</w:t>
      </w:r>
      <w:r>
        <w:rPr>
          <w:rFonts w:asciiTheme="minorBidi" w:hAnsiTheme="minorBidi" w:cstheme="minorBidi"/>
        </w:rPr>
        <w:t>, and the advocacy</w:t>
      </w:r>
      <w:r w:rsidR="008209D0">
        <w:rPr>
          <w:rFonts w:asciiTheme="minorBidi" w:hAnsiTheme="minorBidi" w:cstheme="minorBidi"/>
        </w:rPr>
        <w:t xml:space="preserve"> needed</w:t>
      </w:r>
      <w:r w:rsidR="008F3E43">
        <w:rPr>
          <w:rFonts w:asciiTheme="minorBidi" w:hAnsiTheme="minorBidi" w:cstheme="minorBidi"/>
        </w:rPr>
        <w:t xml:space="preserve">, the findings of </w:t>
      </w:r>
      <w:r w:rsidR="0069240F">
        <w:rPr>
          <w:rFonts w:asciiTheme="minorBidi" w:hAnsiTheme="minorBidi" w:cstheme="minorBidi"/>
        </w:rPr>
        <w:t>Chapter 2</w:t>
      </w:r>
      <w:r w:rsidR="008F3E43">
        <w:rPr>
          <w:rFonts w:asciiTheme="minorBidi" w:hAnsiTheme="minorBidi" w:cstheme="minorBidi"/>
        </w:rPr>
        <w:t xml:space="preserve"> were taken to UNGA </w:t>
      </w:r>
      <w:r w:rsidR="005E1D2E">
        <w:rPr>
          <w:rFonts w:asciiTheme="minorBidi" w:hAnsiTheme="minorBidi" w:cstheme="minorBidi"/>
        </w:rPr>
        <w:t xml:space="preserve">77 </w:t>
      </w:r>
      <w:r w:rsidR="00642D0D">
        <w:rPr>
          <w:rFonts w:asciiTheme="minorBidi" w:hAnsiTheme="minorBidi" w:cstheme="minorBidi"/>
        </w:rPr>
        <w:t xml:space="preserve">in </w:t>
      </w:r>
      <w:r w:rsidR="005E1D2E">
        <w:rPr>
          <w:rFonts w:asciiTheme="minorBidi" w:hAnsiTheme="minorBidi" w:cstheme="minorBidi"/>
        </w:rPr>
        <w:t xml:space="preserve">September </w:t>
      </w:r>
      <w:r w:rsidR="001F3FB0">
        <w:rPr>
          <w:rFonts w:asciiTheme="minorBidi" w:hAnsiTheme="minorBidi" w:cstheme="minorBidi"/>
        </w:rPr>
        <w:t>2022</w:t>
      </w:r>
      <w:r w:rsidR="005E1D2E">
        <w:rPr>
          <w:rFonts w:asciiTheme="minorBidi" w:hAnsiTheme="minorBidi" w:cstheme="minorBidi"/>
        </w:rPr>
        <w:t xml:space="preserve">, where advocacy for </w:t>
      </w:r>
      <w:r w:rsidR="00237AAE">
        <w:rPr>
          <w:rFonts w:asciiTheme="minorBidi" w:hAnsiTheme="minorBidi" w:cstheme="minorBidi"/>
        </w:rPr>
        <w:t>improved regulation</w:t>
      </w:r>
      <w:r w:rsidR="005E1D2E">
        <w:rPr>
          <w:rFonts w:asciiTheme="minorBidi" w:hAnsiTheme="minorBidi" w:cstheme="minorBidi"/>
        </w:rPr>
        <w:t xml:space="preserve"> was </w:t>
      </w:r>
      <w:r w:rsidR="005C6A62">
        <w:rPr>
          <w:rFonts w:asciiTheme="minorBidi" w:hAnsiTheme="minorBidi" w:cstheme="minorBidi"/>
        </w:rPr>
        <w:t>pr</w:t>
      </w:r>
      <w:r w:rsidR="00F740EC">
        <w:rPr>
          <w:rFonts w:asciiTheme="minorBidi" w:hAnsiTheme="minorBidi" w:cstheme="minorBidi"/>
        </w:rPr>
        <w:t>esented</w:t>
      </w:r>
      <w:r w:rsidR="00466A7B">
        <w:rPr>
          <w:rFonts w:asciiTheme="minorBidi" w:hAnsiTheme="minorBidi" w:cstheme="minorBidi"/>
        </w:rPr>
        <w:t xml:space="preserve"> </w:t>
      </w:r>
      <w:r w:rsidR="00753950">
        <w:rPr>
          <w:rFonts w:asciiTheme="minorBidi" w:hAnsiTheme="minorBidi" w:cstheme="minorBidi"/>
        </w:rPr>
        <w:t>by the Ambassador to the Conference of Disarmament</w:t>
      </w:r>
      <w:r w:rsidR="00AF46F1">
        <w:rPr>
          <w:rFonts w:asciiTheme="minorBidi" w:hAnsiTheme="minorBidi" w:cstheme="minorBidi"/>
        </w:rPr>
        <w:t xml:space="preserve">. The letter demonstrating the impact of the research can be see below (see </w:t>
      </w:r>
      <w:r w:rsidR="00237AAE">
        <w:rPr>
          <w:rFonts w:asciiTheme="minorBidi" w:hAnsiTheme="minorBidi" w:cstheme="minorBidi"/>
        </w:rPr>
        <w:fldChar w:fldCharType="begin"/>
      </w:r>
      <w:r w:rsidR="00237AAE">
        <w:rPr>
          <w:rFonts w:asciiTheme="minorBidi" w:hAnsiTheme="minorBidi" w:cstheme="minorBidi"/>
        </w:rPr>
        <w:instrText xml:space="preserve"> REF _Ref143853947 \h </w:instrText>
      </w:r>
      <w:r w:rsidR="00237AAE">
        <w:rPr>
          <w:rFonts w:asciiTheme="minorBidi" w:hAnsiTheme="minorBidi" w:cstheme="minorBidi"/>
        </w:rPr>
      </w:r>
      <w:r w:rsidR="00237AAE">
        <w:rPr>
          <w:rFonts w:asciiTheme="minorBidi" w:hAnsiTheme="minorBidi" w:cstheme="minorBidi"/>
        </w:rPr>
        <w:fldChar w:fldCharType="separate"/>
      </w:r>
      <w:r w:rsidR="00772689">
        <w:t xml:space="preserve">Figure </w:t>
      </w:r>
      <w:r w:rsidR="00772689">
        <w:rPr>
          <w:noProof/>
          <w:cs/>
        </w:rPr>
        <w:t>‎</w:t>
      </w:r>
      <w:r w:rsidR="00772689">
        <w:rPr>
          <w:noProof/>
        </w:rPr>
        <w:t>7</w:t>
      </w:r>
      <w:r w:rsidR="00772689">
        <w:noBreakHyphen/>
      </w:r>
      <w:r w:rsidR="00772689">
        <w:rPr>
          <w:noProof/>
        </w:rPr>
        <w:t>1</w:t>
      </w:r>
      <w:r w:rsidR="00237AAE">
        <w:rPr>
          <w:rFonts w:asciiTheme="minorBidi" w:hAnsiTheme="minorBidi" w:cstheme="minorBidi"/>
        </w:rPr>
        <w:fldChar w:fldCharType="end"/>
      </w:r>
      <w:r w:rsidR="00AF46F1">
        <w:rPr>
          <w:rFonts w:asciiTheme="minorBidi" w:hAnsiTheme="minorBidi" w:cstheme="minorBidi"/>
        </w:rPr>
        <w:t>)</w:t>
      </w:r>
      <w:r w:rsidR="0016455E">
        <w:rPr>
          <w:rFonts w:asciiTheme="minorBidi" w:hAnsiTheme="minorBidi" w:cstheme="minorBidi"/>
        </w:rPr>
        <w:t xml:space="preserve">, with the following </w:t>
      </w:r>
      <w:r w:rsidR="00612657">
        <w:rPr>
          <w:rFonts w:asciiTheme="minorBidi" w:hAnsiTheme="minorBidi" w:cstheme="minorBidi"/>
        </w:rPr>
        <w:t xml:space="preserve">strategic </w:t>
      </w:r>
      <w:r w:rsidR="0016455E">
        <w:rPr>
          <w:rFonts w:asciiTheme="minorBidi" w:hAnsiTheme="minorBidi" w:cstheme="minorBidi"/>
        </w:rPr>
        <w:t xml:space="preserve">recommendations </w:t>
      </w:r>
      <w:r w:rsidR="006C459F">
        <w:rPr>
          <w:rFonts w:asciiTheme="minorBidi" w:hAnsiTheme="minorBidi" w:cstheme="minorBidi"/>
        </w:rPr>
        <w:t xml:space="preserve">specific to IED harm </w:t>
      </w:r>
      <w:r w:rsidR="0016455E">
        <w:rPr>
          <w:rFonts w:asciiTheme="minorBidi" w:hAnsiTheme="minorBidi" w:cstheme="minorBidi"/>
        </w:rPr>
        <w:t>issued</w:t>
      </w:r>
      <w:r w:rsidR="00606AF6">
        <w:rPr>
          <w:rFonts w:asciiTheme="minorBidi" w:hAnsiTheme="minorBidi" w:cstheme="minorBidi"/>
        </w:rPr>
        <w:t xml:space="preserve"> to all Member States</w:t>
      </w:r>
      <w:r w:rsidR="00F37849">
        <w:rPr>
          <w:rFonts w:asciiTheme="minorBidi" w:hAnsiTheme="minorBidi" w:cstheme="minorBidi"/>
        </w:rPr>
        <w:t xml:space="preserve"> (the impact of Chapter 2 </w:t>
      </w:r>
      <w:r w:rsidR="00D211C4">
        <w:rPr>
          <w:rFonts w:asciiTheme="minorBidi" w:hAnsiTheme="minorBidi" w:cstheme="minorBidi"/>
        </w:rPr>
        <w:t xml:space="preserve">within the advocacy is </w:t>
      </w:r>
      <w:r w:rsidR="00F37849">
        <w:rPr>
          <w:rFonts w:asciiTheme="minorBidi" w:hAnsiTheme="minorBidi" w:cstheme="minorBidi"/>
        </w:rPr>
        <w:t xml:space="preserve">highlighted </w:t>
      </w:r>
      <w:r w:rsidR="00F37849" w:rsidRPr="00F37849">
        <w:rPr>
          <w:rFonts w:asciiTheme="minorBidi" w:hAnsiTheme="minorBidi" w:cstheme="minorBidi"/>
          <w:b/>
          <w:bCs/>
          <w:color w:val="FF0000"/>
        </w:rPr>
        <w:t>RED</w:t>
      </w:r>
      <w:r w:rsidR="00F37849">
        <w:rPr>
          <w:rFonts w:asciiTheme="minorBidi" w:hAnsiTheme="minorBidi" w:cstheme="minorBidi"/>
        </w:rPr>
        <w:t>)</w:t>
      </w:r>
      <w:r w:rsidR="0016455E">
        <w:rPr>
          <w:rFonts w:asciiTheme="minorBidi" w:hAnsiTheme="minorBidi" w:cstheme="minorBidi"/>
        </w:rPr>
        <w:t>:</w:t>
      </w:r>
    </w:p>
    <w:p w14:paraId="0DE723C4" w14:textId="7D76B8D4" w:rsidR="00612657" w:rsidRPr="00612657" w:rsidRDefault="00612657" w:rsidP="00612657">
      <w:pPr>
        <w:pStyle w:val="ListParagraph"/>
        <w:numPr>
          <w:ilvl w:val="0"/>
          <w:numId w:val="29"/>
        </w:numPr>
        <w:rPr>
          <w:rFonts w:asciiTheme="minorBidi" w:hAnsiTheme="minorBidi" w:cstheme="minorBidi"/>
        </w:rPr>
      </w:pPr>
      <w:r w:rsidRPr="00612657">
        <w:rPr>
          <w:rFonts w:asciiTheme="minorBidi" w:hAnsiTheme="minorBidi" w:cstheme="minorBidi"/>
        </w:rPr>
        <w:t>Improve international collaboration: sharing threat-intelligence and IED data</w:t>
      </w:r>
      <w:r w:rsidR="00E03958">
        <w:rPr>
          <w:rFonts w:asciiTheme="minorBidi" w:hAnsiTheme="minorBidi" w:cstheme="minorBidi"/>
        </w:rPr>
        <w:t xml:space="preserve"> (</w:t>
      </w:r>
      <w:r w:rsidR="00E03958" w:rsidRPr="00E03958">
        <w:rPr>
          <w:rFonts w:asciiTheme="minorBidi" w:hAnsiTheme="minorBidi" w:cstheme="minorBidi"/>
          <w:b/>
          <w:bCs/>
          <w:color w:val="FF0000"/>
        </w:rPr>
        <w:t>understand</w:t>
      </w:r>
      <w:r w:rsidR="00E03958">
        <w:rPr>
          <w:rFonts w:asciiTheme="minorBidi" w:hAnsiTheme="minorBidi" w:cstheme="minorBidi"/>
        </w:rPr>
        <w:t>)</w:t>
      </w:r>
      <w:r w:rsidRPr="00612657">
        <w:rPr>
          <w:rFonts w:asciiTheme="minorBidi" w:hAnsiTheme="minorBidi" w:cstheme="minorBidi"/>
        </w:rPr>
        <w:t>;</w:t>
      </w:r>
    </w:p>
    <w:p w14:paraId="7753CDF2" w14:textId="0C1B49E0" w:rsidR="00612657" w:rsidRPr="00612657" w:rsidRDefault="00612657" w:rsidP="00612657">
      <w:pPr>
        <w:pStyle w:val="ListParagraph"/>
        <w:numPr>
          <w:ilvl w:val="0"/>
          <w:numId w:val="29"/>
        </w:numPr>
        <w:rPr>
          <w:rFonts w:asciiTheme="minorBidi" w:hAnsiTheme="minorBidi" w:cstheme="minorBidi"/>
        </w:rPr>
      </w:pPr>
      <w:r w:rsidRPr="00612657">
        <w:rPr>
          <w:rFonts w:asciiTheme="minorBidi" w:hAnsiTheme="minorBidi" w:cstheme="minorBidi"/>
        </w:rPr>
        <w:t>Enhance national Explosive Ordnance Disposal (EOD) capabilities to match the threat</w:t>
      </w:r>
      <w:r w:rsidR="00537B47">
        <w:rPr>
          <w:rFonts w:asciiTheme="minorBidi" w:hAnsiTheme="minorBidi" w:cstheme="minorBidi"/>
        </w:rPr>
        <w:t xml:space="preserve"> (</w:t>
      </w:r>
      <w:r w:rsidR="00537B47" w:rsidRPr="00537B47">
        <w:rPr>
          <w:rFonts w:asciiTheme="minorBidi" w:hAnsiTheme="minorBidi" w:cstheme="minorBidi"/>
          <w:b/>
          <w:bCs/>
          <w:color w:val="FF0000"/>
        </w:rPr>
        <w:t>mitigate</w:t>
      </w:r>
      <w:r w:rsidR="00537B47">
        <w:rPr>
          <w:rFonts w:asciiTheme="minorBidi" w:hAnsiTheme="minorBidi" w:cstheme="minorBidi"/>
        </w:rPr>
        <w:t>)</w:t>
      </w:r>
      <w:r w:rsidRPr="00612657">
        <w:rPr>
          <w:rFonts w:asciiTheme="minorBidi" w:hAnsiTheme="minorBidi" w:cstheme="minorBidi"/>
        </w:rPr>
        <w:t>;</w:t>
      </w:r>
    </w:p>
    <w:p w14:paraId="6510C282" w14:textId="77777777" w:rsidR="00612657" w:rsidRPr="00612657" w:rsidRDefault="00612657" w:rsidP="00612657">
      <w:pPr>
        <w:pStyle w:val="ListParagraph"/>
        <w:numPr>
          <w:ilvl w:val="0"/>
          <w:numId w:val="29"/>
        </w:numPr>
        <w:rPr>
          <w:rFonts w:asciiTheme="minorBidi" w:hAnsiTheme="minorBidi" w:cstheme="minorBidi"/>
          <w:b/>
          <w:bCs/>
        </w:rPr>
      </w:pPr>
      <w:r w:rsidRPr="002F0246">
        <w:rPr>
          <w:rFonts w:asciiTheme="minorBidi" w:hAnsiTheme="minorBidi" w:cstheme="minorBidi"/>
          <w:b/>
          <w:bCs/>
          <w:color w:val="FF0000"/>
        </w:rPr>
        <w:t>Increase international regulation</w:t>
      </w:r>
      <w:r w:rsidRPr="002F0246">
        <w:rPr>
          <w:rFonts w:asciiTheme="minorBidi" w:hAnsiTheme="minorBidi" w:cstheme="minorBidi"/>
        </w:rPr>
        <w:t xml:space="preserve"> to </w:t>
      </w:r>
      <w:r w:rsidRPr="002F0246">
        <w:rPr>
          <w:rFonts w:asciiTheme="minorBidi" w:hAnsiTheme="minorBidi" w:cstheme="minorBidi"/>
          <w:b/>
          <w:bCs/>
          <w:color w:val="FF0000"/>
        </w:rPr>
        <w:t>reduce</w:t>
      </w:r>
      <w:r w:rsidRPr="002F0246">
        <w:rPr>
          <w:rFonts w:asciiTheme="minorBidi" w:hAnsiTheme="minorBidi" w:cstheme="minorBidi"/>
        </w:rPr>
        <w:t xml:space="preserve"> </w:t>
      </w:r>
      <w:r w:rsidRPr="002F0246">
        <w:rPr>
          <w:rFonts w:asciiTheme="minorBidi" w:hAnsiTheme="minorBidi" w:cstheme="minorBidi"/>
          <w:b/>
          <w:bCs/>
          <w:color w:val="FF0000"/>
        </w:rPr>
        <w:t>access to</w:t>
      </w:r>
      <w:r w:rsidRPr="002F0246">
        <w:rPr>
          <w:rFonts w:asciiTheme="minorBidi" w:hAnsiTheme="minorBidi" w:cstheme="minorBidi"/>
          <w:color w:val="FF0000"/>
        </w:rPr>
        <w:t xml:space="preserve"> </w:t>
      </w:r>
      <w:r w:rsidRPr="002F0246">
        <w:rPr>
          <w:rFonts w:asciiTheme="minorBidi" w:hAnsiTheme="minorBidi" w:cstheme="minorBidi"/>
        </w:rPr>
        <w:t xml:space="preserve">dual-purpose components and </w:t>
      </w:r>
      <w:r w:rsidRPr="002F0246">
        <w:rPr>
          <w:rFonts w:asciiTheme="minorBidi" w:hAnsiTheme="minorBidi" w:cstheme="minorBidi"/>
          <w:b/>
          <w:bCs/>
          <w:color w:val="FF0000"/>
        </w:rPr>
        <w:t>precursors</w:t>
      </w:r>
      <w:r w:rsidRPr="00612657">
        <w:rPr>
          <w:rFonts w:asciiTheme="minorBidi" w:hAnsiTheme="minorBidi" w:cstheme="minorBidi"/>
          <w:b/>
          <w:bCs/>
        </w:rPr>
        <w:t>;</w:t>
      </w:r>
    </w:p>
    <w:p w14:paraId="5E986F5C" w14:textId="425A954E" w:rsidR="0016455E" w:rsidRPr="00612657" w:rsidRDefault="00612657" w:rsidP="00612657">
      <w:pPr>
        <w:pStyle w:val="ListParagraph"/>
        <w:numPr>
          <w:ilvl w:val="0"/>
          <w:numId w:val="29"/>
        </w:numPr>
        <w:rPr>
          <w:rFonts w:asciiTheme="minorBidi" w:hAnsiTheme="minorBidi" w:cstheme="minorBidi"/>
        </w:rPr>
      </w:pPr>
      <w:r w:rsidRPr="00612657">
        <w:rPr>
          <w:rFonts w:asciiTheme="minorBidi" w:hAnsiTheme="minorBidi" w:cstheme="minorBidi"/>
        </w:rPr>
        <w:t>Increase international funding to support 3rd party IEDD operations in affected areas</w:t>
      </w:r>
      <w:r w:rsidR="002659FD">
        <w:rPr>
          <w:rFonts w:asciiTheme="minorBidi" w:hAnsiTheme="minorBidi" w:cstheme="minorBidi"/>
        </w:rPr>
        <w:t xml:space="preserve"> (</w:t>
      </w:r>
      <w:r w:rsidR="002659FD" w:rsidRPr="002659FD">
        <w:rPr>
          <w:rFonts w:asciiTheme="minorBidi" w:hAnsiTheme="minorBidi" w:cstheme="minorBidi"/>
          <w:b/>
          <w:bCs/>
          <w:color w:val="FF0000"/>
        </w:rPr>
        <w:t>mitigate</w:t>
      </w:r>
      <w:r w:rsidR="002659FD">
        <w:rPr>
          <w:rFonts w:asciiTheme="minorBidi" w:hAnsiTheme="minorBidi" w:cstheme="minorBidi"/>
        </w:rPr>
        <w:t>)</w:t>
      </w:r>
      <w:r w:rsidRPr="00612657">
        <w:rPr>
          <w:rFonts w:asciiTheme="minorBidi" w:hAnsiTheme="minorBidi" w:cstheme="minorBidi"/>
        </w:rPr>
        <w:t>.</w:t>
      </w:r>
    </w:p>
    <w:p w14:paraId="108C02D5" w14:textId="63937296" w:rsidR="00020804" w:rsidRPr="00D63ED4" w:rsidRDefault="000D3D62" w:rsidP="001D220A">
      <w:pPr>
        <w:rPr>
          <w:rFonts w:asciiTheme="minorBidi" w:hAnsiTheme="minorBidi" w:cstheme="minorBidi"/>
          <w:i/>
          <w:iCs/>
        </w:rPr>
      </w:pPr>
      <w:r w:rsidRPr="00D63ED4">
        <w:rPr>
          <w:rFonts w:asciiTheme="minorBidi" w:hAnsiTheme="minorBidi" w:cstheme="minorBidi"/>
          <w:i/>
          <w:iCs/>
        </w:rPr>
        <w:t>“</w:t>
      </w:r>
      <w:r w:rsidR="004E4CCD">
        <w:rPr>
          <w:rFonts w:asciiTheme="minorBidi" w:hAnsiTheme="minorBidi" w:cstheme="minorBidi"/>
          <w:i/>
          <w:iCs/>
        </w:rPr>
        <w:t>Y</w:t>
      </w:r>
      <w:r w:rsidRPr="00D63ED4">
        <w:rPr>
          <w:rFonts w:asciiTheme="minorBidi" w:hAnsiTheme="minorBidi" w:cstheme="minorBidi"/>
          <w:i/>
          <w:iCs/>
        </w:rPr>
        <w:t>our recent paper published in the Heliyon journal</w:t>
      </w:r>
      <w:r w:rsidR="00E20D98" w:rsidRPr="00D63ED4">
        <w:rPr>
          <w:rFonts w:asciiTheme="minorBidi" w:hAnsiTheme="minorBidi" w:cstheme="minorBidi"/>
          <w:i/>
          <w:iCs/>
        </w:rPr>
        <w:t xml:space="preserve">, and your support to Action on </w:t>
      </w:r>
      <w:r w:rsidR="00D63ED4" w:rsidRPr="00D63ED4">
        <w:rPr>
          <w:rFonts w:asciiTheme="minorBidi" w:hAnsiTheme="minorBidi" w:cstheme="minorBidi"/>
          <w:i/>
          <w:iCs/>
        </w:rPr>
        <w:t>Armed</w:t>
      </w:r>
      <w:r w:rsidR="00E20D98" w:rsidRPr="00D63ED4">
        <w:rPr>
          <w:rFonts w:asciiTheme="minorBidi" w:hAnsiTheme="minorBidi" w:cstheme="minorBidi"/>
          <w:i/>
          <w:iCs/>
        </w:rPr>
        <w:t xml:space="preserve"> Violence’s series </w:t>
      </w:r>
      <w:r w:rsidR="00D63ED4" w:rsidRPr="00D63ED4">
        <w:rPr>
          <w:rFonts w:asciiTheme="minorBidi" w:hAnsiTheme="minorBidi" w:cstheme="minorBidi"/>
          <w:i/>
          <w:iCs/>
        </w:rPr>
        <w:t>of</w:t>
      </w:r>
      <w:r w:rsidR="00E20D98" w:rsidRPr="00D63ED4">
        <w:rPr>
          <w:rFonts w:asciiTheme="minorBidi" w:hAnsiTheme="minorBidi" w:cstheme="minorBidi"/>
          <w:i/>
          <w:iCs/>
        </w:rPr>
        <w:t xml:space="preserve"> papers on IED harm</w:t>
      </w:r>
      <w:r w:rsidR="00E75455" w:rsidRPr="00D63ED4">
        <w:rPr>
          <w:rFonts w:asciiTheme="minorBidi" w:hAnsiTheme="minorBidi" w:cstheme="minorBidi"/>
          <w:i/>
          <w:iCs/>
        </w:rPr>
        <w:t xml:space="preserve">…….shall inform future policy going forwards. </w:t>
      </w:r>
      <w:r w:rsidR="007F2C65" w:rsidRPr="00D63ED4">
        <w:rPr>
          <w:rFonts w:asciiTheme="minorBidi" w:hAnsiTheme="minorBidi" w:cstheme="minorBidi"/>
          <w:i/>
          <w:iCs/>
        </w:rPr>
        <w:t xml:space="preserve">The recommendation from your area of study was to </w:t>
      </w:r>
      <w:r w:rsidR="00D63ED4" w:rsidRPr="00D63ED4">
        <w:rPr>
          <w:rFonts w:asciiTheme="minorBidi" w:hAnsiTheme="minorBidi" w:cstheme="minorBidi"/>
          <w:i/>
          <w:iCs/>
        </w:rPr>
        <w:t>increase</w:t>
      </w:r>
      <w:r w:rsidR="007F2C65" w:rsidRPr="00D63ED4">
        <w:rPr>
          <w:rFonts w:asciiTheme="minorBidi" w:hAnsiTheme="minorBidi" w:cstheme="minorBidi"/>
          <w:i/>
          <w:iCs/>
        </w:rPr>
        <w:t xml:space="preserve"> international regulation </w:t>
      </w:r>
      <w:r w:rsidR="00D63ED4" w:rsidRPr="00D63ED4">
        <w:rPr>
          <w:rFonts w:asciiTheme="minorBidi" w:hAnsiTheme="minorBidi" w:cstheme="minorBidi"/>
          <w:i/>
          <w:iCs/>
        </w:rPr>
        <w:t>to reduce access to dual-purpose components and precursors”</w:t>
      </w:r>
      <w:r w:rsidR="00D63ED4">
        <w:rPr>
          <w:rFonts w:asciiTheme="minorBidi" w:hAnsiTheme="minorBidi" w:cstheme="minorBidi"/>
          <w:i/>
          <w:iCs/>
        </w:rPr>
        <w:t xml:space="preserve"> [</w:t>
      </w:r>
      <w:r w:rsidR="007A10B7">
        <w:rPr>
          <w:rFonts w:asciiTheme="minorBidi" w:hAnsiTheme="minorBidi" w:cstheme="minorBidi"/>
          <w:i/>
          <w:iCs/>
        </w:rPr>
        <w:t>Ambassador to the Conference for Disarmament]</w:t>
      </w:r>
      <w:r w:rsidR="00D63ED4" w:rsidRPr="00D63ED4">
        <w:rPr>
          <w:rFonts w:asciiTheme="minorBidi" w:hAnsiTheme="minorBidi" w:cstheme="minorBidi"/>
          <w:i/>
          <w:iCs/>
        </w:rPr>
        <w:t>.</w:t>
      </w:r>
    </w:p>
    <w:p w14:paraId="471B81C8" w14:textId="1CD548D7" w:rsidR="001D220A" w:rsidRDefault="00300707" w:rsidP="001D220A">
      <w:pPr>
        <w:rPr>
          <w:rFonts w:asciiTheme="minorBidi" w:hAnsiTheme="minorBidi" w:cstheme="minorBidi"/>
        </w:rPr>
      </w:pPr>
      <w:r>
        <w:rPr>
          <w:rFonts w:asciiTheme="minorBidi" w:hAnsiTheme="minorBidi" w:cstheme="minorBidi"/>
        </w:rPr>
        <w:t xml:space="preserve">Following UNGA 77, the United Nations subsequently issued </w:t>
      </w:r>
      <w:r w:rsidR="00596A9E">
        <w:rPr>
          <w:rFonts w:asciiTheme="minorBidi" w:hAnsiTheme="minorBidi" w:cstheme="minorBidi"/>
        </w:rPr>
        <w:t xml:space="preserve">technical guidance </w:t>
      </w:r>
      <w:r w:rsidR="004F08C2">
        <w:rPr>
          <w:rFonts w:asciiTheme="minorBidi" w:hAnsiTheme="minorBidi" w:cstheme="minorBidi"/>
        </w:rPr>
        <w:t xml:space="preserve"> </w:t>
      </w:r>
      <w:r w:rsidR="001D220A">
        <w:rPr>
          <w:rFonts w:asciiTheme="minorBidi" w:hAnsiTheme="minorBidi" w:cstheme="minorBidi"/>
        </w:rPr>
        <w:t xml:space="preserve">on ECP </w:t>
      </w:r>
      <w:r w:rsidR="007F75C4">
        <w:rPr>
          <w:rFonts w:asciiTheme="minorBidi" w:hAnsiTheme="minorBidi" w:cstheme="minorBidi"/>
        </w:rPr>
        <w:t xml:space="preserve">regulation </w:t>
      </w:r>
      <w:r w:rsidR="001D220A">
        <w:rPr>
          <w:rFonts w:asciiTheme="minorBidi" w:hAnsiTheme="minorBidi" w:cstheme="minorBidi"/>
        </w:rPr>
        <w:t xml:space="preserve">from the </w:t>
      </w:r>
      <w:r w:rsidR="004F08C2">
        <w:rPr>
          <w:rFonts w:asciiTheme="minorBidi" w:hAnsiTheme="minorBidi" w:cstheme="minorBidi"/>
        </w:rPr>
        <w:t>Counter-Terrorism Executive Directorate (CTED)</w:t>
      </w:r>
      <w:r w:rsidR="00451B1C">
        <w:rPr>
          <w:rFonts w:asciiTheme="minorBidi" w:hAnsiTheme="minorBidi" w:cstheme="minorBidi"/>
        </w:rPr>
        <w:t xml:space="preserve"> </w:t>
      </w:r>
      <w:sdt>
        <w:sdtPr>
          <w:rPr>
            <w:rFonts w:asciiTheme="minorBidi" w:hAnsiTheme="minorBidi" w:cstheme="minorBidi"/>
          </w:rPr>
          <w:id w:val="-436986342"/>
          <w:citation/>
        </w:sdtPr>
        <w:sdtEndPr/>
        <w:sdtContent>
          <w:r w:rsidR="00451B1C">
            <w:rPr>
              <w:rFonts w:asciiTheme="minorBidi" w:hAnsiTheme="minorBidi" w:cstheme="minorBidi"/>
            </w:rPr>
            <w:fldChar w:fldCharType="begin"/>
          </w:r>
          <w:r w:rsidR="00451B1C">
            <w:rPr>
              <w:rFonts w:asciiTheme="minorBidi" w:hAnsiTheme="minorBidi" w:cstheme="minorBidi"/>
            </w:rPr>
            <w:instrText xml:space="preserve"> CITATION UNI23 \l 2057 </w:instrText>
          </w:r>
          <w:r w:rsidR="00451B1C">
            <w:rPr>
              <w:rFonts w:asciiTheme="minorBidi" w:hAnsiTheme="minorBidi" w:cstheme="minorBidi"/>
            </w:rPr>
            <w:fldChar w:fldCharType="separate"/>
          </w:r>
          <w:r w:rsidR="00580D52" w:rsidRPr="00580D52">
            <w:rPr>
              <w:rFonts w:asciiTheme="minorBidi" w:hAnsiTheme="minorBidi" w:cstheme="minorBidi"/>
              <w:noProof/>
            </w:rPr>
            <w:t>[338]</w:t>
          </w:r>
          <w:r w:rsidR="00451B1C">
            <w:rPr>
              <w:rFonts w:asciiTheme="minorBidi" w:hAnsiTheme="minorBidi" w:cstheme="minorBidi"/>
            </w:rPr>
            <w:fldChar w:fldCharType="end"/>
          </w:r>
        </w:sdtContent>
      </w:sdt>
      <w:r w:rsidR="004F08C2">
        <w:rPr>
          <w:rFonts w:asciiTheme="minorBidi" w:hAnsiTheme="minorBidi" w:cstheme="minorBidi"/>
        </w:rPr>
        <w:t xml:space="preserve">, with the </w:t>
      </w:r>
      <w:r w:rsidR="0017303F">
        <w:rPr>
          <w:rFonts w:asciiTheme="minorBidi" w:hAnsiTheme="minorBidi" w:cstheme="minorBidi"/>
        </w:rPr>
        <w:t xml:space="preserve">General Assembly’s </w:t>
      </w:r>
      <w:r w:rsidR="00EC723C">
        <w:rPr>
          <w:rFonts w:asciiTheme="minorBidi" w:hAnsiTheme="minorBidi" w:cstheme="minorBidi"/>
        </w:rPr>
        <w:t xml:space="preserve">2023 </w:t>
      </w:r>
      <w:r w:rsidR="006B6141">
        <w:rPr>
          <w:rFonts w:asciiTheme="minorBidi" w:hAnsiTheme="minorBidi" w:cstheme="minorBidi"/>
        </w:rPr>
        <w:t>Counter-Terrorism strategy</w:t>
      </w:r>
      <w:r w:rsidR="00A062AB">
        <w:rPr>
          <w:rFonts w:asciiTheme="minorBidi" w:hAnsiTheme="minorBidi" w:cstheme="minorBidi"/>
        </w:rPr>
        <w:t xml:space="preserve"> adding ECP to the list of </w:t>
      </w:r>
      <w:r w:rsidR="000B3F2B">
        <w:rPr>
          <w:rFonts w:asciiTheme="minorBidi" w:hAnsiTheme="minorBidi" w:cstheme="minorBidi"/>
        </w:rPr>
        <w:t xml:space="preserve">Member State </w:t>
      </w:r>
      <w:r w:rsidR="00A062AB">
        <w:rPr>
          <w:rFonts w:asciiTheme="minorBidi" w:hAnsiTheme="minorBidi" w:cstheme="minorBidi"/>
        </w:rPr>
        <w:t>mandates</w:t>
      </w:r>
      <w:r w:rsidR="006A3AB2">
        <w:rPr>
          <w:rFonts w:asciiTheme="minorBidi" w:hAnsiTheme="minorBidi" w:cstheme="minorBidi"/>
        </w:rPr>
        <w:t xml:space="preserve"> as follows</w:t>
      </w:r>
      <w:r w:rsidR="00427756">
        <w:rPr>
          <w:rFonts w:asciiTheme="minorBidi" w:hAnsiTheme="minorBidi" w:cstheme="minorBidi"/>
        </w:rPr>
        <w:t xml:space="preserve"> </w:t>
      </w:r>
      <w:sdt>
        <w:sdtPr>
          <w:rPr>
            <w:rFonts w:asciiTheme="minorBidi" w:hAnsiTheme="minorBidi" w:cstheme="minorBidi"/>
          </w:rPr>
          <w:id w:val="945345826"/>
          <w:citation/>
        </w:sdtPr>
        <w:sdtEndPr/>
        <w:sdtContent>
          <w:r w:rsidR="00427756">
            <w:rPr>
              <w:rFonts w:asciiTheme="minorBidi" w:hAnsiTheme="minorBidi" w:cstheme="minorBidi"/>
            </w:rPr>
            <w:fldChar w:fldCharType="begin"/>
          </w:r>
          <w:r w:rsidR="00427756">
            <w:rPr>
              <w:rFonts w:asciiTheme="minorBidi" w:hAnsiTheme="minorBidi" w:cstheme="minorBidi"/>
            </w:rPr>
            <w:instrText xml:space="preserve"> CITATION UNG23 \l 2057 </w:instrText>
          </w:r>
          <w:r w:rsidR="00427756">
            <w:rPr>
              <w:rFonts w:asciiTheme="minorBidi" w:hAnsiTheme="minorBidi" w:cstheme="minorBidi"/>
            </w:rPr>
            <w:fldChar w:fldCharType="separate"/>
          </w:r>
          <w:r w:rsidR="00580D52" w:rsidRPr="00580D52">
            <w:rPr>
              <w:rFonts w:asciiTheme="minorBidi" w:hAnsiTheme="minorBidi" w:cstheme="minorBidi"/>
              <w:noProof/>
            </w:rPr>
            <w:t>[339]</w:t>
          </w:r>
          <w:r w:rsidR="00427756">
            <w:rPr>
              <w:rFonts w:asciiTheme="minorBidi" w:hAnsiTheme="minorBidi" w:cstheme="minorBidi"/>
            </w:rPr>
            <w:fldChar w:fldCharType="end"/>
          </w:r>
        </w:sdtContent>
      </w:sdt>
      <w:r w:rsidR="00EC723C">
        <w:rPr>
          <w:rFonts w:asciiTheme="minorBidi" w:hAnsiTheme="minorBidi" w:cstheme="minorBidi"/>
        </w:rPr>
        <w:t>:</w:t>
      </w:r>
    </w:p>
    <w:p w14:paraId="67F3B9A6" w14:textId="66224DA7" w:rsidR="00EC723C" w:rsidRDefault="000701F8" w:rsidP="001D220A">
      <w:pPr>
        <w:rPr>
          <w:rFonts w:asciiTheme="minorBidi" w:hAnsiTheme="minorBidi" w:cstheme="minorBidi"/>
          <w:i/>
          <w:iCs/>
        </w:rPr>
      </w:pPr>
      <w:r w:rsidRPr="00914120">
        <w:rPr>
          <w:rFonts w:asciiTheme="minorBidi" w:hAnsiTheme="minorBidi" w:cstheme="minorBidi"/>
          <w:i/>
          <w:iCs/>
        </w:rPr>
        <w:t>“…..IEDs</w:t>
      </w:r>
      <w:r w:rsidR="00EC723C" w:rsidRPr="00914120">
        <w:rPr>
          <w:rFonts w:asciiTheme="minorBidi" w:hAnsiTheme="minorBidi" w:cstheme="minorBidi"/>
          <w:i/>
          <w:iCs/>
        </w:rPr>
        <w:t xml:space="preserve">, </w:t>
      </w:r>
      <w:r w:rsidR="00EC723C" w:rsidRPr="007F75C4">
        <w:rPr>
          <w:rFonts w:asciiTheme="minorBidi" w:hAnsiTheme="minorBidi" w:cstheme="minorBidi"/>
        </w:rPr>
        <w:t xml:space="preserve">including </w:t>
      </w:r>
      <w:r w:rsidR="00EC723C" w:rsidRPr="00914120">
        <w:rPr>
          <w:rFonts w:asciiTheme="minorBidi" w:hAnsiTheme="minorBidi" w:cstheme="minorBidi"/>
          <w:b/>
          <w:bCs/>
          <w:i/>
          <w:iCs/>
          <w:u w:val="single"/>
        </w:rPr>
        <w:t>explosive precursors</w:t>
      </w:r>
      <w:r w:rsidR="00EC723C" w:rsidRPr="00914120">
        <w:rPr>
          <w:rFonts w:asciiTheme="minorBidi" w:hAnsiTheme="minorBidi" w:cstheme="minorBidi"/>
          <w:i/>
          <w:iCs/>
        </w:rPr>
        <w:t xml:space="preserve">, continue to be </w:t>
      </w:r>
      <w:r w:rsidR="00EC723C" w:rsidRPr="007F75C4">
        <w:rPr>
          <w:rFonts w:asciiTheme="minorBidi" w:hAnsiTheme="minorBidi" w:cstheme="minorBidi"/>
          <w:b/>
          <w:bCs/>
          <w:i/>
          <w:iCs/>
          <w:u w:val="single"/>
        </w:rPr>
        <w:t>used extensively</w:t>
      </w:r>
      <w:r w:rsidR="00EC723C" w:rsidRPr="00914120">
        <w:rPr>
          <w:rFonts w:asciiTheme="minorBidi" w:hAnsiTheme="minorBidi" w:cstheme="minorBidi"/>
          <w:i/>
          <w:iCs/>
        </w:rPr>
        <w:t xml:space="preserve"> in terrorist activities</w:t>
      </w:r>
      <w:r w:rsidR="00AB12ED" w:rsidRPr="00914120">
        <w:rPr>
          <w:rFonts w:asciiTheme="minorBidi" w:hAnsiTheme="minorBidi" w:cstheme="minorBidi"/>
          <w:i/>
          <w:iCs/>
        </w:rPr>
        <w:t>……..</w:t>
      </w:r>
      <w:r w:rsidR="00EC723C" w:rsidRPr="00914120">
        <w:rPr>
          <w:rFonts w:asciiTheme="minorBidi" w:hAnsiTheme="minorBidi" w:cstheme="minorBidi"/>
          <w:i/>
          <w:iCs/>
        </w:rPr>
        <w:t xml:space="preserve">and </w:t>
      </w:r>
      <w:r w:rsidR="00EC723C" w:rsidRPr="00596AE6">
        <w:rPr>
          <w:rFonts w:asciiTheme="minorBidi" w:hAnsiTheme="minorBidi" w:cstheme="minorBidi"/>
          <w:b/>
          <w:bCs/>
          <w:i/>
          <w:iCs/>
          <w:u w:val="single"/>
        </w:rPr>
        <w:t>urges further attention</w:t>
      </w:r>
      <w:r w:rsidR="00EC723C" w:rsidRPr="00914120">
        <w:rPr>
          <w:rFonts w:asciiTheme="minorBidi" w:hAnsiTheme="minorBidi" w:cstheme="minorBidi"/>
          <w:i/>
          <w:iCs/>
        </w:rPr>
        <w:t xml:space="preserve"> to the issue</w:t>
      </w:r>
      <w:r w:rsidR="00AB12ED" w:rsidRPr="00914120">
        <w:rPr>
          <w:rFonts w:asciiTheme="minorBidi" w:hAnsiTheme="minorBidi" w:cstheme="minorBidi"/>
          <w:i/>
          <w:iCs/>
        </w:rPr>
        <w:t>…….</w:t>
      </w:r>
      <w:r w:rsidR="00EC723C" w:rsidRPr="00914120">
        <w:rPr>
          <w:rFonts w:asciiTheme="minorBidi" w:hAnsiTheme="minorBidi" w:cstheme="minorBidi"/>
          <w:i/>
          <w:iCs/>
        </w:rPr>
        <w:t xml:space="preserve">and requests the Secretariat to </w:t>
      </w:r>
      <w:r w:rsidR="00EC723C" w:rsidRPr="00596AE6">
        <w:rPr>
          <w:rFonts w:asciiTheme="minorBidi" w:hAnsiTheme="minorBidi" w:cstheme="minorBidi"/>
          <w:b/>
          <w:bCs/>
          <w:i/>
          <w:iCs/>
          <w:u w:val="single"/>
        </w:rPr>
        <w:t>strengthen</w:t>
      </w:r>
      <w:r w:rsidR="00A249C2">
        <w:rPr>
          <w:rFonts w:asciiTheme="minorBidi" w:hAnsiTheme="minorBidi" w:cstheme="minorBidi"/>
          <w:b/>
          <w:bCs/>
          <w:i/>
          <w:iCs/>
          <w:u w:val="single"/>
        </w:rPr>
        <w:t xml:space="preserve"> </w:t>
      </w:r>
      <w:r w:rsidR="00836700" w:rsidRPr="00596AE6">
        <w:rPr>
          <w:rFonts w:asciiTheme="minorBidi" w:hAnsiTheme="minorBidi" w:cstheme="minorBidi"/>
          <w:b/>
          <w:bCs/>
          <w:i/>
          <w:iCs/>
          <w:u w:val="single"/>
        </w:rPr>
        <w:t>precursor</w:t>
      </w:r>
      <w:r w:rsidR="00EC723C" w:rsidRPr="00596AE6">
        <w:rPr>
          <w:rFonts w:asciiTheme="minorBidi" w:hAnsiTheme="minorBidi" w:cstheme="minorBidi"/>
          <w:b/>
          <w:bCs/>
          <w:i/>
          <w:iCs/>
          <w:u w:val="single"/>
        </w:rPr>
        <w:t xml:space="preserve"> threat mitigation</w:t>
      </w:r>
      <w:r w:rsidR="00836700" w:rsidRPr="00914120">
        <w:rPr>
          <w:rFonts w:asciiTheme="minorBidi" w:hAnsiTheme="minorBidi" w:cstheme="minorBidi"/>
          <w:i/>
          <w:iCs/>
        </w:rPr>
        <w:t>……..</w:t>
      </w:r>
      <w:r w:rsidRPr="00914120">
        <w:rPr>
          <w:rFonts w:asciiTheme="minorBidi" w:hAnsiTheme="minorBidi" w:cstheme="minorBidi"/>
          <w:i/>
          <w:iCs/>
        </w:rPr>
        <w:t>underlining the importance of</w:t>
      </w:r>
      <w:r w:rsidR="00991E9E" w:rsidRPr="00914120">
        <w:rPr>
          <w:rFonts w:asciiTheme="minorBidi" w:hAnsiTheme="minorBidi" w:cstheme="minorBidi"/>
          <w:i/>
          <w:iCs/>
        </w:rPr>
        <w:t>……..</w:t>
      </w:r>
      <w:r w:rsidRPr="00914120">
        <w:rPr>
          <w:rFonts w:asciiTheme="minorBidi" w:hAnsiTheme="minorBidi" w:cstheme="minorBidi"/>
          <w:i/>
          <w:iCs/>
        </w:rPr>
        <w:t>cooperation</w:t>
      </w:r>
      <w:r w:rsidR="00914120" w:rsidRPr="00914120">
        <w:rPr>
          <w:rFonts w:asciiTheme="minorBidi" w:hAnsiTheme="minorBidi" w:cstheme="minorBidi"/>
          <w:i/>
          <w:iCs/>
        </w:rPr>
        <w:t xml:space="preserve"> on</w:t>
      </w:r>
      <w:r w:rsidRPr="00914120">
        <w:rPr>
          <w:rFonts w:asciiTheme="minorBidi" w:hAnsiTheme="minorBidi" w:cstheme="minorBidi"/>
          <w:i/>
          <w:iCs/>
        </w:rPr>
        <w:t xml:space="preserve"> </w:t>
      </w:r>
      <w:r w:rsidR="00914120" w:rsidRPr="00914120">
        <w:rPr>
          <w:rFonts w:asciiTheme="minorBidi" w:hAnsiTheme="minorBidi" w:cstheme="minorBidi"/>
          <w:i/>
          <w:iCs/>
        </w:rPr>
        <w:t>c</w:t>
      </w:r>
      <w:r w:rsidRPr="00914120">
        <w:rPr>
          <w:rFonts w:asciiTheme="minorBidi" w:hAnsiTheme="minorBidi" w:cstheme="minorBidi"/>
          <w:i/>
          <w:iCs/>
        </w:rPr>
        <w:t>rime</w:t>
      </w:r>
      <w:r w:rsidR="00914120" w:rsidRPr="00914120">
        <w:rPr>
          <w:rFonts w:asciiTheme="minorBidi" w:hAnsiTheme="minorBidi" w:cstheme="minorBidi"/>
          <w:i/>
          <w:iCs/>
        </w:rPr>
        <w:t>”.</w:t>
      </w:r>
    </w:p>
    <w:p w14:paraId="17F5E063" w14:textId="0B1917FA" w:rsidR="0098254B" w:rsidRDefault="00D211C4" w:rsidP="00D211C4">
      <w:pPr>
        <w:rPr>
          <w:rFonts w:asciiTheme="minorBidi" w:hAnsiTheme="minorBidi" w:cstheme="minorBidi"/>
        </w:rPr>
        <w:sectPr w:rsidR="0098254B" w:rsidSect="00623A81">
          <w:pgSz w:w="11906" w:h="16838" w:code="9"/>
          <w:pgMar w:top="1701" w:right="1701" w:bottom="1701" w:left="1701" w:header="709" w:footer="851" w:gutter="0"/>
          <w:cols w:space="708"/>
          <w:docGrid w:linePitch="360"/>
        </w:sectPr>
      </w:pPr>
      <w:r>
        <w:rPr>
          <w:rFonts w:asciiTheme="minorBidi" w:hAnsiTheme="minorBidi" w:cstheme="minorBidi"/>
        </w:rPr>
        <w:t xml:space="preserve">A book on ECP </w:t>
      </w:r>
      <w:r w:rsidR="003C49E6">
        <w:rPr>
          <w:rFonts w:asciiTheme="minorBidi" w:hAnsiTheme="minorBidi" w:cstheme="minorBidi"/>
        </w:rPr>
        <w:t>has</w:t>
      </w:r>
      <w:r>
        <w:rPr>
          <w:rFonts w:asciiTheme="minorBidi" w:hAnsiTheme="minorBidi" w:cstheme="minorBidi"/>
        </w:rPr>
        <w:t xml:space="preserve"> also </w:t>
      </w:r>
      <w:r w:rsidR="003C49E6">
        <w:rPr>
          <w:rFonts w:asciiTheme="minorBidi" w:hAnsiTheme="minorBidi" w:cstheme="minorBidi"/>
        </w:rPr>
        <w:t xml:space="preserve">been </w:t>
      </w:r>
      <w:r>
        <w:rPr>
          <w:rFonts w:asciiTheme="minorBidi" w:hAnsiTheme="minorBidi" w:cstheme="minorBidi"/>
        </w:rPr>
        <w:t xml:space="preserve">published by </w:t>
      </w:r>
      <w:r w:rsidR="00EE2ABD">
        <w:rPr>
          <w:rFonts w:asciiTheme="minorBidi" w:hAnsiTheme="minorBidi" w:cstheme="minorBidi"/>
        </w:rPr>
        <w:t xml:space="preserve">BCL and </w:t>
      </w:r>
      <w:r>
        <w:rPr>
          <w:rFonts w:asciiTheme="minorBidi" w:hAnsiTheme="minorBidi" w:cstheme="minorBidi"/>
        </w:rPr>
        <w:t xml:space="preserve">GICHD </w:t>
      </w:r>
      <w:sdt>
        <w:sdtPr>
          <w:rPr>
            <w:rFonts w:asciiTheme="minorBidi" w:hAnsiTheme="minorBidi" w:cstheme="minorBidi"/>
          </w:rPr>
          <w:id w:val="280777482"/>
          <w:citation/>
        </w:sdtPr>
        <w:sdtEndPr/>
        <w:sdtContent>
          <w:r>
            <w:rPr>
              <w:rFonts w:asciiTheme="minorBidi" w:hAnsiTheme="minorBidi" w:cstheme="minorBidi"/>
            </w:rPr>
            <w:fldChar w:fldCharType="begin"/>
          </w:r>
          <w:r>
            <w:rPr>
              <w:rFonts w:asciiTheme="minorBidi" w:hAnsiTheme="minorBidi" w:cstheme="minorBidi"/>
            </w:rPr>
            <w:instrText xml:space="preserve"> CITATION GIC21 \l 2057 </w:instrText>
          </w:r>
          <w:r>
            <w:rPr>
              <w:rFonts w:asciiTheme="minorBidi" w:hAnsiTheme="minorBidi" w:cstheme="minorBidi"/>
            </w:rPr>
            <w:fldChar w:fldCharType="separate"/>
          </w:r>
          <w:r w:rsidR="00580D52" w:rsidRPr="00580D52">
            <w:rPr>
              <w:rFonts w:asciiTheme="minorBidi" w:hAnsiTheme="minorBidi" w:cstheme="minorBidi"/>
              <w:noProof/>
            </w:rPr>
            <w:t>[33]</w:t>
          </w:r>
          <w:r>
            <w:rPr>
              <w:rFonts w:asciiTheme="minorBidi" w:hAnsiTheme="minorBidi" w:cstheme="minorBidi"/>
            </w:rPr>
            <w:fldChar w:fldCharType="end"/>
          </w:r>
        </w:sdtContent>
      </w:sdt>
      <w:r>
        <w:rPr>
          <w:rFonts w:asciiTheme="minorBidi" w:hAnsiTheme="minorBidi" w:cstheme="minorBidi"/>
        </w:rPr>
        <w:t xml:space="preserve">, drawing on </w:t>
      </w:r>
      <w:r w:rsidR="00393480">
        <w:rPr>
          <w:rFonts w:asciiTheme="minorBidi" w:hAnsiTheme="minorBidi" w:cstheme="minorBidi"/>
        </w:rPr>
        <w:t>Appendix D</w:t>
      </w:r>
      <w:r w:rsidR="00EE2ABD">
        <w:rPr>
          <w:rFonts w:asciiTheme="minorBidi" w:hAnsiTheme="minorBidi" w:cstheme="minorBidi"/>
        </w:rPr>
        <w:t xml:space="preserve"> provided by the author</w:t>
      </w:r>
      <w:r>
        <w:rPr>
          <w:rFonts w:asciiTheme="minorBidi" w:hAnsiTheme="minorBidi" w:cstheme="minorBidi"/>
        </w:rPr>
        <w:t>, which</w:t>
      </w:r>
      <w:r w:rsidR="00393480">
        <w:rPr>
          <w:rFonts w:asciiTheme="minorBidi" w:hAnsiTheme="minorBidi" w:cstheme="minorBidi"/>
        </w:rPr>
        <w:t xml:space="preserve"> </w:t>
      </w:r>
      <w:r w:rsidR="00A21255">
        <w:rPr>
          <w:rFonts w:asciiTheme="minorBidi" w:hAnsiTheme="minorBidi" w:cstheme="minorBidi"/>
        </w:rPr>
        <w:t xml:space="preserve">lists </w:t>
      </w:r>
      <w:r w:rsidR="0043092B">
        <w:rPr>
          <w:rFonts w:asciiTheme="minorBidi" w:hAnsiTheme="minorBidi" w:cstheme="minorBidi"/>
        </w:rPr>
        <w:t xml:space="preserve">those </w:t>
      </w:r>
      <w:r w:rsidR="00393480">
        <w:rPr>
          <w:rFonts w:asciiTheme="minorBidi" w:hAnsiTheme="minorBidi" w:cstheme="minorBidi"/>
        </w:rPr>
        <w:t>ECP</w:t>
      </w:r>
      <w:r w:rsidR="001340CA">
        <w:rPr>
          <w:rFonts w:asciiTheme="minorBidi" w:hAnsiTheme="minorBidi" w:cstheme="minorBidi"/>
        </w:rPr>
        <w:t xml:space="preserve"> named within international </w:t>
      </w:r>
      <w:r w:rsidR="003B1DEC">
        <w:rPr>
          <w:rFonts w:asciiTheme="minorBidi" w:hAnsiTheme="minorBidi" w:cstheme="minorBidi"/>
        </w:rPr>
        <w:t xml:space="preserve">regulation and </w:t>
      </w:r>
      <w:r>
        <w:rPr>
          <w:rFonts w:asciiTheme="minorBidi" w:hAnsiTheme="minorBidi" w:cstheme="minorBidi"/>
        </w:rPr>
        <w:t>where</w:t>
      </w:r>
      <w:r w:rsidR="007A259F">
        <w:rPr>
          <w:rFonts w:asciiTheme="minorBidi" w:hAnsiTheme="minorBidi" w:cstheme="minorBidi"/>
        </w:rPr>
        <w:t xml:space="preserve"> there is a discrepancy </w:t>
      </w:r>
      <w:r w:rsidR="00526609">
        <w:rPr>
          <w:rFonts w:asciiTheme="minorBidi" w:hAnsiTheme="minorBidi" w:cstheme="minorBidi"/>
        </w:rPr>
        <w:t xml:space="preserve">between </w:t>
      </w:r>
      <w:r w:rsidR="003401E2">
        <w:rPr>
          <w:rFonts w:asciiTheme="minorBidi" w:hAnsiTheme="minorBidi" w:cstheme="minorBidi"/>
        </w:rPr>
        <w:t xml:space="preserve">the </w:t>
      </w:r>
      <w:r w:rsidR="00785F41">
        <w:rPr>
          <w:rFonts w:asciiTheme="minorBidi" w:hAnsiTheme="minorBidi" w:cstheme="minorBidi"/>
        </w:rPr>
        <w:t xml:space="preserve">EU, </w:t>
      </w:r>
      <w:r w:rsidR="003401E2">
        <w:rPr>
          <w:rFonts w:asciiTheme="minorBidi" w:hAnsiTheme="minorBidi" w:cstheme="minorBidi"/>
        </w:rPr>
        <w:t>UK, US</w:t>
      </w:r>
      <w:r w:rsidR="00785F41">
        <w:rPr>
          <w:rFonts w:asciiTheme="minorBidi" w:hAnsiTheme="minorBidi" w:cstheme="minorBidi"/>
        </w:rPr>
        <w:t>A</w:t>
      </w:r>
      <w:r w:rsidR="003401E2">
        <w:rPr>
          <w:rFonts w:asciiTheme="minorBidi" w:hAnsiTheme="minorBidi" w:cstheme="minorBidi"/>
        </w:rPr>
        <w:t xml:space="preserve">, AUS, Canada, Singapore, the CFATS system, </w:t>
      </w:r>
      <w:r w:rsidR="00785F41">
        <w:rPr>
          <w:rFonts w:asciiTheme="minorBidi" w:hAnsiTheme="minorBidi" w:cstheme="minorBidi"/>
        </w:rPr>
        <w:t xml:space="preserve">and </w:t>
      </w:r>
      <w:r w:rsidR="003401E2">
        <w:rPr>
          <w:rFonts w:asciiTheme="minorBidi" w:hAnsiTheme="minorBidi" w:cstheme="minorBidi"/>
        </w:rPr>
        <w:t>the PGS list</w:t>
      </w:r>
      <w:r w:rsidR="007A259F">
        <w:rPr>
          <w:rFonts w:asciiTheme="minorBidi" w:hAnsiTheme="minorBidi" w:cstheme="minorBidi"/>
        </w:rPr>
        <w:t xml:space="preserve">. </w:t>
      </w:r>
      <w:r w:rsidR="00526609">
        <w:rPr>
          <w:rFonts w:asciiTheme="minorBidi" w:hAnsiTheme="minorBidi" w:cstheme="minorBidi"/>
        </w:rPr>
        <w:t xml:space="preserve">Appendix D also </w:t>
      </w:r>
      <w:r w:rsidR="008C2A1F">
        <w:rPr>
          <w:rFonts w:asciiTheme="minorBidi" w:hAnsiTheme="minorBidi" w:cstheme="minorBidi"/>
        </w:rPr>
        <w:t xml:space="preserve">uses </w:t>
      </w:r>
      <w:r w:rsidR="008C2A1F">
        <w:rPr>
          <w:rFonts w:asciiTheme="minorBidi" w:hAnsiTheme="minorBidi" w:cstheme="minorBidi"/>
        </w:rPr>
        <w:fldChar w:fldCharType="begin"/>
      </w:r>
      <w:r w:rsidR="008C2A1F">
        <w:rPr>
          <w:rFonts w:asciiTheme="minorBidi" w:hAnsiTheme="minorBidi" w:cstheme="minorBidi"/>
        </w:rPr>
        <w:instrText xml:space="preserve"> REF _Ref143535985 \h </w:instrText>
      </w:r>
      <w:r w:rsidR="008C2A1F">
        <w:rPr>
          <w:rFonts w:asciiTheme="minorBidi" w:hAnsiTheme="minorBidi" w:cstheme="minorBidi"/>
        </w:rPr>
      </w:r>
      <w:r w:rsidR="008C2A1F">
        <w:rPr>
          <w:rFonts w:asciiTheme="minorBidi" w:hAnsiTheme="minorBidi" w:cstheme="minorBidi"/>
        </w:rPr>
        <w:fldChar w:fldCharType="separate"/>
      </w:r>
      <w:r w:rsidR="00772689">
        <w:t xml:space="preserve">Figure </w:t>
      </w:r>
      <w:r w:rsidR="00772689">
        <w:rPr>
          <w:noProof/>
          <w:cs/>
        </w:rPr>
        <w:t>‎</w:t>
      </w:r>
      <w:r w:rsidR="00772689">
        <w:rPr>
          <w:noProof/>
        </w:rPr>
        <w:t>2</w:t>
      </w:r>
      <w:r w:rsidR="00772689">
        <w:noBreakHyphen/>
      </w:r>
      <w:r w:rsidR="00772689">
        <w:rPr>
          <w:noProof/>
        </w:rPr>
        <w:t>1</w:t>
      </w:r>
      <w:r w:rsidR="008C2A1F">
        <w:rPr>
          <w:rFonts w:asciiTheme="minorBidi" w:hAnsiTheme="minorBidi" w:cstheme="minorBidi"/>
        </w:rPr>
        <w:fldChar w:fldCharType="end"/>
      </w:r>
      <w:r w:rsidR="008C2A1F">
        <w:rPr>
          <w:rFonts w:asciiTheme="minorBidi" w:hAnsiTheme="minorBidi" w:cstheme="minorBidi"/>
        </w:rPr>
        <w:t xml:space="preserve"> to </w:t>
      </w:r>
      <w:r w:rsidR="005D5359">
        <w:rPr>
          <w:rFonts w:asciiTheme="minorBidi" w:hAnsiTheme="minorBidi" w:cstheme="minorBidi"/>
        </w:rPr>
        <w:t xml:space="preserve">assign </w:t>
      </w:r>
      <w:r w:rsidR="008F4FE9">
        <w:rPr>
          <w:rFonts w:asciiTheme="minorBidi" w:hAnsiTheme="minorBidi" w:cstheme="minorBidi"/>
        </w:rPr>
        <w:t xml:space="preserve">a DEPENDENCY </w:t>
      </w:r>
      <w:r w:rsidR="00791FDF">
        <w:rPr>
          <w:rFonts w:asciiTheme="minorBidi" w:hAnsiTheme="minorBidi" w:cstheme="minorBidi"/>
        </w:rPr>
        <w:t xml:space="preserve">and describes </w:t>
      </w:r>
      <w:r w:rsidR="0009057D">
        <w:rPr>
          <w:rFonts w:asciiTheme="minorBidi" w:hAnsiTheme="minorBidi" w:cstheme="minorBidi"/>
        </w:rPr>
        <w:t>how substitution or standardisation could be applied.</w:t>
      </w:r>
      <w:r w:rsidR="00C866C9">
        <w:rPr>
          <w:rFonts w:asciiTheme="minorBidi" w:hAnsiTheme="minorBidi" w:cstheme="minorBidi"/>
        </w:rPr>
        <w:t xml:space="preserve"> </w:t>
      </w:r>
      <w:r>
        <w:rPr>
          <w:rFonts w:asciiTheme="minorBidi" w:hAnsiTheme="minorBidi" w:cstheme="minorBidi"/>
        </w:rPr>
        <w:t xml:space="preserve"> Predictive threat analysis has also paid dividends, with </w:t>
      </w:r>
      <w:r w:rsidR="006007DE">
        <w:rPr>
          <w:rFonts w:asciiTheme="minorBidi" w:hAnsiTheme="minorBidi" w:cstheme="minorBidi"/>
        </w:rPr>
        <w:t>Chapter 3</w:t>
      </w:r>
      <w:r>
        <w:rPr>
          <w:rFonts w:asciiTheme="minorBidi" w:hAnsiTheme="minorBidi" w:cstheme="minorBidi"/>
        </w:rPr>
        <w:t xml:space="preserve"> of the thesis identifying </w:t>
      </w:r>
      <w:r w:rsidR="00197874">
        <w:rPr>
          <w:rFonts w:asciiTheme="minorBidi" w:hAnsiTheme="minorBidi" w:cstheme="minorBidi"/>
        </w:rPr>
        <w:t xml:space="preserve">commercial </w:t>
      </w:r>
      <w:r>
        <w:rPr>
          <w:rFonts w:asciiTheme="minorBidi" w:hAnsiTheme="minorBidi" w:cstheme="minorBidi"/>
        </w:rPr>
        <w:t xml:space="preserve">UHP as an </w:t>
      </w:r>
      <w:r w:rsidR="00486D08">
        <w:rPr>
          <w:rFonts w:asciiTheme="minorBidi" w:hAnsiTheme="minorBidi" w:cstheme="minorBidi"/>
        </w:rPr>
        <w:t xml:space="preserve">ECP </w:t>
      </w:r>
      <w:r w:rsidR="00A34D63">
        <w:rPr>
          <w:rFonts w:asciiTheme="minorBidi" w:hAnsiTheme="minorBidi" w:cstheme="minorBidi"/>
        </w:rPr>
        <w:t xml:space="preserve">absent </w:t>
      </w:r>
      <w:r>
        <w:rPr>
          <w:rFonts w:asciiTheme="minorBidi" w:hAnsiTheme="minorBidi" w:cstheme="minorBidi"/>
        </w:rPr>
        <w:t>from</w:t>
      </w:r>
      <w:r w:rsidR="00A34D63">
        <w:rPr>
          <w:rFonts w:asciiTheme="minorBidi" w:hAnsiTheme="minorBidi" w:cstheme="minorBidi"/>
        </w:rPr>
        <w:t xml:space="preserve"> </w:t>
      </w:r>
      <w:r w:rsidR="00A34D63" w:rsidRPr="00653E3F">
        <w:rPr>
          <w:rFonts w:asciiTheme="minorBidi" w:hAnsiTheme="minorBidi" w:cstheme="minorBidi"/>
          <w:b/>
          <w:bCs/>
          <w:u w:val="single"/>
        </w:rPr>
        <w:t>all</w:t>
      </w:r>
      <w:r w:rsidR="00A34D63" w:rsidRPr="00653E3F">
        <w:rPr>
          <w:rFonts w:asciiTheme="minorBidi" w:hAnsiTheme="minorBidi" w:cstheme="minorBidi"/>
          <w:b/>
          <w:bCs/>
        </w:rPr>
        <w:t xml:space="preserve"> </w:t>
      </w:r>
      <w:r w:rsidR="00A34D63">
        <w:rPr>
          <w:rFonts w:asciiTheme="minorBidi" w:hAnsiTheme="minorBidi" w:cstheme="minorBidi"/>
        </w:rPr>
        <w:t>regulatory lists</w:t>
      </w:r>
      <w:r w:rsidR="003941A4">
        <w:rPr>
          <w:rFonts w:asciiTheme="minorBidi" w:hAnsiTheme="minorBidi" w:cstheme="minorBidi"/>
        </w:rPr>
        <w:t>, other than those relati</w:t>
      </w:r>
      <w:r w:rsidR="00B33414">
        <w:rPr>
          <w:rFonts w:asciiTheme="minorBidi" w:hAnsiTheme="minorBidi" w:cstheme="minorBidi"/>
        </w:rPr>
        <w:t>ng</w:t>
      </w:r>
      <w:r w:rsidR="003941A4">
        <w:rPr>
          <w:rFonts w:asciiTheme="minorBidi" w:hAnsiTheme="minorBidi" w:cstheme="minorBidi"/>
        </w:rPr>
        <w:t xml:space="preserve"> to cosmetics. </w:t>
      </w:r>
      <w:r>
        <w:rPr>
          <w:rFonts w:asciiTheme="minorBidi" w:hAnsiTheme="minorBidi" w:cstheme="minorBidi"/>
        </w:rPr>
        <w:t xml:space="preserve">This has now been rectified, with </w:t>
      </w:r>
      <w:r w:rsidR="00197874">
        <w:rPr>
          <w:rFonts w:asciiTheme="minorBidi" w:hAnsiTheme="minorBidi" w:cstheme="minorBidi"/>
        </w:rPr>
        <w:t>commercial UHP classified as INDEPENDENT</w:t>
      </w:r>
      <w:r w:rsidR="0098254B">
        <w:rPr>
          <w:rFonts w:asciiTheme="minorBidi" w:hAnsiTheme="minorBidi" w:cstheme="minorBidi"/>
        </w:rPr>
        <w:t xml:space="preserve"> and </w:t>
      </w:r>
      <w:r>
        <w:rPr>
          <w:rFonts w:asciiTheme="minorBidi" w:hAnsiTheme="minorBidi" w:cstheme="minorBidi"/>
        </w:rPr>
        <w:t>h</w:t>
      </w:r>
      <w:r w:rsidR="00814A11">
        <w:rPr>
          <w:rFonts w:asciiTheme="minorBidi" w:hAnsiTheme="minorBidi" w:cstheme="minorBidi"/>
        </w:rPr>
        <w:t xml:space="preserve">ome-made UHP </w:t>
      </w:r>
      <w:r>
        <w:rPr>
          <w:rFonts w:asciiTheme="minorBidi" w:hAnsiTheme="minorBidi" w:cstheme="minorBidi"/>
        </w:rPr>
        <w:t xml:space="preserve">classed as </w:t>
      </w:r>
      <w:r w:rsidR="00814A11">
        <w:rPr>
          <w:rFonts w:asciiTheme="minorBidi" w:hAnsiTheme="minorBidi" w:cstheme="minorBidi"/>
        </w:rPr>
        <w:t>DEPENDENT</w:t>
      </w:r>
      <w:r w:rsidR="00560A62">
        <w:rPr>
          <w:rFonts w:asciiTheme="minorBidi" w:hAnsiTheme="minorBidi" w:cstheme="minorBidi"/>
        </w:rPr>
        <w:t xml:space="preserve"> in manufacture from other regulated ECP</w:t>
      </w:r>
      <w:r w:rsidR="00635F13">
        <w:rPr>
          <w:rFonts w:asciiTheme="minorBidi" w:hAnsiTheme="minorBidi" w:cstheme="minorBidi"/>
        </w:rPr>
        <w:t>.</w:t>
      </w:r>
    </w:p>
    <w:p w14:paraId="6B01AE28" w14:textId="36217CFB" w:rsidR="0044137E" w:rsidRPr="0044137E" w:rsidRDefault="0044137E" w:rsidP="00D211C4">
      <w:pPr>
        <w:rPr>
          <w:rFonts w:asciiTheme="minorBidi" w:hAnsiTheme="minorBidi" w:cstheme="minorBidi"/>
        </w:rPr>
      </w:pPr>
    </w:p>
    <w:p w14:paraId="4E7556C0" w14:textId="429C3F02" w:rsidR="00AF46F1" w:rsidRDefault="00237AAE" w:rsidP="00635F13">
      <w:pPr>
        <w:pStyle w:val="Caption"/>
        <w:jc w:val="center"/>
        <w:rPr>
          <w:rFonts w:asciiTheme="minorBidi" w:hAnsiTheme="minorBidi" w:cstheme="minorBidi"/>
        </w:rPr>
      </w:pPr>
      <w:bookmarkStart w:id="398" w:name="_Ref143853947"/>
      <w:bookmarkStart w:id="399" w:name="_Toc152159668"/>
      <w:r>
        <w:t xml:space="preserve">Figure </w:t>
      </w:r>
      <w:fldSimple w:instr=" STYLEREF 1 \s ">
        <w:r w:rsidR="00772689">
          <w:rPr>
            <w:noProof/>
            <w:cs/>
          </w:rPr>
          <w:t>‎</w:t>
        </w:r>
        <w:r w:rsidR="00772689">
          <w:rPr>
            <w:noProof/>
          </w:rPr>
          <w:t>7</w:t>
        </w:r>
      </w:fldSimple>
      <w:r w:rsidR="00C86620">
        <w:noBreakHyphen/>
      </w:r>
      <w:fldSimple w:instr=" SEQ Figure \* ARABIC \s 1 ">
        <w:r w:rsidR="00772689">
          <w:rPr>
            <w:noProof/>
          </w:rPr>
          <w:t>1</w:t>
        </w:r>
      </w:fldSimple>
      <w:bookmarkEnd w:id="398"/>
      <w:r>
        <w:t>: UNGA 77 Side Event Response</w:t>
      </w:r>
      <w:bookmarkEnd w:id="399"/>
    </w:p>
    <w:p w14:paraId="0DD9403E" w14:textId="77777777" w:rsidR="00AF46F1" w:rsidRDefault="00AF46F1" w:rsidP="00941D35">
      <w:pPr>
        <w:rPr>
          <w:rFonts w:asciiTheme="minorBidi" w:hAnsiTheme="minorBidi" w:cstheme="minorBidi"/>
        </w:rPr>
      </w:pPr>
    </w:p>
    <w:p w14:paraId="032EFF12" w14:textId="4ABEA503" w:rsidR="00DA28B2" w:rsidRPr="00A4782F" w:rsidRDefault="00AF46F1" w:rsidP="0009057D">
      <w:pPr>
        <w:jc w:val="center"/>
        <w:rPr>
          <w:rFonts w:asciiTheme="minorBidi" w:hAnsiTheme="minorBidi" w:cstheme="minorBidi"/>
        </w:rPr>
      </w:pPr>
      <w:r>
        <w:rPr>
          <w:rFonts w:asciiTheme="minorBidi" w:hAnsiTheme="minorBidi" w:cstheme="minorBidi"/>
          <w:noProof/>
        </w:rPr>
        <w:drawing>
          <wp:inline distT="0" distB="0" distL="0" distR="0" wp14:anchorId="6503402E" wp14:editId="198D2F97">
            <wp:extent cx="7074638" cy="5092947"/>
            <wp:effectExtent l="318" t="0" r="0" b="0"/>
            <wp:docPr id="1628376381" name="Picture 16283763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28376381" name="Picture 1628376381"/>
                    <pic:cNvPicPr/>
                  </pic:nvPicPr>
                  <pic:blipFill rotWithShape="1">
                    <a:blip r:embed="rId45">
                      <a:extLst>
                        <a:ext uri="{28A0092B-C50C-407E-A947-70E740481C1C}">
                          <a14:useLocalDpi xmlns:a14="http://schemas.microsoft.com/office/drawing/2010/main" val="0"/>
                        </a:ext>
                      </a:extLst>
                    </a:blip>
                    <a:srcRect l="1429" t="2584" r="7675" b="4812"/>
                    <a:stretch/>
                  </pic:blipFill>
                  <pic:spPr bwMode="auto">
                    <a:xfrm rot="16200000">
                      <a:off x="0" y="0"/>
                      <a:ext cx="7195258" cy="5179780"/>
                    </a:xfrm>
                    <a:prstGeom prst="rect">
                      <a:avLst/>
                    </a:prstGeom>
                    <a:ln>
                      <a:noFill/>
                    </a:ln>
                    <a:extLst>
                      <a:ext uri="{53640926-AAD7-44D8-BBD7-CCE9431645EC}">
                        <a14:shadowObscured xmlns:a14="http://schemas.microsoft.com/office/drawing/2010/main"/>
                      </a:ext>
                    </a:extLst>
                  </pic:spPr>
                </pic:pic>
              </a:graphicData>
            </a:graphic>
          </wp:inline>
        </w:drawing>
      </w:r>
    </w:p>
    <w:p w14:paraId="40900D5C" w14:textId="3FB38941" w:rsidR="00AC1002" w:rsidRDefault="00AC1002" w:rsidP="00AC1002">
      <w:pPr>
        <w:pStyle w:val="Heading3"/>
        <w:rPr>
          <w:rFonts w:asciiTheme="minorBidi" w:hAnsiTheme="minorBidi" w:cstheme="minorBidi"/>
        </w:rPr>
      </w:pPr>
      <w:bookmarkStart w:id="400" w:name="_Toc152159633"/>
      <w:bookmarkStart w:id="401" w:name="_Toc51833404"/>
      <w:r>
        <w:rPr>
          <w:rFonts w:asciiTheme="minorBidi" w:hAnsiTheme="minorBidi" w:cstheme="minorBidi"/>
        </w:rPr>
        <w:t>The Efficacy of Current C-IED Approaches</w:t>
      </w:r>
      <w:bookmarkEnd w:id="400"/>
    </w:p>
    <w:p w14:paraId="1C9BC3C3" w14:textId="2452D12D" w:rsidR="00B0145F" w:rsidRDefault="005D2EC9" w:rsidP="00AC1002">
      <w:r>
        <w:t xml:space="preserve">Chapter </w:t>
      </w:r>
      <w:r w:rsidR="006007DE">
        <w:t>4</w:t>
      </w:r>
      <w:r>
        <w:t xml:space="preserve"> </w:t>
      </w:r>
      <w:r w:rsidR="00C866C9">
        <w:t xml:space="preserve">described </w:t>
      </w:r>
      <w:r w:rsidR="00635F13">
        <w:t xml:space="preserve">the role that human </w:t>
      </w:r>
      <w:r w:rsidR="002373A4">
        <w:t xml:space="preserve">factors </w:t>
      </w:r>
      <w:r w:rsidR="00635F13">
        <w:t xml:space="preserve">play in the illicit diversion of ECP and </w:t>
      </w:r>
      <w:r w:rsidR="0078640E">
        <w:t xml:space="preserve">demonstrated </w:t>
      </w:r>
      <w:r w:rsidR="00635F13">
        <w:t xml:space="preserve">that current </w:t>
      </w:r>
      <w:r w:rsidR="00CD4712">
        <w:t>C-IED initiatives, whether they b</w:t>
      </w:r>
      <w:r w:rsidR="00D211C4">
        <w:t>e</w:t>
      </w:r>
      <w:r w:rsidR="00CD4712">
        <w:t xml:space="preserve"> military </w:t>
      </w:r>
      <w:sdt>
        <w:sdtPr>
          <w:id w:val="-1016307174"/>
          <w:citation/>
        </w:sdtPr>
        <w:sdtEndPr/>
        <w:sdtContent>
          <w:r w:rsidR="00CD4712">
            <w:fldChar w:fldCharType="begin"/>
          </w:r>
          <w:r w:rsidR="00CD4712">
            <w:instrText xml:space="preserve"> CITATION NAT18 \l 2057 </w:instrText>
          </w:r>
          <w:r w:rsidR="00CD4712">
            <w:fldChar w:fldCharType="separate"/>
          </w:r>
          <w:r w:rsidR="00580D52">
            <w:rPr>
              <w:noProof/>
            </w:rPr>
            <w:t>[16]</w:t>
          </w:r>
          <w:r w:rsidR="00CD4712">
            <w:fldChar w:fldCharType="end"/>
          </w:r>
        </w:sdtContent>
      </w:sdt>
      <w:r w:rsidR="00CD4712">
        <w:t xml:space="preserve"> or humanitarian </w:t>
      </w:r>
      <w:sdt>
        <w:sdtPr>
          <w:id w:val="873274166"/>
          <w:citation/>
        </w:sdtPr>
        <w:sdtEndPr/>
        <w:sdtContent>
          <w:r w:rsidR="000C3970">
            <w:fldChar w:fldCharType="begin"/>
          </w:r>
          <w:r w:rsidR="000C3970">
            <w:instrText xml:space="preserve"> CITATION UNI20 \l 2057 </w:instrText>
          </w:r>
          <w:r w:rsidR="000C3970">
            <w:fldChar w:fldCharType="separate"/>
          </w:r>
          <w:r w:rsidR="00580D52">
            <w:rPr>
              <w:noProof/>
            </w:rPr>
            <w:t>[136]</w:t>
          </w:r>
          <w:r w:rsidR="000C3970">
            <w:fldChar w:fldCharType="end"/>
          </w:r>
        </w:sdtContent>
      </w:sdt>
      <w:r w:rsidR="000C3970">
        <w:t xml:space="preserve">, do not appropriately address the </w:t>
      </w:r>
      <w:r w:rsidR="003600F1">
        <w:t xml:space="preserve">motivations behind the willingness of people to support such activity. </w:t>
      </w:r>
    </w:p>
    <w:p w14:paraId="11B39884" w14:textId="5FCB1B53" w:rsidR="00AC1002" w:rsidRDefault="00A82306" w:rsidP="009115C8">
      <w:r>
        <w:t>The research supports the</w:t>
      </w:r>
      <w:r w:rsidR="007E17E8">
        <w:t xml:space="preserve">ories that communities </w:t>
      </w:r>
      <w:r w:rsidR="00FA2988">
        <w:t xml:space="preserve">(not governments or institutions) </w:t>
      </w:r>
      <w:r w:rsidR="007E17E8">
        <w:t xml:space="preserve">are </w:t>
      </w:r>
      <w:r w:rsidR="00FA2988">
        <w:t xml:space="preserve">pivotal </w:t>
      </w:r>
      <w:r w:rsidR="007E17E8">
        <w:t xml:space="preserve">to </w:t>
      </w:r>
      <w:r w:rsidR="00CA16C0">
        <w:t xml:space="preserve">the </w:t>
      </w:r>
      <w:r w:rsidR="007E17E8">
        <w:t xml:space="preserve">success </w:t>
      </w:r>
      <w:r w:rsidR="00CA16C0">
        <w:t>of</w:t>
      </w:r>
      <w:r w:rsidR="007E17E8">
        <w:t xml:space="preserve"> any governance and rule of law programme, and that taboo subjects </w:t>
      </w:r>
      <w:r w:rsidR="00E41017">
        <w:t xml:space="preserve">such as IEDs </w:t>
      </w:r>
      <w:r w:rsidR="007E17E8">
        <w:t xml:space="preserve">can be discussed without consequence if appropriate ethical and cultural </w:t>
      </w:r>
      <w:r w:rsidR="007A456A">
        <w:t xml:space="preserve">sensitivities are </w:t>
      </w:r>
      <w:r w:rsidR="007E17E8">
        <w:t>consider</w:t>
      </w:r>
      <w:r w:rsidR="00C47889">
        <w:t xml:space="preserve">ed </w:t>
      </w:r>
      <w:sdt>
        <w:sdtPr>
          <w:id w:val="-680197053"/>
          <w:citation/>
        </w:sdtPr>
        <w:sdtEndPr/>
        <w:sdtContent>
          <w:r w:rsidR="00C47889">
            <w:fldChar w:fldCharType="begin"/>
          </w:r>
          <w:r w:rsidR="00C47889">
            <w:instrText xml:space="preserve"> CITATION Sta98 \l 2057 </w:instrText>
          </w:r>
          <w:r w:rsidR="00C47889">
            <w:fldChar w:fldCharType="separate"/>
          </w:r>
          <w:r w:rsidR="00580D52">
            <w:rPr>
              <w:noProof/>
            </w:rPr>
            <w:t>[194]</w:t>
          </w:r>
          <w:r w:rsidR="00C47889">
            <w:fldChar w:fldCharType="end"/>
          </w:r>
        </w:sdtContent>
      </w:sdt>
      <w:r w:rsidR="00C47889">
        <w:t>.</w:t>
      </w:r>
      <w:r w:rsidR="007E17E8">
        <w:t xml:space="preserve"> </w:t>
      </w:r>
      <w:r w:rsidR="007F62D5">
        <w:t xml:space="preserve">Not all the people that support illicit diversion can be classed as </w:t>
      </w:r>
      <w:r w:rsidR="000D65AC" w:rsidRPr="000D65AC">
        <w:rPr>
          <w:i/>
          <w:iCs/>
        </w:rPr>
        <w:t>‘wicked’</w:t>
      </w:r>
      <w:r w:rsidR="000D65AC">
        <w:t xml:space="preserve"> </w:t>
      </w:r>
      <w:r w:rsidR="0003745A">
        <w:t xml:space="preserve">criminals </w:t>
      </w:r>
      <w:sdt>
        <w:sdtPr>
          <w:id w:val="-605265113"/>
          <w:citation/>
        </w:sdtPr>
        <w:sdtEndPr/>
        <w:sdtContent>
          <w:r w:rsidR="00894659">
            <w:fldChar w:fldCharType="begin"/>
          </w:r>
          <w:r w:rsidR="00894659">
            <w:instrText xml:space="preserve"> CITATION Rit73 \l 2057 </w:instrText>
          </w:r>
          <w:r w:rsidR="00894659">
            <w:fldChar w:fldCharType="separate"/>
          </w:r>
          <w:r w:rsidR="00580D52">
            <w:rPr>
              <w:noProof/>
            </w:rPr>
            <w:t>[181]</w:t>
          </w:r>
          <w:r w:rsidR="00894659">
            <w:fldChar w:fldCharType="end"/>
          </w:r>
        </w:sdtContent>
      </w:sdt>
      <w:r w:rsidR="0003745A">
        <w:t xml:space="preserve"> </w:t>
      </w:r>
      <w:r w:rsidR="000D65AC">
        <w:t xml:space="preserve">if we </w:t>
      </w:r>
      <w:r w:rsidR="00161A21">
        <w:t>are</w:t>
      </w:r>
      <w:r w:rsidR="000D65AC">
        <w:t xml:space="preserve"> to consider what we would do to feed and protect or own families </w:t>
      </w:r>
      <w:r w:rsidR="0046180E">
        <w:t xml:space="preserve">under </w:t>
      </w:r>
      <w:r w:rsidR="000D65AC">
        <w:t xml:space="preserve">the </w:t>
      </w:r>
      <w:r w:rsidR="008725D4">
        <w:t>direst</w:t>
      </w:r>
      <w:r w:rsidR="000D65AC">
        <w:t xml:space="preserve"> of circumstances.</w:t>
      </w:r>
      <w:r w:rsidR="002F7A2C">
        <w:t xml:space="preserve"> Not even the UK’s PREVENT </w:t>
      </w:r>
      <w:r w:rsidR="00372F8F">
        <w:t>duty guidance</w:t>
      </w:r>
      <w:r w:rsidR="002F7A2C">
        <w:t xml:space="preserve"> covers this aspect</w:t>
      </w:r>
      <w:r w:rsidR="00255DCD">
        <w:t>, focusing solely on tackling the ideological causes of terrorism</w:t>
      </w:r>
      <w:r w:rsidR="009115C8">
        <w:t xml:space="preserve">, </w:t>
      </w:r>
      <w:r w:rsidR="00255DCD">
        <w:t>interven</w:t>
      </w:r>
      <w:r w:rsidR="009115C8">
        <w:t>ing</w:t>
      </w:r>
      <w:r w:rsidR="00255DCD">
        <w:t xml:space="preserve"> early to support people susceptible to radicalisatio</w:t>
      </w:r>
      <w:r w:rsidR="009115C8">
        <w:t xml:space="preserve">n, and </w:t>
      </w:r>
      <w:r w:rsidR="00255DCD">
        <w:t>enabl</w:t>
      </w:r>
      <w:r w:rsidR="009115C8">
        <w:t>ing</w:t>
      </w:r>
      <w:r w:rsidR="00255DCD">
        <w:t xml:space="preserve"> people who have engaged in terrorism to disengage and rehabilitate</w:t>
      </w:r>
      <w:r w:rsidR="009115C8">
        <w:t xml:space="preserve"> </w:t>
      </w:r>
      <w:sdt>
        <w:sdtPr>
          <w:id w:val="1594509504"/>
          <w:citation/>
        </w:sdtPr>
        <w:sdtEndPr/>
        <w:sdtContent>
          <w:r w:rsidR="00372F8F">
            <w:fldChar w:fldCharType="begin"/>
          </w:r>
          <w:r w:rsidR="00372F8F">
            <w:instrText xml:space="preserve"> CITATION Hom23 \l 2057 </w:instrText>
          </w:r>
          <w:r w:rsidR="00372F8F">
            <w:fldChar w:fldCharType="separate"/>
          </w:r>
          <w:r w:rsidR="00580D52">
            <w:rPr>
              <w:noProof/>
            </w:rPr>
            <w:t>[340]</w:t>
          </w:r>
          <w:r w:rsidR="00372F8F">
            <w:fldChar w:fldCharType="end"/>
          </w:r>
        </w:sdtContent>
      </w:sdt>
      <w:r w:rsidR="00372F8F">
        <w:t>.</w:t>
      </w:r>
      <w:r w:rsidR="000D65AC">
        <w:t xml:space="preserve"> </w:t>
      </w:r>
    </w:p>
    <w:p w14:paraId="4131DBEE" w14:textId="28495FF0" w:rsidR="00C752BB" w:rsidRDefault="00C610EE" w:rsidP="00AC1002">
      <w:r>
        <w:t xml:space="preserve">The relevance behind this research is linked specifically to </w:t>
      </w:r>
      <w:r w:rsidR="00C459A9">
        <w:t xml:space="preserve">the fact that IED networks do not exist in isolation, despite </w:t>
      </w:r>
      <w:r w:rsidR="00AD0A87">
        <w:t>military doctrine stating that they do</w:t>
      </w:r>
      <w:r w:rsidR="00657955">
        <w:t xml:space="preserve"> </w:t>
      </w:r>
      <w:sdt>
        <w:sdtPr>
          <w:id w:val="-1750344318"/>
          <w:citation/>
        </w:sdtPr>
        <w:sdtEndPr/>
        <w:sdtContent>
          <w:r w:rsidR="00DD52C1">
            <w:fldChar w:fldCharType="begin"/>
          </w:r>
          <w:r w:rsidR="00DD52C1">
            <w:instrText xml:space="preserve"> CITATION NAT18 \l 2057 </w:instrText>
          </w:r>
          <w:r w:rsidR="00DD52C1">
            <w:fldChar w:fldCharType="separate"/>
          </w:r>
          <w:r w:rsidR="00580D52">
            <w:rPr>
              <w:noProof/>
            </w:rPr>
            <w:t>[16]</w:t>
          </w:r>
          <w:r w:rsidR="00DD52C1">
            <w:fldChar w:fldCharType="end"/>
          </w:r>
        </w:sdtContent>
      </w:sdt>
      <w:r w:rsidR="00AD0A87">
        <w:t xml:space="preserve">, and that by mandating such a reductionist </w:t>
      </w:r>
      <w:r w:rsidR="00161A21">
        <w:t xml:space="preserve">and myopic </w:t>
      </w:r>
      <w:r w:rsidR="00AD0A87">
        <w:t xml:space="preserve">approach, C-IED </w:t>
      </w:r>
      <w:r w:rsidR="00B70814">
        <w:t>initiatives become sub-optimal</w:t>
      </w:r>
      <w:r w:rsidR="00A67960">
        <w:t xml:space="preserve"> </w:t>
      </w:r>
      <w:sdt>
        <w:sdtPr>
          <w:id w:val="-1880855878"/>
          <w:citation/>
        </w:sdtPr>
        <w:sdtEndPr/>
        <w:sdtContent>
          <w:r w:rsidR="00A67960">
            <w:fldChar w:fldCharType="begin"/>
          </w:r>
          <w:r w:rsidR="00A67960">
            <w:instrText xml:space="preserve"> CITATION Rit73 \l 2057 </w:instrText>
          </w:r>
          <w:r w:rsidR="00A67960">
            <w:fldChar w:fldCharType="separate"/>
          </w:r>
          <w:r w:rsidR="00580D52">
            <w:rPr>
              <w:noProof/>
            </w:rPr>
            <w:t>[181]</w:t>
          </w:r>
          <w:r w:rsidR="00A67960">
            <w:fldChar w:fldCharType="end"/>
          </w:r>
        </w:sdtContent>
      </w:sdt>
      <w:r w:rsidR="00AF22EE">
        <w:t xml:space="preserve">. </w:t>
      </w:r>
      <w:r w:rsidR="00A67960">
        <w:t xml:space="preserve">However, </w:t>
      </w:r>
      <w:r w:rsidR="00F31BF7">
        <w:t xml:space="preserve">the </w:t>
      </w:r>
      <w:r w:rsidR="00A67960">
        <w:t xml:space="preserve">intelligent </w:t>
      </w:r>
      <w:r w:rsidR="00F31BF7">
        <w:t>application of</w:t>
      </w:r>
      <w:r>
        <w:t xml:space="preserve"> Bayesian belief updating </w:t>
      </w:r>
      <w:sdt>
        <w:sdtPr>
          <w:id w:val="-1214653754"/>
          <w:citation/>
        </w:sdtPr>
        <w:sdtEndPr/>
        <w:sdtContent>
          <w:r w:rsidR="00837D76">
            <w:fldChar w:fldCharType="begin"/>
          </w:r>
          <w:r w:rsidR="00837D76">
            <w:instrText xml:space="preserve"> CITATION Kor \l 2057 </w:instrText>
          </w:r>
          <w:r w:rsidR="00837D76">
            <w:fldChar w:fldCharType="separate"/>
          </w:r>
          <w:r w:rsidR="00580D52">
            <w:rPr>
              <w:noProof/>
            </w:rPr>
            <w:t>[200]</w:t>
          </w:r>
          <w:r w:rsidR="00837D76">
            <w:fldChar w:fldCharType="end"/>
          </w:r>
        </w:sdtContent>
      </w:sdt>
      <w:r w:rsidR="007642C2">
        <w:t xml:space="preserve"> </w:t>
      </w:r>
      <w:r>
        <w:t xml:space="preserve">to determine </w:t>
      </w:r>
      <w:r w:rsidR="00511399">
        <w:t xml:space="preserve">the </w:t>
      </w:r>
      <w:r>
        <w:t>societal turning points that</w:t>
      </w:r>
      <w:r w:rsidR="00511399">
        <w:t xml:space="preserve"> facilitate </w:t>
      </w:r>
      <w:r w:rsidR="00E3555D">
        <w:t xml:space="preserve">degradation of </w:t>
      </w:r>
      <w:r w:rsidR="00E70B27">
        <w:t>an IED system</w:t>
      </w:r>
      <w:r w:rsidR="004118F9">
        <w:t xml:space="preserve"> can improve resource mobilisation</w:t>
      </w:r>
      <w:r w:rsidR="00B94034">
        <w:t xml:space="preserve"> </w:t>
      </w:r>
      <w:r w:rsidR="002562EB">
        <w:t xml:space="preserve">by </w:t>
      </w:r>
      <w:r w:rsidR="00B67599">
        <w:t>identify</w:t>
      </w:r>
      <w:r w:rsidR="00987E32">
        <w:t>ing</w:t>
      </w:r>
      <w:r w:rsidR="00B94034">
        <w:t xml:space="preserve"> </w:t>
      </w:r>
      <w:r w:rsidR="00987E32">
        <w:t>principal areas f</w:t>
      </w:r>
      <w:r w:rsidR="00B87D1A">
        <w:t>or</w:t>
      </w:r>
      <w:r w:rsidR="00987E32">
        <w:t xml:space="preserve"> focus and </w:t>
      </w:r>
      <w:r w:rsidR="00B87D1A">
        <w:t xml:space="preserve">monitoring tangible </w:t>
      </w:r>
      <w:r w:rsidR="00987E32">
        <w:t xml:space="preserve">progress </w:t>
      </w:r>
      <w:r w:rsidR="00660EE5">
        <w:t>over time</w:t>
      </w:r>
      <w:r w:rsidR="00E70B27">
        <w:t xml:space="preserve">. </w:t>
      </w:r>
      <w:r w:rsidR="00215653">
        <w:t xml:space="preserve">Essentially, we </w:t>
      </w:r>
      <w:r w:rsidR="00A45089">
        <w:t>assist</w:t>
      </w:r>
      <w:r w:rsidR="00215653">
        <w:t xml:space="preserve"> </w:t>
      </w:r>
      <w:r w:rsidR="00DB6305">
        <w:t>those that we i</w:t>
      </w:r>
      <w:r w:rsidR="0046180E">
        <w:t>nappropriately</w:t>
      </w:r>
      <w:r w:rsidR="00DB6305">
        <w:t xml:space="preserve"> class as the </w:t>
      </w:r>
      <w:r w:rsidR="00DB6305" w:rsidRPr="00DB6305">
        <w:rPr>
          <w:i/>
          <w:iCs/>
        </w:rPr>
        <w:t>‘wicked’</w:t>
      </w:r>
      <w:r w:rsidR="00DB6305">
        <w:t xml:space="preserve"> when evidence underpins such support </w:t>
      </w:r>
      <w:r w:rsidR="00DB6305" w:rsidRPr="0046180E">
        <w:rPr>
          <w:b/>
          <w:bCs/>
          <w:u w:val="single"/>
        </w:rPr>
        <w:t>and</w:t>
      </w:r>
      <w:r w:rsidR="00DB6305">
        <w:t xml:space="preserve"> </w:t>
      </w:r>
      <w:r w:rsidR="009F59CE">
        <w:t xml:space="preserve">identifies </w:t>
      </w:r>
      <w:r w:rsidR="00DB6305">
        <w:t xml:space="preserve">the type </w:t>
      </w:r>
      <w:r w:rsidR="0088500B">
        <w:t xml:space="preserve">of support </w:t>
      </w:r>
      <w:r w:rsidR="00DB6305">
        <w:t xml:space="preserve">that </w:t>
      </w:r>
      <w:r w:rsidR="0046180E">
        <w:t>should</w:t>
      </w:r>
      <w:r w:rsidR="00DB6305">
        <w:t xml:space="preserve"> be offered</w:t>
      </w:r>
      <w:r w:rsidR="009F59CE">
        <w:t xml:space="preserve"> – in this case </w:t>
      </w:r>
      <w:r w:rsidR="00D07C4D" w:rsidRPr="001D4CFB">
        <w:rPr>
          <w:i/>
          <w:iCs/>
        </w:rPr>
        <w:t>‘pay for work schemes’</w:t>
      </w:r>
      <w:r w:rsidR="00DB6305">
        <w:t xml:space="preserve">. </w:t>
      </w:r>
    </w:p>
    <w:p w14:paraId="127587B1" w14:textId="013E3E80" w:rsidR="004040D0" w:rsidRDefault="0088500B" w:rsidP="00B83F99">
      <w:r>
        <w:t xml:space="preserve">As such, </w:t>
      </w:r>
      <w:r w:rsidR="00E70B27">
        <w:t xml:space="preserve">ECP </w:t>
      </w:r>
      <w:r w:rsidR="00660EE5">
        <w:t xml:space="preserve">provide </w:t>
      </w:r>
      <w:r w:rsidR="00E70B27">
        <w:t xml:space="preserve">a useful </w:t>
      </w:r>
      <w:r w:rsidR="001A7772">
        <w:t>focus</w:t>
      </w:r>
      <w:r w:rsidR="00E70B27">
        <w:t xml:space="preserve"> </w:t>
      </w:r>
      <w:r w:rsidR="002700F4">
        <w:t>at community</w:t>
      </w:r>
      <w:r w:rsidR="00E70B27">
        <w:t xml:space="preserve"> </w:t>
      </w:r>
      <w:r w:rsidR="002700F4">
        <w:t xml:space="preserve">level </w:t>
      </w:r>
      <w:r w:rsidR="00E70B27">
        <w:t xml:space="preserve">since </w:t>
      </w:r>
      <w:r w:rsidR="00695214">
        <w:t xml:space="preserve">the use of </w:t>
      </w:r>
      <w:r w:rsidR="0091692E">
        <w:t>AN</w:t>
      </w:r>
      <w:r w:rsidR="009A4E73">
        <w:t xml:space="preserve"> </w:t>
      </w:r>
      <w:r w:rsidR="00695214">
        <w:t xml:space="preserve">in the </w:t>
      </w:r>
      <w:r w:rsidR="00FB7A4A">
        <w:t>country</w:t>
      </w:r>
      <w:r w:rsidR="00695214">
        <w:t xml:space="preserve"> of study </w:t>
      </w:r>
      <w:r w:rsidR="000C7F73">
        <w:t>had been</w:t>
      </w:r>
      <w:r w:rsidR="00695214">
        <w:t xml:space="preserve"> significant. </w:t>
      </w:r>
      <w:r w:rsidR="000C7F73">
        <w:t xml:space="preserve">What better focus than </w:t>
      </w:r>
      <w:r w:rsidR="0046180E">
        <w:t>an</w:t>
      </w:r>
      <w:r w:rsidR="000C7F73">
        <w:t xml:space="preserve"> </w:t>
      </w:r>
      <w:r w:rsidR="009A4E73">
        <w:t>ECP of global interest</w:t>
      </w:r>
      <w:r w:rsidR="0046180E">
        <w:t xml:space="preserve"> with over 50 years of regulatory discipline applied to it</w:t>
      </w:r>
      <w:r w:rsidR="009A4E73">
        <w:t xml:space="preserve">. </w:t>
      </w:r>
      <w:r w:rsidR="001354CA">
        <w:t>Th</w:t>
      </w:r>
      <w:r w:rsidR="00E407AD">
        <w:t xml:space="preserve">is </w:t>
      </w:r>
      <w:r w:rsidR="0046180E">
        <w:t xml:space="preserve">Bayesian </w:t>
      </w:r>
      <w:r w:rsidR="00E407AD">
        <w:t>focus</w:t>
      </w:r>
      <w:r w:rsidR="001354CA">
        <w:t xml:space="preserve"> </w:t>
      </w:r>
      <w:r w:rsidR="001C3C61">
        <w:t>complements</w:t>
      </w:r>
      <w:r w:rsidR="001354CA">
        <w:t xml:space="preserve"> Chapter 2</w:t>
      </w:r>
      <w:r w:rsidR="009145B5">
        <w:t xml:space="preserve"> </w:t>
      </w:r>
      <w:r w:rsidR="001B7FF3">
        <w:t xml:space="preserve">as </w:t>
      </w:r>
      <w:r w:rsidR="00E27238">
        <w:t xml:space="preserve">regulation at the </w:t>
      </w:r>
      <w:r w:rsidR="00002494">
        <w:t xml:space="preserve">strategic </w:t>
      </w:r>
      <w:r w:rsidR="00E27238">
        <w:t>(State</w:t>
      </w:r>
      <w:r w:rsidR="003B2335">
        <w:t>s</w:t>
      </w:r>
      <w:r w:rsidR="00083E7E">
        <w:t>)</w:t>
      </w:r>
      <w:r w:rsidR="003B2335">
        <w:t xml:space="preserve"> level</w:t>
      </w:r>
      <w:r w:rsidR="00E27238">
        <w:t xml:space="preserve"> </w:t>
      </w:r>
      <w:r w:rsidR="00EC66CA">
        <w:t>did</w:t>
      </w:r>
      <w:r w:rsidR="001B7FF3">
        <w:t xml:space="preserve"> not appear to</w:t>
      </w:r>
      <w:r w:rsidR="00002494">
        <w:t xml:space="preserve"> prevent the i</w:t>
      </w:r>
      <w:r w:rsidR="00CF5236">
        <w:t>llicit diversion</w:t>
      </w:r>
      <w:r w:rsidR="00002494">
        <w:t xml:space="preserve"> </w:t>
      </w:r>
      <w:r w:rsidR="00BD5D07">
        <w:t xml:space="preserve">of ECP </w:t>
      </w:r>
      <w:r w:rsidR="00CF5236">
        <w:t xml:space="preserve">at the </w:t>
      </w:r>
      <w:r w:rsidR="003B2335">
        <w:t>tactical (</w:t>
      </w:r>
      <w:r w:rsidR="00B83F99">
        <w:t>community</w:t>
      </w:r>
      <w:r w:rsidR="003B2335">
        <w:t>)</w:t>
      </w:r>
      <w:r w:rsidR="00CF5236">
        <w:t xml:space="preserve"> level</w:t>
      </w:r>
      <w:r w:rsidR="00002494">
        <w:t xml:space="preserve"> </w:t>
      </w:r>
      <w:r w:rsidR="00EC66CA">
        <w:t>since</w:t>
      </w:r>
      <w:r w:rsidR="00002494">
        <w:t xml:space="preserve"> reasons for support to </w:t>
      </w:r>
      <w:r w:rsidR="00B83F99">
        <w:t>criminality (willingly or otherwise)</w:t>
      </w:r>
      <w:r w:rsidR="00002494">
        <w:t xml:space="preserve"> </w:t>
      </w:r>
      <w:r w:rsidR="00EC66CA">
        <w:t>were</w:t>
      </w:r>
      <w:r w:rsidR="00002494">
        <w:t xml:space="preserve"> </w:t>
      </w:r>
      <w:r w:rsidR="001A6B78">
        <w:t>misunderstood</w:t>
      </w:r>
      <w:r w:rsidR="00F37162">
        <w:t xml:space="preserve"> </w:t>
      </w:r>
      <w:r w:rsidR="00555BF5">
        <w:t xml:space="preserve">by </w:t>
      </w:r>
      <w:r w:rsidR="00785993">
        <w:t xml:space="preserve">both </w:t>
      </w:r>
      <w:r w:rsidR="00F37162">
        <w:t>C-IED</w:t>
      </w:r>
      <w:r w:rsidR="00555BF5">
        <w:t xml:space="preserve"> practitioners</w:t>
      </w:r>
      <w:r w:rsidR="00B64795">
        <w:t xml:space="preserve"> </w:t>
      </w:r>
      <w:r w:rsidR="00555BF5">
        <w:t>and Ministries</w:t>
      </w:r>
      <w:r w:rsidR="00111B3B">
        <w:t xml:space="preserve">. </w:t>
      </w:r>
    </w:p>
    <w:p w14:paraId="7E70F8E9" w14:textId="3A2F056C" w:rsidR="004E3F5A" w:rsidRDefault="00F37162" w:rsidP="00B83F99">
      <w:r>
        <w:t>T</w:t>
      </w:r>
      <w:r w:rsidR="00111B3B">
        <w:t>here is</w:t>
      </w:r>
      <w:r w:rsidR="00330D05">
        <w:t xml:space="preserve"> </w:t>
      </w:r>
      <w:r w:rsidR="0046180E">
        <w:t xml:space="preserve">therefore </w:t>
      </w:r>
      <w:r w:rsidR="00330D05">
        <w:t xml:space="preserve">an interconnectedness </w:t>
      </w:r>
      <w:r w:rsidR="00660BCC">
        <w:t>between Chapters 2, 3 and 4</w:t>
      </w:r>
      <w:r>
        <w:t xml:space="preserve">, which demands a </w:t>
      </w:r>
      <w:r w:rsidRPr="0046180E">
        <w:rPr>
          <w:i/>
          <w:iCs/>
        </w:rPr>
        <w:t>‘Systems Thinking’</w:t>
      </w:r>
      <w:r>
        <w:t xml:space="preserve"> approach</w:t>
      </w:r>
      <w:r w:rsidR="000A4E26">
        <w:t xml:space="preserve"> to ECP</w:t>
      </w:r>
      <w:r w:rsidR="00F4627C">
        <w:t xml:space="preserve"> </w:t>
      </w:r>
      <w:sdt>
        <w:sdtPr>
          <w:id w:val="-1582208071"/>
          <w:citation/>
        </w:sdtPr>
        <w:sdtEndPr/>
        <w:sdtContent>
          <w:r w:rsidR="00F4627C">
            <w:fldChar w:fldCharType="begin"/>
          </w:r>
          <w:r w:rsidR="00F4627C">
            <w:instrText xml:space="preserve"> CITATION Gha19 \l 2057 </w:instrText>
          </w:r>
          <w:r w:rsidR="00F4627C">
            <w:fldChar w:fldCharType="separate"/>
          </w:r>
          <w:r w:rsidR="00580D52">
            <w:rPr>
              <w:noProof/>
            </w:rPr>
            <w:t>[341]</w:t>
          </w:r>
          <w:r w:rsidR="00F4627C">
            <w:fldChar w:fldCharType="end"/>
          </w:r>
        </w:sdtContent>
      </w:sdt>
      <w:r w:rsidR="00F4627C">
        <w:t xml:space="preserve"> </w:t>
      </w:r>
      <w:sdt>
        <w:sdtPr>
          <w:id w:val="187967453"/>
          <w:citation/>
        </w:sdtPr>
        <w:sdtEndPr/>
        <w:sdtContent>
          <w:r w:rsidR="00F4627C">
            <w:fldChar w:fldCharType="begin"/>
          </w:r>
          <w:r w:rsidR="00F4627C">
            <w:instrText xml:space="preserve"> CITATION Jac19 \l 2057 </w:instrText>
          </w:r>
          <w:r w:rsidR="00F4627C">
            <w:fldChar w:fldCharType="separate"/>
          </w:r>
          <w:r w:rsidR="00580D52">
            <w:rPr>
              <w:noProof/>
            </w:rPr>
            <w:t>[342]</w:t>
          </w:r>
          <w:r w:rsidR="00F4627C">
            <w:fldChar w:fldCharType="end"/>
          </w:r>
        </w:sdtContent>
      </w:sdt>
      <w:r w:rsidR="00717394">
        <w:t>.</w:t>
      </w:r>
      <w:r w:rsidR="00C5506E">
        <w:t xml:space="preserve"> </w:t>
      </w:r>
      <w:r w:rsidR="00CB6156">
        <w:t xml:space="preserve">Such an approach to complex problem </w:t>
      </w:r>
      <w:r w:rsidR="00846B07">
        <w:t xml:space="preserve">solving </w:t>
      </w:r>
      <w:r w:rsidR="00CB6156">
        <w:t xml:space="preserve">was first pointed out by Richmond </w:t>
      </w:r>
      <w:r w:rsidR="004E3F5A">
        <w:t xml:space="preserve">who </w:t>
      </w:r>
      <w:r w:rsidR="00846B07">
        <w:t xml:space="preserve">recognised the importance of involving </w:t>
      </w:r>
      <w:r w:rsidR="00A95DA1">
        <w:t xml:space="preserve">governments, </w:t>
      </w:r>
      <w:r w:rsidR="00C35649">
        <w:t>institutions,</w:t>
      </w:r>
      <w:r w:rsidR="00A95DA1">
        <w:t xml:space="preserve"> and the people</w:t>
      </w:r>
      <w:r w:rsidR="00494979">
        <w:t xml:space="preserve"> </w:t>
      </w:r>
      <w:r w:rsidR="00DA3AD0">
        <w:t xml:space="preserve">under such circumstances </w:t>
      </w:r>
      <w:sdt>
        <w:sdtPr>
          <w:id w:val="-426120025"/>
          <w:citation/>
        </w:sdtPr>
        <w:sdtEndPr/>
        <w:sdtContent>
          <w:r w:rsidR="006A61F0">
            <w:fldChar w:fldCharType="begin"/>
          </w:r>
          <w:r w:rsidR="006A61F0">
            <w:instrText xml:space="preserve"> CITATION Ric94 \l 2057 </w:instrText>
          </w:r>
          <w:r w:rsidR="006A61F0">
            <w:fldChar w:fldCharType="separate"/>
          </w:r>
          <w:r w:rsidR="00580D52">
            <w:rPr>
              <w:noProof/>
            </w:rPr>
            <w:t>[343]</w:t>
          </w:r>
          <w:r w:rsidR="006A61F0">
            <w:fldChar w:fldCharType="end"/>
          </w:r>
        </w:sdtContent>
      </w:sdt>
      <w:r w:rsidR="0046180E">
        <w:t>. This is not</w:t>
      </w:r>
      <w:r w:rsidR="00685298">
        <w:t xml:space="preserve"> John Lennon’s</w:t>
      </w:r>
      <w:r w:rsidR="0046180E">
        <w:t xml:space="preserve"> </w:t>
      </w:r>
      <w:r w:rsidR="0046180E" w:rsidRPr="0046180E">
        <w:rPr>
          <w:i/>
          <w:iCs/>
        </w:rPr>
        <w:t>‘Power to the People’</w:t>
      </w:r>
      <w:r w:rsidR="0046180E">
        <w:t xml:space="preserve">  </w:t>
      </w:r>
      <w:sdt>
        <w:sdtPr>
          <w:id w:val="1269046176"/>
          <w:citation/>
        </w:sdtPr>
        <w:sdtEndPr/>
        <w:sdtContent>
          <w:r w:rsidR="0046180E">
            <w:fldChar w:fldCharType="begin"/>
          </w:r>
          <w:r w:rsidR="0046180E">
            <w:instrText xml:space="preserve"> CITATION Len23 \l 2057 </w:instrText>
          </w:r>
          <w:r w:rsidR="0046180E">
            <w:fldChar w:fldCharType="separate"/>
          </w:r>
          <w:r w:rsidR="00580D52">
            <w:rPr>
              <w:noProof/>
            </w:rPr>
            <w:t>[344]</w:t>
          </w:r>
          <w:r w:rsidR="0046180E">
            <w:fldChar w:fldCharType="end"/>
          </w:r>
        </w:sdtContent>
      </w:sdt>
      <w:r w:rsidR="0046180E">
        <w:t xml:space="preserve">, since Richmond states that: </w:t>
      </w:r>
    </w:p>
    <w:p w14:paraId="3ABE2029" w14:textId="4C94C693" w:rsidR="004E3F5A" w:rsidRPr="00494979" w:rsidRDefault="004E3F5A" w:rsidP="00785993">
      <w:pPr>
        <w:rPr>
          <w:i/>
          <w:iCs/>
        </w:rPr>
      </w:pPr>
      <w:r w:rsidRPr="00494979">
        <w:rPr>
          <w:i/>
          <w:iCs/>
        </w:rPr>
        <w:t xml:space="preserve">“We must have a common language and framework for sharing our </w:t>
      </w:r>
      <w:r w:rsidR="003A7F32">
        <w:rPr>
          <w:i/>
          <w:iCs/>
        </w:rPr>
        <w:t xml:space="preserve">[institutional] </w:t>
      </w:r>
      <w:r w:rsidRPr="00494979">
        <w:rPr>
          <w:i/>
          <w:iCs/>
        </w:rPr>
        <w:t>specialized knowledge, expertise and experience with local experts</w:t>
      </w:r>
      <w:r w:rsidR="003A7F32">
        <w:rPr>
          <w:i/>
          <w:iCs/>
        </w:rPr>
        <w:t xml:space="preserve"> [the community]</w:t>
      </w:r>
      <w:r w:rsidR="00846B07" w:rsidRPr="00494979">
        <w:rPr>
          <w:i/>
          <w:iCs/>
        </w:rPr>
        <w:t>…or complex solutions to problems become less viable”</w:t>
      </w:r>
      <w:r w:rsidR="00DA3AD0">
        <w:rPr>
          <w:i/>
          <w:iCs/>
        </w:rPr>
        <w:t>.</w:t>
      </w:r>
      <w:r w:rsidR="00A95DA1" w:rsidRPr="00494979">
        <w:rPr>
          <w:i/>
          <w:iCs/>
        </w:rPr>
        <w:t xml:space="preserve"> (Richmond 1991)</w:t>
      </w:r>
    </w:p>
    <w:p w14:paraId="50949E34" w14:textId="0C8EEA63" w:rsidR="00390DBA" w:rsidRDefault="00F7643B" w:rsidP="00941EEE">
      <w:r>
        <w:t xml:space="preserve">This suggests that the </w:t>
      </w:r>
      <w:r w:rsidR="00972F6A">
        <w:t>thorny knot</w:t>
      </w:r>
      <w:r>
        <w:t xml:space="preserve"> of ECP regulation </w:t>
      </w:r>
      <w:r w:rsidR="00C35649">
        <w:t xml:space="preserve">requires </w:t>
      </w:r>
      <w:r w:rsidR="0096320E" w:rsidRPr="00972F6A">
        <w:rPr>
          <w:u w:val="single"/>
        </w:rPr>
        <w:t>strategic policy</w:t>
      </w:r>
      <w:r w:rsidR="0096320E">
        <w:t xml:space="preserve"> </w:t>
      </w:r>
      <w:r w:rsidR="00C35649">
        <w:t>a</w:t>
      </w:r>
      <w:r w:rsidR="0096320E">
        <w:t>nd</w:t>
      </w:r>
      <w:r w:rsidR="00C35649">
        <w:t xml:space="preserve"> </w:t>
      </w:r>
      <w:r w:rsidR="008B7A85" w:rsidRPr="008B7A85">
        <w:rPr>
          <w:u w:val="single"/>
        </w:rPr>
        <w:t>communities</w:t>
      </w:r>
      <w:r w:rsidR="008B7A85">
        <w:t xml:space="preserve"> </w:t>
      </w:r>
      <w:r w:rsidR="00C35649" w:rsidRPr="00C35649">
        <w:t>capable of understanding systems and complexity</w:t>
      </w:r>
      <w:r w:rsidR="002A3E1D">
        <w:t>, which</w:t>
      </w:r>
      <w:r w:rsidR="00C35649" w:rsidRPr="00C35649">
        <w:t xml:space="preserve"> is now more pressing than ever</w:t>
      </w:r>
      <w:r w:rsidR="00285989">
        <w:t xml:space="preserve"> given </w:t>
      </w:r>
      <w:r w:rsidR="008D3DB3">
        <w:t xml:space="preserve">the </w:t>
      </w:r>
      <w:r w:rsidR="00285989">
        <w:t xml:space="preserve">increased use </w:t>
      </w:r>
      <w:r w:rsidR="008D3DB3">
        <w:t>of IEDs</w:t>
      </w:r>
      <w:r w:rsidR="006E435A">
        <w:t xml:space="preserve"> </w:t>
      </w:r>
      <w:sdt>
        <w:sdtPr>
          <w:id w:val="-887412531"/>
          <w:citation/>
        </w:sdtPr>
        <w:sdtEndPr/>
        <w:sdtContent>
          <w:r w:rsidR="00B83C18">
            <w:fldChar w:fldCharType="begin"/>
          </w:r>
          <w:r w:rsidR="00B83C18">
            <w:instrText xml:space="preserve"> CITATION Pla10 \l 2057 </w:instrText>
          </w:r>
          <w:r w:rsidR="00B83C18">
            <w:fldChar w:fldCharType="separate"/>
          </w:r>
          <w:r w:rsidR="00580D52">
            <w:rPr>
              <w:noProof/>
            </w:rPr>
            <w:t>[345]</w:t>
          </w:r>
          <w:r w:rsidR="00B83C18">
            <w:fldChar w:fldCharType="end"/>
          </w:r>
        </w:sdtContent>
      </w:sdt>
      <w:r w:rsidR="00285989">
        <w:t>.</w:t>
      </w:r>
      <w:r w:rsidR="00C56FA5">
        <w:t xml:space="preserve"> </w:t>
      </w:r>
      <w:r w:rsidR="00B65486">
        <w:t xml:space="preserve">Bayesian belief updating </w:t>
      </w:r>
      <w:r w:rsidR="00754029">
        <w:t>can</w:t>
      </w:r>
      <w:r w:rsidR="00B65486" w:rsidRPr="00B65486">
        <w:t xml:space="preserve"> </w:t>
      </w:r>
      <w:r w:rsidR="00343097">
        <w:t xml:space="preserve">provide </w:t>
      </w:r>
      <w:r w:rsidR="00343097" w:rsidRPr="0020074C">
        <w:t xml:space="preserve">intuitive simplification </w:t>
      </w:r>
      <w:r w:rsidR="00343097">
        <w:t xml:space="preserve">by </w:t>
      </w:r>
      <w:r w:rsidR="00B65486" w:rsidRPr="00B65486">
        <w:t>conceptually model</w:t>
      </w:r>
      <w:r w:rsidR="00343097">
        <w:t>ling</w:t>
      </w:r>
      <w:r w:rsidR="00B65486" w:rsidRPr="00B65486">
        <w:t xml:space="preserve"> different parts of a system and view</w:t>
      </w:r>
      <w:r w:rsidR="00343097">
        <w:t>ing</w:t>
      </w:r>
      <w:r w:rsidR="00B65486" w:rsidRPr="00B65486">
        <w:t xml:space="preserve"> a system in different ways</w:t>
      </w:r>
      <w:r w:rsidR="00343097">
        <w:t xml:space="preserve"> </w:t>
      </w:r>
      <w:sdt>
        <w:sdtPr>
          <w:id w:val="943809771"/>
          <w:citation/>
        </w:sdtPr>
        <w:sdtEndPr/>
        <w:sdtContent>
          <w:r w:rsidR="00AF1B52">
            <w:fldChar w:fldCharType="begin"/>
          </w:r>
          <w:r w:rsidR="00AF1B52">
            <w:instrText xml:space="preserve"> CITATION Wad11 \l 2057 </w:instrText>
          </w:r>
          <w:r w:rsidR="00AF1B52">
            <w:fldChar w:fldCharType="separate"/>
          </w:r>
          <w:r w:rsidR="00580D52">
            <w:rPr>
              <w:noProof/>
            </w:rPr>
            <w:t>[346]</w:t>
          </w:r>
          <w:r w:rsidR="00AF1B52">
            <w:fldChar w:fldCharType="end"/>
          </w:r>
        </w:sdtContent>
      </w:sdt>
      <w:r w:rsidR="0020074C">
        <w:t xml:space="preserve">. </w:t>
      </w:r>
      <w:r w:rsidR="00A51954" w:rsidRPr="00A51954">
        <w:t xml:space="preserve">Research shows </w:t>
      </w:r>
      <w:sdt>
        <w:sdtPr>
          <w:id w:val="2084560215"/>
          <w:citation/>
        </w:sdtPr>
        <w:sdtEndPr/>
        <w:sdtContent>
          <w:r w:rsidR="00D7743A">
            <w:fldChar w:fldCharType="begin"/>
          </w:r>
          <w:r w:rsidR="00D7743A">
            <w:instrText xml:space="preserve"> CITATION Pol12 \l 2057 </w:instrText>
          </w:r>
          <w:r w:rsidR="00D7743A">
            <w:fldChar w:fldCharType="separate"/>
          </w:r>
          <w:r w:rsidR="00580D52">
            <w:rPr>
              <w:noProof/>
            </w:rPr>
            <w:t>[347]</w:t>
          </w:r>
          <w:r w:rsidR="00D7743A">
            <w:fldChar w:fldCharType="end"/>
          </w:r>
        </w:sdtContent>
      </w:sdt>
      <w:r w:rsidR="00D7743A">
        <w:t xml:space="preserve"> </w:t>
      </w:r>
      <w:r w:rsidR="00A51954" w:rsidRPr="00A51954">
        <w:t xml:space="preserve">that perceptual wholes can reduce the conscious accessibility of their </w:t>
      </w:r>
      <w:r w:rsidR="00431498">
        <w:t xml:space="preserve">parts. </w:t>
      </w:r>
      <w:r w:rsidR="00A51954" w:rsidRPr="00A51954">
        <w:t xml:space="preserve">This </w:t>
      </w:r>
      <w:r w:rsidR="006164F7">
        <w:t xml:space="preserve">approach </w:t>
      </w:r>
      <w:r w:rsidR="00A51954" w:rsidRPr="00A51954">
        <w:t xml:space="preserve">allows the interpretation of </w:t>
      </w:r>
      <w:r w:rsidR="00431498">
        <w:t xml:space="preserve">ECP </w:t>
      </w:r>
      <w:r w:rsidR="00A51954" w:rsidRPr="00A51954">
        <w:t xml:space="preserve">complexity </w:t>
      </w:r>
      <w:r w:rsidR="00431498">
        <w:t xml:space="preserve">within supply chains and point of use </w:t>
      </w:r>
      <w:r w:rsidR="00A51954" w:rsidRPr="00A51954">
        <w:t xml:space="preserve">as </w:t>
      </w:r>
      <w:r w:rsidR="002F47E5">
        <w:t>decision makers require</w:t>
      </w:r>
      <w:r w:rsidR="00A51954" w:rsidRPr="00A51954">
        <w:t xml:space="preserve"> less detail about each whole.</w:t>
      </w:r>
    </w:p>
    <w:p w14:paraId="47B818EB" w14:textId="40F9F764" w:rsidR="00E937FF" w:rsidRDefault="00A51954" w:rsidP="00941EEE">
      <w:r w:rsidRPr="00A51954">
        <w:t xml:space="preserve"> This skill could also be viewed as the ability to look at a system in different ways that strip out excess and reduce complexity.</w:t>
      </w:r>
      <w:r w:rsidR="009D6543" w:rsidRPr="009D6543">
        <w:t xml:space="preserve"> </w:t>
      </w:r>
      <w:r w:rsidR="009D6543">
        <w:t xml:space="preserve">The solution to ECP threat mitigation therefore lies within the advocacy of the United Nations to Member States (the strategic) and informed analysis of the causal factors through community dialogue. </w:t>
      </w:r>
      <w:r w:rsidR="00E937FF">
        <w:t>Chapters 2 and 3 have achieved that and IED numbers are falling in the country of interest since community focus groups were established within governance and rule of law programmes and the DAG was created.</w:t>
      </w:r>
    </w:p>
    <w:p w14:paraId="76F13E75" w14:textId="49145023" w:rsidR="00404EAC" w:rsidRDefault="00E937FF" w:rsidP="00E937FF">
      <w:r>
        <w:t xml:space="preserve">However, there is a cost to all of this. </w:t>
      </w:r>
      <w:r w:rsidR="009D6543">
        <w:t xml:space="preserve">Most certainly, the community requires tangible </w:t>
      </w:r>
      <w:r w:rsidR="004D101C">
        <w:t xml:space="preserve">and visible </w:t>
      </w:r>
      <w:r w:rsidR="009D6543">
        <w:t xml:space="preserve">proof of the benefits to be gained </w:t>
      </w:r>
      <w:r w:rsidR="00FD0B3B">
        <w:t>through</w:t>
      </w:r>
      <w:r w:rsidR="00DC7279">
        <w:t xml:space="preserve"> being </w:t>
      </w:r>
      <w:r w:rsidR="009D6543">
        <w:t>involved.</w:t>
      </w:r>
      <w:r w:rsidR="00EF7828">
        <w:t xml:space="preserve"> If there is no proof, there is no reason not to continue be</w:t>
      </w:r>
      <w:r w:rsidR="001F757A">
        <w:t>ing</w:t>
      </w:r>
      <w:r w:rsidR="00EF7828">
        <w:t xml:space="preserve"> </w:t>
      </w:r>
      <w:r w:rsidR="00EF7828" w:rsidRPr="00EF7828">
        <w:rPr>
          <w:i/>
          <w:iCs/>
        </w:rPr>
        <w:t>‘wicked’</w:t>
      </w:r>
      <w:r w:rsidR="00EF7828">
        <w:t>.</w:t>
      </w:r>
      <w:r>
        <w:t xml:space="preserve"> </w:t>
      </w:r>
      <w:r w:rsidR="00B43C75">
        <w:t xml:space="preserve">Bayesian belief updating will need to be monitored over time to draw any </w:t>
      </w:r>
      <w:r w:rsidR="00C46F0E">
        <w:t>sound conclusions</w:t>
      </w:r>
      <w:r w:rsidR="009C733D">
        <w:t>.</w:t>
      </w:r>
      <w:r w:rsidR="00441F86">
        <w:t xml:space="preserve"> </w:t>
      </w:r>
      <w:r w:rsidR="009202D0">
        <w:t>In a world of budgetary const</w:t>
      </w:r>
      <w:r w:rsidR="008725D4">
        <w:t>r</w:t>
      </w:r>
      <w:r w:rsidR="009202D0">
        <w:t xml:space="preserve">aints, funding is limited to end 2025, but it is hoped that </w:t>
      </w:r>
      <w:r w:rsidR="00B14398">
        <w:t xml:space="preserve">such methodologies can be made available to C-IED facilitators within </w:t>
      </w:r>
      <w:r w:rsidR="00CE57B8">
        <w:t xml:space="preserve">NATO and other </w:t>
      </w:r>
      <w:r w:rsidR="00B14398">
        <w:t>defence and security institutions.</w:t>
      </w:r>
      <w:r w:rsidR="004E7B1A">
        <w:t xml:space="preserve"> Cranfield University’s </w:t>
      </w:r>
      <w:r w:rsidR="00CE57B8">
        <w:t xml:space="preserve">Counter Improvised Explosive Device Capability course is a principal start point, with access now available to </w:t>
      </w:r>
      <w:r w:rsidR="00A47872" w:rsidRPr="00A47872">
        <w:t xml:space="preserve">staff employed within the multitude of </w:t>
      </w:r>
      <w:r>
        <w:t xml:space="preserve">global </w:t>
      </w:r>
      <w:r w:rsidR="00A47872" w:rsidRPr="00A47872">
        <w:t xml:space="preserve">streams and disciplines </w:t>
      </w:r>
      <w:r w:rsidR="00B52B73">
        <w:t xml:space="preserve">involved </w:t>
      </w:r>
      <w:sdt>
        <w:sdtPr>
          <w:id w:val="-1521164150"/>
          <w:citation/>
        </w:sdtPr>
        <w:sdtEndPr/>
        <w:sdtContent>
          <w:r w:rsidR="0055079D">
            <w:fldChar w:fldCharType="begin"/>
          </w:r>
          <w:r w:rsidR="0055079D">
            <w:instrText xml:space="preserve"> CITATION Cra23 \l 2057 </w:instrText>
          </w:r>
          <w:r w:rsidR="0055079D">
            <w:fldChar w:fldCharType="separate"/>
          </w:r>
          <w:r w:rsidR="00580D52">
            <w:rPr>
              <w:noProof/>
            </w:rPr>
            <w:t>[348]</w:t>
          </w:r>
          <w:r w:rsidR="0055079D">
            <w:fldChar w:fldCharType="end"/>
          </w:r>
        </w:sdtContent>
      </w:sdt>
      <w:r w:rsidR="0055079D">
        <w:t xml:space="preserve"> . One of the key objectives of th</w:t>
      </w:r>
      <w:r w:rsidR="00670962">
        <w:t>is</w:t>
      </w:r>
      <w:r w:rsidR="0055079D">
        <w:t xml:space="preserve"> course is to p</w:t>
      </w:r>
      <w:r w:rsidR="0055079D" w:rsidRPr="0055079D">
        <w:t xml:space="preserve">erform basic analysis of an IED System and identify ways in which it may be countered at various levels and </w:t>
      </w:r>
      <w:r w:rsidR="0055079D">
        <w:t xml:space="preserve">the </w:t>
      </w:r>
      <w:r w:rsidR="0055079D" w:rsidRPr="0055079D">
        <w:t>means available to do so</w:t>
      </w:r>
      <w:r w:rsidR="0055079D">
        <w:t>.</w:t>
      </w:r>
      <w:r w:rsidR="00CE57B8">
        <w:t xml:space="preserve"> </w:t>
      </w:r>
    </w:p>
    <w:p w14:paraId="4D381EE4" w14:textId="7D54F02B" w:rsidR="0099513C" w:rsidRDefault="0099513C" w:rsidP="0099513C">
      <w:pPr>
        <w:pStyle w:val="Heading4"/>
      </w:pPr>
      <w:r>
        <w:t>The performance of ECP</w:t>
      </w:r>
    </w:p>
    <w:p w14:paraId="05B68A23" w14:textId="062A1D44" w:rsidR="00CF4D04" w:rsidRPr="00AD15E6" w:rsidRDefault="00767526" w:rsidP="00C706F5">
      <w:r>
        <w:t>Chapter 5 identif</w:t>
      </w:r>
      <w:r w:rsidR="00556059">
        <w:t>i</w:t>
      </w:r>
      <w:r>
        <w:t xml:space="preserve">es that the performance on non-ideal explosives is difficult to determine given their </w:t>
      </w:r>
      <w:r w:rsidR="00556059">
        <w:t xml:space="preserve">heterogeneity and </w:t>
      </w:r>
      <w:r w:rsidR="00556059" w:rsidRPr="00086300">
        <w:rPr>
          <w:rFonts w:asciiTheme="minorBidi" w:hAnsiTheme="minorBidi" w:cstheme="minorBidi"/>
        </w:rPr>
        <w:t>composition</w:t>
      </w:r>
      <w:r w:rsidR="00086300" w:rsidRPr="00086300">
        <w:rPr>
          <w:rFonts w:asciiTheme="minorBidi" w:hAnsiTheme="minorBidi" w:cstheme="minorBidi"/>
        </w:rPr>
        <w:t xml:space="preserve"> </w:t>
      </w:r>
      <w:sdt>
        <w:sdtPr>
          <w:rPr>
            <w:rFonts w:asciiTheme="minorBidi" w:hAnsiTheme="minorBidi" w:cstheme="minorBidi"/>
            <w:color w:val="1B1B1B"/>
            <w:shd w:val="clear" w:color="auto" w:fill="FFFFFF"/>
          </w:rPr>
          <w:id w:val="427320623"/>
          <w:citation/>
        </w:sdtPr>
        <w:sdtEndPr/>
        <w:sdtContent>
          <w:r w:rsidR="00086300" w:rsidRPr="00086300">
            <w:rPr>
              <w:rFonts w:asciiTheme="minorBidi" w:hAnsiTheme="minorBidi" w:cstheme="minorBidi"/>
              <w:color w:val="1B1B1B"/>
              <w:shd w:val="clear" w:color="auto" w:fill="FFFFFF"/>
            </w:rPr>
            <w:fldChar w:fldCharType="begin"/>
          </w:r>
          <w:r w:rsidR="00086300" w:rsidRPr="00086300">
            <w:rPr>
              <w:rFonts w:asciiTheme="minorBidi" w:hAnsiTheme="minorBidi" w:cstheme="minorBidi"/>
              <w:color w:val="1B1B1B"/>
              <w:shd w:val="clear" w:color="auto" w:fill="FFFFFF"/>
            </w:rPr>
            <w:instrText xml:space="preserve"> CITATION Jan14 \l 2057 </w:instrText>
          </w:r>
          <w:r w:rsidR="00086300" w:rsidRPr="00086300">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[281]</w:t>
          </w:r>
          <w:r w:rsidR="00086300" w:rsidRPr="00086300">
            <w:rPr>
              <w:rFonts w:asciiTheme="minorBidi" w:hAnsiTheme="minorBidi" w:cstheme="minorBidi"/>
              <w:color w:val="1B1B1B"/>
              <w:shd w:val="clear" w:color="auto" w:fill="FFFFFF"/>
            </w:rPr>
            <w:fldChar w:fldCharType="end"/>
          </w:r>
        </w:sdtContent>
      </w:sdt>
      <w:r w:rsidR="00556059">
        <w:t xml:space="preserve">. This </w:t>
      </w:r>
      <w:r w:rsidR="0091308E">
        <w:t xml:space="preserve">is further compounded </w:t>
      </w:r>
      <w:r w:rsidR="003436FC">
        <w:t>using</w:t>
      </w:r>
      <w:r w:rsidR="0091308E">
        <w:t xml:space="preserve"> TNT </w:t>
      </w:r>
      <w:r w:rsidR="00C21351">
        <w:t>equivalence</w:t>
      </w:r>
      <w:r w:rsidR="0091308E">
        <w:t xml:space="preserve">, which is wholly dependent upon the </w:t>
      </w:r>
      <w:r w:rsidR="00F904C7">
        <w:t>testing criteria</w:t>
      </w:r>
      <w:r w:rsidR="003436FC">
        <w:t xml:space="preserve"> </w:t>
      </w:r>
      <w:sdt>
        <w:sdtPr>
          <w:id w:val="1557814094"/>
          <w:citation/>
        </w:sdtPr>
        <w:sdtEndPr/>
        <w:sdtContent>
          <w:r w:rsidR="00CF4D04">
            <w:fldChar w:fldCharType="begin"/>
          </w:r>
          <w:r w:rsidR="00CF4D04">
            <w:instrText xml:space="preserve"> CITATION Loc11 \l 2057 </w:instrText>
          </w:r>
          <w:r w:rsidR="00CF4D04">
            <w:fldChar w:fldCharType="separate"/>
          </w:r>
          <w:r w:rsidR="00580D52">
            <w:rPr>
              <w:noProof/>
            </w:rPr>
            <w:t>[252]</w:t>
          </w:r>
          <w:r w:rsidR="00CF4D04">
            <w:fldChar w:fldCharType="end"/>
          </w:r>
        </w:sdtContent>
      </w:sdt>
      <w:r w:rsidR="00B43AB6">
        <w:t xml:space="preserve">, and the fact that most </w:t>
      </w:r>
      <w:r w:rsidR="002D004B">
        <w:t>‘</w:t>
      </w:r>
      <w:r w:rsidR="004F7FC9">
        <w:t>real</w:t>
      </w:r>
      <w:r w:rsidR="002D004B">
        <w:t>-life’</w:t>
      </w:r>
      <w:r w:rsidR="004F7FC9">
        <w:t xml:space="preserve"> </w:t>
      </w:r>
      <w:r w:rsidR="00B43AB6">
        <w:t xml:space="preserve">IED compositions are left exposed to the </w:t>
      </w:r>
      <w:r w:rsidR="00B43AB6" w:rsidRPr="00AD15E6">
        <w:rPr>
          <w:rFonts w:asciiTheme="minorBidi" w:hAnsiTheme="minorBidi" w:cstheme="minorBidi"/>
        </w:rPr>
        <w:t>environment</w:t>
      </w:r>
      <w:r w:rsidR="004F7FC9">
        <w:rPr>
          <w:rFonts w:asciiTheme="minorBidi" w:hAnsiTheme="minorBidi" w:cstheme="minorBidi"/>
        </w:rPr>
        <w:t xml:space="preserve"> and suffer a degree of degradation</w:t>
      </w:r>
      <w:r w:rsidR="00AD15E6" w:rsidRPr="00AD15E6">
        <w:rPr>
          <w:rFonts w:asciiTheme="minorBidi" w:hAnsiTheme="minorBidi" w:cstheme="minorBidi"/>
        </w:rPr>
        <w:t xml:space="preserve"> </w:t>
      </w:r>
      <w:sdt>
        <w:sdtPr>
          <w:rPr>
            <w:rFonts w:asciiTheme="minorBidi" w:eastAsiaTheme="minorEastAsia" w:hAnsiTheme="minorBidi" w:cstheme="minorBidi"/>
          </w:rPr>
          <w:id w:val="2059511298"/>
          <w:citation/>
        </w:sdtPr>
        <w:sdtEndPr/>
        <w:sdtContent>
          <w:r w:rsidR="00AD15E6" w:rsidRPr="00AD15E6">
            <w:rPr>
              <w:rFonts w:asciiTheme="minorBidi" w:eastAsiaTheme="minorEastAsia" w:hAnsiTheme="minorBidi" w:cstheme="minorBidi"/>
            </w:rPr>
            <w:fldChar w:fldCharType="begin"/>
          </w:r>
          <w:r w:rsidR="00AD15E6" w:rsidRPr="00AD15E6">
            <w:rPr>
              <w:rFonts w:asciiTheme="minorBidi" w:eastAsiaTheme="minorEastAsia" w:hAnsiTheme="minorBidi" w:cstheme="minorBidi"/>
            </w:rPr>
            <w:instrText xml:space="preserve"> CITATION Fab21 \l 2057 </w:instrText>
          </w:r>
          <w:r w:rsidR="00AD15E6" w:rsidRPr="00AD15E6">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[314]</w:t>
          </w:r>
          <w:r w:rsidR="00AD15E6" w:rsidRPr="00AD15E6">
            <w:rPr>
              <w:rFonts w:asciiTheme="minorBidi" w:eastAsiaTheme="minorEastAsia" w:hAnsiTheme="minorBidi" w:cstheme="minorBidi"/>
            </w:rPr>
            <w:fldChar w:fldCharType="end"/>
          </w:r>
        </w:sdtContent>
      </w:sdt>
      <w:sdt>
        <w:sdtPr>
          <w:rPr>
            <w:rFonts w:asciiTheme="minorBidi" w:eastAsiaTheme="minorEastAsia" w:hAnsiTheme="minorBidi" w:cstheme="minorBidi"/>
          </w:rPr>
          <w:id w:val="1850214390"/>
          <w:citation/>
        </w:sdtPr>
        <w:sdtEndPr/>
        <w:sdtContent>
          <w:r w:rsidR="00AD15E6" w:rsidRPr="00AD15E6">
            <w:rPr>
              <w:rFonts w:asciiTheme="minorBidi" w:eastAsiaTheme="minorEastAsia" w:hAnsiTheme="minorBidi" w:cstheme="minorBidi"/>
            </w:rPr>
            <w:fldChar w:fldCharType="begin"/>
          </w:r>
          <w:r w:rsidR="00AD15E6" w:rsidRPr="00AD15E6">
            <w:rPr>
              <w:rFonts w:asciiTheme="minorBidi" w:eastAsiaTheme="minorEastAsia" w:hAnsiTheme="minorBidi" w:cstheme="minorBidi"/>
            </w:rPr>
            <w:instrText xml:space="preserve"> CITATION Art20 \l 2057 </w:instrText>
          </w:r>
          <w:r w:rsidR="00AD15E6" w:rsidRPr="00AD15E6">
            <w:rPr>
              <w:rFonts w:asciiTheme="minorBidi" w:eastAsiaTheme="minorEastAsia" w:hAnsiTheme="minorBidi" w:cstheme="minorBidi"/>
            </w:rPr>
            <w:fldChar w:fldCharType="separate"/>
          </w:r>
          <w:r w:rsidR="00580D52">
            <w:rPr>
              <w:rFonts w:asciiTheme="minorBidi" w:eastAsiaTheme="minorEastAsia" w:hAnsiTheme="minorBidi" w:cstheme="minorBidi"/>
              <w:noProof/>
            </w:rPr>
            <w:t xml:space="preserve"> </w:t>
          </w:r>
          <w:r w:rsidR="00580D52" w:rsidRPr="00580D52">
            <w:rPr>
              <w:rFonts w:asciiTheme="minorBidi" w:eastAsiaTheme="minorEastAsia" w:hAnsiTheme="minorBidi" w:cstheme="minorBidi"/>
              <w:noProof/>
            </w:rPr>
            <w:t>[315]</w:t>
          </w:r>
          <w:r w:rsidR="00AD15E6" w:rsidRPr="00AD15E6">
            <w:rPr>
              <w:rFonts w:asciiTheme="minorBidi" w:eastAsiaTheme="minorEastAsia" w:hAnsiTheme="minorBidi" w:cstheme="minorBidi"/>
            </w:rPr>
            <w:fldChar w:fldCharType="end"/>
          </w:r>
        </w:sdtContent>
      </w:sdt>
      <w:r w:rsidR="00F904C7" w:rsidRPr="00AD15E6">
        <w:rPr>
          <w:rFonts w:asciiTheme="minorBidi" w:hAnsiTheme="minorBidi" w:cstheme="minorBidi"/>
        </w:rPr>
        <w:t>.</w:t>
      </w:r>
      <w:r w:rsidR="00F904C7" w:rsidRPr="00AD15E6">
        <w:t xml:space="preserve"> </w:t>
      </w:r>
    </w:p>
    <w:p w14:paraId="7AFD8847" w14:textId="6756143C" w:rsidR="008D1388" w:rsidRDefault="00F904C7" w:rsidP="00C706F5">
      <w:r>
        <w:t xml:space="preserve">As such, there is very little literature on </w:t>
      </w:r>
      <w:r w:rsidR="003A332E">
        <w:t>a likely</w:t>
      </w:r>
      <w:r>
        <w:t xml:space="preserve"> performance </w:t>
      </w:r>
      <w:r w:rsidR="003A332E">
        <w:t>standard for</w:t>
      </w:r>
      <w:r>
        <w:t xml:space="preserve"> HME</w:t>
      </w:r>
      <w:r w:rsidR="00A5040B">
        <w:t xml:space="preserve">, which is of concern to the first responder. </w:t>
      </w:r>
      <w:r w:rsidR="00C21351">
        <w:t xml:space="preserve">Chapter 5 </w:t>
      </w:r>
      <w:r w:rsidR="003A332E">
        <w:t>therefore provide</w:t>
      </w:r>
      <w:r w:rsidR="00CF4D04">
        <w:t>s</w:t>
      </w:r>
      <w:r w:rsidR="003A332E">
        <w:t xml:space="preserve"> a </w:t>
      </w:r>
      <w:r w:rsidR="00CF4D04">
        <w:t xml:space="preserve">singular </w:t>
      </w:r>
      <w:r w:rsidR="003A332E">
        <w:t>performance standard based on heat of explosion</w:t>
      </w:r>
      <w:r w:rsidR="008961FD">
        <w:t xml:space="preserve"> (Q) equivalence, thereby providing consistency in reporting </w:t>
      </w:r>
      <w:r w:rsidR="00751A01">
        <w:t xml:space="preserve">and to within an accuracy of </w:t>
      </w:r>
      <w:r w:rsidR="00751A01">
        <w:rPr>
          <w:rFonts w:cs="Arial"/>
        </w:rPr>
        <w:t>±</w:t>
      </w:r>
      <w:r w:rsidR="00751A01">
        <w:t xml:space="preserve"> 10% of know literature</w:t>
      </w:r>
      <w:r w:rsidR="00BF5F6A">
        <w:t xml:space="preserve"> values</w:t>
      </w:r>
      <w:r w:rsidR="00751A01">
        <w:t xml:space="preserve">. </w:t>
      </w:r>
    </w:p>
    <w:p w14:paraId="77635E4C" w14:textId="6B7AB9C6" w:rsidR="001D0F98" w:rsidRDefault="001F0641" w:rsidP="00C706F5">
      <w:r>
        <w:t>For the humanitarian community, this allows them to update publications, which provide open-source detail on HME</w:t>
      </w:r>
      <w:r w:rsidR="005B5593">
        <w:t xml:space="preserve"> </w:t>
      </w:r>
      <w:sdt>
        <w:sdtPr>
          <w:id w:val="371651128"/>
          <w:citation/>
        </w:sdtPr>
        <w:sdtEndPr/>
        <w:sdtContent>
          <w:r w:rsidR="005B5593">
            <w:fldChar w:fldCharType="begin"/>
          </w:r>
          <w:r w:rsidR="005B5593">
            <w:instrText xml:space="preserve"> CITATION GIC21 \l 2057 </w:instrText>
          </w:r>
          <w:r w:rsidR="005B5593">
            <w:fldChar w:fldCharType="separate"/>
          </w:r>
          <w:r w:rsidR="00580D52">
            <w:rPr>
              <w:noProof/>
            </w:rPr>
            <w:t>[33]</w:t>
          </w:r>
          <w:r w:rsidR="005B5593">
            <w:fldChar w:fldCharType="end"/>
          </w:r>
        </w:sdtContent>
      </w:sdt>
      <w:r w:rsidR="001D0F98">
        <w:t>, and which have</w:t>
      </w:r>
      <w:r w:rsidR="00E22C3C">
        <w:t>,</w:t>
      </w:r>
      <w:r w:rsidR="001D0F98">
        <w:t xml:space="preserve"> to date</w:t>
      </w:r>
      <w:r w:rsidR="00E22C3C">
        <w:t>,</w:t>
      </w:r>
      <w:r w:rsidR="001D0F98">
        <w:t xml:space="preserve"> </w:t>
      </w:r>
      <w:r w:rsidR="008D1388">
        <w:t>cherry-picked</w:t>
      </w:r>
      <w:r w:rsidR="001D0F98">
        <w:t xml:space="preserve"> TNT equivalence. </w:t>
      </w:r>
    </w:p>
    <w:p w14:paraId="5462EC12" w14:textId="4C656241" w:rsidR="001F422E" w:rsidRDefault="00CA5941" w:rsidP="00705285">
      <w:r>
        <w:t>A screenshot of the model used is provided below</w:t>
      </w:r>
      <w:r w:rsidR="00A679F6">
        <w:t xml:space="preserve"> (see </w:t>
      </w:r>
      <w:r w:rsidR="00A679F6">
        <w:fldChar w:fldCharType="begin"/>
      </w:r>
      <w:r w:rsidR="00A679F6">
        <w:instrText xml:space="preserve"> REF _Ref143942382 \h </w:instrText>
      </w:r>
      <w:r w:rsidR="00A679F6">
        <w:fldChar w:fldCharType="separate"/>
      </w:r>
      <w:r w:rsidR="00772689">
        <w:t xml:space="preserve">Figure </w:t>
      </w:r>
      <w:r w:rsidR="00772689">
        <w:rPr>
          <w:noProof/>
          <w:cs/>
        </w:rPr>
        <w:t>‎</w:t>
      </w:r>
      <w:r w:rsidR="00772689">
        <w:rPr>
          <w:noProof/>
        </w:rPr>
        <w:t>7</w:t>
      </w:r>
      <w:r w:rsidR="00772689">
        <w:noBreakHyphen/>
      </w:r>
      <w:r w:rsidR="00772689">
        <w:rPr>
          <w:noProof/>
        </w:rPr>
        <w:t>2</w:t>
      </w:r>
      <w:r w:rsidR="00A679F6">
        <w:fldChar w:fldCharType="end"/>
      </w:r>
      <w:r w:rsidR="00A679F6">
        <w:t>)</w:t>
      </w:r>
      <w:r>
        <w:t>, with the calculations shown for</w:t>
      </w:r>
      <w:r w:rsidR="001D72E7">
        <w:t xml:space="preserve"> a </w:t>
      </w:r>
      <w:r w:rsidR="00E937FF">
        <w:t xml:space="preserve">four-part </w:t>
      </w:r>
      <w:r w:rsidR="001D72E7">
        <w:t>composit</w:t>
      </w:r>
      <w:r w:rsidR="00D438FC">
        <w:t>i</w:t>
      </w:r>
      <w:r w:rsidR="001D72E7">
        <w:t xml:space="preserve">on </w:t>
      </w:r>
      <w:r w:rsidR="00D438FC">
        <w:t>of HME that comprises AN, TNT</w:t>
      </w:r>
      <w:r w:rsidR="00087404">
        <w:t xml:space="preserve">, </w:t>
      </w:r>
      <w:r w:rsidR="00D438FC">
        <w:t>NG</w:t>
      </w:r>
      <w:r w:rsidR="00087404">
        <w:t xml:space="preserve"> and starc</w:t>
      </w:r>
      <w:r w:rsidR="00E07A8A">
        <w:t>h</w:t>
      </w:r>
      <w:r w:rsidR="00FD1DD9">
        <w:t xml:space="preserve"> (</w:t>
      </w:r>
      <w:r w:rsidR="002A00FB">
        <w:t>80/14/4/2)</w:t>
      </w:r>
      <w:r w:rsidR="001E0F5B">
        <w:t xml:space="preserve">. </w:t>
      </w:r>
      <w:r w:rsidR="0028600B">
        <w:t>The Q</w:t>
      </w:r>
      <w:r w:rsidR="00F943D8">
        <w:rPr>
          <w:vertAlign w:val="subscript"/>
        </w:rPr>
        <w:t>e</w:t>
      </w:r>
      <w:r w:rsidR="0028600B">
        <w:t xml:space="preserve"> value </w:t>
      </w:r>
      <w:r w:rsidR="007D54FA">
        <w:t xml:space="preserve">of this composition </w:t>
      </w:r>
      <w:r w:rsidR="0028600B">
        <w:t xml:space="preserve">is </w:t>
      </w:r>
      <w:r w:rsidR="00062A8B">
        <w:t>identified</w:t>
      </w:r>
      <w:r w:rsidR="0028600B">
        <w:t xml:space="preserve"> </w:t>
      </w:r>
      <w:r w:rsidR="00A96F38">
        <w:t xml:space="preserve">as </w:t>
      </w:r>
      <w:r w:rsidR="00F521B3">
        <w:t>-3406 kJ kg</w:t>
      </w:r>
      <w:r w:rsidR="00F521B3" w:rsidRPr="00F521B3">
        <w:rPr>
          <w:vertAlign w:val="superscript"/>
        </w:rPr>
        <w:t>-1</w:t>
      </w:r>
      <w:r w:rsidR="00F521B3">
        <w:t xml:space="preserve"> (</w:t>
      </w:r>
      <w:r w:rsidR="00E937FF">
        <w:t xml:space="preserve">TNTe </w:t>
      </w:r>
      <w:r w:rsidR="00CC3958">
        <w:t>0.</w:t>
      </w:r>
      <w:r w:rsidR="005F6AB1">
        <w:t>83</w:t>
      </w:r>
      <w:r w:rsidR="00F521B3">
        <w:t>)</w:t>
      </w:r>
      <w:r w:rsidR="00113680">
        <w:t>,</w:t>
      </w:r>
      <w:r w:rsidR="00CC3958">
        <w:t xml:space="preserve"> with an oxygen balance of +</w:t>
      </w:r>
      <w:r w:rsidR="009F0449">
        <w:t>5</w:t>
      </w:r>
      <w:r w:rsidR="00CC3958">
        <w:t>.</w:t>
      </w:r>
      <w:r w:rsidR="009F0449">
        <w:t>78</w:t>
      </w:r>
      <w:r w:rsidR="00CC3958">
        <w:t>%</w:t>
      </w:r>
      <w:r w:rsidR="00062A8B">
        <w:t xml:space="preserve"> calculated </w:t>
      </w:r>
      <w:r w:rsidR="00A96F38">
        <w:t xml:space="preserve">using equation </w:t>
      </w:r>
      <w:r w:rsidR="007041E6">
        <w:fldChar w:fldCharType="begin"/>
      </w:r>
      <w:r w:rsidR="007041E6">
        <w:instrText xml:space="preserve"> REF _Ref143537630 \h </w:instrText>
      </w:r>
      <w:r w:rsidR="007041E6">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5</w:t>
      </w:r>
      <w:r w:rsidR="00772689">
        <w:rPr>
          <w:rFonts w:asciiTheme="minorBidi" w:hAnsiTheme="minorBidi" w:cstheme="minorBidi"/>
        </w:rPr>
        <w:noBreakHyphen/>
      </w:r>
      <w:r w:rsidR="00772689">
        <w:rPr>
          <w:rFonts w:asciiTheme="minorBidi" w:hAnsiTheme="minorBidi" w:cstheme="minorBidi"/>
          <w:noProof/>
        </w:rPr>
        <w:t>18</w:t>
      </w:r>
      <w:r w:rsidR="007041E6">
        <w:fldChar w:fldCharType="end"/>
      </w:r>
      <w:r w:rsidR="007041E6">
        <w:t xml:space="preserve">) </w:t>
      </w:r>
      <w:r w:rsidR="00062A8B">
        <w:t>from the empir</w:t>
      </w:r>
      <w:r w:rsidR="001F422E">
        <w:t>ical formula below:</w:t>
      </w:r>
    </w:p>
    <w:tbl>
      <w:tblPr>
        <w:tblW w:w="0" w:type="auto"/>
        <w:tblLook w:val="00A0" w:firstRow="1" w:lastRow="0" w:firstColumn="1" w:lastColumn="0" w:noHBand="0" w:noVBand="0"/>
      </w:tblPr>
      <w:tblGrid>
        <w:gridCol w:w="7693"/>
        <w:gridCol w:w="811"/>
      </w:tblGrid>
      <w:tr w:rsidR="001F422E" w:rsidRPr="00E937FF" w14:paraId="5ECD23AA" w14:textId="77777777" w:rsidTr="007C2E4B">
        <w:tc>
          <w:tcPr>
            <w:tcW w:w="7693" w:type="dxa"/>
          </w:tcPr>
          <w:p w14:paraId="682E6FE4" w14:textId="1E10F9F1" w:rsidR="001F422E" w:rsidRPr="00E937FF" w:rsidRDefault="00986730" w:rsidP="007C2E4B">
            <w:pPr>
              <w:jc w:val="center"/>
              <w:rPr>
                <w:rFonts w:ascii="Cambria Math" w:eastAsiaTheme="minorEastAsia" w:hAnsi="Cambria Math" w:cstheme="majorBidi"/>
                <w:sz w:val="28"/>
                <w:szCs w:val="28"/>
                <w:oMath/>
              </w:rPr>
            </w:pPr>
            <m:oMathPara>
              <m:oMath>
                <m:sSub>
                  <m:sSubPr>
                    <m:ctrlPr>
                      <w:rPr>
                        <w:rFonts w:ascii="Cambria Math" w:eastAsiaTheme="minorEastAsia" w:hAnsi="Cambria Math" w:cstheme="majorBidi"/>
                        <w:i/>
                        <w:sz w:val="28"/>
                        <w:szCs w:val="28"/>
                      </w:rPr>
                    </m:ctrlPr>
                  </m:sSubPr>
                  <m:e>
                    <m:r>
                      <w:rPr>
                        <w:rFonts w:ascii="Cambria Math" w:eastAsiaTheme="minorEastAsia" w:hAnsi="Cambria Math" w:cstheme="majorBidi"/>
                        <w:sz w:val="28"/>
                        <w:szCs w:val="28"/>
                      </w:rPr>
                      <m:t>C</m:t>
                    </m:r>
                  </m:e>
                  <m:sub>
                    <m:r>
                      <w:rPr>
                        <w:rFonts w:ascii="Cambria Math" w:eastAsiaTheme="minorEastAsia" w:hAnsi="Cambria Math" w:cstheme="majorBidi"/>
                        <w:sz w:val="28"/>
                        <w:szCs w:val="28"/>
                      </w:rPr>
                      <m:t>0.004843</m:t>
                    </m:r>
                  </m:sub>
                </m:sSub>
                <m:sSub>
                  <m:sSubPr>
                    <m:ctrlPr>
                      <w:rPr>
                        <w:rFonts w:ascii="Cambria Math" w:eastAsiaTheme="minorEastAsia" w:hAnsi="Cambria Math" w:cstheme="majorBidi"/>
                        <w:sz w:val="28"/>
                        <w:szCs w:val="28"/>
                      </w:rPr>
                    </m:ctrlPr>
                  </m:sSubPr>
                  <m:e>
                    <m:r>
                      <w:rPr>
                        <w:rFonts w:ascii="Cambria Math" w:eastAsiaTheme="minorEastAsia" w:hAnsi="Cambria Math" w:cstheme="majorBidi"/>
                        <w:sz w:val="28"/>
                        <w:szCs w:val="28"/>
                      </w:rPr>
                      <m:t>H</m:t>
                    </m:r>
                  </m:e>
                  <m:sub>
                    <m:r>
                      <w:rPr>
                        <w:rFonts w:ascii="Cambria Math" w:eastAsiaTheme="minorEastAsia" w:hAnsi="Cambria Math" w:cstheme="majorBidi"/>
                        <w:sz w:val="28"/>
                        <w:szCs w:val="28"/>
                      </w:rPr>
                      <m:t>0.043941</m:t>
                    </m:r>
                  </m:sub>
                </m:sSub>
                <m:sSub>
                  <m:sSubPr>
                    <m:ctrlPr>
                      <w:rPr>
                        <w:rFonts w:ascii="Cambria Math" w:eastAsiaTheme="minorEastAsia" w:hAnsi="Cambria Math" w:cstheme="majorBidi"/>
                        <w:sz w:val="28"/>
                        <w:szCs w:val="28"/>
                      </w:rPr>
                    </m:ctrlPr>
                  </m:sSubPr>
                  <m:e>
                    <m:r>
                      <w:rPr>
                        <w:rFonts w:ascii="Cambria Math" w:eastAsiaTheme="minorEastAsia" w:hAnsi="Cambria Math" w:cstheme="majorBidi"/>
                        <w:sz w:val="28"/>
                        <w:szCs w:val="28"/>
                      </w:rPr>
                      <m:t>N</m:t>
                    </m:r>
                  </m:e>
                  <m:sub>
                    <m:r>
                      <w:rPr>
                        <w:rFonts w:ascii="Cambria Math" w:eastAsiaTheme="minorEastAsia" w:hAnsi="Cambria Math" w:cstheme="majorBidi"/>
                        <w:sz w:val="28"/>
                        <w:szCs w:val="28"/>
                      </w:rPr>
                      <m:t>0.022367</m:t>
                    </m:r>
                  </m:sub>
                </m:sSub>
                <m:sSub>
                  <m:sSubPr>
                    <m:ctrlPr>
                      <w:rPr>
                        <w:rFonts w:ascii="Cambria Math" w:eastAsiaTheme="minorEastAsia" w:hAnsi="Cambria Math" w:cstheme="majorBidi"/>
                        <w:sz w:val="28"/>
                        <w:szCs w:val="28"/>
                      </w:rPr>
                    </m:ctrlPr>
                  </m:sSubPr>
                  <m:e>
                    <m:r>
                      <w:rPr>
                        <w:rFonts w:ascii="Cambria Math" w:eastAsiaTheme="minorEastAsia" w:hAnsi="Cambria Math" w:cstheme="majorBidi"/>
                        <w:sz w:val="28"/>
                        <w:szCs w:val="28"/>
                      </w:rPr>
                      <m:t>O</m:t>
                    </m:r>
                  </m:e>
                  <m:sub>
                    <m:r>
                      <w:rPr>
                        <w:rFonts w:ascii="Cambria Math" w:eastAsiaTheme="minorEastAsia" w:hAnsi="Cambria Math" w:cstheme="majorBidi"/>
                        <w:sz w:val="28"/>
                        <w:szCs w:val="28"/>
                      </w:rPr>
                      <m:t>0.035267</m:t>
                    </m:r>
                  </m:sub>
                </m:sSub>
                <m:r>
                  <m:rPr>
                    <m:sty m:val="p"/>
                  </m:rPr>
                  <w:rPr>
                    <w:rFonts w:ascii="Cambria Math" w:eastAsiaTheme="minorEastAsia" w:hAnsi="Cambria Math" w:cstheme="majorBidi"/>
                    <w:sz w:val="28"/>
                    <w:szCs w:val="28"/>
                  </w:rPr>
                  <m:t xml:space="preserve">   </m:t>
                </m:r>
              </m:oMath>
            </m:oMathPara>
          </w:p>
        </w:tc>
        <w:tc>
          <w:tcPr>
            <w:tcW w:w="811" w:type="dxa"/>
          </w:tcPr>
          <w:p w14:paraId="58876F7E" w14:textId="514B1EFB" w:rsidR="001F422E" w:rsidRPr="00E937FF" w:rsidRDefault="001F422E" w:rsidP="007C2E4B">
            <w:pPr>
              <w:pStyle w:val="Caption"/>
              <w:jc w:val="right"/>
              <w:rPr>
                <w:rFonts w:asciiTheme="minorBidi" w:hAnsiTheme="minorBidi" w:cstheme="minorBidi"/>
                <w:sz w:val="24"/>
                <w:szCs w:val="24"/>
              </w:rPr>
            </w:pPr>
            <w:bookmarkStart w:id="402" w:name="_Toc152142454"/>
            <w:r w:rsidRPr="00E937FF">
              <w:rPr>
                <w:rFonts w:asciiTheme="minorBidi" w:hAnsiTheme="minorBidi" w:cstheme="minorBidi"/>
                <w:sz w:val="24"/>
                <w:szCs w:val="24"/>
              </w:rPr>
              <w:t>(</w:t>
            </w:r>
            <w:r w:rsidRPr="00E937FF">
              <w:rPr>
                <w:rFonts w:asciiTheme="minorBidi" w:hAnsiTheme="minorBidi" w:cstheme="minorBidi"/>
                <w:sz w:val="24"/>
                <w:szCs w:val="24"/>
              </w:rPr>
              <w:fldChar w:fldCharType="begin"/>
            </w:r>
            <w:r w:rsidRPr="00E937FF">
              <w:rPr>
                <w:rFonts w:asciiTheme="minorBidi" w:hAnsiTheme="minorBidi" w:cstheme="minorBidi"/>
                <w:sz w:val="24"/>
                <w:szCs w:val="24"/>
              </w:rPr>
              <w:instrText xml:space="preserve"> STYLEREF 1 \s </w:instrText>
            </w:r>
            <w:r w:rsidRPr="00E937FF">
              <w:rPr>
                <w:rFonts w:asciiTheme="minorBidi" w:hAnsiTheme="minorBidi" w:cstheme="minorBidi"/>
                <w:sz w:val="24"/>
                <w:szCs w:val="24"/>
              </w:rPr>
              <w:fldChar w:fldCharType="separate"/>
            </w:r>
            <w:r w:rsidR="00772689">
              <w:rPr>
                <w:rFonts w:asciiTheme="minorBidi" w:hAnsiTheme="minorBidi" w:cstheme="minorBidi"/>
                <w:noProof/>
                <w:sz w:val="24"/>
                <w:szCs w:val="24"/>
                <w:cs/>
              </w:rPr>
              <w:t>‎</w:t>
            </w:r>
            <w:r w:rsidR="00772689">
              <w:rPr>
                <w:rFonts w:asciiTheme="minorBidi" w:hAnsiTheme="minorBidi" w:cstheme="minorBidi"/>
                <w:noProof/>
                <w:sz w:val="24"/>
                <w:szCs w:val="24"/>
              </w:rPr>
              <w:t>7</w:t>
            </w:r>
            <w:r w:rsidRPr="00E937FF">
              <w:rPr>
                <w:rFonts w:asciiTheme="minorBidi" w:hAnsiTheme="minorBidi" w:cstheme="minorBidi"/>
                <w:sz w:val="24"/>
                <w:szCs w:val="24"/>
              </w:rPr>
              <w:fldChar w:fldCharType="end"/>
            </w:r>
            <w:r w:rsidRPr="00E937FF">
              <w:rPr>
                <w:rFonts w:asciiTheme="minorBidi" w:hAnsiTheme="minorBidi" w:cstheme="minorBidi"/>
                <w:sz w:val="24"/>
                <w:szCs w:val="24"/>
              </w:rPr>
              <w:noBreakHyphen/>
            </w:r>
            <w:r w:rsidRPr="00E937FF">
              <w:rPr>
                <w:rFonts w:asciiTheme="minorBidi" w:hAnsiTheme="minorBidi" w:cstheme="minorBidi"/>
                <w:sz w:val="24"/>
                <w:szCs w:val="24"/>
              </w:rPr>
              <w:fldChar w:fldCharType="begin"/>
            </w:r>
            <w:r w:rsidRPr="00E937FF">
              <w:rPr>
                <w:rFonts w:asciiTheme="minorBidi" w:hAnsiTheme="minorBidi" w:cstheme="minorBidi"/>
                <w:sz w:val="24"/>
                <w:szCs w:val="24"/>
              </w:rPr>
              <w:instrText xml:space="preserve"> SEQ Equation \* ARABIC \s 1 </w:instrText>
            </w:r>
            <w:r w:rsidRPr="00E937FF">
              <w:rPr>
                <w:rFonts w:asciiTheme="minorBidi" w:hAnsiTheme="minorBidi" w:cstheme="minorBidi"/>
                <w:sz w:val="24"/>
                <w:szCs w:val="24"/>
              </w:rPr>
              <w:fldChar w:fldCharType="separate"/>
            </w:r>
            <w:r w:rsidR="00772689">
              <w:rPr>
                <w:rFonts w:asciiTheme="minorBidi" w:hAnsiTheme="minorBidi" w:cstheme="minorBidi"/>
                <w:noProof/>
                <w:sz w:val="24"/>
                <w:szCs w:val="24"/>
              </w:rPr>
              <w:t>1</w:t>
            </w:r>
            <w:r w:rsidRPr="00E937FF">
              <w:rPr>
                <w:rFonts w:asciiTheme="minorBidi" w:hAnsiTheme="minorBidi" w:cstheme="minorBidi"/>
                <w:sz w:val="24"/>
                <w:szCs w:val="24"/>
              </w:rPr>
              <w:fldChar w:fldCharType="end"/>
            </w:r>
            <w:r w:rsidRPr="00E937FF">
              <w:rPr>
                <w:rFonts w:asciiTheme="minorBidi" w:hAnsiTheme="minorBidi" w:cstheme="minorBidi"/>
                <w:sz w:val="24"/>
                <w:szCs w:val="24"/>
              </w:rPr>
              <w:t>)</w:t>
            </w:r>
            <w:bookmarkEnd w:id="402"/>
          </w:p>
        </w:tc>
      </w:tr>
    </w:tbl>
    <w:p w14:paraId="3A77CA24" w14:textId="2800DCC7" w:rsidR="00B15226" w:rsidRDefault="00932418" w:rsidP="00705285">
      <w:r>
        <w:t>Historically, this composition was known as Donarite</w:t>
      </w:r>
      <w:r w:rsidR="003A0B36">
        <w:t xml:space="preserve"> (</w:t>
      </w:r>
      <w:r w:rsidR="004D2CE2">
        <w:t xml:space="preserve">or </w:t>
      </w:r>
      <w:r w:rsidR="003A0B36">
        <w:t xml:space="preserve">Donarit) </w:t>
      </w:r>
      <w:sdt>
        <w:sdtPr>
          <w:id w:val="1605921535"/>
          <w:citation/>
        </w:sdtPr>
        <w:sdtEndPr/>
        <w:sdtContent>
          <w:r w:rsidR="003A0B36">
            <w:fldChar w:fldCharType="begin"/>
          </w:r>
          <w:r w:rsidR="003A0B36">
            <w:instrText xml:space="preserve"> CITATION Mar203 \l 2057 </w:instrText>
          </w:r>
          <w:r w:rsidR="003A0B36">
            <w:fldChar w:fldCharType="separate"/>
          </w:r>
          <w:r w:rsidR="00580D52">
            <w:rPr>
              <w:noProof/>
            </w:rPr>
            <w:t>[349]</w:t>
          </w:r>
          <w:r w:rsidR="003A0B36">
            <w:fldChar w:fldCharType="end"/>
          </w:r>
        </w:sdtContent>
      </w:sdt>
      <w:r>
        <w:t xml:space="preserve">, demonstrating that </w:t>
      </w:r>
      <w:r w:rsidR="00E633D6">
        <w:t xml:space="preserve">perpetrators can use </w:t>
      </w:r>
      <w:r w:rsidR="0045625E">
        <w:t>open-source</w:t>
      </w:r>
      <w:r w:rsidR="00E633D6">
        <w:t xml:space="preserve"> data to identify viable explosive compositions of interest. </w:t>
      </w:r>
    </w:p>
    <w:p w14:paraId="166EFC49" w14:textId="43B2D348" w:rsidR="002738EE" w:rsidRDefault="002D5891" w:rsidP="00705285">
      <w:r>
        <w:t xml:space="preserve">The </w:t>
      </w:r>
      <w:r w:rsidR="006A2215">
        <w:t>Q</w:t>
      </w:r>
      <w:r w:rsidR="00225EA7">
        <w:rPr>
          <w:vertAlign w:val="subscript"/>
        </w:rPr>
        <w:t>v</w:t>
      </w:r>
      <w:r w:rsidR="006A2215">
        <w:t xml:space="preserve"> </w:t>
      </w:r>
      <w:r>
        <w:t xml:space="preserve">value for Donarite published in literature </w:t>
      </w:r>
      <w:r w:rsidR="00E937FF">
        <w:t>is</w:t>
      </w:r>
      <w:r>
        <w:t xml:space="preserve"> </w:t>
      </w:r>
      <w:r w:rsidR="00F87FB5">
        <w:t>-3</w:t>
      </w:r>
      <w:r w:rsidR="00B507A7">
        <w:t>497</w:t>
      </w:r>
      <w:r w:rsidR="00F87FB5">
        <w:t xml:space="preserve"> kJ</w:t>
      </w:r>
      <w:r w:rsidR="00831DFD">
        <w:t xml:space="preserve"> kg</w:t>
      </w:r>
      <w:r w:rsidR="00831DFD" w:rsidRPr="00831DFD">
        <w:rPr>
          <w:vertAlign w:val="superscript"/>
        </w:rPr>
        <w:t>-1</w:t>
      </w:r>
      <w:r w:rsidR="00831DFD">
        <w:t xml:space="preserve"> </w:t>
      </w:r>
      <w:r w:rsidR="003706F5">
        <w:t>(</w:t>
      </w:r>
      <w:r w:rsidR="00E937FF">
        <w:t xml:space="preserve">TNTe </w:t>
      </w:r>
      <w:r w:rsidR="007B40D8">
        <w:t>0.8</w:t>
      </w:r>
      <w:r w:rsidR="006E438F">
        <w:t>5</w:t>
      </w:r>
      <w:r w:rsidR="007B40D8">
        <w:t>)</w:t>
      </w:r>
      <w:r w:rsidR="006A2215">
        <w:t xml:space="preserve">, with an </w:t>
      </w:r>
      <w:r w:rsidR="003706F5">
        <w:t>oxygen balance</w:t>
      </w:r>
      <w:r w:rsidR="006A2215">
        <w:t xml:space="preserve"> of</w:t>
      </w:r>
      <w:r w:rsidR="003706F5">
        <w:t xml:space="preserve"> +</w:t>
      </w:r>
      <w:r w:rsidR="00BA74CB">
        <w:t>5</w:t>
      </w:r>
      <w:r w:rsidR="003706F5">
        <w:t>.</w:t>
      </w:r>
      <w:r w:rsidR="00BA74CB">
        <w:t>7</w:t>
      </w:r>
      <w:r w:rsidR="003706F5">
        <w:t>%</w:t>
      </w:r>
      <w:r w:rsidR="00261B70">
        <w:t xml:space="preserve"> </w:t>
      </w:r>
      <w:sdt>
        <w:sdtPr>
          <w:id w:val="1517345270"/>
          <w:citation/>
        </w:sdtPr>
        <w:sdtEndPr/>
        <w:sdtContent>
          <w:r w:rsidR="00F127E8">
            <w:fldChar w:fldCharType="begin"/>
          </w:r>
          <w:r w:rsidR="00F127E8">
            <w:instrText xml:space="preserve"> CITATION Mar171 \l 2057 </w:instrText>
          </w:r>
          <w:r w:rsidR="00F127E8">
            <w:fldChar w:fldCharType="separate"/>
          </w:r>
          <w:r w:rsidR="00580D52">
            <w:rPr>
              <w:noProof/>
            </w:rPr>
            <w:t>[263]</w:t>
          </w:r>
          <w:r w:rsidR="00F127E8">
            <w:fldChar w:fldCharType="end"/>
          </w:r>
        </w:sdtContent>
      </w:sdt>
      <w:r w:rsidR="002738EE">
        <w:t>, which suggests a</w:t>
      </w:r>
      <w:r w:rsidR="007041E6">
        <w:t xml:space="preserve"> Q</w:t>
      </w:r>
      <w:r w:rsidR="007041E6" w:rsidRPr="007041E6">
        <w:rPr>
          <w:vertAlign w:val="subscript"/>
        </w:rPr>
        <w:t>e</w:t>
      </w:r>
      <w:r w:rsidR="002738EE">
        <w:t xml:space="preserve"> accuracy of 98% for this non-ideal composition (see</w:t>
      </w:r>
      <w:r w:rsidR="00021C5C">
        <w:t xml:space="preserve"> equation</w:t>
      </w:r>
      <w:r w:rsidR="002738EE">
        <w:t xml:space="preserve"> </w:t>
      </w:r>
      <w:r w:rsidR="00633BE8">
        <w:fldChar w:fldCharType="begin"/>
      </w:r>
      <w:r w:rsidR="00633BE8">
        <w:instrText xml:space="preserve"> REF _Ref152055598 \h </w:instrText>
      </w:r>
      <w:r w:rsidR="00633BE8">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7</w:t>
      </w:r>
      <w:r w:rsidR="00772689">
        <w:rPr>
          <w:rFonts w:asciiTheme="minorBidi" w:hAnsiTheme="minorBidi" w:cstheme="minorBidi"/>
        </w:rPr>
        <w:noBreakHyphen/>
      </w:r>
      <w:r w:rsidR="00772689">
        <w:rPr>
          <w:rFonts w:asciiTheme="minorBidi" w:hAnsiTheme="minorBidi" w:cstheme="minorBidi"/>
          <w:noProof/>
        </w:rPr>
        <w:t>2</w:t>
      </w:r>
      <w:r w:rsidR="00772689" w:rsidRPr="00A4782F">
        <w:rPr>
          <w:rFonts w:asciiTheme="minorBidi" w:hAnsiTheme="minorBidi" w:cstheme="minorBidi"/>
        </w:rPr>
        <w:t>)</w:t>
      </w:r>
      <w:r w:rsidR="00633BE8">
        <w:fldChar w:fldCharType="end"/>
      </w:r>
      <w:r w:rsidR="002738EE">
        <w:t>)</w:t>
      </w:r>
      <w:r w:rsidR="00021C5C">
        <w:t>.</w:t>
      </w:r>
    </w:p>
    <w:tbl>
      <w:tblPr>
        <w:tblW w:w="0" w:type="auto"/>
        <w:tblLook w:val="00A0" w:firstRow="1" w:lastRow="0" w:firstColumn="1" w:lastColumn="0" w:noHBand="0" w:noVBand="0"/>
      </w:tblPr>
      <w:tblGrid>
        <w:gridCol w:w="7693"/>
        <w:gridCol w:w="811"/>
      </w:tblGrid>
      <w:tr w:rsidR="00874823" w:rsidRPr="00A4782F" w14:paraId="033FFED6" w14:textId="77777777" w:rsidTr="007C2E4B">
        <w:tc>
          <w:tcPr>
            <w:tcW w:w="7905" w:type="dxa"/>
          </w:tcPr>
          <w:p w14:paraId="04001151" w14:textId="3ED76CF5" w:rsidR="00874823" w:rsidRPr="00A4782F" w:rsidRDefault="00225EA7" w:rsidP="007C2E4B">
            <w:pPr>
              <w:rPr>
                <w:rFonts w:asciiTheme="minorBidi" w:hAnsiTheme="minorBidi" w:cstheme="minorBidi"/>
              </w:rPr>
            </w:pPr>
            <m:oMathPara>
              <m:oMath>
                <m:r>
                  <w:rPr>
                    <w:rFonts w:ascii="Cambria Math" w:eastAsiaTheme="minorEastAsia" w:hAnsi="Cambria Math" w:cstheme="minorBidi"/>
                  </w:rPr>
                  <m:t>Accuracy=</m:t>
                </m:r>
                <m:d>
                  <m:dPr>
                    <m:ctrlPr>
                      <w:rPr>
                        <w:rFonts w:ascii="Cambria Math" w:eastAsiaTheme="minorEastAsia" w:hAnsi="Cambria Math" w:cstheme="minorBidi"/>
                        <w:i/>
                      </w:rPr>
                    </m:ctrlPr>
                  </m:dPr>
                  <m:e>
                    <m:f>
                      <m:fPr>
                        <m:ctrlPr>
                          <w:rPr>
                            <w:rFonts w:ascii="Cambria Math" w:eastAsiaTheme="minorEastAsia" w:hAnsi="Cambria Math" w:cstheme="minorBidi"/>
                            <w:i/>
                          </w:rPr>
                        </m:ctrlPr>
                      </m:fPr>
                      <m:num>
                        <m:sSub>
                          <m:sSubPr>
                            <m:ctrlPr>
                              <w:rPr>
                                <w:rFonts w:ascii="Cambria Math" w:eastAsiaTheme="minorEastAsia" w:hAnsi="Cambria Math" w:cstheme="minorBidi"/>
                                <w:i/>
                              </w:rPr>
                            </m:ctrlPr>
                          </m:sSubPr>
                          <m:e>
                            <m:r>
                              <w:rPr>
                                <w:rFonts w:ascii="Cambria Math" w:eastAsiaTheme="minorEastAsia" w:hAnsi="Cambria Math" w:cstheme="minorBidi"/>
                              </w:rPr>
                              <m:t>Q</m:t>
                            </m:r>
                          </m:e>
                          <m:sub>
                            <m:r>
                              <w:rPr>
                                <w:rFonts w:ascii="Cambria Math" w:eastAsiaTheme="minorEastAsia" w:hAnsi="Cambria Math" w:cstheme="minorBidi"/>
                              </w:rPr>
                              <m:t>e</m:t>
                            </m:r>
                          </m:sub>
                        </m:sSub>
                      </m:num>
                      <m:den>
                        <m:sSub>
                          <m:sSubPr>
                            <m:ctrlPr>
                              <w:rPr>
                                <w:rFonts w:ascii="Cambria Math" w:eastAsiaTheme="minorEastAsia" w:hAnsi="Cambria Math" w:cstheme="minorBidi"/>
                                <w:i/>
                              </w:rPr>
                            </m:ctrlPr>
                          </m:sSubPr>
                          <m:e>
                            <m:r>
                              <w:rPr>
                                <w:rFonts w:ascii="Cambria Math" w:eastAsiaTheme="minorEastAsia" w:hAnsi="Cambria Math" w:cstheme="minorBidi"/>
                              </w:rPr>
                              <m:t>Q</m:t>
                            </m:r>
                          </m:e>
                          <m:sub>
                            <m:r>
                              <w:rPr>
                                <w:rFonts w:ascii="Cambria Math" w:eastAsiaTheme="minorEastAsia" w:hAnsi="Cambria Math" w:cstheme="minorBidi"/>
                              </w:rPr>
                              <m:t>v</m:t>
                            </m:r>
                          </m:sub>
                        </m:sSub>
                      </m:den>
                    </m:f>
                  </m:e>
                </m:d>
                <m:r>
                  <w:rPr>
                    <w:rFonts w:ascii="Cambria Math" w:eastAsiaTheme="minorEastAsia" w:hAnsi="Cambria Math" w:cstheme="minorBidi"/>
                  </w:rPr>
                  <m:t>×100%=</m:t>
                </m:r>
                <m:f>
                  <m:fPr>
                    <m:ctrlPr>
                      <w:rPr>
                        <w:rFonts w:ascii="Cambria Math" w:eastAsiaTheme="minorEastAsia" w:hAnsi="Cambria Math" w:cstheme="minorBidi"/>
                        <w:i/>
                      </w:rPr>
                    </m:ctrlPr>
                  </m:fPr>
                  <m:num>
                    <m:r>
                      <w:rPr>
                        <w:rFonts w:ascii="Cambria Math" w:eastAsiaTheme="minorEastAsia" w:hAnsi="Cambria Math" w:cstheme="minorBidi"/>
                      </w:rPr>
                      <m:t>0.83</m:t>
                    </m:r>
                  </m:num>
                  <m:den>
                    <m:r>
                      <w:rPr>
                        <w:rFonts w:ascii="Cambria Math" w:eastAsiaTheme="minorEastAsia" w:hAnsi="Cambria Math" w:cstheme="minorBidi"/>
                      </w:rPr>
                      <m:t>0.85</m:t>
                    </m:r>
                  </m:den>
                </m:f>
                <m:r>
                  <w:rPr>
                    <w:rFonts w:ascii="Cambria Math" w:eastAsiaTheme="minorEastAsia" w:hAnsi="Cambria Math" w:cstheme="minorBidi"/>
                  </w:rPr>
                  <m:t>×100=98%</m:t>
                </m:r>
              </m:oMath>
            </m:oMathPara>
          </w:p>
        </w:tc>
        <w:tc>
          <w:tcPr>
            <w:tcW w:w="815" w:type="dxa"/>
          </w:tcPr>
          <w:p w14:paraId="11A50866" w14:textId="52888492" w:rsidR="00874823" w:rsidRPr="00A4782F" w:rsidRDefault="00874823" w:rsidP="007C2E4B">
            <w:pPr>
              <w:pStyle w:val="Caption"/>
              <w:jc w:val="right"/>
              <w:rPr>
                <w:rFonts w:asciiTheme="minorBidi" w:hAnsiTheme="minorBidi" w:cstheme="minorBidi"/>
              </w:rPr>
            </w:pPr>
            <w:bookmarkStart w:id="403" w:name="_Ref152055598"/>
            <w:bookmarkStart w:id="404" w:name="_Toc152142455"/>
            <w:r w:rsidRPr="00A4782F">
              <w:rPr>
                <w:rFonts w:asciiTheme="minorBidi" w:hAnsiTheme="minorBidi" w:cstheme="minorBidi"/>
              </w:rPr>
              <w:t>(</w:t>
            </w:r>
            <w:r>
              <w:rPr>
                <w:rFonts w:asciiTheme="minorBidi" w:hAnsiTheme="minorBidi" w:cstheme="minorBidi"/>
              </w:rPr>
              <w:fldChar w:fldCharType="begin"/>
            </w:r>
            <w:r>
              <w:rPr>
                <w:rFonts w:asciiTheme="minorBidi" w:hAnsiTheme="minorBidi" w:cstheme="minorBidi"/>
              </w:rPr>
              <w:instrText xml:space="preserve"> STYLEREF 1 \s </w:instrText>
            </w:r>
            <w:r>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7</w:t>
            </w:r>
            <w:r>
              <w:rPr>
                <w:rFonts w:asciiTheme="minorBidi" w:hAnsiTheme="minorBidi" w:cstheme="minorBidi"/>
              </w:rPr>
              <w:fldChar w:fldCharType="end"/>
            </w:r>
            <w:r>
              <w:rPr>
                <w:rFonts w:asciiTheme="minorBidi" w:hAnsiTheme="minorBidi" w:cstheme="minorBidi"/>
              </w:rPr>
              <w:noBreakHyphen/>
            </w:r>
            <w:r>
              <w:rPr>
                <w:rFonts w:asciiTheme="minorBidi" w:hAnsiTheme="minorBidi" w:cstheme="minorBidi"/>
              </w:rPr>
              <w:fldChar w:fldCharType="begin"/>
            </w:r>
            <w:r>
              <w:rPr>
                <w:rFonts w:asciiTheme="minorBidi" w:hAnsiTheme="minorBidi" w:cstheme="minorBidi"/>
              </w:rPr>
              <w:instrText xml:space="preserve"> SEQ Equation \* ARABIC \s 1 </w:instrText>
            </w:r>
            <w:r>
              <w:rPr>
                <w:rFonts w:asciiTheme="minorBidi" w:hAnsiTheme="minorBidi" w:cstheme="minorBidi"/>
              </w:rPr>
              <w:fldChar w:fldCharType="separate"/>
            </w:r>
            <w:r w:rsidR="00772689">
              <w:rPr>
                <w:rFonts w:asciiTheme="minorBidi" w:hAnsiTheme="minorBidi" w:cstheme="minorBidi"/>
                <w:noProof/>
              </w:rPr>
              <w:t>2</w:t>
            </w:r>
            <w:r>
              <w:rPr>
                <w:rFonts w:asciiTheme="minorBidi" w:hAnsiTheme="minorBidi" w:cstheme="minorBidi"/>
              </w:rPr>
              <w:fldChar w:fldCharType="end"/>
            </w:r>
            <w:r w:rsidRPr="00A4782F">
              <w:rPr>
                <w:rFonts w:asciiTheme="minorBidi" w:hAnsiTheme="minorBidi" w:cstheme="minorBidi"/>
              </w:rPr>
              <w:t>)</w:t>
            </w:r>
            <w:bookmarkEnd w:id="403"/>
            <w:bookmarkEnd w:id="404"/>
          </w:p>
        </w:tc>
      </w:tr>
    </w:tbl>
    <w:p w14:paraId="72D36349" w14:textId="0FB4DE5A" w:rsidR="00BF6AAD" w:rsidRDefault="00877FE4" w:rsidP="00705285">
      <w:r>
        <w:t xml:space="preserve">Screenshots of the data sheet </w:t>
      </w:r>
      <w:r w:rsidR="00E37170">
        <w:t xml:space="preserve">for donarite </w:t>
      </w:r>
      <w:r>
        <w:t>and calculator explainer are also shown a</w:t>
      </w:r>
      <w:r w:rsidR="0065607A">
        <w:t xml:space="preserve">t </w:t>
      </w:r>
      <w:r w:rsidR="00997AFB">
        <w:fldChar w:fldCharType="begin"/>
      </w:r>
      <w:r w:rsidR="00997AFB">
        <w:instrText xml:space="preserve"> REF _Ref151719109 \h </w:instrText>
      </w:r>
      <w:r w:rsidR="00997AFB">
        <w:fldChar w:fldCharType="separate"/>
      </w:r>
      <w:r w:rsidR="00772689">
        <w:t xml:space="preserve">Figure </w:t>
      </w:r>
      <w:r w:rsidR="00772689">
        <w:rPr>
          <w:noProof/>
          <w:cs/>
        </w:rPr>
        <w:t>‎</w:t>
      </w:r>
      <w:r w:rsidR="00772689">
        <w:rPr>
          <w:noProof/>
        </w:rPr>
        <w:t>7</w:t>
      </w:r>
      <w:r w:rsidR="00772689">
        <w:noBreakHyphen/>
      </w:r>
      <w:r w:rsidR="00772689">
        <w:rPr>
          <w:noProof/>
        </w:rPr>
        <w:t>3</w:t>
      </w:r>
      <w:r w:rsidR="00997AFB">
        <w:fldChar w:fldCharType="end"/>
      </w:r>
      <w:r w:rsidR="00997AFB">
        <w:t xml:space="preserve"> and </w:t>
      </w:r>
      <w:r w:rsidR="00997AFB">
        <w:fldChar w:fldCharType="begin"/>
      </w:r>
      <w:r w:rsidR="00997AFB">
        <w:instrText xml:space="preserve"> REF _Ref151719132 \h </w:instrText>
      </w:r>
      <w:r w:rsidR="00997AFB">
        <w:fldChar w:fldCharType="separate"/>
      </w:r>
      <w:r w:rsidR="00772689">
        <w:t xml:space="preserve">Figure </w:t>
      </w:r>
      <w:r w:rsidR="00772689">
        <w:rPr>
          <w:noProof/>
          <w:cs/>
        </w:rPr>
        <w:t>‎</w:t>
      </w:r>
      <w:r w:rsidR="00772689">
        <w:rPr>
          <w:noProof/>
        </w:rPr>
        <w:t>7</w:t>
      </w:r>
      <w:r w:rsidR="00772689">
        <w:noBreakHyphen/>
      </w:r>
      <w:r w:rsidR="00772689">
        <w:rPr>
          <w:noProof/>
        </w:rPr>
        <w:t>4</w:t>
      </w:r>
      <w:r w:rsidR="00997AFB">
        <w:fldChar w:fldCharType="end"/>
      </w:r>
      <w:r>
        <w:t xml:space="preserve">. </w:t>
      </w:r>
    </w:p>
    <w:p w14:paraId="23361FA6" w14:textId="05E1330A" w:rsidR="00425533" w:rsidRDefault="001E0F5B" w:rsidP="00705285">
      <w:r>
        <w:t>Whilst the calculations in excel are complex, they are ripe for automation in an app-based system</w:t>
      </w:r>
      <w:r w:rsidR="00A679F6">
        <w:t>.</w:t>
      </w:r>
      <w:r w:rsidR="00CA5941">
        <w:t xml:space="preserve"> </w:t>
      </w:r>
      <w:r w:rsidR="00D57CD4">
        <w:t xml:space="preserve">To provide the first responder with confidence, </w:t>
      </w:r>
      <w:r w:rsidR="00D63945">
        <w:t xml:space="preserve">the outcome of calculator use for four </w:t>
      </w:r>
      <w:r w:rsidR="00E937FF">
        <w:t xml:space="preserve">other </w:t>
      </w:r>
      <w:r w:rsidR="002C7C7B">
        <w:t xml:space="preserve">HME </w:t>
      </w:r>
      <w:r w:rsidR="00D63945">
        <w:t xml:space="preserve">compositions </w:t>
      </w:r>
      <w:r w:rsidR="002C7C7B">
        <w:t>complied from the</w:t>
      </w:r>
      <w:r w:rsidR="00D63945">
        <w:t xml:space="preserve"> PGS list of ECP are shown at</w:t>
      </w:r>
      <w:r w:rsidR="002D7B4D">
        <w:t xml:space="preserve"> </w:t>
      </w:r>
      <w:r w:rsidR="00B522D9">
        <w:fldChar w:fldCharType="begin"/>
      </w:r>
      <w:r w:rsidR="00B522D9">
        <w:instrText xml:space="preserve"> REF _Ref152057688 \h </w:instrText>
      </w:r>
      <w:r w:rsidR="00B522D9">
        <w:fldChar w:fldCharType="separate"/>
      </w:r>
      <w:r w:rsidR="00772689">
        <w:t xml:space="preserve">Table </w:t>
      </w:r>
      <w:r w:rsidR="00772689">
        <w:rPr>
          <w:noProof/>
          <w:cs/>
        </w:rPr>
        <w:t>‎</w:t>
      </w:r>
      <w:r w:rsidR="00772689">
        <w:rPr>
          <w:noProof/>
        </w:rPr>
        <w:t>7</w:t>
      </w:r>
      <w:r w:rsidR="00772689">
        <w:noBreakHyphen/>
      </w:r>
      <w:r w:rsidR="00772689">
        <w:rPr>
          <w:noProof/>
        </w:rPr>
        <w:t>1</w:t>
      </w:r>
      <w:r w:rsidR="00B522D9">
        <w:fldChar w:fldCharType="end"/>
      </w:r>
      <w:r w:rsidR="002C7C7B">
        <w:t>:</w:t>
      </w:r>
      <w:r w:rsidR="00D63945">
        <w:t xml:space="preserve"> </w:t>
      </w:r>
    </w:p>
    <w:p w14:paraId="0C21E88B" w14:textId="77777777" w:rsidR="00E6345D" w:rsidRDefault="00E6345D" w:rsidP="00C706F5"/>
    <w:p w14:paraId="26EFA489" w14:textId="6720D7C3" w:rsidR="00705285" w:rsidRDefault="00705285" w:rsidP="00C706F5">
      <w:pPr>
        <w:sectPr w:rsidR="00705285" w:rsidSect="00623A81">
          <w:pgSz w:w="11906" w:h="16838" w:code="9"/>
          <w:pgMar w:top="1701" w:right="1701" w:bottom="1701" w:left="1701" w:header="709" w:footer="851" w:gutter="0"/>
          <w:cols w:space="708"/>
          <w:docGrid w:linePitch="360"/>
        </w:sectPr>
      </w:pPr>
    </w:p>
    <w:p w14:paraId="367EBDF3" w14:textId="01F07BD1" w:rsidR="00D438FC" w:rsidRDefault="00D438FC" w:rsidP="00C706F5"/>
    <w:p w14:paraId="4478A0AF" w14:textId="2B5E9799" w:rsidR="00D63945" w:rsidRDefault="002D7B4D" w:rsidP="002D7B4D">
      <w:pPr>
        <w:pStyle w:val="Caption"/>
        <w:jc w:val="center"/>
      </w:pPr>
      <w:bookmarkStart w:id="405" w:name="_Ref152057688"/>
      <w:bookmarkStart w:id="406" w:name="_Toc152159712"/>
      <w:r>
        <w:t xml:space="preserve">Table </w:t>
      </w:r>
      <w:fldSimple w:instr=" STYLEREF 1 \s ">
        <w:r w:rsidR="00772689">
          <w:rPr>
            <w:noProof/>
            <w:cs/>
          </w:rPr>
          <w:t>‎</w:t>
        </w:r>
        <w:r w:rsidR="00772689">
          <w:rPr>
            <w:noProof/>
          </w:rPr>
          <w:t>7</w:t>
        </w:r>
      </w:fldSimple>
      <w:r>
        <w:noBreakHyphen/>
      </w:r>
      <w:fldSimple w:instr=" SEQ Table \* ARABIC \s 1 ">
        <w:r w:rsidR="00772689">
          <w:rPr>
            <w:noProof/>
          </w:rPr>
          <w:t>1</w:t>
        </w:r>
      </w:fldSimple>
      <w:bookmarkEnd w:id="405"/>
      <w:r w:rsidR="00B522D9">
        <w:t xml:space="preserve">: </w:t>
      </w:r>
      <w:r w:rsidRPr="00852E55">
        <w:t>Calculator determinations for 5 PGS precursors</w:t>
      </w:r>
      <w:bookmarkEnd w:id="406"/>
    </w:p>
    <w:tbl>
      <w:tblPr>
        <w:tblStyle w:val="TableGridLight"/>
        <w:tblW w:w="14454" w:type="dxa"/>
        <w:jc w:val="center"/>
        <w:tblLook w:val="04A0" w:firstRow="1" w:lastRow="0" w:firstColumn="1" w:lastColumn="0" w:noHBand="0" w:noVBand="1"/>
      </w:tblPr>
      <w:tblGrid>
        <w:gridCol w:w="2830"/>
        <w:gridCol w:w="4258"/>
        <w:gridCol w:w="3539"/>
        <w:gridCol w:w="3827"/>
      </w:tblGrid>
      <w:tr w:rsidR="00374720" w14:paraId="4FC7B243" w14:textId="77777777" w:rsidTr="004725FA">
        <w:trPr>
          <w:tblHeader/>
          <w:jc w:val="center"/>
        </w:trPr>
        <w:tc>
          <w:tcPr>
            <w:tcW w:w="2830" w:type="dxa"/>
            <w:shd w:val="clear" w:color="auto" w:fill="D9D9D9" w:themeFill="background1" w:themeFillShade="D9"/>
          </w:tcPr>
          <w:p w14:paraId="47952572" w14:textId="5C153942" w:rsidR="00374720" w:rsidRDefault="00374720" w:rsidP="000136B5">
            <w:pPr>
              <w:jc w:val="center"/>
            </w:pPr>
            <w:r>
              <w:t>Composition</w:t>
            </w:r>
          </w:p>
        </w:tc>
        <w:tc>
          <w:tcPr>
            <w:tcW w:w="4258" w:type="dxa"/>
            <w:shd w:val="clear" w:color="auto" w:fill="D9D9D9" w:themeFill="background1" w:themeFillShade="D9"/>
          </w:tcPr>
          <w:p w14:paraId="352DCA05" w14:textId="77777777" w:rsidR="00374720" w:rsidRDefault="00374720" w:rsidP="000136B5">
            <w:pPr>
              <w:jc w:val="center"/>
            </w:pPr>
            <w:r>
              <w:t>PGS ECP Involved</w:t>
            </w:r>
          </w:p>
          <w:p w14:paraId="3FCA7169" w14:textId="55B365D8" w:rsidR="008D75CD" w:rsidRDefault="008D75CD" w:rsidP="000136B5">
            <w:pPr>
              <w:jc w:val="center"/>
            </w:pPr>
            <w:r>
              <w:t>(Chapter 2)</w:t>
            </w:r>
          </w:p>
        </w:tc>
        <w:tc>
          <w:tcPr>
            <w:tcW w:w="3539" w:type="dxa"/>
            <w:shd w:val="clear" w:color="auto" w:fill="D9D9D9" w:themeFill="background1" w:themeFillShade="D9"/>
          </w:tcPr>
          <w:p w14:paraId="2E60F971" w14:textId="05DF0386" w:rsidR="00374720" w:rsidRDefault="00374720" w:rsidP="000136B5">
            <w:pPr>
              <w:jc w:val="center"/>
              <w:rPr>
                <w:vertAlign w:val="subscript"/>
              </w:rPr>
            </w:pPr>
            <w:r>
              <w:t>Q</w:t>
            </w:r>
            <w:r w:rsidRPr="0068042C">
              <w:rPr>
                <w:vertAlign w:val="subscript"/>
              </w:rPr>
              <w:t>TNT</w:t>
            </w:r>
          </w:p>
          <w:p w14:paraId="546DB1AB" w14:textId="0E11E021" w:rsidR="008D75CD" w:rsidRPr="000E1781" w:rsidRDefault="00374720" w:rsidP="004725FA">
            <w:pPr>
              <w:jc w:val="center"/>
            </w:pPr>
            <w:r>
              <w:t>(kJ kg</w:t>
            </w:r>
            <w:r w:rsidRPr="006E608F">
              <w:rPr>
                <w:vertAlign w:val="superscript"/>
              </w:rPr>
              <w:t>-1</w:t>
            </w:r>
            <w:r>
              <w:t>)</w:t>
            </w:r>
            <w:r w:rsidR="004725FA">
              <w:t xml:space="preserve"> </w:t>
            </w:r>
            <w:r w:rsidR="008D75CD">
              <w:t>(Chapter 5)</w:t>
            </w:r>
          </w:p>
        </w:tc>
        <w:tc>
          <w:tcPr>
            <w:tcW w:w="3827" w:type="dxa"/>
            <w:shd w:val="clear" w:color="auto" w:fill="D9D9D9" w:themeFill="background1" w:themeFillShade="D9"/>
          </w:tcPr>
          <w:p w14:paraId="052AA34F" w14:textId="7BA3E247" w:rsidR="00374720" w:rsidRDefault="00374720" w:rsidP="000136B5">
            <w:pPr>
              <w:jc w:val="center"/>
            </w:pPr>
            <w:r>
              <w:t>Remarks</w:t>
            </w:r>
          </w:p>
        </w:tc>
      </w:tr>
      <w:tr w:rsidR="00374720" w14:paraId="4E8916FA" w14:textId="77777777" w:rsidTr="004725FA">
        <w:trPr>
          <w:jc w:val="center"/>
        </w:trPr>
        <w:tc>
          <w:tcPr>
            <w:tcW w:w="2830" w:type="dxa"/>
          </w:tcPr>
          <w:p w14:paraId="3B0EA6C2" w14:textId="3D86994E" w:rsidR="00374720" w:rsidRDefault="00374720" w:rsidP="00C706F5">
            <w:r>
              <w:t>TATP</w:t>
            </w:r>
          </w:p>
        </w:tc>
        <w:tc>
          <w:tcPr>
            <w:tcW w:w="4258" w:type="dxa"/>
          </w:tcPr>
          <w:p w14:paraId="6495A431" w14:textId="28A3A929" w:rsidR="00374720" w:rsidRDefault="00374720" w:rsidP="000136B5">
            <w:pPr>
              <w:jc w:val="left"/>
            </w:pPr>
            <w:r>
              <w:t>Acetone (PGS)</w:t>
            </w:r>
          </w:p>
          <w:p w14:paraId="4CB84D56" w14:textId="4AC5E32E" w:rsidR="00374720" w:rsidRDefault="00374720" w:rsidP="000136B5">
            <w:pPr>
              <w:jc w:val="left"/>
            </w:pPr>
            <w:r>
              <w:t>CHP (PGS)</w:t>
            </w:r>
          </w:p>
          <w:p w14:paraId="3C2021F7" w14:textId="1DD2FD86" w:rsidR="00374720" w:rsidRDefault="00374720" w:rsidP="000136B5">
            <w:pPr>
              <w:jc w:val="left"/>
            </w:pPr>
            <w:r>
              <w:t>Sulphuric Acid (PGS)</w:t>
            </w:r>
          </w:p>
        </w:tc>
        <w:tc>
          <w:tcPr>
            <w:tcW w:w="3539" w:type="dxa"/>
          </w:tcPr>
          <w:p w14:paraId="37C3D121" w14:textId="7AA154B0" w:rsidR="00374720" w:rsidRDefault="00AC3058" w:rsidP="000136B5">
            <w:pPr>
              <w:jc w:val="center"/>
            </w:pPr>
            <w:r>
              <w:t>0.8</w:t>
            </w:r>
            <w:r w:rsidR="002C6B01">
              <w:t>9</w:t>
            </w:r>
          </w:p>
        </w:tc>
        <w:tc>
          <w:tcPr>
            <w:tcW w:w="3827" w:type="dxa"/>
          </w:tcPr>
          <w:p w14:paraId="5D3ED548" w14:textId="6ADCC48B" w:rsidR="00374720" w:rsidRPr="00AA79AF" w:rsidRDefault="00AA79AF" w:rsidP="00C706F5">
            <w:r>
              <w:t>Literature value for Q</w:t>
            </w:r>
            <w:r w:rsidRPr="00560E57">
              <w:rPr>
                <w:vertAlign w:val="subscript"/>
              </w:rPr>
              <w:t>tnt</w:t>
            </w:r>
            <w:r>
              <w:rPr>
                <w:vertAlign w:val="subscript"/>
              </w:rPr>
              <w:t xml:space="preserve"> </w:t>
            </w:r>
            <w:r w:rsidR="005C2014">
              <w:t>0.</w:t>
            </w:r>
            <w:r w:rsidR="00771F02">
              <w:t>71</w:t>
            </w:r>
            <w:sdt>
              <w:sdtPr>
                <w:id w:val="1771441002"/>
                <w:citation/>
              </w:sdtPr>
              <w:sdtEndPr/>
              <w:sdtContent>
                <w:r w:rsidR="00262BA2">
                  <w:fldChar w:fldCharType="begin"/>
                </w:r>
                <w:r w:rsidR="00262BA2">
                  <w:instrText xml:space="preserve"> CITATION Fed60 \l 2057 </w:instrText>
                </w:r>
                <w:r w:rsidR="00262BA2">
                  <w:fldChar w:fldCharType="separate"/>
                </w:r>
                <w:r w:rsidR="00580D52">
                  <w:rPr>
                    <w:noProof/>
                  </w:rPr>
                  <w:t xml:space="preserve"> [117]</w:t>
                </w:r>
                <w:r w:rsidR="00262BA2">
                  <w:fldChar w:fldCharType="end"/>
                </w:r>
              </w:sdtContent>
            </w:sdt>
            <w:r w:rsidR="005C2014">
              <w:t xml:space="preserve"> </w:t>
            </w:r>
            <w:r w:rsidR="00262BA2">
              <w:t xml:space="preserve">– 1.16 </w:t>
            </w:r>
            <w:sdt>
              <w:sdtPr>
                <w:id w:val="1430160367"/>
                <w:citation/>
              </w:sdtPr>
              <w:sdtEndPr/>
              <w:sdtContent>
                <w:r w:rsidR="00DC3C71">
                  <w:fldChar w:fldCharType="begin"/>
                </w:r>
                <w:r w:rsidR="00DC3C71">
                  <w:instrText xml:space="preserve"> CITATION Mav49 \l 2057 </w:instrText>
                </w:r>
                <w:r w:rsidR="00DC3C71">
                  <w:fldChar w:fldCharType="separate"/>
                </w:r>
                <w:r w:rsidR="00580D52">
                  <w:rPr>
                    <w:noProof/>
                  </w:rPr>
                  <w:t>[350]</w:t>
                </w:r>
                <w:r w:rsidR="00DC3C71">
                  <w:fldChar w:fldCharType="end"/>
                </w:r>
              </w:sdtContent>
            </w:sdt>
          </w:p>
        </w:tc>
      </w:tr>
      <w:tr w:rsidR="00374720" w14:paraId="5E7F2A6B" w14:textId="77777777" w:rsidTr="004725FA">
        <w:trPr>
          <w:jc w:val="center"/>
        </w:trPr>
        <w:tc>
          <w:tcPr>
            <w:tcW w:w="2830" w:type="dxa"/>
          </w:tcPr>
          <w:p w14:paraId="7C435D44" w14:textId="5005A2F1" w:rsidR="00374720" w:rsidRDefault="002A02A0" w:rsidP="00C706F5">
            <w:r>
              <w:t>‘Al-</w:t>
            </w:r>
            <w:r w:rsidR="00374720">
              <w:t>Shabaab</w:t>
            </w:r>
            <w:r>
              <w:t>’</w:t>
            </w:r>
            <w:r w:rsidR="00374720">
              <w:t xml:space="preserve"> Dynamite</w:t>
            </w:r>
          </w:p>
        </w:tc>
        <w:tc>
          <w:tcPr>
            <w:tcW w:w="4258" w:type="dxa"/>
          </w:tcPr>
          <w:p w14:paraId="361B8482" w14:textId="26FC56D5" w:rsidR="00374720" w:rsidRDefault="00374720" w:rsidP="000136B5">
            <w:pPr>
              <w:jc w:val="left"/>
            </w:pPr>
            <w:r>
              <w:t>Potassium Nitrate</w:t>
            </w:r>
            <w:r w:rsidR="006E0410">
              <w:t xml:space="preserve"> (0.45)</w:t>
            </w:r>
            <w:r w:rsidR="00035566">
              <w:t xml:space="preserve"> (PGS)</w:t>
            </w:r>
          </w:p>
          <w:p w14:paraId="1FF8C4C8" w14:textId="2332F91F" w:rsidR="00374720" w:rsidRDefault="00374720" w:rsidP="000136B5">
            <w:pPr>
              <w:jc w:val="left"/>
            </w:pPr>
            <w:r>
              <w:t>Charcoal</w:t>
            </w:r>
            <w:r w:rsidR="00857317">
              <w:t xml:space="preserve"> (0.15)</w:t>
            </w:r>
          </w:p>
          <w:p w14:paraId="5EF2EB05" w14:textId="77777777" w:rsidR="00FE0E1C" w:rsidRDefault="001367FF" w:rsidP="000136B5">
            <w:pPr>
              <w:jc w:val="left"/>
            </w:pPr>
            <w:r>
              <w:t>NG</w:t>
            </w:r>
            <w:r w:rsidR="00857317">
              <w:t xml:space="preserve"> (0.4</w:t>
            </w:r>
            <w:r w:rsidR="00EC5075">
              <w:t xml:space="preserve">0) </w:t>
            </w:r>
          </w:p>
          <w:p w14:paraId="3F5E01D9" w14:textId="3463424A" w:rsidR="00374720" w:rsidRDefault="00EC5075" w:rsidP="000136B5">
            <w:pPr>
              <w:jc w:val="left"/>
            </w:pPr>
            <w:r>
              <w:t>(N</w:t>
            </w:r>
            <w:r w:rsidR="00374720">
              <w:t>itric Acid</w:t>
            </w:r>
            <w:r w:rsidR="00C11F85">
              <w:t xml:space="preserve"> (PGS)</w:t>
            </w:r>
            <w:r>
              <w:t>, S</w:t>
            </w:r>
            <w:r w:rsidR="00374720">
              <w:t>ulphuric Acid</w:t>
            </w:r>
            <w:r w:rsidR="00C11F85">
              <w:t xml:space="preserve"> PGS)</w:t>
            </w:r>
            <w:r>
              <w:t xml:space="preserve">, </w:t>
            </w:r>
            <w:r w:rsidR="00374720">
              <w:t>Glycerol</w:t>
            </w:r>
            <w:r>
              <w:t>)</w:t>
            </w:r>
            <w:r w:rsidR="003B6123">
              <w:t>)</w:t>
            </w:r>
          </w:p>
        </w:tc>
        <w:tc>
          <w:tcPr>
            <w:tcW w:w="3539" w:type="dxa"/>
          </w:tcPr>
          <w:p w14:paraId="1479BD53" w14:textId="488F3225" w:rsidR="00374720" w:rsidRDefault="00374720" w:rsidP="000136B5">
            <w:pPr>
              <w:jc w:val="center"/>
            </w:pPr>
            <w:r>
              <w:t>1.26</w:t>
            </w:r>
          </w:p>
        </w:tc>
        <w:tc>
          <w:tcPr>
            <w:tcW w:w="3827" w:type="dxa"/>
          </w:tcPr>
          <w:p w14:paraId="2457FC84" w14:textId="58D2C93F" w:rsidR="00374720" w:rsidRDefault="00CC4821" w:rsidP="00C706F5">
            <w:r>
              <w:t>There is no current literature value provided for</w:t>
            </w:r>
            <w:r w:rsidR="005C0F8A">
              <w:t xml:space="preserve"> Shabaab Dynamite</w:t>
            </w:r>
            <w:r w:rsidR="001367FF">
              <w:t>. However</w:t>
            </w:r>
            <w:r w:rsidR="00694E5B">
              <w:t>,</w:t>
            </w:r>
            <w:r w:rsidR="001367FF">
              <w:t xml:space="preserve"> the heat of explosion is driven by the NG content</w:t>
            </w:r>
            <w:r w:rsidR="00694E5B">
              <w:t xml:space="preserve">, with </w:t>
            </w:r>
            <w:r w:rsidR="00851D2E">
              <w:t xml:space="preserve">the composition </w:t>
            </w:r>
            <w:r w:rsidR="004478CA">
              <w:t xml:space="preserve">first </w:t>
            </w:r>
            <w:r w:rsidR="00851D2E">
              <w:t xml:space="preserve">published by Phokion </w:t>
            </w:r>
            <w:sdt>
              <w:sdtPr>
                <w:id w:val="341748878"/>
                <w:citation/>
              </w:sdtPr>
              <w:sdtEndPr/>
              <w:sdtContent>
                <w:r w:rsidR="00851D2E">
                  <w:fldChar w:fldCharType="begin"/>
                </w:r>
                <w:r w:rsidR="00851D2E">
                  <w:instrText xml:space="preserve"> CITATION Pho281 \l 2057 </w:instrText>
                </w:r>
                <w:r w:rsidR="00851D2E">
                  <w:fldChar w:fldCharType="separate"/>
                </w:r>
                <w:r w:rsidR="00580D52">
                  <w:rPr>
                    <w:noProof/>
                  </w:rPr>
                  <w:t>[22]</w:t>
                </w:r>
                <w:r w:rsidR="00851D2E">
                  <w:fldChar w:fldCharType="end"/>
                </w:r>
              </w:sdtContent>
            </w:sdt>
            <w:r w:rsidR="005C0F8A">
              <w:t xml:space="preserve"> </w:t>
            </w:r>
            <w:r w:rsidR="004478CA">
              <w:t>in 1928.</w:t>
            </w:r>
          </w:p>
        </w:tc>
      </w:tr>
      <w:tr w:rsidR="00374720" w14:paraId="2744AA32" w14:textId="77777777" w:rsidTr="004725FA">
        <w:trPr>
          <w:jc w:val="center"/>
        </w:trPr>
        <w:tc>
          <w:tcPr>
            <w:tcW w:w="2830" w:type="dxa"/>
          </w:tcPr>
          <w:p w14:paraId="4F8B3C3D" w14:textId="65BD95D0" w:rsidR="00374720" w:rsidRDefault="00374720" w:rsidP="00C706F5">
            <w:r>
              <w:t>Cheddite</w:t>
            </w:r>
          </w:p>
        </w:tc>
        <w:tc>
          <w:tcPr>
            <w:tcW w:w="4258" w:type="dxa"/>
          </w:tcPr>
          <w:p w14:paraId="5509B7BE" w14:textId="0A90DF87" w:rsidR="00374720" w:rsidRDefault="00374720" w:rsidP="000136B5">
            <w:pPr>
              <w:jc w:val="left"/>
            </w:pPr>
            <w:r>
              <w:t>PC</w:t>
            </w:r>
            <w:r w:rsidR="00726067">
              <w:t xml:space="preserve"> (0.9)</w:t>
            </w:r>
            <w:r w:rsidR="002B5081">
              <w:t xml:space="preserve"> (PGS)</w:t>
            </w:r>
          </w:p>
          <w:p w14:paraId="2B92C32F" w14:textId="071F590E" w:rsidR="00374720" w:rsidRDefault="00374720" w:rsidP="000136B5">
            <w:pPr>
              <w:jc w:val="left"/>
            </w:pPr>
            <w:r>
              <w:t>Wax</w:t>
            </w:r>
            <w:r w:rsidR="00726067">
              <w:t xml:space="preserve"> (0.1)</w:t>
            </w:r>
          </w:p>
        </w:tc>
        <w:tc>
          <w:tcPr>
            <w:tcW w:w="3539" w:type="dxa"/>
          </w:tcPr>
          <w:p w14:paraId="38569F71" w14:textId="5E48E249" w:rsidR="00374720" w:rsidRDefault="00726067" w:rsidP="000136B5">
            <w:pPr>
              <w:jc w:val="center"/>
            </w:pPr>
            <w:r>
              <w:t>1.</w:t>
            </w:r>
            <w:r w:rsidR="00DD07BD">
              <w:t>19</w:t>
            </w:r>
          </w:p>
        </w:tc>
        <w:tc>
          <w:tcPr>
            <w:tcW w:w="3827" w:type="dxa"/>
          </w:tcPr>
          <w:p w14:paraId="2FBAAB26" w14:textId="3CB93758" w:rsidR="00374720" w:rsidRPr="00126B9F" w:rsidRDefault="003050BC" w:rsidP="00C706F5">
            <w:r>
              <w:t>Literature value for Q</w:t>
            </w:r>
            <w:r w:rsidRPr="00560E57">
              <w:rPr>
                <w:vertAlign w:val="subscript"/>
              </w:rPr>
              <w:t>tnt</w:t>
            </w:r>
            <w:r w:rsidR="00126B9F">
              <w:t xml:space="preserve"> </w:t>
            </w:r>
            <w:r w:rsidR="00707054">
              <w:t xml:space="preserve">1.21 </w:t>
            </w:r>
            <w:sdt>
              <w:sdtPr>
                <w:id w:val="1415517827"/>
                <w:citation/>
              </w:sdtPr>
              <w:sdtEndPr/>
              <w:sdtContent>
                <w:r w:rsidR="00707054">
                  <w:fldChar w:fldCharType="begin"/>
                </w:r>
                <w:r w:rsidR="00707054">
                  <w:instrText xml:space="preserve"> CITATION Fed60 \l 2057 </w:instrText>
                </w:r>
                <w:r w:rsidR="00707054">
                  <w:fldChar w:fldCharType="separate"/>
                </w:r>
                <w:r w:rsidR="00580D52">
                  <w:rPr>
                    <w:noProof/>
                  </w:rPr>
                  <w:t>[117]</w:t>
                </w:r>
                <w:r w:rsidR="00707054">
                  <w:fldChar w:fldCharType="end"/>
                </w:r>
              </w:sdtContent>
            </w:sdt>
          </w:p>
        </w:tc>
      </w:tr>
      <w:tr w:rsidR="00374720" w14:paraId="0D6A416F" w14:textId="77777777" w:rsidTr="004725FA">
        <w:trPr>
          <w:jc w:val="center"/>
        </w:trPr>
        <w:tc>
          <w:tcPr>
            <w:tcW w:w="2830" w:type="dxa"/>
          </w:tcPr>
          <w:p w14:paraId="10420E64" w14:textId="096CD874" w:rsidR="00374720" w:rsidRDefault="00374720" w:rsidP="00C706F5">
            <w:r>
              <w:t>HMTD</w:t>
            </w:r>
          </w:p>
        </w:tc>
        <w:tc>
          <w:tcPr>
            <w:tcW w:w="4258" w:type="dxa"/>
          </w:tcPr>
          <w:p w14:paraId="344E6A1F" w14:textId="77777777" w:rsidR="00374720" w:rsidRDefault="00374720" w:rsidP="000136B5">
            <w:pPr>
              <w:jc w:val="left"/>
            </w:pPr>
            <w:r>
              <w:t>Hexamine</w:t>
            </w:r>
          </w:p>
          <w:p w14:paraId="6BEB1B30" w14:textId="34CCE1AF" w:rsidR="00374720" w:rsidRDefault="00374720" w:rsidP="000136B5">
            <w:pPr>
              <w:jc w:val="left"/>
            </w:pPr>
            <w:r>
              <w:t>CHP</w:t>
            </w:r>
          </w:p>
          <w:p w14:paraId="512EDE14" w14:textId="1894DFE5" w:rsidR="00374720" w:rsidRDefault="00374720" w:rsidP="000136B5">
            <w:pPr>
              <w:jc w:val="left"/>
            </w:pPr>
            <w:r>
              <w:t>Citric Acid</w:t>
            </w:r>
          </w:p>
        </w:tc>
        <w:tc>
          <w:tcPr>
            <w:tcW w:w="3539" w:type="dxa"/>
          </w:tcPr>
          <w:p w14:paraId="0E0A979C" w14:textId="7571AA0C" w:rsidR="00374720" w:rsidRDefault="00705ED4" w:rsidP="000136B5">
            <w:pPr>
              <w:jc w:val="center"/>
            </w:pPr>
            <w:r>
              <w:t>1.22</w:t>
            </w:r>
          </w:p>
        </w:tc>
        <w:tc>
          <w:tcPr>
            <w:tcW w:w="3827" w:type="dxa"/>
          </w:tcPr>
          <w:p w14:paraId="53FF8A52" w14:textId="06036193" w:rsidR="00374720" w:rsidRDefault="002C467A" w:rsidP="00C706F5">
            <w:r>
              <w:t>Literature value for Q</w:t>
            </w:r>
            <w:r w:rsidRPr="00560E57">
              <w:rPr>
                <w:vertAlign w:val="subscript"/>
              </w:rPr>
              <w:t>tnt</w:t>
            </w:r>
            <w:r>
              <w:t xml:space="preserve"> </w:t>
            </w:r>
            <w:r w:rsidR="00102F56">
              <w:t>1.10</w:t>
            </w:r>
            <w:sdt>
              <w:sdtPr>
                <w:id w:val="1146098165"/>
                <w:citation/>
              </w:sdtPr>
              <w:sdtEndPr/>
              <w:sdtContent>
                <w:r w:rsidR="00BB7E3F">
                  <w:fldChar w:fldCharType="begin"/>
                </w:r>
                <w:r w:rsidR="00BB7E3F">
                  <w:instrText xml:space="preserve"> CITATION Mat13 \l 2057 </w:instrText>
                </w:r>
                <w:r w:rsidR="00BB7E3F">
                  <w:fldChar w:fldCharType="separate"/>
                </w:r>
                <w:r w:rsidR="00580D52">
                  <w:rPr>
                    <w:noProof/>
                  </w:rPr>
                  <w:t xml:space="preserve"> [34]</w:t>
                </w:r>
                <w:r w:rsidR="00BB7E3F">
                  <w:fldChar w:fldCharType="end"/>
                </w:r>
              </w:sdtContent>
            </w:sdt>
            <w:r>
              <w:t xml:space="preserve"> </w:t>
            </w:r>
            <w:sdt>
              <w:sdtPr>
                <w:id w:val="888234902"/>
                <w:citation/>
              </w:sdtPr>
              <w:sdtEndPr/>
              <w:sdtContent>
                <w:r w:rsidR="00BB7E3F">
                  <w:fldChar w:fldCharType="begin"/>
                </w:r>
                <w:r w:rsidR="00BB7E3F">
                  <w:instrText xml:space="preserve"> CITATION Ily06 \l 2057 </w:instrText>
                </w:r>
                <w:r w:rsidR="00BB7E3F">
                  <w:fldChar w:fldCharType="separate"/>
                </w:r>
                <w:r w:rsidR="00580D52">
                  <w:rPr>
                    <w:noProof/>
                  </w:rPr>
                  <w:t>[351]</w:t>
                </w:r>
                <w:r w:rsidR="00BB7E3F">
                  <w:fldChar w:fldCharType="end"/>
                </w:r>
              </w:sdtContent>
            </w:sdt>
          </w:p>
        </w:tc>
      </w:tr>
      <w:tr w:rsidR="00374720" w14:paraId="640BA15E" w14:textId="77777777" w:rsidTr="004725FA">
        <w:trPr>
          <w:jc w:val="center"/>
        </w:trPr>
        <w:tc>
          <w:tcPr>
            <w:tcW w:w="2830" w:type="dxa"/>
          </w:tcPr>
          <w:p w14:paraId="4246E11D" w14:textId="36E8B3FB" w:rsidR="00374720" w:rsidRDefault="00374720" w:rsidP="00C706F5">
            <w:r>
              <w:t>Lead Azide</w:t>
            </w:r>
          </w:p>
        </w:tc>
        <w:tc>
          <w:tcPr>
            <w:tcW w:w="4258" w:type="dxa"/>
          </w:tcPr>
          <w:p w14:paraId="219207D4" w14:textId="0EBF5DA4" w:rsidR="00374720" w:rsidRDefault="00374720" w:rsidP="000136B5">
            <w:pPr>
              <w:jc w:val="left"/>
            </w:pPr>
            <w:r>
              <w:t>Sodium Azide</w:t>
            </w:r>
          </w:p>
          <w:p w14:paraId="3436F37F" w14:textId="514A1A06" w:rsidR="00374720" w:rsidRDefault="00374720" w:rsidP="000136B5">
            <w:pPr>
              <w:jc w:val="left"/>
            </w:pPr>
            <w:r>
              <w:t>Lead Nitrate</w:t>
            </w:r>
          </w:p>
        </w:tc>
        <w:tc>
          <w:tcPr>
            <w:tcW w:w="3539" w:type="dxa"/>
          </w:tcPr>
          <w:p w14:paraId="3B28206F" w14:textId="02BAB133" w:rsidR="00374720" w:rsidRDefault="00374720" w:rsidP="000136B5">
            <w:pPr>
              <w:jc w:val="center"/>
            </w:pPr>
            <w:r>
              <w:t>0.39</w:t>
            </w:r>
          </w:p>
        </w:tc>
        <w:tc>
          <w:tcPr>
            <w:tcW w:w="3827" w:type="dxa"/>
          </w:tcPr>
          <w:p w14:paraId="47C823A1" w14:textId="4509DDF0" w:rsidR="00374720" w:rsidRDefault="00374720" w:rsidP="00C706F5">
            <w:r>
              <w:t>Literature value for Q</w:t>
            </w:r>
            <w:r w:rsidRPr="00560E57">
              <w:rPr>
                <w:vertAlign w:val="subscript"/>
              </w:rPr>
              <w:t>tnt</w:t>
            </w:r>
            <w:r>
              <w:t xml:space="preserve"> 0.39 </w:t>
            </w:r>
            <w:sdt>
              <w:sdtPr>
                <w:id w:val="609251434"/>
                <w:citation/>
              </w:sdtPr>
              <w:sdtEndPr/>
              <w:sdtContent>
                <w:r>
                  <w:fldChar w:fldCharType="begin"/>
                </w:r>
                <w:r>
                  <w:instrText xml:space="preserve"> CITATION Tom71 \l 2057 </w:instrText>
                </w:r>
                <w:r>
                  <w:fldChar w:fldCharType="separate"/>
                </w:r>
                <w:r w:rsidR="00580D52">
                  <w:rPr>
                    <w:noProof/>
                  </w:rPr>
                  <w:t>[352]</w:t>
                </w:r>
                <w:r>
                  <w:fldChar w:fldCharType="end"/>
                </w:r>
              </w:sdtContent>
            </w:sdt>
          </w:p>
        </w:tc>
      </w:tr>
    </w:tbl>
    <w:p w14:paraId="7745681D" w14:textId="411D9B40" w:rsidR="00425533" w:rsidRDefault="002C7C7B" w:rsidP="00C706F5">
      <w:r>
        <w:t>As can be seen from this table</w:t>
      </w:r>
      <w:r w:rsidR="005F0BAD">
        <w:t>,</w:t>
      </w:r>
      <w:r>
        <w:t xml:space="preserve"> the </w:t>
      </w:r>
      <w:r w:rsidR="006B13A1">
        <w:t>calculator is intuitive and rapidly determines the products of detonation based on stoichiometry</w:t>
      </w:r>
      <w:r w:rsidR="00487526">
        <w:t>.</w:t>
      </w:r>
      <w:r w:rsidR="00B32111">
        <w:t xml:space="preserve"> It should be </w:t>
      </w:r>
      <w:r w:rsidR="008E72AA">
        <w:t xml:space="preserve">made available </w:t>
      </w:r>
      <w:r w:rsidR="00B32111">
        <w:t>in every first responder</w:t>
      </w:r>
      <w:r w:rsidR="008E4758">
        <w:t>’</w:t>
      </w:r>
      <w:r w:rsidR="00B32111">
        <w:t>s EOD toolkit.</w:t>
      </w:r>
    </w:p>
    <w:p w14:paraId="7C853E95" w14:textId="77777777" w:rsidR="00003C15" w:rsidRDefault="00003C15" w:rsidP="00C706F5"/>
    <w:p w14:paraId="0766741D" w14:textId="43A708C8" w:rsidR="00003C15" w:rsidRDefault="00003C15" w:rsidP="00C706F5">
      <w:pPr>
        <w:sectPr w:rsidR="00003C15" w:rsidSect="00425533">
          <w:pgSz w:w="16838" w:h="11906" w:orient="landscape" w:code="9"/>
          <w:pgMar w:top="1701" w:right="1701" w:bottom="1701" w:left="1701" w:header="709" w:footer="851" w:gutter="0"/>
          <w:cols w:space="708"/>
          <w:docGrid w:linePitch="360"/>
        </w:sectPr>
      </w:pPr>
    </w:p>
    <w:p w14:paraId="43757046" w14:textId="2A9CEF49" w:rsidR="00A679F6" w:rsidRDefault="00A679F6" w:rsidP="000B50C4">
      <w:pPr>
        <w:pStyle w:val="Caption"/>
        <w:jc w:val="center"/>
      </w:pPr>
      <w:bookmarkStart w:id="407" w:name="_Ref143942382"/>
      <w:bookmarkStart w:id="408" w:name="_Toc152159669"/>
      <w:r>
        <w:t xml:space="preserve">Figure </w:t>
      </w:r>
      <w:fldSimple w:instr=" STYLEREF 1 \s ">
        <w:r w:rsidR="00772689">
          <w:rPr>
            <w:noProof/>
            <w:cs/>
          </w:rPr>
          <w:t>‎</w:t>
        </w:r>
        <w:r w:rsidR="00772689">
          <w:rPr>
            <w:noProof/>
          </w:rPr>
          <w:t>7</w:t>
        </w:r>
      </w:fldSimple>
      <w:r w:rsidR="00C86620">
        <w:noBreakHyphen/>
      </w:r>
      <w:fldSimple w:instr=" SEQ Figure \* ARABIC \s 1 ">
        <w:r w:rsidR="00772689">
          <w:rPr>
            <w:noProof/>
          </w:rPr>
          <w:t>2</w:t>
        </w:r>
      </w:fldSimple>
      <w:bookmarkEnd w:id="407"/>
      <w:r>
        <w:t>: Excel Version of HME Performance Calculator - Donarite</w:t>
      </w:r>
      <w:bookmarkEnd w:id="408"/>
    </w:p>
    <w:p w14:paraId="3C80C166" w14:textId="5E2F7FCC" w:rsidR="00CA5941" w:rsidRDefault="00AB5265" w:rsidP="00001B3D">
      <w:pPr>
        <w:jc w:val="center"/>
      </w:pPr>
      <w:r>
        <w:rPr>
          <w:noProof/>
        </w:rPr>
        <w:drawing>
          <wp:inline distT="0" distB="0" distL="0" distR="0" wp14:anchorId="5F469936" wp14:editId="7E5D5436">
            <wp:extent cx="7035800" cy="4853305"/>
            <wp:effectExtent l="0" t="0" r="0" b="0"/>
            <wp:docPr id="751204876" name="Picture 1" descr="A screenshot of a spreadshee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51204876" name="Picture 1" descr="A screenshot of a spreadsheet&#10;&#10;Description automatically generated"/>
                    <pic:cNvPicPr/>
                  </pic:nvPicPr>
                  <pic:blipFill>
                    <a:blip r:embed="rId46" cstate="print">
                      <a:extLst>
                        <a:ext uri="{28A0092B-C50C-407E-A947-70E740481C1C}">
                          <a14:useLocalDpi xmlns:a14="http://schemas.microsoft.com/office/drawing/2010/main" val="0"/>
                        </a:ext>
                      </a:extLst>
                    </a:blip>
                    <a:stretch>
                      <a:fillRect/>
                    </a:stretch>
                  </pic:blipFill>
                  <pic:spPr>
                    <a:xfrm>
                      <a:off x="0" y="0"/>
                      <a:ext cx="7042072" cy="4857631"/>
                    </a:xfrm>
                    <a:prstGeom prst="rect">
                      <a:avLst/>
                    </a:prstGeom>
                  </pic:spPr>
                </pic:pic>
              </a:graphicData>
            </a:graphic>
          </wp:inline>
        </w:drawing>
      </w:r>
    </w:p>
    <w:p w14:paraId="46C5330B" w14:textId="0A1CA69E" w:rsidR="008C2926" w:rsidRDefault="008C2926" w:rsidP="008C2926">
      <w:pPr>
        <w:pStyle w:val="Caption"/>
        <w:jc w:val="center"/>
      </w:pPr>
      <w:bookmarkStart w:id="409" w:name="_Ref151719109"/>
      <w:bookmarkStart w:id="410" w:name="_Toc152159670"/>
      <w:r>
        <w:t xml:space="preserve">Figure </w:t>
      </w:r>
      <w:fldSimple w:instr=" STYLEREF 1 \s ">
        <w:r w:rsidR="00772689">
          <w:rPr>
            <w:noProof/>
            <w:cs/>
          </w:rPr>
          <w:t>‎</w:t>
        </w:r>
        <w:r w:rsidR="00772689">
          <w:rPr>
            <w:noProof/>
          </w:rPr>
          <w:t>7</w:t>
        </w:r>
      </w:fldSimple>
      <w:r w:rsidR="00C86620">
        <w:noBreakHyphen/>
      </w:r>
      <w:fldSimple w:instr=" SEQ Figure \* ARABIC \s 1 ">
        <w:r w:rsidR="00772689">
          <w:rPr>
            <w:noProof/>
          </w:rPr>
          <w:t>3</w:t>
        </w:r>
      </w:fldSimple>
      <w:bookmarkEnd w:id="409"/>
      <w:r>
        <w:t>: Data Sheet for HME Calculator</w:t>
      </w:r>
      <w:bookmarkEnd w:id="410"/>
    </w:p>
    <w:p w14:paraId="2436E05C" w14:textId="46F42283" w:rsidR="00001B3D" w:rsidRDefault="004C3620" w:rsidP="00C706F5">
      <w:r>
        <w:rPr>
          <w:noProof/>
        </w:rPr>
        <w:drawing>
          <wp:inline distT="0" distB="0" distL="0" distR="0" wp14:anchorId="1EDCCA91" wp14:editId="5705434D">
            <wp:extent cx="8421605" cy="4555958"/>
            <wp:effectExtent l="0" t="0" r="0" b="0"/>
            <wp:docPr id="1131425794" name="Picture 113142579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31425794" name="Picture 1131425794"/>
                    <pic:cNvPicPr/>
                  </pic:nvPicPr>
                  <pic:blipFill rotWithShape="1">
                    <a:blip r:embed="rId47">
                      <a:extLst>
                        <a:ext uri="{28A0092B-C50C-407E-A947-70E740481C1C}">
                          <a14:useLocalDpi xmlns:a14="http://schemas.microsoft.com/office/drawing/2010/main" val="0"/>
                        </a:ext>
                      </a:extLst>
                    </a:blip>
                    <a:srcRect l="3359" t="7280" r="5838" b="23207"/>
                    <a:stretch/>
                  </pic:blipFill>
                  <pic:spPr bwMode="auto">
                    <a:xfrm>
                      <a:off x="0" y="0"/>
                      <a:ext cx="8437289" cy="4564443"/>
                    </a:xfrm>
                    <a:prstGeom prst="rect">
                      <a:avLst/>
                    </a:prstGeom>
                    <a:ln>
                      <a:noFill/>
                    </a:ln>
                    <a:extLst>
                      <a:ext uri="{53640926-AAD7-44D8-BBD7-CCE9431645EC}">
                        <a14:shadowObscured xmlns:a14="http://schemas.microsoft.com/office/drawing/2010/main"/>
                      </a:ext>
                    </a:extLst>
                  </pic:spPr>
                </pic:pic>
              </a:graphicData>
            </a:graphic>
          </wp:inline>
        </w:drawing>
      </w:r>
    </w:p>
    <w:p w14:paraId="73D15549" w14:textId="77777777" w:rsidR="008C2926" w:rsidRDefault="008C2926" w:rsidP="00C706F5"/>
    <w:p w14:paraId="65278881" w14:textId="420A3485" w:rsidR="008C2926" w:rsidRDefault="008C2926" w:rsidP="008C2926">
      <w:pPr>
        <w:pStyle w:val="Caption"/>
        <w:jc w:val="center"/>
      </w:pPr>
      <w:bookmarkStart w:id="411" w:name="_Ref151719132"/>
      <w:bookmarkStart w:id="412" w:name="_Toc152159671"/>
      <w:r>
        <w:t xml:space="preserve">Figure </w:t>
      </w:r>
      <w:fldSimple w:instr=" STYLEREF 1 \s ">
        <w:r w:rsidR="00772689">
          <w:rPr>
            <w:noProof/>
            <w:cs/>
          </w:rPr>
          <w:t>‎</w:t>
        </w:r>
        <w:r w:rsidR="00772689">
          <w:rPr>
            <w:noProof/>
          </w:rPr>
          <w:t>7</w:t>
        </w:r>
      </w:fldSimple>
      <w:r w:rsidR="00C86620">
        <w:noBreakHyphen/>
      </w:r>
      <w:fldSimple w:instr=" SEQ Figure \* ARABIC \s 1 ">
        <w:r w:rsidR="00772689">
          <w:rPr>
            <w:noProof/>
          </w:rPr>
          <w:t>4</w:t>
        </w:r>
      </w:fldSimple>
      <w:bookmarkEnd w:id="411"/>
      <w:r>
        <w:t>: Excel Calculator User Guide</w:t>
      </w:r>
      <w:bookmarkEnd w:id="412"/>
    </w:p>
    <w:p w14:paraId="67C95613" w14:textId="08C738A6" w:rsidR="004C3620" w:rsidRDefault="0086704C" w:rsidP="008C2926">
      <w:pPr>
        <w:jc w:val="center"/>
      </w:pPr>
      <w:r w:rsidRPr="0086704C">
        <w:rPr>
          <w:noProof/>
        </w:rPr>
        <w:drawing>
          <wp:inline distT="0" distB="0" distL="0" distR="0" wp14:anchorId="3F942FF1" wp14:editId="5A9E323B">
            <wp:extent cx="5655945" cy="4755602"/>
            <wp:effectExtent l="0" t="0" r="0" b="0"/>
            <wp:docPr id="192864603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28646036" name=""/>
                    <pic:cNvPicPr/>
                  </pic:nvPicPr>
                  <pic:blipFill>
                    <a:blip r:embed="rId48"/>
                    <a:stretch>
                      <a:fillRect/>
                    </a:stretch>
                  </pic:blipFill>
                  <pic:spPr>
                    <a:xfrm>
                      <a:off x="0" y="0"/>
                      <a:ext cx="5659611" cy="4758684"/>
                    </a:xfrm>
                    <a:prstGeom prst="rect">
                      <a:avLst/>
                    </a:prstGeom>
                  </pic:spPr>
                </pic:pic>
              </a:graphicData>
            </a:graphic>
          </wp:inline>
        </w:drawing>
      </w:r>
    </w:p>
    <w:p w14:paraId="328CE983" w14:textId="77777777" w:rsidR="00500AA6" w:rsidRDefault="00500AA6" w:rsidP="00C706F5">
      <w:pPr>
        <w:sectPr w:rsidR="00500AA6" w:rsidSect="00425533">
          <w:pgSz w:w="16838" w:h="11906" w:orient="landscape" w:code="9"/>
          <w:pgMar w:top="1701" w:right="1701" w:bottom="1701" w:left="1701" w:header="709" w:footer="851" w:gutter="0"/>
          <w:cols w:space="708"/>
          <w:docGrid w:linePitch="360"/>
        </w:sectPr>
      </w:pPr>
    </w:p>
    <w:p w14:paraId="3A4C2DC8" w14:textId="4AA1D172" w:rsidR="00404EAC" w:rsidRDefault="00E22C3C" w:rsidP="00C706F5">
      <w:r>
        <w:t xml:space="preserve">For the first responder, calculations </w:t>
      </w:r>
      <w:r w:rsidR="00332D87">
        <w:t>allow the determin</w:t>
      </w:r>
      <w:r>
        <w:t>ation</w:t>
      </w:r>
      <w:r w:rsidR="00332D87">
        <w:t xml:space="preserve"> </w:t>
      </w:r>
      <w:r>
        <w:t>of</w:t>
      </w:r>
      <w:r w:rsidR="00332D87">
        <w:t xml:space="preserve"> likely outcome</w:t>
      </w:r>
      <w:r>
        <w:t>s</w:t>
      </w:r>
      <w:r w:rsidR="00332D87">
        <w:t xml:space="preserve"> </w:t>
      </w:r>
      <w:r>
        <w:t xml:space="preserve">based </w:t>
      </w:r>
      <w:r w:rsidR="00332D87">
        <w:t>o</w:t>
      </w:r>
      <w:r>
        <w:t>n</w:t>
      </w:r>
      <w:r w:rsidR="00332D87">
        <w:t xml:space="preserve"> HME discovery, </w:t>
      </w:r>
      <w:r>
        <w:t xml:space="preserve">the </w:t>
      </w:r>
      <w:r w:rsidR="00C35276">
        <w:t xml:space="preserve">types of </w:t>
      </w:r>
      <w:r>
        <w:t xml:space="preserve">ECP present, </w:t>
      </w:r>
      <w:r w:rsidR="00332D87">
        <w:t>and to plan cordon and evacuation distances.</w:t>
      </w:r>
      <w:r w:rsidR="00294B57">
        <w:t xml:space="preserve"> This is important in pre</w:t>
      </w:r>
      <w:r w:rsidR="0055687B">
        <w:t>-</w:t>
      </w:r>
      <w:r w:rsidR="00294B57">
        <w:t xml:space="preserve"> and post-blast bomb scene management, with Chapter 6 also facilitating blast </w:t>
      </w:r>
      <w:r w:rsidR="00647A62">
        <w:t xml:space="preserve">injury and building damage prediction based </w:t>
      </w:r>
      <w:r w:rsidR="00850C0A">
        <w:t xml:space="preserve">on </w:t>
      </w:r>
      <w:r w:rsidR="00647A62">
        <w:t xml:space="preserve">container geometry and crater size. This latter </w:t>
      </w:r>
      <w:r w:rsidR="00FD46BE">
        <w:t>chapter has significant scope for fu</w:t>
      </w:r>
      <w:r w:rsidR="0073658B">
        <w:t>rther</w:t>
      </w:r>
      <w:r w:rsidR="00FD46BE">
        <w:t xml:space="preserve"> work, </w:t>
      </w:r>
      <w:r w:rsidR="00D67F17">
        <w:t xml:space="preserve">which will be discussed in </w:t>
      </w:r>
      <w:r w:rsidR="009A2389">
        <w:t>Chapter 8.</w:t>
      </w:r>
      <w:r w:rsidR="0073658B">
        <w:t xml:space="preserve"> It will remain an Achilles Heel for some time to come.</w:t>
      </w:r>
    </w:p>
    <w:p w14:paraId="45674061" w14:textId="04C425E7" w:rsidR="006C3495" w:rsidRDefault="006C3495" w:rsidP="00B41124">
      <w:pPr>
        <w:pStyle w:val="Heading2"/>
      </w:pPr>
      <w:bookmarkStart w:id="413" w:name="_Toc152159634"/>
      <w:r>
        <w:t>Scientific Rigour</w:t>
      </w:r>
      <w:bookmarkEnd w:id="413"/>
    </w:p>
    <w:p w14:paraId="1E08A214" w14:textId="0C9F9161" w:rsidR="00A25CBD" w:rsidRPr="00032A83" w:rsidRDefault="00A25CBD" w:rsidP="00935635">
      <w:pPr>
        <w:pStyle w:val="NormalWeb"/>
        <w:spacing w:line="360" w:lineRule="auto"/>
        <w:jc w:val="both"/>
        <w:rPr>
          <w:sz w:val="28"/>
          <w:szCs w:val="28"/>
        </w:rPr>
      </w:pPr>
      <w:r w:rsidRPr="0086628C">
        <w:rPr>
          <w:rFonts w:ascii="ArialMT" w:hAnsi="ArialMT"/>
        </w:rPr>
        <w:t xml:space="preserve">The data gathered and the experiments conducted </w:t>
      </w:r>
      <w:r w:rsidR="0086628C" w:rsidRPr="0086628C">
        <w:rPr>
          <w:rFonts w:ascii="ArialMT" w:hAnsi="ArialMT"/>
        </w:rPr>
        <w:t xml:space="preserve">to determine models and equations </w:t>
      </w:r>
      <w:r w:rsidRPr="0086628C">
        <w:rPr>
          <w:rFonts w:ascii="ArialMT" w:hAnsi="ArialMT"/>
        </w:rPr>
        <w:t xml:space="preserve">provide the narrative to this thesis. </w:t>
      </w:r>
      <w:r w:rsidR="005D6BAC">
        <w:rPr>
          <w:rFonts w:ascii="ArialMT" w:hAnsi="ArialMT"/>
        </w:rPr>
        <w:t>Chapters 5 and 6 introduce simple and effective calculations to determine the heat of explosion and TNT equival</w:t>
      </w:r>
      <w:r w:rsidR="004218E7">
        <w:rPr>
          <w:rFonts w:ascii="ArialMT" w:hAnsi="ArialMT"/>
        </w:rPr>
        <w:t>e</w:t>
      </w:r>
      <w:r w:rsidR="005D6BAC">
        <w:rPr>
          <w:rFonts w:ascii="ArialMT" w:hAnsi="ArialMT"/>
        </w:rPr>
        <w:t xml:space="preserve">nce of </w:t>
      </w:r>
      <w:r w:rsidR="00B3183F">
        <w:rPr>
          <w:rFonts w:ascii="ArialMT" w:hAnsi="ArialMT"/>
        </w:rPr>
        <w:t>HME compositions</w:t>
      </w:r>
      <w:r w:rsidR="004218E7">
        <w:rPr>
          <w:rFonts w:ascii="ArialMT" w:hAnsi="ArialMT"/>
        </w:rPr>
        <w:t xml:space="preserve">, </w:t>
      </w:r>
      <w:r w:rsidR="007D7177">
        <w:rPr>
          <w:rFonts w:ascii="ArialMT" w:hAnsi="ArialMT"/>
        </w:rPr>
        <w:t>addressing specifically the worst-case outcomes for whatever fuel and oxidiser is used.</w:t>
      </w:r>
      <w:r w:rsidR="00C20D4A">
        <w:rPr>
          <w:rFonts w:ascii="ArialMT" w:hAnsi="ArialMT"/>
        </w:rPr>
        <w:t xml:space="preserve"> Chapter 3 introduces Bayesian belief updating to the C-IED </w:t>
      </w:r>
      <w:r w:rsidR="00DC13C3">
        <w:rPr>
          <w:rFonts w:ascii="ArialMT" w:hAnsi="ArialMT"/>
        </w:rPr>
        <w:t>process</w:t>
      </w:r>
      <w:r w:rsidR="00C20D4A">
        <w:rPr>
          <w:rFonts w:ascii="ArialMT" w:hAnsi="ArialMT"/>
        </w:rPr>
        <w:t xml:space="preserve"> </w:t>
      </w:r>
      <w:r w:rsidR="008F6D93">
        <w:rPr>
          <w:rFonts w:ascii="ArialMT" w:hAnsi="ArialMT"/>
        </w:rPr>
        <w:t>to</w:t>
      </w:r>
      <w:r w:rsidR="00C20D4A">
        <w:rPr>
          <w:rFonts w:ascii="ArialMT" w:hAnsi="ArialMT"/>
        </w:rPr>
        <w:t xml:space="preserve"> better define the complexity of human beings in illicit divers</w:t>
      </w:r>
      <w:r w:rsidR="00DC13C3">
        <w:rPr>
          <w:rFonts w:ascii="ArialMT" w:hAnsi="ArialMT"/>
        </w:rPr>
        <w:t>ion and how international efforts could be better applied at point of need.</w:t>
      </w:r>
    </w:p>
    <w:p w14:paraId="4B7AF69F" w14:textId="77777777" w:rsidR="00E03D54" w:rsidRDefault="00E03D54" w:rsidP="00E03D54">
      <w:pPr>
        <w:pStyle w:val="Heading4"/>
      </w:pPr>
      <w:r>
        <w:t>Determining Performance from Heat of Explosion</w:t>
      </w:r>
    </w:p>
    <w:p w14:paraId="16E9AC1D" w14:textId="3951082C" w:rsidR="0059484E" w:rsidRDefault="00FD341B" w:rsidP="009D3ECF">
      <w:r>
        <w:t>As recently as 2023</w:t>
      </w:r>
      <w:r w:rsidR="00935635">
        <w:t xml:space="preserve"> </w:t>
      </w:r>
      <w:sdt>
        <w:sdtPr>
          <w:id w:val="-452095761"/>
          <w:citation/>
        </w:sdtPr>
        <w:sdtEndPr/>
        <w:sdtContent>
          <w:r w:rsidR="00935635">
            <w:fldChar w:fldCharType="begin"/>
          </w:r>
          <w:r w:rsidR="00935635">
            <w:instrText xml:space="preserve"> CITATION Sco23 \l 2057 </w:instrText>
          </w:r>
          <w:r w:rsidR="00935635">
            <w:fldChar w:fldCharType="separate"/>
          </w:r>
          <w:r w:rsidR="00580D52">
            <w:rPr>
              <w:noProof/>
            </w:rPr>
            <w:t>[353]</w:t>
          </w:r>
          <w:r w:rsidR="00935635">
            <w:fldChar w:fldCharType="end"/>
          </w:r>
        </w:sdtContent>
      </w:sdt>
      <w:r>
        <w:t xml:space="preserve">, </w:t>
      </w:r>
      <w:r w:rsidR="00C813CF">
        <w:t>attempts continue to characterize non-ideal explosives</w:t>
      </w:r>
      <w:r w:rsidR="00A50A81">
        <w:t xml:space="preserve"> in terms of </w:t>
      </w:r>
      <w:r w:rsidR="00D8137F">
        <w:t xml:space="preserve">performance and </w:t>
      </w:r>
      <w:r w:rsidR="00A50A81">
        <w:t xml:space="preserve">security threat, focusing on </w:t>
      </w:r>
      <w:r w:rsidR="007150FB">
        <w:t>precise</w:t>
      </w:r>
      <w:r w:rsidR="00A50A81">
        <w:t xml:space="preserve"> compositions</w:t>
      </w:r>
      <w:r w:rsidR="00D8137F">
        <w:t xml:space="preserve">. </w:t>
      </w:r>
      <w:r w:rsidR="00320320">
        <w:t xml:space="preserve">The reality is that </w:t>
      </w:r>
      <w:r w:rsidR="00336FA0">
        <w:t xml:space="preserve">HME </w:t>
      </w:r>
      <w:r w:rsidR="00320320">
        <w:t xml:space="preserve">recipes may be followed </w:t>
      </w:r>
      <w:r w:rsidR="00FC1BE0">
        <w:t xml:space="preserve">by criminals </w:t>
      </w:r>
      <w:r w:rsidR="00320320">
        <w:t>from the internet</w:t>
      </w:r>
      <w:r w:rsidR="00265B5A">
        <w:t>,</w:t>
      </w:r>
      <w:r w:rsidR="00320320">
        <w:t xml:space="preserve"> but yield</w:t>
      </w:r>
      <w:r w:rsidR="003E05F3">
        <w:t>, purity</w:t>
      </w:r>
      <w:r w:rsidR="00FC1BE0">
        <w:t xml:space="preserve">, </w:t>
      </w:r>
      <w:r w:rsidR="003E05F3">
        <w:t>loading density</w:t>
      </w:r>
      <w:r w:rsidR="00EE4EFE">
        <w:t xml:space="preserve">, </w:t>
      </w:r>
      <w:r w:rsidR="00EE4EFE" w:rsidRPr="00EE4EFE">
        <w:t>particle size</w:t>
      </w:r>
      <w:r w:rsidR="00E5600C">
        <w:t>, critical diameter, critical density</w:t>
      </w:r>
      <w:r w:rsidR="00EE4EFE">
        <w:t xml:space="preserve"> and </w:t>
      </w:r>
      <w:r w:rsidR="00EE4EFE" w:rsidRPr="00EE4EFE">
        <w:t>nature of confinement</w:t>
      </w:r>
      <w:r w:rsidR="00EE4EFE">
        <w:t xml:space="preserve"> </w:t>
      </w:r>
      <w:r w:rsidR="003E05F3">
        <w:t>are seldom perfect</w:t>
      </w:r>
      <w:r w:rsidR="00EE4EFE">
        <w:t>.</w:t>
      </w:r>
      <w:r w:rsidR="00CF6CBC">
        <w:t xml:space="preserve"> For example</w:t>
      </w:r>
      <w:r w:rsidR="0059484E">
        <w:t>:</w:t>
      </w:r>
      <w:r w:rsidR="00CF6CBC">
        <w:t xml:space="preserve"> </w:t>
      </w:r>
    </w:p>
    <w:p w14:paraId="13097E32" w14:textId="31C51CF9" w:rsidR="00840819" w:rsidRDefault="00CF6CBC" w:rsidP="0059484E">
      <w:pPr>
        <w:pStyle w:val="ListParagraph"/>
        <w:numPr>
          <w:ilvl w:val="0"/>
          <w:numId w:val="37"/>
        </w:numPr>
      </w:pPr>
      <w:r>
        <w:t xml:space="preserve">the Parson Green bombing on </w:t>
      </w:r>
      <w:r w:rsidR="0095364A">
        <w:t>15</w:t>
      </w:r>
      <w:r w:rsidR="0095364A" w:rsidRPr="0059484E">
        <w:rPr>
          <w:vertAlign w:val="superscript"/>
        </w:rPr>
        <w:t>th</w:t>
      </w:r>
      <w:r w:rsidR="0095364A">
        <w:t xml:space="preserve"> September 2017</w:t>
      </w:r>
      <w:r w:rsidR="00B10E8D">
        <w:t xml:space="preserve"> failed to function as intended due </w:t>
      </w:r>
      <w:r w:rsidR="00E5600C">
        <w:t>explosive train issues</w:t>
      </w:r>
      <w:r w:rsidR="00B10E8D">
        <w:t xml:space="preserve"> </w:t>
      </w:r>
      <w:sdt>
        <w:sdtPr>
          <w:id w:val="1320767779"/>
          <w:citation/>
        </w:sdtPr>
        <w:sdtEndPr/>
        <w:sdtContent>
          <w:r w:rsidR="00B10E8D">
            <w:fldChar w:fldCharType="begin"/>
          </w:r>
          <w:r w:rsidR="00B10E8D">
            <w:instrText xml:space="preserve"> CITATION Cas17 \l 2057 </w:instrText>
          </w:r>
          <w:r w:rsidR="00B10E8D">
            <w:fldChar w:fldCharType="separate"/>
          </w:r>
          <w:r w:rsidR="00580D52">
            <w:rPr>
              <w:noProof/>
            </w:rPr>
            <w:t>[354]</w:t>
          </w:r>
          <w:r w:rsidR="00B10E8D">
            <w:fldChar w:fldCharType="end"/>
          </w:r>
        </w:sdtContent>
      </w:sdt>
      <w:r w:rsidR="00405262">
        <w:t>.</w:t>
      </w:r>
    </w:p>
    <w:p w14:paraId="646472D5" w14:textId="36DC39FD" w:rsidR="00840819" w:rsidRDefault="00280E59" w:rsidP="00280E59">
      <w:pPr>
        <w:pStyle w:val="ListParagraph"/>
        <w:numPr>
          <w:ilvl w:val="0"/>
          <w:numId w:val="37"/>
        </w:numPr>
      </w:pPr>
      <w:r>
        <w:t xml:space="preserve">On 25 December 2009 </w:t>
      </w:r>
      <w:r w:rsidR="008C586B">
        <w:t>AQAP</w:t>
      </w:r>
      <w:r>
        <w:t xml:space="preserve"> attempted an attack on an airliner travelling from Amsterdam to Detroit. The perpetrator was educated at university in the UK and via </w:t>
      </w:r>
      <w:r w:rsidR="00783572">
        <w:t>several</w:t>
      </w:r>
      <w:r>
        <w:t xml:space="preserve"> different countries travelled to Yemen to volunteer his services (having read AQAP propaganda on the internet).The attack succeeded in penetrating airport security but the improvised explosive device did not explode</w:t>
      </w:r>
      <w:r w:rsidR="007E5917">
        <w:t xml:space="preserve"> due to issues with the explosive train</w:t>
      </w:r>
      <w:r>
        <w:t xml:space="preserve"> </w:t>
      </w:r>
      <w:sdt>
        <w:sdtPr>
          <w:id w:val="1824161518"/>
          <w:citation/>
        </w:sdtPr>
        <w:sdtEndPr/>
        <w:sdtContent>
          <w:r w:rsidR="00195A9F">
            <w:fldChar w:fldCharType="begin"/>
          </w:r>
          <w:r w:rsidR="00195A9F">
            <w:instrText xml:space="preserve"> CITATION HMG11 \l 2057 </w:instrText>
          </w:r>
          <w:r w:rsidR="00195A9F">
            <w:fldChar w:fldCharType="separate"/>
          </w:r>
          <w:r w:rsidR="00580D52">
            <w:rPr>
              <w:noProof/>
            </w:rPr>
            <w:t>[355]</w:t>
          </w:r>
          <w:r w:rsidR="00195A9F">
            <w:fldChar w:fldCharType="end"/>
          </w:r>
        </w:sdtContent>
      </w:sdt>
      <w:r w:rsidR="00405262">
        <w:t>.</w:t>
      </w:r>
    </w:p>
    <w:p w14:paraId="1FED1036" w14:textId="464653CB" w:rsidR="006512AD" w:rsidRDefault="00336FA0" w:rsidP="00840819">
      <w:r w:rsidRPr="00336FA0">
        <w:t>The plethora of potential homemade explosive (HME) formulations</w:t>
      </w:r>
      <w:r w:rsidR="006209FF">
        <w:t xml:space="preserve">, </w:t>
      </w:r>
      <w:r w:rsidRPr="00336FA0">
        <w:t>combined with the fact they often exhibit large critical diameters</w:t>
      </w:r>
      <w:r w:rsidR="006209FF">
        <w:t>,</w:t>
      </w:r>
      <w:r w:rsidRPr="00336FA0">
        <w:t xml:space="preserve"> make them expensive to characteri</w:t>
      </w:r>
      <w:r w:rsidR="003F6CC4">
        <w:t>s</w:t>
      </w:r>
      <w:r w:rsidRPr="00336FA0">
        <w:t>e with traditional large-scale tests</w:t>
      </w:r>
      <w:r w:rsidR="003F6CC4">
        <w:t xml:space="preserve">. </w:t>
      </w:r>
    </w:p>
    <w:p w14:paraId="57FF8B60" w14:textId="1435245B" w:rsidR="00EB1BB7" w:rsidRDefault="00302583" w:rsidP="00521062">
      <w:r>
        <w:t xml:space="preserve">This aspect of the thesis attempted to </w:t>
      </w:r>
      <w:r w:rsidR="002A58C0">
        <w:t xml:space="preserve">scientifically </w:t>
      </w:r>
      <w:r>
        <w:t xml:space="preserve">simplify such significant </w:t>
      </w:r>
      <w:r w:rsidR="002A58C0">
        <w:t>variable</w:t>
      </w:r>
      <w:r w:rsidR="004C444E">
        <w:t>s</w:t>
      </w:r>
      <w:r w:rsidR="002A58C0">
        <w:t xml:space="preserve">, but </w:t>
      </w:r>
      <w:r w:rsidR="006512AD">
        <w:t>still had to contend with</w:t>
      </w:r>
      <w:r w:rsidR="00521062">
        <w:t xml:space="preserve"> three principal pr</w:t>
      </w:r>
      <w:r w:rsidR="004C444E">
        <w:t>o</w:t>
      </w:r>
      <w:r w:rsidR="00521062">
        <w:t>blems</w:t>
      </w:r>
      <w:r w:rsidR="00BC5E30">
        <w:t xml:space="preserve">: </w:t>
      </w:r>
      <w:r w:rsidR="00672935">
        <w:t>understanding TNT equivalence; obtaining credible data</w:t>
      </w:r>
      <w:r w:rsidR="00302800">
        <w:t xml:space="preserve"> on explosive performance</w:t>
      </w:r>
      <w:r w:rsidR="00672935">
        <w:t xml:space="preserve">; and </w:t>
      </w:r>
      <w:r w:rsidR="008353E4">
        <w:t xml:space="preserve">generating a formula that could interpret </w:t>
      </w:r>
      <w:r w:rsidR="00EB1BB7">
        <w:t xml:space="preserve">HME compositions that may contain </w:t>
      </w:r>
      <w:r w:rsidR="001A11D5">
        <w:t>several</w:t>
      </w:r>
      <w:r w:rsidR="00EB1BB7">
        <w:t xml:space="preserve"> fuels and oxidisers dependent upon supply chain availability.</w:t>
      </w:r>
    </w:p>
    <w:p w14:paraId="41DB288A" w14:textId="21CFDA1C" w:rsidR="004C444E" w:rsidRDefault="00A042AD" w:rsidP="00A042AD">
      <w:pPr>
        <w:pStyle w:val="Heading5"/>
      </w:pPr>
      <w:r>
        <w:t>TNT Equivalence</w:t>
      </w:r>
    </w:p>
    <w:p w14:paraId="75310023" w14:textId="31484B5C" w:rsidR="00D945B4" w:rsidRDefault="00EB1BB7" w:rsidP="009D3ECF">
      <w:r>
        <w:t xml:space="preserve">In terms of TNT equivalence, </w:t>
      </w:r>
      <w:r w:rsidR="000F1F46">
        <w:t>Chapter 4 highlighted the vagaries of experim</w:t>
      </w:r>
      <w:r w:rsidR="00D7690C">
        <w:t>e</w:t>
      </w:r>
      <w:r w:rsidR="000F1F46">
        <w:t>ntal and theor</w:t>
      </w:r>
      <w:r w:rsidR="00D7690C">
        <w:t>e</w:t>
      </w:r>
      <w:r w:rsidR="000F1F46">
        <w:t>ti</w:t>
      </w:r>
      <w:r w:rsidR="00D7690C">
        <w:t>c</w:t>
      </w:r>
      <w:r w:rsidR="000F1F46">
        <w:t>al</w:t>
      </w:r>
      <w:r w:rsidR="00D7690C">
        <w:t xml:space="preserve"> values, dependent upon </w:t>
      </w:r>
      <w:r w:rsidR="006F21C8">
        <w:t>whether</w:t>
      </w:r>
      <w:r w:rsidR="00D7690C">
        <w:t xml:space="preserve"> the </w:t>
      </w:r>
      <w:r w:rsidR="00397E80">
        <w:t>value was applicable to brisance, heave, or heat output</w:t>
      </w:r>
      <w:r w:rsidR="000F1F46">
        <w:t xml:space="preserve"> </w:t>
      </w:r>
      <w:r w:rsidR="00397E80">
        <w:t xml:space="preserve">for example. A paper by </w:t>
      </w:r>
      <w:r w:rsidR="00E4043D">
        <w:t xml:space="preserve">Locking </w:t>
      </w:r>
      <w:sdt>
        <w:sdtPr>
          <w:id w:val="-2077502063"/>
          <w:citation/>
        </w:sdtPr>
        <w:sdtEndPr/>
        <w:sdtContent>
          <w:r w:rsidR="00E4043D">
            <w:fldChar w:fldCharType="begin"/>
          </w:r>
          <w:r w:rsidR="00E4043D">
            <w:instrText xml:space="preserve"> CITATION Loc11 \l 2057 </w:instrText>
          </w:r>
          <w:r w:rsidR="00E4043D">
            <w:fldChar w:fldCharType="separate"/>
          </w:r>
          <w:r w:rsidR="00580D52">
            <w:rPr>
              <w:noProof/>
            </w:rPr>
            <w:t>[252]</w:t>
          </w:r>
          <w:r w:rsidR="00E4043D">
            <w:fldChar w:fldCharType="end"/>
          </w:r>
        </w:sdtContent>
      </w:sdt>
      <w:r w:rsidR="00E4043D">
        <w:t xml:space="preserve"> was hugely helpful since it brought together </w:t>
      </w:r>
      <w:r w:rsidR="00A01630">
        <w:t xml:space="preserve">numerous values of TNT equivalence </w:t>
      </w:r>
      <w:r w:rsidR="00773B64">
        <w:t xml:space="preserve">across decades of research </w:t>
      </w:r>
      <w:r w:rsidR="00A01630">
        <w:t xml:space="preserve">and </w:t>
      </w:r>
      <w:r w:rsidR="00773B64">
        <w:t>highlighted</w:t>
      </w:r>
      <w:r w:rsidR="00A01630">
        <w:t xml:space="preserve"> erro</w:t>
      </w:r>
      <w:r w:rsidR="00773B64">
        <w:t>r</w:t>
      </w:r>
      <w:r w:rsidR="00A01630">
        <w:t>s as high as 35% compared to one another</w:t>
      </w:r>
      <w:r w:rsidR="00950440">
        <w:t xml:space="preserve"> for a myriad of testing regimes</w:t>
      </w:r>
      <w:r w:rsidR="00A01630">
        <w:t xml:space="preserve">. As such, scientific rigour could only really apply within a calculator using </w:t>
      </w:r>
      <w:r w:rsidR="00040F2C">
        <w:t xml:space="preserve">heats of explosion, since the products of detonation could be </w:t>
      </w:r>
      <w:r w:rsidR="00D945B4">
        <w:t>determined from theory</w:t>
      </w:r>
      <w:r w:rsidR="00EA55C9">
        <w:t xml:space="preserve"> as opposed to experimental measurements</w:t>
      </w:r>
      <w:r w:rsidR="00D945B4">
        <w:t>.</w:t>
      </w:r>
    </w:p>
    <w:p w14:paraId="2EF799D3" w14:textId="49803B75" w:rsidR="00A042AD" w:rsidRDefault="00A042AD" w:rsidP="00A042AD">
      <w:pPr>
        <w:pStyle w:val="Heading5"/>
      </w:pPr>
      <w:r>
        <w:t>Data capture of Explosive Performance</w:t>
      </w:r>
    </w:p>
    <w:p w14:paraId="06111818" w14:textId="5C8B3669" w:rsidR="00B41205" w:rsidRDefault="00EB1BB7" w:rsidP="009D3ECF">
      <w:r>
        <w:t>O</w:t>
      </w:r>
      <w:r w:rsidR="00032A83">
        <w:t xml:space="preserve">btaining data </w:t>
      </w:r>
      <w:r w:rsidR="00830624">
        <w:t xml:space="preserve">on explosive performance of non-ideal compositions </w:t>
      </w:r>
      <w:r w:rsidR="003D645D">
        <w:t xml:space="preserve">is also difficult </w:t>
      </w:r>
      <w:r w:rsidR="00830624">
        <w:t xml:space="preserve">given that most HME are not listed at open source for obvious security reasons. However, it was possible to obtain data for non-ideal explosives that had been manufactured or </w:t>
      </w:r>
      <w:r w:rsidR="003D645D">
        <w:t>tested</w:t>
      </w:r>
      <w:r w:rsidR="00830624">
        <w:t xml:space="preserve"> as explosives of military interest in World War I and World War II. It is from th</w:t>
      </w:r>
      <w:r w:rsidR="00DA1F07">
        <w:t>ese</w:t>
      </w:r>
      <w:r w:rsidR="00830624">
        <w:t xml:space="preserve"> </w:t>
      </w:r>
      <w:r w:rsidR="00DA1F07">
        <w:t>publications</w:t>
      </w:r>
      <w:r w:rsidR="00051340">
        <w:t xml:space="preserve"> </w:t>
      </w:r>
      <w:sdt>
        <w:sdtPr>
          <w:id w:val="-951012976"/>
          <w:citation/>
        </w:sdtPr>
        <w:sdtEndPr/>
        <w:sdtContent>
          <w:r w:rsidR="00051340">
            <w:fldChar w:fldCharType="begin"/>
          </w:r>
          <w:r w:rsidR="00051340">
            <w:instrText xml:space="preserve"> CITATION Cun95 \l 2057 </w:instrText>
          </w:r>
          <w:r w:rsidR="00051340">
            <w:fldChar w:fldCharType="separate"/>
          </w:r>
          <w:r w:rsidR="00580D52">
            <w:rPr>
              <w:noProof/>
            </w:rPr>
            <w:t>[356]</w:t>
          </w:r>
          <w:r w:rsidR="00051340">
            <w:fldChar w:fldCharType="end"/>
          </w:r>
        </w:sdtContent>
      </w:sdt>
      <w:sdt>
        <w:sdtPr>
          <w:id w:val="219328712"/>
          <w:citation/>
        </w:sdtPr>
        <w:sdtEndPr/>
        <w:sdtContent>
          <w:r w:rsidR="004C32C2">
            <w:fldChar w:fldCharType="begin"/>
          </w:r>
          <w:r w:rsidR="004C32C2">
            <w:instrText xml:space="preserve"> CITATION Ram17 \l 2057 </w:instrText>
          </w:r>
          <w:r w:rsidR="004C32C2">
            <w:fldChar w:fldCharType="separate"/>
          </w:r>
          <w:r w:rsidR="00580D52">
            <w:rPr>
              <w:noProof/>
            </w:rPr>
            <w:t xml:space="preserve"> [357]</w:t>
          </w:r>
          <w:r w:rsidR="004C32C2">
            <w:fldChar w:fldCharType="end"/>
          </w:r>
        </w:sdtContent>
      </w:sdt>
      <w:sdt>
        <w:sdtPr>
          <w:id w:val="-339628142"/>
          <w:citation/>
        </w:sdtPr>
        <w:sdtEndPr/>
        <w:sdtContent>
          <w:r w:rsidR="0048698A">
            <w:fldChar w:fldCharType="begin"/>
          </w:r>
          <w:r w:rsidR="0048698A">
            <w:instrText xml:space="preserve"> CITATION Nob06 \l 2057 </w:instrText>
          </w:r>
          <w:r w:rsidR="0048698A">
            <w:fldChar w:fldCharType="separate"/>
          </w:r>
          <w:r w:rsidR="00580D52">
            <w:rPr>
              <w:noProof/>
            </w:rPr>
            <w:t xml:space="preserve"> [358]</w:t>
          </w:r>
          <w:r w:rsidR="0048698A">
            <w:fldChar w:fldCharType="end"/>
          </w:r>
        </w:sdtContent>
      </w:sdt>
      <w:sdt>
        <w:sdtPr>
          <w:id w:val="-1573888042"/>
          <w:citation/>
        </w:sdtPr>
        <w:sdtEndPr/>
        <w:sdtContent>
          <w:r w:rsidR="00681CDA">
            <w:fldChar w:fldCharType="begin"/>
          </w:r>
          <w:r w:rsidR="00681CDA">
            <w:instrText xml:space="preserve"> CITATION Ord60 \l 2057 </w:instrText>
          </w:r>
          <w:r w:rsidR="00681CDA">
            <w:fldChar w:fldCharType="separate"/>
          </w:r>
          <w:r w:rsidR="00580D52">
            <w:rPr>
              <w:noProof/>
            </w:rPr>
            <w:t xml:space="preserve"> [359]</w:t>
          </w:r>
          <w:r w:rsidR="00681CDA">
            <w:fldChar w:fldCharType="end"/>
          </w:r>
        </w:sdtContent>
      </w:sdt>
      <w:sdt>
        <w:sdtPr>
          <w:id w:val="-2123212261"/>
          <w:citation/>
        </w:sdtPr>
        <w:sdtEndPr/>
        <w:sdtContent>
          <w:r w:rsidR="004937DF">
            <w:fldChar w:fldCharType="begin"/>
          </w:r>
          <w:r w:rsidR="004937DF">
            <w:instrText xml:space="preserve"> CITATION Mar202 \l 2057 </w:instrText>
          </w:r>
          <w:r w:rsidR="004937DF">
            <w:fldChar w:fldCharType="separate"/>
          </w:r>
          <w:r w:rsidR="00580D52">
            <w:rPr>
              <w:noProof/>
            </w:rPr>
            <w:t xml:space="preserve"> [360]</w:t>
          </w:r>
          <w:r w:rsidR="004937DF">
            <w:fldChar w:fldCharType="end"/>
          </w:r>
        </w:sdtContent>
      </w:sdt>
      <w:sdt>
        <w:sdtPr>
          <w:id w:val="354093521"/>
          <w:citation/>
        </w:sdtPr>
        <w:sdtEndPr/>
        <w:sdtContent>
          <w:r w:rsidR="006305B9">
            <w:fldChar w:fldCharType="begin"/>
          </w:r>
          <w:r w:rsidR="006305B9">
            <w:instrText xml:space="preserve"> CITATION Wis07 \l 2057 </w:instrText>
          </w:r>
          <w:r w:rsidR="006305B9">
            <w:fldChar w:fldCharType="separate"/>
          </w:r>
          <w:r w:rsidR="00580D52">
            <w:rPr>
              <w:noProof/>
            </w:rPr>
            <w:t xml:space="preserve"> [361]</w:t>
          </w:r>
          <w:r w:rsidR="006305B9">
            <w:fldChar w:fldCharType="end"/>
          </w:r>
        </w:sdtContent>
      </w:sdt>
      <w:sdt>
        <w:sdtPr>
          <w:id w:val="-642975453"/>
          <w:citation/>
        </w:sdtPr>
        <w:sdtEndPr/>
        <w:sdtContent>
          <w:r w:rsidR="00E07A1D">
            <w:fldChar w:fldCharType="begin"/>
          </w:r>
          <w:r w:rsidR="00E07A1D">
            <w:instrText xml:space="preserve"> CITATION Mey072 \l 2057 </w:instrText>
          </w:r>
          <w:r w:rsidR="00E07A1D">
            <w:fldChar w:fldCharType="separate"/>
          </w:r>
          <w:r w:rsidR="00580D52">
            <w:rPr>
              <w:noProof/>
            </w:rPr>
            <w:t xml:space="preserve"> [93]</w:t>
          </w:r>
          <w:r w:rsidR="00E07A1D">
            <w:fldChar w:fldCharType="end"/>
          </w:r>
        </w:sdtContent>
      </w:sdt>
      <w:sdt>
        <w:sdtPr>
          <w:id w:val="-220052653"/>
          <w:citation/>
        </w:sdtPr>
        <w:sdtEndPr/>
        <w:sdtContent>
          <w:r w:rsidR="00E07A1D">
            <w:fldChar w:fldCharType="begin"/>
          </w:r>
          <w:r w:rsidR="00E07A1D">
            <w:instrText xml:space="preserve"> CITATION DeB19 \l 2057 </w:instrText>
          </w:r>
          <w:r w:rsidR="00E07A1D">
            <w:fldChar w:fldCharType="separate"/>
          </w:r>
          <w:r w:rsidR="00580D52">
            <w:rPr>
              <w:noProof/>
            </w:rPr>
            <w:t xml:space="preserve"> [362]</w:t>
          </w:r>
          <w:r w:rsidR="00E07A1D">
            <w:fldChar w:fldCharType="end"/>
          </w:r>
        </w:sdtContent>
      </w:sdt>
      <w:sdt>
        <w:sdtPr>
          <w:id w:val="440501682"/>
          <w:citation/>
        </w:sdtPr>
        <w:sdtEndPr/>
        <w:sdtContent>
          <w:r w:rsidR="000D4C9A">
            <w:fldChar w:fldCharType="begin"/>
          </w:r>
          <w:r w:rsidR="000D4C9A">
            <w:instrText xml:space="preserve"> CITATION Pic65 \l 2057 </w:instrText>
          </w:r>
          <w:r w:rsidR="000D4C9A">
            <w:fldChar w:fldCharType="separate"/>
          </w:r>
          <w:r w:rsidR="00580D52">
            <w:rPr>
              <w:noProof/>
            </w:rPr>
            <w:t xml:space="preserve"> [363]</w:t>
          </w:r>
          <w:r w:rsidR="000D4C9A">
            <w:fldChar w:fldCharType="end"/>
          </w:r>
        </w:sdtContent>
      </w:sdt>
      <w:sdt>
        <w:sdtPr>
          <w:id w:val="1824232093"/>
          <w:citation/>
        </w:sdtPr>
        <w:sdtEndPr/>
        <w:sdtContent>
          <w:r w:rsidR="00A620DD">
            <w:fldChar w:fldCharType="begin"/>
          </w:r>
          <w:r w:rsidR="00A620DD">
            <w:instrText xml:space="preserve"> CITATION For80 \l 2057 </w:instrText>
          </w:r>
          <w:r w:rsidR="00A620DD">
            <w:fldChar w:fldCharType="separate"/>
          </w:r>
          <w:r w:rsidR="00580D52">
            <w:rPr>
              <w:noProof/>
            </w:rPr>
            <w:t xml:space="preserve"> [364]</w:t>
          </w:r>
          <w:r w:rsidR="00A620DD">
            <w:fldChar w:fldCharType="end"/>
          </w:r>
        </w:sdtContent>
      </w:sdt>
      <w:sdt>
        <w:sdtPr>
          <w:id w:val="-22014745"/>
          <w:citation/>
        </w:sdtPr>
        <w:sdtEndPr/>
        <w:sdtContent>
          <w:r w:rsidR="0094671D">
            <w:fldChar w:fldCharType="begin"/>
          </w:r>
          <w:r w:rsidR="0094671D">
            <w:instrText xml:space="preserve"> CITATION Qui12 \l 2057 </w:instrText>
          </w:r>
          <w:r w:rsidR="0094671D">
            <w:fldChar w:fldCharType="separate"/>
          </w:r>
          <w:r w:rsidR="00580D52">
            <w:rPr>
              <w:noProof/>
            </w:rPr>
            <w:t xml:space="preserve"> [365]</w:t>
          </w:r>
          <w:r w:rsidR="0094671D">
            <w:fldChar w:fldCharType="end"/>
          </w:r>
        </w:sdtContent>
      </w:sdt>
      <w:sdt>
        <w:sdtPr>
          <w:id w:val="-1779180494"/>
          <w:citation/>
        </w:sdtPr>
        <w:sdtEndPr/>
        <w:sdtContent>
          <w:r w:rsidR="00AD490A">
            <w:fldChar w:fldCharType="begin"/>
          </w:r>
          <w:r w:rsidR="00AD490A">
            <w:instrText xml:space="preserve"> CITATION Beb43 \l 2057 </w:instrText>
          </w:r>
          <w:r w:rsidR="00AD490A">
            <w:fldChar w:fldCharType="separate"/>
          </w:r>
          <w:r w:rsidR="00580D52">
            <w:rPr>
              <w:noProof/>
            </w:rPr>
            <w:t xml:space="preserve"> [366]</w:t>
          </w:r>
          <w:r w:rsidR="00AD490A">
            <w:fldChar w:fldCharType="end"/>
          </w:r>
        </w:sdtContent>
      </w:sdt>
      <w:sdt>
        <w:sdtPr>
          <w:id w:val="1553647617"/>
          <w:citation/>
        </w:sdtPr>
        <w:sdtEndPr/>
        <w:sdtContent>
          <w:r w:rsidR="00CF1E55">
            <w:fldChar w:fldCharType="begin"/>
          </w:r>
          <w:r w:rsidR="00CF1E55">
            <w:instrText xml:space="preserve"> CITATION Eng71 \l 2057 </w:instrText>
          </w:r>
          <w:r w:rsidR="00CF1E55">
            <w:fldChar w:fldCharType="separate"/>
          </w:r>
          <w:r w:rsidR="00580D52">
            <w:rPr>
              <w:noProof/>
            </w:rPr>
            <w:t xml:space="preserve"> [367]</w:t>
          </w:r>
          <w:r w:rsidR="00CF1E55">
            <w:fldChar w:fldCharType="end"/>
          </w:r>
        </w:sdtContent>
      </w:sdt>
      <w:sdt>
        <w:sdtPr>
          <w:id w:val="-767073728"/>
          <w:citation/>
        </w:sdtPr>
        <w:sdtEndPr/>
        <w:sdtContent>
          <w:r w:rsidR="00603613">
            <w:fldChar w:fldCharType="begin"/>
          </w:r>
          <w:r w:rsidR="00603613">
            <w:instrText xml:space="preserve"> CITATION DuP15 \l 2057 </w:instrText>
          </w:r>
          <w:r w:rsidR="00603613">
            <w:fldChar w:fldCharType="separate"/>
          </w:r>
          <w:r w:rsidR="00580D52">
            <w:rPr>
              <w:noProof/>
            </w:rPr>
            <w:t xml:space="preserve"> [368]</w:t>
          </w:r>
          <w:r w:rsidR="00603613">
            <w:fldChar w:fldCharType="end"/>
          </w:r>
        </w:sdtContent>
      </w:sdt>
      <w:r w:rsidR="0053676F">
        <w:t>, and the work of Federoff</w:t>
      </w:r>
      <w:r w:rsidR="00493879">
        <w:t xml:space="preserve"> and Sheffield</w:t>
      </w:r>
      <w:sdt>
        <w:sdtPr>
          <w:id w:val="-313417671"/>
          <w:citation/>
        </w:sdtPr>
        <w:sdtEndPr/>
        <w:sdtContent>
          <w:r w:rsidR="0053676F">
            <w:fldChar w:fldCharType="begin"/>
          </w:r>
          <w:r w:rsidR="0053676F">
            <w:instrText xml:space="preserve"> CITATION Fed621 \l 2057 </w:instrText>
          </w:r>
          <w:r w:rsidR="0053676F">
            <w:fldChar w:fldCharType="separate"/>
          </w:r>
          <w:r w:rsidR="00580D52">
            <w:rPr>
              <w:noProof/>
            </w:rPr>
            <w:t xml:space="preserve"> [211]</w:t>
          </w:r>
          <w:r w:rsidR="0053676F">
            <w:fldChar w:fldCharType="end"/>
          </w:r>
        </w:sdtContent>
      </w:sdt>
      <w:r w:rsidR="00493879">
        <w:t xml:space="preserve">, </w:t>
      </w:r>
      <w:r w:rsidR="00DA1F07">
        <w:t>that a small number of</w:t>
      </w:r>
      <w:r w:rsidR="00CE191C">
        <w:t xml:space="preserve"> explosives of known composition and heat of explosion could be used to test the validity of the </w:t>
      </w:r>
      <w:r w:rsidR="009540CC">
        <w:t xml:space="preserve">formulae generated in Chapter </w:t>
      </w:r>
      <w:r w:rsidR="00827ED0">
        <w:t>5</w:t>
      </w:r>
      <w:r w:rsidR="002F6DA9">
        <w:t>.</w:t>
      </w:r>
      <w:r w:rsidR="000C6C1A">
        <w:t xml:space="preserve"> </w:t>
      </w:r>
      <w:r w:rsidR="002C19DE">
        <w:t xml:space="preserve">We must also </w:t>
      </w:r>
      <w:r w:rsidR="00EC44F5">
        <w:t>concede that</w:t>
      </w:r>
      <w:r w:rsidR="002C19DE">
        <w:t xml:space="preserve"> criminal entit</w:t>
      </w:r>
      <w:r w:rsidR="00EC44F5">
        <w:t>ies</w:t>
      </w:r>
      <w:r w:rsidR="002C19DE">
        <w:t xml:space="preserve"> </w:t>
      </w:r>
      <w:r w:rsidR="00EC44F5">
        <w:t xml:space="preserve">likely </w:t>
      </w:r>
      <w:r w:rsidR="002C19DE">
        <w:t xml:space="preserve">obtained </w:t>
      </w:r>
      <w:r w:rsidR="00EC44F5">
        <w:t xml:space="preserve">their manufacturing methodology from similar </w:t>
      </w:r>
      <w:r w:rsidR="00637560">
        <w:t>references</w:t>
      </w:r>
      <w:r w:rsidR="00E56F3A">
        <w:t xml:space="preserve"> and continue to monitor for improvement today</w:t>
      </w:r>
      <w:r w:rsidR="00637560">
        <w:t xml:space="preserve">. </w:t>
      </w:r>
    </w:p>
    <w:p w14:paraId="1F95B0F3" w14:textId="43CF3201" w:rsidR="00637560" w:rsidRDefault="00BB5306" w:rsidP="009D3ECF">
      <w:r>
        <w:t xml:space="preserve">For example, </w:t>
      </w:r>
      <w:r w:rsidR="00DD32C0">
        <w:t>Favier first p</w:t>
      </w:r>
      <w:r w:rsidR="005C0C41">
        <w:t>atented</w:t>
      </w:r>
      <w:r w:rsidR="00DD32C0">
        <w:t xml:space="preserve"> the </w:t>
      </w:r>
      <w:r w:rsidR="00487198">
        <w:t>detonative properties</w:t>
      </w:r>
      <w:r w:rsidR="00DD32C0">
        <w:t xml:space="preserve"> of AN </w:t>
      </w:r>
      <w:r w:rsidR="00FE5B08">
        <w:t>with</w:t>
      </w:r>
      <w:r w:rsidR="00DD32C0">
        <w:t xml:space="preserve"> a fue</w:t>
      </w:r>
      <w:r w:rsidR="00487198">
        <w:t>l</w:t>
      </w:r>
      <w:r w:rsidR="00DD32C0">
        <w:t xml:space="preserve"> such as </w:t>
      </w:r>
      <w:r w:rsidR="00487198">
        <w:t>dinitro-</w:t>
      </w:r>
      <w:r w:rsidR="00EF7BE9">
        <w:t>naphthalene</w:t>
      </w:r>
      <w:r w:rsidR="00487198">
        <w:t xml:space="preserve"> in </w:t>
      </w:r>
      <w:r w:rsidR="005C0C41">
        <w:t xml:space="preserve">1885 </w:t>
      </w:r>
      <w:sdt>
        <w:sdtPr>
          <w:id w:val="215486542"/>
          <w:citation/>
        </w:sdtPr>
        <w:sdtEndPr/>
        <w:sdtContent>
          <w:r w:rsidR="005C0C41">
            <w:fldChar w:fldCharType="begin"/>
          </w:r>
          <w:r w:rsidR="005C0C41">
            <w:instrText xml:space="preserve"> CITATION Ram17 \l 2057 </w:instrText>
          </w:r>
          <w:r w:rsidR="005C0C41">
            <w:fldChar w:fldCharType="separate"/>
          </w:r>
          <w:r w:rsidR="00580D52">
            <w:rPr>
              <w:noProof/>
            </w:rPr>
            <w:t>[357]</w:t>
          </w:r>
          <w:r w:rsidR="005C0C41">
            <w:fldChar w:fldCharType="end"/>
          </w:r>
        </w:sdtContent>
      </w:sdt>
      <w:r w:rsidR="005C0C41">
        <w:t xml:space="preserve"> </w:t>
      </w:r>
      <w:r w:rsidR="004E25FD">
        <w:t>at weight percentages of 88% and 12%</w:t>
      </w:r>
      <w:r w:rsidR="000268E5">
        <w:t xml:space="preserve"> respectively</w:t>
      </w:r>
      <w:r w:rsidR="00EF7BE9">
        <w:t xml:space="preserve">. </w:t>
      </w:r>
      <w:r w:rsidR="006C5F23">
        <w:t xml:space="preserve">Kelso discussed precise </w:t>
      </w:r>
      <w:r w:rsidR="00B41205">
        <w:t xml:space="preserve">ANFO </w:t>
      </w:r>
      <w:r w:rsidR="006C5F23">
        <w:t>compositions involving</w:t>
      </w:r>
      <w:r w:rsidR="00E36B12">
        <w:t xml:space="preserve"> 96% </w:t>
      </w:r>
      <w:r w:rsidR="00744EAD">
        <w:t xml:space="preserve">AN </w:t>
      </w:r>
      <w:r w:rsidR="00E36B12">
        <w:t xml:space="preserve">and  4% </w:t>
      </w:r>
      <w:r w:rsidR="00744EAD">
        <w:t xml:space="preserve">diesel </w:t>
      </w:r>
      <w:r w:rsidR="006C5F23">
        <w:t>in 1973</w:t>
      </w:r>
      <w:r w:rsidR="00AA00C0">
        <w:t xml:space="preserve"> </w:t>
      </w:r>
      <w:sdt>
        <w:sdtPr>
          <w:id w:val="1269976133"/>
          <w:citation/>
        </w:sdtPr>
        <w:sdtEndPr/>
        <w:sdtContent>
          <w:r w:rsidR="00AA00C0">
            <w:fldChar w:fldCharType="begin"/>
          </w:r>
          <w:r w:rsidR="00AA00C0">
            <w:instrText xml:space="preserve"> CITATION Kel73 \l 2057 </w:instrText>
          </w:r>
          <w:r w:rsidR="00AA00C0">
            <w:fldChar w:fldCharType="separate"/>
          </w:r>
          <w:r w:rsidR="00580D52">
            <w:rPr>
              <w:noProof/>
            </w:rPr>
            <w:t>[369]</w:t>
          </w:r>
          <w:r w:rsidR="00AA00C0">
            <w:fldChar w:fldCharType="end"/>
          </w:r>
        </w:sdtContent>
      </w:sdt>
      <w:r w:rsidR="002106E8">
        <w:t xml:space="preserve">, </w:t>
      </w:r>
      <w:r w:rsidR="00C20702">
        <w:t>cit</w:t>
      </w:r>
      <w:r w:rsidR="002106E8">
        <w:t>ing</w:t>
      </w:r>
      <w:r w:rsidR="00C20702">
        <w:t xml:space="preserve"> previous</w:t>
      </w:r>
      <w:r w:rsidR="00AE4DB1">
        <w:t xml:space="preserve"> works</w:t>
      </w:r>
      <w:r w:rsidR="00F467B8">
        <w:t>. PIRA began to use ANFO in the early 1970’s</w:t>
      </w:r>
      <w:r w:rsidR="00395545">
        <w:t>,</w:t>
      </w:r>
      <w:r w:rsidR="00F467B8">
        <w:t xml:space="preserve"> </w:t>
      </w:r>
      <w:r w:rsidR="00AE4DB1">
        <w:t xml:space="preserve">thereby </w:t>
      </w:r>
      <w:r w:rsidR="007462A6">
        <w:t xml:space="preserve">provoking </w:t>
      </w:r>
      <w:r w:rsidR="00D22CF1">
        <w:t xml:space="preserve">diluent </w:t>
      </w:r>
      <w:r w:rsidR="00F467B8">
        <w:t xml:space="preserve">regulation </w:t>
      </w:r>
      <w:sdt>
        <w:sdtPr>
          <w:id w:val="1730335420"/>
          <w:citation/>
        </w:sdtPr>
        <w:sdtEndPr/>
        <w:sdtContent>
          <w:r w:rsidR="00F467B8">
            <w:fldChar w:fldCharType="begin"/>
          </w:r>
          <w:r w:rsidR="00F467B8">
            <w:instrText xml:space="preserve"> CITATION Lor72 \l 2057 </w:instrText>
          </w:r>
          <w:r w:rsidR="00F467B8">
            <w:fldChar w:fldCharType="separate"/>
          </w:r>
          <w:r w:rsidR="00580D52">
            <w:rPr>
              <w:noProof/>
            </w:rPr>
            <w:t>[100]</w:t>
          </w:r>
          <w:r w:rsidR="00F467B8">
            <w:fldChar w:fldCharType="end"/>
          </w:r>
        </w:sdtContent>
      </w:sdt>
      <w:r w:rsidR="00D97303">
        <w:t xml:space="preserve">. Diluent regulation using </w:t>
      </w:r>
      <w:r w:rsidR="00D22CF1">
        <w:t xml:space="preserve">CAN was </w:t>
      </w:r>
      <w:r w:rsidR="00D97303">
        <w:t xml:space="preserve">defeated shortly thereafter </w:t>
      </w:r>
      <w:r w:rsidR="00D22CF1">
        <w:t xml:space="preserve">based on Naoum’s discussion on diluents in 1924 </w:t>
      </w:r>
      <w:sdt>
        <w:sdtPr>
          <w:id w:val="538015742"/>
          <w:citation/>
        </w:sdtPr>
        <w:sdtEndPr/>
        <w:sdtContent>
          <w:r w:rsidR="00D22CF1">
            <w:fldChar w:fldCharType="begin"/>
          </w:r>
          <w:r w:rsidR="00D22CF1">
            <w:instrText xml:space="preserve"> CITATION Nao24 \l 2057 </w:instrText>
          </w:r>
          <w:r w:rsidR="00D22CF1">
            <w:fldChar w:fldCharType="separate"/>
          </w:r>
          <w:r w:rsidR="00580D52">
            <w:rPr>
              <w:noProof/>
            </w:rPr>
            <w:t>[102]</w:t>
          </w:r>
          <w:r w:rsidR="00D22CF1">
            <w:fldChar w:fldCharType="end"/>
          </w:r>
        </w:sdtContent>
      </w:sdt>
      <w:r w:rsidR="00B41205">
        <w:t>.</w:t>
      </w:r>
      <w:r w:rsidR="007462A6">
        <w:t xml:space="preserve"> </w:t>
      </w:r>
      <w:r w:rsidR="00F810B9">
        <w:t xml:space="preserve">Bohanek et al inform </w:t>
      </w:r>
      <w:r w:rsidR="00DC34C4">
        <w:t>readers</w:t>
      </w:r>
      <w:r w:rsidR="00F810B9">
        <w:t xml:space="preserve"> of prill size, loading density and nitrogen content </w:t>
      </w:r>
      <w:sdt>
        <w:sdtPr>
          <w:id w:val="-1612738926"/>
          <w:citation/>
        </w:sdtPr>
        <w:sdtEndPr/>
        <w:sdtContent>
          <w:r w:rsidR="00F83419">
            <w:fldChar w:fldCharType="begin"/>
          </w:r>
          <w:r w:rsidR="00F83419">
            <w:instrText xml:space="preserve"> CITATION Boh23 \l 2057 </w:instrText>
          </w:r>
          <w:r w:rsidR="00F83419">
            <w:fldChar w:fldCharType="separate"/>
          </w:r>
          <w:r w:rsidR="00580D52">
            <w:rPr>
              <w:noProof/>
            </w:rPr>
            <w:t>[55]</w:t>
          </w:r>
          <w:r w:rsidR="00F83419">
            <w:fldChar w:fldCharType="end"/>
          </w:r>
        </w:sdtContent>
      </w:sdt>
      <w:r w:rsidR="00F83419">
        <w:t xml:space="preserve">. </w:t>
      </w:r>
      <w:r w:rsidR="00FE1256">
        <w:t>T</w:t>
      </w:r>
      <w:r w:rsidR="003F7ACA">
        <w:t>h</w:t>
      </w:r>
      <w:r w:rsidR="00395545">
        <w:t>e</w:t>
      </w:r>
      <w:r w:rsidR="003F7ACA">
        <w:t xml:space="preserve"> most recent research </w:t>
      </w:r>
      <w:sdt>
        <w:sdtPr>
          <w:id w:val="-1217194651"/>
          <w:citation/>
        </w:sdtPr>
        <w:sdtEndPr/>
        <w:sdtContent>
          <w:r w:rsidR="00703815">
            <w:fldChar w:fldCharType="begin"/>
          </w:r>
          <w:r w:rsidR="00703815">
            <w:instrText xml:space="preserve"> CITATION Sco23 \l 2057 </w:instrText>
          </w:r>
          <w:r w:rsidR="00703815">
            <w:fldChar w:fldCharType="separate"/>
          </w:r>
          <w:r w:rsidR="00580D52">
            <w:rPr>
              <w:noProof/>
            </w:rPr>
            <w:t>[353]</w:t>
          </w:r>
          <w:r w:rsidR="00703815">
            <w:fldChar w:fldCharType="end"/>
          </w:r>
        </w:sdtContent>
      </w:sdt>
      <w:r w:rsidR="00703815">
        <w:t xml:space="preserve"> </w:t>
      </w:r>
      <w:r w:rsidR="00F83419">
        <w:t xml:space="preserve">provides </w:t>
      </w:r>
      <w:r w:rsidR="002608C2">
        <w:t xml:space="preserve">information on </w:t>
      </w:r>
      <w:r w:rsidR="00980AEB">
        <w:t xml:space="preserve">the need of </w:t>
      </w:r>
      <w:r w:rsidR="002608C2">
        <w:t xml:space="preserve">a </w:t>
      </w:r>
      <w:r w:rsidR="00703815">
        <w:t xml:space="preserve">critical diameter </w:t>
      </w:r>
      <w:r w:rsidR="00980AEB">
        <w:t>in AN</w:t>
      </w:r>
      <w:r w:rsidR="004B5ECF">
        <w:t xml:space="preserve"> </w:t>
      </w:r>
      <w:r w:rsidR="00703815">
        <w:t>above 77 mm</w:t>
      </w:r>
      <w:r w:rsidR="004B5ECF">
        <w:t xml:space="preserve"> to obtain detonation</w:t>
      </w:r>
      <w:r w:rsidR="002608C2">
        <w:t xml:space="preserve">, which can be reduced to </w:t>
      </w:r>
      <w:r w:rsidR="00255E92">
        <w:t>25 mm if Al is added</w:t>
      </w:r>
      <w:r w:rsidR="00862419">
        <w:t>.</w:t>
      </w:r>
    </w:p>
    <w:p w14:paraId="4E0D8B0F" w14:textId="13FB90C7" w:rsidR="00E63713" w:rsidRDefault="00F709D1" w:rsidP="009D3ECF">
      <w:r>
        <w:t xml:space="preserve">As such, the </w:t>
      </w:r>
      <w:r w:rsidR="00A1452C">
        <w:t xml:space="preserve">values </w:t>
      </w:r>
      <w:r w:rsidR="00637560">
        <w:t xml:space="preserve">obtained for the research </w:t>
      </w:r>
      <w:r w:rsidR="000C6C1A">
        <w:t xml:space="preserve">centre principally on the </w:t>
      </w:r>
      <w:r w:rsidR="002309B5">
        <w:t xml:space="preserve">AMATOLS, </w:t>
      </w:r>
      <w:r w:rsidR="00815079">
        <w:t xml:space="preserve">ALUMATOLS, </w:t>
      </w:r>
      <w:r w:rsidR="000C6C1A">
        <w:t>A</w:t>
      </w:r>
      <w:r w:rsidR="001A100C">
        <w:t>MMONALS, BARONALS, BARATOLS,</w:t>
      </w:r>
      <w:r w:rsidR="000E22B4">
        <w:t xml:space="preserve"> BURROWITES,</w:t>
      </w:r>
      <w:r w:rsidR="001A100C">
        <w:t xml:space="preserve"> CHEDDITES</w:t>
      </w:r>
      <w:r w:rsidR="000E22B4">
        <w:t>,</w:t>
      </w:r>
      <w:r w:rsidR="00E65B2D">
        <w:t xml:space="preserve"> </w:t>
      </w:r>
      <w:r w:rsidR="000E22B4">
        <w:t xml:space="preserve">DYNAMITES </w:t>
      </w:r>
      <w:r w:rsidR="00E65B2D">
        <w:t xml:space="preserve">and </w:t>
      </w:r>
      <w:r w:rsidR="000E22B4">
        <w:t>MINOLS</w:t>
      </w:r>
      <w:r w:rsidR="00815079">
        <w:t xml:space="preserve"> (whose original uses are described in the glossary)</w:t>
      </w:r>
      <w:r w:rsidR="00E65B2D">
        <w:t xml:space="preserve">, but also some primary compositions such as LA, </w:t>
      </w:r>
      <w:r w:rsidR="00B03729">
        <w:t xml:space="preserve">LS, </w:t>
      </w:r>
      <w:r w:rsidR="00E65B2D">
        <w:t>MF</w:t>
      </w:r>
      <w:r w:rsidR="009A62CB">
        <w:t xml:space="preserve"> </w:t>
      </w:r>
      <w:r w:rsidR="00E65B2D">
        <w:t xml:space="preserve">and </w:t>
      </w:r>
      <w:r w:rsidR="00EF4BB0">
        <w:t xml:space="preserve">the </w:t>
      </w:r>
      <w:r w:rsidR="00E65B2D">
        <w:t>PEROXIDES</w:t>
      </w:r>
      <w:r w:rsidR="00EF4BB0">
        <w:t xml:space="preserve"> of ACETONE such as DA</w:t>
      </w:r>
      <w:r w:rsidR="009F6372">
        <w:t>DP and TATP</w:t>
      </w:r>
      <w:r w:rsidR="00E65B2D">
        <w:t xml:space="preserve">. </w:t>
      </w:r>
      <w:r>
        <w:t>They provide a good sample size from which to determine a generic formula, which is representative of criminal manufacture.</w:t>
      </w:r>
      <w:r w:rsidR="005576FB">
        <w:t xml:space="preserve"> And if the formula works </w:t>
      </w:r>
      <w:r w:rsidR="009A62CB">
        <w:t xml:space="preserve">for compositions comprising barium, aluminium, potassium, </w:t>
      </w:r>
      <w:r w:rsidR="002010C8">
        <w:t xml:space="preserve">lead and mercury, </w:t>
      </w:r>
      <w:r w:rsidR="005576FB">
        <w:t>then this is likely adaptable for numerous fuel/oxidiser compositions.</w:t>
      </w:r>
    </w:p>
    <w:p w14:paraId="1C1582B9" w14:textId="52892F05" w:rsidR="00AC2711" w:rsidRPr="00AC2711" w:rsidRDefault="00F11A6C" w:rsidP="00AC2711">
      <w:pPr>
        <w:pStyle w:val="Heading5"/>
      </w:pPr>
      <w:r>
        <w:t>Determining a reliable source of Heats of Formation</w:t>
      </w:r>
    </w:p>
    <w:p w14:paraId="0F461B23" w14:textId="7B6BFC44" w:rsidR="002F6DA9" w:rsidRDefault="00AC2711" w:rsidP="009D3ECF">
      <w:r>
        <w:t xml:space="preserve">The </w:t>
      </w:r>
      <w:r w:rsidR="002F6DA9">
        <w:t xml:space="preserve">next problematic step was to identify the heats of formation for the explosives themselves, and </w:t>
      </w:r>
      <w:r w:rsidR="009F6372">
        <w:t xml:space="preserve">standardised </w:t>
      </w:r>
      <w:r w:rsidR="002F6DA9">
        <w:t xml:space="preserve">heats of formation </w:t>
      </w:r>
      <w:r w:rsidR="009F6372">
        <w:t>for</w:t>
      </w:r>
      <w:r w:rsidR="002F6DA9">
        <w:t xml:space="preserve"> the products of detonation. Again, </w:t>
      </w:r>
      <w:r w:rsidR="00A54E7A">
        <w:t xml:space="preserve">it was possible to identify robust values </w:t>
      </w:r>
      <w:r w:rsidR="00671A20">
        <w:t>(see</w:t>
      </w:r>
      <w:r w:rsidR="009657B2">
        <w:t xml:space="preserve"> </w:t>
      </w:r>
      <w:r w:rsidR="009657B2">
        <w:fldChar w:fldCharType="begin"/>
      </w:r>
      <w:r w:rsidR="009657B2">
        <w:instrText xml:space="preserve"> REF _Ref151989252 \h </w:instrText>
      </w:r>
      <w:r w:rsidR="009657B2">
        <w:fldChar w:fldCharType="separate"/>
      </w:r>
      <w:r w:rsidR="00772689">
        <w:t xml:space="preserve">Table </w:t>
      </w:r>
      <w:r w:rsidR="00772689">
        <w:rPr>
          <w:noProof/>
          <w:cs/>
        </w:rPr>
        <w:t>‎</w:t>
      </w:r>
      <w:r w:rsidR="00772689">
        <w:rPr>
          <w:noProof/>
        </w:rPr>
        <w:t>5</w:t>
      </w:r>
      <w:r w:rsidR="00772689">
        <w:noBreakHyphen/>
      </w:r>
      <w:r w:rsidR="00772689">
        <w:rPr>
          <w:noProof/>
        </w:rPr>
        <w:t>5</w:t>
      </w:r>
      <w:r w:rsidR="009657B2">
        <w:fldChar w:fldCharType="end"/>
      </w:r>
      <w:r w:rsidR="003C363E">
        <w:t xml:space="preserve">) </w:t>
      </w:r>
      <w:r w:rsidR="00A54E7A">
        <w:t>and to generate an excel spreadsheet that fed the calculator.</w:t>
      </w:r>
    </w:p>
    <w:p w14:paraId="4F3E7EC7" w14:textId="68DA4F5B" w:rsidR="00F11A6C" w:rsidRDefault="007D42E6" w:rsidP="008E55A8">
      <w:r>
        <w:t xml:space="preserve">Whilst it was possible to determine the heats of formation for the oxidisers, many of the fuels (specifically </w:t>
      </w:r>
      <w:r w:rsidR="001A54E0">
        <w:t xml:space="preserve">the hydrocarbons) used by criminal entities </w:t>
      </w:r>
      <w:r w:rsidR="00144AEC">
        <w:t>offered</w:t>
      </w:r>
      <w:r w:rsidR="00943F1B">
        <w:t xml:space="preserve"> varied heats of formation. It is in this aspect </w:t>
      </w:r>
      <w:r w:rsidR="004E520F">
        <w:t xml:space="preserve">(the fuels) </w:t>
      </w:r>
      <w:r w:rsidR="00943F1B">
        <w:t>that Chapter 4 determined that errors may be present, but which could be mitigated using bomb calorimetry.</w:t>
      </w:r>
      <w:r w:rsidR="00BF42C0">
        <w:t xml:space="preserve"> However, the results of calculator use identified that errors were within 10% of literature</w:t>
      </w:r>
      <w:r w:rsidR="00124985">
        <w:t xml:space="preserve"> Q values</w:t>
      </w:r>
      <w:r w:rsidR="00BF42C0">
        <w:t>, and favoured over-compensation</w:t>
      </w:r>
      <w:r w:rsidR="00124985">
        <w:t xml:space="preserve"> </w:t>
      </w:r>
      <w:r w:rsidR="00BF42C0">
        <w:t>as opposed to under-compensation.</w:t>
      </w:r>
      <w:r w:rsidR="00670950">
        <w:t xml:space="preserve"> This scientific rigour therefore presented calculation risk as ALARP.</w:t>
      </w:r>
    </w:p>
    <w:p w14:paraId="0FB92D91" w14:textId="4AE70676" w:rsidR="00E63713" w:rsidRDefault="00E63713" w:rsidP="00E63713">
      <w:pPr>
        <w:pStyle w:val="Heading4"/>
      </w:pPr>
      <w:r>
        <w:t>Determining Mass of HME Used from Crater Size</w:t>
      </w:r>
    </w:p>
    <w:p w14:paraId="320126E6" w14:textId="24297FD3" w:rsidR="00B43CD4" w:rsidRDefault="00174A0A" w:rsidP="009D3ECF">
      <w:r>
        <w:t>Scientific rigour was achieved in this part of thesis b</w:t>
      </w:r>
      <w:r w:rsidR="009A65A9">
        <w:t xml:space="preserve">y focusing on numerous </w:t>
      </w:r>
      <w:r w:rsidR="00EA450C">
        <w:t xml:space="preserve">eminent </w:t>
      </w:r>
      <w:r w:rsidR="009A65A9">
        <w:t xml:space="preserve">literature publications </w:t>
      </w:r>
      <w:r w:rsidR="00EA450C">
        <w:t xml:space="preserve">on </w:t>
      </w:r>
      <w:r w:rsidR="009A65A9" w:rsidRPr="001828A9">
        <w:rPr>
          <w:rFonts w:asciiTheme="minorBidi" w:hAnsiTheme="minorBidi" w:cstheme="minorBidi"/>
        </w:rPr>
        <w:t>crater size</w:t>
      </w:r>
      <w:r w:rsidR="00AE2D4A" w:rsidRPr="001828A9">
        <w:rPr>
          <w:rFonts w:asciiTheme="minorBidi" w:hAnsiTheme="minorBidi" w:cstheme="minorBidi"/>
        </w:rPr>
        <w:t xml:space="preserve"> </w:t>
      </w:r>
      <w:sdt>
        <w:sdtPr>
          <w:rPr>
            <w:rFonts w:asciiTheme="minorBidi" w:hAnsiTheme="minorBidi" w:cstheme="minorBidi"/>
          </w:rPr>
          <w:id w:val="1278378329"/>
          <w:citation/>
        </w:sdtPr>
        <w:sdtEndPr/>
        <w:sdtContent>
          <w:r w:rsidR="007366CA" w:rsidRPr="001828A9">
            <w:rPr>
              <w:rFonts w:asciiTheme="minorBidi" w:hAnsiTheme="minorBidi" w:cstheme="minorBidi"/>
            </w:rPr>
            <w:fldChar w:fldCharType="begin"/>
          </w:r>
          <w:r w:rsidR="007366CA" w:rsidRPr="001828A9">
            <w:rPr>
              <w:rFonts w:asciiTheme="minorBidi" w:hAnsiTheme="minorBidi" w:cstheme="minorBidi"/>
            </w:rPr>
            <w:instrText xml:space="preserve"> CITATION Coo76 \l 2057 </w:instrText>
          </w:r>
          <w:r w:rsidR="007366CA" w:rsidRPr="001828A9">
            <w:rPr>
              <w:rFonts w:asciiTheme="minorBidi" w:hAnsiTheme="minorBidi" w:cstheme="minorBidi"/>
            </w:rPr>
            <w:fldChar w:fldCharType="separate"/>
          </w:r>
          <w:r w:rsidR="00580D52" w:rsidRPr="00580D52">
            <w:rPr>
              <w:rFonts w:asciiTheme="minorBidi" w:hAnsiTheme="minorBidi" w:cstheme="minorBidi"/>
              <w:noProof/>
            </w:rPr>
            <w:t>[300]</w:t>
          </w:r>
          <w:r w:rsidR="007366CA" w:rsidRPr="001828A9">
            <w:rPr>
              <w:rFonts w:asciiTheme="minorBidi" w:hAnsiTheme="minorBidi" w:cstheme="minorBidi"/>
            </w:rPr>
            <w:fldChar w:fldCharType="end"/>
          </w:r>
        </w:sdtContent>
      </w:sdt>
      <w:r w:rsidR="005A2633" w:rsidRPr="001828A9">
        <w:rPr>
          <w:rFonts w:asciiTheme="minorBidi" w:hAnsiTheme="minorBidi" w:cstheme="minorBidi"/>
        </w:rPr>
        <w:t xml:space="preserve"> </w:t>
      </w:r>
      <w:sdt>
        <w:sdtPr>
          <w:rPr>
            <w:rFonts w:asciiTheme="minorBidi" w:hAnsiTheme="minorBidi" w:cstheme="minorBidi"/>
          </w:rPr>
          <w:id w:val="704996350"/>
          <w:citation/>
        </w:sdtPr>
        <w:sdtEndPr/>
        <w:sdtContent>
          <w:r w:rsidR="005A2633" w:rsidRPr="001828A9">
            <w:rPr>
              <w:rFonts w:asciiTheme="minorBidi" w:hAnsiTheme="minorBidi" w:cstheme="minorBidi"/>
            </w:rPr>
            <w:fldChar w:fldCharType="begin"/>
          </w:r>
          <w:r w:rsidR="005A2633" w:rsidRPr="001828A9">
            <w:rPr>
              <w:rFonts w:asciiTheme="minorBidi" w:hAnsiTheme="minorBidi" w:cstheme="minorBidi"/>
            </w:rPr>
            <w:instrText xml:space="preserve"> CITATION Coo97 \l 2057 </w:instrText>
          </w:r>
          <w:r w:rsidR="005A2633" w:rsidRPr="001828A9">
            <w:rPr>
              <w:rFonts w:asciiTheme="minorBidi" w:hAnsiTheme="minorBidi" w:cstheme="minorBidi"/>
            </w:rPr>
            <w:fldChar w:fldCharType="separate"/>
          </w:r>
          <w:r w:rsidR="00580D52" w:rsidRPr="00580D52">
            <w:rPr>
              <w:rFonts w:asciiTheme="minorBidi" w:hAnsiTheme="minorBidi" w:cstheme="minorBidi"/>
              <w:noProof/>
            </w:rPr>
            <w:t>[297]</w:t>
          </w:r>
          <w:r w:rsidR="005A2633" w:rsidRPr="001828A9">
            <w:rPr>
              <w:rFonts w:asciiTheme="minorBidi" w:hAnsiTheme="minorBidi" w:cstheme="minorBidi"/>
            </w:rPr>
            <w:fldChar w:fldCharType="end"/>
          </w:r>
        </w:sdtContent>
      </w:sdt>
      <w:r w:rsidR="00B72589" w:rsidRPr="001828A9">
        <w:rPr>
          <w:rFonts w:asciiTheme="minorBidi" w:hAnsiTheme="minorBidi" w:cstheme="minorBidi"/>
        </w:rPr>
        <w:t xml:space="preserve"> </w:t>
      </w:r>
      <w:sdt>
        <w:sdtPr>
          <w:rPr>
            <w:rFonts w:asciiTheme="minorBidi" w:hAnsiTheme="minorBidi" w:cstheme="minorBidi"/>
          </w:rPr>
          <w:id w:val="-683438147"/>
          <w:citation/>
        </w:sdtPr>
        <w:sdtEndPr/>
        <w:sdtContent>
          <w:r w:rsidR="00B72589" w:rsidRPr="001828A9">
            <w:rPr>
              <w:rFonts w:asciiTheme="minorBidi" w:hAnsiTheme="minorBidi" w:cstheme="minorBidi"/>
            </w:rPr>
            <w:fldChar w:fldCharType="begin"/>
          </w:r>
          <w:r w:rsidR="00B72589" w:rsidRPr="001828A9">
            <w:rPr>
              <w:rFonts w:asciiTheme="minorBidi" w:hAnsiTheme="minorBidi" w:cstheme="minorBidi"/>
            </w:rPr>
            <w:instrText xml:space="preserve"> CITATION Bje15 \l 2057 </w:instrText>
          </w:r>
          <w:r w:rsidR="00B72589" w:rsidRPr="001828A9">
            <w:rPr>
              <w:rFonts w:asciiTheme="minorBidi" w:hAnsiTheme="minorBidi" w:cstheme="minorBidi"/>
            </w:rPr>
            <w:fldChar w:fldCharType="separate"/>
          </w:r>
          <w:r w:rsidR="00580D52" w:rsidRPr="00580D52">
            <w:rPr>
              <w:rFonts w:asciiTheme="minorBidi" w:hAnsiTheme="minorBidi" w:cstheme="minorBidi"/>
              <w:noProof/>
            </w:rPr>
            <w:t>[301]</w:t>
          </w:r>
          <w:r w:rsidR="00B72589" w:rsidRPr="001828A9">
            <w:rPr>
              <w:rFonts w:asciiTheme="minorBidi" w:hAnsiTheme="minorBidi" w:cstheme="minorBidi"/>
            </w:rPr>
            <w:fldChar w:fldCharType="end"/>
          </w:r>
        </w:sdtContent>
      </w:sdt>
      <w:r w:rsidR="00D92A2E" w:rsidRPr="001828A9">
        <w:rPr>
          <w:rFonts w:asciiTheme="minorBidi" w:hAnsiTheme="minorBidi" w:cstheme="minorBidi"/>
        </w:rPr>
        <w:t xml:space="preserve"> </w:t>
      </w:r>
      <w:sdt>
        <w:sdtPr>
          <w:rPr>
            <w:rFonts w:asciiTheme="minorBidi" w:hAnsiTheme="minorBidi" w:cstheme="minorBidi"/>
          </w:rPr>
          <w:id w:val="218018870"/>
          <w:citation/>
        </w:sdtPr>
        <w:sdtEndPr/>
        <w:sdtContent>
          <w:r w:rsidR="00D92A2E" w:rsidRPr="001828A9">
            <w:rPr>
              <w:rFonts w:asciiTheme="minorBidi" w:hAnsiTheme="minorBidi" w:cstheme="minorBidi"/>
            </w:rPr>
            <w:fldChar w:fldCharType="begin"/>
          </w:r>
          <w:r w:rsidR="00D92A2E" w:rsidRPr="001828A9">
            <w:rPr>
              <w:rFonts w:asciiTheme="minorBidi" w:hAnsiTheme="minorBidi" w:cstheme="minorBidi"/>
            </w:rPr>
            <w:instrText xml:space="preserve"> CITATION Kin85 \l 2057 </w:instrText>
          </w:r>
          <w:r w:rsidR="00D92A2E" w:rsidRPr="001828A9">
            <w:rPr>
              <w:rFonts w:asciiTheme="minorBidi" w:hAnsiTheme="minorBidi" w:cstheme="minorBidi"/>
            </w:rPr>
            <w:fldChar w:fldCharType="separate"/>
          </w:r>
          <w:r w:rsidR="00580D52" w:rsidRPr="00580D52">
            <w:rPr>
              <w:rFonts w:asciiTheme="minorBidi" w:hAnsiTheme="minorBidi" w:cstheme="minorBidi"/>
              <w:noProof/>
            </w:rPr>
            <w:t>[288]</w:t>
          </w:r>
          <w:r w:rsidR="00D92A2E" w:rsidRPr="001828A9">
            <w:rPr>
              <w:rFonts w:asciiTheme="minorBidi" w:hAnsiTheme="minorBidi" w:cstheme="minorBidi"/>
            </w:rPr>
            <w:fldChar w:fldCharType="end"/>
          </w:r>
        </w:sdtContent>
      </w:sdt>
      <w:r w:rsidR="00886CF5" w:rsidRPr="001828A9">
        <w:rPr>
          <w:rFonts w:asciiTheme="minorBidi" w:hAnsiTheme="minorBidi" w:cstheme="minorBidi"/>
        </w:rPr>
        <w:t xml:space="preserve"> </w:t>
      </w:r>
      <w:sdt>
        <w:sdtPr>
          <w:rPr>
            <w:rFonts w:asciiTheme="minorBidi" w:hAnsiTheme="minorBidi" w:cstheme="minorBidi"/>
          </w:rPr>
          <w:id w:val="1893999571"/>
          <w:citation/>
        </w:sdtPr>
        <w:sdtEndPr/>
        <w:sdtContent>
          <w:r w:rsidR="00886CF5" w:rsidRPr="001828A9">
            <w:rPr>
              <w:rFonts w:asciiTheme="minorBidi" w:hAnsiTheme="minorBidi" w:cstheme="minorBidi"/>
            </w:rPr>
            <w:fldChar w:fldCharType="begin"/>
          </w:r>
          <w:r w:rsidR="00886CF5" w:rsidRPr="001828A9">
            <w:rPr>
              <w:rFonts w:asciiTheme="minorBidi" w:hAnsiTheme="minorBidi" w:cstheme="minorBidi"/>
            </w:rPr>
            <w:instrText xml:space="preserve"> CITATION Amb08 \l 2057 </w:instrText>
          </w:r>
          <w:r w:rsidR="00886CF5" w:rsidRPr="001828A9">
            <w:rPr>
              <w:rFonts w:asciiTheme="minorBidi" w:hAnsiTheme="minorBidi" w:cstheme="minorBidi"/>
            </w:rPr>
            <w:fldChar w:fldCharType="separate"/>
          </w:r>
          <w:r w:rsidR="00580D52" w:rsidRPr="00580D52">
            <w:rPr>
              <w:rFonts w:asciiTheme="minorBidi" w:hAnsiTheme="minorBidi" w:cstheme="minorBidi"/>
              <w:noProof/>
            </w:rPr>
            <w:t>[296]</w:t>
          </w:r>
          <w:r w:rsidR="00886CF5" w:rsidRPr="001828A9">
            <w:rPr>
              <w:rFonts w:asciiTheme="minorBidi" w:hAnsiTheme="minorBidi" w:cstheme="minorBidi"/>
            </w:rPr>
            <w:fldChar w:fldCharType="end"/>
          </w:r>
        </w:sdtContent>
      </w:sdt>
      <w:r w:rsidR="00E13DDB" w:rsidRPr="001828A9">
        <w:rPr>
          <w:rFonts w:asciiTheme="minorBidi" w:hAnsiTheme="minorBidi" w:cstheme="minorBidi"/>
        </w:rPr>
        <w:t xml:space="preserve"> </w:t>
      </w:r>
      <w:sdt>
        <w:sdtPr>
          <w:rPr>
            <w:rFonts w:asciiTheme="minorBidi" w:hAnsiTheme="minorBidi" w:cstheme="minorBidi"/>
          </w:rPr>
          <w:id w:val="293252751"/>
          <w:citation/>
        </w:sdtPr>
        <w:sdtEndPr/>
        <w:sdtContent>
          <w:r w:rsidR="00E13DDB" w:rsidRPr="001828A9">
            <w:rPr>
              <w:rFonts w:asciiTheme="minorBidi" w:hAnsiTheme="minorBidi" w:cstheme="minorBidi"/>
            </w:rPr>
            <w:fldChar w:fldCharType="begin"/>
          </w:r>
          <w:r w:rsidR="00E13DDB" w:rsidRPr="001828A9">
            <w:rPr>
              <w:rFonts w:asciiTheme="minorBidi" w:hAnsiTheme="minorBidi" w:cstheme="minorBidi"/>
            </w:rPr>
            <w:instrText xml:space="preserve"> CITATION Nag15 \l 2057 </w:instrText>
          </w:r>
          <w:r w:rsidR="00E13DDB" w:rsidRPr="001828A9">
            <w:rPr>
              <w:rFonts w:asciiTheme="minorBidi" w:hAnsiTheme="minorBidi" w:cstheme="minorBidi"/>
            </w:rPr>
            <w:fldChar w:fldCharType="separate"/>
          </w:r>
          <w:r w:rsidR="00580D52" w:rsidRPr="00580D52">
            <w:rPr>
              <w:rFonts w:asciiTheme="minorBidi" w:hAnsiTheme="minorBidi" w:cstheme="minorBidi"/>
              <w:noProof/>
            </w:rPr>
            <w:t>[298]</w:t>
          </w:r>
          <w:r w:rsidR="00E13DDB" w:rsidRPr="001828A9">
            <w:rPr>
              <w:rFonts w:asciiTheme="minorBidi" w:hAnsiTheme="minorBidi" w:cstheme="minorBidi"/>
            </w:rPr>
            <w:fldChar w:fldCharType="end"/>
          </w:r>
        </w:sdtContent>
      </w:sdt>
      <w:r w:rsidR="001828A9" w:rsidRPr="001828A9">
        <w:rPr>
          <w:rFonts w:asciiTheme="minorBidi" w:hAnsiTheme="minorBidi" w:cstheme="minorBidi"/>
        </w:rPr>
        <w:t xml:space="preserve"> </w:t>
      </w:r>
      <w:sdt>
        <w:sdtPr>
          <w:rPr>
            <w:rFonts w:asciiTheme="minorBidi" w:hAnsiTheme="minorBidi" w:cstheme="minorBidi"/>
          </w:rPr>
          <w:id w:val="1282384813"/>
          <w:citation/>
        </w:sdtPr>
        <w:sdtEndPr/>
        <w:sdtContent>
          <w:r w:rsidR="001828A9" w:rsidRPr="001828A9">
            <w:rPr>
              <w:rFonts w:asciiTheme="minorBidi" w:hAnsiTheme="minorBidi" w:cstheme="minorBidi"/>
            </w:rPr>
            <w:fldChar w:fldCharType="begin"/>
          </w:r>
          <w:r w:rsidR="001828A9" w:rsidRPr="001828A9">
            <w:rPr>
              <w:rFonts w:asciiTheme="minorBidi" w:hAnsiTheme="minorBidi" w:cstheme="minorBidi"/>
            </w:rPr>
            <w:instrText xml:space="preserve"> CITATION Adu04 \l 2057 </w:instrText>
          </w:r>
          <w:r w:rsidR="001828A9" w:rsidRPr="001828A9">
            <w:rPr>
              <w:rFonts w:asciiTheme="minorBidi" w:hAnsiTheme="minorBidi" w:cstheme="minorBidi"/>
            </w:rPr>
            <w:fldChar w:fldCharType="separate"/>
          </w:r>
          <w:r w:rsidR="00580D52" w:rsidRPr="00580D52">
            <w:rPr>
              <w:rFonts w:asciiTheme="minorBidi" w:hAnsiTheme="minorBidi" w:cstheme="minorBidi"/>
              <w:noProof/>
            </w:rPr>
            <w:t>[299]</w:t>
          </w:r>
          <w:r w:rsidR="001828A9" w:rsidRPr="001828A9">
            <w:rPr>
              <w:rFonts w:asciiTheme="minorBidi" w:hAnsiTheme="minorBidi" w:cstheme="minorBidi"/>
            </w:rPr>
            <w:fldChar w:fldCharType="end"/>
          </w:r>
        </w:sdtContent>
      </w:sdt>
      <w:r w:rsidR="00EA450C" w:rsidRPr="001828A9">
        <w:rPr>
          <w:rFonts w:asciiTheme="minorBidi" w:hAnsiTheme="minorBidi" w:cstheme="minorBidi"/>
        </w:rPr>
        <w:t>, and</w:t>
      </w:r>
      <w:r w:rsidR="00EA450C">
        <w:t xml:space="preserve"> using the </w:t>
      </w:r>
      <w:r w:rsidR="00177C9B">
        <w:t xml:space="preserve">measurement methodology for crater dimension </w:t>
      </w:r>
      <w:r w:rsidR="003A3048">
        <w:t xml:space="preserve">promoted by </w:t>
      </w:r>
      <w:r w:rsidR="003A3048" w:rsidRPr="00201FC2">
        <w:rPr>
          <w:rFonts w:asciiTheme="minorBidi" w:hAnsiTheme="minorBidi" w:cstheme="minorBidi"/>
        </w:rPr>
        <w:t>Cooper</w:t>
      </w:r>
      <w:r w:rsidR="007819E3" w:rsidRPr="00201FC2">
        <w:rPr>
          <w:rFonts w:asciiTheme="minorBidi" w:hAnsiTheme="minorBidi" w:cstheme="minorBidi"/>
        </w:rPr>
        <w:t xml:space="preserve"> </w:t>
      </w:r>
      <w:sdt>
        <w:sdtPr>
          <w:rPr>
            <w:rFonts w:asciiTheme="minorBidi" w:hAnsiTheme="minorBidi" w:cstheme="minorBidi"/>
          </w:rPr>
          <w:id w:val="-984549963"/>
          <w:citation/>
        </w:sdtPr>
        <w:sdtEndPr/>
        <w:sdtContent>
          <w:r w:rsidR="007819E3" w:rsidRPr="00201FC2">
            <w:rPr>
              <w:rFonts w:asciiTheme="minorBidi" w:hAnsiTheme="minorBidi" w:cstheme="minorBidi"/>
            </w:rPr>
            <w:fldChar w:fldCharType="begin"/>
          </w:r>
          <w:r w:rsidR="007819E3" w:rsidRPr="00201FC2">
            <w:rPr>
              <w:rFonts w:asciiTheme="minorBidi" w:hAnsiTheme="minorBidi" w:cstheme="minorBidi"/>
            </w:rPr>
            <w:instrText xml:space="preserve"> CITATION Coo76 \l 2057 </w:instrText>
          </w:r>
          <w:r w:rsidR="007819E3" w:rsidRPr="00201FC2">
            <w:rPr>
              <w:rFonts w:asciiTheme="minorBidi" w:hAnsiTheme="minorBidi" w:cstheme="minorBidi"/>
            </w:rPr>
            <w:fldChar w:fldCharType="separate"/>
          </w:r>
          <w:r w:rsidR="00580D52" w:rsidRPr="00580D52">
            <w:rPr>
              <w:rFonts w:asciiTheme="minorBidi" w:hAnsiTheme="minorBidi" w:cstheme="minorBidi"/>
              <w:noProof/>
            </w:rPr>
            <w:t>[300]</w:t>
          </w:r>
          <w:r w:rsidR="007819E3" w:rsidRPr="00201FC2">
            <w:rPr>
              <w:rFonts w:asciiTheme="minorBidi" w:hAnsiTheme="minorBidi" w:cstheme="minorBidi"/>
            </w:rPr>
            <w:fldChar w:fldCharType="end"/>
          </w:r>
        </w:sdtContent>
      </w:sdt>
      <w:r w:rsidR="007819E3" w:rsidRPr="00201FC2">
        <w:rPr>
          <w:rFonts w:asciiTheme="minorBidi" w:hAnsiTheme="minorBidi" w:cstheme="minorBidi"/>
        </w:rPr>
        <w:t xml:space="preserve">, </w:t>
      </w:r>
      <w:r w:rsidR="003A3048" w:rsidRPr="00201FC2">
        <w:rPr>
          <w:rFonts w:asciiTheme="minorBidi" w:hAnsiTheme="minorBidi" w:cstheme="minorBidi"/>
        </w:rPr>
        <w:t>which</w:t>
      </w:r>
      <w:r w:rsidR="003A3048">
        <w:t xml:space="preserve"> has been used in </w:t>
      </w:r>
      <w:r w:rsidR="001828A9">
        <w:t xml:space="preserve">those </w:t>
      </w:r>
      <w:r w:rsidR="00B43CD4">
        <w:t>subsequent publications</w:t>
      </w:r>
      <w:r w:rsidR="00201FC2">
        <w:t xml:space="preserve"> (see </w:t>
      </w:r>
      <w:r w:rsidR="00A62511">
        <w:fldChar w:fldCharType="begin"/>
      </w:r>
      <w:r w:rsidR="00A62511">
        <w:instrText xml:space="preserve"> REF _Ref151826016 \h </w:instrText>
      </w:r>
      <w:r w:rsidR="00A62511">
        <w:fldChar w:fldCharType="separate"/>
      </w:r>
      <w:r w:rsidR="00772689">
        <w:t xml:space="preserve">Figure </w:t>
      </w:r>
      <w:r w:rsidR="00772689">
        <w:rPr>
          <w:noProof/>
          <w:cs/>
        </w:rPr>
        <w:t>‎</w:t>
      </w:r>
      <w:r w:rsidR="00772689">
        <w:rPr>
          <w:noProof/>
        </w:rPr>
        <w:t>6</w:t>
      </w:r>
      <w:r w:rsidR="00772689">
        <w:noBreakHyphen/>
      </w:r>
      <w:r w:rsidR="00772689">
        <w:rPr>
          <w:noProof/>
        </w:rPr>
        <w:t>2</w:t>
      </w:r>
      <w:r w:rsidR="00A62511">
        <w:fldChar w:fldCharType="end"/>
      </w:r>
      <w:r w:rsidR="0092605E">
        <w:t xml:space="preserve"> </w:t>
      </w:r>
      <w:r w:rsidR="0034131C">
        <w:t xml:space="preserve">of crater </w:t>
      </w:r>
      <w:r w:rsidR="0092605E">
        <w:t>dimensions</w:t>
      </w:r>
      <w:r w:rsidR="00B91CED">
        <w:t>)</w:t>
      </w:r>
      <w:r w:rsidR="00183A71">
        <w:t xml:space="preserve">. </w:t>
      </w:r>
      <w:r w:rsidR="00B43CD4">
        <w:t>This provide</w:t>
      </w:r>
      <w:r w:rsidR="00BD0E6A">
        <w:t>d</w:t>
      </w:r>
      <w:r w:rsidR="00B43CD4">
        <w:t xml:space="preserve"> commonality in </w:t>
      </w:r>
      <w:r w:rsidR="00B91CED">
        <w:t>both measurement</w:t>
      </w:r>
      <w:r w:rsidR="00B43CD4">
        <w:t xml:space="preserve"> and terminology. </w:t>
      </w:r>
      <w:r w:rsidR="0034131C">
        <w:t>However, d</w:t>
      </w:r>
      <w:r w:rsidR="00673C4C" w:rsidRPr="00673C4C">
        <w:t>ue to high degree of complexity and non-linearity involved, formulation of analytical models is not easy, thereby, empirical and semi-empirical formula has been developed over the years based on experimental data.</w:t>
      </w:r>
    </w:p>
    <w:p w14:paraId="3C349121" w14:textId="476D3B97" w:rsidR="00CC2427" w:rsidRDefault="00D63B57" w:rsidP="00CC2427">
      <w:r>
        <w:t>The size and shape of an explosively generated crater is dependent upon many different factors. The areas of influence are divided into two main categories: environmental parameters and explosive parameters</w:t>
      </w:r>
      <w:r w:rsidR="00296E66">
        <w:t xml:space="preserve"> </w:t>
      </w:r>
      <w:sdt>
        <w:sdtPr>
          <w:id w:val="1307043348"/>
          <w:citation/>
        </w:sdtPr>
        <w:sdtEndPr/>
        <w:sdtContent>
          <w:r w:rsidR="00404446">
            <w:fldChar w:fldCharType="begin"/>
          </w:r>
          <w:r w:rsidR="00404446">
            <w:instrText xml:space="preserve"> CITATION Moo14 \l 2057 </w:instrText>
          </w:r>
          <w:r w:rsidR="00404446">
            <w:fldChar w:fldCharType="separate"/>
          </w:r>
          <w:r w:rsidR="00580D52">
            <w:rPr>
              <w:noProof/>
            </w:rPr>
            <w:t>[370]</w:t>
          </w:r>
          <w:r w:rsidR="00404446">
            <w:fldChar w:fldCharType="end"/>
          </w:r>
        </w:sdtContent>
      </w:sdt>
      <w:r>
        <w:t>. The environmental parameters include the density, composition, and strength of the medium in which the crater is formed, the material's moisture content, the jointing or layering of the medium, and the atmospheric conditions at the time of detonation. Explosive parameters include the quan</w:t>
      </w:r>
      <w:r w:rsidR="00B4046E">
        <w:t>t</w:t>
      </w:r>
      <w:r>
        <w:t>ity and type of explosive used, the geometry of the charge, the method of charge emplacement</w:t>
      </w:r>
      <w:r w:rsidR="00B4046E">
        <w:t xml:space="preserve">, </w:t>
      </w:r>
      <w:r>
        <w:t>and the position of the charge relative</w:t>
      </w:r>
      <w:r w:rsidR="00B4046E">
        <w:t xml:space="preserve"> </w:t>
      </w:r>
      <w:r>
        <w:t>to the air-medium interface, (in</w:t>
      </w:r>
      <w:r w:rsidR="00B4046E">
        <w:t xml:space="preserve"> </w:t>
      </w:r>
      <w:r>
        <w:t>every</w:t>
      </w:r>
      <w:r w:rsidR="00B4046E">
        <w:t xml:space="preserve"> </w:t>
      </w:r>
      <w:r>
        <w:t>case,</w:t>
      </w:r>
      <w:r w:rsidR="00B4046E">
        <w:t xml:space="preserve"> </w:t>
      </w:r>
      <w:r>
        <w:t>a</w:t>
      </w:r>
      <w:r w:rsidR="00B4046E">
        <w:t xml:space="preserve"> </w:t>
      </w:r>
      <w:r>
        <w:t>complete</w:t>
      </w:r>
      <w:r w:rsidR="00B4046E">
        <w:t xml:space="preserve"> </w:t>
      </w:r>
      <w:r>
        <w:t>detonation</w:t>
      </w:r>
      <w:r w:rsidR="00B4046E">
        <w:t xml:space="preserve"> </w:t>
      </w:r>
      <w:r>
        <w:t>of</w:t>
      </w:r>
      <w:r w:rsidR="00B4046E">
        <w:t xml:space="preserve"> </w:t>
      </w:r>
      <w:r>
        <w:t>the</w:t>
      </w:r>
      <w:r w:rsidR="00B4046E">
        <w:t xml:space="preserve"> </w:t>
      </w:r>
      <w:r>
        <w:t>charge</w:t>
      </w:r>
      <w:r w:rsidR="00B4046E">
        <w:t xml:space="preserve"> </w:t>
      </w:r>
      <w:r w:rsidR="000579A2">
        <w:t>was</w:t>
      </w:r>
      <w:r w:rsidR="00B4046E">
        <w:t xml:space="preserve"> </w:t>
      </w:r>
      <w:r>
        <w:t xml:space="preserve">assumed). </w:t>
      </w:r>
    </w:p>
    <w:p w14:paraId="28225ABC" w14:textId="40935FD9" w:rsidR="00D63B57" w:rsidRDefault="00D63B57" w:rsidP="00CC2427">
      <w:r>
        <w:t>The actions and interactions of these independent variables on crater form</w:t>
      </w:r>
      <w:r w:rsidR="00B4046E">
        <w:t>a</w:t>
      </w:r>
      <w:r>
        <w:t xml:space="preserve">tion are complex, and </w:t>
      </w:r>
      <w:r w:rsidR="00F929D8">
        <w:t xml:space="preserve">as such </w:t>
      </w:r>
      <w:r>
        <w:t xml:space="preserve">only the major influencing factors </w:t>
      </w:r>
      <w:r w:rsidR="0043568C">
        <w:t>were</w:t>
      </w:r>
      <w:r>
        <w:t xml:space="preserve"> examined</w:t>
      </w:r>
      <w:r w:rsidR="0043568C">
        <w:t xml:space="preserve"> </w:t>
      </w:r>
      <w:r>
        <w:t xml:space="preserve">in this </w:t>
      </w:r>
      <w:r w:rsidR="0043568C">
        <w:t>thesis</w:t>
      </w:r>
      <w:r w:rsidR="00F929D8">
        <w:t xml:space="preserve"> – explosive type, charge size</w:t>
      </w:r>
      <w:r w:rsidR="001F5839">
        <w:t>, the</w:t>
      </w:r>
      <w:r w:rsidR="00F929D8">
        <w:t xml:space="preserve"> dimensions</w:t>
      </w:r>
      <w:r w:rsidR="001F5839">
        <w:t xml:space="preserve"> of the charge</w:t>
      </w:r>
      <w:r w:rsidR="00F929D8">
        <w:t xml:space="preserve">, </w:t>
      </w:r>
      <w:r w:rsidR="001F5839">
        <w:t xml:space="preserve">the position of the charge relative to the surface, </w:t>
      </w:r>
      <w:r w:rsidR="00777B34">
        <w:t>the soil medium itself (alluvial soil</w:t>
      </w:r>
      <w:r w:rsidR="00C46956">
        <w:t xml:space="preserve"> in this instance</w:t>
      </w:r>
      <w:r w:rsidR="00777B34">
        <w:t xml:space="preserve">) and the </w:t>
      </w:r>
      <w:r w:rsidR="00F929D8">
        <w:t xml:space="preserve">crater </w:t>
      </w:r>
      <w:r w:rsidR="00E14F69">
        <w:t>dimensions</w:t>
      </w:r>
      <w:r w:rsidR="00777B34">
        <w:t xml:space="preserve"> produced</w:t>
      </w:r>
      <w:r>
        <w:t>.</w:t>
      </w:r>
      <w:r w:rsidR="000D36A3">
        <w:t xml:space="preserve"> These influencing factors are based on the work conducted by Rook</w:t>
      </w:r>
      <w:r w:rsidR="003E1AEC">
        <w:t xml:space="preserve">, </w:t>
      </w:r>
      <w:r w:rsidR="00284973">
        <w:t>Carnes</w:t>
      </w:r>
      <w:r w:rsidR="000D36A3">
        <w:t xml:space="preserve"> and Davis in 1974 </w:t>
      </w:r>
      <w:sdt>
        <w:sdtPr>
          <w:id w:val="-1946992591"/>
          <w:citation/>
        </w:sdtPr>
        <w:sdtEndPr/>
        <w:sdtContent>
          <w:r w:rsidR="003E1AEC">
            <w:fldChar w:fldCharType="begin"/>
          </w:r>
          <w:r w:rsidR="003E1AEC">
            <w:instrText xml:space="preserve"> CITATION Roo74 \l 2057 </w:instrText>
          </w:r>
          <w:r w:rsidR="003E1AEC">
            <w:fldChar w:fldCharType="separate"/>
          </w:r>
          <w:r w:rsidR="00580D52">
            <w:rPr>
              <w:noProof/>
            </w:rPr>
            <w:t>[371]</w:t>
          </w:r>
          <w:r w:rsidR="003E1AEC">
            <w:fldChar w:fldCharType="end"/>
          </w:r>
        </w:sdtContent>
      </w:sdt>
      <w:r w:rsidR="006B11C9">
        <w:t>, which considered data from British, American and Russian trials</w:t>
      </w:r>
      <w:r w:rsidR="001B1BB5">
        <w:t xml:space="preserve"> between 1950 and 1970</w:t>
      </w:r>
      <w:r w:rsidR="006B11C9">
        <w:t>.</w:t>
      </w:r>
      <w:r w:rsidR="001B1BB5">
        <w:t xml:space="preserve"> </w:t>
      </w:r>
      <w:r w:rsidR="00DC6174">
        <w:t xml:space="preserve">As for soil conditions, </w:t>
      </w:r>
      <w:r w:rsidR="00EC41AA">
        <w:t>c</w:t>
      </w:r>
      <w:r w:rsidR="00EC41AA" w:rsidRPr="00EC41AA">
        <w:t>urrent prediction methodologies are limited, primarily due to the lack of key cratering data in well-controlled and characterized soil backfills consisting of a full range of soil types, water contents, and density conditions</w:t>
      </w:r>
      <w:r w:rsidR="002F608F">
        <w:t>, although this is now being collated</w:t>
      </w:r>
      <w:r w:rsidR="0068341A">
        <w:t xml:space="preserve"> </w:t>
      </w:r>
      <w:sdt>
        <w:sdtPr>
          <w:id w:val="1164361716"/>
          <w:citation/>
        </w:sdtPr>
        <w:sdtEndPr/>
        <w:sdtContent>
          <w:r w:rsidR="0068341A">
            <w:fldChar w:fldCharType="begin"/>
          </w:r>
          <w:r w:rsidR="0068341A">
            <w:instrText xml:space="preserve"> CITATION Pay19 \l 2057 </w:instrText>
          </w:r>
          <w:r w:rsidR="0068341A">
            <w:fldChar w:fldCharType="separate"/>
          </w:r>
          <w:r w:rsidR="00580D52">
            <w:rPr>
              <w:noProof/>
            </w:rPr>
            <w:t>[372]</w:t>
          </w:r>
          <w:r w:rsidR="0068341A">
            <w:fldChar w:fldCharType="end"/>
          </w:r>
        </w:sdtContent>
      </w:sdt>
      <w:r w:rsidR="00366C7A">
        <w:t xml:space="preserve">. However, once improved </w:t>
      </w:r>
      <w:r w:rsidR="00C25490">
        <w:t>data is published, soil criteria can be refined.</w:t>
      </w:r>
    </w:p>
    <w:p w14:paraId="15D1F1FE" w14:textId="619B1A5F" w:rsidR="00B30C7A" w:rsidRDefault="00341D65" w:rsidP="009D3ECF">
      <w:r>
        <w:t xml:space="preserve">The Chapter also focused on </w:t>
      </w:r>
      <w:r w:rsidRPr="0091112F">
        <w:rPr>
          <w:b/>
          <w:bCs/>
          <w:u w:val="single"/>
        </w:rPr>
        <w:t>surface explosions</w:t>
      </w:r>
      <w:r>
        <w:t>, that is charges in contact with the ground</w:t>
      </w:r>
      <w:r w:rsidR="0058080D">
        <w:t xml:space="preserve"> (see</w:t>
      </w:r>
      <w:r w:rsidR="00BC745B">
        <w:t xml:space="preserve"> </w:t>
      </w:r>
      <w:r w:rsidR="00BC745B">
        <w:fldChar w:fldCharType="begin"/>
      </w:r>
      <w:r w:rsidR="00BC745B">
        <w:instrText xml:space="preserve"> REF _Ref144143443 \h </w:instrText>
      </w:r>
      <w:r w:rsidR="00BC745B">
        <w:fldChar w:fldCharType="separate"/>
      </w:r>
      <w:r w:rsidR="00772689">
        <w:t xml:space="preserve">Figure </w:t>
      </w:r>
      <w:r w:rsidR="00772689">
        <w:rPr>
          <w:noProof/>
          <w:cs/>
        </w:rPr>
        <w:t>‎</w:t>
      </w:r>
      <w:r w:rsidR="00772689">
        <w:rPr>
          <w:noProof/>
        </w:rPr>
        <w:t>7</w:t>
      </w:r>
      <w:r w:rsidR="00772689">
        <w:noBreakHyphen/>
      </w:r>
      <w:r w:rsidR="00772689">
        <w:rPr>
          <w:noProof/>
        </w:rPr>
        <w:t>5</w:t>
      </w:r>
      <w:r w:rsidR="00BC745B">
        <w:fldChar w:fldCharType="end"/>
      </w:r>
      <w:r w:rsidR="00BC745B">
        <w:t>)</w:t>
      </w:r>
      <w:r>
        <w:t xml:space="preserve">. </w:t>
      </w:r>
      <w:r w:rsidR="00FB2341">
        <w:t xml:space="preserve">As such, </w:t>
      </w:r>
      <w:r w:rsidR="0091112F">
        <w:t xml:space="preserve">a </w:t>
      </w:r>
      <w:r w:rsidR="00FB2341">
        <w:t xml:space="preserve">comparison </w:t>
      </w:r>
      <w:r w:rsidR="0091112F">
        <w:t xml:space="preserve">on crater size </w:t>
      </w:r>
      <w:r w:rsidR="00FB2341">
        <w:t xml:space="preserve">could not necessarily be used </w:t>
      </w:r>
      <w:r w:rsidR="00111174">
        <w:t xml:space="preserve">accurately </w:t>
      </w:r>
      <w:r w:rsidR="00FB2341">
        <w:t>for buried charges, above surface blasts</w:t>
      </w:r>
      <w:r w:rsidR="00E672DE">
        <w:t xml:space="preserve"> (or air blasts)</w:t>
      </w:r>
      <w:r w:rsidR="00E20DBC">
        <w:t>, or free-air bursts</w:t>
      </w:r>
      <w:r w:rsidR="00F02B42">
        <w:t xml:space="preserve"> </w:t>
      </w:r>
      <w:sdt>
        <w:sdtPr>
          <w:id w:val="-2141255069"/>
          <w:citation/>
        </w:sdtPr>
        <w:sdtEndPr/>
        <w:sdtContent>
          <w:r w:rsidR="00F02B42">
            <w:fldChar w:fldCharType="begin"/>
          </w:r>
          <w:r w:rsidR="00F02B42">
            <w:instrText xml:space="preserve"> CITATION Kar13 \l 2057 </w:instrText>
          </w:r>
          <w:r w:rsidR="00F02B42">
            <w:fldChar w:fldCharType="separate"/>
          </w:r>
          <w:r w:rsidR="00580D52">
            <w:rPr>
              <w:noProof/>
            </w:rPr>
            <w:t>[373]</w:t>
          </w:r>
          <w:r w:rsidR="00F02B42">
            <w:fldChar w:fldCharType="end"/>
          </w:r>
        </w:sdtContent>
      </w:sdt>
      <w:r w:rsidR="00FB2341">
        <w:t xml:space="preserve">. </w:t>
      </w:r>
      <w:r w:rsidR="00872D4F">
        <w:t>For example</w:t>
      </w:r>
      <w:r w:rsidR="003170B8">
        <w:t xml:space="preserve"> (see </w:t>
      </w:r>
      <w:r w:rsidR="000E258E">
        <w:fldChar w:fldCharType="begin"/>
      </w:r>
      <w:r w:rsidR="000E258E">
        <w:instrText xml:space="preserve"> REF _Ref144846106 \h </w:instrText>
      </w:r>
      <w:r w:rsidR="000E258E">
        <w:fldChar w:fldCharType="separate"/>
      </w:r>
      <w:r w:rsidR="00772689">
        <w:t xml:space="preserve">Figure </w:t>
      </w:r>
      <w:r w:rsidR="00772689">
        <w:rPr>
          <w:noProof/>
          <w:cs/>
        </w:rPr>
        <w:t>‎</w:t>
      </w:r>
      <w:r w:rsidR="00772689">
        <w:rPr>
          <w:noProof/>
        </w:rPr>
        <w:t>7</w:t>
      </w:r>
      <w:r w:rsidR="00772689">
        <w:noBreakHyphen/>
      </w:r>
      <w:r w:rsidR="00772689">
        <w:rPr>
          <w:noProof/>
        </w:rPr>
        <w:t>6</w:t>
      </w:r>
      <w:r w:rsidR="000E258E">
        <w:fldChar w:fldCharType="end"/>
      </w:r>
      <w:r w:rsidR="000E258E">
        <w:t>)</w:t>
      </w:r>
      <w:r w:rsidR="00872D4F">
        <w:t xml:space="preserve">, </w:t>
      </w:r>
      <w:r w:rsidR="001F7B88">
        <w:t>buried charges</w:t>
      </w:r>
      <w:r w:rsidR="007F4ACF">
        <w:t xml:space="preserve"> are difficult to find</w:t>
      </w:r>
      <w:r w:rsidR="003E55D5">
        <w:t xml:space="preserve"> by first responders</w:t>
      </w:r>
      <w:r w:rsidR="007F4ACF">
        <w:t xml:space="preserve">, </w:t>
      </w:r>
      <w:r w:rsidR="00E672DE">
        <w:t xml:space="preserve">and if discovered, </w:t>
      </w:r>
      <w:r w:rsidR="007F4ACF">
        <w:t xml:space="preserve">the depth of burial </w:t>
      </w:r>
      <w:r w:rsidR="000E258E">
        <w:t>and point of detonation would be required to progress any effective crater calculation</w:t>
      </w:r>
      <w:r w:rsidR="007F4ACF">
        <w:t>.</w:t>
      </w:r>
      <w:r w:rsidR="00E672DE">
        <w:t xml:space="preserve"> </w:t>
      </w:r>
      <w:r w:rsidR="000E258E">
        <w:t xml:space="preserve">In the case of this figure, the EOD operator is unaware that the main charge is a cylinder approximately 60 cm in diameter and </w:t>
      </w:r>
      <w:r w:rsidR="00890D69">
        <w:t>90</w:t>
      </w:r>
      <w:r w:rsidR="000E258E">
        <w:t xml:space="preserve"> cm long (L:D = </w:t>
      </w:r>
      <w:r w:rsidR="00890D69">
        <w:t>1.33</w:t>
      </w:r>
      <w:r w:rsidR="000E258E">
        <w:t>:1). The power source and point of initiation are at the base of the charge, some 1</w:t>
      </w:r>
      <w:r w:rsidR="004F0510">
        <w:t>00</w:t>
      </w:r>
      <w:r w:rsidR="000E258E">
        <w:t xml:space="preserve"> cm from the soil surface. To determine all of this, </w:t>
      </w:r>
      <w:r w:rsidR="0063028D">
        <w:t>interaction from the first responder</w:t>
      </w:r>
      <w:r w:rsidR="000E258E">
        <w:t xml:space="preserve"> would be required</w:t>
      </w:r>
      <w:r w:rsidR="000A1350">
        <w:t>,</w:t>
      </w:r>
      <w:r w:rsidR="0063028D">
        <w:t xml:space="preserve"> </w:t>
      </w:r>
      <w:r w:rsidR="000A1350">
        <w:t xml:space="preserve">thereby </w:t>
      </w:r>
      <w:r w:rsidR="0063028D">
        <w:t>fall</w:t>
      </w:r>
      <w:r w:rsidR="000A1350">
        <w:t>ing</w:t>
      </w:r>
      <w:r w:rsidR="0063028D">
        <w:t xml:space="preserve"> into the realms of positive EOD action. </w:t>
      </w:r>
      <w:r w:rsidR="000A1350">
        <w:t>In such a scenario</w:t>
      </w:r>
      <w:r w:rsidR="00CE66D0">
        <w:t>,</w:t>
      </w:r>
      <w:r w:rsidR="000A1350">
        <w:t xml:space="preserve"> a cordon and evacuation would normally be in place</w:t>
      </w:r>
      <w:r w:rsidR="00EF199A">
        <w:t>, with command and time devices having been discounted in threat assessment.</w:t>
      </w:r>
    </w:p>
    <w:p w14:paraId="25A63ADE" w14:textId="206A40CD" w:rsidR="00BC745B" w:rsidRDefault="00BC745B" w:rsidP="00BC745B">
      <w:pPr>
        <w:pStyle w:val="Caption"/>
      </w:pPr>
      <w:bookmarkStart w:id="414" w:name="_Ref144143443"/>
      <w:bookmarkStart w:id="415" w:name="_Toc152159672"/>
      <w:r>
        <w:t xml:space="preserve">Figure </w:t>
      </w:r>
      <w:fldSimple w:instr=" STYLEREF 1 \s ">
        <w:r w:rsidR="00772689">
          <w:rPr>
            <w:noProof/>
            <w:cs/>
          </w:rPr>
          <w:t>‎</w:t>
        </w:r>
        <w:r w:rsidR="00772689">
          <w:rPr>
            <w:noProof/>
          </w:rPr>
          <w:t>7</w:t>
        </w:r>
      </w:fldSimple>
      <w:r w:rsidR="00C86620">
        <w:noBreakHyphen/>
      </w:r>
      <w:fldSimple w:instr=" SEQ Figure \* ARABIC \s 1 ">
        <w:r w:rsidR="00772689">
          <w:rPr>
            <w:noProof/>
          </w:rPr>
          <w:t>5</w:t>
        </w:r>
      </w:fldSimple>
      <w:bookmarkEnd w:id="414"/>
      <w:r>
        <w:t>: Example of a 10 kg surface-laid main charge (PCFO) with switch © BCL</w:t>
      </w:r>
      <w:bookmarkEnd w:id="415"/>
    </w:p>
    <w:p w14:paraId="7097A4D5" w14:textId="17D571F2" w:rsidR="003170B8" w:rsidRDefault="0058080D" w:rsidP="0058080D">
      <w:pPr>
        <w:jc w:val="center"/>
      </w:pPr>
      <w:r w:rsidRPr="0058080D">
        <w:rPr>
          <w:noProof/>
        </w:rPr>
        <w:drawing>
          <wp:inline distT="0" distB="0" distL="0" distR="0" wp14:anchorId="72811CAA" wp14:editId="1D0905BB">
            <wp:extent cx="3561644" cy="2221002"/>
            <wp:effectExtent l="0" t="0" r="0" b="1905"/>
            <wp:docPr id="1737128323" name="Picture 17371283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128323" name=""/>
                    <pic:cNvPicPr/>
                  </pic:nvPicPr>
                  <pic:blipFill>
                    <a:blip r:embed="rId49"/>
                    <a:stretch>
                      <a:fillRect/>
                    </a:stretch>
                  </pic:blipFill>
                  <pic:spPr>
                    <a:xfrm>
                      <a:off x="0" y="0"/>
                      <a:ext cx="3567407" cy="2224596"/>
                    </a:xfrm>
                    <a:prstGeom prst="rect">
                      <a:avLst/>
                    </a:prstGeom>
                  </pic:spPr>
                </pic:pic>
              </a:graphicData>
            </a:graphic>
          </wp:inline>
        </w:drawing>
      </w:r>
    </w:p>
    <w:p w14:paraId="39AA55BE" w14:textId="77777777" w:rsidR="009D0644" w:rsidRDefault="009D0644" w:rsidP="0058080D">
      <w:pPr>
        <w:jc w:val="center"/>
      </w:pPr>
    </w:p>
    <w:p w14:paraId="0B34157B" w14:textId="77777777" w:rsidR="009D0644" w:rsidRDefault="009D0644" w:rsidP="0058080D">
      <w:pPr>
        <w:jc w:val="center"/>
      </w:pPr>
    </w:p>
    <w:p w14:paraId="30B7D84A" w14:textId="53791F2E" w:rsidR="00A939F0" w:rsidRDefault="00A939F0" w:rsidP="00A939F0">
      <w:pPr>
        <w:pStyle w:val="Caption"/>
        <w:jc w:val="center"/>
      </w:pPr>
      <w:bookmarkStart w:id="416" w:name="_Ref144846106"/>
      <w:bookmarkStart w:id="417" w:name="_Toc152159673"/>
      <w:r>
        <w:t xml:space="preserve">Figure </w:t>
      </w:r>
      <w:fldSimple w:instr=" STYLEREF 1 \s ">
        <w:r w:rsidR="00772689">
          <w:rPr>
            <w:noProof/>
            <w:cs/>
          </w:rPr>
          <w:t>‎</w:t>
        </w:r>
        <w:r w:rsidR="00772689">
          <w:rPr>
            <w:noProof/>
          </w:rPr>
          <w:t>7</w:t>
        </w:r>
      </w:fldSimple>
      <w:r w:rsidR="00C86620">
        <w:noBreakHyphen/>
      </w:r>
      <w:fldSimple w:instr=" SEQ Figure \* ARABIC \s 1 ">
        <w:r w:rsidR="00772689">
          <w:rPr>
            <w:noProof/>
          </w:rPr>
          <w:t>6</w:t>
        </w:r>
      </w:fldSimple>
      <w:bookmarkEnd w:id="416"/>
      <w:r>
        <w:t xml:space="preserve">: Example of a </w:t>
      </w:r>
      <w:r w:rsidR="00093416">
        <w:t xml:space="preserve">40 kg </w:t>
      </w:r>
      <w:r>
        <w:t>buried main charge (PCFO) © BCL</w:t>
      </w:r>
      <w:bookmarkEnd w:id="417"/>
    </w:p>
    <w:p w14:paraId="16629430" w14:textId="6024A1C4" w:rsidR="00A939F0" w:rsidRPr="00A939F0" w:rsidRDefault="007B3CD0" w:rsidP="00E46913">
      <w:pPr>
        <w:jc w:val="center"/>
      </w:pPr>
      <w:r>
        <w:rPr>
          <w:noProof/>
        </w:rPr>
        <w:drawing>
          <wp:inline distT="0" distB="0" distL="0" distR="0" wp14:anchorId="785ECF24" wp14:editId="7C8C494D">
            <wp:extent cx="4642457" cy="2605104"/>
            <wp:effectExtent l="0" t="0" r="6350" b="0"/>
            <wp:docPr id="1364251672" name="Picture 1364251672" descr="A person in a hat and overalls looking at something&#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64251672" name="Picture 3" descr="A person in a hat and overalls looking at something&#10;&#10;Description automatically generated"/>
                    <pic:cNvPicPr/>
                  </pic:nvPicPr>
                  <pic:blipFill>
                    <a:blip r:embed="rId50">
                      <a:extLst>
                        <a:ext uri="{28A0092B-C50C-407E-A947-70E740481C1C}">
                          <a14:useLocalDpi xmlns:a14="http://schemas.microsoft.com/office/drawing/2010/main" val="0"/>
                        </a:ext>
                      </a:extLst>
                    </a:blip>
                    <a:stretch>
                      <a:fillRect/>
                    </a:stretch>
                  </pic:blipFill>
                  <pic:spPr>
                    <a:xfrm>
                      <a:off x="0" y="0"/>
                      <a:ext cx="4651627" cy="2610250"/>
                    </a:xfrm>
                    <a:prstGeom prst="rect">
                      <a:avLst/>
                    </a:prstGeom>
                  </pic:spPr>
                </pic:pic>
              </a:graphicData>
            </a:graphic>
          </wp:inline>
        </w:drawing>
      </w:r>
    </w:p>
    <w:p w14:paraId="65EECAE0" w14:textId="43C62F94" w:rsidR="0091112F" w:rsidRDefault="0063028D" w:rsidP="009D3ECF">
      <w:r>
        <w:t xml:space="preserve">A free-air burst </w:t>
      </w:r>
      <w:r w:rsidR="00EF199A">
        <w:t xml:space="preserve">is not a credible scenario for the first responder </w:t>
      </w:r>
      <w:r w:rsidR="0091112F">
        <w:t xml:space="preserve">either, </w:t>
      </w:r>
      <w:r w:rsidR="00EF199A">
        <w:t xml:space="preserve">since this involves </w:t>
      </w:r>
      <w:r w:rsidR="00460A76">
        <w:t xml:space="preserve">blast waves interacting with structures from height before being reflected from the ground. </w:t>
      </w:r>
      <w:r w:rsidR="00E270E2">
        <w:t>It is hoped that the first responder would not be in a location where free air</w:t>
      </w:r>
      <w:r w:rsidR="001E236F">
        <w:t xml:space="preserve"> burst may be a reality.</w:t>
      </w:r>
    </w:p>
    <w:p w14:paraId="49C85BA5" w14:textId="433C67AF" w:rsidR="007F4ACF" w:rsidRDefault="00E672DE" w:rsidP="009D3ECF">
      <w:r>
        <w:t xml:space="preserve">An example of such </w:t>
      </w:r>
      <w:r w:rsidR="00AF484C">
        <w:t>representative</w:t>
      </w:r>
      <w:r>
        <w:t xml:space="preserve"> scenario</w:t>
      </w:r>
      <w:r w:rsidR="00460A76">
        <w:t>s</w:t>
      </w:r>
      <w:r>
        <w:t xml:space="preserve"> </w:t>
      </w:r>
      <w:r w:rsidR="00AF484C">
        <w:t>is</w:t>
      </w:r>
      <w:r>
        <w:t xml:space="preserve"> shown below</w:t>
      </w:r>
      <w:r w:rsidR="004C778B">
        <w:t xml:space="preserve"> (</w:t>
      </w:r>
      <w:r w:rsidR="004C778B">
        <w:fldChar w:fldCharType="begin"/>
      </w:r>
      <w:r w:rsidR="004C778B">
        <w:instrText xml:space="preserve"> REF _Ref144131349 \h </w:instrText>
      </w:r>
      <w:r w:rsidR="004C778B">
        <w:fldChar w:fldCharType="separate"/>
      </w:r>
      <w:r w:rsidR="00772689">
        <w:t xml:space="preserve">Figure </w:t>
      </w:r>
      <w:r w:rsidR="00772689">
        <w:rPr>
          <w:noProof/>
          <w:cs/>
        </w:rPr>
        <w:t>‎</w:t>
      </w:r>
      <w:r w:rsidR="00772689">
        <w:rPr>
          <w:noProof/>
        </w:rPr>
        <w:t>7</w:t>
      </w:r>
      <w:r w:rsidR="00772689">
        <w:noBreakHyphen/>
      </w:r>
      <w:r w:rsidR="00772689">
        <w:rPr>
          <w:noProof/>
        </w:rPr>
        <w:t>7</w:t>
      </w:r>
      <w:r w:rsidR="004C778B">
        <w:fldChar w:fldCharType="end"/>
      </w:r>
      <w:r w:rsidR="004C778B">
        <w:t>)</w:t>
      </w:r>
      <w:r w:rsidR="00460A76">
        <w:t xml:space="preserve">, where </w:t>
      </w:r>
      <w:r w:rsidR="00AF484C" w:rsidRPr="00AF484C">
        <w:rPr>
          <w:i/>
          <w:iCs/>
        </w:rPr>
        <w:t>H</w:t>
      </w:r>
      <w:r w:rsidR="00AF484C" w:rsidRPr="00AF484C">
        <w:rPr>
          <w:i/>
          <w:iCs/>
          <w:vertAlign w:val="subscript"/>
        </w:rPr>
        <w:t>c</w:t>
      </w:r>
      <w:r w:rsidR="00AF484C" w:rsidRPr="00AF484C">
        <w:rPr>
          <w:vertAlign w:val="subscript"/>
        </w:rPr>
        <w:t xml:space="preserve"> </w:t>
      </w:r>
      <w:r w:rsidR="00AF484C">
        <w:t>is the height of the charge (</w:t>
      </w:r>
      <w:r w:rsidR="00AF484C" w:rsidRPr="00AF484C">
        <w:rPr>
          <w:i/>
          <w:iCs/>
        </w:rPr>
        <w:t>W</w:t>
      </w:r>
      <w:r w:rsidR="00AF484C">
        <w:t xml:space="preserve">) above the ground, and </w:t>
      </w:r>
      <w:r w:rsidR="00AF484C" w:rsidRPr="00AF484C">
        <w:rPr>
          <w:i/>
          <w:iCs/>
        </w:rPr>
        <w:t>R</w:t>
      </w:r>
      <w:r w:rsidR="00AF484C" w:rsidRPr="00AF484C">
        <w:rPr>
          <w:i/>
          <w:iCs/>
          <w:vertAlign w:val="subscript"/>
        </w:rPr>
        <w:t>G</w:t>
      </w:r>
      <w:r w:rsidR="00AF484C">
        <w:t xml:space="preserve"> the distance of the charge from the structure</w:t>
      </w:r>
      <w:r>
        <w:t>:</w:t>
      </w:r>
    </w:p>
    <w:p w14:paraId="311A96D7" w14:textId="7BD0D16D" w:rsidR="00225CF6" w:rsidRPr="00225CF6" w:rsidRDefault="00F02B42" w:rsidP="00B07415">
      <w:pPr>
        <w:pStyle w:val="Caption"/>
        <w:jc w:val="center"/>
        <w:rPr>
          <w:noProof/>
        </w:rPr>
      </w:pPr>
      <w:bookmarkStart w:id="418" w:name="_Ref144131349"/>
      <w:bookmarkStart w:id="419" w:name="_Toc152159674"/>
      <w:r>
        <w:t xml:space="preserve">Figure </w:t>
      </w:r>
      <w:fldSimple w:instr=" STYLEREF 1 \s ">
        <w:r w:rsidR="00772689">
          <w:rPr>
            <w:noProof/>
            <w:cs/>
          </w:rPr>
          <w:t>‎</w:t>
        </w:r>
        <w:r w:rsidR="00772689">
          <w:rPr>
            <w:noProof/>
          </w:rPr>
          <w:t>7</w:t>
        </w:r>
      </w:fldSimple>
      <w:r w:rsidR="00C86620">
        <w:noBreakHyphen/>
      </w:r>
      <w:fldSimple w:instr=" SEQ Figure \* ARABIC \s 1 ">
        <w:r w:rsidR="00772689">
          <w:rPr>
            <w:noProof/>
          </w:rPr>
          <w:t>7</w:t>
        </w:r>
      </w:fldSimple>
      <w:bookmarkEnd w:id="418"/>
      <w:r>
        <w:t>: Types of external explosions and blast loadings; (a) free-air burst, (b) air burst, (c)</w:t>
      </w:r>
      <w:r>
        <w:rPr>
          <w:noProof/>
        </w:rPr>
        <w:t xml:space="preserve"> surface burst.</w:t>
      </w:r>
      <w:bookmarkEnd w:id="419"/>
    </w:p>
    <w:p w14:paraId="4B236EE2" w14:textId="1E9993F6" w:rsidR="00E672DE" w:rsidRDefault="00460A76" w:rsidP="009D3ECF">
      <w:r>
        <w:rPr>
          <w:noProof/>
        </w:rPr>
        <w:drawing>
          <wp:inline distT="0" distB="0" distL="0" distR="0" wp14:anchorId="04CE17EB" wp14:editId="4271E9AE">
            <wp:extent cx="5400040" cy="1576705"/>
            <wp:effectExtent l="0" t="0" r="0" b="0"/>
            <wp:docPr id="2020906106" name="Picture 2020906106" descr="A diagram of a diagram of a structur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20906106" name="Picture 1" descr="A diagram of a diagram of a structure&#10;&#10;Description automatically generated"/>
                    <pic:cNvPicPr/>
                  </pic:nvPicPr>
                  <pic:blipFill>
                    <a:blip r:embed="rId51">
                      <a:extLst>
                        <a:ext uri="{28A0092B-C50C-407E-A947-70E740481C1C}">
                          <a14:useLocalDpi xmlns:a14="http://schemas.microsoft.com/office/drawing/2010/main" val="0"/>
                        </a:ext>
                      </a:extLst>
                    </a:blip>
                    <a:stretch>
                      <a:fillRect/>
                    </a:stretch>
                  </pic:blipFill>
                  <pic:spPr>
                    <a:xfrm>
                      <a:off x="0" y="0"/>
                      <a:ext cx="5400040" cy="1576705"/>
                    </a:xfrm>
                    <a:prstGeom prst="rect">
                      <a:avLst/>
                    </a:prstGeom>
                  </pic:spPr>
                </pic:pic>
              </a:graphicData>
            </a:graphic>
          </wp:inline>
        </w:drawing>
      </w:r>
    </w:p>
    <w:p w14:paraId="42F61551" w14:textId="442CDDE3" w:rsidR="00D72AE3" w:rsidRDefault="001E236F" w:rsidP="0074517D">
      <w:r>
        <w:t>However, if research were required in such areas</w:t>
      </w:r>
      <w:r w:rsidR="00FD2EA4">
        <w:t>,</w:t>
      </w:r>
      <w:r>
        <w:t xml:space="preserve"> </w:t>
      </w:r>
      <w:r w:rsidR="00457838">
        <w:t>then other equations</w:t>
      </w:r>
      <w:r w:rsidR="007155C1">
        <w:t>/methods</w:t>
      </w:r>
      <w:r w:rsidR="00457838">
        <w:t xml:space="preserve"> could be considered</w:t>
      </w:r>
      <w:r w:rsidR="008E1C69">
        <w:t xml:space="preserve">, and are available </w:t>
      </w:r>
      <w:sdt>
        <w:sdtPr>
          <w:id w:val="2045705023"/>
          <w:citation/>
        </w:sdtPr>
        <w:sdtEndPr/>
        <w:sdtContent>
          <w:r w:rsidR="008E1C69">
            <w:fldChar w:fldCharType="begin"/>
          </w:r>
          <w:r w:rsidR="008E1C69">
            <w:instrText xml:space="preserve"> CITATION Man21 \l 2057 </w:instrText>
          </w:r>
          <w:r w:rsidR="008E1C69">
            <w:fldChar w:fldCharType="separate"/>
          </w:r>
          <w:r w:rsidR="00580D52">
            <w:rPr>
              <w:noProof/>
            </w:rPr>
            <w:t>[374]</w:t>
          </w:r>
          <w:r w:rsidR="008E1C69">
            <w:fldChar w:fldCharType="end"/>
          </w:r>
        </w:sdtContent>
      </w:sdt>
      <w:r w:rsidR="008E1C69">
        <w:t xml:space="preserve"> </w:t>
      </w:r>
      <w:r w:rsidR="00457838">
        <w:t xml:space="preserve">for non-ideal explosions based on </w:t>
      </w:r>
      <w:r w:rsidR="005956FE">
        <w:t>such</w:t>
      </w:r>
      <w:r w:rsidR="00457838">
        <w:t xml:space="preserve"> scenarios. </w:t>
      </w:r>
      <w:r w:rsidR="008C325E">
        <w:t>For buried charges,</w:t>
      </w:r>
      <w:r w:rsidR="006D1E39">
        <w:t xml:space="preserve"> Chabai</w:t>
      </w:r>
      <w:r w:rsidR="008C325E">
        <w:t xml:space="preserve"> </w:t>
      </w:r>
      <w:sdt>
        <w:sdtPr>
          <w:id w:val="-681443434"/>
          <w:citation/>
        </w:sdtPr>
        <w:sdtEndPr/>
        <w:sdtContent>
          <w:r w:rsidR="0074517D">
            <w:fldChar w:fldCharType="begin"/>
          </w:r>
          <w:r w:rsidR="0074517D">
            <w:instrText xml:space="preserve"> CITATION Cha65 \l 2057 </w:instrText>
          </w:r>
          <w:r w:rsidR="0074517D">
            <w:fldChar w:fldCharType="separate"/>
          </w:r>
          <w:r w:rsidR="00580D52">
            <w:rPr>
              <w:noProof/>
            </w:rPr>
            <w:t>[375]</w:t>
          </w:r>
          <w:r w:rsidR="0074517D">
            <w:fldChar w:fldCharType="end"/>
          </w:r>
        </w:sdtContent>
      </w:sdt>
      <w:r w:rsidR="006D1E39">
        <w:t xml:space="preserve"> reported that </w:t>
      </w:r>
      <w:r w:rsidR="00A75201">
        <w:t xml:space="preserve">scaling laws neglect the </w:t>
      </w:r>
      <w:r w:rsidR="000F0216">
        <w:t>effects of gravity and as such a</w:t>
      </w:r>
      <w:r w:rsidR="00913657">
        <w:t>n exponent</w:t>
      </w:r>
      <w:r w:rsidR="000F0216">
        <w:t xml:space="preserve"> of 1/3.4 as opposed to 1/3 should b</w:t>
      </w:r>
      <w:r w:rsidR="00913657">
        <w:t>e used</w:t>
      </w:r>
      <w:r w:rsidR="00130D52">
        <w:t xml:space="preserve">. </w:t>
      </w:r>
      <w:r w:rsidR="00881888">
        <w:t xml:space="preserve">This was further refined </w:t>
      </w:r>
      <w:r w:rsidR="00C87310">
        <w:t xml:space="preserve">by </w:t>
      </w:r>
      <w:r w:rsidR="00E052E6">
        <w:t xml:space="preserve">Westine </w:t>
      </w:r>
      <w:sdt>
        <w:sdtPr>
          <w:id w:val="-586142798"/>
          <w:citation/>
        </w:sdtPr>
        <w:sdtEndPr/>
        <w:sdtContent>
          <w:r w:rsidR="000E6FB9">
            <w:fldChar w:fldCharType="begin"/>
          </w:r>
          <w:r w:rsidR="000E6FB9">
            <w:instrText xml:space="preserve"> CITATION Wes701 \l 2057 </w:instrText>
          </w:r>
          <w:r w:rsidR="000E6FB9">
            <w:fldChar w:fldCharType="separate"/>
          </w:r>
          <w:r w:rsidR="00580D52">
            <w:rPr>
              <w:noProof/>
            </w:rPr>
            <w:t>[376]</w:t>
          </w:r>
          <w:r w:rsidR="000E6FB9">
            <w:fldChar w:fldCharType="end"/>
          </w:r>
        </w:sdtContent>
      </w:sdt>
      <w:r w:rsidR="000E6FB9">
        <w:t xml:space="preserve"> </w:t>
      </w:r>
      <w:r w:rsidR="00E052E6">
        <w:t xml:space="preserve">and </w:t>
      </w:r>
      <w:r w:rsidR="00A8339C">
        <w:t xml:space="preserve">Baker et al </w:t>
      </w:r>
      <w:sdt>
        <w:sdtPr>
          <w:id w:val="-1481531174"/>
          <w:citation/>
        </w:sdtPr>
        <w:sdtEndPr/>
        <w:sdtContent>
          <w:r w:rsidR="00A8339C">
            <w:fldChar w:fldCharType="begin"/>
          </w:r>
          <w:r w:rsidR="00A8339C">
            <w:instrText xml:space="preserve"> CITATION Bak91 \l 2057 </w:instrText>
          </w:r>
          <w:r w:rsidR="00A8339C">
            <w:fldChar w:fldCharType="separate"/>
          </w:r>
          <w:r w:rsidR="00580D52">
            <w:rPr>
              <w:noProof/>
            </w:rPr>
            <w:t>[377]</w:t>
          </w:r>
          <w:r w:rsidR="00A8339C">
            <w:fldChar w:fldCharType="end"/>
          </w:r>
        </w:sdtContent>
      </w:sdt>
      <w:r w:rsidR="00495958">
        <w:t xml:space="preserve"> for buried charges</w:t>
      </w:r>
      <w:r w:rsidR="0046612B">
        <w:t xml:space="preserve">, where </w:t>
      </w:r>
      <m:oMath>
        <m:f>
          <m:fPr>
            <m:ctrlPr>
              <w:rPr>
                <w:rFonts w:ascii="Cambria Math" w:hAnsi="Cambria Math" w:cstheme="minorBidi"/>
                <w:i/>
              </w:rPr>
            </m:ctrlPr>
          </m:fPr>
          <m:num>
            <m:r>
              <w:rPr>
                <w:rFonts w:ascii="Cambria Math" w:hAnsi="Cambria Math" w:cstheme="minorBidi"/>
              </w:rPr>
              <m:t>R</m:t>
            </m:r>
          </m:num>
          <m:den>
            <m:r>
              <w:rPr>
                <w:rFonts w:ascii="Cambria Math" w:hAnsi="Cambria Math" w:cstheme="minorBidi"/>
              </w:rPr>
              <m:t>d</m:t>
            </m:r>
          </m:den>
        </m:f>
      </m:oMath>
      <w:r w:rsidR="0067268B">
        <w:t xml:space="preserve"> becomes a function of </w:t>
      </w:r>
      <w:r w:rsidR="00770D8C">
        <w:t>5</w:t>
      </w:r>
      <w:r w:rsidR="0067268B">
        <w:t xml:space="preserve"> </w:t>
      </w:r>
      <w:r w:rsidR="00770D8C">
        <w:t xml:space="preserve">variables </w:t>
      </w:r>
      <w:r w:rsidR="002D2B56">
        <w:t>as follows:</w:t>
      </w:r>
    </w:p>
    <w:tbl>
      <w:tblPr>
        <w:tblW w:w="0" w:type="auto"/>
        <w:tblLook w:val="00A0" w:firstRow="1" w:lastRow="0" w:firstColumn="1" w:lastColumn="0" w:noHBand="0" w:noVBand="0"/>
      </w:tblPr>
      <w:tblGrid>
        <w:gridCol w:w="7693"/>
        <w:gridCol w:w="811"/>
      </w:tblGrid>
      <w:tr w:rsidR="002D2B56" w:rsidRPr="00A4782F" w14:paraId="04FAD4B2" w14:textId="77777777" w:rsidTr="00613E40">
        <w:tc>
          <w:tcPr>
            <w:tcW w:w="7693" w:type="dxa"/>
          </w:tcPr>
          <w:p w14:paraId="006A16B8" w14:textId="246D939A" w:rsidR="002D2B56" w:rsidRPr="002A34A1" w:rsidRDefault="00986730" w:rsidP="00613E40">
            <w:pPr>
              <w:jc w:val="center"/>
              <w:rPr>
                <w:rFonts w:ascii="Cambria Math" w:eastAsiaTheme="minorEastAsia" w:hAnsi="Cambria Math" w:cstheme="minorBidi"/>
                <w:oMath/>
              </w:rPr>
            </w:pPr>
            <m:oMathPara>
              <m:oMath>
                <m:f>
                  <m:fPr>
                    <m:ctrlPr>
                      <w:rPr>
                        <w:rFonts w:ascii="Cambria Math" w:eastAsiaTheme="minorEastAsia" w:hAnsi="Cambria Math" w:cstheme="minorBidi"/>
                        <w:i/>
                      </w:rPr>
                    </m:ctrlPr>
                  </m:fPr>
                  <m:num>
                    <m:r>
                      <w:rPr>
                        <w:rFonts w:ascii="Cambria Math" w:eastAsiaTheme="minorEastAsia" w:hAnsi="Cambria Math" w:cstheme="minorBidi"/>
                      </w:rPr>
                      <m:t>R</m:t>
                    </m:r>
                  </m:num>
                  <m:den>
                    <m:r>
                      <w:rPr>
                        <w:rFonts w:ascii="Cambria Math" w:eastAsiaTheme="minorEastAsia" w:hAnsi="Cambria Math" w:cstheme="minorBidi"/>
                      </w:rPr>
                      <m:t>d</m:t>
                    </m:r>
                  </m:den>
                </m:f>
                <m:r>
                  <m:rPr>
                    <m:sty m:val="p"/>
                  </m:rPr>
                  <w:rPr>
                    <w:rFonts w:ascii="Cambria Math" w:eastAsiaTheme="minorEastAsia" w:hAnsi="Cambria Math" w:cstheme="minorBidi"/>
                  </w:rPr>
                  <m:t>=f</m:t>
                </m:r>
                <m:d>
                  <m:dPr>
                    <m:ctrlPr>
                      <w:rPr>
                        <w:rFonts w:ascii="Cambria Math" w:eastAsiaTheme="minorEastAsia" w:hAnsi="Cambria Math" w:cstheme="minorBidi"/>
                      </w:rPr>
                    </m:ctrlPr>
                  </m:dPr>
                  <m:e>
                    <m:f>
                      <m:fPr>
                        <m:ctrlPr>
                          <w:rPr>
                            <w:rFonts w:ascii="Cambria Math" w:eastAsiaTheme="minorEastAsia" w:hAnsi="Cambria Math" w:cstheme="minorBidi"/>
                            <w:i/>
                          </w:rPr>
                        </m:ctrlPr>
                      </m:fPr>
                      <m:num>
                        <m:sSup>
                          <m:sSupPr>
                            <m:ctrlPr>
                              <w:rPr>
                                <w:rFonts w:ascii="Cambria Math" w:eastAsiaTheme="minorEastAsia" w:hAnsi="Cambria Math" w:cstheme="minorBidi"/>
                                <w:i/>
                              </w:rPr>
                            </m:ctrlPr>
                          </m:sSupPr>
                          <m:e>
                            <m:r>
                              <w:rPr>
                                <w:rFonts w:ascii="Cambria Math" w:eastAsiaTheme="minorEastAsia" w:hAnsi="Cambria Math" w:cstheme="minorBidi"/>
                              </w:rPr>
                              <m:t>W</m:t>
                            </m:r>
                          </m:e>
                          <m:sup>
                            <m:r>
                              <w:rPr>
                                <w:rFonts w:ascii="Cambria Math" w:eastAsiaTheme="minorEastAsia" w:hAnsi="Cambria Math" w:cstheme="minorBidi"/>
                              </w:rPr>
                              <m:t>7/24</m:t>
                            </m:r>
                          </m:sup>
                        </m:sSup>
                      </m:num>
                      <m:den>
                        <m:sSup>
                          <m:sSupPr>
                            <m:ctrlPr>
                              <w:rPr>
                                <w:rFonts w:ascii="Cambria Math" w:eastAsiaTheme="minorEastAsia" w:hAnsi="Cambria Math" w:cstheme="minorBidi"/>
                                <w:i/>
                              </w:rPr>
                            </m:ctrlPr>
                          </m:sSupPr>
                          <m:e>
                            <m:r>
                              <w:rPr>
                                <w:rFonts w:ascii="Cambria Math" w:eastAsiaTheme="minorEastAsia" w:hAnsi="Cambria Math" w:cstheme="minorBidi"/>
                              </w:rPr>
                              <m:t>ρ</m:t>
                            </m:r>
                          </m:e>
                          <m:sup>
                            <m:r>
                              <w:rPr>
                                <w:rFonts w:ascii="Cambria Math" w:eastAsiaTheme="minorEastAsia" w:hAnsi="Cambria Math" w:cstheme="minorBidi"/>
                              </w:rPr>
                              <m:t>7/24</m:t>
                            </m:r>
                          </m:sup>
                        </m:sSup>
                        <m:sSup>
                          <m:sSupPr>
                            <m:ctrlPr>
                              <w:rPr>
                                <w:rFonts w:ascii="Cambria Math" w:eastAsiaTheme="minorEastAsia" w:hAnsi="Cambria Math" w:cstheme="minorBidi"/>
                                <w:i/>
                              </w:rPr>
                            </m:ctrlPr>
                          </m:sSupPr>
                          <m:e>
                            <m:r>
                              <w:rPr>
                                <w:rFonts w:ascii="Cambria Math" w:eastAsiaTheme="minorEastAsia" w:hAnsi="Cambria Math" w:cstheme="minorBidi"/>
                              </w:rPr>
                              <m:t>g</m:t>
                            </m:r>
                          </m:e>
                          <m:sup>
                            <m:r>
                              <w:rPr>
                                <w:rFonts w:ascii="Cambria Math" w:eastAsiaTheme="minorEastAsia" w:hAnsi="Cambria Math" w:cstheme="minorBidi"/>
                              </w:rPr>
                              <m:t>1/8</m:t>
                            </m:r>
                          </m:sup>
                        </m:sSup>
                        <m:sSup>
                          <m:sSupPr>
                            <m:ctrlPr>
                              <w:rPr>
                                <w:rFonts w:ascii="Cambria Math" w:eastAsiaTheme="minorEastAsia" w:hAnsi="Cambria Math" w:cstheme="minorBidi"/>
                                <w:i/>
                              </w:rPr>
                            </m:ctrlPr>
                          </m:sSupPr>
                          <m:e>
                            <m:r>
                              <w:rPr>
                                <w:rFonts w:ascii="Cambria Math" w:eastAsiaTheme="minorEastAsia" w:hAnsi="Cambria Math" w:cstheme="minorBidi"/>
                              </w:rPr>
                              <m:t>c</m:t>
                            </m:r>
                          </m:e>
                          <m:sup>
                            <m:r>
                              <w:rPr>
                                <w:rFonts w:ascii="Cambria Math" w:eastAsiaTheme="minorEastAsia" w:hAnsi="Cambria Math" w:cstheme="minorBidi"/>
                              </w:rPr>
                              <m:t>1/3</m:t>
                            </m:r>
                          </m:sup>
                        </m:sSup>
                        <m:r>
                          <w:rPr>
                            <w:rFonts w:ascii="Cambria Math" w:eastAsiaTheme="minorEastAsia" w:hAnsi="Cambria Math" w:cstheme="minorBidi"/>
                          </w:rPr>
                          <m:t>d</m:t>
                        </m:r>
                      </m:den>
                    </m:f>
                  </m:e>
                </m:d>
              </m:oMath>
            </m:oMathPara>
          </w:p>
        </w:tc>
        <w:tc>
          <w:tcPr>
            <w:tcW w:w="811" w:type="dxa"/>
          </w:tcPr>
          <w:p w14:paraId="00F653D5" w14:textId="330BF0B1" w:rsidR="002D2B56" w:rsidRPr="00A4782F" w:rsidRDefault="002D2B56" w:rsidP="00613E40">
            <w:pPr>
              <w:pStyle w:val="Caption"/>
              <w:jc w:val="right"/>
              <w:rPr>
                <w:rFonts w:asciiTheme="minorBidi" w:hAnsiTheme="minorBidi" w:cstheme="minorBidi"/>
              </w:rPr>
            </w:pPr>
            <w:bookmarkStart w:id="420" w:name="_Ref144137764"/>
            <w:bookmarkStart w:id="421" w:name="_Toc152142456"/>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7</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3</w:t>
            </w:r>
            <w:r w:rsidR="00260D8A">
              <w:rPr>
                <w:rFonts w:asciiTheme="minorBidi" w:hAnsiTheme="minorBidi" w:cstheme="minorBidi"/>
              </w:rPr>
              <w:fldChar w:fldCharType="end"/>
            </w:r>
            <w:r w:rsidRPr="00A4782F">
              <w:rPr>
                <w:rFonts w:asciiTheme="minorBidi" w:hAnsiTheme="minorBidi" w:cstheme="minorBidi"/>
              </w:rPr>
              <w:t>)</w:t>
            </w:r>
            <w:bookmarkEnd w:id="420"/>
            <w:bookmarkEnd w:id="421"/>
          </w:p>
        </w:tc>
      </w:tr>
    </w:tbl>
    <w:p w14:paraId="3CEF2543" w14:textId="1F187F2C" w:rsidR="00767E34" w:rsidRDefault="003D731C" w:rsidP="00767E34">
      <w:r>
        <w:t xml:space="preserve">Where </w:t>
      </w:r>
      <w:r w:rsidR="008A7687" w:rsidRPr="00760D0D">
        <w:rPr>
          <w:i/>
          <w:iCs/>
        </w:rPr>
        <w:t>W</w:t>
      </w:r>
      <w:r w:rsidR="008A7687">
        <w:t xml:space="preserve"> is the charge weight, </w:t>
      </w:r>
      <w:r w:rsidR="008A7687" w:rsidRPr="00760D0D">
        <w:rPr>
          <w:i/>
          <w:iCs/>
        </w:rPr>
        <w:t>R</w:t>
      </w:r>
      <w:r w:rsidR="008A7687">
        <w:t xml:space="preserve"> the crater radius, </w:t>
      </w:r>
      <w:r w:rsidR="00760D0D" w:rsidRPr="00760D0D">
        <w:rPr>
          <w:i/>
          <w:iCs/>
        </w:rPr>
        <w:t>d</w:t>
      </w:r>
      <w:r w:rsidR="00760D0D">
        <w:t xml:space="preserve"> the burial depth of the explosive, </w:t>
      </w:r>
      <m:oMath>
        <m:r>
          <w:rPr>
            <w:rFonts w:ascii="Cambria Math" w:hAnsi="Cambria Math"/>
          </w:rPr>
          <m:t>ρ</m:t>
        </m:r>
      </m:oMath>
      <w:r w:rsidR="00760D0D">
        <w:t xml:space="preserve"> the soil density and </w:t>
      </w:r>
      <w:r w:rsidR="00760D0D" w:rsidRPr="00760D0D">
        <w:rPr>
          <w:i/>
          <w:iCs/>
        </w:rPr>
        <w:t>c</w:t>
      </w:r>
      <w:r w:rsidR="00760D0D">
        <w:t xml:space="preserve"> the seismic velocity of the soil.</w:t>
      </w:r>
      <w:r w:rsidR="00770D8C">
        <w:t xml:space="preserve"> </w:t>
      </w:r>
      <w:r w:rsidR="000908F6">
        <w:t xml:space="preserve">Mandal et al </w:t>
      </w:r>
      <w:sdt>
        <w:sdtPr>
          <w:id w:val="-1623998402"/>
          <w:citation/>
        </w:sdtPr>
        <w:sdtEndPr/>
        <w:sdtContent>
          <w:r w:rsidR="000908F6">
            <w:fldChar w:fldCharType="begin"/>
          </w:r>
          <w:r w:rsidR="000908F6">
            <w:instrText xml:space="preserve"> CITATION Man21 \l 2057 </w:instrText>
          </w:r>
          <w:r w:rsidR="000908F6">
            <w:fldChar w:fldCharType="separate"/>
          </w:r>
          <w:r w:rsidR="00580D52">
            <w:rPr>
              <w:noProof/>
            </w:rPr>
            <w:t>[374]</w:t>
          </w:r>
          <w:r w:rsidR="000908F6">
            <w:fldChar w:fldCharType="end"/>
          </w:r>
        </w:sdtContent>
      </w:sdt>
      <w:r w:rsidR="00C661CB">
        <w:t xml:space="preserve"> suggest that </w:t>
      </w:r>
      <w:r w:rsidR="00C90A66">
        <w:t xml:space="preserve">equation </w:t>
      </w:r>
      <w:r w:rsidR="00767E34">
        <w:fldChar w:fldCharType="begin"/>
      </w:r>
      <w:r w:rsidR="00767E34">
        <w:instrText xml:space="preserve"> REF _Ref144137764 \h </w:instrText>
      </w:r>
      <w:r w:rsidR="00767E34">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7</w:t>
      </w:r>
      <w:r w:rsidR="00772689">
        <w:rPr>
          <w:rFonts w:asciiTheme="minorBidi" w:hAnsiTheme="minorBidi" w:cstheme="minorBidi"/>
        </w:rPr>
        <w:noBreakHyphen/>
      </w:r>
      <w:r w:rsidR="00772689">
        <w:rPr>
          <w:rFonts w:asciiTheme="minorBidi" w:hAnsiTheme="minorBidi" w:cstheme="minorBidi"/>
          <w:noProof/>
        </w:rPr>
        <w:t>3</w:t>
      </w:r>
      <w:r w:rsidR="00772689" w:rsidRPr="00A4782F">
        <w:rPr>
          <w:rFonts w:asciiTheme="minorBidi" w:hAnsiTheme="minorBidi" w:cstheme="minorBidi"/>
        </w:rPr>
        <w:t>)</w:t>
      </w:r>
      <w:r w:rsidR="00767E34">
        <w:fldChar w:fldCharType="end"/>
      </w:r>
      <w:r w:rsidR="00767E34">
        <w:t xml:space="preserve"> </w:t>
      </w:r>
      <w:r w:rsidR="000E258E">
        <w:t>works</w:t>
      </w:r>
      <w:r w:rsidR="006A0EB7">
        <w:t xml:space="preserve"> well whe</w:t>
      </w:r>
      <w:r w:rsidR="000E258E">
        <w:t>n</w:t>
      </w:r>
      <w:r w:rsidR="00767E34">
        <w:t>:</w:t>
      </w:r>
    </w:p>
    <w:tbl>
      <w:tblPr>
        <w:tblW w:w="0" w:type="auto"/>
        <w:tblLook w:val="00A0" w:firstRow="1" w:lastRow="0" w:firstColumn="1" w:lastColumn="0" w:noHBand="0" w:noVBand="0"/>
      </w:tblPr>
      <w:tblGrid>
        <w:gridCol w:w="7693"/>
        <w:gridCol w:w="811"/>
      </w:tblGrid>
      <w:tr w:rsidR="00767E34" w:rsidRPr="00A4782F" w14:paraId="016EA4BF" w14:textId="77777777" w:rsidTr="00613E40">
        <w:tc>
          <w:tcPr>
            <w:tcW w:w="7693" w:type="dxa"/>
          </w:tcPr>
          <w:p w14:paraId="41EFB849" w14:textId="31399964" w:rsidR="00767E34" w:rsidRPr="002A34A1" w:rsidRDefault="00767E34" w:rsidP="00613E40">
            <w:pPr>
              <w:jc w:val="center"/>
              <w:rPr>
                <w:rFonts w:ascii="Cambria Math" w:eastAsiaTheme="minorEastAsia" w:hAnsi="Cambria Math" w:cstheme="minorBidi"/>
                <w:oMath/>
              </w:rPr>
            </w:pPr>
            <m:oMathPara>
              <m:oMath>
                <m:r>
                  <m:rPr>
                    <m:sty m:val="p"/>
                  </m:rPr>
                  <w:rPr>
                    <w:rFonts w:ascii="Cambria Math" w:hAnsi="Cambria Math"/>
                  </w:rPr>
                  <m:t xml:space="preserve"> </m:t>
                </m:r>
                <m:f>
                  <m:fPr>
                    <m:ctrlPr>
                      <w:rPr>
                        <w:rFonts w:ascii="Cambria Math" w:hAnsi="Cambria Math"/>
                        <w:i/>
                      </w:rPr>
                    </m:ctrlPr>
                  </m:fPr>
                  <m:num>
                    <m:sSup>
                      <m:sSupPr>
                        <m:ctrlPr>
                          <w:rPr>
                            <w:rFonts w:ascii="Cambria Math" w:hAnsi="Cambria Math"/>
                            <w:i/>
                          </w:rPr>
                        </m:ctrlPr>
                      </m:sSupPr>
                      <m:e>
                        <m:r>
                          <w:rPr>
                            <w:rFonts w:ascii="Cambria Math" w:hAnsi="Cambria Math"/>
                          </w:rPr>
                          <m:t>W</m:t>
                        </m:r>
                      </m:e>
                      <m:sup>
                        <m:r>
                          <w:rPr>
                            <w:rFonts w:ascii="Cambria Math" w:hAnsi="Cambria Math"/>
                          </w:rPr>
                          <m:t>7/24</m:t>
                        </m:r>
                      </m:sup>
                    </m:sSup>
                  </m:num>
                  <m:den>
                    <m:r>
                      <w:rPr>
                        <w:rFonts w:ascii="Cambria Math" w:hAnsi="Cambria Math"/>
                      </w:rPr>
                      <m:t>d</m:t>
                    </m:r>
                  </m:den>
                </m:f>
                <m:r>
                  <w:rPr>
                    <w:rFonts w:ascii="Cambria Math" w:hAnsi="Cambria Math"/>
                  </w:rPr>
                  <m:t>&gt;0.3</m:t>
                </m:r>
                <m:r>
                  <m:rPr>
                    <m:sty m:val="p"/>
                  </m:rPr>
                  <w:rPr>
                    <w:rFonts w:ascii="Cambria Math" w:hAnsi="Cambria Math"/>
                  </w:rPr>
                  <m:t xml:space="preserve"> </m:t>
                </m:r>
              </m:oMath>
            </m:oMathPara>
          </w:p>
        </w:tc>
        <w:tc>
          <w:tcPr>
            <w:tcW w:w="811" w:type="dxa"/>
          </w:tcPr>
          <w:p w14:paraId="247D994B" w14:textId="34085D78" w:rsidR="00767E34" w:rsidRPr="00A4782F" w:rsidRDefault="00767E34" w:rsidP="00613E40">
            <w:pPr>
              <w:pStyle w:val="Caption"/>
              <w:jc w:val="right"/>
              <w:rPr>
                <w:rFonts w:asciiTheme="minorBidi" w:hAnsiTheme="minorBidi" w:cstheme="minorBidi"/>
              </w:rPr>
            </w:pPr>
            <w:bookmarkStart w:id="422" w:name="_Toc152142457"/>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7</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4</w:t>
            </w:r>
            <w:r w:rsidR="00260D8A">
              <w:rPr>
                <w:rFonts w:asciiTheme="minorBidi" w:hAnsiTheme="minorBidi" w:cstheme="minorBidi"/>
              </w:rPr>
              <w:fldChar w:fldCharType="end"/>
            </w:r>
            <w:r w:rsidRPr="00A4782F">
              <w:rPr>
                <w:rFonts w:asciiTheme="minorBidi" w:hAnsiTheme="minorBidi" w:cstheme="minorBidi"/>
              </w:rPr>
              <w:t>)</w:t>
            </w:r>
            <w:bookmarkEnd w:id="422"/>
          </w:p>
        </w:tc>
      </w:tr>
    </w:tbl>
    <w:p w14:paraId="114B3FF3" w14:textId="77777777" w:rsidR="005D2BDA" w:rsidRDefault="00F65703" w:rsidP="00B612F3">
      <w:r>
        <w:t xml:space="preserve">but </w:t>
      </w:r>
      <w:r w:rsidR="005D2BDA">
        <w:t>can be hugely sensitive to variable changes when:</w:t>
      </w:r>
    </w:p>
    <w:tbl>
      <w:tblPr>
        <w:tblW w:w="0" w:type="auto"/>
        <w:tblLook w:val="00A0" w:firstRow="1" w:lastRow="0" w:firstColumn="1" w:lastColumn="0" w:noHBand="0" w:noVBand="0"/>
      </w:tblPr>
      <w:tblGrid>
        <w:gridCol w:w="7693"/>
        <w:gridCol w:w="811"/>
      </w:tblGrid>
      <w:tr w:rsidR="005D2BDA" w:rsidRPr="00A4782F" w14:paraId="4EF5D1C2" w14:textId="77777777" w:rsidTr="00613E40">
        <w:tc>
          <w:tcPr>
            <w:tcW w:w="7693" w:type="dxa"/>
          </w:tcPr>
          <w:p w14:paraId="303046BE" w14:textId="67F72FBE" w:rsidR="005D2BDA" w:rsidRPr="002A34A1" w:rsidRDefault="00986730" w:rsidP="00613E40">
            <w:pPr>
              <w:jc w:val="center"/>
              <w:rPr>
                <w:rFonts w:ascii="Cambria Math" w:eastAsiaTheme="minorEastAsia" w:hAnsi="Cambria Math" w:cstheme="minorBidi"/>
                <w:oMath/>
              </w:rPr>
            </w:pPr>
            <m:oMathPara>
              <m:oMath>
                <m:f>
                  <m:fPr>
                    <m:ctrlPr>
                      <w:rPr>
                        <w:rFonts w:ascii="Cambria Math" w:hAnsi="Cambria Math"/>
                        <w:i/>
                      </w:rPr>
                    </m:ctrlPr>
                  </m:fPr>
                  <m:num>
                    <m:sSup>
                      <m:sSupPr>
                        <m:ctrlPr>
                          <w:rPr>
                            <w:rFonts w:ascii="Cambria Math" w:hAnsi="Cambria Math"/>
                            <w:i/>
                          </w:rPr>
                        </m:ctrlPr>
                      </m:sSupPr>
                      <m:e>
                        <m:r>
                          <w:rPr>
                            <w:rFonts w:ascii="Cambria Math" w:hAnsi="Cambria Math"/>
                          </w:rPr>
                          <m:t>W</m:t>
                        </m:r>
                      </m:e>
                      <m:sup>
                        <m:r>
                          <w:rPr>
                            <w:rFonts w:ascii="Cambria Math" w:hAnsi="Cambria Math"/>
                          </w:rPr>
                          <m:t>7/24</m:t>
                        </m:r>
                      </m:sup>
                    </m:sSup>
                  </m:num>
                  <m:den>
                    <m:r>
                      <w:rPr>
                        <w:rFonts w:ascii="Cambria Math" w:hAnsi="Cambria Math"/>
                      </w:rPr>
                      <m:t>d</m:t>
                    </m:r>
                  </m:den>
                </m:f>
                <m:r>
                  <w:rPr>
                    <w:rFonts w:ascii="Cambria Math" w:hAnsi="Cambria Math"/>
                  </w:rPr>
                  <m:t>&lt;0.3</m:t>
                </m:r>
                <m:r>
                  <m:rPr>
                    <m:sty m:val="p"/>
                  </m:rPr>
                  <w:rPr>
                    <w:rFonts w:ascii="Cambria Math" w:hAnsi="Cambria Math"/>
                  </w:rPr>
                  <m:t xml:space="preserve"> </m:t>
                </m:r>
              </m:oMath>
            </m:oMathPara>
          </w:p>
        </w:tc>
        <w:tc>
          <w:tcPr>
            <w:tcW w:w="811" w:type="dxa"/>
          </w:tcPr>
          <w:p w14:paraId="4716C0F8" w14:textId="0954F9EB" w:rsidR="005D2BDA" w:rsidRPr="00A4782F" w:rsidRDefault="005D2BDA" w:rsidP="00613E40">
            <w:pPr>
              <w:pStyle w:val="Caption"/>
              <w:jc w:val="right"/>
              <w:rPr>
                <w:rFonts w:asciiTheme="minorBidi" w:hAnsiTheme="minorBidi" w:cstheme="minorBidi"/>
              </w:rPr>
            </w:pPr>
            <w:bookmarkStart w:id="423" w:name="_Toc152142458"/>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7</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5</w:t>
            </w:r>
            <w:r w:rsidR="00260D8A">
              <w:rPr>
                <w:rFonts w:asciiTheme="minorBidi" w:hAnsiTheme="minorBidi" w:cstheme="minorBidi"/>
              </w:rPr>
              <w:fldChar w:fldCharType="end"/>
            </w:r>
            <w:r w:rsidRPr="00A4782F">
              <w:rPr>
                <w:rFonts w:asciiTheme="minorBidi" w:hAnsiTheme="minorBidi" w:cstheme="minorBidi"/>
              </w:rPr>
              <w:t>)</w:t>
            </w:r>
            <w:bookmarkEnd w:id="423"/>
          </w:p>
        </w:tc>
      </w:tr>
    </w:tbl>
    <w:p w14:paraId="08127687" w14:textId="30EA6B62" w:rsidR="003F5C63" w:rsidRDefault="0025085A" w:rsidP="00B612F3">
      <w:r>
        <w:t xml:space="preserve">And finally, Ambrosini and Luccioni </w:t>
      </w:r>
      <w:sdt>
        <w:sdtPr>
          <w:id w:val="427785518"/>
          <w:citation/>
        </w:sdtPr>
        <w:sdtEndPr/>
        <w:sdtContent>
          <w:r w:rsidR="00736283">
            <w:fldChar w:fldCharType="begin"/>
          </w:r>
          <w:r w:rsidR="00736283">
            <w:instrText xml:space="preserve"> CITATION Amb20 \l 2057 </w:instrText>
          </w:r>
          <w:r w:rsidR="00736283">
            <w:fldChar w:fldCharType="separate"/>
          </w:r>
          <w:r w:rsidR="00580D52">
            <w:rPr>
              <w:noProof/>
            </w:rPr>
            <w:t>[378]</w:t>
          </w:r>
          <w:r w:rsidR="00736283">
            <w:fldChar w:fldCharType="end"/>
          </w:r>
        </w:sdtContent>
      </w:sdt>
      <w:r w:rsidR="00736283">
        <w:t xml:space="preserve"> </w:t>
      </w:r>
      <w:r>
        <w:t xml:space="preserve">provide a buried </w:t>
      </w:r>
      <w:r w:rsidR="00693BF1">
        <w:t xml:space="preserve">spherical </w:t>
      </w:r>
      <w:r>
        <w:t xml:space="preserve">charge assessment </w:t>
      </w:r>
      <w:r w:rsidR="000E3516">
        <w:t xml:space="preserve">of the variation of crater diameter with scaled distance </w:t>
      </w:r>
      <w:r w:rsidR="008436B7">
        <w:t xml:space="preserve">for brown clayey </w:t>
      </w:r>
      <w:r w:rsidR="00B32166">
        <w:t>silt of low plasticity as follows</w:t>
      </w:r>
      <w:r w:rsidR="00944EC7">
        <w:t>:</w:t>
      </w:r>
    </w:p>
    <w:p w14:paraId="5FF42B97" w14:textId="77777777" w:rsidR="00944EC7" w:rsidRDefault="00944EC7" w:rsidP="00B612F3"/>
    <w:tbl>
      <w:tblPr>
        <w:tblW w:w="0" w:type="auto"/>
        <w:tblLook w:val="00A0" w:firstRow="1" w:lastRow="0" w:firstColumn="1" w:lastColumn="0" w:noHBand="0" w:noVBand="0"/>
      </w:tblPr>
      <w:tblGrid>
        <w:gridCol w:w="7693"/>
        <w:gridCol w:w="811"/>
      </w:tblGrid>
      <w:tr w:rsidR="00944EC7" w:rsidRPr="00A4782F" w14:paraId="2ECCC849" w14:textId="77777777" w:rsidTr="00C9349B">
        <w:tc>
          <w:tcPr>
            <w:tcW w:w="7693" w:type="dxa"/>
          </w:tcPr>
          <w:p w14:paraId="505EBC9D" w14:textId="4E34D846" w:rsidR="00944EC7" w:rsidRPr="002A34A1" w:rsidRDefault="00986730" w:rsidP="00C9349B">
            <w:pPr>
              <w:jc w:val="center"/>
              <w:rPr>
                <w:rFonts w:ascii="Cambria Math" w:eastAsiaTheme="minorEastAsia" w:hAnsi="Cambria Math" w:cstheme="minorBidi"/>
                <w:oMath/>
              </w:rPr>
            </w:pPr>
            <m:oMathPara>
              <m:oMath>
                <m:func>
                  <m:funcPr>
                    <m:ctrlPr>
                      <w:rPr>
                        <w:rFonts w:ascii="Cambria Math" w:hAnsi="Cambria Math"/>
                      </w:rPr>
                    </m:ctrlPr>
                  </m:funcPr>
                  <m:fName>
                    <m:r>
                      <m:rPr>
                        <m:sty m:val="p"/>
                      </m:rPr>
                      <w:rPr>
                        <w:rFonts w:ascii="Cambria Math" w:hAnsi="Cambria Math"/>
                      </w:rPr>
                      <m:t>log</m:t>
                    </m:r>
                  </m:fName>
                  <m:e>
                    <m:d>
                      <m:dPr>
                        <m:ctrlPr>
                          <w:rPr>
                            <w:rFonts w:ascii="Cambria Math" w:hAnsi="Cambria Math"/>
                            <w:i/>
                          </w:rPr>
                        </m:ctrlPr>
                      </m:dPr>
                      <m:e>
                        <m:f>
                          <m:fPr>
                            <m:ctrlPr>
                              <w:rPr>
                                <w:rFonts w:ascii="Cambria Math" w:hAnsi="Cambria Math"/>
                                <w:i/>
                              </w:rPr>
                            </m:ctrlPr>
                          </m:fPr>
                          <m:num>
                            <m:r>
                              <w:rPr>
                                <w:rFonts w:ascii="Cambria Math" w:hAnsi="Cambria Math"/>
                              </w:rPr>
                              <m:t>D</m:t>
                            </m:r>
                          </m:num>
                          <m:den>
                            <m:r>
                              <w:rPr>
                                <w:rFonts w:ascii="Cambria Math" w:hAnsi="Cambria Math"/>
                              </w:rPr>
                              <m:t>2d</m:t>
                            </m:r>
                          </m:den>
                        </m:f>
                      </m:e>
                    </m:d>
                  </m:e>
                </m:func>
                <m:r>
                  <w:rPr>
                    <w:rFonts w:ascii="Cambria Math" w:hAnsi="Cambria Math"/>
                  </w:rPr>
                  <m:t>=0.2993</m:t>
                </m:r>
                <m:r>
                  <m:rPr>
                    <m:sty m:val="p"/>
                  </m:rPr>
                  <w:rPr>
                    <w:rFonts w:ascii="Cambria Math" w:hAnsi="Cambria Math"/>
                  </w:rPr>
                  <m:t xml:space="preserve"> </m:t>
                </m:r>
                <m:sSup>
                  <m:sSupPr>
                    <m:ctrlPr>
                      <w:rPr>
                        <w:rFonts w:ascii="Cambria Math" w:hAnsi="Cambria Math"/>
                      </w:rPr>
                    </m:ctrlPr>
                  </m:sSupPr>
                  <m:e>
                    <m:d>
                      <m:dPr>
                        <m:begChr m:val="["/>
                        <m:endChr m:val="]"/>
                        <m:ctrlPr>
                          <w:rPr>
                            <w:rFonts w:ascii="Cambria Math" w:hAnsi="Cambria Math"/>
                            <w:i/>
                          </w:rPr>
                        </m:ctrlPr>
                      </m:dPr>
                      <m:e>
                        <m:r>
                          <m:rPr>
                            <m:sty m:val="p"/>
                          </m:rPr>
                          <w:rPr>
                            <w:rFonts w:ascii="Cambria Math" w:hAnsi="Cambria Math"/>
                          </w:rPr>
                          <m:t>log⁡</m:t>
                        </m:r>
                        <m:r>
                          <w:rPr>
                            <w:rFonts w:ascii="Cambria Math" w:hAnsi="Cambria Math"/>
                          </w:rPr>
                          <m:t>(</m:t>
                        </m:r>
                        <m:f>
                          <m:fPr>
                            <m:ctrlPr>
                              <w:rPr>
                                <w:rFonts w:ascii="Cambria Math" w:hAnsi="Cambria Math"/>
                                <w:i/>
                              </w:rPr>
                            </m:ctrlPr>
                          </m:fPr>
                          <m:num>
                            <m:sSup>
                              <m:sSupPr>
                                <m:ctrlPr>
                                  <w:rPr>
                                    <w:rFonts w:ascii="Cambria Math" w:hAnsi="Cambria Math"/>
                                    <w:i/>
                                  </w:rPr>
                                </m:ctrlPr>
                              </m:sSupPr>
                              <m:e>
                                <m:r>
                                  <w:rPr>
                                    <w:rFonts w:ascii="Cambria Math" w:hAnsi="Cambria Math"/>
                                  </w:rPr>
                                  <m:t>W</m:t>
                                </m:r>
                              </m:e>
                              <m:sup>
                                <m:f>
                                  <m:fPr>
                                    <m:ctrlPr>
                                      <w:rPr>
                                        <w:rFonts w:ascii="Cambria Math" w:hAnsi="Cambria Math"/>
                                        <w:i/>
                                      </w:rPr>
                                    </m:ctrlPr>
                                  </m:fPr>
                                  <m:num>
                                    <m:r>
                                      <w:rPr>
                                        <w:rFonts w:ascii="Cambria Math" w:hAnsi="Cambria Math"/>
                                      </w:rPr>
                                      <m:t>7</m:t>
                                    </m:r>
                                  </m:num>
                                  <m:den>
                                    <m:r>
                                      <w:rPr>
                                        <w:rFonts w:ascii="Cambria Math" w:hAnsi="Cambria Math"/>
                                      </w:rPr>
                                      <m:t>24</m:t>
                                    </m:r>
                                  </m:den>
                                </m:f>
                              </m:sup>
                            </m:sSup>
                          </m:num>
                          <m:den>
                            <m:r>
                              <w:rPr>
                                <w:rFonts w:ascii="Cambria Math" w:hAnsi="Cambria Math"/>
                              </w:rPr>
                              <m:t>d</m:t>
                            </m:r>
                          </m:den>
                        </m:f>
                        <m:r>
                          <w:rPr>
                            <w:rFonts w:ascii="Cambria Math" w:hAnsi="Cambria Math"/>
                          </w:rPr>
                          <m:t>)</m:t>
                        </m:r>
                      </m:e>
                    </m:d>
                  </m:e>
                  <m:sup>
                    <m:r>
                      <w:rPr>
                        <w:rFonts w:ascii="Cambria Math" w:hAnsi="Cambria Math"/>
                      </w:rPr>
                      <m:t>3</m:t>
                    </m:r>
                  </m:sup>
                </m:sSup>
                <m:r>
                  <m:rPr>
                    <m:sty m:val="p"/>
                  </m:rPr>
                  <w:rPr>
                    <w:rFonts w:ascii="Cambria Math" w:eastAsiaTheme="minorEastAsia" w:hAnsi="Cambria Math" w:cstheme="minorBidi"/>
                  </w:rPr>
                  <m:t>+</m:t>
                </m:r>
                <m:r>
                  <m:rPr>
                    <m:sty m:val="p"/>
                  </m:rPr>
                  <w:rPr>
                    <w:rFonts w:ascii="Cambria Math" w:hAnsi="Cambria Math"/>
                  </w:rPr>
                  <m:t xml:space="preserve">1.8562 </m:t>
                </m:r>
                <m:sSup>
                  <m:sSupPr>
                    <m:ctrlPr>
                      <w:rPr>
                        <w:rFonts w:ascii="Cambria Math" w:hAnsi="Cambria Math"/>
                      </w:rPr>
                    </m:ctrlPr>
                  </m:sSupPr>
                  <m:e>
                    <m:d>
                      <m:dPr>
                        <m:begChr m:val="["/>
                        <m:endChr m:val="]"/>
                        <m:ctrlPr>
                          <w:rPr>
                            <w:rFonts w:ascii="Cambria Math" w:hAnsi="Cambria Math"/>
                            <w:i/>
                          </w:rPr>
                        </m:ctrlPr>
                      </m:dPr>
                      <m:e>
                        <m:r>
                          <m:rPr>
                            <m:sty m:val="p"/>
                          </m:rPr>
                          <w:rPr>
                            <w:rFonts w:ascii="Cambria Math" w:hAnsi="Cambria Math"/>
                          </w:rPr>
                          <m:t>log⁡</m:t>
                        </m:r>
                        <m:r>
                          <w:rPr>
                            <w:rFonts w:ascii="Cambria Math" w:hAnsi="Cambria Math"/>
                          </w:rPr>
                          <m:t>(</m:t>
                        </m:r>
                        <m:f>
                          <m:fPr>
                            <m:ctrlPr>
                              <w:rPr>
                                <w:rFonts w:ascii="Cambria Math" w:hAnsi="Cambria Math"/>
                                <w:i/>
                              </w:rPr>
                            </m:ctrlPr>
                          </m:fPr>
                          <m:num>
                            <m:sSup>
                              <m:sSupPr>
                                <m:ctrlPr>
                                  <w:rPr>
                                    <w:rFonts w:ascii="Cambria Math" w:hAnsi="Cambria Math"/>
                                    <w:i/>
                                  </w:rPr>
                                </m:ctrlPr>
                              </m:sSupPr>
                              <m:e>
                                <m:r>
                                  <w:rPr>
                                    <w:rFonts w:ascii="Cambria Math" w:hAnsi="Cambria Math"/>
                                  </w:rPr>
                                  <m:t>W</m:t>
                                </m:r>
                              </m:e>
                              <m:sup>
                                <m:f>
                                  <m:fPr>
                                    <m:ctrlPr>
                                      <w:rPr>
                                        <w:rFonts w:ascii="Cambria Math" w:hAnsi="Cambria Math"/>
                                        <w:i/>
                                      </w:rPr>
                                    </m:ctrlPr>
                                  </m:fPr>
                                  <m:num>
                                    <m:r>
                                      <w:rPr>
                                        <w:rFonts w:ascii="Cambria Math" w:hAnsi="Cambria Math"/>
                                      </w:rPr>
                                      <m:t>7</m:t>
                                    </m:r>
                                  </m:num>
                                  <m:den>
                                    <m:r>
                                      <w:rPr>
                                        <w:rFonts w:ascii="Cambria Math" w:hAnsi="Cambria Math"/>
                                      </w:rPr>
                                      <m:t>24</m:t>
                                    </m:r>
                                  </m:den>
                                </m:f>
                              </m:sup>
                            </m:sSup>
                          </m:num>
                          <m:den>
                            <m:r>
                              <w:rPr>
                                <w:rFonts w:ascii="Cambria Math" w:hAnsi="Cambria Math"/>
                              </w:rPr>
                              <m:t>d</m:t>
                            </m:r>
                          </m:den>
                        </m:f>
                        <m:r>
                          <w:rPr>
                            <w:rFonts w:ascii="Cambria Math" w:hAnsi="Cambria Math"/>
                          </w:rPr>
                          <m:t>)</m:t>
                        </m:r>
                      </m:e>
                    </m:d>
                  </m:e>
                  <m:sup>
                    <m:r>
                      <w:rPr>
                        <w:rFonts w:ascii="Cambria Math" w:hAnsi="Cambria Math"/>
                      </w:rPr>
                      <m:t>2</m:t>
                    </m:r>
                  </m:sup>
                </m:sSup>
                <m:r>
                  <m:rPr>
                    <m:sty m:val="p"/>
                  </m:rPr>
                  <w:rPr>
                    <w:rFonts w:ascii="Cambria Math" w:eastAsiaTheme="minorEastAsia" w:hAnsi="Cambria Math" w:cstheme="minorBidi"/>
                  </w:rPr>
                  <m:t>+</m:t>
                </m:r>
                <m:r>
                  <m:rPr>
                    <m:sty m:val="p"/>
                  </m:rPr>
                  <w:rPr>
                    <w:rFonts w:ascii="Cambria Math" w:hAnsi="Cambria Math"/>
                  </w:rPr>
                  <m:t>4.4913</m:t>
                </m:r>
                <m:func>
                  <m:funcPr>
                    <m:ctrlPr>
                      <w:rPr>
                        <w:rFonts w:ascii="Cambria Math" w:hAnsi="Cambria Math"/>
                      </w:rPr>
                    </m:ctrlPr>
                  </m:funcPr>
                  <m:fName>
                    <m:r>
                      <m:rPr>
                        <m:sty m:val="p"/>
                      </m:rPr>
                      <w:rPr>
                        <w:rFonts w:ascii="Cambria Math" w:hAnsi="Cambria Math"/>
                      </w:rPr>
                      <m:t>log</m:t>
                    </m:r>
                  </m:fName>
                  <m:e>
                    <m:d>
                      <m:dPr>
                        <m:ctrlPr>
                          <w:rPr>
                            <w:rFonts w:ascii="Cambria Math" w:hAnsi="Cambria Math"/>
                            <w:i/>
                          </w:rPr>
                        </m:ctrlPr>
                      </m:dPr>
                      <m:e>
                        <m:f>
                          <m:fPr>
                            <m:ctrlPr>
                              <w:rPr>
                                <w:rFonts w:ascii="Cambria Math" w:hAnsi="Cambria Math"/>
                                <w:i/>
                              </w:rPr>
                            </m:ctrlPr>
                          </m:fPr>
                          <m:num>
                            <m:sSup>
                              <m:sSupPr>
                                <m:ctrlPr>
                                  <w:rPr>
                                    <w:rFonts w:ascii="Cambria Math" w:hAnsi="Cambria Math"/>
                                    <w:i/>
                                  </w:rPr>
                                </m:ctrlPr>
                              </m:sSupPr>
                              <m:e>
                                <m:r>
                                  <w:rPr>
                                    <w:rFonts w:ascii="Cambria Math" w:hAnsi="Cambria Math"/>
                                  </w:rPr>
                                  <m:t>W</m:t>
                                </m:r>
                              </m:e>
                              <m:sup>
                                <m:f>
                                  <m:fPr>
                                    <m:ctrlPr>
                                      <w:rPr>
                                        <w:rFonts w:ascii="Cambria Math" w:hAnsi="Cambria Math"/>
                                        <w:i/>
                                      </w:rPr>
                                    </m:ctrlPr>
                                  </m:fPr>
                                  <m:num>
                                    <m:r>
                                      <w:rPr>
                                        <w:rFonts w:ascii="Cambria Math" w:hAnsi="Cambria Math"/>
                                      </w:rPr>
                                      <m:t>7</m:t>
                                    </m:r>
                                  </m:num>
                                  <m:den>
                                    <m:r>
                                      <w:rPr>
                                        <w:rFonts w:ascii="Cambria Math" w:hAnsi="Cambria Math"/>
                                      </w:rPr>
                                      <m:t>24</m:t>
                                    </m:r>
                                  </m:den>
                                </m:f>
                              </m:sup>
                            </m:sSup>
                          </m:num>
                          <m:den>
                            <m:r>
                              <w:rPr>
                                <w:rFonts w:ascii="Cambria Math" w:hAnsi="Cambria Math"/>
                              </w:rPr>
                              <m:t>d</m:t>
                            </m:r>
                          </m:den>
                        </m:f>
                      </m:e>
                    </m:d>
                  </m:e>
                </m:func>
                <m:r>
                  <w:rPr>
                    <w:rFonts w:ascii="Cambria Math" w:hAnsi="Cambria Math"/>
                  </w:rPr>
                  <m:t>+4.7946</m:t>
                </m:r>
              </m:oMath>
            </m:oMathPara>
          </w:p>
        </w:tc>
        <w:tc>
          <w:tcPr>
            <w:tcW w:w="811" w:type="dxa"/>
          </w:tcPr>
          <w:p w14:paraId="5D76BA0F" w14:textId="195FC27A" w:rsidR="00944EC7" w:rsidRPr="00A4782F" w:rsidRDefault="00944EC7" w:rsidP="00C9349B">
            <w:pPr>
              <w:pStyle w:val="Caption"/>
              <w:jc w:val="right"/>
              <w:rPr>
                <w:rFonts w:asciiTheme="minorBidi" w:hAnsiTheme="minorBidi" w:cstheme="minorBidi"/>
              </w:rPr>
            </w:pPr>
            <w:bookmarkStart w:id="424" w:name="_Ref152067933"/>
            <w:bookmarkStart w:id="425" w:name="_Toc152142459"/>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7</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6</w:t>
            </w:r>
            <w:r w:rsidR="00260D8A">
              <w:rPr>
                <w:rFonts w:asciiTheme="minorBidi" w:hAnsiTheme="minorBidi" w:cstheme="minorBidi"/>
              </w:rPr>
              <w:fldChar w:fldCharType="end"/>
            </w:r>
            <w:r w:rsidRPr="00A4782F">
              <w:rPr>
                <w:rFonts w:asciiTheme="minorBidi" w:hAnsiTheme="minorBidi" w:cstheme="minorBidi"/>
              </w:rPr>
              <w:t>)</w:t>
            </w:r>
            <w:bookmarkEnd w:id="424"/>
            <w:bookmarkEnd w:id="425"/>
          </w:p>
        </w:tc>
      </w:tr>
    </w:tbl>
    <w:p w14:paraId="6E3649D2" w14:textId="3ABB8E24" w:rsidR="00944EC7" w:rsidRDefault="007B6BFB" w:rsidP="00B612F3">
      <w:r>
        <w:t xml:space="preserve">Where </w:t>
      </w:r>
      <w:r w:rsidRPr="00760D0D">
        <w:rPr>
          <w:i/>
          <w:iCs/>
        </w:rPr>
        <w:t>W</w:t>
      </w:r>
      <w:r>
        <w:t xml:space="preserve"> is the charge weight [kg], </w:t>
      </w:r>
      <w:r w:rsidR="002E57A5">
        <w:rPr>
          <w:i/>
          <w:iCs/>
        </w:rPr>
        <w:t>D</w:t>
      </w:r>
      <w:r>
        <w:t xml:space="preserve"> the crater </w:t>
      </w:r>
      <w:r w:rsidR="002E57A5">
        <w:t>diameter [m]</w:t>
      </w:r>
      <w:r>
        <w:t xml:space="preserve">, </w:t>
      </w:r>
      <w:r w:rsidR="002E57A5">
        <w:t xml:space="preserve">and </w:t>
      </w:r>
      <w:r w:rsidRPr="00760D0D">
        <w:rPr>
          <w:i/>
          <w:iCs/>
        </w:rPr>
        <w:t>d</w:t>
      </w:r>
      <w:r>
        <w:t xml:space="preserve"> </w:t>
      </w:r>
      <w:r w:rsidR="002E57A5">
        <w:t xml:space="preserve">[m] </w:t>
      </w:r>
      <w:r>
        <w:t xml:space="preserve">the burial depth of the explosive </w:t>
      </w:r>
      <w:r w:rsidR="002E57A5">
        <w:t xml:space="preserve">in </w:t>
      </w:r>
      <w:r>
        <w:t>the soil.</w:t>
      </w:r>
    </w:p>
    <w:p w14:paraId="0E18B768" w14:textId="4759BBA9" w:rsidR="00F77CAA" w:rsidRDefault="00DD353D" w:rsidP="00B612F3">
      <w:r w:rsidRPr="00DD353D">
        <w:t>Based on this re</w:t>
      </w:r>
      <w:r w:rsidR="00851BEC">
        <w:t>search</w:t>
      </w:r>
      <w:r w:rsidRPr="00DD353D">
        <w:t xml:space="preserve">, it is observed that there exists </w:t>
      </w:r>
      <w:r w:rsidR="000E258E">
        <w:t xml:space="preserve">a </w:t>
      </w:r>
      <w:r w:rsidRPr="00DD353D">
        <w:t xml:space="preserve">large difference in prediction of various parameters </w:t>
      </w:r>
      <w:r w:rsidR="00851BEC">
        <w:t xml:space="preserve">for crater </w:t>
      </w:r>
      <w:r w:rsidR="00B612F3">
        <w:t xml:space="preserve">size </w:t>
      </w:r>
      <w:r w:rsidRPr="00DD353D">
        <w:t>and those observed in real blast tests.</w:t>
      </w:r>
      <w:r w:rsidR="00177FF4">
        <w:t xml:space="preserve"> It may be that the first responder must continue to rely on </w:t>
      </w:r>
      <w:r w:rsidR="003B7E61">
        <w:t>support from theory and practical experience when it comes to craters.</w:t>
      </w:r>
    </w:p>
    <w:p w14:paraId="365D3775" w14:textId="02886883" w:rsidR="00E63713" w:rsidRPr="009D3ECF" w:rsidRDefault="00E63713" w:rsidP="00AD259B">
      <w:pPr>
        <w:pStyle w:val="Heading4"/>
      </w:pPr>
      <w:r>
        <w:t xml:space="preserve">Determining the Impact of </w:t>
      </w:r>
      <w:r w:rsidR="00AD259B">
        <w:t>Detonation on Human Beings</w:t>
      </w:r>
      <w:r>
        <w:t xml:space="preserve"> </w:t>
      </w:r>
    </w:p>
    <w:p w14:paraId="444A5718" w14:textId="1E4511DD" w:rsidR="00302F79" w:rsidRDefault="0032215E" w:rsidP="00C06460">
      <w:pPr>
        <w:rPr>
          <w:rFonts w:asciiTheme="minorBidi" w:hAnsiTheme="minorBidi" w:cstheme="minorBidi"/>
          <w:color w:val="1B1B1B"/>
          <w:shd w:val="clear" w:color="auto" w:fill="FFFFFF"/>
        </w:rPr>
      </w:pPr>
      <w:r>
        <w:t xml:space="preserve">Scientific rigour was achieved in this part of the thesis by </w:t>
      </w:r>
      <w:r w:rsidR="00550D26">
        <w:t xml:space="preserve">using </w:t>
      </w:r>
      <w:r w:rsidR="00CD1E4A">
        <w:t>Hopki</w:t>
      </w:r>
      <w:r w:rsidR="00146C6D">
        <w:t>n</w:t>
      </w:r>
      <w:r w:rsidR="00CD1E4A">
        <w:t xml:space="preserve">son-Cranz </w:t>
      </w:r>
      <w:r w:rsidR="00550D26">
        <w:t xml:space="preserve">scaling laws </w:t>
      </w:r>
      <w:sdt>
        <w:sdtPr>
          <w:rPr>
            <w:rFonts w:asciiTheme="minorBidi" w:hAnsiTheme="minorBidi" w:cstheme="minorBidi"/>
            <w:color w:val="1B1B1B"/>
            <w:shd w:val="clear" w:color="auto" w:fill="FFFFFF"/>
          </w:rPr>
          <w:id w:val="-51615797"/>
          <w:citation/>
        </w:sdtPr>
        <w:sdtEndPr/>
        <w:sdtContent>
          <w:r w:rsidR="00B32BEF" w:rsidRPr="00B32BEF">
            <w:rPr>
              <w:rFonts w:asciiTheme="minorBidi" w:hAnsiTheme="minorBidi" w:cstheme="minorBidi"/>
              <w:color w:val="1B1B1B"/>
              <w:shd w:val="clear" w:color="auto" w:fill="FFFFFF"/>
            </w:rPr>
            <w:fldChar w:fldCharType="begin"/>
          </w:r>
          <w:r w:rsidR="00B32BEF" w:rsidRPr="00B32BEF">
            <w:rPr>
              <w:rFonts w:asciiTheme="minorBidi" w:hAnsiTheme="minorBidi" w:cstheme="minorBidi"/>
              <w:color w:val="1B1B1B"/>
              <w:shd w:val="clear" w:color="auto" w:fill="FFFFFF"/>
            </w:rPr>
            <w:instrText xml:space="preserve"> CITATION Hop15 \l 2057 </w:instrText>
          </w:r>
          <w:r w:rsidR="00B32BEF" w:rsidRPr="00B32BEF">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[284]</w:t>
          </w:r>
          <w:r w:rsidR="00B32BEF" w:rsidRPr="00B32BEF">
            <w:rPr>
              <w:rFonts w:asciiTheme="minorBidi" w:hAnsiTheme="minorBidi" w:cstheme="minorBidi"/>
              <w:color w:val="1B1B1B"/>
              <w:shd w:val="clear" w:color="auto" w:fill="FFFFFF"/>
            </w:rPr>
            <w:fldChar w:fldCharType="end"/>
          </w:r>
        </w:sdtContent>
      </w:sdt>
      <w:sdt>
        <w:sdtPr>
          <w:rPr>
            <w:rFonts w:asciiTheme="minorBidi" w:hAnsiTheme="minorBidi" w:cstheme="minorBidi"/>
            <w:color w:val="1B1B1B"/>
            <w:shd w:val="clear" w:color="auto" w:fill="FFFFFF"/>
          </w:rPr>
          <w:id w:val="1480886840"/>
          <w:citation/>
        </w:sdtPr>
        <w:sdtEndPr/>
        <w:sdtContent>
          <w:r w:rsidR="00B32BEF" w:rsidRPr="00B32BEF">
            <w:rPr>
              <w:rFonts w:asciiTheme="minorBidi" w:hAnsiTheme="minorBidi" w:cstheme="minorBidi"/>
              <w:color w:val="1B1B1B"/>
              <w:shd w:val="clear" w:color="auto" w:fill="FFFFFF"/>
            </w:rPr>
            <w:fldChar w:fldCharType="begin"/>
          </w:r>
          <w:r w:rsidR="00B32BEF" w:rsidRPr="00B32BEF">
            <w:rPr>
              <w:rFonts w:asciiTheme="minorBidi" w:hAnsiTheme="minorBidi" w:cstheme="minorBidi"/>
              <w:color w:val="1B1B1B"/>
              <w:shd w:val="clear" w:color="auto" w:fill="FFFFFF"/>
            </w:rPr>
            <w:instrText xml:space="preserve"> CITATION Cra26 \l 2057 </w:instrText>
          </w:r>
          <w:r w:rsidR="00B32BEF" w:rsidRPr="00B32BEF">
            <w:rPr>
              <w:rFonts w:asciiTheme="minorBidi" w:hAnsiTheme="minorBidi" w:cstheme="minorBidi"/>
              <w:color w:val="1B1B1B"/>
              <w:shd w:val="clear" w:color="auto" w:fill="FFFFFF"/>
            </w:rPr>
            <w:fldChar w:fldCharType="separate"/>
          </w:r>
          <w:r w:rsidR="00580D52">
            <w:rPr>
              <w:rFonts w:asciiTheme="minorBidi" w:hAnsiTheme="minorBidi" w:cstheme="minorBidi"/>
              <w:noProof/>
              <w:color w:val="1B1B1B"/>
              <w:shd w:val="clear" w:color="auto" w:fill="FFFFFF"/>
            </w:rPr>
            <w:t xml:space="preserve"> </w:t>
          </w:r>
          <w:r w:rsidR="00580D52" w:rsidRPr="00580D52">
            <w:rPr>
              <w:rFonts w:asciiTheme="minorBidi" w:hAnsiTheme="minorBidi" w:cstheme="minorBidi"/>
              <w:noProof/>
              <w:color w:val="1B1B1B"/>
              <w:shd w:val="clear" w:color="auto" w:fill="FFFFFF"/>
            </w:rPr>
            <w:t>[285]</w:t>
          </w:r>
          <w:r w:rsidR="00B32BEF" w:rsidRPr="00B32BEF">
            <w:rPr>
              <w:rFonts w:asciiTheme="minorBidi" w:hAnsiTheme="minorBidi" w:cstheme="minorBidi"/>
              <w:color w:val="1B1B1B"/>
              <w:shd w:val="clear" w:color="auto" w:fill="FFFFFF"/>
            </w:rPr>
            <w:fldChar w:fldCharType="end"/>
          </w:r>
        </w:sdtContent>
      </w:sdt>
      <w:r w:rsidR="00B32BEF" w:rsidRPr="00B32BEF">
        <w:rPr>
          <w:rFonts w:asciiTheme="minorBidi" w:hAnsiTheme="minorBidi" w:cstheme="minorBidi"/>
        </w:rPr>
        <w:t xml:space="preserve"> </w:t>
      </w:r>
      <w:r w:rsidR="00550D26">
        <w:t>and validated blast parameters f</w:t>
      </w:r>
      <w:r w:rsidR="00CD1E4A">
        <w:t>rom Kinney</w:t>
      </w:r>
      <w:r w:rsidR="00752153">
        <w:t xml:space="preserve">, Graham, Kingery and Bulmash </w:t>
      </w:r>
      <w:sdt>
        <w:sdtPr>
          <w:rPr>
            <w:rFonts w:asciiTheme="minorBidi" w:hAnsiTheme="minorBidi" w:cstheme="minorBidi"/>
            <w:color w:val="1B1B1B"/>
            <w:shd w:val="clear" w:color="auto" w:fill="FFFFFF"/>
          </w:rPr>
          <w:id w:val="1274279016"/>
          <w:citation/>
        </w:sdtPr>
        <w:sdtEndPr/>
        <w:sdtContent>
          <w:r w:rsidR="00752153" w:rsidRPr="00752153">
            <w:rPr>
              <w:rFonts w:asciiTheme="minorBidi" w:hAnsiTheme="minorBidi" w:cstheme="minorBidi"/>
              <w:color w:val="1B1B1B"/>
              <w:shd w:val="clear" w:color="auto" w:fill="FFFFFF"/>
            </w:rPr>
            <w:fldChar w:fldCharType="begin"/>
          </w:r>
          <w:r w:rsidR="00752153" w:rsidRPr="00752153">
            <w:rPr>
              <w:rFonts w:asciiTheme="minorBidi" w:hAnsiTheme="minorBidi" w:cstheme="minorBidi"/>
              <w:color w:val="1B1B1B"/>
              <w:shd w:val="clear" w:color="auto" w:fill="FFFFFF"/>
            </w:rPr>
            <w:instrText xml:space="preserve"> CITATION Kin66 \l 2057 </w:instrText>
          </w:r>
          <w:r w:rsidR="00752153" w:rsidRPr="00752153">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[286]</w:t>
          </w:r>
          <w:r w:rsidR="00752153" w:rsidRPr="00752153">
            <w:rPr>
              <w:rFonts w:asciiTheme="minorBidi" w:hAnsiTheme="minorBidi" w:cstheme="minorBidi"/>
              <w:color w:val="1B1B1B"/>
              <w:shd w:val="clear" w:color="auto" w:fill="FFFFFF"/>
            </w:rPr>
            <w:fldChar w:fldCharType="end"/>
          </w:r>
        </w:sdtContent>
      </w:sdt>
      <w:sdt>
        <w:sdtPr>
          <w:rPr>
            <w:rFonts w:asciiTheme="minorBidi" w:hAnsiTheme="minorBidi" w:cstheme="minorBidi"/>
            <w:color w:val="1B1B1B"/>
            <w:shd w:val="clear" w:color="auto" w:fill="FFFFFF"/>
          </w:rPr>
          <w:id w:val="-1602176756"/>
          <w:citation/>
        </w:sdtPr>
        <w:sdtEndPr/>
        <w:sdtContent>
          <w:r w:rsidR="00752153" w:rsidRPr="00752153">
            <w:rPr>
              <w:rFonts w:asciiTheme="minorBidi" w:hAnsiTheme="minorBidi" w:cstheme="minorBidi"/>
              <w:color w:val="1B1B1B"/>
              <w:shd w:val="clear" w:color="auto" w:fill="FFFFFF"/>
            </w:rPr>
            <w:fldChar w:fldCharType="begin"/>
          </w:r>
          <w:r w:rsidR="00752153" w:rsidRPr="00752153">
            <w:rPr>
              <w:rFonts w:asciiTheme="minorBidi" w:hAnsiTheme="minorBidi" w:cstheme="minorBidi"/>
              <w:color w:val="1B1B1B"/>
              <w:shd w:val="clear" w:color="auto" w:fill="FFFFFF"/>
            </w:rPr>
            <w:instrText xml:space="preserve"> CITATION Kin841 \l 2057 </w:instrText>
          </w:r>
          <w:r w:rsidR="00752153" w:rsidRPr="00752153">
            <w:rPr>
              <w:rFonts w:asciiTheme="minorBidi" w:hAnsiTheme="minorBidi" w:cstheme="minorBidi"/>
              <w:color w:val="1B1B1B"/>
              <w:shd w:val="clear" w:color="auto" w:fill="FFFFFF"/>
            </w:rPr>
            <w:fldChar w:fldCharType="separate"/>
          </w:r>
          <w:r w:rsidR="00580D52">
            <w:rPr>
              <w:rFonts w:asciiTheme="minorBidi" w:hAnsiTheme="minorBidi" w:cstheme="minorBidi"/>
              <w:noProof/>
              <w:color w:val="1B1B1B"/>
              <w:shd w:val="clear" w:color="auto" w:fill="FFFFFF"/>
            </w:rPr>
            <w:t xml:space="preserve"> </w:t>
          </w:r>
          <w:r w:rsidR="00580D52" w:rsidRPr="00580D52">
            <w:rPr>
              <w:rFonts w:asciiTheme="minorBidi" w:hAnsiTheme="minorBidi" w:cstheme="minorBidi"/>
              <w:noProof/>
              <w:color w:val="1B1B1B"/>
              <w:shd w:val="clear" w:color="auto" w:fill="FFFFFF"/>
            </w:rPr>
            <w:t>[287]</w:t>
          </w:r>
          <w:r w:rsidR="00752153" w:rsidRPr="00752153">
            <w:rPr>
              <w:rFonts w:asciiTheme="minorBidi" w:hAnsiTheme="minorBidi" w:cstheme="minorBidi"/>
              <w:color w:val="1B1B1B"/>
              <w:shd w:val="clear" w:color="auto" w:fill="FFFFFF"/>
            </w:rPr>
            <w:fldChar w:fldCharType="end"/>
          </w:r>
        </w:sdtContent>
      </w:sdt>
      <w:r w:rsidR="00752153" w:rsidRPr="00752153">
        <w:rPr>
          <w:rFonts w:asciiTheme="minorBidi" w:hAnsiTheme="minorBidi" w:cstheme="minorBidi"/>
          <w:color w:val="1B1B1B"/>
          <w:shd w:val="clear" w:color="auto" w:fill="FFFFFF"/>
        </w:rPr>
        <w:t xml:space="preserve"> </w:t>
      </w:r>
      <w:sdt>
        <w:sdtPr>
          <w:rPr>
            <w:rFonts w:asciiTheme="minorBidi" w:hAnsiTheme="minorBidi" w:cstheme="minorBidi"/>
            <w:color w:val="1B1B1B"/>
            <w:shd w:val="clear" w:color="auto" w:fill="FFFFFF"/>
          </w:rPr>
          <w:id w:val="1506930110"/>
          <w:citation/>
        </w:sdtPr>
        <w:sdtEndPr/>
        <w:sdtContent>
          <w:r w:rsidR="00752153" w:rsidRPr="00752153">
            <w:rPr>
              <w:rFonts w:asciiTheme="minorBidi" w:hAnsiTheme="minorBidi" w:cstheme="minorBidi"/>
              <w:color w:val="1B1B1B"/>
              <w:shd w:val="clear" w:color="auto" w:fill="FFFFFF"/>
            </w:rPr>
            <w:fldChar w:fldCharType="begin"/>
          </w:r>
          <w:r w:rsidR="00752153" w:rsidRPr="00752153">
            <w:rPr>
              <w:rFonts w:asciiTheme="minorBidi" w:hAnsiTheme="minorBidi" w:cstheme="minorBidi"/>
              <w:color w:val="1B1B1B"/>
              <w:shd w:val="clear" w:color="auto" w:fill="FFFFFF"/>
            </w:rPr>
            <w:instrText xml:space="preserve"> CITATION Kin85 \l 2057 </w:instrText>
          </w:r>
          <w:r w:rsidR="00752153" w:rsidRPr="00752153">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[288]</w:t>
          </w:r>
          <w:r w:rsidR="00752153" w:rsidRPr="00752153">
            <w:rPr>
              <w:rFonts w:asciiTheme="minorBidi" w:hAnsiTheme="minorBidi" w:cstheme="minorBidi"/>
              <w:color w:val="1B1B1B"/>
              <w:shd w:val="clear" w:color="auto" w:fill="FFFFFF"/>
            </w:rPr>
            <w:fldChar w:fldCharType="end"/>
          </w:r>
        </w:sdtContent>
      </w:sdt>
      <w:r w:rsidR="00752153" w:rsidRPr="00752153">
        <w:rPr>
          <w:rFonts w:asciiTheme="minorBidi" w:hAnsiTheme="minorBidi" w:cstheme="minorBidi"/>
          <w:color w:val="1B1B1B"/>
          <w:shd w:val="clear" w:color="auto" w:fill="FFFFFF"/>
        </w:rPr>
        <w:t>.</w:t>
      </w:r>
      <w:r w:rsidR="005B1B90">
        <w:rPr>
          <w:rFonts w:asciiTheme="minorBidi" w:hAnsiTheme="minorBidi" w:cstheme="minorBidi"/>
          <w:color w:val="1B1B1B"/>
          <w:shd w:val="clear" w:color="auto" w:fill="FFFFFF"/>
        </w:rPr>
        <w:t xml:space="preserve"> </w:t>
      </w:r>
      <w:r w:rsidR="0021299E">
        <w:rPr>
          <w:rFonts w:asciiTheme="minorBidi" w:hAnsiTheme="minorBidi" w:cstheme="minorBidi"/>
          <w:color w:val="1B1B1B"/>
          <w:shd w:val="clear" w:color="auto" w:fill="FFFFFF"/>
        </w:rPr>
        <w:t xml:space="preserve">Hopkinson is important because his calculations </w:t>
      </w:r>
      <w:r w:rsidR="00CD646E">
        <w:rPr>
          <w:rFonts w:asciiTheme="minorBidi" w:hAnsiTheme="minorBidi" w:cstheme="minorBidi"/>
          <w:color w:val="1B1B1B"/>
          <w:shd w:val="clear" w:color="auto" w:fill="FFFFFF"/>
        </w:rPr>
        <w:t>state that similar blast waves are produced at identical scaled distances when two explosive charges of similar geometry and the same explosive composition</w:t>
      </w:r>
      <w:r w:rsidR="002B6E83">
        <w:rPr>
          <w:rFonts w:asciiTheme="minorBidi" w:hAnsiTheme="minorBidi" w:cstheme="minorBidi"/>
          <w:color w:val="1B1B1B"/>
          <w:shd w:val="clear" w:color="auto" w:fill="FFFFFF"/>
        </w:rPr>
        <w:t>, but of different size, are detonated in the same atmosphere. As Chapter 6 demonstrates, simi</w:t>
      </w:r>
      <w:r w:rsidR="00F614C8">
        <w:rPr>
          <w:rFonts w:asciiTheme="minorBidi" w:hAnsiTheme="minorBidi" w:cstheme="minorBidi"/>
          <w:color w:val="1B1B1B"/>
          <w:shd w:val="clear" w:color="auto" w:fill="FFFFFF"/>
        </w:rPr>
        <w:t>l</w:t>
      </w:r>
      <w:r w:rsidR="002B6E83">
        <w:rPr>
          <w:rFonts w:asciiTheme="minorBidi" w:hAnsiTheme="minorBidi" w:cstheme="minorBidi"/>
          <w:color w:val="1B1B1B"/>
          <w:shd w:val="clear" w:color="auto" w:fill="FFFFFF"/>
        </w:rPr>
        <w:t xml:space="preserve">ar charge </w:t>
      </w:r>
      <w:r w:rsidR="00302F79">
        <w:rPr>
          <w:rFonts w:asciiTheme="minorBidi" w:hAnsiTheme="minorBidi" w:cstheme="minorBidi"/>
          <w:color w:val="1B1B1B"/>
          <w:shd w:val="clear" w:color="auto" w:fill="FFFFFF"/>
        </w:rPr>
        <w:t>geometries and identical compositions are used, thereby facilitating determinations of scaled distance</w:t>
      </w:r>
      <w:r w:rsidR="002901CA">
        <w:rPr>
          <w:rFonts w:asciiTheme="minorBidi" w:hAnsiTheme="minorBidi" w:cstheme="minorBidi"/>
          <w:color w:val="1B1B1B"/>
          <w:shd w:val="clear" w:color="auto" w:fill="FFFFFF"/>
        </w:rPr>
        <w:t xml:space="preserve"> </w:t>
      </w:r>
      <w:r w:rsidR="002901CA">
        <w:rPr>
          <w:rFonts w:asciiTheme="minorBidi" w:hAnsiTheme="minorBidi" w:cstheme="minorBidi"/>
          <w:color w:val="1B1B1B"/>
          <w:shd w:val="clear" w:color="auto" w:fill="FFFFFF"/>
        </w:rPr>
        <w:fldChar w:fldCharType="begin"/>
      </w:r>
      <w:r w:rsidR="002901CA">
        <w:rPr>
          <w:rFonts w:asciiTheme="minorBidi" w:hAnsiTheme="minorBidi" w:cstheme="minorBidi"/>
          <w:color w:val="1B1B1B"/>
          <w:shd w:val="clear" w:color="auto" w:fill="FFFFFF"/>
        </w:rPr>
        <w:instrText xml:space="preserve"> REF _Ref144106370 \h </w:instrText>
      </w:r>
      <w:r w:rsidR="002901CA">
        <w:rPr>
          <w:rFonts w:asciiTheme="minorBidi" w:hAnsiTheme="minorBidi" w:cstheme="minorBidi"/>
          <w:color w:val="1B1B1B"/>
          <w:shd w:val="clear" w:color="auto" w:fill="FFFFFF"/>
        </w:rPr>
      </w:r>
      <w:r w:rsidR="002901CA">
        <w:rPr>
          <w:rFonts w:asciiTheme="minorBidi" w:hAnsiTheme="minorBidi" w:cstheme="minorBidi"/>
          <w:color w:val="1B1B1B"/>
          <w:shd w:val="clear" w:color="auto" w:fill="FFFFFF"/>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7</w:t>
      </w:r>
      <w:r w:rsidR="00772689">
        <w:rPr>
          <w:rFonts w:asciiTheme="minorBidi" w:hAnsiTheme="minorBidi" w:cstheme="minorBidi"/>
        </w:rPr>
        <w:noBreakHyphen/>
      </w:r>
      <w:r w:rsidR="00772689">
        <w:rPr>
          <w:rFonts w:asciiTheme="minorBidi" w:hAnsiTheme="minorBidi" w:cstheme="minorBidi"/>
          <w:noProof/>
        </w:rPr>
        <w:t>7</w:t>
      </w:r>
      <w:r w:rsidR="002901CA">
        <w:rPr>
          <w:rFonts w:asciiTheme="minorBidi" w:hAnsiTheme="minorBidi" w:cstheme="minorBidi"/>
          <w:color w:val="1B1B1B"/>
          <w:shd w:val="clear" w:color="auto" w:fill="FFFFFF"/>
        </w:rPr>
        <w:fldChar w:fldCharType="end"/>
      </w:r>
      <w:r w:rsidR="002901CA">
        <w:rPr>
          <w:rFonts w:asciiTheme="minorBidi" w:hAnsiTheme="minorBidi" w:cstheme="minorBidi"/>
          <w:color w:val="1B1B1B"/>
          <w:shd w:val="clear" w:color="auto" w:fill="FFFFFF"/>
        </w:rPr>
        <w:t>)</w:t>
      </w:r>
      <w:r w:rsidR="00302F79">
        <w:rPr>
          <w:rFonts w:asciiTheme="minorBidi" w:hAnsiTheme="minorBidi" w:cstheme="minorBidi"/>
          <w:color w:val="1B1B1B"/>
          <w:shd w:val="clear" w:color="auto" w:fill="FFFFFF"/>
        </w:rPr>
        <w:t xml:space="preserve">, scaled time </w:t>
      </w:r>
      <w:r w:rsidR="002901CA">
        <w:rPr>
          <w:rFonts w:asciiTheme="minorBidi" w:hAnsiTheme="minorBidi" w:cstheme="minorBidi"/>
          <w:color w:val="1B1B1B"/>
          <w:shd w:val="clear" w:color="auto" w:fill="FFFFFF"/>
        </w:rPr>
        <w:fldChar w:fldCharType="begin"/>
      </w:r>
      <w:r w:rsidR="002901CA">
        <w:rPr>
          <w:rFonts w:asciiTheme="minorBidi" w:hAnsiTheme="minorBidi" w:cstheme="minorBidi"/>
          <w:color w:val="1B1B1B"/>
          <w:shd w:val="clear" w:color="auto" w:fill="FFFFFF"/>
        </w:rPr>
        <w:instrText xml:space="preserve"> REF _Ref144106386 \h </w:instrText>
      </w:r>
      <w:r w:rsidR="002901CA">
        <w:rPr>
          <w:rFonts w:asciiTheme="minorBidi" w:hAnsiTheme="minorBidi" w:cstheme="minorBidi"/>
          <w:color w:val="1B1B1B"/>
          <w:shd w:val="clear" w:color="auto" w:fill="FFFFFF"/>
        </w:rPr>
      </w:r>
      <w:r w:rsidR="002901CA">
        <w:rPr>
          <w:rFonts w:asciiTheme="minorBidi" w:hAnsiTheme="minorBidi" w:cstheme="minorBidi"/>
          <w:color w:val="1B1B1B"/>
          <w:shd w:val="clear" w:color="auto" w:fill="FFFFFF"/>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7</w:t>
      </w:r>
      <w:r w:rsidR="00772689">
        <w:rPr>
          <w:rFonts w:asciiTheme="minorBidi" w:hAnsiTheme="minorBidi" w:cstheme="minorBidi"/>
        </w:rPr>
        <w:noBreakHyphen/>
      </w:r>
      <w:r w:rsidR="00772689">
        <w:rPr>
          <w:rFonts w:asciiTheme="minorBidi" w:hAnsiTheme="minorBidi" w:cstheme="minorBidi"/>
          <w:noProof/>
        </w:rPr>
        <w:t>8</w:t>
      </w:r>
      <w:r w:rsidR="002901CA">
        <w:rPr>
          <w:rFonts w:asciiTheme="minorBidi" w:hAnsiTheme="minorBidi" w:cstheme="minorBidi"/>
          <w:color w:val="1B1B1B"/>
          <w:shd w:val="clear" w:color="auto" w:fill="FFFFFF"/>
        </w:rPr>
        <w:fldChar w:fldCharType="end"/>
      </w:r>
      <w:r w:rsidR="002901CA">
        <w:rPr>
          <w:rFonts w:asciiTheme="minorBidi" w:hAnsiTheme="minorBidi" w:cstheme="minorBidi"/>
          <w:color w:val="1B1B1B"/>
          <w:shd w:val="clear" w:color="auto" w:fill="FFFFFF"/>
        </w:rPr>
        <w:t xml:space="preserve">) </w:t>
      </w:r>
      <w:r w:rsidR="00302F79">
        <w:rPr>
          <w:rFonts w:asciiTheme="minorBidi" w:hAnsiTheme="minorBidi" w:cstheme="minorBidi"/>
          <w:color w:val="1B1B1B"/>
          <w:shd w:val="clear" w:color="auto" w:fill="FFFFFF"/>
        </w:rPr>
        <w:t xml:space="preserve">and scaled impulse </w:t>
      </w:r>
      <w:r w:rsidR="002901CA">
        <w:rPr>
          <w:rFonts w:asciiTheme="minorBidi" w:hAnsiTheme="minorBidi" w:cstheme="minorBidi"/>
          <w:color w:val="1B1B1B"/>
          <w:shd w:val="clear" w:color="auto" w:fill="FFFFFF"/>
        </w:rPr>
        <w:fldChar w:fldCharType="begin"/>
      </w:r>
      <w:r w:rsidR="002901CA">
        <w:rPr>
          <w:rFonts w:asciiTheme="minorBidi" w:hAnsiTheme="minorBidi" w:cstheme="minorBidi"/>
          <w:color w:val="1B1B1B"/>
          <w:shd w:val="clear" w:color="auto" w:fill="FFFFFF"/>
        </w:rPr>
        <w:instrText xml:space="preserve"> REF _Ref144106398 \h </w:instrText>
      </w:r>
      <w:r w:rsidR="002901CA">
        <w:rPr>
          <w:rFonts w:asciiTheme="minorBidi" w:hAnsiTheme="minorBidi" w:cstheme="minorBidi"/>
          <w:color w:val="1B1B1B"/>
          <w:shd w:val="clear" w:color="auto" w:fill="FFFFFF"/>
        </w:rPr>
      </w:r>
      <w:r w:rsidR="002901CA">
        <w:rPr>
          <w:rFonts w:asciiTheme="minorBidi" w:hAnsiTheme="minorBidi" w:cstheme="minorBidi"/>
          <w:color w:val="1B1B1B"/>
          <w:shd w:val="clear" w:color="auto" w:fill="FFFFFF"/>
        </w:rPr>
        <w:fldChar w:fldCharType="separate"/>
      </w:r>
      <w:r w:rsidR="00772689" w:rsidRPr="00A4782F">
        <w:rPr>
          <w:rFonts w:asciiTheme="minorBidi" w:hAnsiTheme="minorBidi" w:cstheme="minorBidi"/>
        </w:rPr>
        <w:t>(</w:t>
      </w:r>
      <w:r w:rsidR="00772689">
        <w:rPr>
          <w:rFonts w:asciiTheme="minorBidi" w:hAnsiTheme="minorBidi" w:cstheme="minorBidi"/>
          <w:noProof/>
          <w:cs/>
        </w:rPr>
        <w:t>‎</w:t>
      </w:r>
      <w:r w:rsidR="00772689">
        <w:rPr>
          <w:rFonts w:asciiTheme="minorBidi" w:hAnsiTheme="minorBidi" w:cstheme="minorBidi"/>
          <w:noProof/>
        </w:rPr>
        <w:t>7</w:t>
      </w:r>
      <w:r w:rsidR="00772689">
        <w:rPr>
          <w:rFonts w:asciiTheme="minorBidi" w:hAnsiTheme="minorBidi" w:cstheme="minorBidi"/>
        </w:rPr>
        <w:noBreakHyphen/>
      </w:r>
      <w:r w:rsidR="00772689">
        <w:rPr>
          <w:rFonts w:asciiTheme="minorBidi" w:hAnsiTheme="minorBidi" w:cstheme="minorBidi"/>
          <w:noProof/>
        </w:rPr>
        <w:t>9</w:t>
      </w:r>
      <w:r w:rsidR="002901CA">
        <w:rPr>
          <w:rFonts w:asciiTheme="minorBidi" w:hAnsiTheme="minorBidi" w:cstheme="minorBidi"/>
          <w:color w:val="1B1B1B"/>
          <w:shd w:val="clear" w:color="auto" w:fill="FFFFFF"/>
        </w:rPr>
        <w:fldChar w:fldCharType="end"/>
      </w:r>
      <w:r w:rsidR="002901CA">
        <w:rPr>
          <w:rFonts w:asciiTheme="minorBidi" w:hAnsiTheme="minorBidi" w:cstheme="minorBidi"/>
          <w:color w:val="1B1B1B"/>
          <w:shd w:val="clear" w:color="auto" w:fill="FFFFFF"/>
        </w:rPr>
        <w:t xml:space="preserve">) </w:t>
      </w:r>
      <w:r w:rsidR="00302F79">
        <w:rPr>
          <w:rFonts w:asciiTheme="minorBidi" w:hAnsiTheme="minorBidi" w:cstheme="minorBidi"/>
          <w:color w:val="1B1B1B"/>
          <w:shd w:val="clear" w:color="auto" w:fill="FFFFFF"/>
        </w:rPr>
        <w:t>as follows:</w:t>
      </w:r>
    </w:p>
    <w:tbl>
      <w:tblPr>
        <w:tblW w:w="0" w:type="auto"/>
        <w:tblLook w:val="00A0" w:firstRow="1" w:lastRow="0" w:firstColumn="1" w:lastColumn="0" w:noHBand="0" w:noVBand="0"/>
      </w:tblPr>
      <w:tblGrid>
        <w:gridCol w:w="7693"/>
        <w:gridCol w:w="811"/>
      </w:tblGrid>
      <w:tr w:rsidR="00302F79" w:rsidRPr="00A4782F" w14:paraId="3F201A9C" w14:textId="77777777" w:rsidTr="00613E40">
        <w:tc>
          <w:tcPr>
            <w:tcW w:w="7693" w:type="dxa"/>
          </w:tcPr>
          <w:p w14:paraId="67B069AE" w14:textId="1C1A2B1F" w:rsidR="00302F79" w:rsidRPr="002A34A1" w:rsidRDefault="002C6162" w:rsidP="00613E40">
            <w:pPr>
              <w:jc w:val="center"/>
              <w:rPr>
                <w:rFonts w:ascii="Cambria Math" w:eastAsiaTheme="minorEastAsia" w:hAnsi="Cambria Math" w:cstheme="minorBidi"/>
                <w:oMath/>
              </w:rPr>
            </w:pPr>
            <m:oMathPara>
              <m:oMath>
                <m:r>
                  <w:rPr>
                    <w:rFonts w:ascii="Cambria Math" w:hAnsi="Cambria Math" w:cstheme="minorBidi"/>
                  </w:rPr>
                  <m:t>Z=</m:t>
                </m:r>
                <m:f>
                  <m:fPr>
                    <m:ctrlPr>
                      <w:rPr>
                        <w:rFonts w:ascii="Cambria Math" w:hAnsi="Cambria Math" w:cstheme="minorBidi"/>
                        <w:i/>
                      </w:rPr>
                    </m:ctrlPr>
                  </m:fPr>
                  <m:num>
                    <m:r>
                      <w:rPr>
                        <w:rFonts w:ascii="Cambria Math" w:hAnsi="Cambria Math" w:cstheme="minorBidi"/>
                      </w:rPr>
                      <m:t>R</m:t>
                    </m:r>
                  </m:num>
                  <m:den>
                    <m:sSup>
                      <m:sSupPr>
                        <m:ctrlPr>
                          <w:rPr>
                            <w:rFonts w:ascii="Cambria Math" w:hAnsi="Cambria Math" w:cstheme="minorBidi"/>
                            <w:i/>
                          </w:rPr>
                        </m:ctrlPr>
                      </m:sSupPr>
                      <m:e>
                        <m:r>
                          <w:rPr>
                            <w:rFonts w:ascii="Cambria Math" w:hAnsi="Cambria Math" w:cstheme="minorBidi"/>
                          </w:rPr>
                          <m:t>W</m:t>
                        </m:r>
                      </m:e>
                      <m:sup>
                        <m:r>
                          <w:rPr>
                            <w:rFonts w:ascii="Cambria Math" w:hAnsi="Cambria Math" w:cstheme="minorBidi"/>
                          </w:rPr>
                          <m:t>1/3</m:t>
                        </m:r>
                      </m:sup>
                    </m:sSup>
                  </m:den>
                </m:f>
              </m:oMath>
            </m:oMathPara>
          </w:p>
        </w:tc>
        <w:tc>
          <w:tcPr>
            <w:tcW w:w="811" w:type="dxa"/>
          </w:tcPr>
          <w:p w14:paraId="75D31D83" w14:textId="2173BA96" w:rsidR="00302F79" w:rsidRPr="00A4782F" w:rsidRDefault="00302F79" w:rsidP="00613E40">
            <w:pPr>
              <w:pStyle w:val="Caption"/>
              <w:jc w:val="right"/>
              <w:rPr>
                <w:rFonts w:asciiTheme="minorBidi" w:hAnsiTheme="minorBidi" w:cstheme="minorBidi"/>
              </w:rPr>
            </w:pPr>
            <w:bookmarkStart w:id="426" w:name="_Ref144106370"/>
            <w:bookmarkStart w:id="427" w:name="_Toc152142460"/>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7</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7</w:t>
            </w:r>
            <w:r w:rsidR="00260D8A">
              <w:rPr>
                <w:rFonts w:asciiTheme="minorBidi" w:hAnsiTheme="minorBidi" w:cstheme="minorBidi"/>
              </w:rPr>
              <w:fldChar w:fldCharType="end"/>
            </w:r>
            <w:bookmarkEnd w:id="426"/>
            <w:r w:rsidRPr="00A4782F">
              <w:rPr>
                <w:rFonts w:asciiTheme="minorBidi" w:hAnsiTheme="minorBidi" w:cstheme="minorBidi"/>
              </w:rPr>
              <w:t>)</w:t>
            </w:r>
            <w:bookmarkEnd w:id="427"/>
          </w:p>
        </w:tc>
      </w:tr>
      <w:tr w:rsidR="00302F79" w:rsidRPr="00A4782F" w14:paraId="227067A9" w14:textId="77777777" w:rsidTr="00302F79">
        <w:tc>
          <w:tcPr>
            <w:tcW w:w="7693" w:type="dxa"/>
          </w:tcPr>
          <w:p w14:paraId="4DA99B6D" w14:textId="0D579292" w:rsidR="00302F79" w:rsidRPr="00302F79" w:rsidRDefault="002C6162" w:rsidP="00613E40">
            <w:pPr>
              <w:jc w:val="center"/>
              <w:rPr>
                <w:rFonts w:ascii="Cambria Math" w:eastAsiaTheme="minorEastAsia" w:hAnsi="Cambria Math" w:cstheme="minorBidi"/>
                <w:oMath/>
              </w:rPr>
            </w:pPr>
            <m:oMathPara>
              <m:oMath>
                <m:r>
                  <w:rPr>
                    <w:rFonts w:ascii="Cambria Math" w:eastAsiaTheme="minorEastAsia" w:hAnsi="Cambria Math" w:cstheme="minorBidi"/>
                  </w:rPr>
                  <m:t>τ=</m:t>
                </m:r>
                <m:f>
                  <m:fPr>
                    <m:ctrlPr>
                      <w:rPr>
                        <w:rFonts w:ascii="Cambria Math" w:hAnsi="Cambria Math" w:cstheme="minorBidi"/>
                        <w:i/>
                      </w:rPr>
                    </m:ctrlPr>
                  </m:fPr>
                  <m:num>
                    <m:r>
                      <w:rPr>
                        <w:rFonts w:ascii="Cambria Math" w:hAnsi="Cambria Math" w:cstheme="minorBidi"/>
                      </w:rPr>
                      <m:t>t</m:t>
                    </m:r>
                  </m:num>
                  <m:den>
                    <m:sSup>
                      <m:sSupPr>
                        <m:ctrlPr>
                          <w:rPr>
                            <w:rFonts w:ascii="Cambria Math" w:hAnsi="Cambria Math" w:cstheme="minorBidi"/>
                            <w:i/>
                          </w:rPr>
                        </m:ctrlPr>
                      </m:sSupPr>
                      <m:e>
                        <m:r>
                          <w:rPr>
                            <w:rFonts w:ascii="Cambria Math" w:hAnsi="Cambria Math" w:cstheme="minorBidi"/>
                          </w:rPr>
                          <m:t>W</m:t>
                        </m:r>
                      </m:e>
                      <m:sup>
                        <m:r>
                          <w:rPr>
                            <w:rFonts w:ascii="Cambria Math" w:hAnsi="Cambria Math" w:cstheme="minorBidi"/>
                          </w:rPr>
                          <m:t>1/3</m:t>
                        </m:r>
                      </m:sup>
                    </m:sSup>
                  </m:den>
                </m:f>
              </m:oMath>
            </m:oMathPara>
          </w:p>
        </w:tc>
        <w:tc>
          <w:tcPr>
            <w:tcW w:w="811" w:type="dxa"/>
          </w:tcPr>
          <w:p w14:paraId="7EBC8CBF" w14:textId="46B94831" w:rsidR="00302F79" w:rsidRPr="00A4782F" w:rsidRDefault="00302F79" w:rsidP="00613E40">
            <w:pPr>
              <w:pStyle w:val="Caption"/>
              <w:jc w:val="right"/>
              <w:rPr>
                <w:rFonts w:asciiTheme="minorBidi" w:hAnsiTheme="minorBidi" w:cstheme="minorBidi"/>
              </w:rPr>
            </w:pPr>
            <w:bookmarkStart w:id="428" w:name="_Ref144106386"/>
            <w:bookmarkStart w:id="429" w:name="_Toc152142461"/>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7</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8</w:t>
            </w:r>
            <w:r w:rsidR="00260D8A">
              <w:rPr>
                <w:rFonts w:asciiTheme="minorBidi" w:hAnsiTheme="minorBidi" w:cstheme="minorBidi"/>
              </w:rPr>
              <w:fldChar w:fldCharType="end"/>
            </w:r>
            <w:bookmarkEnd w:id="428"/>
            <w:r w:rsidRPr="00A4782F">
              <w:rPr>
                <w:rFonts w:asciiTheme="minorBidi" w:hAnsiTheme="minorBidi" w:cstheme="minorBidi"/>
              </w:rPr>
              <w:t>)</w:t>
            </w:r>
            <w:bookmarkEnd w:id="429"/>
          </w:p>
        </w:tc>
      </w:tr>
      <w:tr w:rsidR="00302F79" w:rsidRPr="00A4782F" w14:paraId="555DB181" w14:textId="77777777" w:rsidTr="00302F79">
        <w:tc>
          <w:tcPr>
            <w:tcW w:w="7693" w:type="dxa"/>
          </w:tcPr>
          <w:p w14:paraId="4D458401" w14:textId="70FB126F" w:rsidR="00302F79" w:rsidRPr="00302F79" w:rsidRDefault="00986730" w:rsidP="00613E40">
            <w:pPr>
              <w:jc w:val="center"/>
              <w:rPr>
                <w:rFonts w:ascii="Cambria Math" w:eastAsiaTheme="minorEastAsia" w:hAnsi="Cambria Math" w:cstheme="minorBidi"/>
                <w:oMath/>
              </w:rPr>
            </w:pPr>
            <m:oMathPara>
              <m:oMath>
                <m:sSub>
                  <m:sSubPr>
                    <m:ctrlPr>
                      <w:rPr>
                        <w:rFonts w:ascii="Cambria Math" w:eastAsiaTheme="minorEastAsia" w:hAnsi="Cambria Math" w:cstheme="minorBidi"/>
                        <w:i/>
                      </w:rPr>
                    </m:ctrlPr>
                  </m:sSubPr>
                  <m:e>
                    <m:r>
                      <w:rPr>
                        <w:rFonts w:ascii="Cambria Math" w:eastAsiaTheme="minorEastAsia" w:hAnsi="Cambria Math" w:cstheme="minorBidi"/>
                      </w:rPr>
                      <m:t>I</m:t>
                    </m:r>
                  </m:e>
                  <m:sub>
                    <m:r>
                      <w:rPr>
                        <w:rFonts w:ascii="Cambria Math" w:eastAsiaTheme="minorEastAsia" w:hAnsi="Cambria Math" w:cstheme="minorBidi"/>
                      </w:rPr>
                      <m:t>ss</m:t>
                    </m:r>
                  </m:sub>
                </m:sSub>
                <m:r>
                  <w:rPr>
                    <w:rFonts w:ascii="Cambria Math" w:eastAsiaTheme="minorEastAsia" w:hAnsi="Cambria Math" w:cstheme="minorBidi"/>
                  </w:rPr>
                  <m:t>=</m:t>
                </m:r>
                <m:f>
                  <m:fPr>
                    <m:ctrlPr>
                      <w:rPr>
                        <w:rFonts w:ascii="Cambria Math" w:hAnsi="Cambria Math" w:cstheme="minorBidi"/>
                        <w:i/>
                      </w:rPr>
                    </m:ctrlPr>
                  </m:fPr>
                  <m:num>
                    <m:sSub>
                      <m:sSubPr>
                        <m:ctrlPr>
                          <w:rPr>
                            <w:rFonts w:ascii="Cambria Math" w:hAnsi="Cambria Math" w:cstheme="minorBidi"/>
                            <w:i/>
                          </w:rPr>
                        </m:ctrlPr>
                      </m:sSubPr>
                      <m:e>
                        <m:r>
                          <w:rPr>
                            <w:rFonts w:ascii="Cambria Math" w:hAnsi="Cambria Math" w:cstheme="minorBidi"/>
                          </w:rPr>
                          <m:t>I</m:t>
                        </m:r>
                      </m:e>
                      <m:sub>
                        <m:r>
                          <w:rPr>
                            <w:rFonts w:ascii="Cambria Math" w:hAnsi="Cambria Math" w:cstheme="minorBidi"/>
                          </w:rPr>
                          <m:t>s</m:t>
                        </m:r>
                      </m:sub>
                    </m:sSub>
                  </m:num>
                  <m:den>
                    <m:sSup>
                      <m:sSupPr>
                        <m:ctrlPr>
                          <w:rPr>
                            <w:rFonts w:ascii="Cambria Math" w:hAnsi="Cambria Math" w:cstheme="minorBidi"/>
                            <w:i/>
                          </w:rPr>
                        </m:ctrlPr>
                      </m:sSupPr>
                      <m:e>
                        <m:r>
                          <w:rPr>
                            <w:rFonts w:ascii="Cambria Math" w:hAnsi="Cambria Math" w:cstheme="minorBidi"/>
                          </w:rPr>
                          <m:t>W</m:t>
                        </m:r>
                      </m:e>
                      <m:sup>
                        <m:r>
                          <w:rPr>
                            <w:rFonts w:ascii="Cambria Math" w:hAnsi="Cambria Math" w:cstheme="minorBidi"/>
                          </w:rPr>
                          <m:t>1/3</m:t>
                        </m:r>
                      </m:sup>
                    </m:sSup>
                  </m:den>
                </m:f>
              </m:oMath>
            </m:oMathPara>
          </w:p>
        </w:tc>
        <w:tc>
          <w:tcPr>
            <w:tcW w:w="811" w:type="dxa"/>
          </w:tcPr>
          <w:p w14:paraId="7EE5EA62" w14:textId="7C485FED" w:rsidR="00302F79" w:rsidRPr="00A4782F" w:rsidRDefault="00302F79" w:rsidP="00613E40">
            <w:pPr>
              <w:pStyle w:val="Caption"/>
              <w:jc w:val="right"/>
              <w:rPr>
                <w:rFonts w:asciiTheme="minorBidi" w:hAnsiTheme="minorBidi" w:cstheme="minorBidi"/>
              </w:rPr>
            </w:pPr>
            <w:bookmarkStart w:id="430" w:name="_Ref144106398"/>
            <w:bookmarkStart w:id="431" w:name="_Toc152142462"/>
            <w:r w:rsidRPr="00A4782F">
              <w:rPr>
                <w:rFonts w:asciiTheme="minorBidi" w:hAnsiTheme="minorBidi" w:cstheme="minorBidi"/>
              </w:rPr>
              <w:t>(</w:t>
            </w:r>
            <w:r w:rsidR="00260D8A">
              <w:rPr>
                <w:rFonts w:asciiTheme="minorBidi" w:hAnsiTheme="minorBidi" w:cstheme="minorBidi"/>
              </w:rPr>
              <w:fldChar w:fldCharType="begin"/>
            </w:r>
            <w:r w:rsidR="00260D8A">
              <w:rPr>
                <w:rFonts w:asciiTheme="minorBidi" w:hAnsiTheme="minorBidi" w:cstheme="minorBidi"/>
              </w:rPr>
              <w:instrText xml:space="preserve"> STYLEREF 1 \s </w:instrText>
            </w:r>
            <w:r w:rsidR="00260D8A">
              <w:rPr>
                <w:rFonts w:asciiTheme="minorBidi" w:hAnsiTheme="minorBidi" w:cstheme="minorBidi"/>
              </w:rPr>
              <w:fldChar w:fldCharType="separate"/>
            </w:r>
            <w:r w:rsidR="00772689">
              <w:rPr>
                <w:rFonts w:asciiTheme="minorBidi" w:hAnsiTheme="minorBidi" w:cstheme="minorBidi"/>
                <w:noProof/>
                <w:cs/>
              </w:rPr>
              <w:t>‎</w:t>
            </w:r>
            <w:r w:rsidR="00772689">
              <w:rPr>
                <w:rFonts w:asciiTheme="minorBidi" w:hAnsiTheme="minorBidi" w:cstheme="minorBidi"/>
                <w:noProof/>
              </w:rPr>
              <w:t>7</w:t>
            </w:r>
            <w:r w:rsidR="00260D8A">
              <w:rPr>
                <w:rFonts w:asciiTheme="minorBidi" w:hAnsiTheme="minorBidi" w:cstheme="minorBidi"/>
              </w:rPr>
              <w:fldChar w:fldCharType="end"/>
            </w:r>
            <w:r w:rsidR="00260D8A">
              <w:rPr>
                <w:rFonts w:asciiTheme="minorBidi" w:hAnsiTheme="minorBidi" w:cstheme="minorBidi"/>
              </w:rPr>
              <w:noBreakHyphen/>
            </w:r>
            <w:r w:rsidR="00260D8A">
              <w:rPr>
                <w:rFonts w:asciiTheme="minorBidi" w:hAnsiTheme="minorBidi" w:cstheme="minorBidi"/>
              </w:rPr>
              <w:fldChar w:fldCharType="begin"/>
            </w:r>
            <w:r w:rsidR="00260D8A">
              <w:rPr>
                <w:rFonts w:asciiTheme="minorBidi" w:hAnsiTheme="minorBidi" w:cstheme="minorBidi"/>
              </w:rPr>
              <w:instrText xml:space="preserve"> SEQ Equation \* ARABIC \s 1 </w:instrText>
            </w:r>
            <w:r w:rsidR="00260D8A">
              <w:rPr>
                <w:rFonts w:asciiTheme="minorBidi" w:hAnsiTheme="minorBidi" w:cstheme="minorBidi"/>
              </w:rPr>
              <w:fldChar w:fldCharType="separate"/>
            </w:r>
            <w:r w:rsidR="00772689">
              <w:rPr>
                <w:rFonts w:asciiTheme="minorBidi" w:hAnsiTheme="minorBidi" w:cstheme="minorBidi"/>
                <w:noProof/>
              </w:rPr>
              <w:t>9</w:t>
            </w:r>
            <w:r w:rsidR="00260D8A">
              <w:rPr>
                <w:rFonts w:asciiTheme="minorBidi" w:hAnsiTheme="minorBidi" w:cstheme="minorBidi"/>
              </w:rPr>
              <w:fldChar w:fldCharType="end"/>
            </w:r>
            <w:bookmarkEnd w:id="430"/>
            <w:r w:rsidRPr="00A4782F">
              <w:rPr>
                <w:rFonts w:asciiTheme="minorBidi" w:hAnsiTheme="minorBidi" w:cstheme="minorBidi"/>
              </w:rPr>
              <w:t>)</w:t>
            </w:r>
            <w:bookmarkEnd w:id="431"/>
          </w:p>
        </w:tc>
      </w:tr>
    </w:tbl>
    <w:p w14:paraId="4D3C354B" w14:textId="33C1F22E" w:rsidR="00302F79" w:rsidRDefault="004815CC" w:rsidP="00B31D51">
      <w:pPr>
        <w:rPr>
          <w:rFonts w:asciiTheme="minorBidi" w:hAnsiTheme="minorBidi" w:cstheme="minorBidi"/>
          <w:color w:val="1B1B1B"/>
          <w:shd w:val="clear" w:color="auto" w:fill="FFFFFF"/>
        </w:rPr>
      </w:pPr>
      <w:r>
        <w:rPr>
          <w:rFonts w:asciiTheme="minorBidi" w:hAnsiTheme="minorBidi" w:cstheme="minorBidi"/>
          <w:color w:val="1B1B1B"/>
          <w:shd w:val="clear" w:color="auto" w:fill="FFFFFF"/>
        </w:rPr>
        <w:t xml:space="preserve">However, using the calculations provided in this paper it must be remembered that </w:t>
      </w:r>
      <w:r w:rsidR="00594FEA">
        <w:rPr>
          <w:rFonts w:asciiTheme="minorBidi" w:hAnsiTheme="minorBidi" w:cstheme="minorBidi"/>
          <w:color w:val="1B1B1B"/>
          <w:shd w:val="clear" w:color="auto" w:fill="FFFFFF"/>
        </w:rPr>
        <w:t>rarely, if ever, does a Friedlander blast wave behave in an ideal fashion</w:t>
      </w:r>
      <w:r w:rsidR="00887316">
        <w:rPr>
          <w:rFonts w:asciiTheme="minorBidi" w:hAnsiTheme="minorBidi" w:cstheme="minorBidi"/>
          <w:color w:val="1B1B1B"/>
          <w:shd w:val="clear" w:color="auto" w:fill="FFFFFF"/>
        </w:rPr>
        <w:t xml:space="preserve">. </w:t>
      </w:r>
      <w:r w:rsidR="00493CDB">
        <w:rPr>
          <w:rFonts w:asciiTheme="minorBidi" w:hAnsiTheme="minorBidi" w:cstheme="minorBidi"/>
          <w:color w:val="1B1B1B"/>
          <w:shd w:val="clear" w:color="auto" w:fill="FFFFFF"/>
        </w:rPr>
        <w:t xml:space="preserve">As stated in Chapter 5, </w:t>
      </w:r>
      <w:r w:rsidR="008F2B1B">
        <w:rPr>
          <w:rFonts w:asciiTheme="minorBidi" w:hAnsiTheme="minorBidi" w:cstheme="minorBidi"/>
          <w:color w:val="1B1B1B"/>
          <w:shd w:val="clear" w:color="auto" w:fill="FFFFFF"/>
        </w:rPr>
        <w:t xml:space="preserve">density, charge shape, charge confinement, stoichiometry and blast reflections from surfaces </w:t>
      </w:r>
      <w:r w:rsidR="000D414A">
        <w:rPr>
          <w:rFonts w:asciiTheme="minorBidi" w:hAnsiTheme="minorBidi" w:cstheme="minorBidi"/>
          <w:color w:val="1B1B1B"/>
          <w:shd w:val="clear" w:color="auto" w:fill="FFFFFF"/>
        </w:rPr>
        <w:t xml:space="preserve">all affect the performance. However, what the </w:t>
      </w:r>
      <w:r w:rsidR="00135A89">
        <w:rPr>
          <w:rFonts w:asciiTheme="minorBidi" w:hAnsiTheme="minorBidi" w:cstheme="minorBidi"/>
          <w:color w:val="1B1B1B"/>
          <w:shd w:val="clear" w:color="auto" w:fill="FFFFFF"/>
        </w:rPr>
        <w:t>thesis does do is account for all phases of the blast wave from initiation</w:t>
      </w:r>
      <w:r w:rsidR="00B31D51">
        <w:rPr>
          <w:rFonts w:asciiTheme="minorBidi" w:hAnsiTheme="minorBidi" w:cstheme="minorBidi"/>
          <w:color w:val="1B1B1B"/>
          <w:shd w:val="clear" w:color="auto" w:fill="FFFFFF"/>
        </w:rPr>
        <w:t xml:space="preserve"> (Stages 1 and 2)</w:t>
      </w:r>
      <w:r w:rsidR="00135A89">
        <w:rPr>
          <w:rFonts w:asciiTheme="minorBidi" w:hAnsiTheme="minorBidi" w:cstheme="minorBidi"/>
          <w:color w:val="1B1B1B"/>
          <w:shd w:val="clear" w:color="auto" w:fill="FFFFFF"/>
        </w:rPr>
        <w:t>, afterburn</w:t>
      </w:r>
      <w:r w:rsidR="00B31D51">
        <w:rPr>
          <w:rFonts w:asciiTheme="minorBidi" w:hAnsiTheme="minorBidi" w:cstheme="minorBidi"/>
          <w:color w:val="1B1B1B"/>
          <w:shd w:val="clear" w:color="auto" w:fill="FFFFFF"/>
        </w:rPr>
        <w:t xml:space="preserve"> (Stage 3)</w:t>
      </w:r>
      <w:r w:rsidR="00135A89">
        <w:rPr>
          <w:rFonts w:asciiTheme="minorBidi" w:hAnsiTheme="minorBidi" w:cstheme="minorBidi"/>
          <w:color w:val="1B1B1B"/>
          <w:shd w:val="clear" w:color="auto" w:fill="FFFFFF"/>
        </w:rPr>
        <w:t xml:space="preserve"> and subsequent deca</w:t>
      </w:r>
      <w:r w:rsidR="00B31D51">
        <w:rPr>
          <w:rFonts w:asciiTheme="minorBidi" w:hAnsiTheme="minorBidi" w:cstheme="minorBidi"/>
          <w:color w:val="1B1B1B"/>
          <w:shd w:val="clear" w:color="auto" w:fill="FFFFFF"/>
        </w:rPr>
        <w:t xml:space="preserve">y </w:t>
      </w:r>
      <w:r w:rsidR="00B55945">
        <w:rPr>
          <w:rFonts w:asciiTheme="minorBidi" w:hAnsiTheme="minorBidi" w:cstheme="minorBidi"/>
          <w:color w:val="1B1B1B"/>
          <w:shd w:val="clear" w:color="auto" w:fill="FFFFFF"/>
        </w:rPr>
        <w:t>(scaling laws)</w:t>
      </w:r>
      <w:r w:rsidR="00EA16AE">
        <w:rPr>
          <w:rFonts w:asciiTheme="minorBidi" w:hAnsiTheme="minorBidi" w:cstheme="minorBidi"/>
          <w:color w:val="1B1B1B"/>
          <w:shd w:val="clear" w:color="auto" w:fill="FFFFFF"/>
        </w:rPr>
        <w:t>, thereby allowing rapid decision making to be made</w:t>
      </w:r>
      <w:r w:rsidR="00AD0F30">
        <w:rPr>
          <w:rFonts w:asciiTheme="minorBidi" w:hAnsiTheme="minorBidi" w:cstheme="minorBidi"/>
          <w:color w:val="1B1B1B"/>
          <w:shd w:val="clear" w:color="auto" w:fill="FFFFFF"/>
        </w:rPr>
        <w:t xml:space="preserve"> based on</w:t>
      </w:r>
      <w:r w:rsidR="009E3B4B">
        <w:rPr>
          <w:rFonts w:asciiTheme="minorBidi" w:hAnsiTheme="minorBidi" w:cstheme="minorBidi"/>
          <w:color w:val="1B1B1B"/>
          <w:shd w:val="clear" w:color="auto" w:fill="FFFFFF"/>
        </w:rPr>
        <w:t xml:space="preserve"> a more appropriate</w:t>
      </w:r>
      <w:r w:rsidR="00AD0F30">
        <w:rPr>
          <w:rFonts w:asciiTheme="minorBidi" w:hAnsiTheme="minorBidi" w:cstheme="minorBidi"/>
          <w:color w:val="1B1B1B"/>
          <w:shd w:val="clear" w:color="auto" w:fill="FFFFFF"/>
        </w:rPr>
        <w:t xml:space="preserve"> </w:t>
      </w:r>
      <w:r w:rsidR="009E3B4B" w:rsidRPr="009E3B4B">
        <w:rPr>
          <w:rFonts w:asciiTheme="minorBidi" w:hAnsiTheme="minorBidi" w:cstheme="minorBidi"/>
          <w:i/>
          <w:iCs/>
          <w:color w:val="1B1B1B"/>
          <w:shd w:val="clear" w:color="auto" w:fill="FFFFFF"/>
        </w:rPr>
        <w:t>TNT</w:t>
      </w:r>
      <w:r w:rsidR="009E3B4B" w:rsidRPr="009E3B4B">
        <w:rPr>
          <w:rFonts w:asciiTheme="minorBidi" w:hAnsiTheme="minorBidi" w:cstheme="minorBidi"/>
          <w:i/>
          <w:iCs/>
          <w:color w:val="1B1B1B"/>
          <w:shd w:val="clear" w:color="auto" w:fill="FFFFFF"/>
          <w:vertAlign w:val="subscript"/>
        </w:rPr>
        <w:t>e</w:t>
      </w:r>
      <w:r w:rsidR="009E3B4B">
        <w:rPr>
          <w:rFonts w:asciiTheme="minorBidi" w:hAnsiTheme="minorBidi" w:cstheme="minorBidi"/>
          <w:color w:val="1B1B1B"/>
          <w:shd w:val="clear" w:color="auto" w:fill="FFFFFF"/>
        </w:rPr>
        <w:t xml:space="preserve"> for non-ideal explosives </w:t>
      </w:r>
      <w:r w:rsidR="00EA16AE">
        <w:rPr>
          <w:rFonts w:asciiTheme="minorBidi" w:hAnsiTheme="minorBidi" w:cstheme="minorBidi"/>
          <w:color w:val="1B1B1B"/>
          <w:shd w:val="clear" w:color="auto" w:fill="FFFFFF"/>
        </w:rPr>
        <w:t xml:space="preserve">and </w:t>
      </w:r>
      <w:r w:rsidR="00997977">
        <w:rPr>
          <w:rFonts w:asciiTheme="minorBidi" w:hAnsiTheme="minorBidi" w:cstheme="minorBidi"/>
          <w:color w:val="1B1B1B"/>
          <w:shd w:val="clear" w:color="auto" w:fill="FFFFFF"/>
        </w:rPr>
        <w:t>validated data</w:t>
      </w:r>
      <w:r w:rsidR="00B55945">
        <w:rPr>
          <w:rFonts w:asciiTheme="minorBidi" w:hAnsiTheme="minorBidi" w:cstheme="minorBidi"/>
          <w:color w:val="1B1B1B"/>
          <w:shd w:val="clear" w:color="auto" w:fill="FFFFFF"/>
        </w:rPr>
        <w:t>.</w:t>
      </w:r>
      <w:r w:rsidR="00997977">
        <w:rPr>
          <w:rFonts w:asciiTheme="minorBidi" w:hAnsiTheme="minorBidi" w:cstheme="minorBidi"/>
          <w:color w:val="1B1B1B"/>
          <w:shd w:val="clear" w:color="auto" w:fill="FFFFFF"/>
        </w:rPr>
        <w:t xml:space="preserve"> </w:t>
      </w:r>
      <w:r w:rsidR="00B31D51">
        <w:rPr>
          <w:rFonts w:asciiTheme="minorBidi" w:hAnsiTheme="minorBidi" w:cstheme="minorBidi"/>
          <w:color w:val="1B1B1B"/>
          <w:shd w:val="clear" w:color="auto" w:fill="FFFFFF"/>
        </w:rPr>
        <w:t xml:space="preserve"> </w:t>
      </w:r>
      <w:r w:rsidR="00135A89">
        <w:rPr>
          <w:rFonts w:asciiTheme="minorBidi" w:hAnsiTheme="minorBidi" w:cstheme="minorBidi"/>
          <w:color w:val="1B1B1B"/>
          <w:shd w:val="clear" w:color="auto" w:fill="FFFFFF"/>
        </w:rPr>
        <w:t xml:space="preserve"> </w:t>
      </w:r>
    </w:p>
    <w:p w14:paraId="6003BBF1" w14:textId="627A5615" w:rsidR="00402FC4" w:rsidRPr="00C06460" w:rsidRDefault="005B1B90" w:rsidP="008D6187">
      <w:pPr>
        <w:rPr>
          <w:rFonts w:asciiTheme="minorBidi" w:hAnsiTheme="minorBidi" w:cstheme="minorBidi"/>
          <w:color w:val="1B1B1B"/>
          <w:shd w:val="clear" w:color="auto" w:fill="FFFFFF"/>
        </w:rPr>
      </w:pPr>
      <w:r>
        <w:rPr>
          <w:rFonts w:asciiTheme="minorBidi" w:hAnsiTheme="minorBidi" w:cstheme="minorBidi"/>
          <w:color w:val="1B1B1B"/>
          <w:shd w:val="clear" w:color="auto" w:fill="FFFFFF"/>
        </w:rPr>
        <w:t xml:space="preserve">In this fashion the performance of any HME composition made from ECP could be determined </w:t>
      </w:r>
      <w:r w:rsidR="002C5DD4">
        <w:rPr>
          <w:rFonts w:asciiTheme="minorBidi" w:hAnsiTheme="minorBidi" w:cstheme="minorBidi"/>
          <w:color w:val="1B1B1B"/>
          <w:shd w:val="clear" w:color="auto" w:fill="FFFFFF"/>
        </w:rPr>
        <w:t xml:space="preserve">whether it be buried, on the surface, </w:t>
      </w:r>
      <w:r w:rsidR="00196BF9">
        <w:rPr>
          <w:rFonts w:asciiTheme="minorBidi" w:hAnsiTheme="minorBidi" w:cstheme="minorBidi"/>
          <w:color w:val="1B1B1B"/>
          <w:shd w:val="clear" w:color="auto" w:fill="FFFFFF"/>
        </w:rPr>
        <w:t xml:space="preserve">or </w:t>
      </w:r>
      <w:r w:rsidR="002C5DD4">
        <w:rPr>
          <w:rFonts w:asciiTheme="minorBidi" w:hAnsiTheme="minorBidi" w:cstheme="minorBidi"/>
          <w:color w:val="1B1B1B"/>
          <w:shd w:val="clear" w:color="auto" w:fill="FFFFFF"/>
        </w:rPr>
        <w:t>a free air burst.</w:t>
      </w:r>
      <w:r w:rsidR="00401291">
        <w:rPr>
          <w:rFonts w:asciiTheme="minorBidi" w:hAnsiTheme="minorBidi" w:cstheme="minorBidi"/>
          <w:color w:val="1B1B1B"/>
          <w:shd w:val="clear" w:color="auto" w:fill="FFFFFF"/>
        </w:rPr>
        <w:t xml:space="preserve"> Based on the container or enhancements (such as ‘</w:t>
      </w:r>
      <w:r w:rsidR="00401291" w:rsidRPr="008D6187">
        <w:rPr>
          <w:rFonts w:asciiTheme="minorBidi" w:hAnsiTheme="minorBidi" w:cstheme="minorBidi"/>
          <w:i/>
          <w:iCs/>
          <w:color w:val="1B1B1B"/>
          <w:shd w:val="clear" w:color="auto" w:fill="FFFFFF"/>
        </w:rPr>
        <w:t>shipyard confetti’</w:t>
      </w:r>
      <w:r w:rsidR="00401291">
        <w:rPr>
          <w:rFonts w:asciiTheme="minorBidi" w:hAnsiTheme="minorBidi" w:cstheme="minorBidi"/>
          <w:color w:val="1B1B1B"/>
          <w:shd w:val="clear" w:color="auto" w:fill="FFFFFF"/>
        </w:rPr>
        <w:t>) it would also be possible to determin</w:t>
      </w:r>
      <w:r w:rsidR="00DC6303">
        <w:rPr>
          <w:rFonts w:asciiTheme="minorBidi" w:hAnsiTheme="minorBidi" w:cstheme="minorBidi"/>
          <w:color w:val="1B1B1B"/>
          <w:shd w:val="clear" w:color="auto" w:fill="FFFFFF"/>
        </w:rPr>
        <w:t>e</w:t>
      </w:r>
      <w:r w:rsidR="00401291">
        <w:rPr>
          <w:rFonts w:asciiTheme="minorBidi" w:hAnsiTheme="minorBidi" w:cstheme="minorBidi"/>
          <w:color w:val="1B1B1B"/>
          <w:shd w:val="clear" w:color="auto" w:fill="FFFFFF"/>
        </w:rPr>
        <w:t xml:space="preserve"> fragment velocity using Gurney</w:t>
      </w:r>
      <w:r w:rsidR="00F05B44">
        <w:rPr>
          <w:rFonts w:asciiTheme="minorBidi" w:hAnsiTheme="minorBidi" w:cstheme="minorBidi"/>
          <w:color w:val="1B1B1B"/>
          <w:shd w:val="clear" w:color="auto" w:fill="FFFFFF"/>
        </w:rPr>
        <w:t xml:space="preserve"> </w:t>
      </w:r>
      <w:sdt>
        <w:sdtPr>
          <w:rPr>
            <w:rFonts w:asciiTheme="minorBidi" w:hAnsiTheme="minorBidi" w:cstheme="minorBidi"/>
            <w:color w:val="1B1B1B"/>
            <w:shd w:val="clear" w:color="auto" w:fill="FFFFFF"/>
          </w:rPr>
          <w:id w:val="1753541042"/>
          <w:citation/>
        </w:sdtPr>
        <w:sdtEndPr/>
        <w:sdtContent>
          <w:r w:rsidR="00F05B44">
            <w:rPr>
              <w:rFonts w:asciiTheme="minorBidi" w:hAnsiTheme="minorBidi" w:cstheme="minorBidi"/>
              <w:color w:val="1B1B1B"/>
              <w:shd w:val="clear" w:color="auto" w:fill="FFFFFF"/>
            </w:rPr>
            <w:fldChar w:fldCharType="begin"/>
          </w:r>
          <w:r w:rsidR="00F05B44">
            <w:rPr>
              <w:rFonts w:asciiTheme="minorBidi" w:hAnsiTheme="minorBidi" w:cstheme="minorBidi"/>
              <w:color w:val="1B1B1B"/>
              <w:shd w:val="clear" w:color="auto" w:fill="FFFFFF"/>
            </w:rPr>
            <w:instrText xml:space="preserve"> CITATION Car081 \l 2057 </w:instrText>
          </w:r>
          <w:r w:rsidR="00F05B44">
            <w:rPr>
              <w:rFonts w:asciiTheme="minorBidi" w:hAnsiTheme="minorBidi" w:cstheme="minorBidi"/>
              <w:color w:val="1B1B1B"/>
              <w:shd w:val="clear" w:color="auto" w:fill="FFFFFF"/>
            </w:rPr>
            <w:fldChar w:fldCharType="separate"/>
          </w:r>
          <w:r w:rsidR="00580D52" w:rsidRPr="00580D52">
            <w:rPr>
              <w:rFonts w:asciiTheme="minorBidi" w:hAnsiTheme="minorBidi" w:cstheme="minorBidi"/>
              <w:noProof/>
              <w:color w:val="1B1B1B"/>
              <w:shd w:val="clear" w:color="auto" w:fill="FFFFFF"/>
            </w:rPr>
            <w:t>[379]</w:t>
          </w:r>
          <w:r w:rsidR="00F05B44">
            <w:rPr>
              <w:rFonts w:asciiTheme="minorBidi" w:hAnsiTheme="minorBidi" w:cstheme="minorBidi"/>
              <w:color w:val="1B1B1B"/>
              <w:shd w:val="clear" w:color="auto" w:fill="FFFFFF"/>
            </w:rPr>
            <w:fldChar w:fldCharType="end"/>
          </w:r>
        </w:sdtContent>
      </w:sdt>
      <w:r w:rsidR="00DC6303">
        <w:rPr>
          <w:rFonts w:asciiTheme="minorBidi" w:hAnsiTheme="minorBidi" w:cstheme="minorBidi"/>
          <w:color w:val="1B1B1B"/>
          <w:shd w:val="clear" w:color="auto" w:fill="FFFFFF"/>
        </w:rPr>
        <w:t>.</w:t>
      </w:r>
      <w:r w:rsidR="00C06460">
        <w:rPr>
          <w:rFonts w:asciiTheme="minorBidi" w:hAnsiTheme="minorBidi" w:cstheme="minorBidi"/>
          <w:color w:val="1B1B1B"/>
          <w:shd w:val="clear" w:color="auto" w:fill="FFFFFF"/>
        </w:rPr>
        <w:t xml:space="preserve"> Fragmentation has not formed part of this research</w:t>
      </w:r>
      <w:r w:rsidR="008D6187">
        <w:rPr>
          <w:rFonts w:asciiTheme="minorBidi" w:hAnsiTheme="minorBidi" w:cstheme="minorBidi"/>
          <w:color w:val="1B1B1B"/>
          <w:shd w:val="clear" w:color="auto" w:fill="FFFFFF"/>
        </w:rPr>
        <w:t xml:space="preserve"> although it would be a logical next step</w:t>
      </w:r>
      <w:r w:rsidR="00C06460">
        <w:rPr>
          <w:rFonts w:asciiTheme="minorBidi" w:hAnsiTheme="minorBidi" w:cstheme="minorBidi"/>
          <w:color w:val="1B1B1B"/>
          <w:shd w:val="clear" w:color="auto" w:fill="FFFFFF"/>
        </w:rPr>
        <w:t>.</w:t>
      </w:r>
    </w:p>
    <w:p w14:paraId="158CFA2F" w14:textId="6B8B4136" w:rsidR="00D95088" w:rsidRDefault="00D95088" w:rsidP="00D95088">
      <w:pPr>
        <w:pStyle w:val="Heading3"/>
        <w:rPr>
          <w:rFonts w:asciiTheme="minorBidi" w:hAnsiTheme="minorBidi" w:cstheme="minorBidi"/>
        </w:rPr>
      </w:pPr>
      <w:bookmarkStart w:id="432" w:name="_Toc152159635"/>
      <w:r>
        <w:rPr>
          <w:rFonts w:asciiTheme="minorBidi" w:hAnsiTheme="minorBidi" w:cstheme="minorBidi"/>
        </w:rPr>
        <w:t>Products to Assist First Responders and Security Agencies</w:t>
      </w:r>
      <w:bookmarkEnd w:id="432"/>
    </w:p>
    <w:p w14:paraId="64E4B3F7" w14:textId="1B2F0881" w:rsidR="009D3ECF" w:rsidRDefault="007F74F6" w:rsidP="00250B18">
      <w:r>
        <w:t>This thesis has identified three specific products that can be developed within user-friendly applications</w:t>
      </w:r>
      <w:r w:rsidR="002B1D62">
        <w:t xml:space="preserve"> to assist in the regulation of ECP</w:t>
      </w:r>
      <w:r w:rsidR="002D5E30">
        <w:t>, determining the huma</w:t>
      </w:r>
      <w:r w:rsidR="00BF0012">
        <w:t>n</w:t>
      </w:r>
      <w:r w:rsidR="002D5E30">
        <w:t xml:space="preserve"> factors behind </w:t>
      </w:r>
      <w:r w:rsidR="00BF0012">
        <w:t>support and use</w:t>
      </w:r>
      <w:r w:rsidR="002D5E30">
        <w:t>,</w:t>
      </w:r>
      <w:r w:rsidR="002B1D62">
        <w:t xml:space="preserve"> and the</w:t>
      </w:r>
      <w:r w:rsidR="002D5E30">
        <w:t xml:space="preserve"> prediction of hazard</w:t>
      </w:r>
      <w:r w:rsidR="00BF0012">
        <w:t xml:space="preserve">. These three products have all used extensive literature review </w:t>
      </w:r>
      <w:r w:rsidR="0032442B">
        <w:t>and practical trials for</w:t>
      </w:r>
      <w:r w:rsidR="00BF0012">
        <w:t xml:space="preserve"> their underpinning</w:t>
      </w:r>
      <w:r w:rsidR="0032442B">
        <w:t xml:space="preserve"> and therefore present an academic as well as vocational tool for those required to use/implement them. </w:t>
      </w:r>
    </w:p>
    <w:p w14:paraId="68DB7F67" w14:textId="77777777" w:rsidR="009D3ECF" w:rsidRDefault="009D3ECF" w:rsidP="009D3ECF"/>
    <w:p w14:paraId="709E433E" w14:textId="2C704AB2" w:rsidR="000C2A38" w:rsidRPr="009D3ECF" w:rsidRDefault="000C2A38" w:rsidP="009D3ECF">
      <w:pPr>
        <w:sectPr w:rsidR="000C2A38" w:rsidRPr="009D3ECF" w:rsidSect="001E6D6D">
          <w:pgSz w:w="11906" w:h="16838" w:code="9"/>
          <w:pgMar w:top="1701" w:right="1701" w:bottom="1701" w:left="1701" w:header="709" w:footer="851" w:gutter="0"/>
          <w:cols w:space="708"/>
          <w:docGrid w:linePitch="360"/>
        </w:sectPr>
      </w:pPr>
    </w:p>
    <w:p w14:paraId="02868781" w14:textId="0BC9DCA0" w:rsidR="00DA28B2" w:rsidRDefault="004C2C9C" w:rsidP="00DA28B2">
      <w:pPr>
        <w:pStyle w:val="Heading1"/>
        <w:rPr>
          <w:rFonts w:asciiTheme="minorBidi" w:hAnsiTheme="minorBidi" w:cstheme="minorBidi"/>
        </w:rPr>
      </w:pPr>
      <w:bookmarkStart w:id="433" w:name="_Toc290554248"/>
      <w:bookmarkStart w:id="434" w:name="_Toc299621213"/>
      <w:bookmarkStart w:id="435" w:name="_Toc299631438"/>
      <w:bookmarkStart w:id="436" w:name="_Toc299631500"/>
      <w:bookmarkStart w:id="437" w:name="_Toc299631590"/>
      <w:bookmarkStart w:id="438" w:name="_Toc299631666"/>
      <w:bookmarkStart w:id="439" w:name="_Toc152159636"/>
      <w:r w:rsidRPr="00A4782F">
        <w:rPr>
          <w:rFonts w:asciiTheme="minorBidi" w:hAnsiTheme="minorBidi" w:cstheme="minorBidi"/>
        </w:rPr>
        <w:t>C</w:t>
      </w:r>
      <w:bookmarkEnd w:id="401"/>
      <w:bookmarkEnd w:id="433"/>
      <w:bookmarkEnd w:id="434"/>
      <w:bookmarkEnd w:id="435"/>
      <w:bookmarkEnd w:id="436"/>
      <w:bookmarkEnd w:id="437"/>
      <w:bookmarkEnd w:id="438"/>
      <w:r w:rsidR="00910DB0">
        <w:rPr>
          <w:rFonts w:asciiTheme="minorBidi" w:hAnsiTheme="minorBidi" w:cstheme="minorBidi"/>
        </w:rPr>
        <w:t>onclusions</w:t>
      </w:r>
      <w:bookmarkEnd w:id="439"/>
    </w:p>
    <w:p w14:paraId="7DF12813" w14:textId="660CBA94" w:rsidR="00F921A8" w:rsidRPr="00A4782F" w:rsidRDefault="00F921A8" w:rsidP="00F921A8">
      <w:pPr>
        <w:rPr>
          <w:rFonts w:asciiTheme="minorBidi" w:hAnsiTheme="minorBidi" w:cstheme="minorBidi"/>
        </w:rPr>
      </w:pPr>
      <w:r w:rsidRPr="00A4782F">
        <w:rPr>
          <w:rFonts w:asciiTheme="minorBidi" w:hAnsiTheme="minorBidi" w:cstheme="minorBidi"/>
        </w:rPr>
        <w:t>No precursor risk strategy can effectively prevent the ingenuity of non-state actors m</w:t>
      </w:r>
      <w:r w:rsidR="00631F39">
        <w:rPr>
          <w:rFonts w:asciiTheme="minorBidi" w:hAnsiTheme="minorBidi" w:cstheme="minorBidi"/>
        </w:rPr>
        <w:t>anufacturing</w:t>
      </w:r>
      <w:r w:rsidRPr="00A4782F">
        <w:rPr>
          <w:rFonts w:asciiTheme="minorBidi" w:hAnsiTheme="minorBidi" w:cstheme="minorBidi"/>
        </w:rPr>
        <w:t xml:space="preserve"> HME. Nor is it possible to impose a blanket ban on certain chemicals due to their role in society. Real success in restricting the proliferation of explosive precursors can only be achieved through advocacy and cooperation between manufacturers, suppliers, retailers, and local/international law enforcement agencies, combined with the development and application of sound intelligence. </w:t>
      </w:r>
    </w:p>
    <w:p w14:paraId="3D4EDCBC" w14:textId="261BBC2F" w:rsidR="00F921A8" w:rsidRDefault="00F921A8" w:rsidP="00EE4FC8">
      <w:pPr>
        <w:rPr>
          <w:rFonts w:asciiTheme="minorBidi" w:hAnsiTheme="minorBidi" w:cstheme="minorBidi"/>
        </w:rPr>
      </w:pPr>
      <w:r w:rsidRPr="00A4782F">
        <w:rPr>
          <w:rFonts w:asciiTheme="minorBidi" w:hAnsiTheme="minorBidi" w:cstheme="minorBidi"/>
        </w:rPr>
        <w:t>Th</w:t>
      </w:r>
      <w:r w:rsidR="00A9099F">
        <w:rPr>
          <w:rFonts w:asciiTheme="minorBidi" w:hAnsiTheme="minorBidi" w:cstheme="minorBidi"/>
        </w:rPr>
        <w:t>is</w:t>
      </w:r>
      <w:r w:rsidRPr="00A4782F">
        <w:rPr>
          <w:rFonts w:asciiTheme="minorBidi" w:hAnsiTheme="minorBidi" w:cstheme="minorBidi"/>
        </w:rPr>
        <w:t xml:space="preserve"> </w:t>
      </w:r>
      <w:r w:rsidR="00A9099F">
        <w:rPr>
          <w:rFonts w:asciiTheme="minorBidi" w:hAnsiTheme="minorBidi" w:cstheme="minorBidi"/>
        </w:rPr>
        <w:t xml:space="preserve">thesis has </w:t>
      </w:r>
      <w:r w:rsidR="005F17FB">
        <w:rPr>
          <w:rFonts w:asciiTheme="minorBidi" w:hAnsiTheme="minorBidi" w:cstheme="minorBidi"/>
        </w:rPr>
        <w:t xml:space="preserve">established </w:t>
      </w:r>
      <w:r w:rsidR="00BE0BED">
        <w:rPr>
          <w:rFonts w:asciiTheme="minorBidi" w:hAnsiTheme="minorBidi" w:cstheme="minorBidi"/>
        </w:rPr>
        <w:t>the</w:t>
      </w:r>
      <w:r w:rsidR="005F17FB">
        <w:rPr>
          <w:rFonts w:asciiTheme="minorBidi" w:hAnsiTheme="minorBidi" w:cstheme="minorBidi"/>
        </w:rPr>
        <w:t xml:space="preserve"> methodology for a </w:t>
      </w:r>
      <w:r w:rsidRPr="00A4782F">
        <w:rPr>
          <w:rFonts w:asciiTheme="minorBidi" w:hAnsiTheme="minorBidi" w:cstheme="minorBidi"/>
        </w:rPr>
        <w:t xml:space="preserve">global risk reduction system to prioritise chemical precursors to ensure that the ones most readily available chemically and commercially are effectively managed </w:t>
      </w:r>
      <w:r w:rsidR="00EE4FC8">
        <w:rPr>
          <w:rFonts w:asciiTheme="minorBidi" w:hAnsiTheme="minorBidi" w:cstheme="minorBidi"/>
        </w:rPr>
        <w:t>through</w:t>
      </w:r>
      <w:r w:rsidRPr="00A4782F">
        <w:rPr>
          <w:rFonts w:asciiTheme="minorBidi" w:hAnsiTheme="minorBidi" w:cstheme="minorBidi"/>
        </w:rPr>
        <w:t xml:space="preserve"> standardisation.</w:t>
      </w:r>
      <w:r w:rsidR="008A1353">
        <w:rPr>
          <w:rFonts w:asciiTheme="minorBidi" w:hAnsiTheme="minorBidi" w:cstheme="minorBidi"/>
        </w:rPr>
        <w:t xml:space="preserve"> In doing so, it has already contributed to </w:t>
      </w:r>
      <w:r w:rsidR="008035E5">
        <w:rPr>
          <w:rFonts w:asciiTheme="minorBidi" w:hAnsiTheme="minorBidi" w:cstheme="minorBidi"/>
        </w:rPr>
        <w:t xml:space="preserve">international policy </w:t>
      </w:r>
      <w:r w:rsidR="00B94006">
        <w:rPr>
          <w:rFonts w:asciiTheme="minorBidi" w:hAnsiTheme="minorBidi" w:cstheme="minorBidi"/>
        </w:rPr>
        <w:t xml:space="preserve">at the highest level </w:t>
      </w:r>
      <w:r w:rsidR="008035E5">
        <w:rPr>
          <w:rFonts w:asciiTheme="minorBidi" w:hAnsiTheme="minorBidi" w:cstheme="minorBidi"/>
        </w:rPr>
        <w:t xml:space="preserve">and </w:t>
      </w:r>
      <w:r w:rsidR="008A1353">
        <w:rPr>
          <w:rFonts w:asciiTheme="minorBidi" w:hAnsiTheme="minorBidi" w:cstheme="minorBidi"/>
        </w:rPr>
        <w:t xml:space="preserve">the identification of one ECP (Urea Hydrogen Peroxide) that is not </w:t>
      </w:r>
      <w:r w:rsidR="000C2A38">
        <w:rPr>
          <w:rFonts w:asciiTheme="minorBidi" w:hAnsiTheme="minorBidi" w:cstheme="minorBidi"/>
        </w:rPr>
        <w:t>regulated yet</w:t>
      </w:r>
      <w:r w:rsidR="008A1353">
        <w:rPr>
          <w:rFonts w:asciiTheme="minorBidi" w:hAnsiTheme="minorBidi" w:cstheme="minorBidi"/>
        </w:rPr>
        <w:t xml:space="preserve"> has utility in main charge explosive compositions.</w:t>
      </w:r>
    </w:p>
    <w:p w14:paraId="036CA7E9" w14:textId="102DFCBD" w:rsidR="00F46C67" w:rsidRDefault="008A1353" w:rsidP="00F46C67">
      <w:pPr>
        <w:rPr>
          <w:rFonts w:asciiTheme="minorBidi" w:hAnsiTheme="minorBidi" w:cstheme="minorBidi"/>
        </w:rPr>
      </w:pPr>
      <w:r>
        <w:rPr>
          <w:rFonts w:asciiTheme="minorBidi" w:hAnsiTheme="minorBidi" w:cstheme="minorBidi"/>
        </w:rPr>
        <w:t xml:space="preserve">Aside </w:t>
      </w:r>
      <w:r w:rsidR="008035E5">
        <w:rPr>
          <w:rFonts w:asciiTheme="minorBidi" w:hAnsiTheme="minorBidi" w:cstheme="minorBidi"/>
        </w:rPr>
        <w:t xml:space="preserve">the </w:t>
      </w:r>
      <w:r>
        <w:rPr>
          <w:rFonts w:asciiTheme="minorBidi" w:hAnsiTheme="minorBidi" w:cstheme="minorBidi"/>
        </w:rPr>
        <w:t xml:space="preserve">strategic imperatives, this </w:t>
      </w:r>
      <w:r w:rsidR="002E78E8">
        <w:rPr>
          <w:rFonts w:asciiTheme="minorBidi" w:hAnsiTheme="minorBidi" w:cstheme="minorBidi"/>
        </w:rPr>
        <w:t xml:space="preserve">thesis has </w:t>
      </w:r>
      <w:r w:rsidR="00F46C67" w:rsidRPr="00A4782F">
        <w:rPr>
          <w:rFonts w:asciiTheme="minorBidi" w:hAnsiTheme="minorBidi" w:cstheme="minorBidi"/>
        </w:rPr>
        <w:t xml:space="preserve">used the concept of Bayesian </w:t>
      </w:r>
      <w:r w:rsidR="00B66BCB">
        <w:rPr>
          <w:rFonts w:asciiTheme="minorBidi" w:hAnsiTheme="minorBidi" w:cstheme="minorBidi"/>
        </w:rPr>
        <w:t>Networks</w:t>
      </w:r>
      <w:r w:rsidR="00F46C67" w:rsidRPr="00A4782F">
        <w:rPr>
          <w:rFonts w:asciiTheme="minorBidi" w:hAnsiTheme="minorBidi" w:cstheme="minorBidi"/>
        </w:rPr>
        <w:t xml:space="preserve"> to identify the causal factors behind the illicit diversion of</w:t>
      </w:r>
      <w:r w:rsidR="002E78E8">
        <w:rPr>
          <w:rFonts w:asciiTheme="minorBidi" w:hAnsiTheme="minorBidi" w:cstheme="minorBidi"/>
        </w:rPr>
        <w:t xml:space="preserve"> ECP</w:t>
      </w:r>
      <w:r w:rsidR="00D03806">
        <w:rPr>
          <w:rFonts w:asciiTheme="minorBidi" w:hAnsiTheme="minorBidi" w:cstheme="minorBidi"/>
        </w:rPr>
        <w:t xml:space="preserve"> in failed and failing states, thereby introducing </w:t>
      </w:r>
      <w:r w:rsidR="00F46C67" w:rsidRPr="00A4782F">
        <w:rPr>
          <w:rFonts w:asciiTheme="minorBidi" w:hAnsiTheme="minorBidi" w:cstheme="minorBidi"/>
        </w:rPr>
        <w:t>belief updating</w:t>
      </w:r>
      <w:r w:rsidR="00D03806">
        <w:rPr>
          <w:rFonts w:asciiTheme="minorBidi" w:hAnsiTheme="minorBidi" w:cstheme="minorBidi"/>
        </w:rPr>
        <w:t xml:space="preserve"> as a methodology</w:t>
      </w:r>
      <w:r w:rsidR="00F46C67" w:rsidRPr="00A4782F">
        <w:rPr>
          <w:rFonts w:asciiTheme="minorBidi" w:hAnsiTheme="minorBidi" w:cstheme="minorBidi"/>
        </w:rPr>
        <w:t xml:space="preserve"> </w:t>
      </w:r>
      <w:r w:rsidR="00D03806">
        <w:rPr>
          <w:rFonts w:asciiTheme="minorBidi" w:hAnsiTheme="minorBidi" w:cstheme="minorBidi"/>
        </w:rPr>
        <w:t xml:space="preserve">to be </w:t>
      </w:r>
      <w:r w:rsidR="00F46C67" w:rsidRPr="00A4782F">
        <w:rPr>
          <w:rFonts w:asciiTheme="minorBidi" w:hAnsiTheme="minorBidi" w:cstheme="minorBidi"/>
        </w:rPr>
        <w:t>applied to any part of the C-IED process, military or humanitarian, thereby refining cost-benefit analysis and resource mobilisation.</w:t>
      </w:r>
      <w:r w:rsidR="00567A8F">
        <w:rPr>
          <w:rFonts w:asciiTheme="minorBidi" w:hAnsiTheme="minorBidi" w:cstheme="minorBidi"/>
        </w:rPr>
        <w:t xml:space="preserve"> Coupled with strategic advocacy, this approach </w:t>
      </w:r>
      <w:r w:rsidR="00FF5F88">
        <w:rPr>
          <w:rFonts w:asciiTheme="minorBidi" w:hAnsiTheme="minorBidi" w:cstheme="minorBidi"/>
        </w:rPr>
        <w:t xml:space="preserve">tackles both ends of the supply chain, thereby constraining </w:t>
      </w:r>
      <w:r w:rsidR="007E3FD6">
        <w:rPr>
          <w:rFonts w:asciiTheme="minorBidi" w:hAnsiTheme="minorBidi" w:cstheme="minorBidi"/>
        </w:rPr>
        <w:t>opportunity for criminals.</w:t>
      </w:r>
    </w:p>
    <w:p w14:paraId="79242904" w14:textId="2936C9A3" w:rsidR="00B22408" w:rsidRDefault="00190A26" w:rsidP="00285AE7">
      <w:pPr>
        <w:rPr>
          <w:rFonts w:asciiTheme="minorBidi" w:hAnsiTheme="minorBidi" w:cstheme="minorBidi"/>
        </w:rPr>
      </w:pPr>
      <w:r>
        <w:rPr>
          <w:rFonts w:asciiTheme="minorBidi" w:hAnsiTheme="minorBidi" w:cstheme="minorBidi"/>
        </w:rPr>
        <w:t>T</w:t>
      </w:r>
      <w:r w:rsidR="000C5E52">
        <w:rPr>
          <w:rFonts w:asciiTheme="minorBidi" w:hAnsiTheme="minorBidi" w:cstheme="minorBidi"/>
        </w:rPr>
        <w:t xml:space="preserve">his thesis has </w:t>
      </w:r>
      <w:r w:rsidR="007E3FD6">
        <w:rPr>
          <w:rFonts w:asciiTheme="minorBidi" w:hAnsiTheme="minorBidi" w:cstheme="minorBidi"/>
        </w:rPr>
        <w:t xml:space="preserve">also </w:t>
      </w:r>
      <w:r w:rsidR="000C5E52">
        <w:rPr>
          <w:rFonts w:asciiTheme="minorBidi" w:hAnsiTheme="minorBidi" w:cstheme="minorBidi"/>
        </w:rPr>
        <w:t xml:space="preserve">looked at </w:t>
      </w:r>
      <w:r w:rsidR="00285AE7">
        <w:rPr>
          <w:rFonts w:asciiTheme="minorBidi" w:hAnsiTheme="minorBidi" w:cstheme="minorBidi"/>
        </w:rPr>
        <w:t>how</w:t>
      </w:r>
      <w:r w:rsidR="000C5E52">
        <w:rPr>
          <w:rFonts w:asciiTheme="minorBidi" w:hAnsiTheme="minorBidi" w:cstheme="minorBidi"/>
        </w:rPr>
        <w:t xml:space="preserve"> assistance can be provided to the first responder when faced with HME manufactured from ECP. It has created </w:t>
      </w:r>
      <w:r w:rsidR="00E64C3A">
        <w:rPr>
          <w:rFonts w:asciiTheme="minorBidi" w:hAnsiTheme="minorBidi" w:cstheme="minorBidi"/>
        </w:rPr>
        <w:t xml:space="preserve">a </w:t>
      </w:r>
      <w:r w:rsidR="00B22408" w:rsidRPr="00A4782F">
        <w:rPr>
          <w:rFonts w:asciiTheme="minorBidi" w:hAnsiTheme="minorBidi" w:cstheme="minorBidi"/>
        </w:rPr>
        <w:t xml:space="preserve">simple method for predicting the heat of explosion for both </w:t>
      </w:r>
      <w:r w:rsidR="00B22408" w:rsidRPr="00A4782F">
        <w:rPr>
          <w:rFonts w:asciiTheme="minorBidi" w:hAnsiTheme="minorBidi" w:cstheme="minorBidi"/>
          <w:i/>
          <w:iCs/>
        </w:rPr>
        <w:t>C</w:t>
      </w:r>
      <w:r w:rsidR="00B22408" w:rsidRPr="00A4782F">
        <w:rPr>
          <w:rFonts w:asciiTheme="minorBidi" w:hAnsiTheme="minorBidi" w:cstheme="minorBidi"/>
          <w:i/>
          <w:iCs/>
          <w:vertAlign w:val="subscript"/>
        </w:rPr>
        <w:t>a</w:t>
      </w:r>
      <w:r w:rsidR="00B22408" w:rsidRPr="00A4782F">
        <w:rPr>
          <w:rFonts w:asciiTheme="minorBidi" w:hAnsiTheme="minorBidi" w:cstheme="minorBidi"/>
          <w:i/>
          <w:iCs/>
        </w:rPr>
        <w:t>H</w:t>
      </w:r>
      <w:r w:rsidR="00B22408" w:rsidRPr="00A4782F">
        <w:rPr>
          <w:rFonts w:asciiTheme="minorBidi" w:hAnsiTheme="minorBidi" w:cstheme="minorBidi"/>
          <w:i/>
          <w:iCs/>
          <w:vertAlign w:val="subscript"/>
        </w:rPr>
        <w:t>b</w:t>
      </w:r>
      <w:r w:rsidR="00B22408" w:rsidRPr="00A4782F">
        <w:rPr>
          <w:rFonts w:asciiTheme="minorBidi" w:hAnsiTheme="minorBidi" w:cstheme="minorBidi"/>
          <w:i/>
          <w:iCs/>
        </w:rPr>
        <w:t>N</w:t>
      </w:r>
      <w:r w:rsidR="00B22408" w:rsidRPr="00A4782F">
        <w:rPr>
          <w:rFonts w:asciiTheme="minorBidi" w:hAnsiTheme="minorBidi" w:cstheme="minorBidi"/>
          <w:i/>
          <w:iCs/>
          <w:vertAlign w:val="subscript"/>
        </w:rPr>
        <w:t>c</w:t>
      </w:r>
      <w:r w:rsidR="00B22408" w:rsidRPr="00A4782F">
        <w:rPr>
          <w:rFonts w:asciiTheme="minorBidi" w:hAnsiTheme="minorBidi" w:cstheme="minorBidi"/>
          <w:i/>
          <w:iCs/>
        </w:rPr>
        <w:t>O</w:t>
      </w:r>
      <w:r w:rsidR="00B22408" w:rsidRPr="00A4782F">
        <w:rPr>
          <w:rFonts w:asciiTheme="minorBidi" w:hAnsiTheme="minorBidi" w:cstheme="minorBidi"/>
          <w:i/>
          <w:iCs/>
          <w:vertAlign w:val="subscript"/>
        </w:rPr>
        <w:t>d</w:t>
      </w:r>
      <w:r w:rsidR="00B22408" w:rsidRPr="00A4782F">
        <w:rPr>
          <w:rFonts w:asciiTheme="minorBidi" w:hAnsiTheme="minorBidi" w:cstheme="minorBidi"/>
        </w:rPr>
        <w:t xml:space="preserve"> explosives, and explosives comprising mixtures or organic, inorganic and organometallic compounds. This method is useful to the first responder since an in-depth knowledge of the chemical or thermochemical properties of explosives is not required. Compared to TNT equivalence criteria published in literature, this procedure combines accuracy and simplicity to predict the performance of a wide range of energetic materials based on the valence of the atoms that exist within any composition, and at what stage reactions take place. Variance from reported literature does exist, but at a scale much reduced from other methods of TNT equivalence (no more than ±1</w:t>
      </w:r>
      <w:r w:rsidR="003A4B40">
        <w:rPr>
          <w:rFonts w:asciiTheme="minorBidi" w:hAnsiTheme="minorBidi" w:cstheme="minorBidi"/>
        </w:rPr>
        <w:t>0</w:t>
      </w:r>
      <w:r w:rsidR="00B22408" w:rsidRPr="00A4782F">
        <w:rPr>
          <w:rFonts w:asciiTheme="minorBidi" w:hAnsiTheme="minorBidi" w:cstheme="minorBidi"/>
        </w:rPr>
        <w:t xml:space="preserve">% in examples as opposed to ±30%). </w:t>
      </w:r>
    </w:p>
    <w:p w14:paraId="109BD379" w14:textId="5E5016AD" w:rsidR="00190A26" w:rsidRPr="00190A26" w:rsidRDefault="00D3573F" w:rsidP="00056736">
      <w:pPr>
        <w:rPr>
          <w:rFonts w:asciiTheme="minorBidi" w:hAnsiTheme="minorBidi" w:cstheme="minorBidi"/>
        </w:rPr>
      </w:pPr>
      <w:r>
        <w:rPr>
          <w:rFonts w:asciiTheme="minorBidi" w:hAnsiTheme="minorBidi" w:cstheme="minorBidi"/>
        </w:rPr>
        <w:t>F</w:t>
      </w:r>
      <w:r w:rsidR="00190A26">
        <w:rPr>
          <w:rFonts w:asciiTheme="minorBidi" w:hAnsiTheme="minorBidi" w:cstheme="minorBidi"/>
        </w:rPr>
        <w:t>inally, c</w:t>
      </w:r>
      <w:r w:rsidR="00357ECA" w:rsidRPr="00357ECA">
        <w:rPr>
          <w:rFonts w:asciiTheme="minorBidi" w:hAnsiTheme="minorBidi" w:cstheme="minorBidi"/>
        </w:rPr>
        <w:t xml:space="preserve">alculation </w:t>
      </w:r>
      <w:r w:rsidR="00190A26">
        <w:rPr>
          <w:rFonts w:asciiTheme="minorBidi" w:hAnsiTheme="minorBidi" w:cstheme="minorBidi"/>
        </w:rPr>
        <w:t xml:space="preserve">of HME performance </w:t>
      </w:r>
      <w:r w:rsidR="00357ECA" w:rsidRPr="00357ECA">
        <w:rPr>
          <w:rFonts w:asciiTheme="minorBidi" w:hAnsiTheme="minorBidi" w:cstheme="minorBidi"/>
        </w:rPr>
        <w:t xml:space="preserve">is often based on spheres and hemispheres, not the actual geometry of the IED main charge container, or the warhead used. </w:t>
      </w:r>
      <w:r w:rsidR="00AF47F4">
        <w:rPr>
          <w:rFonts w:asciiTheme="minorBidi" w:hAnsiTheme="minorBidi" w:cstheme="minorBidi"/>
        </w:rPr>
        <w:t>I</w:t>
      </w:r>
      <w:r w:rsidR="00053A49">
        <w:rPr>
          <w:rFonts w:asciiTheme="minorBidi" w:hAnsiTheme="minorBidi" w:cstheme="minorBidi"/>
        </w:rPr>
        <w:t>t has been</w:t>
      </w:r>
      <w:r w:rsidR="00357ECA" w:rsidRPr="00357ECA">
        <w:rPr>
          <w:rFonts w:asciiTheme="minorBidi" w:hAnsiTheme="minorBidi" w:cstheme="minorBidi"/>
        </w:rPr>
        <w:t xml:space="preserve"> </w:t>
      </w:r>
      <w:r w:rsidR="00053A49">
        <w:rPr>
          <w:rFonts w:asciiTheme="minorBidi" w:hAnsiTheme="minorBidi" w:cstheme="minorBidi"/>
        </w:rPr>
        <w:t xml:space="preserve">possible to determine the </w:t>
      </w:r>
      <w:r w:rsidR="00777502">
        <w:rPr>
          <w:rFonts w:asciiTheme="minorBidi" w:hAnsiTheme="minorBidi" w:cstheme="minorBidi"/>
        </w:rPr>
        <w:t xml:space="preserve">cratering </w:t>
      </w:r>
      <w:r w:rsidR="00053A49">
        <w:rPr>
          <w:rFonts w:asciiTheme="minorBidi" w:hAnsiTheme="minorBidi" w:cstheme="minorBidi"/>
        </w:rPr>
        <w:t xml:space="preserve">performance of </w:t>
      </w:r>
      <w:r w:rsidR="00357ECA" w:rsidRPr="00357ECA">
        <w:rPr>
          <w:rFonts w:asciiTheme="minorBidi" w:hAnsiTheme="minorBidi" w:cstheme="minorBidi"/>
        </w:rPr>
        <w:t>hexahedral charges</w:t>
      </w:r>
      <w:r w:rsidR="00AF47F4">
        <w:rPr>
          <w:rFonts w:asciiTheme="minorBidi" w:hAnsiTheme="minorBidi" w:cstheme="minorBidi"/>
        </w:rPr>
        <w:t xml:space="preserve"> </w:t>
      </w:r>
      <w:r w:rsidR="00777502">
        <w:rPr>
          <w:rFonts w:asciiTheme="minorBidi" w:hAnsiTheme="minorBidi" w:cstheme="minorBidi"/>
        </w:rPr>
        <w:t xml:space="preserve">(the </w:t>
      </w:r>
      <w:r w:rsidR="00A56043">
        <w:rPr>
          <w:rFonts w:asciiTheme="minorBidi" w:hAnsiTheme="minorBidi" w:cstheme="minorBidi"/>
        </w:rPr>
        <w:t>most used</w:t>
      </w:r>
      <w:r w:rsidR="00777502">
        <w:rPr>
          <w:rFonts w:asciiTheme="minorBidi" w:hAnsiTheme="minorBidi" w:cstheme="minorBidi"/>
        </w:rPr>
        <w:t xml:space="preserve"> container shape) </w:t>
      </w:r>
      <w:r w:rsidR="00AF47F4">
        <w:rPr>
          <w:rFonts w:asciiTheme="minorBidi" w:hAnsiTheme="minorBidi" w:cstheme="minorBidi"/>
        </w:rPr>
        <w:t xml:space="preserve">and, based on </w:t>
      </w:r>
      <w:r w:rsidR="006B2CA4">
        <w:rPr>
          <w:rFonts w:asciiTheme="minorBidi" w:hAnsiTheme="minorBidi" w:cstheme="minorBidi"/>
        </w:rPr>
        <w:t>crater size and volume in alluvial soil, determine parameters in other medium such as asphalt, thereby allowing</w:t>
      </w:r>
      <w:r w:rsidR="00056736">
        <w:rPr>
          <w:rFonts w:asciiTheme="minorBidi" w:hAnsiTheme="minorBidi" w:cstheme="minorBidi"/>
        </w:rPr>
        <w:t xml:space="preserve"> the first responder to determine </w:t>
      </w:r>
      <w:r w:rsidR="00190A26" w:rsidRPr="00190A26">
        <w:rPr>
          <w:rFonts w:asciiTheme="minorBidi" w:hAnsiTheme="minorBidi" w:cstheme="minorBidi"/>
        </w:rPr>
        <w:t xml:space="preserve">the potential impact </w:t>
      </w:r>
      <w:r w:rsidR="00056736">
        <w:rPr>
          <w:rFonts w:asciiTheme="minorBidi" w:hAnsiTheme="minorBidi" w:cstheme="minorBidi"/>
        </w:rPr>
        <w:t xml:space="preserve">of </w:t>
      </w:r>
      <w:r w:rsidR="00DF35D0">
        <w:rPr>
          <w:rFonts w:asciiTheme="minorBidi" w:hAnsiTheme="minorBidi" w:cstheme="minorBidi"/>
        </w:rPr>
        <w:t xml:space="preserve">blast waves </w:t>
      </w:r>
      <w:r w:rsidR="00190A26" w:rsidRPr="00190A26">
        <w:rPr>
          <w:rFonts w:asciiTheme="minorBidi" w:hAnsiTheme="minorBidi" w:cstheme="minorBidi"/>
        </w:rPr>
        <w:t xml:space="preserve">on people and structures using well-established Kingery-Bulmash and Bowen curves.  </w:t>
      </w:r>
    </w:p>
    <w:p w14:paraId="05DA0A2D" w14:textId="2FBED908" w:rsidR="00DA28B2" w:rsidRPr="00B07415" w:rsidRDefault="00FE3758" w:rsidP="00B07415">
      <w:r>
        <w:t xml:space="preserve"> </w:t>
      </w:r>
    </w:p>
    <w:p w14:paraId="10149C64" w14:textId="77777777" w:rsidR="00DA28B2" w:rsidRPr="00A4782F" w:rsidRDefault="00DA28B2" w:rsidP="00DA28B2">
      <w:pPr>
        <w:pStyle w:val="Heading1"/>
        <w:rPr>
          <w:rFonts w:asciiTheme="minorBidi" w:hAnsiTheme="minorBidi" w:cstheme="minorBidi"/>
        </w:rPr>
        <w:sectPr w:rsidR="00DA28B2" w:rsidRPr="00A4782F" w:rsidSect="00623A81">
          <w:headerReference w:type="default" r:id="rId52"/>
          <w:pgSz w:w="11906" w:h="16838" w:code="9"/>
          <w:pgMar w:top="1701" w:right="1701" w:bottom="1701" w:left="1701" w:header="709" w:footer="851" w:gutter="0"/>
          <w:cols w:space="708"/>
          <w:docGrid w:linePitch="360"/>
        </w:sectPr>
      </w:pPr>
    </w:p>
    <w:p w14:paraId="01C05E6E" w14:textId="6AC17AF2" w:rsidR="00DA28B2" w:rsidRPr="00A4782F" w:rsidRDefault="00910DB0" w:rsidP="00DA28B2">
      <w:pPr>
        <w:pStyle w:val="Heading1"/>
        <w:rPr>
          <w:rFonts w:asciiTheme="minorBidi" w:hAnsiTheme="minorBidi" w:cstheme="minorBidi"/>
        </w:rPr>
      </w:pPr>
      <w:bookmarkStart w:id="440" w:name="_Toc152159637"/>
      <w:r>
        <w:rPr>
          <w:rFonts w:asciiTheme="minorBidi" w:hAnsiTheme="minorBidi" w:cstheme="minorBidi"/>
        </w:rPr>
        <w:t>Future Work</w:t>
      </w:r>
      <w:bookmarkEnd w:id="440"/>
    </w:p>
    <w:p w14:paraId="25BC4F9A" w14:textId="57DE26BD" w:rsidR="00A45471" w:rsidRPr="00376747" w:rsidRDefault="00580AAA" w:rsidP="00376747">
      <w:pPr>
        <w:pStyle w:val="Heading2"/>
        <w:rPr>
          <w:rFonts w:asciiTheme="minorBidi" w:hAnsiTheme="minorBidi" w:cstheme="minorBidi"/>
        </w:rPr>
      </w:pPr>
      <w:bookmarkStart w:id="441" w:name="_Toc152159638"/>
      <w:r>
        <w:rPr>
          <w:rFonts w:asciiTheme="minorBidi" w:hAnsiTheme="minorBidi" w:cstheme="minorBidi"/>
        </w:rPr>
        <w:t>Continuing Predictive Threat Analysis for ECP Identified</w:t>
      </w:r>
      <w:bookmarkEnd w:id="441"/>
    </w:p>
    <w:p w14:paraId="5F37EE61" w14:textId="105DA02E" w:rsidR="00A45471" w:rsidRPr="008D6173" w:rsidRDefault="00135E27" w:rsidP="008D6173">
      <w:r>
        <w:t xml:space="preserve">The regulation of chemical precursors appears to be devolved to </w:t>
      </w:r>
      <w:r w:rsidR="0019298F">
        <w:t>several</w:t>
      </w:r>
      <w:r>
        <w:t xml:space="preserve"> </w:t>
      </w:r>
      <w:r w:rsidR="00F51378">
        <w:t>R</w:t>
      </w:r>
      <w:r w:rsidR="0003759D">
        <w:t xml:space="preserve">egulations or Acts. Using UHP as the example, commercially available </w:t>
      </w:r>
      <w:r w:rsidR="0007765A">
        <w:t xml:space="preserve">carbamide peroxide is governed within </w:t>
      </w:r>
      <w:r w:rsidR="00240928">
        <w:t xml:space="preserve">The Cosmetic Products (Safety) (Amendment) Regulations 2012 </w:t>
      </w:r>
      <w:sdt>
        <w:sdtPr>
          <w:id w:val="-1916920375"/>
          <w:citation/>
        </w:sdtPr>
        <w:sdtEndPr/>
        <w:sdtContent>
          <w:r w:rsidR="00240928">
            <w:fldChar w:fldCharType="begin"/>
          </w:r>
          <w:r w:rsidR="00240928">
            <w:instrText xml:space="preserve"> CITATION Con12 \l 2057 </w:instrText>
          </w:r>
          <w:r w:rsidR="00240928">
            <w:fldChar w:fldCharType="separate"/>
          </w:r>
          <w:r w:rsidR="00580D52">
            <w:rPr>
              <w:noProof/>
            </w:rPr>
            <w:t>[380]</w:t>
          </w:r>
          <w:r w:rsidR="00240928">
            <w:fldChar w:fldCharType="end"/>
          </w:r>
        </w:sdtContent>
      </w:sdt>
      <w:r w:rsidR="00986852">
        <w:t xml:space="preserve">, whilst urea, </w:t>
      </w:r>
      <w:r w:rsidR="008455C2">
        <w:t>hydrogen peroxide and sulphuric acid are governed by</w:t>
      </w:r>
      <w:r w:rsidR="00603899">
        <w:t xml:space="preserve"> the Deregulation Act 2015 </w:t>
      </w:r>
      <w:sdt>
        <w:sdtPr>
          <w:id w:val="1855927449"/>
          <w:citation/>
        </w:sdtPr>
        <w:sdtEndPr/>
        <w:sdtContent>
          <w:r w:rsidR="00603899">
            <w:fldChar w:fldCharType="begin"/>
          </w:r>
          <w:r w:rsidR="00603899">
            <w:instrText xml:space="preserve"> CITATION UKP15 \l 2057 </w:instrText>
          </w:r>
          <w:r w:rsidR="00603899">
            <w:fldChar w:fldCharType="separate"/>
          </w:r>
          <w:r w:rsidR="00580D52">
            <w:rPr>
              <w:noProof/>
            </w:rPr>
            <w:t>[81]</w:t>
          </w:r>
          <w:r w:rsidR="00603899">
            <w:fldChar w:fldCharType="end"/>
          </w:r>
        </w:sdtContent>
      </w:sdt>
      <w:r w:rsidR="00603899">
        <w:t xml:space="preserve">. </w:t>
      </w:r>
      <w:r w:rsidR="00A9507A">
        <w:t>Knowledge of both Acts is required for total visibility</w:t>
      </w:r>
      <w:r w:rsidR="00C546CA">
        <w:t xml:space="preserve">. In terms of the UK, the Deregulation Act 2015 </w:t>
      </w:r>
      <w:r w:rsidR="00670F1E">
        <w:t xml:space="preserve">combines poisons and ECP, </w:t>
      </w:r>
      <w:r w:rsidR="002D0913">
        <w:t>and the link to the Cosmetic Regulations appears to work (the HP concentration in carbamide peroxide being changed to &lt;12% for example)</w:t>
      </w:r>
      <w:r w:rsidR="00AB469D">
        <w:t>,</w:t>
      </w:r>
      <w:r w:rsidR="002D0913">
        <w:t xml:space="preserve"> </w:t>
      </w:r>
      <w:r w:rsidR="00AB469D">
        <w:t>thus providing an</w:t>
      </w:r>
      <w:r w:rsidR="00670F1E">
        <w:t xml:space="preserve"> approach much clearer than other countries. </w:t>
      </w:r>
      <w:r w:rsidR="00AB469D">
        <w:t xml:space="preserve">Therefore, </w:t>
      </w:r>
      <w:r w:rsidR="00670F1E">
        <w:t xml:space="preserve">future work </w:t>
      </w:r>
      <w:r w:rsidR="00AB469D">
        <w:t xml:space="preserve">must </w:t>
      </w:r>
      <w:r w:rsidR="00670F1E">
        <w:t xml:space="preserve">consider </w:t>
      </w:r>
      <w:r w:rsidR="006668CC">
        <w:t>simplifying regulation in regions where there is a significant disconnect in information</w:t>
      </w:r>
      <w:r w:rsidR="00AB469D">
        <w:t xml:space="preserve"> management</w:t>
      </w:r>
      <w:r w:rsidR="006668CC">
        <w:t xml:space="preserve">. </w:t>
      </w:r>
      <w:r w:rsidR="00AC3EF4">
        <w:t>It is hoped that this function will be carried out</w:t>
      </w:r>
      <w:r w:rsidR="00AB469D">
        <w:t xml:space="preserve"> by the UN</w:t>
      </w:r>
      <w:r w:rsidR="008D6173">
        <w:t>CCT</w:t>
      </w:r>
      <w:r w:rsidR="002F6E65">
        <w:t>.</w:t>
      </w:r>
    </w:p>
    <w:p w14:paraId="4BF35AFB" w14:textId="44467D0B" w:rsidR="00DA28B2" w:rsidRDefault="00910DB0" w:rsidP="00DA28B2">
      <w:pPr>
        <w:pStyle w:val="Heading2"/>
        <w:rPr>
          <w:rFonts w:asciiTheme="minorBidi" w:hAnsiTheme="minorBidi" w:cstheme="minorBidi"/>
        </w:rPr>
      </w:pPr>
      <w:bookmarkStart w:id="442" w:name="_Toc152159639"/>
      <w:r>
        <w:rPr>
          <w:rFonts w:asciiTheme="minorBidi" w:hAnsiTheme="minorBidi" w:cstheme="minorBidi"/>
        </w:rPr>
        <w:t>Developing App-Based Systems</w:t>
      </w:r>
      <w:bookmarkEnd w:id="442"/>
    </w:p>
    <w:p w14:paraId="17760CDB" w14:textId="47D5F41C" w:rsidR="008D6173" w:rsidRDefault="006C6CC7" w:rsidP="00132564">
      <w:r>
        <w:t xml:space="preserve">It is not appropriate to rely on excel-based system to determine the heat of explosion of HME, or to </w:t>
      </w:r>
      <w:r w:rsidR="00E16E4F">
        <w:t xml:space="preserve">aid first responders in safety and hazard assessment. They systems </w:t>
      </w:r>
      <w:r w:rsidR="0003690B">
        <w:t>described in Chapters 5 and 6 should be simplified and provided as App-based technology</w:t>
      </w:r>
      <w:r w:rsidR="00E5293D">
        <w:t xml:space="preserve">. Applications such as this can then exploit other available data </w:t>
      </w:r>
      <w:r w:rsidR="004F3EAE">
        <w:t xml:space="preserve">for ECP </w:t>
      </w:r>
      <w:r w:rsidR="00E5293D">
        <w:t>such as</w:t>
      </w:r>
      <w:r w:rsidR="004F3EAE">
        <w:t xml:space="preserve"> GHS classification</w:t>
      </w:r>
      <w:r w:rsidR="001F44CA">
        <w:t xml:space="preserve"> to determine </w:t>
      </w:r>
      <w:r w:rsidR="004B7A63">
        <w:t xml:space="preserve">the </w:t>
      </w:r>
      <w:r w:rsidR="001F44CA">
        <w:t>non-explosive hazard</w:t>
      </w:r>
      <w:r w:rsidR="004B7A63">
        <w:t xml:space="preserve"> such as toxicity</w:t>
      </w:r>
      <w:r w:rsidR="004F3EAE">
        <w:t xml:space="preserve">. </w:t>
      </w:r>
      <w:r w:rsidR="0083437B">
        <w:t xml:space="preserve">The author has worked on the latter with GICHD, but this book is only available as a reference </w:t>
      </w:r>
      <w:sdt>
        <w:sdtPr>
          <w:id w:val="1737124873"/>
          <w:citation/>
        </w:sdtPr>
        <w:sdtEndPr/>
        <w:sdtContent>
          <w:r w:rsidR="001F44CA">
            <w:fldChar w:fldCharType="begin"/>
          </w:r>
          <w:r w:rsidR="001F44CA">
            <w:instrText xml:space="preserve"> CITATION GIC21 \l 2057 </w:instrText>
          </w:r>
          <w:r w:rsidR="001F44CA">
            <w:fldChar w:fldCharType="separate"/>
          </w:r>
          <w:r w:rsidR="00580D52">
            <w:rPr>
              <w:noProof/>
            </w:rPr>
            <w:t>[33]</w:t>
          </w:r>
          <w:r w:rsidR="001F44CA">
            <w:fldChar w:fldCharType="end"/>
          </w:r>
        </w:sdtContent>
      </w:sdt>
      <w:r w:rsidR="00FA2790">
        <w:t>.</w:t>
      </w:r>
      <w:r w:rsidR="00E5293D">
        <w:t xml:space="preserve"> </w:t>
      </w:r>
      <w:r w:rsidR="00E16E4F">
        <w:t xml:space="preserve"> </w:t>
      </w:r>
      <w:r>
        <w:t xml:space="preserve"> </w:t>
      </w:r>
    </w:p>
    <w:p w14:paraId="4A0B5E64" w14:textId="050A799B" w:rsidR="00910DB0" w:rsidRDefault="00910DB0" w:rsidP="00910DB0">
      <w:pPr>
        <w:pStyle w:val="Heading2"/>
        <w:rPr>
          <w:rFonts w:asciiTheme="minorBidi" w:hAnsiTheme="minorBidi" w:cstheme="minorBidi"/>
        </w:rPr>
      </w:pPr>
      <w:bookmarkStart w:id="443" w:name="_Toc152159640"/>
      <w:r>
        <w:rPr>
          <w:rFonts w:asciiTheme="minorBidi" w:hAnsiTheme="minorBidi" w:cstheme="minorBidi"/>
        </w:rPr>
        <w:t>Completing Bayesian Belief Updating</w:t>
      </w:r>
      <w:bookmarkEnd w:id="443"/>
    </w:p>
    <w:p w14:paraId="6DF167D1" w14:textId="00EB96AE" w:rsidR="007A63D8" w:rsidRDefault="007A63D8" w:rsidP="007A63D8">
      <w:r>
        <w:t xml:space="preserve">Given that the relevance of Bayesian belief updating has been proved by an expert panel and focus groups, its effective implementation within a DAG can now be refined by statisticians and mathematicians. </w:t>
      </w:r>
      <w:r w:rsidR="00E26C36">
        <w:t xml:space="preserve">In the meantime, its applicability can be </w:t>
      </w:r>
      <w:r>
        <w:t>considered by C-IED enablers and offered as part of theoretical ‘good practice’ on Defence &amp; Security platforms</w:t>
      </w:r>
      <w:r w:rsidR="00E26C36">
        <w:t xml:space="preserve"> </w:t>
      </w:r>
      <w:sdt>
        <w:sdtPr>
          <w:id w:val="149867847"/>
          <w:citation/>
        </w:sdtPr>
        <w:sdtEndPr/>
        <w:sdtContent>
          <w:r w:rsidR="00CB4BAF">
            <w:fldChar w:fldCharType="begin"/>
          </w:r>
          <w:r w:rsidR="00CB4BAF">
            <w:instrText xml:space="preserve"> CITATION Cou23 \l 2057 </w:instrText>
          </w:r>
          <w:r w:rsidR="00CB4BAF">
            <w:fldChar w:fldCharType="separate"/>
          </w:r>
          <w:r w:rsidR="00580D52">
            <w:rPr>
              <w:noProof/>
            </w:rPr>
            <w:t>[381]</w:t>
          </w:r>
          <w:r w:rsidR="00CB4BAF">
            <w:fldChar w:fldCharType="end"/>
          </w:r>
        </w:sdtContent>
      </w:sdt>
      <w:r>
        <w:t>.</w:t>
      </w:r>
    </w:p>
    <w:p w14:paraId="51C74D03" w14:textId="77777777" w:rsidR="00910DB0" w:rsidRDefault="00910DB0" w:rsidP="00910DB0"/>
    <w:p w14:paraId="25452751" w14:textId="18525EEA" w:rsidR="00A45471" w:rsidRDefault="00A45471" w:rsidP="00A45471">
      <w:pPr>
        <w:pStyle w:val="Heading2"/>
        <w:rPr>
          <w:rFonts w:asciiTheme="minorBidi" w:hAnsiTheme="minorBidi" w:cstheme="minorBidi"/>
        </w:rPr>
      </w:pPr>
      <w:bookmarkStart w:id="444" w:name="_Toc152159641"/>
      <w:r>
        <w:rPr>
          <w:rFonts w:asciiTheme="minorBidi" w:hAnsiTheme="minorBidi" w:cstheme="minorBidi"/>
        </w:rPr>
        <w:t>Developing Crater Efficiency Criteria for All Soil Mediums</w:t>
      </w:r>
      <w:bookmarkEnd w:id="444"/>
    </w:p>
    <w:p w14:paraId="5FA8215A" w14:textId="1B3ACB9A" w:rsidR="00831AC6" w:rsidRDefault="00795F47" w:rsidP="00B07415">
      <w:r>
        <w:t xml:space="preserve">There is a clear need for further research </w:t>
      </w:r>
      <w:r w:rsidR="000B09C4">
        <w:t xml:space="preserve">to be conducted </w:t>
      </w:r>
      <w:r>
        <w:t xml:space="preserve">on </w:t>
      </w:r>
      <w:r w:rsidR="00677CEC">
        <w:t xml:space="preserve">determining </w:t>
      </w:r>
      <w:r w:rsidR="00A512E1">
        <w:t>the quantity of explosive used in post-blast scenarios</w:t>
      </w:r>
      <w:r w:rsidR="000B09C4">
        <w:t xml:space="preserve"> dependent upon soil </w:t>
      </w:r>
      <w:r w:rsidR="002B00D7">
        <w:t>type, charge dimensions and placement of the main charge (above surface, surface or buried)</w:t>
      </w:r>
      <w:r w:rsidR="00A512E1">
        <w:t xml:space="preserve">. </w:t>
      </w:r>
    </w:p>
    <w:p w14:paraId="071491D4" w14:textId="062D5DB6" w:rsidR="00831AC6" w:rsidRDefault="00831AC6" w:rsidP="00B07415">
      <w:r>
        <w:t xml:space="preserve">Aside the equations derived in this thesis, and </w:t>
      </w:r>
      <w:r w:rsidR="00A87AE0">
        <w:t xml:space="preserve">those presented in </w:t>
      </w:r>
      <w:r w:rsidR="00244DDB">
        <w:fldChar w:fldCharType="begin"/>
      </w:r>
      <w:r w:rsidR="00244DDB">
        <w:instrText xml:space="preserve"> REF _Ref151826057 \h </w:instrText>
      </w:r>
      <w:r w:rsidR="00244DDB">
        <w:fldChar w:fldCharType="separate"/>
      </w:r>
      <w:r w:rsidR="00772689">
        <w:t xml:space="preserve">Table </w:t>
      </w:r>
      <w:r w:rsidR="00772689">
        <w:rPr>
          <w:noProof/>
          <w:cs/>
        </w:rPr>
        <w:t>‎</w:t>
      </w:r>
      <w:r w:rsidR="00772689">
        <w:rPr>
          <w:noProof/>
        </w:rPr>
        <w:t>6</w:t>
      </w:r>
      <w:r w:rsidR="00772689">
        <w:noBreakHyphen/>
      </w:r>
      <w:r w:rsidR="00772689">
        <w:rPr>
          <w:noProof/>
        </w:rPr>
        <w:t>1</w:t>
      </w:r>
      <w:r w:rsidR="00244DDB">
        <w:fldChar w:fldCharType="end"/>
      </w:r>
      <w:r w:rsidR="00244DDB">
        <w:t>, i</w:t>
      </w:r>
      <w:r w:rsidR="00D8705E">
        <w:t xml:space="preserve">t may be that </w:t>
      </w:r>
      <w:r w:rsidR="00153D84">
        <w:t xml:space="preserve">the </w:t>
      </w:r>
      <w:r w:rsidR="000B390E">
        <w:t xml:space="preserve">intelligent use of </w:t>
      </w:r>
      <w:r w:rsidR="00D8705E">
        <w:t xml:space="preserve">penetration equations, such as those produced by Young </w:t>
      </w:r>
      <w:sdt>
        <w:sdtPr>
          <w:id w:val="-230537124"/>
          <w:citation/>
        </w:sdtPr>
        <w:sdtEndPr/>
        <w:sdtContent>
          <w:r w:rsidR="00D8705E">
            <w:fldChar w:fldCharType="begin"/>
          </w:r>
          <w:r w:rsidR="00D8705E">
            <w:instrText xml:space="preserve"> CITATION You97 \l 2057 </w:instrText>
          </w:r>
          <w:r w:rsidR="00D8705E">
            <w:fldChar w:fldCharType="separate"/>
          </w:r>
          <w:r w:rsidR="00580D52">
            <w:rPr>
              <w:noProof/>
            </w:rPr>
            <w:t>[382]</w:t>
          </w:r>
          <w:r w:rsidR="00D8705E">
            <w:fldChar w:fldCharType="end"/>
          </w:r>
        </w:sdtContent>
      </w:sdt>
      <w:r w:rsidR="00C251D8">
        <w:t xml:space="preserve">, </w:t>
      </w:r>
      <w:r w:rsidR="00557774">
        <w:t xml:space="preserve">could be adapted </w:t>
      </w:r>
      <w:r w:rsidR="000C1A88">
        <w:t>to consider</w:t>
      </w:r>
      <w:r w:rsidR="00327020">
        <w:t xml:space="preserve"> penetration </w:t>
      </w:r>
      <w:r w:rsidR="000C1A88">
        <w:t xml:space="preserve">as </w:t>
      </w:r>
      <w:r w:rsidR="00327020">
        <w:t>depth of burial</w:t>
      </w:r>
      <w:r w:rsidR="00D53B75">
        <w:t xml:space="preserve"> for a variety of charge </w:t>
      </w:r>
      <w:r w:rsidR="00F14392">
        <w:t>shapes and container material</w:t>
      </w:r>
      <w:r w:rsidR="002C53E2">
        <w:t xml:space="preserve">. </w:t>
      </w:r>
      <w:r w:rsidR="00F30DDC">
        <w:t xml:space="preserve">This is logical if one considers that the </w:t>
      </w:r>
      <w:r w:rsidR="00C65D02">
        <w:t>explosive train</w:t>
      </w:r>
      <w:r w:rsidR="00F30DDC">
        <w:t xml:space="preserve"> </w:t>
      </w:r>
      <w:r w:rsidR="00E51BE9">
        <w:t>must</w:t>
      </w:r>
      <w:r w:rsidR="00F30DDC">
        <w:t xml:space="preserve"> sur</w:t>
      </w:r>
      <w:r w:rsidR="00C65D02">
        <w:t xml:space="preserve">vive to get to that depth. </w:t>
      </w:r>
      <w:r w:rsidR="00AB430D">
        <w:t>Young uses cylinders of varying L:D ratio</w:t>
      </w:r>
      <w:r w:rsidR="00AE0E75">
        <w:t xml:space="preserve"> to gain predictions of crater diameter to within 1</w:t>
      </w:r>
      <w:r w:rsidR="00C219C2">
        <w:t>5</w:t>
      </w:r>
      <w:r w:rsidR="00AE0E75">
        <w:t xml:space="preserve">% for soil media ranging from </w:t>
      </w:r>
      <w:r w:rsidR="008C6DE4">
        <w:t xml:space="preserve">rock, concrete, </w:t>
      </w:r>
      <w:r w:rsidR="00E4705F">
        <w:t xml:space="preserve">ice, </w:t>
      </w:r>
      <w:r w:rsidR="008C6DE4">
        <w:t>dense, dry, cemented sand</w:t>
      </w:r>
      <w:r w:rsidR="000516BF">
        <w:t>,</w:t>
      </w:r>
      <w:r w:rsidR="008C6DE4">
        <w:t xml:space="preserve"> to </w:t>
      </w:r>
      <w:r w:rsidR="00E4705F">
        <w:t xml:space="preserve">soils of very low shear strength such as </w:t>
      </w:r>
      <w:r w:rsidR="00141E9B">
        <w:t>clay marine sediments.</w:t>
      </w:r>
      <w:r w:rsidR="00E51BE9">
        <w:t xml:space="preserve"> He also considers geometric scaling laws</w:t>
      </w:r>
      <w:r w:rsidR="003D7732">
        <w:t xml:space="preserve"> and how the average cross-sectional diameter of non-cylindrical shapes can be</w:t>
      </w:r>
      <w:r w:rsidR="00642DA7">
        <w:t xml:space="preserve"> determined.</w:t>
      </w:r>
      <w:r w:rsidR="003D7732">
        <w:t xml:space="preserve"> </w:t>
      </w:r>
      <w:r w:rsidR="00F14392">
        <w:t xml:space="preserve">There are then the more exotic </w:t>
      </w:r>
      <w:r w:rsidR="000C7694">
        <w:t xml:space="preserve">and numerical simulations </w:t>
      </w:r>
      <w:r w:rsidR="007C1584">
        <w:t>of buried explosions and cra</w:t>
      </w:r>
      <w:r w:rsidR="00DB11D6">
        <w:t>ter size</w:t>
      </w:r>
      <w:r w:rsidR="009A6BB0">
        <w:t xml:space="preserve"> which could be reviewed, </w:t>
      </w:r>
      <w:r w:rsidR="005E1CB4">
        <w:t>although</w:t>
      </w:r>
      <w:r w:rsidR="009A6BB0">
        <w:t xml:space="preserve"> most </w:t>
      </w:r>
      <w:r w:rsidR="0075372D">
        <w:t xml:space="preserve">focus on only one fixed </w:t>
      </w:r>
      <w:r w:rsidR="005764A4">
        <w:t>variable</w:t>
      </w:r>
      <w:r w:rsidR="0075372D">
        <w:t xml:space="preserve"> such as </w:t>
      </w:r>
      <w:r w:rsidR="00700637">
        <w:t xml:space="preserve">charge size </w:t>
      </w:r>
      <w:sdt>
        <w:sdtPr>
          <w:id w:val="785314484"/>
          <w:citation/>
        </w:sdtPr>
        <w:sdtEndPr/>
        <w:sdtContent>
          <w:r w:rsidR="00700637">
            <w:fldChar w:fldCharType="begin"/>
          </w:r>
          <w:r w:rsidR="00700637">
            <w:instrText xml:space="preserve"> CITATION Cui23 \l 2057 </w:instrText>
          </w:r>
          <w:r w:rsidR="00700637">
            <w:fldChar w:fldCharType="separate"/>
          </w:r>
          <w:r w:rsidR="00580D52">
            <w:rPr>
              <w:noProof/>
            </w:rPr>
            <w:t>[383]</w:t>
          </w:r>
          <w:r w:rsidR="00700637">
            <w:fldChar w:fldCharType="end"/>
          </w:r>
        </w:sdtContent>
      </w:sdt>
      <w:r w:rsidR="005E1CB4">
        <w:t xml:space="preserve">, </w:t>
      </w:r>
      <w:r w:rsidR="00590078">
        <w:t xml:space="preserve">soil medium </w:t>
      </w:r>
      <w:sdt>
        <w:sdtPr>
          <w:id w:val="34700764"/>
          <w:citation/>
        </w:sdtPr>
        <w:sdtEndPr/>
        <w:sdtContent>
          <w:r w:rsidR="00590078">
            <w:fldChar w:fldCharType="begin"/>
          </w:r>
          <w:r w:rsidR="00590078">
            <w:instrText xml:space="preserve"> CITATION Xie17 \l 2057 </w:instrText>
          </w:r>
          <w:r w:rsidR="00590078">
            <w:fldChar w:fldCharType="separate"/>
          </w:r>
          <w:r w:rsidR="00580D52">
            <w:rPr>
              <w:noProof/>
            </w:rPr>
            <w:t>[384]</w:t>
          </w:r>
          <w:r w:rsidR="00590078">
            <w:fldChar w:fldCharType="end"/>
          </w:r>
        </w:sdtContent>
      </w:sdt>
      <w:r w:rsidR="005E1CB4">
        <w:t xml:space="preserve"> or </w:t>
      </w:r>
      <w:r w:rsidR="00033428">
        <w:t xml:space="preserve">charge shape </w:t>
      </w:r>
      <w:sdt>
        <w:sdtPr>
          <w:id w:val="-58720929"/>
          <w:citation/>
        </w:sdtPr>
        <w:sdtEndPr/>
        <w:sdtContent>
          <w:r w:rsidR="000E7BE1">
            <w:fldChar w:fldCharType="begin"/>
          </w:r>
          <w:r w:rsidR="000E7BE1">
            <w:instrText xml:space="preserve"> CITATION Ras18 \l 2057 </w:instrText>
          </w:r>
          <w:r w:rsidR="000E7BE1">
            <w:fldChar w:fldCharType="separate"/>
          </w:r>
          <w:r w:rsidR="00580D52">
            <w:rPr>
              <w:noProof/>
            </w:rPr>
            <w:t>[385]</w:t>
          </w:r>
          <w:r w:rsidR="000E7BE1">
            <w:fldChar w:fldCharType="end"/>
          </w:r>
        </w:sdtContent>
      </w:sdt>
      <w:r w:rsidR="005E1CB4">
        <w:t xml:space="preserve">, </w:t>
      </w:r>
      <w:r w:rsidR="0051573D">
        <w:t xml:space="preserve">which does not underpin a </w:t>
      </w:r>
      <w:r w:rsidR="00EC163B">
        <w:t>broader understanding.</w:t>
      </w:r>
      <w:r w:rsidR="00DB11D6">
        <w:t xml:space="preserve"> </w:t>
      </w:r>
    </w:p>
    <w:p w14:paraId="7B4C5C50" w14:textId="429F0C4B" w:rsidR="00526AC0" w:rsidRDefault="00642DA7" w:rsidP="00B07415">
      <w:r>
        <w:t xml:space="preserve">As such, future work in this arena </w:t>
      </w:r>
      <w:r w:rsidR="002409C8">
        <w:t xml:space="preserve">is required since it </w:t>
      </w:r>
      <w:r w:rsidR="009206B1">
        <w:t>has application in both the humanitarian and security sector</w:t>
      </w:r>
      <w:r w:rsidR="002409C8">
        <w:t>. Most importantly, it</w:t>
      </w:r>
      <w:r w:rsidR="007779EE">
        <w:t xml:space="preserve"> </w:t>
      </w:r>
      <w:r w:rsidR="002409C8">
        <w:t xml:space="preserve">is </w:t>
      </w:r>
      <w:r w:rsidR="007779EE">
        <w:t xml:space="preserve">hugely pertinent in </w:t>
      </w:r>
      <w:r w:rsidR="005E5684">
        <w:t xml:space="preserve">the </w:t>
      </w:r>
      <w:r w:rsidR="00185A78">
        <w:t xml:space="preserve">reconstruction process following </w:t>
      </w:r>
      <w:r w:rsidR="007779EE">
        <w:t>current conflicts such as the Ukraine and Gaza</w:t>
      </w:r>
      <w:r w:rsidR="002409C8">
        <w:t xml:space="preserve">, allowing first </w:t>
      </w:r>
      <w:r w:rsidR="00AD43D7">
        <w:t>responders</w:t>
      </w:r>
      <w:r w:rsidR="002409C8">
        <w:t xml:space="preserve"> to determine the likely effects of positive EOD action on infrastructure close by, or for business interruption insurance </w:t>
      </w:r>
      <w:r w:rsidR="00AD43D7">
        <w:t xml:space="preserve">to be accurately assessed </w:t>
      </w:r>
      <w:r w:rsidR="002409C8">
        <w:t xml:space="preserve">within the </w:t>
      </w:r>
      <w:r w:rsidR="00AD43D7">
        <w:t>insurance industry</w:t>
      </w:r>
      <w:r w:rsidR="009539B0">
        <w:t xml:space="preserve">. It is </w:t>
      </w:r>
      <w:r w:rsidR="00185A78">
        <w:t xml:space="preserve">therefore </w:t>
      </w:r>
      <w:r w:rsidR="009539B0">
        <w:t xml:space="preserve">suggested that such research focus on surface and buried charges of hexahedral and </w:t>
      </w:r>
      <w:r w:rsidR="001132A5">
        <w:t>cylindrical dimension</w:t>
      </w:r>
      <w:r w:rsidR="00DB49DA">
        <w:t>s</w:t>
      </w:r>
      <w:r w:rsidR="001132A5">
        <w:t xml:space="preserve">, which </w:t>
      </w:r>
      <w:r w:rsidR="00DB49DA">
        <w:t>are</w:t>
      </w:r>
      <w:r w:rsidR="001132A5">
        <w:t xml:space="preserve"> more representative of the threat posed by non-state actors </w:t>
      </w:r>
      <w:r w:rsidR="001A6FA2">
        <w:t xml:space="preserve">and ordnance </w:t>
      </w:r>
      <w:r w:rsidR="001132A5">
        <w:t>of the 21</w:t>
      </w:r>
      <w:r w:rsidR="001132A5" w:rsidRPr="001132A5">
        <w:rPr>
          <w:vertAlign w:val="superscript"/>
        </w:rPr>
        <w:t>st</w:t>
      </w:r>
      <w:r w:rsidR="001132A5">
        <w:t xml:space="preserve"> century.</w:t>
      </w:r>
    </w:p>
    <w:p w14:paraId="3DF03351" w14:textId="48F65450" w:rsidR="008B40D8" w:rsidRDefault="00E622EC" w:rsidP="001A6FA2">
      <w:r>
        <w:t>It is believed that the following equations, when used in conjunction</w:t>
      </w:r>
      <w:r w:rsidR="00200168">
        <w:t xml:space="preserve"> with </w:t>
      </w:r>
      <w:r w:rsidR="00A16E48">
        <w:fldChar w:fldCharType="begin"/>
      </w:r>
      <w:r w:rsidR="00A16E48">
        <w:instrText xml:space="preserve"> REF _Ref143535985 \h </w:instrText>
      </w:r>
      <w:r w:rsidR="00A16E48">
        <w:fldChar w:fldCharType="separate"/>
      </w:r>
      <w:r w:rsidR="00772689">
        <w:t xml:space="preserve">Figure </w:t>
      </w:r>
      <w:r w:rsidR="00772689">
        <w:rPr>
          <w:noProof/>
          <w:cs/>
        </w:rPr>
        <w:t>‎</w:t>
      </w:r>
      <w:r w:rsidR="00772689">
        <w:rPr>
          <w:noProof/>
        </w:rPr>
        <w:t>2</w:t>
      </w:r>
      <w:r w:rsidR="00772689">
        <w:noBreakHyphen/>
      </w:r>
      <w:r w:rsidR="00772689">
        <w:rPr>
          <w:noProof/>
        </w:rPr>
        <w:t>1</w:t>
      </w:r>
      <w:r w:rsidR="00A16E48">
        <w:fldChar w:fldCharType="end"/>
      </w:r>
      <w:r w:rsidR="00D8705E">
        <w:t xml:space="preserve"> </w:t>
      </w:r>
      <w:r>
        <w:t>shall provide an effective strategy for risk mitigation</w:t>
      </w:r>
      <w:r w:rsidR="001A6FA2">
        <w:t>.</w:t>
      </w:r>
    </w:p>
    <w:p w14:paraId="52D6C97C" w14:textId="52157C7A" w:rsidR="008B40D8" w:rsidRDefault="008B40D8" w:rsidP="008B40D8">
      <w:pPr>
        <w:sectPr w:rsidR="008B40D8" w:rsidSect="00623A81">
          <w:headerReference w:type="default" r:id="rId53"/>
          <w:pgSz w:w="11906" w:h="16838" w:code="9"/>
          <w:pgMar w:top="1701" w:right="1701" w:bottom="1701" w:left="1701" w:header="709" w:footer="851" w:gutter="0"/>
          <w:cols w:space="708"/>
          <w:docGrid w:linePitch="360"/>
        </w:sectPr>
      </w:pPr>
    </w:p>
    <w:p w14:paraId="7BBF2D12" w14:textId="306E6A1C" w:rsidR="00E622EC" w:rsidRDefault="000329C0" w:rsidP="000329C0">
      <w:pPr>
        <w:pStyle w:val="Caption"/>
        <w:jc w:val="center"/>
      </w:pPr>
      <w:bookmarkStart w:id="445" w:name="_Toc152159713"/>
      <w:r>
        <w:t xml:space="preserve">Table </w:t>
      </w:r>
      <w:fldSimple w:instr=" STYLEREF 1 \s ">
        <w:r w:rsidR="00772689">
          <w:rPr>
            <w:noProof/>
            <w:cs/>
          </w:rPr>
          <w:t>‎</w:t>
        </w:r>
        <w:r w:rsidR="00772689">
          <w:rPr>
            <w:noProof/>
          </w:rPr>
          <w:t>9</w:t>
        </w:r>
      </w:fldSimple>
      <w:r w:rsidR="002D7B4D">
        <w:noBreakHyphen/>
      </w:r>
      <w:fldSimple w:instr=" SEQ Table \* ARABIC \s 1 ">
        <w:r w:rsidR="00772689">
          <w:rPr>
            <w:noProof/>
          </w:rPr>
          <w:t>1</w:t>
        </w:r>
      </w:fldSimple>
      <w:r>
        <w:t>: Summary of pivotal equations calculated in this thesis</w:t>
      </w:r>
      <w:bookmarkEnd w:id="445"/>
    </w:p>
    <w:tbl>
      <w:tblPr>
        <w:tblStyle w:val="TableGrid"/>
        <w:tblW w:w="13887" w:type="dxa"/>
        <w:tblLook w:val="0480" w:firstRow="0" w:lastRow="0" w:firstColumn="1" w:lastColumn="0" w:noHBand="0" w:noVBand="1"/>
      </w:tblPr>
      <w:tblGrid>
        <w:gridCol w:w="562"/>
        <w:gridCol w:w="7655"/>
        <w:gridCol w:w="5670"/>
      </w:tblGrid>
      <w:tr w:rsidR="00200168" w14:paraId="7C29AD3B" w14:textId="77777777" w:rsidTr="00580CCB">
        <w:trPr>
          <w:tblHeader/>
        </w:trPr>
        <w:tc>
          <w:tcPr>
            <w:tcW w:w="562" w:type="dxa"/>
            <w:shd w:val="clear" w:color="auto" w:fill="D9D9D9" w:themeFill="background1" w:themeFillShade="D9"/>
          </w:tcPr>
          <w:p w14:paraId="340E16F8" w14:textId="77A69E7A" w:rsidR="00200168" w:rsidRDefault="00200168" w:rsidP="00B07415">
            <w:r>
              <w:t>C</w:t>
            </w:r>
            <w:r w:rsidR="00047EA1">
              <w:t>h</w:t>
            </w:r>
          </w:p>
        </w:tc>
        <w:tc>
          <w:tcPr>
            <w:tcW w:w="7655" w:type="dxa"/>
            <w:shd w:val="clear" w:color="auto" w:fill="D9D9D9" w:themeFill="background1" w:themeFillShade="D9"/>
          </w:tcPr>
          <w:p w14:paraId="1B94084E" w14:textId="67658901" w:rsidR="00200168" w:rsidRDefault="00200168" w:rsidP="00B07415">
            <w:r>
              <w:t>Equation</w:t>
            </w:r>
          </w:p>
        </w:tc>
        <w:tc>
          <w:tcPr>
            <w:tcW w:w="5670" w:type="dxa"/>
            <w:shd w:val="clear" w:color="auto" w:fill="D9D9D9" w:themeFill="background1" w:themeFillShade="D9"/>
          </w:tcPr>
          <w:p w14:paraId="190F5482" w14:textId="02C9D478" w:rsidR="00200168" w:rsidRDefault="00200168" w:rsidP="00B07415">
            <w:r>
              <w:t>Remarks</w:t>
            </w:r>
          </w:p>
        </w:tc>
      </w:tr>
      <w:tr w:rsidR="00200168" w14:paraId="7290E779" w14:textId="77777777" w:rsidTr="00B40516">
        <w:tc>
          <w:tcPr>
            <w:tcW w:w="562" w:type="dxa"/>
          </w:tcPr>
          <w:p w14:paraId="7F0AE468" w14:textId="04F03615" w:rsidR="00200168" w:rsidRDefault="00B44ED5" w:rsidP="00B07415">
            <w:r>
              <w:t>2</w:t>
            </w:r>
          </w:p>
        </w:tc>
        <w:tc>
          <w:tcPr>
            <w:tcW w:w="7655" w:type="dxa"/>
          </w:tcPr>
          <w:p w14:paraId="5FE96496" w14:textId="0E577C5A" w:rsidR="00200168" w:rsidRDefault="00B44ED5" w:rsidP="00B07415">
            <m:oMathPara>
              <m:oMath>
                <m:r>
                  <w:rPr>
                    <w:rFonts w:ascii="Cambria Math" w:hAnsi="Cambria Math" w:cstheme="minorBidi"/>
                    <w:sz w:val="15"/>
                    <w:szCs w:val="15"/>
                  </w:rPr>
                  <m:t>∴Ω=15.999×</m:t>
                </m:r>
                <m:d>
                  <m:dPr>
                    <m:ctrlPr>
                      <w:rPr>
                        <w:rFonts w:ascii="Cambria Math" w:hAnsi="Cambria Math" w:cstheme="minorBidi"/>
                        <w:i/>
                        <w:iCs/>
                        <w:sz w:val="15"/>
                        <w:szCs w:val="15"/>
                      </w:rPr>
                    </m:ctrlPr>
                  </m:dPr>
                  <m:e>
                    <m:f>
                      <m:fPr>
                        <m:ctrlPr>
                          <w:rPr>
                            <w:rFonts w:ascii="Cambria Math" w:hAnsi="Cambria Math" w:cstheme="minorBidi"/>
                            <w:i/>
                            <w:iCs/>
                            <w:sz w:val="15"/>
                            <w:szCs w:val="15"/>
                          </w:rPr>
                        </m:ctrlPr>
                      </m:fPr>
                      <m:num>
                        <m:r>
                          <w:rPr>
                            <w:rFonts w:ascii="Cambria Math" w:hAnsi="Cambria Math" w:cstheme="minorBidi"/>
                            <w:sz w:val="15"/>
                            <w:szCs w:val="15"/>
                          </w:rPr>
                          <m:t>d-2a-</m:t>
                        </m:r>
                        <m:f>
                          <m:fPr>
                            <m:ctrlPr>
                              <w:rPr>
                                <w:rFonts w:ascii="Cambria Math" w:hAnsi="Cambria Math" w:cstheme="minorBidi"/>
                                <w:i/>
                                <w:iCs/>
                                <w:sz w:val="15"/>
                                <w:szCs w:val="15"/>
                              </w:rPr>
                            </m:ctrlPr>
                          </m:fPr>
                          <m:num>
                            <m:r>
                              <w:rPr>
                                <w:rFonts w:ascii="Cambria Math" w:hAnsi="Cambria Math" w:cstheme="minorBidi"/>
                                <w:sz w:val="15"/>
                                <w:szCs w:val="15"/>
                              </w:rPr>
                              <m:t>b</m:t>
                            </m:r>
                          </m:num>
                          <m:den>
                            <m:r>
                              <w:rPr>
                                <w:rFonts w:ascii="Cambria Math" w:hAnsi="Cambria Math" w:cstheme="minorBidi"/>
                                <w:sz w:val="15"/>
                                <w:szCs w:val="15"/>
                              </w:rPr>
                              <m:t>2</m:t>
                            </m:r>
                          </m:den>
                        </m:f>
                        <m:r>
                          <w:rPr>
                            <w:rFonts w:ascii="Cambria Math" w:hAnsi="Cambria Math" w:cstheme="minorBidi"/>
                            <w:sz w:val="15"/>
                            <w:szCs w:val="15"/>
                          </w:rPr>
                          <m:t>-</m:t>
                        </m:r>
                        <m:f>
                          <m:fPr>
                            <m:ctrlPr>
                              <w:rPr>
                                <w:rFonts w:ascii="Cambria Math" w:hAnsi="Cambria Math" w:cstheme="minorBidi"/>
                                <w:i/>
                                <w:iCs/>
                                <w:sz w:val="15"/>
                                <w:szCs w:val="15"/>
                              </w:rPr>
                            </m:ctrlPr>
                          </m:fPr>
                          <m:num>
                            <m:r>
                              <w:rPr>
                                <w:rFonts w:ascii="Cambria Math" w:hAnsi="Cambria Math" w:cstheme="minorBidi"/>
                                <w:sz w:val="15"/>
                                <w:szCs w:val="15"/>
                              </w:rPr>
                              <m:t>Li</m:t>
                            </m:r>
                          </m:num>
                          <m:den>
                            <m:r>
                              <w:rPr>
                                <w:rFonts w:ascii="Cambria Math" w:hAnsi="Cambria Math" w:cstheme="minorBidi"/>
                                <w:sz w:val="15"/>
                                <w:szCs w:val="15"/>
                              </w:rPr>
                              <m:t>2</m:t>
                            </m:r>
                          </m:den>
                        </m:f>
                        <m:r>
                          <w:rPr>
                            <w:rFonts w:ascii="Cambria Math" w:hAnsi="Cambria Math" w:cstheme="minorBidi"/>
                            <w:sz w:val="15"/>
                            <w:szCs w:val="15"/>
                          </w:rPr>
                          <m:t>-</m:t>
                        </m:r>
                        <m:f>
                          <m:fPr>
                            <m:ctrlPr>
                              <w:rPr>
                                <w:rFonts w:ascii="Cambria Math" w:hAnsi="Cambria Math" w:cstheme="minorBidi"/>
                                <w:i/>
                                <w:iCs/>
                                <w:sz w:val="15"/>
                                <w:szCs w:val="15"/>
                              </w:rPr>
                            </m:ctrlPr>
                          </m:fPr>
                          <m:num>
                            <m:r>
                              <w:rPr>
                                <w:rFonts w:ascii="Cambria Math" w:hAnsi="Cambria Math" w:cstheme="minorBidi"/>
                                <w:sz w:val="15"/>
                                <w:szCs w:val="15"/>
                              </w:rPr>
                              <m:t>Na</m:t>
                            </m:r>
                          </m:num>
                          <m:den>
                            <m:r>
                              <w:rPr>
                                <w:rFonts w:ascii="Cambria Math" w:hAnsi="Cambria Math" w:cstheme="minorBidi"/>
                                <w:sz w:val="15"/>
                                <w:szCs w:val="15"/>
                              </w:rPr>
                              <m:t>2</m:t>
                            </m:r>
                          </m:den>
                        </m:f>
                        <m:r>
                          <w:rPr>
                            <w:rFonts w:ascii="Cambria Math" w:hAnsi="Cambria Math" w:cstheme="minorBidi"/>
                            <w:sz w:val="15"/>
                            <w:szCs w:val="15"/>
                          </w:rPr>
                          <m:t>-</m:t>
                        </m:r>
                        <m:f>
                          <m:fPr>
                            <m:ctrlPr>
                              <w:rPr>
                                <w:rFonts w:ascii="Cambria Math" w:hAnsi="Cambria Math" w:cstheme="minorBidi"/>
                                <w:i/>
                                <w:iCs/>
                                <w:sz w:val="15"/>
                                <w:szCs w:val="15"/>
                              </w:rPr>
                            </m:ctrlPr>
                          </m:fPr>
                          <m:num>
                            <m:r>
                              <w:rPr>
                                <w:rFonts w:ascii="Cambria Math" w:hAnsi="Cambria Math" w:cstheme="minorBidi"/>
                                <w:sz w:val="15"/>
                                <w:szCs w:val="15"/>
                              </w:rPr>
                              <m:t>K</m:t>
                            </m:r>
                          </m:num>
                          <m:den>
                            <m:r>
                              <w:rPr>
                                <w:rFonts w:ascii="Cambria Math" w:hAnsi="Cambria Math" w:cstheme="minorBidi"/>
                                <w:sz w:val="15"/>
                                <w:szCs w:val="15"/>
                              </w:rPr>
                              <m:t>2</m:t>
                            </m:r>
                          </m:den>
                        </m:f>
                        <m:r>
                          <w:rPr>
                            <w:rFonts w:ascii="Cambria Math" w:hAnsi="Cambria Math" w:cstheme="minorBidi"/>
                            <w:sz w:val="15"/>
                            <w:szCs w:val="15"/>
                          </w:rPr>
                          <m:t>+</m:t>
                        </m:r>
                        <m:f>
                          <m:fPr>
                            <m:ctrlPr>
                              <w:rPr>
                                <w:rFonts w:ascii="Cambria Math" w:hAnsi="Cambria Math" w:cstheme="minorBidi"/>
                                <w:i/>
                                <w:iCs/>
                                <w:sz w:val="15"/>
                                <w:szCs w:val="15"/>
                              </w:rPr>
                            </m:ctrlPr>
                          </m:fPr>
                          <m:num>
                            <m:r>
                              <w:rPr>
                                <w:rFonts w:ascii="Cambria Math" w:hAnsi="Cambria Math" w:cstheme="minorBidi"/>
                                <w:sz w:val="15"/>
                                <w:szCs w:val="15"/>
                              </w:rPr>
                              <m:t>F</m:t>
                            </m:r>
                          </m:num>
                          <m:den>
                            <m:r>
                              <w:rPr>
                                <w:rFonts w:ascii="Cambria Math" w:hAnsi="Cambria Math" w:cstheme="minorBidi"/>
                                <w:sz w:val="15"/>
                                <w:szCs w:val="15"/>
                              </w:rPr>
                              <m:t>2</m:t>
                            </m:r>
                          </m:den>
                        </m:f>
                        <m:r>
                          <w:rPr>
                            <w:rFonts w:ascii="Cambria Math" w:hAnsi="Cambria Math" w:cstheme="minorBidi"/>
                            <w:sz w:val="15"/>
                            <w:szCs w:val="15"/>
                          </w:rPr>
                          <m:t>+</m:t>
                        </m:r>
                        <m:f>
                          <m:fPr>
                            <m:ctrlPr>
                              <w:rPr>
                                <w:rFonts w:ascii="Cambria Math" w:hAnsi="Cambria Math" w:cstheme="minorBidi"/>
                                <w:i/>
                                <w:iCs/>
                                <w:sz w:val="15"/>
                                <w:szCs w:val="15"/>
                              </w:rPr>
                            </m:ctrlPr>
                          </m:fPr>
                          <m:num>
                            <m:r>
                              <w:rPr>
                                <w:rFonts w:ascii="Cambria Math" w:hAnsi="Cambria Math" w:cstheme="minorBidi"/>
                                <w:sz w:val="15"/>
                                <w:szCs w:val="15"/>
                              </w:rPr>
                              <m:t>Cl</m:t>
                            </m:r>
                          </m:num>
                          <m:den>
                            <m:r>
                              <w:rPr>
                                <w:rFonts w:ascii="Cambria Math" w:hAnsi="Cambria Math" w:cstheme="minorBidi"/>
                                <w:sz w:val="15"/>
                                <w:szCs w:val="15"/>
                              </w:rPr>
                              <m:t>2</m:t>
                            </m:r>
                          </m:den>
                        </m:f>
                        <m:r>
                          <w:rPr>
                            <w:rFonts w:ascii="Cambria Math" w:hAnsi="Cambria Math" w:cstheme="minorBidi"/>
                            <w:sz w:val="15"/>
                            <w:szCs w:val="15"/>
                          </w:rPr>
                          <m:t>+</m:t>
                        </m:r>
                        <m:f>
                          <m:fPr>
                            <m:ctrlPr>
                              <w:rPr>
                                <w:rFonts w:ascii="Cambria Math" w:hAnsi="Cambria Math" w:cstheme="minorBidi"/>
                                <w:i/>
                                <w:iCs/>
                                <w:sz w:val="15"/>
                                <w:szCs w:val="15"/>
                              </w:rPr>
                            </m:ctrlPr>
                          </m:fPr>
                          <m:num>
                            <m:r>
                              <w:rPr>
                                <w:rFonts w:ascii="Cambria Math" w:hAnsi="Cambria Math" w:cstheme="minorBidi"/>
                                <w:sz w:val="15"/>
                                <w:szCs w:val="15"/>
                              </w:rPr>
                              <m:t>Br</m:t>
                            </m:r>
                          </m:num>
                          <m:den>
                            <m:r>
                              <w:rPr>
                                <w:rFonts w:ascii="Cambria Math" w:hAnsi="Cambria Math" w:cstheme="minorBidi"/>
                                <w:sz w:val="15"/>
                                <w:szCs w:val="15"/>
                              </w:rPr>
                              <m:t>2</m:t>
                            </m:r>
                          </m:den>
                        </m:f>
                        <m:r>
                          <w:rPr>
                            <w:rFonts w:ascii="Cambria Math" w:hAnsi="Cambria Math" w:cstheme="minorBidi"/>
                            <w:sz w:val="15"/>
                            <w:szCs w:val="15"/>
                          </w:rPr>
                          <m:t>+</m:t>
                        </m:r>
                        <m:f>
                          <m:fPr>
                            <m:ctrlPr>
                              <w:rPr>
                                <w:rFonts w:ascii="Cambria Math" w:hAnsi="Cambria Math" w:cstheme="minorBidi"/>
                                <w:i/>
                                <w:iCs/>
                                <w:sz w:val="15"/>
                                <w:szCs w:val="15"/>
                              </w:rPr>
                            </m:ctrlPr>
                          </m:fPr>
                          <m:num>
                            <m:r>
                              <w:rPr>
                                <w:rFonts w:ascii="Cambria Math" w:hAnsi="Cambria Math" w:cstheme="minorBidi"/>
                                <w:sz w:val="15"/>
                                <w:szCs w:val="15"/>
                              </w:rPr>
                              <m:t>I</m:t>
                            </m:r>
                          </m:num>
                          <m:den>
                            <m:r>
                              <w:rPr>
                                <w:rFonts w:ascii="Cambria Math" w:hAnsi="Cambria Math" w:cstheme="minorBidi"/>
                                <w:sz w:val="15"/>
                                <w:szCs w:val="15"/>
                              </w:rPr>
                              <m:t>2</m:t>
                            </m:r>
                          </m:den>
                        </m:f>
                        <m:r>
                          <w:rPr>
                            <w:rFonts w:ascii="Cambria Math" w:hAnsi="Cambria Math" w:cstheme="minorBidi"/>
                            <w:sz w:val="15"/>
                            <w:szCs w:val="15"/>
                          </w:rPr>
                          <m:t>-Mg-Ba-Zn-Sr-</m:t>
                        </m:r>
                        <m:f>
                          <m:fPr>
                            <m:ctrlPr>
                              <w:rPr>
                                <w:rFonts w:ascii="Cambria Math" w:hAnsi="Cambria Math" w:cstheme="minorBidi"/>
                                <w:i/>
                                <w:iCs/>
                                <w:sz w:val="15"/>
                                <w:szCs w:val="15"/>
                              </w:rPr>
                            </m:ctrlPr>
                          </m:fPr>
                          <m:num>
                            <m:r>
                              <w:rPr>
                                <w:rFonts w:ascii="Cambria Math" w:hAnsi="Cambria Math" w:cstheme="minorBidi"/>
                                <w:sz w:val="15"/>
                                <w:szCs w:val="15"/>
                              </w:rPr>
                              <m:t>3Al</m:t>
                            </m:r>
                          </m:num>
                          <m:den>
                            <m:r>
                              <w:rPr>
                                <w:rFonts w:ascii="Cambria Math" w:hAnsi="Cambria Math" w:cstheme="minorBidi"/>
                                <w:sz w:val="15"/>
                                <w:szCs w:val="15"/>
                              </w:rPr>
                              <m:t>2</m:t>
                            </m:r>
                          </m:den>
                        </m:f>
                        <m:r>
                          <w:rPr>
                            <w:rFonts w:ascii="Cambria Math" w:hAnsi="Cambria Math" w:cstheme="minorBidi"/>
                            <w:sz w:val="15"/>
                            <w:szCs w:val="15"/>
                          </w:rPr>
                          <m:t>-</m:t>
                        </m:r>
                        <m:f>
                          <m:fPr>
                            <m:ctrlPr>
                              <w:rPr>
                                <w:rFonts w:ascii="Cambria Math" w:hAnsi="Cambria Math" w:cstheme="minorBidi"/>
                                <w:i/>
                                <w:iCs/>
                                <w:sz w:val="15"/>
                                <w:szCs w:val="15"/>
                              </w:rPr>
                            </m:ctrlPr>
                          </m:fPr>
                          <m:num>
                            <m:r>
                              <w:rPr>
                                <w:rFonts w:ascii="Cambria Math" w:hAnsi="Cambria Math" w:cstheme="minorBidi"/>
                                <w:sz w:val="15"/>
                                <w:szCs w:val="15"/>
                              </w:rPr>
                              <m:t>3B</m:t>
                            </m:r>
                          </m:num>
                          <m:den>
                            <m:r>
                              <w:rPr>
                                <w:rFonts w:ascii="Cambria Math" w:hAnsi="Cambria Math" w:cstheme="minorBidi"/>
                                <w:sz w:val="15"/>
                                <w:szCs w:val="15"/>
                              </w:rPr>
                              <m:t>2</m:t>
                            </m:r>
                          </m:den>
                        </m:f>
                        <m:r>
                          <w:rPr>
                            <w:rFonts w:ascii="Cambria Math" w:hAnsi="Cambria Math" w:cstheme="minorBidi"/>
                            <w:sz w:val="15"/>
                            <w:szCs w:val="15"/>
                          </w:rPr>
                          <m:t>-2Pb</m:t>
                        </m:r>
                      </m:num>
                      <m:den>
                        <m:r>
                          <w:rPr>
                            <w:rFonts w:ascii="Cambria Math" w:hAnsi="Cambria Math" w:cstheme="minorBidi"/>
                            <w:sz w:val="15"/>
                            <w:szCs w:val="15"/>
                          </w:rPr>
                          <m:t>molecular weight</m:t>
                        </m:r>
                      </m:den>
                    </m:f>
                  </m:e>
                </m:d>
                <m:r>
                  <w:rPr>
                    <w:rFonts w:ascii="Cambria Math" w:hAnsi="Cambria Math" w:cstheme="minorBidi"/>
                    <w:sz w:val="15"/>
                    <w:szCs w:val="15"/>
                  </w:rPr>
                  <m:t>×100</m:t>
                </m:r>
              </m:oMath>
            </m:oMathPara>
          </w:p>
        </w:tc>
        <w:tc>
          <w:tcPr>
            <w:tcW w:w="5670" w:type="dxa"/>
          </w:tcPr>
          <w:p w14:paraId="17C4C39C" w14:textId="6052E0C5" w:rsidR="00200168" w:rsidRDefault="0081090E" w:rsidP="00B07415">
            <w:r>
              <w:t xml:space="preserve">Oxygen balance formula for a non-ideal </w:t>
            </w:r>
            <w:r w:rsidR="00363D3F">
              <w:t>explosive</w:t>
            </w:r>
            <w:r w:rsidR="00CE2D0E">
              <w:t xml:space="preserve"> – by atom</w:t>
            </w:r>
          </w:p>
        </w:tc>
      </w:tr>
      <w:tr w:rsidR="00682799" w14:paraId="00266A38" w14:textId="77777777" w:rsidTr="00B40516">
        <w:tc>
          <w:tcPr>
            <w:tcW w:w="562" w:type="dxa"/>
          </w:tcPr>
          <w:p w14:paraId="78ADE350" w14:textId="5CC5A7E8" w:rsidR="00682799" w:rsidRDefault="00682799" w:rsidP="00682799">
            <w:r>
              <w:t>2</w:t>
            </w:r>
          </w:p>
        </w:tc>
        <w:tc>
          <w:tcPr>
            <w:tcW w:w="7655" w:type="dxa"/>
          </w:tcPr>
          <w:p w14:paraId="41F65B8A" w14:textId="695E4C95" w:rsidR="00682799" w:rsidRDefault="00682799" w:rsidP="00682799">
            <w:pPr>
              <w:rPr>
                <w:sz w:val="15"/>
                <w:szCs w:val="15"/>
              </w:rPr>
            </w:pPr>
            <m:oMathPara>
              <m:oMath>
                <m:r>
                  <w:rPr>
                    <w:rFonts w:ascii="Cambria Math" w:eastAsiaTheme="minorEastAsia" w:hAnsi="Cambria Math" w:cstheme="minorBidi"/>
                    <w:sz w:val="15"/>
                    <w:szCs w:val="15"/>
                  </w:rPr>
                  <m:t xml:space="preserve">∴Ω= </m:t>
                </m:r>
                <m:f>
                  <m:fPr>
                    <m:ctrlPr>
                      <w:rPr>
                        <w:rFonts w:ascii="Cambria Math" w:eastAsiaTheme="minorEastAsia" w:hAnsi="Cambria Math" w:cstheme="minorBidi"/>
                        <w:i/>
                        <w:iCs/>
                        <w:sz w:val="15"/>
                        <w:szCs w:val="15"/>
                      </w:rPr>
                    </m:ctrlPr>
                  </m:fPr>
                  <m:num>
                    <m:r>
                      <w:rPr>
                        <w:rFonts w:ascii="Cambria Math" w:eastAsiaTheme="minorEastAsia" w:hAnsi="Cambria Math" w:cstheme="minorBidi"/>
                        <w:sz w:val="15"/>
                        <w:szCs w:val="15"/>
                      </w:rPr>
                      <m:t>15.999</m:t>
                    </m:r>
                    <m:d>
                      <m:dPr>
                        <m:ctrlPr>
                          <w:rPr>
                            <w:rFonts w:ascii="Cambria Math" w:eastAsiaTheme="minorEastAsia" w:hAnsi="Cambria Math" w:cstheme="minorBidi"/>
                            <w:i/>
                            <w:iCs/>
                            <w:sz w:val="15"/>
                            <w:szCs w:val="15"/>
                          </w:rPr>
                        </m:ctrlPr>
                      </m:dPr>
                      <m:e>
                        <m:r>
                          <w:rPr>
                            <w:rFonts w:ascii="Cambria Math" w:eastAsiaTheme="minorEastAsia" w:hAnsi="Cambria Math" w:cstheme="minorBidi"/>
                            <w:sz w:val="15"/>
                            <w:szCs w:val="15"/>
                          </w:rPr>
                          <m:t>d-2a-</m:t>
                        </m:r>
                        <m:f>
                          <m:fPr>
                            <m:ctrlPr>
                              <w:rPr>
                                <w:rFonts w:ascii="Cambria Math" w:eastAsiaTheme="minorEastAsia" w:hAnsi="Cambria Math" w:cstheme="minorBidi"/>
                                <w:i/>
                                <w:iCs/>
                                <w:sz w:val="15"/>
                                <w:szCs w:val="15"/>
                              </w:rPr>
                            </m:ctrlPr>
                          </m:fPr>
                          <m:num>
                            <m:r>
                              <w:rPr>
                                <w:rFonts w:ascii="Cambria Math" w:eastAsiaTheme="minorEastAsia" w:hAnsi="Cambria Math" w:cstheme="minorBidi"/>
                                <w:sz w:val="15"/>
                                <w:szCs w:val="15"/>
                              </w:rPr>
                              <m:t>b</m:t>
                            </m:r>
                          </m:num>
                          <m:den>
                            <m:r>
                              <w:rPr>
                                <w:rFonts w:ascii="Cambria Math" w:eastAsiaTheme="minorEastAsia" w:hAnsi="Cambria Math" w:cstheme="minorBidi"/>
                                <w:sz w:val="15"/>
                                <w:szCs w:val="15"/>
                              </w:rPr>
                              <m:t>2</m:t>
                            </m:r>
                          </m:den>
                        </m:f>
                        <m:r>
                          <w:rPr>
                            <w:rFonts w:ascii="Cambria Math" w:eastAsiaTheme="minorEastAsia" w:hAnsi="Cambria Math" w:cstheme="minorBidi"/>
                            <w:sz w:val="15"/>
                            <w:szCs w:val="15"/>
                          </w:rPr>
                          <m:t>+(2</m:t>
                        </m:r>
                        <m:nary>
                          <m:naryPr>
                            <m:chr m:val="∑"/>
                            <m:limLoc m:val="undOvr"/>
                            <m:subHide m:val="1"/>
                            <m:supHide m:val="1"/>
                            <m:ctrlPr>
                              <w:rPr>
                                <w:rFonts w:ascii="Cambria Math" w:eastAsiaTheme="minorEastAsia" w:hAnsi="Cambria Math" w:cstheme="minorBidi"/>
                                <w:i/>
                                <w:iCs/>
                                <w:sz w:val="15"/>
                                <w:szCs w:val="15"/>
                              </w:rPr>
                            </m:ctrlPr>
                          </m:naryPr>
                          <m:sub/>
                          <m:sup/>
                          <m:e>
                            <m:r>
                              <w:rPr>
                                <w:rFonts w:ascii="Cambria Math" w:eastAsiaTheme="minorEastAsia" w:hAnsi="Cambria Math" w:cstheme="minorBidi"/>
                                <w:sz w:val="15"/>
                                <w:szCs w:val="15"/>
                              </w:rPr>
                              <m:t>Valence(±4)+</m:t>
                            </m:r>
                            <m:f>
                              <m:fPr>
                                <m:type m:val="skw"/>
                                <m:ctrlPr>
                                  <w:rPr>
                                    <w:rFonts w:ascii="Cambria Math" w:eastAsiaTheme="minorEastAsia" w:hAnsi="Cambria Math" w:cstheme="minorBidi"/>
                                    <w:i/>
                                    <w:iCs/>
                                    <w:sz w:val="15"/>
                                    <w:szCs w:val="15"/>
                                  </w:rPr>
                                </m:ctrlPr>
                              </m:fPr>
                              <m:num>
                                <m:r>
                                  <w:rPr>
                                    <w:rFonts w:ascii="Cambria Math" w:eastAsiaTheme="minorEastAsia" w:hAnsi="Cambria Math" w:cstheme="minorBidi"/>
                                    <w:sz w:val="15"/>
                                    <w:szCs w:val="15"/>
                                  </w:rPr>
                                  <m:t>3</m:t>
                                </m:r>
                              </m:num>
                              <m:den>
                                <m:r>
                                  <w:rPr>
                                    <w:rFonts w:ascii="Cambria Math" w:eastAsiaTheme="minorEastAsia" w:hAnsi="Cambria Math" w:cstheme="minorBidi"/>
                                    <w:sz w:val="15"/>
                                    <w:szCs w:val="15"/>
                                  </w:rPr>
                                  <m:t>2</m:t>
                                </m:r>
                              </m:den>
                            </m:f>
                            <m:nary>
                              <m:naryPr>
                                <m:chr m:val="∑"/>
                                <m:limLoc m:val="undOvr"/>
                                <m:subHide m:val="1"/>
                                <m:supHide m:val="1"/>
                                <m:ctrlPr>
                                  <w:rPr>
                                    <w:rFonts w:ascii="Cambria Math" w:eastAsiaTheme="minorEastAsia" w:hAnsi="Cambria Math" w:cstheme="minorBidi"/>
                                    <w:i/>
                                    <w:iCs/>
                                    <w:sz w:val="15"/>
                                    <w:szCs w:val="15"/>
                                  </w:rPr>
                                </m:ctrlPr>
                              </m:naryPr>
                              <m:sub/>
                              <m:sup/>
                              <m:e>
                                <m:r>
                                  <w:rPr>
                                    <w:rFonts w:ascii="Cambria Math" w:eastAsiaTheme="minorEastAsia" w:hAnsi="Cambria Math" w:cstheme="minorBidi"/>
                                    <w:sz w:val="15"/>
                                    <w:szCs w:val="15"/>
                                  </w:rPr>
                                  <m:t xml:space="preserve">Valence(±3)+ </m:t>
                                </m:r>
                                <m:nary>
                                  <m:naryPr>
                                    <m:chr m:val="∑"/>
                                    <m:limLoc m:val="undOvr"/>
                                    <m:subHide m:val="1"/>
                                    <m:supHide m:val="1"/>
                                    <m:ctrlPr>
                                      <w:rPr>
                                        <w:rFonts w:ascii="Cambria Math" w:eastAsiaTheme="minorEastAsia" w:hAnsi="Cambria Math" w:cstheme="minorBidi"/>
                                        <w:i/>
                                        <w:iCs/>
                                        <w:sz w:val="15"/>
                                        <w:szCs w:val="15"/>
                                      </w:rPr>
                                    </m:ctrlPr>
                                  </m:naryPr>
                                  <m:sub/>
                                  <m:sup/>
                                  <m:e>
                                    <m:r>
                                      <w:rPr>
                                        <w:rFonts w:ascii="Cambria Math" w:eastAsiaTheme="minorEastAsia" w:hAnsi="Cambria Math" w:cstheme="minorBidi"/>
                                        <w:sz w:val="15"/>
                                        <w:szCs w:val="15"/>
                                      </w:rPr>
                                      <m:t>Valence(±2)</m:t>
                                    </m:r>
                                  </m:e>
                                </m:nary>
                                <m:r>
                                  <w:rPr>
                                    <w:rFonts w:ascii="Cambria Math" w:eastAsiaTheme="minorEastAsia" w:hAnsi="Cambria Math" w:cstheme="minorBidi"/>
                                    <w:sz w:val="15"/>
                                    <w:szCs w:val="15"/>
                                  </w:rPr>
                                  <m:t xml:space="preserve">+ </m:t>
                                </m:r>
                                <m:f>
                                  <m:fPr>
                                    <m:type m:val="skw"/>
                                    <m:ctrlPr>
                                      <w:rPr>
                                        <w:rFonts w:ascii="Cambria Math" w:eastAsiaTheme="minorEastAsia" w:hAnsi="Cambria Math" w:cstheme="minorBidi"/>
                                        <w:i/>
                                        <w:iCs/>
                                        <w:sz w:val="15"/>
                                        <w:szCs w:val="15"/>
                                      </w:rPr>
                                    </m:ctrlPr>
                                  </m:fPr>
                                  <m:num>
                                    <m:r>
                                      <w:rPr>
                                        <w:rFonts w:ascii="Cambria Math" w:eastAsiaTheme="minorEastAsia" w:hAnsi="Cambria Math" w:cstheme="minorBidi"/>
                                        <w:sz w:val="15"/>
                                        <w:szCs w:val="15"/>
                                      </w:rPr>
                                      <m:t>1</m:t>
                                    </m:r>
                                  </m:num>
                                  <m:den>
                                    <m:r>
                                      <w:rPr>
                                        <w:rFonts w:ascii="Cambria Math" w:eastAsiaTheme="minorEastAsia" w:hAnsi="Cambria Math" w:cstheme="minorBidi"/>
                                        <w:sz w:val="15"/>
                                        <w:szCs w:val="15"/>
                                      </w:rPr>
                                      <m:t>2</m:t>
                                    </m:r>
                                  </m:den>
                                </m:f>
                                <m:nary>
                                  <m:naryPr>
                                    <m:chr m:val="∑"/>
                                    <m:limLoc m:val="undOvr"/>
                                    <m:subHide m:val="1"/>
                                    <m:supHide m:val="1"/>
                                    <m:ctrlPr>
                                      <w:rPr>
                                        <w:rFonts w:ascii="Cambria Math" w:eastAsiaTheme="minorEastAsia" w:hAnsi="Cambria Math" w:cstheme="minorBidi"/>
                                        <w:i/>
                                        <w:iCs/>
                                        <w:sz w:val="15"/>
                                        <w:szCs w:val="15"/>
                                      </w:rPr>
                                    </m:ctrlPr>
                                  </m:naryPr>
                                  <m:sub/>
                                  <m:sup/>
                                  <m:e>
                                    <m:r>
                                      <w:rPr>
                                        <w:rFonts w:ascii="Cambria Math" w:eastAsiaTheme="minorEastAsia" w:hAnsi="Cambria Math" w:cstheme="minorBidi"/>
                                        <w:sz w:val="15"/>
                                        <w:szCs w:val="15"/>
                                      </w:rPr>
                                      <m:t>Valence(±1)+…)</m:t>
                                    </m:r>
                                  </m:e>
                                </m:nary>
                                <m:r>
                                  <w:rPr>
                                    <w:rFonts w:ascii="Cambria Math" w:eastAsiaTheme="minorEastAsia" w:hAnsi="Cambria Math" w:cstheme="minorBidi"/>
                                    <w:sz w:val="15"/>
                                    <w:szCs w:val="15"/>
                                  </w:rPr>
                                  <m:t xml:space="preserve"> </m:t>
                                </m:r>
                              </m:e>
                            </m:nary>
                          </m:e>
                        </m:nary>
                      </m:e>
                    </m:d>
                  </m:num>
                  <m:den>
                    <m:r>
                      <w:rPr>
                        <w:rFonts w:ascii="Cambria Math" w:eastAsiaTheme="minorEastAsia" w:hAnsi="Cambria Math" w:cstheme="minorBidi"/>
                        <w:sz w:val="15"/>
                        <w:szCs w:val="15"/>
                      </w:rPr>
                      <m:t>molecular weight</m:t>
                    </m:r>
                  </m:den>
                </m:f>
                <m:r>
                  <w:rPr>
                    <w:rFonts w:ascii="Cambria Math" w:eastAsiaTheme="minorEastAsia" w:hAnsi="Cambria Math" w:cstheme="minorBidi"/>
                    <w:sz w:val="15"/>
                    <w:szCs w:val="15"/>
                  </w:rPr>
                  <m:t>×100</m:t>
                </m:r>
              </m:oMath>
            </m:oMathPara>
          </w:p>
        </w:tc>
        <w:tc>
          <w:tcPr>
            <w:tcW w:w="5670" w:type="dxa"/>
          </w:tcPr>
          <w:p w14:paraId="23229121" w14:textId="59584D1C" w:rsidR="00682799" w:rsidRDefault="00CE2D0E" w:rsidP="00682799">
            <w:r>
              <w:t>Oxygen balance formula for a non-ideal explosive – by valence</w:t>
            </w:r>
          </w:p>
        </w:tc>
      </w:tr>
      <w:tr w:rsidR="00200168" w14:paraId="602E9F9B" w14:textId="77777777" w:rsidTr="00B40516">
        <w:tc>
          <w:tcPr>
            <w:tcW w:w="562" w:type="dxa"/>
          </w:tcPr>
          <w:p w14:paraId="65E79E80" w14:textId="4C6CE3AD" w:rsidR="00200168" w:rsidRDefault="00A02E52" w:rsidP="00B07415">
            <w:r>
              <w:t>6</w:t>
            </w:r>
          </w:p>
        </w:tc>
        <w:tc>
          <w:tcPr>
            <w:tcW w:w="7655" w:type="dxa"/>
          </w:tcPr>
          <w:p w14:paraId="01B88E43" w14:textId="7154A933" w:rsidR="00200168" w:rsidRDefault="00986730" w:rsidP="00B07415">
            <m:oMathPara>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e</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=0.1687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r>
                  <m:rPr>
                    <m:sty m:val="p"/>
                  </m:rPr>
                  <w:rPr>
                    <w:rFonts w:ascii="Cambria Math" w:eastAsiaTheme="minorEastAsia" w:hAnsi="Cambria Math" w:cstheme="majorBidi"/>
                    <w:sz w:val="22"/>
                    <w:szCs w:val="22"/>
                  </w:rPr>
                  <m:t xml:space="preserve">    </m:t>
                </m:r>
              </m:oMath>
            </m:oMathPara>
          </w:p>
        </w:tc>
        <w:tc>
          <w:tcPr>
            <w:tcW w:w="5670" w:type="dxa"/>
          </w:tcPr>
          <w:p w14:paraId="20365A30" w14:textId="29F1754B" w:rsidR="00200168" w:rsidRDefault="000329C0" w:rsidP="00B07415">
            <w:r>
              <w:t>E</w:t>
            </w:r>
            <w:r w:rsidR="0088065C">
              <w:t>xperimental apparent crater volume in asphalt for hexahedral charges</w:t>
            </w:r>
            <w:r w:rsidR="00997690">
              <w:t xml:space="preserve"> (surface detonation L:H </w:t>
            </w:r>
            <w:r w:rsidR="00047EA1">
              <w:t>&lt;1.5)</w:t>
            </w:r>
          </w:p>
        </w:tc>
      </w:tr>
      <w:tr w:rsidR="00200168" w14:paraId="1CBB6ECB" w14:textId="77777777" w:rsidTr="00B40516">
        <w:tc>
          <w:tcPr>
            <w:tcW w:w="562" w:type="dxa"/>
          </w:tcPr>
          <w:p w14:paraId="77ADE8AE" w14:textId="7173FFC7" w:rsidR="00200168" w:rsidRDefault="00A02E52" w:rsidP="00B07415">
            <w:r>
              <w:t>6</w:t>
            </w:r>
          </w:p>
        </w:tc>
        <w:tc>
          <w:tcPr>
            <w:tcW w:w="7655" w:type="dxa"/>
          </w:tcPr>
          <w:p w14:paraId="65C44036" w14:textId="56850DA4" w:rsidR="00200168" w:rsidRDefault="00986730" w:rsidP="00B07415">
            <m:oMathPara>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=0.175</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+3×</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10</m:t>
                    </m:r>
                  </m:e>
                  <m:sup>
                    <m:r>
                      <w:rPr>
                        <w:rFonts w:ascii="Cambria Math" w:eastAsiaTheme="minorEastAsia" w:hAnsi="Cambria Math" w:cstheme="majorBidi"/>
                        <w:sz w:val="22"/>
                        <w:szCs w:val="22"/>
                      </w:rPr>
                      <m:t>-16</m:t>
                    </m:r>
                  </m:sup>
                </m:sSup>
              </m:oMath>
            </m:oMathPara>
          </w:p>
        </w:tc>
        <w:tc>
          <w:tcPr>
            <w:tcW w:w="5670" w:type="dxa"/>
          </w:tcPr>
          <w:p w14:paraId="34E05220" w14:textId="786BFA5B" w:rsidR="00200168" w:rsidRDefault="00A91E89" w:rsidP="00B07415">
            <w:r>
              <w:t>T</w:t>
            </w:r>
            <w:r w:rsidR="00997690">
              <w:t>heoretical apparent crater volume for the same spher</w:t>
            </w:r>
            <w:r w:rsidR="0081090E">
              <w:t>ical mass of explosive</w:t>
            </w:r>
            <w:r w:rsidR="00997690">
              <w:t xml:space="preserve"> (surface detonation)</w:t>
            </w:r>
          </w:p>
        </w:tc>
      </w:tr>
      <w:tr w:rsidR="00200168" w14:paraId="15EB9D88" w14:textId="77777777" w:rsidTr="00B40516">
        <w:tc>
          <w:tcPr>
            <w:tcW w:w="562" w:type="dxa"/>
          </w:tcPr>
          <w:p w14:paraId="5D961B11" w14:textId="59B042D6" w:rsidR="00200168" w:rsidRDefault="00A02E52" w:rsidP="00B07415">
            <w:r>
              <w:t>6</w:t>
            </w:r>
          </w:p>
        </w:tc>
        <w:tc>
          <w:tcPr>
            <w:tcW w:w="7655" w:type="dxa"/>
          </w:tcPr>
          <w:p w14:paraId="6299334A" w14:textId="22876CF6" w:rsidR="00200168" w:rsidRDefault="00986730" w:rsidP="00B07415">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r>
                  <w:rPr>
                    <w:rFonts w:ascii="Cambria Math" w:eastAsiaTheme="minorEastAsia" w:hAnsi="Cambria Math" w:cstheme="majorBidi"/>
                    <w:sz w:val="22"/>
                    <w:szCs w:val="22"/>
                  </w:rPr>
                  <m:t>=0.339</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oMath>
            </m:oMathPara>
          </w:p>
        </w:tc>
        <w:tc>
          <w:tcPr>
            <w:tcW w:w="5670" w:type="dxa"/>
          </w:tcPr>
          <w:p w14:paraId="2A518F1A" w14:textId="665FFC70" w:rsidR="00200168" w:rsidRDefault="00047EA1" w:rsidP="00B07415">
            <w:r>
              <w:t xml:space="preserve">Comparison of the </w:t>
            </w:r>
            <w:r w:rsidR="00A10F95">
              <w:t>apparent volume of a crater from a hexahedral charge on asphalt, and that of a spherical charge</w:t>
            </w:r>
            <w:r w:rsidR="00A728DA">
              <w:t xml:space="preserve"> in the same medium</w:t>
            </w:r>
          </w:p>
        </w:tc>
      </w:tr>
      <w:tr w:rsidR="00200168" w14:paraId="74133215" w14:textId="77777777" w:rsidTr="00B40516">
        <w:tc>
          <w:tcPr>
            <w:tcW w:w="562" w:type="dxa"/>
          </w:tcPr>
          <w:p w14:paraId="0B073005" w14:textId="4D12CC12" w:rsidR="00200168" w:rsidRDefault="00A02E52" w:rsidP="00B07415">
            <w:r>
              <w:t>6</w:t>
            </w:r>
          </w:p>
        </w:tc>
        <w:tc>
          <w:tcPr>
            <w:tcW w:w="7655" w:type="dxa"/>
          </w:tcPr>
          <w:p w14:paraId="2DC9D97A" w14:textId="6F121011" w:rsidR="00200168" w:rsidRDefault="00986730" w:rsidP="00B07415">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r>
                  <w:rPr>
                    <w:rFonts w:ascii="Cambria Math" w:eastAsiaTheme="minorEastAsia" w:hAnsi="Cambria Math" w:cstheme="majorBidi"/>
                    <w:sz w:val="22"/>
                    <w:szCs w:val="22"/>
                  </w:rPr>
                  <m:t>≈3</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r>
                  <m:rPr>
                    <m:sty m:val="p"/>
                  </m:rPr>
                  <w:rPr>
                    <w:rFonts w:ascii="Cambria Math" w:eastAsiaTheme="minorEastAsia" w:hAnsi="Cambria Math" w:cstheme="majorBidi"/>
                    <w:sz w:val="22"/>
                    <w:szCs w:val="22"/>
                  </w:rPr>
                  <m:t xml:space="preserve"> </m:t>
                </m:r>
                <m:r>
                  <w:rPr>
                    <w:rFonts w:ascii="Cambria Math" w:eastAsiaTheme="minorEastAsia" w:hAnsi="Cambria Math" w:cstheme="majorBidi"/>
                    <w:sz w:val="22"/>
                    <w:szCs w:val="22"/>
                  </w:rPr>
                  <m:t xml:space="preserve">             </m:t>
                </m:r>
              </m:oMath>
            </m:oMathPara>
          </w:p>
        </w:tc>
        <w:tc>
          <w:tcPr>
            <w:tcW w:w="5670" w:type="dxa"/>
          </w:tcPr>
          <w:p w14:paraId="33A8F6DC" w14:textId="777C3BB6" w:rsidR="00200168" w:rsidRDefault="00A10F95" w:rsidP="00B07415">
            <w:r>
              <w:t>The relationship between crate</w:t>
            </w:r>
            <w:r w:rsidR="00A91E89">
              <w:t>rs</w:t>
            </w:r>
            <w:r>
              <w:t xml:space="preserve"> from surface explosions of hexahedral charges on asphalt and alluvial soil</w:t>
            </w:r>
          </w:p>
        </w:tc>
      </w:tr>
      <w:tr w:rsidR="00530E7D" w14:paraId="20A448C7" w14:textId="77777777" w:rsidTr="00B40516">
        <w:tc>
          <w:tcPr>
            <w:tcW w:w="562" w:type="dxa"/>
          </w:tcPr>
          <w:p w14:paraId="246BC9BC" w14:textId="28CA2BB7" w:rsidR="00530E7D" w:rsidRDefault="00A02E52" w:rsidP="00B07415">
            <w:r>
              <w:t>7</w:t>
            </w:r>
          </w:p>
        </w:tc>
        <w:tc>
          <w:tcPr>
            <w:tcW w:w="7655" w:type="dxa"/>
          </w:tcPr>
          <w:p w14:paraId="5627055E" w14:textId="0327CC02" w:rsidR="00530E7D" w:rsidRDefault="00986730" w:rsidP="00B07415">
            <w:pPr>
              <w:rPr>
                <w:sz w:val="22"/>
                <w:szCs w:val="22"/>
              </w:rPr>
            </w:pPr>
            <m:oMathPara>
              <m:oMath>
                <m:f>
                  <m:fPr>
                    <m:ctrlPr>
                      <w:rPr>
                        <w:rFonts w:ascii="Cambria Math" w:eastAsiaTheme="minorEastAsia" w:hAnsi="Cambria Math" w:cstheme="minorBidi"/>
                        <w:i/>
                      </w:rPr>
                    </m:ctrlPr>
                  </m:fPr>
                  <m:num>
                    <m:r>
                      <w:rPr>
                        <w:rFonts w:ascii="Cambria Math" w:eastAsiaTheme="minorEastAsia" w:hAnsi="Cambria Math" w:cstheme="minorBidi"/>
                      </w:rPr>
                      <m:t>R</m:t>
                    </m:r>
                  </m:num>
                  <m:den>
                    <m:r>
                      <w:rPr>
                        <w:rFonts w:ascii="Cambria Math" w:eastAsiaTheme="minorEastAsia" w:hAnsi="Cambria Math" w:cstheme="minorBidi"/>
                      </w:rPr>
                      <m:t>d</m:t>
                    </m:r>
                  </m:den>
                </m:f>
                <m:r>
                  <m:rPr>
                    <m:sty m:val="p"/>
                  </m:rPr>
                  <w:rPr>
                    <w:rFonts w:ascii="Cambria Math" w:eastAsiaTheme="minorEastAsia" w:hAnsi="Cambria Math" w:cstheme="minorBidi"/>
                  </w:rPr>
                  <m:t>=f</m:t>
                </m:r>
                <m:d>
                  <m:dPr>
                    <m:ctrlPr>
                      <w:rPr>
                        <w:rFonts w:ascii="Cambria Math" w:eastAsiaTheme="minorEastAsia" w:hAnsi="Cambria Math" w:cstheme="minorBidi"/>
                      </w:rPr>
                    </m:ctrlPr>
                  </m:dPr>
                  <m:e>
                    <m:f>
                      <m:fPr>
                        <m:ctrlPr>
                          <w:rPr>
                            <w:rFonts w:ascii="Cambria Math" w:eastAsiaTheme="minorEastAsia" w:hAnsi="Cambria Math" w:cstheme="minorBidi"/>
                            <w:i/>
                          </w:rPr>
                        </m:ctrlPr>
                      </m:fPr>
                      <m:num>
                        <m:sSup>
                          <m:sSupPr>
                            <m:ctrlPr>
                              <w:rPr>
                                <w:rFonts w:ascii="Cambria Math" w:eastAsiaTheme="minorEastAsia" w:hAnsi="Cambria Math" w:cstheme="minorBidi"/>
                                <w:i/>
                              </w:rPr>
                            </m:ctrlPr>
                          </m:sSupPr>
                          <m:e>
                            <m:r>
                              <w:rPr>
                                <w:rFonts w:ascii="Cambria Math" w:eastAsiaTheme="minorEastAsia" w:hAnsi="Cambria Math" w:cstheme="minorBidi"/>
                              </w:rPr>
                              <m:t>W</m:t>
                            </m:r>
                          </m:e>
                          <m:sup>
                            <m:r>
                              <w:rPr>
                                <w:rFonts w:ascii="Cambria Math" w:eastAsiaTheme="minorEastAsia" w:hAnsi="Cambria Math" w:cstheme="minorBidi"/>
                              </w:rPr>
                              <m:t>7/24</m:t>
                            </m:r>
                          </m:sup>
                        </m:sSup>
                      </m:num>
                      <m:den>
                        <m:sSup>
                          <m:sSupPr>
                            <m:ctrlPr>
                              <w:rPr>
                                <w:rFonts w:ascii="Cambria Math" w:eastAsiaTheme="minorEastAsia" w:hAnsi="Cambria Math" w:cstheme="minorBidi"/>
                                <w:i/>
                              </w:rPr>
                            </m:ctrlPr>
                          </m:sSupPr>
                          <m:e>
                            <m:r>
                              <w:rPr>
                                <w:rFonts w:ascii="Cambria Math" w:eastAsiaTheme="minorEastAsia" w:hAnsi="Cambria Math" w:cstheme="minorBidi"/>
                              </w:rPr>
                              <m:t>ρ</m:t>
                            </m:r>
                          </m:e>
                          <m:sup>
                            <m:r>
                              <w:rPr>
                                <w:rFonts w:ascii="Cambria Math" w:eastAsiaTheme="minorEastAsia" w:hAnsi="Cambria Math" w:cstheme="minorBidi"/>
                              </w:rPr>
                              <m:t>7/24</m:t>
                            </m:r>
                          </m:sup>
                        </m:sSup>
                        <m:sSup>
                          <m:sSupPr>
                            <m:ctrlPr>
                              <w:rPr>
                                <w:rFonts w:ascii="Cambria Math" w:eastAsiaTheme="minorEastAsia" w:hAnsi="Cambria Math" w:cstheme="minorBidi"/>
                                <w:i/>
                              </w:rPr>
                            </m:ctrlPr>
                          </m:sSupPr>
                          <m:e>
                            <m:r>
                              <w:rPr>
                                <w:rFonts w:ascii="Cambria Math" w:eastAsiaTheme="minorEastAsia" w:hAnsi="Cambria Math" w:cstheme="minorBidi"/>
                              </w:rPr>
                              <m:t>g</m:t>
                            </m:r>
                          </m:e>
                          <m:sup>
                            <m:r>
                              <w:rPr>
                                <w:rFonts w:ascii="Cambria Math" w:eastAsiaTheme="minorEastAsia" w:hAnsi="Cambria Math" w:cstheme="minorBidi"/>
                              </w:rPr>
                              <m:t>1/8</m:t>
                            </m:r>
                          </m:sup>
                        </m:sSup>
                        <m:sSup>
                          <m:sSupPr>
                            <m:ctrlPr>
                              <w:rPr>
                                <w:rFonts w:ascii="Cambria Math" w:eastAsiaTheme="minorEastAsia" w:hAnsi="Cambria Math" w:cstheme="minorBidi"/>
                                <w:i/>
                              </w:rPr>
                            </m:ctrlPr>
                          </m:sSupPr>
                          <m:e>
                            <m:r>
                              <w:rPr>
                                <w:rFonts w:ascii="Cambria Math" w:eastAsiaTheme="minorEastAsia" w:hAnsi="Cambria Math" w:cstheme="minorBidi"/>
                              </w:rPr>
                              <m:t>c</m:t>
                            </m:r>
                          </m:e>
                          <m:sup>
                            <m:r>
                              <w:rPr>
                                <w:rFonts w:ascii="Cambria Math" w:eastAsiaTheme="minorEastAsia" w:hAnsi="Cambria Math" w:cstheme="minorBidi"/>
                              </w:rPr>
                              <m:t>1/3</m:t>
                            </m:r>
                          </m:sup>
                        </m:sSup>
                        <m:r>
                          <w:rPr>
                            <w:rFonts w:ascii="Cambria Math" w:eastAsiaTheme="minorEastAsia" w:hAnsi="Cambria Math" w:cstheme="minorBidi"/>
                          </w:rPr>
                          <m:t>d</m:t>
                        </m:r>
                      </m:den>
                    </m:f>
                  </m:e>
                </m:d>
              </m:oMath>
            </m:oMathPara>
          </w:p>
        </w:tc>
        <w:tc>
          <w:tcPr>
            <w:tcW w:w="5670" w:type="dxa"/>
          </w:tcPr>
          <w:p w14:paraId="3205B959" w14:textId="2517A1D3" w:rsidR="00530E7D" w:rsidRDefault="000644C5" w:rsidP="00B07415">
            <w:r>
              <w:t>The relationship of apparent radius and depth for spherical charges buried in alluvial soil, which could be adapted for hexahedral charges.</w:t>
            </w:r>
          </w:p>
        </w:tc>
      </w:tr>
    </w:tbl>
    <w:p w14:paraId="1C44EA06" w14:textId="77777777" w:rsidR="00200168" w:rsidRDefault="00200168" w:rsidP="00B07415"/>
    <w:p w14:paraId="41B27F75" w14:textId="77777777" w:rsidR="00B07415" w:rsidRDefault="00B07415" w:rsidP="00B07415"/>
    <w:p w14:paraId="06AC0647" w14:textId="77777777" w:rsidR="00DA28B2" w:rsidRPr="00A4782F" w:rsidRDefault="00DA28B2" w:rsidP="00DA28B2">
      <w:pPr>
        <w:pStyle w:val="Heading1nonumber"/>
        <w:rPr>
          <w:rFonts w:asciiTheme="minorBidi" w:hAnsiTheme="minorBidi" w:cstheme="minorBidi"/>
        </w:rPr>
        <w:sectPr w:rsidR="00DA28B2" w:rsidRPr="00A4782F" w:rsidSect="007E10A6">
          <w:pgSz w:w="16838" w:h="11906" w:orient="landscape" w:code="9"/>
          <w:pgMar w:top="1701" w:right="1701" w:bottom="1701" w:left="1701" w:header="709" w:footer="851" w:gutter="0"/>
          <w:cols w:space="708"/>
          <w:docGrid w:linePitch="360"/>
        </w:sectPr>
      </w:pPr>
      <w:bookmarkStart w:id="446" w:name="_Toc51833419"/>
    </w:p>
    <w:p w14:paraId="1079935C" w14:textId="46A81785" w:rsidR="00DA28B2" w:rsidRPr="00A4782F" w:rsidRDefault="004C2C9C" w:rsidP="00DA28B2">
      <w:pPr>
        <w:pStyle w:val="Heading1nonumber"/>
        <w:rPr>
          <w:rFonts w:asciiTheme="minorBidi" w:hAnsiTheme="minorBidi" w:cstheme="minorBidi"/>
        </w:rPr>
      </w:pPr>
      <w:bookmarkStart w:id="447" w:name="_Toc290554257"/>
      <w:bookmarkStart w:id="448" w:name="_Toc299621222"/>
      <w:bookmarkStart w:id="449" w:name="_Toc299631447"/>
      <w:bookmarkStart w:id="450" w:name="_Toc299631509"/>
      <w:bookmarkStart w:id="451" w:name="_Toc299631599"/>
      <w:bookmarkStart w:id="452" w:name="_Toc299631675"/>
      <w:bookmarkStart w:id="453" w:name="_Toc152159642"/>
      <w:r w:rsidRPr="00A4782F">
        <w:rPr>
          <w:rFonts w:asciiTheme="minorBidi" w:hAnsiTheme="minorBidi" w:cstheme="minorBidi"/>
        </w:rPr>
        <w:t>References</w:t>
      </w:r>
      <w:bookmarkEnd w:id="446"/>
      <w:bookmarkEnd w:id="447"/>
      <w:bookmarkEnd w:id="448"/>
      <w:bookmarkEnd w:id="449"/>
      <w:bookmarkEnd w:id="450"/>
      <w:bookmarkEnd w:id="451"/>
      <w:bookmarkEnd w:id="452"/>
      <w:bookmarkEnd w:id="453"/>
    </w:p>
    <w:sdt>
      <w:sdtPr>
        <w:rPr>
          <w:b/>
          <w:bCs/>
        </w:rPr>
        <w:id w:val="560058675"/>
        <w:docPartObj>
          <w:docPartGallery w:val="Bibliographies"/>
          <w:docPartUnique/>
        </w:docPartObj>
      </w:sdtPr>
      <w:sdtEndPr>
        <w:rPr>
          <w:b w:val="0"/>
          <w:bCs w:val="0"/>
        </w:rPr>
      </w:sdtEndPr>
      <w:sdtContent>
        <w:sdt>
          <w:sdtPr>
            <w:rPr>
              <w:b/>
              <w:bCs/>
            </w:rPr>
            <w:id w:val="111145805"/>
            <w:bibliography/>
          </w:sdtPr>
          <w:sdtEndPr>
            <w:rPr>
              <w:b w:val="0"/>
              <w:bCs w:val="0"/>
            </w:rPr>
          </w:sdtEndPr>
          <w:sdtContent>
            <w:p w14:paraId="3CD8BBF1" w14:textId="77777777" w:rsidR="00580D52" w:rsidRDefault="00EF4CB7" w:rsidP="00BB2F52">
              <w:pPr>
                <w:rPr>
                  <w:rFonts w:asciiTheme="minorHAnsi" w:eastAsiaTheme="minorHAnsi" w:hAnsiTheme="minorHAnsi" w:cstheme="minorBidi"/>
                  <w:noProof/>
                  <w:sz w:val="22"/>
                  <w:szCs w:val="22"/>
                </w:rPr>
              </w:pPr>
              <w:r>
                <w:rPr>
                  <w:rFonts w:cs="Arial"/>
                  <w:kern w:val="32"/>
                  <w:sz w:val="32"/>
                  <w:szCs w:val="32"/>
                </w:rPr>
                <w:fldChar w:fldCharType="begin"/>
              </w:r>
              <w:r>
                <w:instrText xml:space="preserve"> BIBLIOGRAPHY </w:instrText>
              </w:r>
              <w:r>
                <w:rPr>
                  <w:rFonts w:cs="Arial"/>
                  <w:kern w:val="32"/>
                  <w:sz w:val="32"/>
                  <w:szCs w:val="32"/>
                </w:rPr>
                <w:fldChar w:fldCharType="separate"/>
              </w:r>
            </w:p>
            <w:tbl>
              <w:tblPr>
                <w:tblW w:w="5000" w:type="pct"/>
                <w:tblCellSpacing w:w="15" w:type="dxa"/>
                <w:tblLayout w:type="fixed"/>
                <w:tblCellMar>
                  <w:top w:w="15" w:type="dxa"/>
                  <w:left w:w="15" w:type="dxa"/>
                  <w:bottom w:w="15" w:type="dxa"/>
                  <w:right w:w="15" w:type="dxa"/>
                </w:tblCellMar>
                <w:tblLook w:val="04A0" w:firstRow="1" w:lastRow="0" w:firstColumn="1" w:lastColumn="0" w:noHBand="0" w:noVBand="1"/>
              </w:tblPr>
              <w:tblGrid>
                <w:gridCol w:w="708"/>
                <w:gridCol w:w="7796"/>
              </w:tblGrid>
              <w:tr w:rsidR="00580D52" w14:paraId="6368DE27" w14:textId="77777777" w:rsidTr="004E0DA5">
                <w:trPr>
                  <w:divId w:val="615908393"/>
                  <w:tblCellSpacing w:w="15" w:type="dxa"/>
                </w:trPr>
                <w:tc>
                  <w:tcPr>
                    <w:tcW w:w="390" w:type="pct"/>
                    <w:hideMark/>
                  </w:tcPr>
                  <w:p w14:paraId="2C67D505" w14:textId="1113BA24" w:rsidR="00580D52" w:rsidRDefault="00580D52">
                    <w:pPr>
                      <w:pStyle w:val="Bibliography"/>
                      <w:rPr>
                        <w:noProof/>
                        <w:sz w:val="24"/>
                        <w:szCs w:val="24"/>
                      </w:rPr>
                    </w:pPr>
                    <w:r>
                      <w:rPr>
                        <w:noProof/>
                      </w:rPr>
                      <w:t xml:space="preserve">[1] </w:t>
                    </w:r>
                  </w:p>
                </w:tc>
                <w:tc>
                  <w:tcPr>
                    <w:tcW w:w="4557" w:type="pct"/>
                    <w:hideMark/>
                  </w:tcPr>
                  <w:p w14:paraId="2663F2DD" w14:textId="77777777" w:rsidR="00580D52" w:rsidRDefault="00580D52">
                    <w:pPr>
                      <w:pStyle w:val="Bibliography"/>
                      <w:rPr>
                        <w:noProof/>
                      </w:rPr>
                    </w:pPr>
                    <w:r>
                      <w:rPr>
                        <w:noProof/>
                      </w:rPr>
                      <w:t xml:space="preserve">R. Kipling, “I keep six honest serving men,” in </w:t>
                    </w:r>
                    <w:r>
                      <w:rPr>
                        <w:i/>
                        <w:iCs/>
                        <w:noProof/>
                      </w:rPr>
                      <w:t>Just So Stories</w:t>
                    </w:r>
                    <w:r>
                      <w:rPr>
                        <w:noProof/>
                      </w:rPr>
                      <w:t xml:space="preserve">, Macmillan, 1902. </w:t>
                    </w:r>
                  </w:p>
                </w:tc>
              </w:tr>
              <w:tr w:rsidR="00580D52" w14:paraId="69760B7A" w14:textId="77777777" w:rsidTr="004E0DA5">
                <w:trPr>
                  <w:divId w:val="615908393"/>
                  <w:tblCellSpacing w:w="15" w:type="dxa"/>
                </w:trPr>
                <w:tc>
                  <w:tcPr>
                    <w:tcW w:w="390" w:type="pct"/>
                    <w:hideMark/>
                  </w:tcPr>
                  <w:p w14:paraId="491F5E27" w14:textId="77777777" w:rsidR="00580D52" w:rsidRDefault="00580D52">
                    <w:pPr>
                      <w:pStyle w:val="Bibliography"/>
                      <w:rPr>
                        <w:noProof/>
                      </w:rPr>
                    </w:pPr>
                    <w:r>
                      <w:rPr>
                        <w:noProof/>
                      </w:rPr>
                      <w:t xml:space="preserve">[2] </w:t>
                    </w:r>
                  </w:p>
                </w:tc>
                <w:tc>
                  <w:tcPr>
                    <w:tcW w:w="4557" w:type="pct"/>
                    <w:hideMark/>
                  </w:tcPr>
                  <w:p w14:paraId="536BCBCB" w14:textId="77777777" w:rsidR="00580D52" w:rsidRDefault="00580D52">
                    <w:pPr>
                      <w:pStyle w:val="Bibliography"/>
                      <w:rPr>
                        <w:noProof/>
                      </w:rPr>
                    </w:pPr>
                    <w:r>
                      <w:rPr>
                        <w:noProof/>
                      </w:rPr>
                      <w:t>UNGA, “Countering the threat posed by improvised explosive devices,” UNSC, New York, 2020.</w:t>
                    </w:r>
                  </w:p>
                </w:tc>
              </w:tr>
              <w:tr w:rsidR="00580D52" w14:paraId="181F5543" w14:textId="77777777" w:rsidTr="004E0DA5">
                <w:trPr>
                  <w:divId w:val="615908393"/>
                  <w:tblCellSpacing w:w="15" w:type="dxa"/>
                </w:trPr>
                <w:tc>
                  <w:tcPr>
                    <w:tcW w:w="390" w:type="pct"/>
                    <w:hideMark/>
                  </w:tcPr>
                  <w:p w14:paraId="70A33443" w14:textId="77777777" w:rsidR="00580D52" w:rsidRDefault="00580D52">
                    <w:pPr>
                      <w:pStyle w:val="Bibliography"/>
                      <w:rPr>
                        <w:noProof/>
                      </w:rPr>
                    </w:pPr>
                    <w:r>
                      <w:rPr>
                        <w:noProof/>
                      </w:rPr>
                      <w:t xml:space="preserve">[3] </w:t>
                    </w:r>
                  </w:p>
                </w:tc>
                <w:tc>
                  <w:tcPr>
                    <w:tcW w:w="4557" w:type="pct"/>
                    <w:hideMark/>
                  </w:tcPr>
                  <w:p w14:paraId="4018F297" w14:textId="77777777" w:rsidR="00580D52" w:rsidRDefault="00580D52">
                    <w:pPr>
                      <w:pStyle w:val="Bibliography"/>
                      <w:rPr>
                        <w:noProof/>
                      </w:rPr>
                    </w:pPr>
                    <w:r>
                      <w:rPr>
                        <w:noProof/>
                      </w:rPr>
                      <w:t>UNCCT, “Preventing Terrorists from Acquiring Weapons: Technical guidelines to facilitate the implementation of Security Council resolution 2370 (2017) and related international standards and good practices on preventing terrorists from acquiring weapons,” UNIDIR, 3 August 2022. [Online]. Available: https://www.un.org/securitycouncil/ctc/sites/www.un.org.securitycouncil.ctc/files/files/documents/2022/Mar/technical_guidelines_to_facilitate_the_implementation_of_security_council_resolution_2370_2017_and_related_international_standards_and_good_practice. [Accessed 23 August 2023].</w:t>
                    </w:r>
                  </w:p>
                </w:tc>
              </w:tr>
              <w:tr w:rsidR="00580D52" w14:paraId="04C2B950" w14:textId="77777777" w:rsidTr="004E0DA5">
                <w:trPr>
                  <w:divId w:val="615908393"/>
                  <w:tblCellSpacing w:w="15" w:type="dxa"/>
                </w:trPr>
                <w:tc>
                  <w:tcPr>
                    <w:tcW w:w="390" w:type="pct"/>
                    <w:hideMark/>
                  </w:tcPr>
                  <w:p w14:paraId="0516ACFB" w14:textId="77777777" w:rsidR="00580D52" w:rsidRDefault="00580D52">
                    <w:pPr>
                      <w:pStyle w:val="Bibliography"/>
                      <w:rPr>
                        <w:noProof/>
                      </w:rPr>
                    </w:pPr>
                    <w:r>
                      <w:rPr>
                        <w:noProof/>
                      </w:rPr>
                      <w:t xml:space="preserve">[4] </w:t>
                    </w:r>
                  </w:p>
                </w:tc>
                <w:tc>
                  <w:tcPr>
                    <w:tcW w:w="4557" w:type="pct"/>
                    <w:hideMark/>
                  </w:tcPr>
                  <w:p w14:paraId="51F6D127" w14:textId="77777777" w:rsidR="00580D52" w:rsidRDefault="00580D52">
                    <w:pPr>
                      <w:pStyle w:val="Bibliography"/>
                      <w:rPr>
                        <w:noProof/>
                      </w:rPr>
                    </w:pPr>
                    <w:r>
                      <w:rPr>
                        <w:noProof/>
                      </w:rPr>
                      <w:t xml:space="preserve">M. Pythian, Understanding the Intelligence Cycle, London &amp; New York: Routledge, 2013. </w:t>
                    </w:r>
                  </w:p>
                </w:tc>
              </w:tr>
              <w:tr w:rsidR="00580D52" w14:paraId="267BDDD0" w14:textId="77777777" w:rsidTr="004E0DA5">
                <w:trPr>
                  <w:divId w:val="615908393"/>
                  <w:tblCellSpacing w:w="15" w:type="dxa"/>
                </w:trPr>
                <w:tc>
                  <w:tcPr>
                    <w:tcW w:w="390" w:type="pct"/>
                    <w:hideMark/>
                  </w:tcPr>
                  <w:p w14:paraId="3D4BD401" w14:textId="77777777" w:rsidR="00580D52" w:rsidRDefault="00580D52">
                    <w:pPr>
                      <w:pStyle w:val="Bibliography"/>
                      <w:rPr>
                        <w:noProof/>
                      </w:rPr>
                    </w:pPr>
                    <w:r>
                      <w:rPr>
                        <w:noProof/>
                      </w:rPr>
                      <w:t xml:space="preserve">[5] </w:t>
                    </w:r>
                  </w:p>
                </w:tc>
                <w:tc>
                  <w:tcPr>
                    <w:tcW w:w="4557" w:type="pct"/>
                    <w:hideMark/>
                  </w:tcPr>
                  <w:p w14:paraId="21110F12" w14:textId="77777777" w:rsidR="00580D52" w:rsidRDefault="00580D52">
                    <w:pPr>
                      <w:pStyle w:val="Bibliography"/>
                      <w:rPr>
                        <w:noProof/>
                      </w:rPr>
                    </w:pPr>
                    <w:r>
                      <w:rPr>
                        <w:noProof/>
                      </w:rPr>
                      <w:t>J. Dathan, “A decade of explosive violence harm,” AOAV, London, 2021.</w:t>
                    </w:r>
                  </w:p>
                </w:tc>
              </w:tr>
              <w:tr w:rsidR="00580D52" w14:paraId="3983A5BB" w14:textId="77777777" w:rsidTr="004E0DA5">
                <w:trPr>
                  <w:divId w:val="615908393"/>
                  <w:tblCellSpacing w:w="15" w:type="dxa"/>
                </w:trPr>
                <w:tc>
                  <w:tcPr>
                    <w:tcW w:w="390" w:type="pct"/>
                    <w:hideMark/>
                  </w:tcPr>
                  <w:p w14:paraId="78F937D8" w14:textId="77777777" w:rsidR="00580D52" w:rsidRDefault="00580D52">
                    <w:pPr>
                      <w:pStyle w:val="Bibliography"/>
                      <w:rPr>
                        <w:noProof/>
                      </w:rPr>
                    </w:pPr>
                    <w:r>
                      <w:rPr>
                        <w:noProof/>
                      </w:rPr>
                      <w:t xml:space="preserve">[6] </w:t>
                    </w:r>
                  </w:p>
                </w:tc>
                <w:tc>
                  <w:tcPr>
                    <w:tcW w:w="4557" w:type="pct"/>
                    <w:hideMark/>
                  </w:tcPr>
                  <w:p w14:paraId="0BE05E05" w14:textId="77777777" w:rsidR="00580D52" w:rsidRDefault="00580D52">
                    <w:pPr>
                      <w:pStyle w:val="Bibliography"/>
                      <w:rPr>
                        <w:noProof/>
                      </w:rPr>
                    </w:pPr>
                    <w:r>
                      <w:rPr>
                        <w:noProof/>
                      </w:rPr>
                      <w:t>C. Torelli, “Explosive Violence Monitor,” 2023. [Online]. Available: https://aoav.org.uk/wp-content/uploads/2023/04/explosive-violence-in-2022.pdf. [Accessed 3 September 2023].</w:t>
                    </w:r>
                  </w:p>
                </w:tc>
              </w:tr>
              <w:tr w:rsidR="00580D52" w14:paraId="45CED3B9" w14:textId="77777777" w:rsidTr="004E0DA5">
                <w:trPr>
                  <w:divId w:val="615908393"/>
                  <w:tblCellSpacing w:w="15" w:type="dxa"/>
                </w:trPr>
                <w:tc>
                  <w:tcPr>
                    <w:tcW w:w="390" w:type="pct"/>
                    <w:hideMark/>
                  </w:tcPr>
                  <w:p w14:paraId="0A79CE74" w14:textId="77777777" w:rsidR="00580D52" w:rsidRDefault="00580D52">
                    <w:pPr>
                      <w:pStyle w:val="Bibliography"/>
                      <w:rPr>
                        <w:noProof/>
                      </w:rPr>
                    </w:pPr>
                    <w:r>
                      <w:rPr>
                        <w:noProof/>
                      </w:rPr>
                      <w:t xml:space="preserve">[7] </w:t>
                    </w:r>
                  </w:p>
                </w:tc>
                <w:tc>
                  <w:tcPr>
                    <w:tcW w:w="4557" w:type="pct"/>
                    <w:hideMark/>
                  </w:tcPr>
                  <w:p w14:paraId="7DF1F19B" w14:textId="77777777" w:rsidR="00580D52" w:rsidRDefault="00580D52">
                    <w:pPr>
                      <w:pStyle w:val="Bibliography"/>
                      <w:rPr>
                        <w:noProof/>
                      </w:rPr>
                    </w:pPr>
                    <w:r>
                      <w:rPr>
                        <w:noProof/>
                      </w:rPr>
                      <w:t>I. Overton, “Report on Improvised Explosive Device (IED) Incidents for January – June 2023,” 13 June 2023. [Online]. Available: https://aoav.org.uk/2023/report-on-improvised-explosive-device-ied-incidents-for-january-june-2023/. [Accessed 3 September 2023].</w:t>
                    </w:r>
                  </w:p>
                </w:tc>
              </w:tr>
              <w:tr w:rsidR="00580D52" w14:paraId="4A325DFE" w14:textId="77777777" w:rsidTr="004E0DA5">
                <w:trPr>
                  <w:divId w:val="615908393"/>
                  <w:tblCellSpacing w:w="15" w:type="dxa"/>
                </w:trPr>
                <w:tc>
                  <w:tcPr>
                    <w:tcW w:w="390" w:type="pct"/>
                    <w:hideMark/>
                  </w:tcPr>
                  <w:p w14:paraId="2A9D4955" w14:textId="77777777" w:rsidR="00580D52" w:rsidRDefault="00580D52">
                    <w:pPr>
                      <w:pStyle w:val="Bibliography"/>
                      <w:rPr>
                        <w:noProof/>
                      </w:rPr>
                    </w:pPr>
                    <w:r>
                      <w:rPr>
                        <w:noProof/>
                      </w:rPr>
                      <w:t xml:space="preserve">[8] </w:t>
                    </w:r>
                  </w:p>
                </w:tc>
                <w:tc>
                  <w:tcPr>
                    <w:tcW w:w="4557" w:type="pct"/>
                    <w:hideMark/>
                  </w:tcPr>
                  <w:p w14:paraId="6F1315A5" w14:textId="77777777" w:rsidR="00580D52" w:rsidRDefault="00580D52">
                    <w:pPr>
                      <w:pStyle w:val="Bibliography"/>
                      <w:rPr>
                        <w:noProof/>
                      </w:rPr>
                    </w:pPr>
                    <w:r>
                      <w:rPr>
                        <w:noProof/>
                      </w:rPr>
                      <w:t xml:space="preserve">J. Johnson, “Automating the OODA loop in the age of intelligent machines: reaffirming the role of humans in command-and- control decision-making in the digital age,” </w:t>
                    </w:r>
                    <w:r>
                      <w:rPr>
                        <w:i/>
                        <w:iCs/>
                        <w:noProof/>
                      </w:rPr>
                      <w:t xml:space="preserve">Defence Studies, </w:t>
                    </w:r>
                    <w:r>
                      <w:rPr>
                        <w:noProof/>
                      </w:rPr>
                      <w:t xml:space="preserve">vol. 23, no. 1, pp. 43 - 67, 2023. </w:t>
                    </w:r>
                  </w:p>
                </w:tc>
              </w:tr>
              <w:tr w:rsidR="00580D52" w14:paraId="67773CEB" w14:textId="77777777" w:rsidTr="004E0DA5">
                <w:trPr>
                  <w:divId w:val="615908393"/>
                  <w:tblCellSpacing w:w="15" w:type="dxa"/>
                </w:trPr>
                <w:tc>
                  <w:tcPr>
                    <w:tcW w:w="390" w:type="pct"/>
                    <w:hideMark/>
                  </w:tcPr>
                  <w:p w14:paraId="094CA747" w14:textId="77777777" w:rsidR="00580D52" w:rsidRDefault="00580D52">
                    <w:pPr>
                      <w:pStyle w:val="Bibliography"/>
                      <w:rPr>
                        <w:noProof/>
                      </w:rPr>
                    </w:pPr>
                    <w:r>
                      <w:rPr>
                        <w:noProof/>
                      </w:rPr>
                      <w:t xml:space="preserve">[9] </w:t>
                    </w:r>
                  </w:p>
                </w:tc>
                <w:tc>
                  <w:tcPr>
                    <w:tcW w:w="4557" w:type="pct"/>
                    <w:hideMark/>
                  </w:tcPr>
                  <w:p w14:paraId="5CBA05A4" w14:textId="77777777" w:rsidR="00580D52" w:rsidRDefault="00580D52">
                    <w:pPr>
                      <w:pStyle w:val="Bibliography"/>
                      <w:rPr>
                        <w:noProof/>
                      </w:rPr>
                    </w:pPr>
                    <w:r>
                      <w:rPr>
                        <w:noProof/>
                      </w:rPr>
                      <w:t xml:space="preserve">OUP, Oxford English Dictionary, Oxford: Oxford University Press, 2023. </w:t>
                    </w:r>
                  </w:p>
                </w:tc>
              </w:tr>
              <w:tr w:rsidR="00580D52" w14:paraId="387FC7A3" w14:textId="77777777" w:rsidTr="004E0DA5">
                <w:trPr>
                  <w:divId w:val="615908393"/>
                  <w:tblCellSpacing w:w="15" w:type="dxa"/>
                </w:trPr>
                <w:tc>
                  <w:tcPr>
                    <w:tcW w:w="390" w:type="pct"/>
                    <w:hideMark/>
                  </w:tcPr>
                  <w:p w14:paraId="6468E321" w14:textId="77777777" w:rsidR="00580D52" w:rsidRDefault="00580D52">
                    <w:pPr>
                      <w:pStyle w:val="Bibliography"/>
                      <w:rPr>
                        <w:noProof/>
                      </w:rPr>
                    </w:pPr>
                    <w:r>
                      <w:rPr>
                        <w:noProof/>
                      </w:rPr>
                      <w:t xml:space="preserve">[10] </w:t>
                    </w:r>
                  </w:p>
                </w:tc>
                <w:tc>
                  <w:tcPr>
                    <w:tcW w:w="4557" w:type="pct"/>
                    <w:hideMark/>
                  </w:tcPr>
                  <w:p w14:paraId="26DE4813" w14:textId="77777777" w:rsidR="00580D52" w:rsidRDefault="00580D52">
                    <w:pPr>
                      <w:pStyle w:val="Bibliography"/>
                      <w:rPr>
                        <w:noProof/>
                      </w:rPr>
                    </w:pPr>
                    <w:r>
                      <w:rPr>
                        <w:noProof/>
                      </w:rPr>
                      <w:t>S. Smith, “The Challenges IEDs Pose for the Humanitarian Mine Action (HMA) Sector,” AOAV, 01 October 2021. [Online]. Available: https://aoav.org.uk/wp-content/uploads/2021/11/The-challenges-IEDs-pose-for-the-Humanitarian-Mine-Action-HMA-sector-v4.pdf. [Accessed 28 November 2023].</w:t>
                    </w:r>
                  </w:p>
                </w:tc>
              </w:tr>
              <w:tr w:rsidR="00580D52" w14:paraId="3D270D9B" w14:textId="77777777" w:rsidTr="004E0DA5">
                <w:trPr>
                  <w:divId w:val="615908393"/>
                  <w:tblCellSpacing w:w="15" w:type="dxa"/>
                </w:trPr>
                <w:tc>
                  <w:tcPr>
                    <w:tcW w:w="390" w:type="pct"/>
                    <w:hideMark/>
                  </w:tcPr>
                  <w:p w14:paraId="191A7DAD" w14:textId="77777777" w:rsidR="00580D52" w:rsidRDefault="00580D52">
                    <w:pPr>
                      <w:pStyle w:val="Bibliography"/>
                      <w:rPr>
                        <w:noProof/>
                      </w:rPr>
                    </w:pPr>
                    <w:r>
                      <w:rPr>
                        <w:noProof/>
                      </w:rPr>
                      <w:t xml:space="preserve">[11] </w:t>
                    </w:r>
                  </w:p>
                </w:tc>
                <w:tc>
                  <w:tcPr>
                    <w:tcW w:w="4557" w:type="pct"/>
                    <w:hideMark/>
                  </w:tcPr>
                  <w:p w14:paraId="285417F0" w14:textId="77777777" w:rsidR="00580D52" w:rsidRDefault="00580D52">
                    <w:pPr>
                      <w:pStyle w:val="Bibliography"/>
                      <w:rPr>
                        <w:noProof/>
                      </w:rPr>
                    </w:pPr>
                    <w:r>
                      <w:rPr>
                        <w:noProof/>
                      </w:rPr>
                      <w:t>A. van Rij, H. Bryce, B. Wilkinson and M. Vining, “Defining the device: The need for international humanitarian standards for improvised explosive device disposal,” Chatham House, London, 2017.</w:t>
                    </w:r>
                  </w:p>
                </w:tc>
              </w:tr>
              <w:tr w:rsidR="00580D52" w14:paraId="05145D6B" w14:textId="77777777" w:rsidTr="004E0DA5">
                <w:trPr>
                  <w:divId w:val="615908393"/>
                  <w:tblCellSpacing w:w="15" w:type="dxa"/>
                </w:trPr>
                <w:tc>
                  <w:tcPr>
                    <w:tcW w:w="390" w:type="pct"/>
                    <w:hideMark/>
                  </w:tcPr>
                  <w:p w14:paraId="1E41CEB9" w14:textId="77777777" w:rsidR="00580D52" w:rsidRDefault="00580D52">
                    <w:pPr>
                      <w:pStyle w:val="Bibliography"/>
                      <w:rPr>
                        <w:noProof/>
                      </w:rPr>
                    </w:pPr>
                    <w:r>
                      <w:rPr>
                        <w:noProof/>
                      </w:rPr>
                      <w:t xml:space="preserve">[12] </w:t>
                    </w:r>
                  </w:p>
                </w:tc>
                <w:tc>
                  <w:tcPr>
                    <w:tcW w:w="4557" w:type="pct"/>
                    <w:hideMark/>
                  </w:tcPr>
                  <w:p w14:paraId="5DA459C2" w14:textId="77777777" w:rsidR="00580D52" w:rsidRDefault="00580D52">
                    <w:pPr>
                      <w:pStyle w:val="Bibliography"/>
                      <w:rPr>
                        <w:noProof/>
                      </w:rPr>
                    </w:pPr>
                    <w:r>
                      <w:rPr>
                        <w:noProof/>
                      </w:rPr>
                      <w:t xml:space="preserve">A. Dolnik, Understanding Terrorist Innovation Technology, Tactics and Global Trends, London: Routledge, 2007. </w:t>
                    </w:r>
                  </w:p>
                </w:tc>
              </w:tr>
              <w:tr w:rsidR="00580D52" w14:paraId="39264638" w14:textId="77777777" w:rsidTr="004E0DA5">
                <w:trPr>
                  <w:divId w:val="615908393"/>
                  <w:tblCellSpacing w:w="15" w:type="dxa"/>
                </w:trPr>
                <w:tc>
                  <w:tcPr>
                    <w:tcW w:w="390" w:type="pct"/>
                    <w:hideMark/>
                  </w:tcPr>
                  <w:p w14:paraId="79508199" w14:textId="77777777" w:rsidR="00580D52" w:rsidRDefault="00580D52">
                    <w:pPr>
                      <w:pStyle w:val="Bibliography"/>
                      <w:rPr>
                        <w:noProof/>
                      </w:rPr>
                    </w:pPr>
                    <w:r>
                      <w:rPr>
                        <w:noProof/>
                      </w:rPr>
                      <w:t xml:space="preserve">[13] </w:t>
                    </w:r>
                  </w:p>
                </w:tc>
                <w:tc>
                  <w:tcPr>
                    <w:tcW w:w="4557" w:type="pct"/>
                    <w:hideMark/>
                  </w:tcPr>
                  <w:p w14:paraId="2088BF79" w14:textId="77777777" w:rsidR="00580D52" w:rsidRDefault="00580D52">
                    <w:pPr>
                      <w:pStyle w:val="Bibliography"/>
                      <w:rPr>
                        <w:noProof/>
                      </w:rPr>
                    </w:pPr>
                    <w:r>
                      <w:rPr>
                        <w:noProof/>
                      </w:rPr>
                      <w:t xml:space="preserve">S. Madakam, R. Ramaswamy and S. Tripathi, “Internet of Things (IoT): A Literature Review,” </w:t>
                    </w:r>
                    <w:r>
                      <w:rPr>
                        <w:i/>
                        <w:iCs/>
                        <w:noProof/>
                      </w:rPr>
                      <w:t xml:space="preserve">Journal of Computer and Communications, </w:t>
                    </w:r>
                    <w:r>
                      <w:rPr>
                        <w:noProof/>
                      </w:rPr>
                      <w:t xml:space="preserve">vol. 3, no. 5, pp. 164 - 173, 2015. </w:t>
                    </w:r>
                  </w:p>
                </w:tc>
              </w:tr>
              <w:tr w:rsidR="00580D52" w14:paraId="6659B313" w14:textId="77777777" w:rsidTr="004E0DA5">
                <w:trPr>
                  <w:divId w:val="615908393"/>
                  <w:tblCellSpacing w:w="15" w:type="dxa"/>
                </w:trPr>
                <w:tc>
                  <w:tcPr>
                    <w:tcW w:w="390" w:type="pct"/>
                    <w:hideMark/>
                  </w:tcPr>
                  <w:p w14:paraId="0C60B434" w14:textId="77777777" w:rsidR="00580D52" w:rsidRDefault="00580D52">
                    <w:pPr>
                      <w:pStyle w:val="Bibliography"/>
                      <w:rPr>
                        <w:noProof/>
                      </w:rPr>
                    </w:pPr>
                    <w:r>
                      <w:rPr>
                        <w:noProof/>
                      </w:rPr>
                      <w:t xml:space="preserve">[14] </w:t>
                    </w:r>
                  </w:p>
                </w:tc>
                <w:tc>
                  <w:tcPr>
                    <w:tcW w:w="4557" w:type="pct"/>
                    <w:hideMark/>
                  </w:tcPr>
                  <w:p w14:paraId="74EDEAE8" w14:textId="77777777" w:rsidR="00580D52" w:rsidRDefault="00580D52">
                    <w:pPr>
                      <w:pStyle w:val="Bibliography"/>
                      <w:rPr>
                        <w:noProof/>
                      </w:rPr>
                    </w:pPr>
                    <w:r>
                      <w:rPr>
                        <w:noProof/>
                      </w:rPr>
                      <w:t>P. W. Singer, “The Evolution of Improvised Explosive Devices (IEDs),” Brookings, 7 February 2012. [Online]. Available: https://www.brookings.edu/articles/the-evolution-of-improvised-explosive-devices-ieds/. [Accessed 22 August 2023].</w:t>
                    </w:r>
                  </w:p>
                </w:tc>
              </w:tr>
              <w:tr w:rsidR="00580D52" w14:paraId="0AFDD782" w14:textId="77777777" w:rsidTr="004E0DA5">
                <w:trPr>
                  <w:divId w:val="615908393"/>
                  <w:tblCellSpacing w:w="15" w:type="dxa"/>
                </w:trPr>
                <w:tc>
                  <w:tcPr>
                    <w:tcW w:w="390" w:type="pct"/>
                    <w:hideMark/>
                  </w:tcPr>
                  <w:p w14:paraId="1A37D637" w14:textId="77777777" w:rsidR="00580D52" w:rsidRDefault="00580D52">
                    <w:pPr>
                      <w:pStyle w:val="Bibliography"/>
                      <w:rPr>
                        <w:noProof/>
                      </w:rPr>
                    </w:pPr>
                    <w:r>
                      <w:rPr>
                        <w:noProof/>
                      </w:rPr>
                      <w:t xml:space="preserve">[15] </w:t>
                    </w:r>
                  </w:p>
                </w:tc>
                <w:tc>
                  <w:tcPr>
                    <w:tcW w:w="4557" w:type="pct"/>
                    <w:hideMark/>
                  </w:tcPr>
                  <w:p w14:paraId="6B21CE8D" w14:textId="77777777" w:rsidR="00580D52" w:rsidRDefault="00580D52">
                    <w:pPr>
                      <w:pStyle w:val="Bibliography"/>
                      <w:rPr>
                        <w:noProof/>
                      </w:rPr>
                    </w:pPr>
                    <w:r>
                      <w:rPr>
                        <w:noProof/>
                      </w:rPr>
                      <w:t xml:space="preserve">B. J. Byrne, Director, </w:t>
                    </w:r>
                    <w:r>
                      <w:rPr>
                        <w:i/>
                        <w:iCs/>
                        <w:noProof/>
                      </w:rPr>
                      <w:t xml:space="preserve">Bomb Squad Men: The long walk. </w:t>
                    </w:r>
                    <w:r>
                      <w:rPr>
                        <w:noProof/>
                      </w:rPr>
                      <w:t xml:space="preserve">[Film]. United Kingdom: BBC, 2012. </w:t>
                    </w:r>
                  </w:p>
                </w:tc>
              </w:tr>
              <w:tr w:rsidR="00580D52" w14:paraId="72902C3D" w14:textId="77777777" w:rsidTr="004E0DA5">
                <w:trPr>
                  <w:divId w:val="615908393"/>
                  <w:tblCellSpacing w:w="15" w:type="dxa"/>
                </w:trPr>
                <w:tc>
                  <w:tcPr>
                    <w:tcW w:w="390" w:type="pct"/>
                    <w:hideMark/>
                  </w:tcPr>
                  <w:p w14:paraId="47415970" w14:textId="77777777" w:rsidR="00580D52" w:rsidRDefault="00580D52">
                    <w:pPr>
                      <w:pStyle w:val="Bibliography"/>
                      <w:rPr>
                        <w:noProof/>
                      </w:rPr>
                    </w:pPr>
                    <w:r>
                      <w:rPr>
                        <w:noProof/>
                      </w:rPr>
                      <w:t xml:space="preserve">[16] </w:t>
                    </w:r>
                  </w:p>
                </w:tc>
                <w:tc>
                  <w:tcPr>
                    <w:tcW w:w="4557" w:type="pct"/>
                    <w:hideMark/>
                  </w:tcPr>
                  <w:p w14:paraId="3110F4E8" w14:textId="77777777" w:rsidR="00580D52" w:rsidRDefault="00580D52">
                    <w:pPr>
                      <w:pStyle w:val="Bibliography"/>
                      <w:rPr>
                        <w:noProof/>
                      </w:rPr>
                    </w:pPr>
                    <w:r>
                      <w:rPr>
                        <w:noProof/>
                      </w:rPr>
                      <w:t xml:space="preserve">NATO Standardization Office, AJP 3.15 - ALLIED JOINT DOCTRINE FOR COUNTERING IMPROVISED EXPLOSIVE DEVICES, vol. Edition C Version 1, Brussels: NATO, 2018. </w:t>
                    </w:r>
                  </w:p>
                </w:tc>
              </w:tr>
              <w:tr w:rsidR="00580D52" w14:paraId="772E02BC" w14:textId="77777777" w:rsidTr="004E0DA5">
                <w:trPr>
                  <w:divId w:val="615908393"/>
                  <w:tblCellSpacing w:w="15" w:type="dxa"/>
                </w:trPr>
                <w:tc>
                  <w:tcPr>
                    <w:tcW w:w="390" w:type="pct"/>
                    <w:hideMark/>
                  </w:tcPr>
                  <w:p w14:paraId="1FFE16B3" w14:textId="77777777" w:rsidR="00580D52" w:rsidRDefault="00580D52">
                    <w:pPr>
                      <w:pStyle w:val="Bibliography"/>
                      <w:rPr>
                        <w:noProof/>
                      </w:rPr>
                    </w:pPr>
                    <w:r>
                      <w:rPr>
                        <w:noProof/>
                      </w:rPr>
                      <w:t xml:space="preserve">[17] </w:t>
                    </w:r>
                  </w:p>
                </w:tc>
                <w:tc>
                  <w:tcPr>
                    <w:tcW w:w="4557" w:type="pct"/>
                    <w:hideMark/>
                  </w:tcPr>
                  <w:p w14:paraId="71B9924A" w14:textId="77777777" w:rsidR="00580D52" w:rsidRDefault="00580D52">
                    <w:pPr>
                      <w:pStyle w:val="Bibliography"/>
                      <w:rPr>
                        <w:noProof/>
                      </w:rPr>
                    </w:pPr>
                    <w:r>
                      <w:rPr>
                        <w:noProof/>
                      </w:rPr>
                      <w:t xml:space="preserve">B. B. Barnes and N. H. Snow, “Recent Advances in Sample Preparation for Explosives,” </w:t>
                    </w:r>
                    <w:r>
                      <w:rPr>
                        <w:i/>
                        <w:iCs/>
                        <w:noProof/>
                      </w:rPr>
                      <w:t xml:space="preserve">Comprehensive Sampling and Sample Preparation, </w:t>
                    </w:r>
                    <w:r>
                      <w:rPr>
                        <w:noProof/>
                      </w:rPr>
                      <w:t xml:space="preserve">vol. 3, pp. 893 - 926, 2012. </w:t>
                    </w:r>
                  </w:p>
                </w:tc>
              </w:tr>
              <w:tr w:rsidR="00580D52" w14:paraId="25E3E290" w14:textId="77777777" w:rsidTr="004E0DA5">
                <w:trPr>
                  <w:divId w:val="615908393"/>
                  <w:tblCellSpacing w:w="15" w:type="dxa"/>
                </w:trPr>
                <w:tc>
                  <w:tcPr>
                    <w:tcW w:w="390" w:type="pct"/>
                    <w:hideMark/>
                  </w:tcPr>
                  <w:p w14:paraId="3B2BEF31" w14:textId="77777777" w:rsidR="00580D52" w:rsidRDefault="00580D52">
                    <w:pPr>
                      <w:pStyle w:val="Bibliography"/>
                      <w:rPr>
                        <w:noProof/>
                      </w:rPr>
                    </w:pPr>
                    <w:r>
                      <w:rPr>
                        <w:noProof/>
                      </w:rPr>
                      <w:t xml:space="preserve">[18] </w:t>
                    </w:r>
                  </w:p>
                </w:tc>
                <w:tc>
                  <w:tcPr>
                    <w:tcW w:w="4557" w:type="pct"/>
                    <w:hideMark/>
                  </w:tcPr>
                  <w:p w14:paraId="1F83FF3F" w14:textId="77777777" w:rsidR="00580D52" w:rsidRDefault="00580D52">
                    <w:pPr>
                      <w:pStyle w:val="Bibliography"/>
                      <w:rPr>
                        <w:noProof/>
                      </w:rPr>
                    </w:pPr>
                    <w:r>
                      <w:rPr>
                        <w:noProof/>
                      </w:rPr>
                      <w:t xml:space="preserve">W. G. Proud, “The Fundamentals of Blast Physics,” in </w:t>
                    </w:r>
                    <w:r>
                      <w:rPr>
                        <w:i/>
                        <w:iCs/>
                        <w:noProof/>
                      </w:rPr>
                      <w:t>Blast Injury Science and Engineering</w:t>
                    </w:r>
                    <w:r>
                      <w:rPr>
                        <w:noProof/>
                      </w:rPr>
                      <w:t>, Cham, Springer, 2016, pp. 3 - 16.</w:t>
                    </w:r>
                  </w:p>
                </w:tc>
              </w:tr>
              <w:tr w:rsidR="00580D52" w14:paraId="623D8205" w14:textId="77777777" w:rsidTr="004E0DA5">
                <w:trPr>
                  <w:divId w:val="615908393"/>
                  <w:tblCellSpacing w:w="15" w:type="dxa"/>
                </w:trPr>
                <w:tc>
                  <w:tcPr>
                    <w:tcW w:w="390" w:type="pct"/>
                    <w:hideMark/>
                  </w:tcPr>
                  <w:p w14:paraId="32777D83" w14:textId="77777777" w:rsidR="00580D52" w:rsidRDefault="00580D52">
                    <w:pPr>
                      <w:pStyle w:val="Bibliography"/>
                      <w:rPr>
                        <w:noProof/>
                      </w:rPr>
                    </w:pPr>
                    <w:r>
                      <w:rPr>
                        <w:noProof/>
                      </w:rPr>
                      <w:t xml:space="preserve">[19] </w:t>
                    </w:r>
                  </w:p>
                </w:tc>
                <w:tc>
                  <w:tcPr>
                    <w:tcW w:w="4557" w:type="pct"/>
                    <w:hideMark/>
                  </w:tcPr>
                  <w:p w14:paraId="2D16E435" w14:textId="77777777" w:rsidR="00580D52" w:rsidRDefault="00580D52">
                    <w:pPr>
                      <w:pStyle w:val="Bibliography"/>
                      <w:rPr>
                        <w:noProof/>
                      </w:rPr>
                    </w:pPr>
                    <w:r>
                      <w:rPr>
                        <w:noProof/>
                      </w:rPr>
                      <w:t>UNMAS, UNMAS IED Lexicon, New York: UNMAS, 2018, p. 4.</w:t>
                    </w:r>
                  </w:p>
                </w:tc>
              </w:tr>
              <w:tr w:rsidR="00580D52" w14:paraId="26CA8879" w14:textId="77777777" w:rsidTr="004E0DA5">
                <w:trPr>
                  <w:divId w:val="615908393"/>
                  <w:tblCellSpacing w:w="15" w:type="dxa"/>
                </w:trPr>
                <w:tc>
                  <w:tcPr>
                    <w:tcW w:w="390" w:type="pct"/>
                    <w:hideMark/>
                  </w:tcPr>
                  <w:p w14:paraId="6CB1DF91" w14:textId="77777777" w:rsidR="00580D52" w:rsidRDefault="00580D52">
                    <w:pPr>
                      <w:pStyle w:val="Bibliography"/>
                      <w:rPr>
                        <w:noProof/>
                      </w:rPr>
                    </w:pPr>
                    <w:r>
                      <w:rPr>
                        <w:noProof/>
                      </w:rPr>
                      <w:t xml:space="preserve">[20] </w:t>
                    </w:r>
                  </w:p>
                </w:tc>
                <w:tc>
                  <w:tcPr>
                    <w:tcW w:w="4557" w:type="pct"/>
                    <w:hideMark/>
                  </w:tcPr>
                  <w:p w14:paraId="7EDAB123" w14:textId="77777777" w:rsidR="00580D52" w:rsidRDefault="00580D52">
                    <w:pPr>
                      <w:pStyle w:val="Bibliography"/>
                      <w:rPr>
                        <w:noProof/>
                      </w:rPr>
                    </w:pPr>
                    <w:r>
                      <w:rPr>
                        <w:noProof/>
                      </w:rPr>
                      <w:t>Counter Terrorism Centre of Excellence, “The Manifestation and Threat of Improvised Explosive Devices in Eastern Africa,” EAPCCO CTCoE, 2023. [Online]. Available: https://eapcco-ctcoe.org/wp-content/uploads/2023/09/EAPCCO-CTCoE-Study-2-IEDs_2023_Web.pdf. [Accessed 21 November 2023].</w:t>
                    </w:r>
                  </w:p>
                </w:tc>
              </w:tr>
              <w:tr w:rsidR="00580D52" w14:paraId="02B28FC2" w14:textId="77777777" w:rsidTr="004E0DA5">
                <w:trPr>
                  <w:divId w:val="615908393"/>
                  <w:tblCellSpacing w:w="15" w:type="dxa"/>
                </w:trPr>
                <w:tc>
                  <w:tcPr>
                    <w:tcW w:w="390" w:type="pct"/>
                    <w:hideMark/>
                  </w:tcPr>
                  <w:p w14:paraId="42E24E11" w14:textId="77777777" w:rsidR="00580D52" w:rsidRDefault="00580D52">
                    <w:pPr>
                      <w:pStyle w:val="Bibliography"/>
                      <w:rPr>
                        <w:noProof/>
                      </w:rPr>
                    </w:pPr>
                    <w:r>
                      <w:rPr>
                        <w:noProof/>
                      </w:rPr>
                      <w:t xml:space="preserve">[21] </w:t>
                    </w:r>
                  </w:p>
                </w:tc>
                <w:tc>
                  <w:tcPr>
                    <w:tcW w:w="4557" w:type="pct"/>
                    <w:hideMark/>
                  </w:tcPr>
                  <w:p w14:paraId="7ED9C048" w14:textId="77777777" w:rsidR="00580D52" w:rsidRDefault="00580D52">
                    <w:pPr>
                      <w:pStyle w:val="Bibliography"/>
                      <w:rPr>
                        <w:noProof/>
                      </w:rPr>
                    </w:pPr>
                    <w:r>
                      <w:rPr>
                        <w:noProof/>
                      </w:rPr>
                      <w:t xml:space="preserve">UNMAS, </w:t>
                    </w:r>
                    <w:r>
                      <w:rPr>
                        <w:i/>
                        <w:iCs/>
                        <w:noProof/>
                      </w:rPr>
                      <w:t xml:space="preserve">IMAS 04.10, </w:t>
                    </w:r>
                    <w:r>
                      <w:rPr>
                        <w:noProof/>
                      </w:rPr>
                      <w:t xml:space="preserve">New York: UNMAS, 2023. </w:t>
                    </w:r>
                  </w:p>
                </w:tc>
              </w:tr>
              <w:tr w:rsidR="00580D52" w14:paraId="1552DEE5" w14:textId="77777777" w:rsidTr="004E0DA5">
                <w:trPr>
                  <w:divId w:val="615908393"/>
                  <w:tblCellSpacing w:w="15" w:type="dxa"/>
                </w:trPr>
                <w:tc>
                  <w:tcPr>
                    <w:tcW w:w="390" w:type="pct"/>
                    <w:hideMark/>
                  </w:tcPr>
                  <w:p w14:paraId="1741B3DC" w14:textId="77777777" w:rsidR="00580D52" w:rsidRDefault="00580D52">
                    <w:pPr>
                      <w:pStyle w:val="Bibliography"/>
                      <w:rPr>
                        <w:noProof/>
                      </w:rPr>
                    </w:pPr>
                    <w:r>
                      <w:rPr>
                        <w:noProof/>
                      </w:rPr>
                      <w:t xml:space="preserve">[22] </w:t>
                    </w:r>
                  </w:p>
                </w:tc>
                <w:tc>
                  <w:tcPr>
                    <w:tcW w:w="4557" w:type="pct"/>
                    <w:hideMark/>
                  </w:tcPr>
                  <w:p w14:paraId="4E9DC31C" w14:textId="77777777" w:rsidR="00580D52" w:rsidRDefault="00580D52">
                    <w:pPr>
                      <w:pStyle w:val="Bibliography"/>
                      <w:rPr>
                        <w:noProof/>
                      </w:rPr>
                    </w:pPr>
                    <w:r>
                      <w:rPr>
                        <w:noProof/>
                      </w:rPr>
                      <w:t xml:space="preserve">N. Phokion, Nitroglycerine and Nitroglycerine Explosives, Hamburg: The Williams &amp; Wilkins Company, 1928. </w:t>
                    </w:r>
                  </w:p>
                </w:tc>
              </w:tr>
              <w:tr w:rsidR="00580D52" w14:paraId="0C39C783" w14:textId="77777777" w:rsidTr="004E0DA5">
                <w:trPr>
                  <w:divId w:val="615908393"/>
                  <w:tblCellSpacing w:w="15" w:type="dxa"/>
                </w:trPr>
                <w:tc>
                  <w:tcPr>
                    <w:tcW w:w="390" w:type="pct"/>
                    <w:hideMark/>
                  </w:tcPr>
                  <w:p w14:paraId="273DA2E0" w14:textId="77777777" w:rsidR="00580D52" w:rsidRDefault="00580D52">
                    <w:pPr>
                      <w:pStyle w:val="Bibliography"/>
                      <w:rPr>
                        <w:noProof/>
                      </w:rPr>
                    </w:pPr>
                    <w:r>
                      <w:rPr>
                        <w:noProof/>
                      </w:rPr>
                      <w:t xml:space="preserve">[23] </w:t>
                    </w:r>
                  </w:p>
                </w:tc>
                <w:tc>
                  <w:tcPr>
                    <w:tcW w:w="4557" w:type="pct"/>
                    <w:hideMark/>
                  </w:tcPr>
                  <w:p w14:paraId="029E413F" w14:textId="77777777" w:rsidR="00580D52" w:rsidRDefault="00580D52">
                    <w:pPr>
                      <w:pStyle w:val="Bibliography"/>
                      <w:rPr>
                        <w:noProof/>
                      </w:rPr>
                    </w:pPr>
                    <w:r>
                      <w:rPr>
                        <w:noProof/>
                      </w:rPr>
                      <w:t xml:space="preserve">H. Shi, Y. Hu, T. Li, Z. Tao, X. Li, J. Wu, A. B. Murphy and A. Qiu, “Detonation of a nitromethane-based energetic mixture driven by electrical wire explosion,” </w:t>
                    </w:r>
                    <w:r>
                      <w:rPr>
                        <w:i/>
                        <w:iCs/>
                        <w:noProof/>
                      </w:rPr>
                      <w:t xml:space="preserve">Journal of Physics D: Applied Physics, </w:t>
                    </w:r>
                    <w:r>
                      <w:rPr>
                        <w:noProof/>
                      </w:rPr>
                      <w:t xml:space="preserve">vol. 55, no. 05LT01, pp. 1 - 9, 2022. </w:t>
                    </w:r>
                  </w:p>
                </w:tc>
              </w:tr>
              <w:tr w:rsidR="00580D52" w14:paraId="7FE9775D" w14:textId="77777777" w:rsidTr="004E0DA5">
                <w:trPr>
                  <w:divId w:val="615908393"/>
                  <w:tblCellSpacing w:w="15" w:type="dxa"/>
                </w:trPr>
                <w:tc>
                  <w:tcPr>
                    <w:tcW w:w="390" w:type="pct"/>
                    <w:hideMark/>
                  </w:tcPr>
                  <w:p w14:paraId="1FA793DB" w14:textId="77777777" w:rsidR="00580D52" w:rsidRDefault="00580D52">
                    <w:pPr>
                      <w:pStyle w:val="Bibliography"/>
                      <w:rPr>
                        <w:noProof/>
                      </w:rPr>
                    </w:pPr>
                    <w:r>
                      <w:rPr>
                        <w:noProof/>
                      </w:rPr>
                      <w:t xml:space="preserve">[24] </w:t>
                    </w:r>
                  </w:p>
                </w:tc>
                <w:tc>
                  <w:tcPr>
                    <w:tcW w:w="4557" w:type="pct"/>
                    <w:hideMark/>
                  </w:tcPr>
                  <w:p w14:paraId="7AE009EB" w14:textId="77777777" w:rsidR="00580D52" w:rsidRDefault="00580D52">
                    <w:pPr>
                      <w:pStyle w:val="Bibliography"/>
                      <w:rPr>
                        <w:noProof/>
                      </w:rPr>
                    </w:pPr>
                    <w:r>
                      <w:rPr>
                        <w:noProof/>
                      </w:rPr>
                      <w:t xml:space="preserve">V. Bohanek, M. Suceska, M. Dobrilovic and P. Hartlieb, “Effect of Confinement on Detonation Velocity and Plate Dent Test Results for ANFO Explosive,” </w:t>
                    </w:r>
                    <w:r>
                      <w:rPr>
                        <w:i/>
                        <w:iCs/>
                        <w:noProof/>
                      </w:rPr>
                      <w:t xml:space="preserve">Energies, </w:t>
                    </w:r>
                    <w:r>
                      <w:rPr>
                        <w:noProof/>
                      </w:rPr>
                      <w:t xml:space="preserve">vol. 15, no. 4404, pp. 1 - 9, 2022. </w:t>
                    </w:r>
                  </w:p>
                </w:tc>
              </w:tr>
              <w:tr w:rsidR="00580D52" w14:paraId="6226D131" w14:textId="77777777" w:rsidTr="004E0DA5">
                <w:trPr>
                  <w:divId w:val="615908393"/>
                  <w:tblCellSpacing w:w="15" w:type="dxa"/>
                </w:trPr>
                <w:tc>
                  <w:tcPr>
                    <w:tcW w:w="390" w:type="pct"/>
                    <w:hideMark/>
                  </w:tcPr>
                  <w:p w14:paraId="3A951E1A" w14:textId="77777777" w:rsidR="00580D52" w:rsidRDefault="00580D52">
                    <w:pPr>
                      <w:pStyle w:val="Bibliography"/>
                      <w:rPr>
                        <w:noProof/>
                      </w:rPr>
                    </w:pPr>
                    <w:r>
                      <w:rPr>
                        <w:noProof/>
                      </w:rPr>
                      <w:t xml:space="preserve">[25] </w:t>
                    </w:r>
                  </w:p>
                </w:tc>
                <w:tc>
                  <w:tcPr>
                    <w:tcW w:w="4557" w:type="pct"/>
                    <w:hideMark/>
                  </w:tcPr>
                  <w:p w14:paraId="05B093E8" w14:textId="77777777" w:rsidR="00580D52" w:rsidRDefault="00580D52">
                    <w:pPr>
                      <w:pStyle w:val="Bibliography"/>
                      <w:rPr>
                        <w:noProof/>
                      </w:rPr>
                    </w:pPr>
                    <w:r>
                      <w:rPr>
                        <w:noProof/>
                      </w:rPr>
                      <w:t xml:space="preserve">Z. Houxi, Z. Sun, L. Ye, G. Juleff, Y. Li, D. Li, W. Huang and Y. Li, “The earliest loaded iron bomb excavated from the Baidicheng fort site, Chongqing, China,” </w:t>
                    </w:r>
                    <w:r>
                      <w:rPr>
                        <w:i/>
                        <w:iCs/>
                        <w:noProof/>
                      </w:rPr>
                      <w:t xml:space="preserve">Archaeological Research in Asia, </w:t>
                    </w:r>
                    <w:r>
                      <w:rPr>
                        <w:noProof/>
                      </w:rPr>
                      <w:t xml:space="preserve">vol. 36, pp. 1 - 5, 2023. </w:t>
                    </w:r>
                  </w:p>
                </w:tc>
              </w:tr>
              <w:tr w:rsidR="00580D52" w14:paraId="7BE870AF" w14:textId="77777777" w:rsidTr="004E0DA5">
                <w:trPr>
                  <w:divId w:val="615908393"/>
                  <w:tblCellSpacing w:w="15" w:type="dxa"/>
                </w:trPr>
                <w:tc>
                  <w:tcPr>
                    <w:tcW w:w="390" w:type="pct"/>
                    <w:hideMark/>
                  </w:tcPr>
                  <w:p w14:paraId="0634418F" w14:textId="77777777" w:rsidR="00580D52" w:rsidRDefault="00580D52">
                    <w:pPr>
                      <w:pStyle w:val="Bibliography"/>
                      <w:rPr>
                        <w:noProof/>
                      </w:rPr>
                    </w:pPr>
                    <w:r>
                      <w:rPr>
                        <w:noProof/>
                      </w:rPr>
                      <w:t xml:space="preserve">[26] </w:t>
                    </w:r>
                  </w:p>
                </w:tc>
                <w:tc>
                  <w:tcPr>
                    <w:tcW w:w="4557" w:type="pct"/>
                    <w:hideMark/>
                  </w:tcPr>
                  <w:p w14:paraId="1DC3CEFD" w14:textId="77777777" w:rsidR="00580D52" w:rsidRDefault="00580D52">
                    <w:pPr>
                      <w:pStyle w:val="Bibliography"/>
                      <w:rPr>
                        <w:noProof/>
                      </w:rPr>
                    </w:pPr>
                    <w:r>
                      <w:rPr>
                        <w:noProof/>
                      </w:rPr>
                      <w:t xml:space="preserve">M. C. Fissel, The Military Revolution and Revolutions in Military Affairs, Berlin, Boston: De Gruyter Oldenbourg, 2023. </w:t>
                    </w:r>
                  </w:p>
                </w:tc>
              </w:tr>
              <w:tr w:rsidR="00580D52" w14:paraId="23C04CFA" w14:textId="77777777" w:rsidTr="004E0DA5">
                <w:trPr>
                  <w:divId w:val="615908393"/>
                  <w:tblCellSpacing w:w="15" w:type="dxa"/>
                </w:trPr>
                <w:tc>
                  <w:tcPr>
                    <w:tcW w:w="390" w:type="pct"/>
                    <w:hideMark/>
                  </w:tcPr>
                  <w:p w14:paraId="1F37F34B" w14:textId="77777777" w:rsidR="00580D52" w:rsidRDefault="00580D52">
                    <w:pPr>
                      <w:pStyle w:val="Bibliography"/>
                      <w:rPr>
                        <w:noProof/>
                      </w:rPr>
                    </w:pPr>
                    <w:r>
                      <w:rPr>
                        <w:noProof/>
                      </w:rPr>
                      <w:t xml:space="preserve">[27] </w:t>
                    </w:r>
                  </w:p>
                </w:tc>
                <w:tc>
                  <w:tcPr>
                    <w:tcW w:w="4557" w:type="pct"/>
                    <w:hideMark/>
                  </w:tcPr>
                  <w:p w14:paraId="407D58B1" w14:textId="77777777" w:rsidR="00580D52" w:rsidRDefault="00580D52">
                    <w:pPr>
                      <w:pStyle w:val="Bibliography"/>
                      <w:rPr>
                        <w:noProof/>
                      </w:rPr>
                    </w:pPr>
                    <w:r>
                      <w:rPr>
                        <w:noProof/>
                      </w:rPr>
                      <w:t xml:space="preserve">J. H. Rieuwerts, “Early gunpowder work in Longe or Cromford Sough, Derbyshire, 1662-1663 and 1676-1680,” </w:t>
                    </w:r>
                    <w:r>
                      <w:rPr>
                        <w:i/>
                        <w:iCs/>
                        <w:noProof/>
                      </w:rPr>
                      <w:t xml:space="preserve">Mining History, </w:t>
                    </w:r>
                    <w:r>
                      <w:rPr>
                        <w:noProof/>
                      </w:rPr>
                      <w:t xml:space="preserve">vol. 13, no. 6, pp. 1 - 5, 1998. </w:t>
                    </w:r>
                  </w:p>
                </w:tc>
              </w:tr>
              <w:tr w:rsidR="00580D52" w14:paraId="380C6618" w14:textId="77777777" w:rsidTr="004E0DA5">
                <w:trPr>
                  <w:divId w:val="615908393"/>
                  <w:tblCellSpacing w:w="15" w:type="dxa"/>
                </w:trPr>
                <w:tc>
                  <w:tcPr>
                    <w:tcW w:w="390" w:type="pct"/>
                    <w:hideMark/>
                  </w:tcPr>
                  <w:p w14:paraId="2355E206" w14:textId="77777777" w:rsidR="00580D52" w:rsidRDefault="00580D52">
                    <w:pPr>
                      <w:pStyle w:val="Bibliography"/>
                      <w:rPr>
                        <w:noProof/>
                      </w:rPr>
                    </w:pPr>
                    <w:r>
                      <w:rPr>
                        <w:noProof/>
                      </w:rPr>
                      <w:t xml:space="preserve">[28] </w:t>
                    </w:r>
                  </w:p>
                </w:tc>
                <w:tc>
                  <w:tcPr>
                    <w:tcW w:w="4557" w:type="pct"/>
                    <w:hideMark/>
                  </w:tcPr>
                  <w:p w14:paraId="30CCB36F" w14:textId="77777777" w:rsidR="00580D52" w:rsidRDefault="00580D52">
                    <w:pPr>
                      <w:pStyle w:val="Bibliography"/>
                      <w:rPr>
                        <w:noProof/>
                      </w:rPr>
                    </w:pPr>
                    <w:r>
                      <w:rPr>
                        <w:noProof/>
                      </w:rPr>
                      <w:t>NASEM, “Reducing the impact of IED attacks by restricting access to explosive precursor chemicals,” The National Academies Press, Washington DC, 2018.</w:t>
                    </w:r>
                  </w:p>
                </w:tc>
              </w:tr>
              <w:tr w:rsidR="00580D52" w14:paraId="48D90CBF" w14:textId="77777777" w:rsidTr="004E0DA5">
                <w:trPr>
                  <w:divId w:val="615908393"/>
                  <w:tblCellSpacing w:w="15" w:type="dxa"/>
                </w:trPr>
                <w:tc>
                  <w:tcPr>
                    <w:tcW w:w="390" w:type="pct"/>
                    <w:hideMark/>
                  </w:tcPr>
                  <w:p w14:paraId="4EB5661C" w14:textId="77777777" w:rsidR="00580D52" w:rsidRDefault="00580D52">
                    <w:pPr>
                      <w:pStyle w:val="Bibliography"/>
                      <w:rPr>
                        <w:noProof/>
                      </w:rPr>
                    </w:pPr>
                    <w:r>
                      <w:rPr>
                        <w:noProof/>
                      </w:rPr>
                      <w:t xml:space="preserve">[29] </w:t>
                    </w:r>
                  </w:p>
                </w:tc>
                <w:tc>
                  <w:tcPr>
                    <w:tcW w:w="4557" w:type="pct"/>
                    <w:hideMark/>
                  </w:tcPr>
                  <w:p w14:paraId="201B0D46" w14:textId="77777777" w:rsidR="00580D52" w:rsidRDefault="00580D52">
                    <w:pPr>
                      <w:pStyle w:val="Bibliography"/>
                      <w:rPr>
                        <w:noProof/>
                      </w:rPr>
                    </w:pPr>
                    <w:r>
                      <w:rPr>
                        <w:noProof/>
                      </w:rPr>
                      <w:t>T. V. Brook, “Afghan bomb makers shifting to new explosives for IEDs,” USA Today, 25 June 2013. [Online]. Available: https://eu.usatoday.com/story/news/world/2013/06/25/ammonium-nitrate-potassium-chlorate-ieds-afghanistan/2442191/. [Accessed 14 March 2021].</w:t>
                    </w:r>
                  </w:p>
                </w:tc>
              </w:tr>
              <w:tr w:rsidR="00580D52" w14:paraId="60FCBB6B" w14:textId="77777777" w:rsidTr="004E0DA5">
                <w:trPr>
                  <w:divId w:val="615908393"/>
                  <w:tblCellSpacing w:w="15" w:type="dxa"/>
                </w:trPr>
                <w:tc>
                  <w:tcPr>
                    <w:tcW w:w="390" w:type="pct"/>
                    <w:hideMark/>
                  </w:tcPr>
                  <w:p w14:paraId="49CADED1" w14:textId="77777777" w:rsidR="00580D52" w:rsidRDefault="00580D52">
                    <w:pPr>
                      <w:pStyle w:val="Bibliography"/>
                      <w:rPr>
                        <w:noProof/>
                      </w:rPr>
                    </w:pPr>
                    <w:r>
                      <w:rPr>
                        <w:noProof/>
                      </w:rPr>
                      <w:t xml:space="preserve">[30] </w:t>
                    </w:r>
                  </w:p>
                </w:tc>
                <w:tc>
                  <w:tcPr>
                    <w:tcW w:w="4557" w:type="pct"/>
                    <w:hideMark/>
                  </w:tcPr>
                  <w:p w14:paraId="06D2D331" w14:textId="77777777" w:rsidR="00580D52" w:rsidRDefault="00580D52">
                    <w:pPr>
                      <w:pStyle w:val="Bibliography"/>
                      <w:rPr>
                        <w:noProof/>
                      </w:rPr>
                    </w:pPr>
                    <w:r>
                      <w:rPr>
                        <w:noProof/>
                      </w:rPr>
                      <w:t>OPUS 2, “Manchester Arena Inquiry Day 44 December 7, 2020,” OPUS, 7 December 2020. [Online]. Available: https://files.manchesterarenainquiry.org.uk/live/uploads/2020/12/07182655/MAI-Day-44.pdf. [Accessed 29 April 2023].</w:t>
                    </w:r>
                  </w:p>
                </w:tc>
              </w:tr>
              <w:tr w:rsidR="00580D52" w14:paraId="7D4767B9" w14:textId="77777777" w:rsidTr="004E0DA5">
                <w:trPr>
                  <w:divId w:val="615908393"/>
                  <w:tblCellSpacing w:w="15" w:type="dxa"/>
                </w:trPr>
                <w:tc>
                  <w:tcPr>
                    <w:tcW w:w="390" w:type="pct"/>
                    <w:hideMark/>
                  </w:tcPr>
                  <w:p w14:paraId="5AAECFB0" w14:textId="77777777" w:rsidR="00580D52" w:rsidRDefault="00580D52">
                    <w:pPr>
                      <w:pStyle w:val="Bibliography"/>
                      <w:rPr>
                        <w:noProof/>
                      </w:rPr>
                    </w:pPr>
                    <w:r>
                      <w:rPr>
                        <w:noProof/>
                      </w:rPr>
                      <w:t xml:space="preserve">[31] </w:t>
                    </w:r>
                  </w:p>
                </w:tc>
                <w:tc>
                  <w:tcPr>
                    <w:tcW w:w="4557" w:type="pct"/>
                    <w:hideMark/>
                  </w:tcPr>
                  <w:p w14:paraId="7F626847" w14:textId="77777777" w:rsidR="00580D52" w:rsidRDefault="00580D52">
                    <w:pPr>
                      <w:pStyle w:val="Bibliography"/>
                      <w:rPr>
                        <w:noProof/>
                      </w:rPr>
                    </w:pPr>
                    <w:r>
                      <w:rPr>
                        <w:noProof/>
                      </w:rPr>
                      <w:t xml:space="preserve">W. Powell, The Anarchist Cookbook, New York: Barricade Books Inc, 1971. </w:t>
                    </w:r>
                  </w:p>
                </w:tc>
              </w:tr>
              <w:tr w:rsidR="00580D52" w14:paraId="2CB067AD" w14:textId="77777777" w:rsidTr="004E0DA5">
                <w:trPr>
                  <w:divId w:val="615908393"/>
                  <w:tblCellSpacing w:w="15" w:type="dxa"/>
                </w:trPr>
                <w:tc>
                  <w:tcPr>
                    <w:tcW w:w="390" w:type="pct"/>
                    <w:hideMark/>
                  </w:tcPr>
                  <w:p w14:paraId="37630ED5" w14:textId="77777777" w:rsidR="00580D52" w:rsidRDefault="00580D52">
                    <w:pPr>
                      <w:pStyle w:val="Bibliography"/>
                      <w:rPr>
                        <w:noProof/>
                      </w:rPr>
                    </w:pPr>
                    <w:r>
                      <w:rPr>
                        <w:noProof/>
                      </w:rPr>
                      <w:t xml:space="preserve">[32] </w:t>
                    </w:r>
                  </w:p>
                </w:tc>
                <w:tc>
                  <w:tcPr>
                    <w:tcW w:w="4557" w:type="pct"/>
                    <w:hideMark/>
                  </w:tcPr>
                  <w:p w14:paraId="6E3CC722" w14:textId="77777777" w:rsidR="00580D52" w:rsidRDefault="00580D52">
                    <w:pPr>
                      <w:pStyle w:val="Bibliography"/>
                      <w:rPr>
                        <w:noProof/>
                      </w:rPr>
                    </w:pPr>
                    <w:r>
                      <w:rPr>
                        <w:noProof/>
                      </w:rPr>
                      <w:t xml:space="preserve">N. Jones, G. Thandi and N. T. Fear, “The psychological effects of improvised explosive devices (IEDs) on UK military personnel in Afghanistan,” </w:t>
                    </w:r>
                    <w:r>
                      <w:rPr>
                        <w:i/>
                        <w:iCs/>
                        <w:noProof/>
                      </w:rPr>
                      <w:t xml:space="preserve">Occupational and Environmental Medicine, </w:t>
                    </w:r>
                    <w:r>
                      <w:rPr>
                        <w:noProof/>
                      </w:rPr>
                      <w:t xml:space="preserve">vol. 71, pp. 466 - 471, 2014. </w:t>
                    </w:r>
                  </w:p>
                </w:tc>
              </w:tr>
              <w:tr w:rsidR="00580D52" w14:paraId="4B622C4F" w14:textId="77777777" w:rsidTr="004E0DA5">
                <w:trPr>
                  <w:divId w:val="615908393"/>
                  <w:tblCellSpacing w:w="15" w:type="dxa"/>
                </w:trPr>
                <w:tc>
                  <w:tcPr>
                    <w:tcW w:w="390" w:type="pct"/>
                    <w:hideMark/>
                  </w:tcPr>
                  <w:p w14:paraId="0686294C" w14:textId="77777777" w:rsidR="00580D52" w:rsidRDefault="00580D52">
                    <w:pPr>
                      <w:pStyle w:val="Bibliography"/>
                      <w:rPr>
                        <w:noProof/>
                      </w:rPr>
                    </w:pPr>
                    <w:r>
                      <w:rPr>
                        <w:noProof/>
                      </w:rPr>
                      <w:t xml:space="preserve">[33] </w:t>
                    </w:r>
                  </w:p>
                </w:tc>
                <w:tc>
                  <w:tcPr>
                    <w:tcW w:w="4557" w:type="pct"/>
                    <w:hideMark/>
                  </w:tcPr>
                  <w:p w14:paraId="63EB0D18" w14:textId="77777777" w:rsidR="00580D52" w:rsidRDefault="00580D52">
                    <w:pPr>
                      <w:pStyle w:val="Bibliography"/>
                      <w:rPr>
                        <w:noProof/>
                      </w:rPr>
                    </w:pPr>
                    <w:r>
                      <w:rPr>
                        <w:noProof/>
                      </w:rPr>
                      <w:t xml:space="preserve">GICHD, Chapter 5 of the IED Clearance Good Practice Guide, “Basic Chemistry of Explosives and Hazards of Home-Made Explosives and Chemical Precursors", Geneva: GICHD, 2021. </w:t>
                    </w:r>
                  </w:p>
                </w:tc>
              </w:tr>
              <w:tr w:rsidR="00580D52" w14:paraId="3CF7EF6C" w14:textId="77777777" w:rsidTr="004E0DA5">
                <w:trPr>
                  <w:divId w:val="615908393"/>
                  <w:tblCellSpacing w:w="15" w:type="dxa"/>
                </w:trPr>
                <w:tc>
                  <w:tcPr>
                    <w:tcW w:w="390" w:type="pct"/>
                    <w:hideMark/>
                  </w:tcPr>
                  <w:p w14:paraId="104A9D55" w14:textId="77777777" w:rsidR="00580D52" w:rsidRDefault="00580D52">
                    <w:pPr>
                      <w:pStyle w:val="Bibliography"/>
                      <w:rPr>
                        <w:noProof/>
                      </w:rPr>
                    </w:pPr>
                    <w:r>
                      <w:rPr>
                        <w:noProof/>
                      </w:rPr>
                      <w:t xml:space="preserve">[34] </w:t>
                    </w:r>
                  </w:p>
                </w:tc>
                <w:tc>
                  <w:tcPr>
                    <w:tcW w:w="4557" w:type="pct"/>
                    <w:hideMark/>
                  </w:tcPr>
                  <w:p w14:paraId="1982760F" w14:textId="77777777" w:rsidR="00580D52" w:rsidRDefault="00580D52">
                    <w:pPr>
                      <w:pStyle w:val="Bibliography"/>
                      <w:rPr>
                        <w:noProof/>
                      </w:rPr>
                    </w:pPr>
                    <w:r>
                      <w:rPr>
                        <w:noProof/>
                      </w:rPr>
                      <w:t>R. Matyas and J. Pachman, Primary Explosives, Berlin: Springer, 2013, pp. 278-279.</w:t>
                    </w:r>
                  </w:p>
                </w:tc>
              </w:tr>
              <w:tr w:rsidR="00580D52" w14:paraId="2FE7FAC2" w14:textId="77777777" w:rsidTr="004E0DA5">
                <w:trPr>
                  <w:divId w:val="615908393"/>
                  <w:tblCellSpacing w:w="15" w:type="dxa"/>
                </w:trPr>
                <w:tc>
                  <w:tcPr>
                    <w:tcW w:w="390" w:type="pct"/>
                    <w:hideMark/>
                  </w:tcPr>
                  <w:p w14:paraId="0EA8D123" w14:textId="77777777" w:rsidR="00580D52" w:rsidRDefault="00580D52">
                    <w:pPr>
                      <w:pStyle w:val="Bibliography"/>
                      <w:rPr>
                        <w:noProof/>
                      </w:rPr>
                    </w:pPr>
                    <w:r>
                      <w:rPr>
                        <w:noProof/>
                      </w:rPr>
                      <w:t xml:space="preserve">[35] </w:t>
                    </w:r>
                  </w:p>
                </w:tc>
                <w:tc>
                  <w:tcPr>
                    <w:tcW w:w="4557" w:type="pct"/>
                    <w:hideMark/>
                  </w:tcPr>
                  <w:p w14:paraId="7D6BE974" w14:textId="77777777" w:rsidR="00580D52" w:rsidRDefault="00580D52">
                    <w:pPr>
                      <w:pStyle w:val="Bibliography"/>
                      <w:rPr>
                        <w:noProof/>
                      </w:rPr>
                    </w:pPr>
                    <w:r>
                      <w:rPr>
                        <w:noProof/>
                      </w:rPr>
                      <w:t>P. Kirechu, “Al-Shabaab's Improvised Explosive Device Supply Chain in Somalia,” War on the Rocks, 22 September 2020. [Online]. Available: https://warontherocks.com/2020/09/al-shabaabs-improvised-explosive-device-supply-chain-gambit-in-somalia/. [Accessed 23 August 2023].</w:t>
                    </w:r>
                  </w:p>
                </w:tc>
              </w:tr>
              <w:tr w:rsidR="00580D52" w14:paraId="7D2BE84B" w14:textId="77777777" w:rsidTr="004E0DA5">
                <w:trPr>
                  <w:divId w:val="615908393"/>
                  <w:tblCellSpacing w:w="15" w:type="dxa"/>
                </w:trPr>
                <w:tc>
                  <w:tcPr>
                    <w:tcW w:w="390" w:type="pct"/>
                    <w:hideMark/>
                  </w:tcPr>
                  <w:p w14:paraId="718BA271" w14:textId="77777777" w:rsidR="00580D52" w:rsidRDefault="00580D52">
                    <w:pPr>
                      <w:pStyle w:val="Bibliography"/>
                      <w:rPr>
                        <w:noProof/>
                      </w:rPr>
                    </w:pPr>
                    <w:r>
                      <w:rPr>
                        <w:noProof/>
                      </w:rPr>
                      <w:t xml:space="preserve">[36] </w:t>
                    </w:r>
                  </w:p>
                </w:tc>
                <w:tc>
                  <w:tcPr>
                    <w:tcW w:w="4557" w:type="pct"/>
                    <w:hideMark/>
                  </w:tcPr>
                  <w:p w14:paraId="14E3AB36" w14:textId="77777777" w:rsidR="00580D52" w:rsidRDefault="00580D52">
                    <w:pPr>
                      <w:pStyle w:val="Bibliography"/>
                      <w:rPr>
                        <w:noProof/>
                      </w:rPr>
                    </w:pPr>
                    <w:r>
                      <w:rPr>
                        <w:noProof/>
                      </w:rPr>
                      <w:t>Departmen of Homeland Security, “The Bomb Squad is not an Afterthought,” 22 July 2022. [Online]. Available: https://www.dhs.gov/science-and-technology/bomb-squad-not-afterthought. [Accessed 24 August 2023].</w:t>
                    </w:r>
                  </w:p>
                </w:tc>
              </w:tr>
              <w:tr w:rsidR="00580D52" w14:paraId="5991C8F1" w14:textId="77777777" w:rsidTr="004E0DA5">
                <w:trPr>
                  <w:divId w:val="615908393"/>
                  <w:tblCellSpacing w:w="15" w:type="dxa"/>
                </w:trPr>
                <w:tc>
                  <w:tcPr>
                    <w:tcW w:w="390" w:type="pct"/>
                    <w:hideMark/>
                  </w:tcPr>
                  <w:p w14:paraId="187B6F7F" w14:textId="77777777" w:rsidR="00580D52" w:rsidRDefault="00580D52">
                    <w:pPr>
                      <w:pStyle w:val="Bibliography"/>
                      <w:rPr>
                        <w:noProof/>
                      </w:rPr>
                    </w:pPr>
                    <w:r>
                      <w:rPr>
                        <w:noProof/>
                      </w:rPr>
                      <w:t xml:space="preserve">[37] </w:t>
                    </w:r>
                  </w:p>
                </w:tc>
                <w:tc>
                  <w:tcPr>
                    <w:tcW w:w="4557" w:type="pct"/>
                    <w:hideMark/>
                  </w:tcPr>
                  <w:p w14:paraId="5271247E" w14:textId="77777777" w:rsidR="00580D52" w:rsidRDefault="00580D52">
                    <w:pPr>
                      <w:pStyle w:val="Bibliography"/>
                      <w:rPr>
                        <w:noProof/>
                      </w:rPr>
                    </w:pPr>
                    <w:r>
                      <w:rPr>
                        <w:noProof/>
                      </w:rPr>
                      <w:t xml:space="preserve">Joint Doctrine &amp; Concepts Centre, JOINT SERVICE EXPLOSIVE ORDNANCE DISPOSAL, vol. JDP 2/02, Llangennech: DSDC(L), 2002. </w:t>
                    </w:r>
                  </w:p>
                </w:tc>
              </w:tr>
              <w:tr w:rsidR="00580D52" w14:paraId="55180F9F" w14:textId="77777777" w:rsidTr="004E0DA5">
                <w:trPr>
                  <w:divId w:val="615908393"/>
                  <w:tblCellSpacing w:w="15" w:type="dxa"/>
                </w:trPr>
                <w:tc>
                  <w:tcPr>
                    <w:tcW w:w="390" w:type="pct"/>
                    <w:hideMark/>
                  </w:tcPr>
                  <w:p w14:paraId="48D6B737" w14:textId="77777777" w:rsidR="00580D52" w:rsidRDefault="00580D52">
                    <w:pPr>
                      <w:pStyle w:val="Bibliography"/>
                      <w:rPr>
                        <w:noProof/>
                      </w:rPr>
                    </w:pPr>
                    <w:r>
                      <w:rPr>
                        <w:noProof/>
                      </w:rPr>
                      <w:t xml:space="preserve">[38] </w:t>
                    </w:r>
                  </w:p>
                </w:tc>
                <w:tc>
                  <w:tcPr>
                    <w:tcW w:w="4557" w:type="pct"/>
                    <w:hideMark/>
                  </w:tcPr>
                  <w:p w14:paraId="703FA7DF" w14:textId="77777777" w:rsidR="00580D52" w:rsidRDefault="00580D52">
                    <w:pPr>
                      <w:pStyle w:val="Bibliography"/>
                      <w:rPr>
                        <w:noProof/>
                      </w:rPr>
                    </w:pPr>
                    <w:r>
                      <w:rPr>
                        <w:noProof/>
                      </w:rPr>
                      <w:t>A. Pettitt, “The historical use, development and influence of improvised explosive devices,” Cranfield University, Swindon, 2023.</w:t>
                    </w:r>
                  </w:p>
                </w:tc>
              </w:tr>
              <w:tr w:rsidR="00580D52" w14:paraId="00607ABA" w14:textId="77777777" w:rsidTr="004E0DA5">
                <w:trPr>
                  <w:divId w:val="615908393"/>
                  <w:tblCellSpacing w:w="15" w:type="dxa"/>
                </w:trPr>
                <w:tc>
                  <w:tcPr>
                    <w:tcW w:w="390" w:type="pct"/>
                    <w:hideMark/>
                  </w:tcPr>
                  <w:p w14:paraId="171C191C" w14:textId="77777777" w:rsidR="00580D52" w:rsidRDefault="00580D52">
                    <w:pPr>
                      <w:pStyle w:val="Bibliography"/>
                      <w:rPr>
                        <w:noProof/>
                      </w:rPr>
                    </w:pPr>
                    <w:r>
                      <w:rPr>
                        <w:noProof/>
                      </w:rPr>
                      <w:t xml:space="preserve">[39] </w:t>
                    </w:r>
                  </w:p>
                </w:tc>
                <w:tc>
                  <w:tcPr>
                    <w:tcW w:w="4557" w:type="pct"/>
                    <w:hideMark/>
                  </w:tcPr>
                  <w:p w14:paraId="2BFC128D" w14:textId="77777777" w:rsidR="00580D52" w:rsidRDefault="00580D52">
                    <w:pPr>
                      <w:pStyle w:val="Bibliography"/>
                      <w:rPr>
                        <w:noProof/>
                      </w:rPr>
                    </w:pPr>
                    <w:r>
                      <w:rPr>
                        <w:noProof/>
                      </w:rPr>
                      <w:t>GICHD, “IMAS T&amp;EP 09.31/01/2019,” GICHD, 22 February 2022. [Online]. Available: https://www.mineactionstandards.org/standards/. [Accessed August 2023].</w:t>
                    </w:r>
                  </w:p>
                </w:tc>
              </w:tr>
              <w:tr w:rsidR="00580D52" w14:paraId="6511274C" w14:textId="77777777" w:rsidTr="004E0DA5">
                <w:trPr>
                  <w:divId w:val="615908393"/>
                  <w:tblCellSpacing w:w="15" w:type="dxa"/>
                </w:trPr>
                <w:tc>
                  <w:tcPr>
                    <w:tcW w:w="390" w:type="pct"/>
                    <w:hideMark/>
                  </w:tcPr>
                  <w:p w14:paraId="1050DA56" w14:textId="77777777" w:rsidR="00580D52" w:rsidRDefault="00580D52">
                    <w:pPr>
                      <w:pStyle w:val="Bibliography"/>
                      <w:rPr>
                        <w:noProof/>
                      </w:rPr>
                    </w:pPr>
                    <w:r>
                      <w:rPr>
                        <w:noProof/>
                      </w:rPr>
                      <w:t xml:space="preserve">[40] </w:t>
                    </w:r>
                  </w:p>
                </w:tc>
                <w:tc>
                  <w:tcPr>
                    <w:tcW w:w="4557" w:type="pct"/>
                    <w:hideMark/>
                  </w:tcPr>
                  <w:p w14:paraId="08D4C188" w14:textId="77777777" w:rsidR="00580D52" w:rsidRDefault="00580D52">
                    <w:pPr>
                      <w:pStyle w:val="Bibliography"/>
                      <w:rPr>
                        <w:noProof/>
                      </w:rPr>
                    </w:pPr>
                    <w:r>
                      <w:rPr>
                        <w:noProof/>
                      </w:rPr>
                      <w:t xml:space="preserve">G. P. Collett, “IED Clearance in the 21st Century,” </w:t>
                    </w:r>
                    <w:r>
                      <w:rPr>
                        <w:i/>
                        <w:iCs/>
                        <w:noProof/>
                      </w:rPr>
                      <w:t xml:space="preserve">Journal of the Institute of Explosive Engineers, </w:t>
                    </w:r>
                    <w:r>
                      <w:rPr>
                        <w:noProof/>
                      </w:rPr>
                      <w:t xml:space="preserve">no. March, pp. 10 - 23, 2020. </w:t>
                    </w:r>
                  </w:p>
                </w:tc>
              </w:tr>
              <w:tr w:rsidR="00580D52" w14:paraId="01E73C58" w14:textId="77777777" w:rsidTr="004E0DA5">
                <w:trPr>
                  <w:divId w:val="615908393"/>
                  <w:tblCellSpacing w:w="15" w:type="dxa"/>
                </w:trPr>
                <w:tc>
                  <w:tcPr>
                    <w:tcW w:w="390" w:type="pct"/>
                    <w:hideMark/>
                  </w:tcPr>
                  <w:p w14:paraId="5E1D770A" w14:textId="77777777" w:rsidR="00580D52" w:rsidRDefault="00580D52">
                    <w:pPr>
                      <w:pStyle w:val="Bibliography"/>
                      <w:rPr>
                        <w:noProof/>
                      </w:rPr>
                    </w:pPr>
                    <w:r>
                      <w:rPr>
                        <w:noProof/>
                      </w:rPr>
                      <w:t xml:space="preserve">[41] </w:t>
                    </w:r>
                  </w:p>
                </w:tc>
                <w:tc>
                  <w:tcPr>
                    <w:tcW w:w="4557" w:type="pct"/>
                    <w:hideMark/>
                  </w:tcPr>
                  <w:p w14:paraId="2B6CA449" w14:textId="77777777" w:rsidR="00580D52" w:rsidRDefault="00580D52">
                    <w:pPr>
                      <w:pStyle w:val="Bibliography"/>
                      <w:rPr>
                        <w:noProof/>
                      </w:rPr>
                    </w:pPr>
                    <w:r>
                      <w:rPr>
                        <w:noProof/>
                      </w:rPr>
                      <w:t>“Watching Our Every Step: The Deadly Legacy for Exploded Ordnance for Children in Yemen,” Save the Children International, London, 2023.</w:t>
                    </w:r>
                  </w:p>
                </w:tc>
              </w:tr>
              <w:tr w:rsidR="00580D52" w14:paraId="5DE7CE58" w14:textId="77777777" w:rsidTr="004E0DA5">
                <w:trPr>
                  <w:divId w:val="615908393"/>
                  <w:tblCellSpacing w:w="15" w:type="dxa"/>
                </w:trPr>
                <w:tc>
                  <w:tcPr>
                    <w:tcW w:w="390" w:type="pct"/>
                    <w:hideMark/>
                  </w:tcPr>
                  <w:p w14:paraId="1F02BBCF" w14:textId="77777777" w:rsidR="00580D52" w:rsidRDefault="00580D52">
                    <w:pPr>
                      <w:pStyle w:val="Bibliography"/>
                      <w:rPr>
                        <w:noProof/>
                      </w:rPr>
                    </w:pPr>
                    <w:r>
                      <w:rPr>
                        <w:noProof/>
                      </w:rPr>
                      <w:t xml:space="preserve">[42] </w:t>
                    </w:r>
                  </w:p>
                </w:tc>
                <w:tc>
                  <w:tcPr>
                    <w:tcW w:w="4557" w:type="pct"/>
                    <w:hideMark/>
                  </w:tcPr>
                  <w:p w14:paraId="46EBC4C0" w14:textId="77777777" w:rsidR="00580D52" w:rsidRDefault="00580D52">
                    <w:pPr>
                      <w:pStyle w:val="Bibliography"/>
                      <w:rPr>
                        <w:noProof/>
                      </w:rPr>
                    </w:pPr>
                    <w:r>
                      <w:rPr>
                        <w:noProof/>
                      </w:rPr>
                      <w:t>ICRC, “Explosive Weapon with Wide Area Effects: A Deadly Choice in Pupulated Areas,” ICRC, Geneva, 2022.</w:t>
                    </w:r>
                  </w:p>
                </w:tc>
              </w:tr>
              <w:tr w:rsidR="00580D52" w14:paraId="5B99675B" w14:textId="77777777" w:rsidTr="004E0DA5">
                <w:trPr>
                  <w:divId w:val="615908393"/>
                  <w:tblCellSpacing w:w="15" w:type="dxa"/>
                </w:trPr>
                <w:tc>
                  <w:tcPr>
                    <w:tcW w:w="390" w:type="pct"/>
                    <w:hideMark/>
                  </w:tcPr>
                  <w:p w14:paraId="20E3E295" w14:textId="77777777" w:rsidR="00580D52" w:rsidRDefault="00580D52">
                    <w:pPr>
                      <w:pStyle w:val="Bibliography"/>
                      <w:rPr>
                        <w:noProof/>
                      </w:rPr>
                    </w:pPr>
                    <w:r>
                      <w:rPr>
                        <w:noProof/>
                      </w:rPr>
                      <w:t xml:space="preserve">[43] </w:t>
                    </w:r>
                  </w:p>
                </w:tc>
                <w:tc>
                  <w:tcPr>
                    <w:tcW w:w="4557" w:type="pct"/>
                    <w:hideMark/>
                  </w:tcPr>
                  <w:p w14:paraId="61783516" w14:textId="77777777" w:rsidR="00580D52" w:rsidRDefault="00580D52">
                    <w:pPr>
                      <w:pStyle w:val="Bibliography"/>
                      <w:rPr>
                        <w:noProof/>
                      </w:rPr>
                    </w:pPr>
                    <w:r>
                      <w:rPr>
                        <w:noProof/>
                      </w:rPr>
                      <w:t xml:space="preserve">B. Crane, The Anatomy of Revolution, New York: Vintage, 1965. </w:t>
                    </w:r>
                  </w:p>
                </w:tc>
              </w:tr>
              <w:tr w:rsidR="00580D52" w14:paraId="4D27D72E" w14:textId="77777777" w:rsidTr="004E0DA5">
                <w:trPr>
                  <w:divId w:val="615908393"/>
                  <w:tblCellSpacing w:w="15" w:type="dxa"/>
                </w:trPr>
                <w:tc>
                  <w:tcPr>
                    <w:tcW w:w="390" w:type="pct"/>
                    <w:hideMark/>
                  </w:tcPr>
                  <w:p w14:paraId="271EEA26" w14:textId="77777777" w:rsidR="00580D52" w:rsidRDefault="00580D52">
                    <w:pPr>
                      <w:pStyle w:val="Bibliography"/>
                      <w:rPr>
                        <w:noProof/>
                      </w:rPr>
                    </w:pPr>
                    <w:r>
                      <w:rPr>
                        <w:noProof/>
                      </w:rPr>
                      <w:t xml:space="preserve">[44] </w:t>
                    </w:r>
                  </w:p>
                </w:tc>
                <w:tc>
                  <w:tcPr>
                    <w:tcW w:w="4557" w:type="pct"/>
                    <w:hideMark/>
                  </w:tcPr>
                  <w:p w14:paraId="68097058" w14:textId="77777777" w:rsidR="00580D52" w:rsidRDefault="00580D52">
                    <w:pPr>
                      <w:pStyle w:val="Bibliography"/>
                      <w:rPr>
                        <w:noProof/>
                      </w:rPr>
                    </w:pPr>
                    <w:r>
                      <w:rPr>
                        <w:noProof/>
                      </w:rPr>
                      <w:t xml:space="preserve">L. Lomaglio, L. Ansaloni, F. Cetana, M. Sartelli and F. Coccolini, Mass Casualty Incident: Definitions and Current Reality, Cham: Springer, 2019. </w:t>
                    </w:r>
                  </w:p>
                </w:tc>
              </w:tr>
              <w:tr w:rsidR="00580D52" w14:paraId="47956421" w14:textId="77777777" w:rsidTr="004E0DA5">
                <w:trPr>
                  <w:divId w:val="615908393"/>
                  <w:tblCellSpacing w:w="15" w:type="dxa"/>
                </w:trPr>
                <w:tc>
                  <w:tcPr>
                    <w:tcW w:w="390" w:type="pct"/>
                    <w:hideMark/>
                  </w:tcPr>
                  <w:p w14:paraId="0C76D92E" w14:textId="77777777" w:rsidR="00580D52" w:rsidRDefault="00580D52">
                    <w:pPr>
                      <w:pStyle w:val="Bibliography"/>
                      <w:rPr>
                        <w:noProof/>
                      </w:rPr>
                    </w:pPr>
                    <w:r>
                      <w:rPr>
                        <w:noProof/>
                      </w:rPr>
                      <w:t xml:space="preserve">[45] </w:t>
                    </w:r>
                  </w:p>
                </w:tc>
                <w:tc>
                  <w:tcPr>
                    <w:tcW w:w="4557" w:type="pct"/>
                    <w:hideMark/>
                  </w:tcPr>
                  <w:p w14:paraId="4676688B" w14:textId="77777777" w:rsidR="00580D52" w:rsidRDefault="00580D52">
                    <w:pPr>
                      <w:pStyle w:val="Bibliography"/>
                      <w:rPr>
                        <w:noProof/>
                      </w:rPr>
                    </w:pPr>
                    <w:r>
                      <w:rPr>
                        <w:noProof/>
                      </w:rPr>
                      <w:t>Washington Times, “Terror takes toll on market vendors,” The Washington Times, 6 February 2007. [Online]. Available: https://www.washingtontimes.com/news/2007/feb/6/20070206-115808-3925r/. [Accessed 22 November 2023].</w:t>
                    </w:r>
                  </w:p>
                </w:tc>
              </w:tr>
              <w:tr w:rsidR="00580D52" w14:paraId="6FFD9A01" w14:textId="77777777" w:rsidTr="004E0DA5">
                <w:trPr>
                  <w:divId w:val="615908393"/>
                  <w:tblCellSpacing w:w="15" w:type="dxa"/>
                </w:trPr>
                <w:tc>
                  <w:tcPr>
                    <w:tcW w:w="390" w:type="pct"/>
                    <w:hideMark/>
                  </w:tcPr>
                  <w:p w14:paraId="492F1257" w14:textId="77777777" w:rsidR="00580D52" w:rsidRDefault="00580D52">
                    <w:pPr>
                      <w:pStyle w:val="Bibliography"/>
                      <w:rPr>
                        <w:noProof/>
                      </w:rPr>
                    </w:pPr>
                    <w:r>
                      <w:rPr>
                        <w:noProof/>
                      </w:rPr>
                      <w:t xml:space="preserve">[46] </w:t>
                    </w:r>
                  </w:p>
                </w:tc>
                <w:tc>
                  <w:tcPr>
                    <w:tcW w:w="4557" w:type="pct"/>
                    <w:hideMark/>
                  </w:tcPr>
                  <w:p w14:paraId="2DDF70F8" w14:textId="77777777" w:rsidR="00580D52" w:rsidRDefault="00580D52">
                    <w:pPr>
                      <w:pStyle w:val="Bibliography"/>
                      <w:rPr>
                        <w:noProof/>
                      </w:rPr>
                    </w:pPr>
                    <w:r>
                      <w:rPr>
                        <w:noProof/>
                      </w:rPr>
                      <w:t>ABC News, “Scores Killed in Baghdad Market Blast,” ABC News, 4 February 2007. [Online]. Available: https://web.archive.org/web/20070205082611/https://abcnews.go.com/International/wireStory?id=2847275. [Accessed 22 November 2023].</w:t>
                    </w:r>
                  </w:p>
                </w:tc>
              </w:tr>
              <w:tr w:rsidR="00580D52" w14:paraId="478D1130" w14:textId="77777777" w:rsidTr="004E0DA5">
                <w:trPr>
                  <w:divId w:val="615908393"/>
                  <w:tblCellSpacing w:w="15" w:type="dxa"/>
                </w:trPr>
                <w:tc>
                  <w:tcPr>
                    <w:tcW w:w="390" w:type="pct"/>
                    <w:hideMark/>
                  </w:tcPr>
                  <w:p w14:paraId="6F0A163E" w14:textId="77777777" w:rsidR="00580D52" w:rsidRDefault="00580D52">
                    <w:pPr>
                      <w:pStyle w:val="Bibliography"/>
                      <w:rPr>
                        <w:noProof/>
                      </w:rPr>
                    </w:pPr>
                    <w:r>
                      <w:rPr>
                        <w:noProof/>
                      </w:rPr>
                      <w:t xml:space="preserve">[47] </w:t>
                    </w:r>
                  </w:p>
                </w:tc>
                <w:tc>
                  <w:tcPr>
                    <w:tcW w:w="4557" w:type="pct"/>
                    <w:hideMark/>
                  </w:tcPr>
                  <w:p w14:paraId="7104285B" w14:textId="77777777" w:rsidR="00580D52" w:rsidRDefault="00580D52">
                    <w:pPr>
                      <w:pStyle w:val="Bibliography"/>
                      <w:rPr>
                        <w:noProof/>
                      </w:rPr>
                    </w:pPr>
                    <w:r>
                      <w:rPr>
                        <w:noProof/>
                      </w:rPr>
                      <w:t xml:space="preserve">B. Cochrane, The development of the British approach to improvised explosive device disposal in Northern Ireland, Shrivenham: Cranfield University, 2015. </w:t>
                    </w:r>
                  </w:p>
                </w:tc>
              </w:tr>
              <w:tr w:rsidR="00580D52" w14:paraId="447DCF3D" w14:textId="77777777" w:rsidTr="004E0DA5">
                <w:trPr>
                  <w:divId w:val="615908393"/>
                  <w:tblCellSpacing w:w="15" w:type="dxa"/>
                </w:trPr>
                <w:tc>
                  <w:tcPr>
                    <w:tcW w:w="390" w:type="pct"/>
                    <w:hideMark/>
                  </w:tcPr>
                  <w:p w14:paraId="09D92818" w14:textId="77777777" w:rsidR="00580D52" w:rsidRDefault="00580D52">
                    <w:pPr>
                      <w:pStyle w:val="Bibliography"/>
                      <w:rPr>
                        <w:noProof/>
                      </w:rPr>
                    </w:pPr>
                    <w:r>
                      <w:rPr>
                        <w:noProof/>
                      </w:rPr>
                      <w:t xml:space="preserve">[48] </w:t>
                    </w:r>
                  </w:p>
                </w:tc>
                <w:tc>
                  <w:tcPr>
                    <w:tcW w:w="4557" w:type="pct"/>
                    <w:hideMark/>
                  </w:tcPr>
                  <w:p w14:paraId="6AE3E966" w14:textId="77777777" w:rsidR="00580D52" w:rsidRDefault="00580D52">
                    <w:pPr>
                      <w:pStyle w:val="Bibliography"/>
                      <w:rPr>
                        <w:noProof/>
                      </w:rPr>
                    </w:pPr>
                    <w:r>
                      <w:rPr>
                        <w:noProof/>
                      </w:rPr>
                      <w:t>L. Unger and E. Griffith, “Study shows 43% of 112 deminer deaths since 2005 not recorded in organisations’ annual reports,” AOAV, London, 2021.</w:t>
                    </w:r>
                  </w:p>
                </w:tc>
              </w:tr>
              <w:tr w:rsidR="00580D52" w14:paraId="200928D6" w14:textId="77777777" w:rsidTr="004E0DA5">
                <w:trPr>
                  <w:divId w:val="615908393"/>
                  <w:tblCellSpacing w:w="15" w:type="dxa"/>
                </w:trPr>
                <w:tc>
                  <w:tcPr>
                    <w:tcW w:w="390" w:type="pct"/>
                    <w:hideMark/>
                  </w:tcPr>
                  <w:p w14:paraId="29842144" w14:textId="77777777" w:rsidR="00580D52" w:rsidRDefault="00580D52">
                    <w:pPr>
                      <w:pStyle w:val="Bibliography"/>
                      <w:rPr>
                        <w:noProof/>
                      </w:rPr>
                    </w:pPr>
                    <w:r>
                      <w:rPr>
                        <w:noProof/>
                      </w:rPr>
                      <w:t xml:space="preserve">[49] </w:t>
                    </w:r>
                  </w:p>
                </w:tc>
                <w:tc>
                  <w:tcPr>
                    <w:tcW w:w="4557" w:type="pct"/>
                    <w:hideMark/>
                  </w:tcPr>
                  <w:p w14:paraId="4CFCF9D4" w14:textId="77777777" w:rsidR="00580D52" w:rsidRDefault="00580D52">
                    <w:pPr>
                      <w:pStyle w:val="Bibliography"/>
                      <w:rPr>
                        <w:noProof/>
                      </w:rPr>
                    </w:pPr>
                    <w:r>
                      <w:rPr>
                        <w:noProof/>
                      </w:rPr>
                      <w:t>HSE, “Explosive Regulations 2014,” 1 October 2014. [Online]. Available: https://www.hse.gov.uk/explosives/new-regulations.htm. [Accessed 4 September 2023].</w:t>
                    </w:r>
                  </w:p>
                </w:tc>
              </w:tr>
              <w:tr w:rsidR="00580D52" w14:paraId="4AD66FA7" w14:textId="77777777" w:rsidTr="004E0DA5">
                <w:trPr>
                  <w:divId w:val="615908393"/>
                  <w:tblCellSpacing w:w="15" w:type="dxa"/>
                </w:trPr>
                <w:tc>
                  <w:tcPr>
                    <w:tcW w:w="390" w:type="pct"/>
                    <w:hideMark/>
                  </w:tcPr>
                  <w:p w14:paraId="1A706606" w14:textId="77777777" w:rsidR="00580D52" w:rsidRDefault="00580D52">
                    <w:pPr>
                      <w:pStyle w:val="Bibliography"/>
                      <w:rPr>
                        <w:noProof/>
                      </w:rPr>
                    </w:pPr>
                    <w:r>
                      <w:rPr>
                        <w:noProof/>
                      </w:rPr>
                      <w:t xml:space="preserve">[50] </w:t>
                    </w:r>
                  </w:p>
                </w:tc>
                <w:tc>
                  <w:tcPr>
                    <w:tcW w:w="4557" w:type="pct"/>
                    <w:hideMark/>
                  </w:tcPr>
                  <w:p w14:paraId="6506A435" w14:textId="77777777" w:rsidR="00580D52" w:rsidRDefault="00580D52">
                    <w:pPr>
                      <w:pStyle w:val="Bibliography"/>
                      <w:rPr>
                        <w:noProof/>
                      </w:rPr>
                    </w:pPr>
                    <w:r>
                      <w:rPr>
                        <w:noProof/>
                      </w:rPr>
                      <w:t>F. D. Diaz, “Physical Stockpile and Security Management,” WRA, August 2010. [Online]. Available: https://commons.lib.jmu.edu/cgi/viewcontent.cgi?article=1414&amp;context=cisr-journal. [Accessed 28 August 2023].</w:t>
                    </w:r>
                  </w:p>
                </w:tc>
              </w:tr>
              <w:tr w:rsidR="00580D52" w14:paraId="205113E2" w14:textId="77777777" w:rsidTr="004E0DA5">
                <w:trPr>
                  <w:divId w:val="615908393"/>
                  <w:tblCellSpacing w:w="15" w:type="dxa"/>
                </w:trPr>
                <w:tc>
                  <w:tcPr>
                    <w:tcW w:w="390" w:type="pct"/>
                    <w:hideMark/>
                  </w:tcPr>
                  <w:p w14:paraId="1F8630D0" w14:textId="77777777" w:rsidR="00580D52" w:rsidRDefault="00580D52">
                    <w:pPr>
                      <w:pStyle w:val="Bibliography"/>
                      <w:rPr>
                        <w:noProof/>
                      </w:rPr>
                    </w:pPr>
                    <w:r>
                      <w:rPr>
                        <w:noProof/>
                      </w:rPr>
                      <w:t xml:space="preserve">[51] </w:t>
                    </w:r>
                  </w:p>
                </w:tc>
                <w:tc>
                  <w:tcPr>
                    <w:tcW w:w="4557" w:type="pct"/>
                    <w:hideMark/>
                  </w:tcPr>
                  <w:p w14:paraId="7A0B588D" w14:textId="77777777" w:rsidR="00580D52" w:rsidRDefault="00580D52">
                    <w:pPr>
                      <w:pStyle w:val="Bibliography"/>
                      <w:rPr>
                        <w:noProof/>
                      </w:rPr>
                    </w:pPr>
                    <w:r>
                      <w:rPr>
                        <w:noProof/>
                      </w:rPr>
                      <w:t>C. Laughran, “Practical Disarmament Initiative Developing good practice for measuring the success, effectiveness and impact of PSSM,” MAG, Manchester, 2016.</w:t>
                    </w:r>
                  </w:p>
                </w:tc>
              </w:tr>
              <w:tr w:rsidR="00580D52" w14:paraId="5EAE1D9D" w14:textId="77777777" w:rsidTr="004E0DA5">
                <w:trPr>
                  <w:divId w:val="615908393"/>
                  <w:tblCellSpacing w:w="15" w:type="dxa"/>
                </w:trPr>
                <w:tc>
                  <w:tcPr>
                    <w:tcW w:w="390" w:type="pct"/>
                    <w:hideMark/>
                  </w:tcPr>
                  <w:p w14:paraId="617485EA" w14:textId="77777777" w:rsidR="00580D52" w:rsidRDefault="00580D52">
                    <w:pPr>
                      <w:pStyle w:val="Bibliography"/>
                      <w:rPr>
                        <w:noProof/>
                      </w:rPr>
                    </w:pPr>
                    <w:r>
                      <w:rPr>
                        <w:noProof/>
                      </w:rPr>
                      <w:t xml:space="preserve">[52] </w:t>
                    </w:r>
                  </w:p>
                </w:tc>
                <w:tc>
                  <w:tcPr>
                    <w:tcW w:w="4557" w:type="pct"/>
                    <w:hideMark/>
                  </w:tcPr>
                  <w:p w14:paraId="4E42406B" w14:textId="77777777" w:rsidR="00580D52" w:rsidRDefault="00580D52">
                    <w:pPr>
                      <w:pStyle w:val="Bibliography"/>
                      <w:rPr>
                        <w:noProof/>
                      </w:rPr>
                    </w:pPr>
                    <w:r>
                      <w:rPr>
                        <w:noProof/>
                      </w:rPr>
                      <w:t xml:space="preserve">UNODA, “Security Principles and Systems,” in </w:t>
                    </w:r>
                    <w:r>
                      <w:rPr>
                        <w:i/>
                        <w:iCs/>
                        <w:noProof/>
                      </w:rPr>
                      <w:t>International Ammunition Technical Guidelines</w:t>
                    </w:r>
                    <w:r>
                      <w:rPr>
                        <w:noProof/>
                      </w:rPr>
                      <w:t xml:space="preserve">, vol. 09.10, New York, UNODA, 2021. </w:t>
                    </w:r>
                  </w:p>
                </w:tc>
              </w:tr>
              <w:tr w:rsidR="00580D52" w14:paraId="7E6ECB5D" w14:textId="77777777" w:rsidTr="004E0DA5">
                <w:trPr>
                  <w:divId w:val="615908393"/>
                  <w:tblCellSpacing w:w="15" w:type="dxa"/>
                </w:trPr>
                <w:tc>
                  <w:tcPr>
                    <w:tcW w:w="390" w:type="pct"/>
                    <w:hideMark/>
                  </w:tcPr>
                  <w:p w14:paraId="58B2FA95" w14:textId="77777777" w:rsidR="00580D52" w:rsidRDefault="00580D52">
                    <w:pPr>
                      <w:pStyle w:val="Bibliography"/>
                      <w:rPr>
                        <w:noProof/>
                      </w:rPr>
                    </w:pPr>
                    <w:r>
                      <w:rPr>
                        <w:noProof/>
                      </w:rPr>
                      <w:t xml:space="preserve">[53] </w:t>
                    </w:r>
                  </w:p>
                </w:tc>
                <w:tc>
                  <w:tcPr>
                    <w:tcW w:w="4557" w:type="pct"/>
                    <w:hideMark/>
                  </w:tcPr>
                  <w:p w14:paraId="65440B35" w14:textId="77777777" w:rsidR="00580D52" w:rsidRDefault="00580D52">
                    <w:pPr>
                      <w:pStyle w:val="Bibliography"/>
                      <w:rPr>
                        <w:noProof/>
                      </w:rPr>
                    </w:pPr>
                    <w:r>
                      <w:rPr>
                        <w:noProof/>
                      </w:rPr>
                      <w:t>African Union, “Physical Security and Stockpile Management: Preconditions and Sustainability,” Peace and Security Department African Union Commission, Addis Ababa, 2019.</w:t>
                    </w:r>
                  </w:p>
                </w:tc>
              </w:tr>
              <w:tr w:rsidR="00580D52" w14:paraId="46162176" w14:textId="77777777" w:rsidTr="004E0DA5">
                <w:trPr>
                  <w:divId w:val="615908393"/>
                  <w:tblCellSpacing w:w="15" w:type="dxa"/>
                </w:trPr>
                <w:tc>
                  <w:tcPr>
                    <w:tcW w:w="390" w:type="pct"/>
                    <w:hideMark/>
                  </w:tcPr>
                  <w:p w14:paraId="7B7CAA30" w14:textId="77777777" w:rsidR="00580D52" w:rsidRDefault="00580D52">
                    <w:pPr>
                      <w:pStyle w:val="Bibliography"/>
                      <w:rPr>
                        <w:noProof/>
                      </w:rPr>
                    </w:pPr>
                    <w:r>
                      <w:rPr>
                        <w:noProof/>
                      </w:rPr>
                      <w:t xml:space="preserve">[54] </w:t>
                    </w:r>
                  </w:p>
                </w:tc>
                <w:tc>
                  <w:tcPr>
                    <w:tcW w:w="4557" w:type="pct"/>
                    <w:hideMark/>
                  </w:tcPr>
                  <w:p w14:paraId="7899F9EE" w14:textId="77777777" w:rsidR="00580D52" w:rsidRDefault="00580D52">
                    <w:pPr>
                      <w:pStyle w:val="Bibliography"/>
                      <w:rPr>
                        <w:noProof/>
                      </w:rPr>
                    </w:pPr>
                    <w:r>
                      <w:rPr>
                        <w:noProof/>
                      </w:rPr>
                      <w:t>K. Umarov, “Letter dated 7 November 2018 from the Chair of the Security Council Committee pursuant to resolutions 751 (1992) and 1907 (2009) concerning Somalia and Eritrea addressed to the President of the Security Council,” UNSC, New York, 2018.</w:t>
                    </w:r>
                  </w:p>
                </w:tc>
              </w:tr>
              <w:tr w:rsidR="00580D52" w14:paraId="4BE498AD" w14:textId="77777777" w:rsidTr="004E0DA5">
                <w:trPr>
                  <w:divId w:val="615908393"/>
                  <w:tblCellSpacing w:w="15" w:type="dxa"/>
                </w:trPr>
                <w:tc>
                  <w:tcPr>
                    <w:tcW w:w="390" w:type="pct"/>
                    <w:hideMark/>
                  </w:tcPr>
                  <w:p w14:paraId="5A0E8B66" w14:textId="77777777" w:rsidR="00580D52" w:rsidRDefault="00580D52">
                    <w:pPr>
                      <w:pStyle w:val="Bibliography"/>
                      <w:rPr>
                        <w:noProof/>
                      </w:rPr>
                    </w:pPr>
                    <w:r>
                      <w:rPr>
                        <w:noProof/>
                      </w:rPr>
                      <w:t xml:space="preserve">[55] </w:t>
                    </w:r>
                  </w:p>
                </w:tc>
                <w:tc>
                  <w:tcPr>
                    <w:tcW w:w="4557" w:type="pct"/>
                    <w:hideMark/>
                  </w:tcPr>
                  <w:p w14:paraId="7B06B898" w14:textId="77777777" w:rsidR="00580D52" w:rsidRDefault="00580D52">
                    <w:pPr>
                      <w:pStyle w:val="Bibliography"/>
                      <w:rPr>
                        <w:noProof/>
                      </w:rPr>
                    </w:pPr>
                    <w:r>
                      <w:rPr>
                        <w:noProof/>
                      </w:rPr>
                      <w:t xml:space="preserve">V. Bohanek, B. S. Tumara, C. H. Y. Serene and M. Suceska, “Shock Initiation and Propagation of Detonation in ANFO,” </w:t>
                    </w:r>
                    <w:r>
                      <w:rPr>
                        <w:i/>
                        <w:iCs/>
                        <w:noProof/>
                      </w:rPr>
                      <w:t xml:space="preserve">Energies, </w:t>
                    </w:r>
                    <w:r>
                      <w:rPr>
                        <w:noProof/>
                      </w:rPr>
                      <w:t xml:space="preserve">vol. 16, no. 1744, pp. 1 - 13, 2023. </w:t>
                    </w:r>
                  </w:p>
                </w:tc>
              </w:tr>
              <w:tr w:rsidR="00580D52" w14:paraId="29A6F05A" w14:textId="77777777" w:rsidTr="004E0DA5">
                <w:trPr>
                  <w:divId w:val="615908393"/>
                  <w:tblCellSpacing w:w="15" w:type="dxa"/>
                </w:trPr>
                <w:tc>
                  <w:tcPr>
                    <w:tcW w:w="390" w:type="pct"/>
                    <w:hideMark/>
                  </w:tcPr>
                  <w:p w14:paraId="1BC20F9F" w14:textId="77777777" w:rsidR="00580D52" w:rsidRDefault="00580D52">
                    <w:pPr>
                      <w:pStyle w:val="Bibliography"/>
                      <w:rPr>
                        <w:noProof/>
                      </w:rPr>
                    </w:pPr>
                    <w:r>
                      <w:rPr>
                        <w:noProof/>
                      </w:rPr>
                      <w:t xml:space="preserve">[56] </w:t>
                    </w:r>
                  </w:p>
                </w:tc>
                <w:tc>
                  <w:tcPr>
                    <w:tcW w:w="4557" w:type="pct"/>
                    <w:hideMark/>
                  </w:tcPr>
                  <w:p w14:paraId="7EDE1A61" w14:textId="77777777" w:rsidR="00580D52" w:rsidRDefault="00580D52">
                    <w:pPr>
                      <w:pStyle w:val="Bibliography"/>
                      <w:rPr>
                        <w:noProof/>
                      </w:rPr>
                    </w:pPr>
                    <w:r>
                      <w:rPr>
                        <w:noProof/>
                      </w:rPr>
                      <w:t>ICAO, “Convention on the Marking of Plastic Explosives,” 1 March 1991. [Online]. Available: https://treaties.un.org/doc/db/terrorism/conv10-english.pdf. [Accessed 4 July 2023].</w:t>
                    </w:r>
                  </w:p>
                </w:tc>
              </w:tr>
              <w:tr w:rsidR="00580D52" w14:paraId="2B2B78B1" w14:textId="77777777" w:rsidTr="004E0DA5">
                <w:trPr>
                  <w:divId w:val="615908393"/>
                  <w:tblCellSpacing w:w="15" w:type="dxa"/>
                </w:trPr>
                <w:tc>
                  <w:tcPr>
                    <w:tcW w:w="390" w:type="pct"/>
                    <w:hideMark/>
                  </w:tcPr>
                  <w:p w14:paraId="045F82F1" w14:textId="77777777" w:rsidR="00580D52" w:rsidRDefault="00580D52">
                    <w:pPr>
                      <w:pStyle w:val="Bibliography"/>
                      <w:rPr>
                        <w:noProof/>
                      </w:rPr>
                    </w:pPr>
                    <w:r>
                      <w:rPr>
                        <w:noProof/>
                      </w:rPr>
                      <w:t xml:space="preserve">[57] </w:t>
                    </w:r>
                  </w:p>
                </w:tc>
                <w:tc>
                  <w:tcPr>
                    <w:tcW w:w="4557" w:type="pct"/>
                    <w:hideMark/>
                  </w:tcPr>
                  <w:p w14:paraId="5F2F0DA6" w14:textId="77777777" w:rsidR="00580D52" w:rsidRDefault="00580D52">
                    <w:pPr>
                      <w:pStyle w:val="Bibliography"/>
                      <w:rPr>
                        <w:noProof/>
                      </w:rPr>
                    </w:pPr>
                    <w:r>
                      <w:rPr>
                        <w:noProof/>
                      </w:rPr>
                      <w:t>Wilton Park, “A mine-free world: challenges and opportunities in realising the 2025 aspiration,” FCDO, Beaconsfield, 2018.</w:t>
                    </w:r>
                  </w:p>
                </w:tc>
              </w:tr>
              <w:tr w:rsidR="00580D52" w14:paraId="37899254" w14:textId="77777777" w:rsidTr="004E0DA5">
                <w:trPr>
                  <w:divId w:val="615908393"/>
                  <w:tblCellSpacing w:w="15" w:type="dxa"/>
                </w:trPr>
                <w:tc>
                  <w:tcPr>
                    <w:tcW w:w="390" w:type="pct"/>
                    <w:hideMark/>
                  </w:tcPr>
                  <w:p w14:paraId="3DC1DA8B" w14:textId="77777777" w:rsidR="00580D52" w:rsidRDefault="00580D52">
                    <w:pPr>
                      <w:pStyle w:val="Bibliography"/>
                      <w:rPr>
                        <w:noProof/>
                      </w:rPr>
                    </w:pPr>
                    <w:r>
                      <w:rPr>
                        <w:noProof/>
                      </w:rPr>
                      <w:t xml:space="preserve">[58] </w:t>
                    </w:r>
                  </w:p>
                </w:tc>
                <w:tc>
                  <w:tcPr>
                    <w:tcW w:w="4557" w:type="pct"/>
                    <w:hideMark/>
                  </w:tcPr>
                  <w:p w14:paraId="50E9E1D5" w14:textId="77777777" w:rsidR="00580D52" w:rsidRDefault="00580D52">
                    <w:pPr>
                      <w:pStyle w:val="Bibliography"/>
                      <w:rPr>
                        <w:noProof/>
                      </w:rPr>
                    </w:pPr>
                    <w:r>
                      <w:rPr>
                        <w:noProof/>
                      </w:rPr>
                      <w:t>Mine Action Review, “Clearing the Mines 2020,” Mine ActioN review Advisory Board, 1 October 2020. [Online]. Available: https://www.mineactionreview.org/assets/downloads/907_NPA_Clearing_the_Mines_2020_WEB.pdf. [Accessed 22 August 2023].</w:t>
                    </w:r>
                  </w:p>
                </w:tc>
              </w:tr>
              <w:tr w:rsidR="00580D52" w14:paraId="12D7E24B" w14:textId="77777777" w:rsidTr="004E0DA5">
                <w:trPr>
                  <w:divId w:val="615908393"/>
                  <w:tblCellSpacing w:w="15" w:type="dxa"/>
                </w:trPr>
                <w:tc>
                  <w:tcPr>
                    <w:tcW w:w="390" w:type="pct"/>
                    <w:hideMark/>
                  </w:tcPr>
                  <w:p w14:paraId="33BF7436" w14:textId="77777777" w:rsidR="00580D52" w:rsidRDefault="00580D52">
                    <w:pPr>
                      <w:pStyle w:val="Bibliography"/>
                      <w:rPr>
                        <w:noProof/>
                      </w:rPr>
                    </w:pPr>
                    <w:r>
                      <w:rPr>
                        <w:noProof/>
                      </w:rPr>
                      <w:t xml:space="preserve">[59] </w:t>
                    </w:r>
                  </w:p>
                </w:tc>
                <w:tc>
                  <w:tcPr>
                    <w:tcW w:w="4557" w:type="pct"/>
                    <w:hideMark/>
                  </w:tcPr>
                  <w:p w14:paraId="52DA1156" w14:textId="77777777" w:rsidR="00580D52" w:rsidRDefault="00580D52">
                    <w:pPr>
                      <w:pStyle w:val="Bibliography"/>
                      <w:rPr>
                        <w:noProof/>
                      </w:rPr>
                    </w:pPr>
                    <w:r>
                      <w:rPr>
                        <w:noProof/>
                      </w:rPr>
                      <w:t>M. Ryan, “Russia is expanding its use of landmines in Ukraine but removing them is proving difficult,” ABC News, 30 August 2023. [Online]. Available: https://www.abc.net.au/news/2023-08-15/russia-ukraine-land-mine-minefield-clearance-military-strategy/102725634. [Accessed 01 September 2023].</w:t>
                    </w:r>
                  </w:p>
                </w:tc>
              </w:tr>
              <w:tr w:rsidR="00580D52" w14:paraId="7793A0FF" w14:textId="77777777" w:rsidTr="004E0DA5">
                <w:trPr>
                  <w:divId w:val="615908393"/>
                  <w:tblCellSpacing w:w="15" w:type="dxa"/>
                </w:trPr>
                <w:tc>
                  <w:tcPr>
                    <w:tcW w:w="390" w:type="pct"/>
                    <w:hideMark/>
                  </w:tcPr>
                  <w:p w14:paraId="7F1106BF" w14:textId="77777777" w:rsidR="00580D52" w:rsidRDefault="00580D52">
                    <w:pPr>
                      <w:pStyle w:val="Bibliography"/>
                      <w:rPr>
                        <w:noProof/>
                      </w:rPr>
                    </w:pPr>
                    <w:r>
                      <w:rPr>
                        <w:noProof/>
                      </w:rPr>
                      <w:t xml:space="preserve">[60] </w:t>
                    </w:r>
                  </w:p>
                </w:tc>
                <w:tc>
                  <w:tcPr>
                    <w:tcW w:w="4557" w:type="pct"/>
                    <w:hideMark/>
                  </w:tcPr>
                  <w:p w14:paraId="4B3CD3BC" w14:textId="77777777" w:rsidR="00580D52" w:rsidRDefault="00580D52">
                    <w:pPr>
                      <w:pStyle w:val="Bibliography"/>
                      <w:rPr>
                        <w:noProof/>
                      </w:rPr>
                    </w:pPr>
                    <w:r>
                      <w:rPr>
                        <w:noProof/>
                      </w:rPr>
                      <w:t xml:space="preserve">J. Revill, Improvised Explosive Devices: The Paradigmatic Weapon of New Wars, Switzerland: Palgrave MacMillan, 2016. </w:t>
                    </w:r>
                  </w:p>
                </w:tc>
              </w:tr>
              <w:tr w:rsidR="00580D52" w14:paraId="4CE13483" w14:textId="77777777" w:rsidTr="004E0DA5">
                <w:trPr>
                  <w:divId w:val="615908393"/>
                  <w:tblCellSpacing w:w="15" w:type="dxa"/>
                </w:trPr>
                <w:tc>
                  <w:tcPr>
                    <w:tcW w:w="390" w:type="pct"/>
                    <w:hideMark/>
                  </w:tcPr>
                  <w:p w14:paraId="75943E56" w14:textId="77777777" w:rsidR="00580D52" w:rsidRDefault="00580D52">
                    <w:pPr>
                      <w:pStyle w:val="Bibliography"/>
                      <w:rPr>
                        <w:noProof/>
                      </w:rPr>
                    </w:pPr>
                    <w:r>
                      <w:rPr>
                        <w:noProof/>
                      </w:rPr>
                      <w:t xml:space="preserve">[61] </w:t>
                    </w:r>
                  </w:p>
                </w:tc>
                <w:tc>
                  <w:tcPr>
                    <w:tcW w:w="4557" w:type="pct"/>
                    <w:hideMark/>
                  </w:tcPr>
                  <w:p w14:paraId="53285211" w14:textId="77777777" w:rsidR="00580D52" w:rsidRDefault="00580D52">
                    <w:pPr>
                      <w:pStyle w:val="Bibliography"/>
                      <w:rPr>
                        <w:noProof/>
                      </w:rPr>
                    </w:pPr>
                    <w:r>
                      <w:rPr>
                        <w:noProof/>
                      </w:rPr>
                      <w:t xml:space="preserve">I. Overton, The Price of Paradise: How the Suicide Bomber Shaped the Modern Age, London: Quercus Editions Limited, 2019. </w:t>
                    </w:r>
                  </w:p>
                </w:tc>
              </w:tr>
              <w:tr w:rsidR="00580D52" w14:paraId="4D4517EB" w14:textId="77777777" w:rsidTr="004E0DA5">
                <w:trPr>
                  <w:divId w:val="615908393"/>
                  <w:tblCellSpacing w:w="15" w:type="dxa"/>
                </w:trPr>
                <w:tc>
                  <w:tcPr>
                    <w:tcW w:w="390" w:type="pct"/>
                    <w:hideMark/>
                  </w:tcPr>
                  <w:p w14:paraId="76A8535D" w14:textId="77777777" w:rsidR="00580D52" w:rsidRDefault="00580D52">
                    <w:pPr>
                      <w:pStyle w:val="Bibliography"/>
                      <w:rPr>
                        <w:noProof/>
                      </w:rPr>
                    </w:pPr>
                    <w:r>
                      <w:rPr>
                        <w:noProof/>
                      </w:rPr>
                      <w:t xml:space="preserve">[62] </w:t>
                    </w:r>
                  </w:p>
                </w:tc>
                <w:tc>
                  <w:tcPr>
                    <w:tcW w:w="4557" w:type="pct"/>
                    <w:hideMark/>
                  </w:tcPr>
                  <w:p w14:paraId="32930575" w14:textId="77777777" w:rsidR="00580D52" w:rsidRDefault="00580D52">
                    <w:pPr>
                      <w:pStyle w:val="Bibliography"/>
                      <w:rPr>
                        <w:noProof/>
                      </w:rPr>
                    </w:pPr>
                    <w:r>
                      <w:rPr>
                        <w:noProof/>
                      </w:rPr>
                      <w:t>Oxford Economics, “The global chemical industry: catalyzing growth and addressing our world's sustainability challenges,” Oxford Economics Ltd, Washington, 2019.</w:t>
                    </w:r>
                  </w:p>
                </w:tc>
              </w:tr>
              <w:tr w:rsidR="00580D52" w14:paraId="2311522F" w14:textId="77777777" w:rsidTr="004E0DA5">
                <w:trPr>
                  <w:divId w:val="615908393"/>
                  <w:tblCellSpacing w:w="15" w:type="dxa"/>
                </w:trPr>
                <w:tc>
                  <w:tcPr>
                    <w:tcW w:w="390" w:type="pct"/>
                    <w:hideMark/>
                  </w:tcPr>
                  <w:p w14:paraId="6EB377F9" w14:textId="77777777" w:rsidR="00580D52" w:rsidRDefault="00580D52">
                    <w:pPr>
                      <w:pStyle w:val="Bibliography"/>
                      <w:rPr>
                        <w:noProof/>
                      </w:rPr>
                    </w:pPr>
                    <w:r>
                      <w:rPr>
                        <w:noProof/>
                      </w:rPr>
                      <w:t xml:space="preserve">[63] </w:t>
                    </w:r>
                  </w:p>
                </w:tc>
                <w:tc>
                  <w:tcPr>
                    <w:tcW w:w="4557" w:type="pct"/>
                    <w:hideMark/>
                  </w:tcPr>
                  <w:p w14:paraId="760E70FB" w14:textId="77777777" w:rsidR="00580D52" w:rsidRDefault="00580D52">
                    <w:pPr>
                      <w:pStyle w:val="Bibliography"/>
                      <w:rPr>
                        <w:noProof/>
                      </w:rPr>
                    </w:pPr>
                    <w:r>
                      <w:rPr>
                        <w:noProof/>
                      </w:rPr>
                      <w:t>WHO, “Model List of Essential Medicines,” 01 June 2019. [Online]. Available: https://www.who.int/groups/expert-committee-on-selection-and-use-of-essential-medicines/essential-medicines-lists.</w:t>
                    </w:r>
                  </w:p>
                </w:tc>
              </w:tr>
              <w:tr w:rsidR="00580D52" w14:paraId="37EC8D67" w14:textId="77777777" w:rsidTr="004E0DA5">
                <w:trPr>
                  <w:divId w:val="615908393"/>
                  <w:tblCellSpacing w:w="15" w:type="dxa"/>
                </w:trPr>
                <w:tc>
                  <w:tcPr>
                    <w:tcW w:w="390" w:type="pct"/>
                    <w:hideMark/>
                  </w:tcPr>
                  <w:p w14:paraId="6A8A986F" w14:textId="77777777" w:rsidR="00580D52" w:rsidRDefault="00580D52">
                    <w:pPr>
                      <w:pStyle w:val="Bibliography"/>
                      <w:rPr>
                        <w:noProof/>
                      </w:rPr>
                    </w:pPr>
                    <w:r>
                      <w:rPr>
                        <w:noProof/>
                      </w:rPr>
                      <w:t xml:space="preserve">[64] </w:t>
                    </w:r>
                  </w:p>
                </w:tc>
                <w:tc>
                  <w:tcPr>
                    <w:tcW w:w="4557" w:type="pct"/>
                    <w:hideMark/>
                  </w:tcPr>
                  <w:p w14:paraId="6206BF7A" w14:textId="77777777" w:rsidR="00580D52" w:rsidRDefault="00580D52">
                    <w:pPr>
                      <w:pStyle w:val="Bibliography"/>
                      <w:rPr>
                        <w:noProof/>
                      </w:rPr>
                    </w:pPr>
                    <w:r>
                      <w:rPr>
                        <w:noProof/>
                      </w:rPr>
                      <w:t>J. Akhavan, The chemistry of explosives - 3rd edition, Cambridge: RSC Publishing, 2011, pp. 85 - 115.</w:t>
                    </w:r>
                  </w:p>
                </w:tc>
              </w:tr>
              <w:tr w:rsidR="00580D52" w14:paraId="4D6953B4" w14:textId="77777777" w:rsidTr="004E0DA5">
                <w:trPr>
                  <w:divId w:val="615908393"/>
                  <w:tblCellSpacing w:w="15" w:type="dxa"/>
                </w:trPr>
                <w:tc>
                  <w:tcPr>
                    <w:tcW w:w="390" w:type="pct"/>
                    <w:hideMark/>
                  </w:tcPr>
                  <w:p w14:paraId="08F97958" w14:textId="77777777" w:rsidR="00580D52" w:rsidRDefault="00580D52">
                    <w:pPr>
                      <w:pStyle w:val="Bibliography"/>
                      <w:rPr>
                        <w:noProof/>
                      </w:rPr>
                    </w:pPr>
                    <w:r>
                      <w:rPr>
                        <w:noProof/>
                      </w:rPr>
                      <w:t xml:space="preserve">[65] </w:t>
                    </w:r>
                  </w:p>
                </w:tc>
                <w:tc>
                  <w:tcPr>
                    <w:tcW w:w="4557" w:type="pct"/>
                    <w:hideMark/>
                  </w:tcPr>
                  <w:p w14:paraId="65B0DF09" w14:textId="77777777" w:rsidR="00580D52" w:rsidRDefault="00580D52">
                    <w:pPr>
                      <w:pStyle w:val="Bibliography"/>
                      <w:rPr>
                        <w:noProof/>
                      </w:rPr>
                    </w:pPr>
                    <w:r>
                      <w:rPr>
                        <w:noProof/>
                      </w:rPr>
                      <w:t xml:space="preserve">M. A. Fox, Glossary for the worldwide transportation of dangerous goods and hazardous materials, Berlin, Heidelberg: Springer, 1999. </w:t>
                    </w:r>
                  </w:p>
                </w:tc>
              </w:tr>
              <w:tr w:rsidR="00580D52" w14:paraId="0B54EA3E" w14:textId="77777777" w:rsidTr="004E0DA5">
                <w:trPr>
                  <w:divId w:val="615908393"/>
                  <w:tblCellSpacing w:w="15" w:type="dxa"/>
                </w:trPr>
                <w:tc>
                  <w:tcPr>
                    <w:tcW w:w="390" w:type="pct"/>
                    <w:hideMark/>
                  </w:tcPr>
                  <w:p w14:paraId="5CBD0EC2" w14:textId="77777777" w:rsidR="00580D52" w:rsidRDefault="00580D52">
                    <w:pPr>
                      <w:pStyle w:val="Bibliography"/>
                      <w:rPr>
                        <w:noProof/>
                      </w:rPr>
                    </w:pPr>
                    <w:r>
                      <w:rPr>
                        <w:noProof/>
                      </w:rPr>
                      <w:t xml:space="preserve">[66] </w:t>
                    </w:r>
                  </w:p>
                </w:tc>
                <w:tc>
                  <w:tcPr>
                    <w:tcW w:w="4557" w:type="pct"/>
                    <w:hideMark/>
                  </w:tcPr>
                  <w:p w14:paraId="5BEC17AB" w14:textId="77777777" w:rsidR="00580D52" w:rsidRDefault="00580D52">
                    <w:pPr>
                      <w:pStyle w:val="Bibliography"/>
                      <w:rPr>
                        <w:noProof/>
                      </w:rPr>
                    </w:pPr>
                    <w:r>
                      <w:rPr>
                        <w:noProof/>
                      </w:rPr>
                      <w:t xml:space="preserve">I. Jaffe and D. Price, “Determination of the critical diameter of explosive materials,” </w:t>
                    </w:r>
                    <w:r>
                      <w:rPr>
                        <w:i/>
                        <w:iCs/>
                        <w:noProof/>
                      </w:rPr>
                      <w:t xml:space="preserve">American Rocket Society Journal, Volume 32 Number 7, </w:t>
                    </w:r>
                    <w:r>
                      <w:rPr>
                        <w:noProof/>
                      </w:rPr>
                      <w:t xml:space="preserve">p. 1060, 1962. </w:t>
                    </w:r>
                  </w:p>
                </w:tc>
              </w:tr>
              <w:tr w:rsidR="00580D52" w14:paraId="0CA08DFE" w14:textId="77777777" w:rsidTr="004E0DA5">
                <w:trPr>
                  <w:divId w:val="615908393"/>
                  <w:tblCellSpacing w:w="15" w:type="dxa"/>
                </w:trPr>
                <w:tc>
                  <w:tcPr>
                    <w:tcW w:w="390" w:type="pct"/>
                    <w:hideMark/>
                  </w:tcPr>
                  <w:p w14:paraId="53AB0E4F" w14:textId="77777777" w:rsidR="00580D52" w:rsidRDefault="00580D52">
                    <w:pPr>
                      <w:pStyle w:val="Bibliography"/>
                      <w:rPr>
                        <w:noProof/>
                      </w:rPr>
                    </w:pPr>
                    <w:r>
                      <w:rPr>
                        <w:noProof/>
                      </w:rPr>
                      <w:t xml:space="preserve">[67] </w:t>
                    </w:r>
                  </w:p>
                </w:tc>
                <w:tc>
                  <w:tcPr>
                    <w:tcW w:w="4557" w:type="pct"/>
                    <w:hideMark/>
                  </w:tcPr>
                  <w:p w14:paraId="6450D8F8" w14:textId="77777777" w:rsidR="00580D52" w:rsidRDefault="00580D52">
                    <w:pPr>
                      <w:pStyle w:val="Bibliography"/>
                      <w:rPr>
                        <w:noProof/>
                      </w:rPr>
                    </w:pPr>
                    <w:r>
                      <w:rPr>
                        <w:noProof/>
                      </w:rPr>
                      <w:t xml:space="preserve">M. A. Cook, The science of industrial explosives, California: IRECO Chemicals, 1974. </w:t>
                    </w:r>
                  </w:p>
                </w:tc>
              </w:tr>
              <w:tr w:rsidR="00580D52" w14:paraId="6AF6E022" w14:textId="77777777" w:rsidTr="004E0DA5">
                <w:trPr>
                  <w:divId w:val="615908393"/>
                  <w:tblCellSpacing w:w="15" w:type="dxa"/>
                </w:trPr>
                <w:tc>
                  <w:tcPr>
                    <w:tcW w:w="390" w:type="pct"/>
                    <w:hideMark/>
                  </w:tcPr>
                  <w:p w14:paraId="06741255" w14:textId="77777777" w:rsidR="00580D52" w:rsidRDefault="00580D52">
                    <w:pPr>
                      <w:pStyle w:val="Bibliography"/>
                      <w:rPr>
                        <w:noProof/>
                      </w:rPr>
                    </w:pPr>
                    <w:r>
                      <w:rPr>
                        <w:noProof/>
                      </w:rPr>
                      <w:t xml:space="preserve">[68] </w:t>
                    </w:r>
                  </w:p>
                </w:tc>
                <w:tc>
                  <w:tcPr>
                    <w:tcW w:w="4557" w:type="pct"/>
                    <w:hideMark/>
                  </w:tcPr>
                  <w:p w14:paraId="2DEFFE2D" w14:textId="77777777" w:rsidR="00580D52" w:rsidRDefault="00580D52">
                    <w:pPr>
                      <w:pStyle w:val="Bibliography"/>
                      <w:rPr>
                        <w:noProof/>
                      </w:rPr>
                    </w:pPr>
                    <w:r>
                      <w:rPr>
                        <w:noProof/>
                      </w:rPr>
                      <w:t>A. Himmiche, F. R. Carvajal, D. R. Gunaratne, G. Johnsen and A. Wilkinson, “Letter dated 26 January 2018 from the OPanel of Experts on Yemen mandated by Security Council resolution 2342(2017) addressed to the President of the Security Council,” UN Security Council, New York, 2018.</w:t>
                    </w:r>
                  </w:p>
                </w:tc>
              </w:tr>
              <w:tr w:rsidR="00580D52" w14:paraId="01E537D0" w14:textId="77777777" w:rsidTr="004E0DA5">
                <w:trPr>
                  <w:divId w:val="615908393"/>
                  <w:tblCellSpacing w:w="15" w:type="dxa"/>
                </w:trPr>
                <w:tc>
                  <w:tcPr>
                    <w:tcW w:w="390" w:type="pct"/>
                    <w:hideMark/>
                  </w:tcPr>
                  <w:p w14:paraId="1C0165C0" w14:textId="77777777" w:rsidR="00580D52" w:rsidRDefault="00580D52">
                    <w:pPr>
                      <w:pStyle w:val="Bibliography"/>
                      <w:rPr>
                        <w:noProof/>
                      </w:rPr>
                    </w:pPr>
                    <w:r>
                      <w:rPr>
                        <w:noProof/>
                      </w:rPr>
                      <w:t xml:space="preserve">[69] </w:t>
                    </w:r>
                  </w:p>
                </w:tc>
                <w:tc>
                  <w:tcPr>
                    <w:tcW w:w="4557" w:type="pct"/>
                    <w:hideMark/>
                  </w:tcPr>
                  <w:p w14:paraId="7CA931B7" w14:textId="77777777" w:rsidR="00580D52" w:rsidRDefault="00580D52">
                    <w:pPr>
                      <w:pStyle w:val="Bibliography"/>
                      <w:rPr>
                        <w:noProof/>
                      </w:rPr>
                    </w:pPr>
                    <w:r>
                      <w:rPr>
                        <w:noProof/>
                      </w:rPr>
                      <w:t xml:space="preserve">M. Wood and S. Duffield, </w:t>
                    </w:r>
                    <w:r>
                      <w:rPr>
                        <w:i/>
                        <w:iCs/>
                        <w:noProof/>
                      </w:rPr>
                      <w:t xml:space="preserve">Ammonium Nitrate Safety, </w:t>
                    </w:r>
                    <w:r>
                      <w:rPr>
                        <w:noProof/>
                      </w:rPr>
                      <w:t xml:space="preserve">Ispra: European Union, 2002. </w:t>
                    </w:r>
                  </w:p>
                </w:tc>
              </w:tr>
              <w:tr w:rsidR="00580D52" w14:paraId="3E0E29BC" w14:textId="77777777" w:rsidTr="004E0DA5">
                <w:trPr>
                  <w:divId w:val="615908393"/>
                  <w:tblCellSpacing w:w="15" w:type="dxa"/>
                </w:trPr>
                <w:tc>
                  <w:tcPr>
                    <w:tcW w:w="390" w:type="pct"/>
                    <w:hideMark/>
                  </w:tcPr>
                  <w:p w14:paraId="519AE3A1" w14:textId="77777777" w:rsidR="00580D52" w:rsidRDefault="00580D52">
                    <w:pPr>
                      <w:pStyle w:val="Bibliography"/>
                      <w:rPr>
                        <w:noProof/>
                      </w:rPr>
                    </w:pPr>
                    <w:r>
                      <w:rPr>
                        <w:noProof/>
                      </w:rPr>
                      <w:t xml:space="preserve">[70] </w:t>
                    </w:r>
                  </w:p>
                </w:tc>
                <w:tc>
                  <w:tcPr>
                    <w:tcW w:w="4557" w:type="pct"/>
                    <w:hideMark/>
                  </w:tcPr>
                  <w:p w14:paraId="3E1B72C1" w14:textId="77777777" w:rsidR="00580D52" w:rsidRDefault="00580D52">
                    <w:pPr>
                      <w:pStyle w:val="Bibliography"/>
                      <w:rPr>
                        <w:noProof/>
                      </w:rPr>
                    </w:pPr>
                    <w:r>
                      <w:rPr>
                        <w:noProof/>
                      </w:rPr>
                      <w:t xml:space="preserve">Z.-X. Zhang, Rock fracture and blasting, Svalbard: Elsavier Inc, 2016. </w:t>
                    </w:r>
                  </w:p>
                </w:tc>
              </w:tr>
              <w:tr w:rsidR="00580D52" w14:paraId="0648CA8A" w14:textId="77777777" w:rsidTr="004E0DA5">
                <w:trPr>
                  <w:divId w:val="615908393"/>
                  <w:tblCellSpacing w:w="15" w:type="dxa"/>
                </w:trPr>
                <w:tc>
                  <w:tcPr>
                    <w:tcW w:w="390" w:type="pct"/>
                    <w:hideMark/>
                  </w:tcPr>
                  <w:p w14:paraId="4063E00C" w14:textId="77777777" w:rsidR="00580D52" w:rsidRDefault="00580D52">
                    <w:pPr>
                      <w:pStyle w:val="Bibliography"/>
                      <w:rPr>
                        <w:noProof/>
                      </w:rPr>
                    </w:pPr>
                    <w:r>
                      <w:rPr>
                        <w:noProof/>
                      </w:rPr>
                      <w:t xml:space="preserve">[71] </w:t>
                    </w:r>
                  </w:p>
                </w:tc>
                <w:tc>
                  <w:tcPr>
                    <w:tcW w:w="4557" w:type="pct"/>
                    <w:hideMark/>
                  </w:tcPr>
                  <w:p w14:paraId="52970287" w14:textId="77777777" w:rsidR="00580D52" w:rsidRDefault="00580D52">
                    <w:pPr>
                      <w:pStyle w:val="Bibliography"/>
                      <w:rPr>
                        <w:noProof/>
                      </w:rPr>
                    </w:pPr>
                    <w:r>
                      <w:rPr>
                        <w:noProof/>
                      </w:rPr>
                      <w:t>Home Office, “Proscribed terrorist organisations,” 17 July 2020. [Online]. Available: https://assets.publishing.service.gov.uk/government/uploads/system/uploads/attachment_data/file/901434/20200717_Proscription.pdf.</w:t>
                    </w:r>
                  </w:p>
                </w:tc>
              </w:tr>
              <w:tr w:rsidR="00580D52" w14:paraId="3435AA41" w14:textId="77777777" w:rsidTr="004E0DA5">
                <w:trPr>
                  <w:divId w:val="615908393"/>
                  <w:tblCellSpacing w:w="15" w:type="dxa"/>
                </w:trPr>
                <w:tc>
                  <w:tcPr>
                    <w:tcW w:w="390" w:type="pct"/>
                    <w:hideMark/>
                  </w:tcPr>
                  <w:p w14:paraId="318ECD47" w14:textId="77777777" w:rsidR="00580D52" w:rsidRDefault="00580D52">
                    <w:pPr>
                      <w:pStyle w:val="Bibliography"/>
                      <w:rPr>
                        <w:noProof/>
                      </w:rPr>
                    </w:pPr>
                    <w:r>
                      <w:rPr>
                        <w:noProof/>
                      </w:rPr>
                      <w:t xml:space="preserve">[72] </w:t>
                    </w:r>
                  </w:p>
                </w:tc>
                <w:tc>
                  <w:tcPr>
                    <w:tcW w:w="4557" w:type="pct"/>
                    <w:hideMark/>
                  </w:tcPr>
                  <w:p w14:paraId="4E65D8A9" w14:textId="77777777" w:rsidR="00580D52" w:rsidRDefault="00580D52">
                    <w:pPr>
                      <w:pStyle w:val="Bibliography"/>
                      <w:rPr>
                        <w:noProof/>
                      </w:rPr>
                    </w:pPr>
                    <w:r>
                      <w:rPr>
                        <w:noProof/>
                      </w:rPr>
                      <w:t>UNGA-A/63/182, “Problems arising from the accumulation of conventional ammunition stockpiles in surplus,” UNGA, New York, 2008.</w:t>
                    </w:r>
                  </w:p>
                </w:tc>
              </w:tr>
              <w:tr w:rsidR="00580D52" w14:paraId="21BD535C" w14:textId="77777777" w:rsidTr="004E0DA5">
                <w:trPr>
                  <w:divId w:val="615908393"/>
                  <w:tblCellSpacing w:w="15" w:type="dxa"/>
                </w:trPr>
                <w:tc>
                  <w:tcPr>
                    <w:tcW w:w="390" w:type="pct"/>
                    <w:hideMark/>
                  </w:tcPr>
                  <w:p w14:paraId="09D157CF" w14:textId="77777777" w:rsidR="00580D52" w:rsidRDefault="00580D52">
                    <w:pPr>
                      <w:pStyle w:val="Bibliography"/>
                      <w:rPr>
                        <w:noProof/>
                      </w:rPr>
                    </w:pPr>
                    <w:r>
                      <w:rPr>
                        <w:noProof/>
                      </w:rPr>
                      <w:t xml:space="preserve">[73] </w:t>
                    </w:r>
                  </w:p>
                </w:tc>
                <w:tc>
                  <w:tcPr>
                    <w:tcW w:w="4557" w:type="pct"/>
                    <w:hideMark/>
                  </w:tcPr>
                  <w:p w14:paraId="3F224BA8" w14:textId="77777777" w:rsidR="00580D52" w:rsidRDefault="00580D52">
                    <w:pPr>
                      <w:pStyle w:val="Bibliography"/>
                      <w:rPr>
                        <w:noProof/>
                      </w:rPr>
                    </w:pPr>
                    <w:r>
                      <w:rPr>
                        <w:noProof/>
                      </w:rPr>
                      <w:t>UN, “Securing our common future - an agenda for disarmament,” Office of Disarmament Affairs, New York, 2018.</w:t>
                    </w:r>
                  </w:p>
                </w:tc>
              </w:tr>
              <w:tr w:rsidR="00580D52" w14:paraId="39EB3587" w14:textId="77777777" w:rsidTr="004E0DA5">
                <w:trPr>
                  <w:divId w:val="615908393"/>
                  <w:tblCellSpacing w:w="15" w:type="dxa"/>
                </w:trPr>
                <w:tc>
                  <w:tcPr>
                    <w:tcW w:w="390" w:type="pct"/>
                    <w:hideMark/>
                  </w:tcPr>
                  <w:p w14:paraId="7733B667" w14:textId="77777777" w:rsidR="00580D52" w:rsidRDefault="00580D52">
                    <w:pPr>
                      <w:pStyle w:val="Bibliography"/>
                      <w:rPr>
                        <w:noProof/>
                      </w:rPr>
                    </w:pPr>
                    <w:r>
                      <w:rPr>
                        <w:noProof/>
                      </w:rPr>
                      <w:t xml:space="preserve">[74] </w:t>
                    </w:r>
                  </w:p>
                </w:tc>
                <w:tc>
                  <w:tcPr>
                    <w:tcW w:w="4557" w:type="pct"/>
                    <w:hideMark/>
                  </w:tcPr>
                  <w:p w14:paraId="15E98049" w14:textId="77777777" w:rsidR="00580D52" w:rsidRDefault="00580D52">
                    <w:pPr>
                      <w:pStyle w:val="Bibliography"/>
                      <w:rPr>
                        <w:noProof/>
                      </w:rPr>
                    </w:pPr>
                    <w:r>
                      <w:rPr>
                        <w:noProof/>
                      </w:rPr>
                      <w:t>J. Corderoy, “Material Harm: A review of IED components and measures to prevent their spread,” Action on Armed Violence, London, 2014.</w:t>
                    </w:r>
                  </w:p>
                </w:tc>
              </w:tr>
              <w:tr w:rsidR="00580D52" w14:paraId="4ED27707" w14:textId="77777777" w:rsidTr="004E0DA5">
                <w:trPr>
                  <w:divId w:val="615908393"/>
                  <w:tblCellSpacing w:w="15" w:type="dxa"/>
                </w:trPr>
                <w:tc>
                  <w:tcPr>
                    <w:tcW w:w="390" w:type="pct"/>
                    <w:hideMark/>
                  </w:tcPr>
                  <w:p w14:paraId="0F71610D" w14:textId="77777777" w:rsidR="00580D52" w:rsidRDefault="00580D52">
                    <w:pPr>
                      <w:pStyle w:val="Bibliography"/>
                      <w:rPr>
                        <w:noProof/>
                      </w:rPr>
                    </w:pPr>
                    <w:r>
                      <w:rPr>
                        <w:noProof/>
                      </w:rPr>
                      <w:t xml:space="preserve">[75] </w:t>
                    </w:r>
                  </w:p>
                </w:tc>
                <w:tc>
                  <w:tcPr>
                    <w:tcW w:w="4557" w:type="pct"/>
                    <w:hideMark/>
                  </w:tcPr>
                  <w:p w14:paraId="0BA4DD82" w14:textId="77777777" w:rsidR="00580D52" w:rsidRDefault="00580D52">
                    <w:pPr>
                      <w:pStyle w:val="Bibliography"/>
                      <w:rPr>
                        <w:noProof/>
                      </w:rPr>
                    </w:pPr>
                    <w:r>
                      <w:rPr>
                        <w:noProof/>
                      </w:rPr>
                      <w:t>UNODA, “Securing our common future - an agenda for disarmament,” Office of Disarmament Affairs, New York , 2018.</w:t>
                    </w:r>
                  </w:p>
                </w:tc>
              </w:tr>
              <w:tr w:rsidR="00580D52" w14:paraId="497B604A" w14:textId="77777777" w:rsidTr="004E0DA5">
                <w:trPr>
                  <w:divId w:val="615908393"/>
                  <w:tblCellSpacing w:w="15" w:type="dxa"/>
                </w:trPr>
                <w:tc>
                  <w:tcPr>
                    <w:tcW w:w="390" w:type="pct"/>
                    <w:hideMark/>
                  </w:tcPr>
                  <w:p w14:paraId="7B2D2739" w14:textId="77777777" w:rsidR="00580D52" w:rsidRDefault="00580D52">
                    <w:pPr>
                      <w:pStyle w:val="Bibliography"/>
                      <w:rPr>
                        <w:noProof/>
                      </w:rPr>
                    </w:pPr>
                    <w:r>
                      <w:rPr>
                        <w:noProof/>
                      </w:rPr>
                      <w:t xml:space="preserve">[76] </w:t>
                    </w:r>
                  </w:p>
                </w:tc>
                <w:tc>
                  <w:tcPr>
                    <w:tcW w:w="4557" w:type="pct"/>
                    <w:hideMark/>
                  </w:tcPr>
                  <w:p w14:paraId="0E46B430" w14:textId="77777777" w:rsidR="00580D52" w:rsidRDefault="00580D52">
                    <w:pPr>
                      <w:pStyle w:val="Bibliography"/>
                      <w:rPr>
                        <w:noProof/>
                      </w:rPr>
                    </w:pPr>
                    <w:r>
                      <w:rPr>
                        <w:noProof/>
                      </w:rPr>
                      <w:t>I. Overton, L. Tumchewicks and R. Davies, “Improvised Explosive Devices - Past, Present and Future,” AOAV, London, 2020.</w:t>
                    </w:r>
                  </w:p>
                </w:tc>
              </w:tr>
              <w:tr w:rsidR="00580D52" w14:paraId="2C6C376F" w14:textId="77777777" w:rsidTr="004E0DA5">
                <w:trPr>
                  <w:divId w:val="615908393"/>
                  <w:tblCellSpacing w:w="15" w:type="dxa"/>
                </w:trPr>
                <w:tc>
                  <w:tcPr>
                    <w:tcW w:w="390" w:type="pct"/>
                    <w:hideMark/>
                  </w:tcPr>
                  <w:p w14:paraId="1D29E255" w14:textId="77777777" w:rsidR="00580D52" w:rsidRDefault="00580D52">
                    <w:pPr>
                      <w:pStyle w:val="Bibliography"/>
                      <w:rPr>
                        <w:noProof/>
                      </w:rPr>
                    </w:pPr>
                    <w:r>
                      <w:rPr>
                        <w:noProof/>
                      </w:rPr>
                      <w:t xml:space="preserve">[77] </w:t>
                    </w:r>
                  </w:p>
                </w:tc>
                <w:tc>
                  <w:tcPr>
                    <w:tcW w:w="4557" w:type="pct"/>
                    <w:hideMark/>
                  </w:tcPr>
                  <w:p w14:paraId="6ADC9C7C" w14:textId="77777777" w:rsidR="00580D52" w:rsidRDefault="00580D52">
                    <w:pPr>
                      <w:pStyle w:val="Bibliography"/>
                      <w:rPr>
                        <w:noProof/>
                      </w:rPr>
                    </w:pPr>
                    <w:r>
                      <w:rPr>
                        <w:noProof/>
                      </w:rPr>
                      <w:t xml:space="preserve">Australian Government, National Code of Practice for Cemicals of Security Concern, Sydney: Attorney General's office, 2016. </w:t>
                    </w:r>
                  </w:p>
                </w:tc>
              </w:tr>
              <w:tr w:rsidR="00580D52" w14:paraId="5EF77749" w14:textId="77777777" w:rsidTr="004E0DA5">
                <w:trPr>
                  <w:divId w:val="615908393"/>
                  <w:tblCellSpacing w:w="15" w:type="dxa"/>
                </w:trPr>
                <w:tc>
                  <w:tcPr>
                    <w:tcW w:w="390" w:type="pct"/>
                    <w:hideMark/>
                  </w:tcPr>
                  <w:p w14:paraId="4E9776DD" w14:textId="77777777" w:rsidR="00580D52" w:rsidRDefault="00580D52">
                    <w:pPr>
                      <w:pStyle w:val="Bibliography"/>
                      <w:rPr>
                        <w:noProof/>
                      </w:rPr>
                    </w:pPr>
                    <w:r>
                      <w:rPr>
                        <w:noProof/>
                      </w:rPr>
                      <w:t xml:space="preserve">[78] </w:t>
                    </w:r>
                  </w:p>
                </w:tc>
                <w:tc>
                  <w:tcPr>
                    <w:tcW w:w="4557" w:type="pct"/>
                    <w:hideMark/>
                  </w:tcPr>
                  <w:p w14:paraId="23B7D873" w14:textId="77777777" w:rsidR="00580D52" w:rsidRDefault="00580D52">
                    <w:pPr>
                      <w:pStyle w:val="Bibliography"/>
                      <w:rPr>
                        <w:noProof/>
                      </w:rPr>
                    </w:pPr>
                    <w:r>
                      <w:rPr>
                        <w:noProof/>
                      </w:rPr>
                      <w:t>Government of Canada, Explosives Regulations 2013, Ottawa: Government of Canada, 2013, p. Part 20.</w:t>
                    </w:r>
                  </w:p>
                </w:tc>
              </w:tr>
              <w:tr w:rsidR="00580D52" w14:paraId="620B1343" w14:textId="77777777" w:rsidTr="004E0DA5">
                <w:trPr>
                  <w:divId w:val="615908393"/>
                  <w:tblCellSpacing w:w="15" w:type="dxa"/>
                </w:trPr>
                <w:tc>
                  <w:tcPr>
                    <w:tcW w:w="390" w:type="pct"/>
                    <w:hideMark/>
                  </w:tcPr>
                  <w:p w14:paraId="56A81E9C" w14:textId="77777777" w:rsidR="00580D52" w:rsidRDefault="00580D52">
                    <w:pPr>
                      <w:pStyle w:val="Bibliography"/>
                      <w:rPr>
                        <w:noProof/>
                      </w:rPr>
                    </w:pPr>
                    <w:r>
                      <w:rPr>
                        <w:noProof/>
                      </w:rPr>
                      <w:t xml:space="preserve">[79] </w:t>
                    </w:r>
                  </w:p>
                </w:tc>
                <w:tc>
                  <w:tcPr>
                    <w:tcW w:w="4557" w:type="pct"/>
                    <w:hideMark/>
                  </w:tcPr>
                  <w:p w14:paraId="0AAB2084" w14:textId="77777777" w:rsidR="00580D52" w:rsidRDefault="00580D52">
                    <w:pPr>
                      <w:pStyle w:val="Bibliography"/>
                      <w:rPr>
                        <w:noProof/>
                      </w:rPr>
                    </w:pPr>
                    <w:r>
                      <w:rPr>
                        <w:noProof/>
                      </w:rPr>
                      <w:t>EU, “Regulation (EU) 2019/1148 of the European Parliament and of the Council on 20 June 2019 on the marketing and use of explosives precursors, amending Regulation (EC) No 1907/2006 and repealing Regulation (EU) No 98/2013,” 20 June 2019. [Online]. Available: https://eur-lex.europa.eu/legal-content/EN/TXT/?uri=celex%3A32019R1148. [Accessed 16 January 2021].</w:t>
                    </w:r>
                  </w:p>
                </w:tc>
              </w:tr>
              <w:tr w:rsidR="00580D52" w14:paraId="49FE8EA6" w14:textId="77777777" w:rsidTr="004E0DA5">
                <w:trPr>
                  <w:divId w:val="615908393"/>
                  <w:tblCellSpacing w:w="15" w:type="dxa"/>
                </w:trPr>
                <w:tc>
                  <w:tcPr>
                    <w:tcW w:w="390" w:type="pct"/>
                    <w:hideMark/>
                  </w:tcPr>
                  <w:p w14:paraId="5DEECABA" w14:textId="77777777" w:rsidR="00580D52" w:rsidRDefault="00580D52">
                    <w:pPr>
                      <w:pStyle w:val="Bibliography"/>
                      <w:rPr>
                        <w:noProof/>
                      </w:rPr>
                    </w:pPr>
                    <w:r>
                      <w:rPr>
                        <w:noProof/>
                      </w:rPr>
                      <w:t xml:space="preserve">[80] </w:t>
                    </w:r>
                  </w:p>
                </w:tc>
                <w:tc>
                  <w:tcPr>
                    <w:tcW w:w="4557" w:type="pct"/>
                    <w:hideMark/>
                  </w:tcPr>
                  <w:p w14:paraId="2CE43629" w14:textId="77777777" w:rsidR="00580D52" w:rsidRDefault="00580D52">
                    <w:pPr>
                      <w:pStyle w:val="Bibliography"/>
                      <w:rPr>
                        <w:noProof/>
                      </w:rPr>
                    </w:pPr>
                    <w:r>
                      <w:rPr>
                        <w:noProof/>
                      </w:rPr>
                      <w:t>Government of Singapore, “Arms and Explosives Act (Chapter 13),” 7 February 2021. [Online]. Available: https://sso.agc.gov.sg/Act/AEA1913#Sc2-. [Accessed February 2021].</w:t>
                    </w:r>
                  </w:p>
                </w:tc>
              </w:tr>
              <w:tr w:rsidR="00580D52" w14:paraId="45824527" w14:textId="77777777" w:rsidTr="004E0DA5">
                <w:trPr>
                  <w:divId w:val="615908393"/>
                  <w:tblCellSpacing w:w="15" w:type="dxa"/>
                </w:trPr>
                <w:tc>
                  <w:tcPr>
                    <w:tcW w:w="390" w:type="pct"/>
                    <w:hideMark/>
                  </w:tcPr>
                  <w:p w14:paraId="45B34248" w14:textId="77777777" w:rsidR="00580D52" w:rsidRDefault="00580D52">
                    <w:pPr>
                      <w:pStyle w:val="Bibliography"/>
                      <w:rPr>
                        <w:noProof/>
                      </w:rPr>
                    </w:pPr>
                    <w:r>
                      <w:rPr>
                        <w:noProof/>
                      </w:rPr>
                      <w:t xml:space="preserve">[81] </w:t>
                    </w:r>
                  </w:p>
                </w:tc>
                <w:tc>
                  <w:tcPr>
                    <w:tcW w:w="4557" w:type="pct"/>
                    <w:hideMark/>
                  </w:tcPr>
                  <w:p w14:paraId="0902A50B" w14:textId="77777777" w:rsidR="00580D52" w:rsidRDefault="00580D52">
                    <w:pPr>
                      <w:pStyle w:val="Bibliography"/>
                      <w:rPr>
                        <w:noProof/>
                      </w:rPr>
                    </w:pPr>
                    <w:r>
                      <w:rPr>
                        <w:noProof/>
                      </w:rPr>
                      <w:t>UKPGA, “Deregulation Act 2015 - Schedule 21,” 26 May 2015. [Online]. Available: https://www.legislation.gov.uk/ukpga/2015/20/schedule/21/enacted. [Accessed February 2021].</w:t>
                    </w:r>
                  </w:p>
                </w:tc>
              </w:tr>
              <w:tr w:rsidR="00580D52" w14:paraId="1F77F992" w14:textId="77777777" w:rsidTr="004E0DA5">
                <w:trPr>
                  <w:divId w:val="615908393"/>
                  <w:tblCellSpacing w:w="15" w:type="dxa"/>
                </w:trPr>
                <w:tc>
                  <w:tcPr>
                    <w:tcW w:w="390" w:type="pct"/>
                    <w:hideMark/>
                  </w:tcPr>
                  <w:p w14:paraId="31A3BED0" w14:textId="77777777" w:rsidR="00580D52" w:rsidRDefault="00580D52">
                    <w:pPr>
                      <w:pStyle w:val="Bibliography"/>
                      <w:rPr>
                        <w:noProof/>
                      </w:rPr>
                    </w:pPr>
                    <w:r>
                      <w:rPr>
                        <w:noProof/>
                      </w:rPr>
                      <w:t xml:space="preserve">[82] </w:t>
                    </w:r>
                  </w:p>
                </w:tc>
                <w:tc>
                  <w:tcPr>
                    <w:tcW w:w="4557" w:type="pct"/>
                    <w:hideMark/>
                  </w:tcPr>
                  <w:p w14:paraId="71DBFCA3" w14:textId="77777777" w:rsidR="00580D52" w:rsidRDefault="00580D52">
                    <w:pPr>
                      <w:pStyle w:val="Bibliography"/>
                      <w:rPr>
                        <w:noProof/>
                      </w:rPr>
                    </w:pPr>
                    <w:r>
                      <w:rPr>
                        <w:noProof/>
                      </w:rPr>
                      <w:t>NASEM, “Reducing the threat of IED attacks by restricting access to explosive precursor chemicals,” The National Academies Press, Washington DC, 2018.</w:t>
                    </w:r>
                  </w:p>
                </w:tc>
              </w:tr>
              <w:tr w:rsidR="00580D52" w14:paraId="3A70BCFD" w14:textId="77777777" w:rsidTr="004E0DA5">
                <w:trPr>
                  <w:divId w:val="615908393"/>
                  <w:tblCellSpacing w:w="15" w:type="dxa"/>
                </w:trPr>
                <w:tc>
                  <w:tcPr>
                    <w:tcW w:w="390" w:type="pct"/>
                    <w:hideMark/>
                  </w:tcPr>
                  <w:p w14:paraId="58AE0F5C" w14:textId="77777777" w:rsidR="00580D52" w:rsidRDefault="00580D52">
                    <w:pPr>
                      <w:pStyle w:val="Bibliography"/>
                      <w:rPr>
                        <w:noProof/>
                      </w:rPr>
                    </w:pPr>
                    <w:r>
                      <w:rPr>
                        <w:noProof/>
                      </w:rPr>
                      <w:t xml:space="preserve">[83] </w:t>
                    </w:r>
                  </w:p>
                </w:tc>
                <w:tc>
                  <w:tcPr>
                    <w:tcW w:w="4557" w:type="pct"/>
                    <w:hideMark/>
                  </w:tcPr>
                  <w:p w14:paraId="2890148A" w14:textId="77777777" w:rsidR="00580D52" w:rsidRDefault="00580D52">
                    <w:pPr>
                      <w:pStyle w:val="Bibliography"/>
                      <w:rPr>
                        <w:noProof/>
                      </w:rPr>
                    </w:pPr>
                    <w:r>
                      <w:rPr>
                        <w:noProof/>
                      </w:rPr>
                      <w:t xml:space="preserve">S. T. Chung, Y. Yoon and H. J. Park, “Screening and prioritizing the precursors of improvised explosive devices from commodity chemicals being controlled under Korean regulations,” </w:t>
                    </w:r>
                    <w:r>
                      <w:rPr>
                        <w:i/>
                        <w:iCs/>
                        <w:noProof/>
                      </w:rPr>
                      <w:t xml:space="preserve">Journal of Loss Prevention in the Process Industries, </w:t>
                    </w:r>
                    <w:r>
                      <w:rPr>
                        <w:noProof/>
                      </w:rPr>
                      <w:t xml:space="preserve">vol. 26, pp. 1679 - 1684, 30 October 2013. </w:t>
                    </w:r>
                  </w:p>
                </w:tc>
              </w:tr>
              <w:tr w:rsidR="00580D52" w14:paraId="505816E9" w14:textId="77777777" w:rsidTr="004E0DA5">
                <w:trPr>
                  <w:divId w:val="615908393"/>
                  <w:tblCellSpacing w:w="15" w:type="dxa"/>
                </w:trPr>
                <w:tc>
                  <w:tcPr>
                    <w:tcW w:w="390" w:type="pct"/>
                    <w:hideMark/>
                  </w:tcPr>
                  <w:p w14:paraId="120EFAFF" w14:textId="77777777" w:rsidR="00580D52" w:rsidRDefault="00580D52">
                    <w:pPr>
                      <w:pStyle w:val="Bibliography"/>
                      <w:rPr>
                        <w:noProof/>
                      </w:rPr>
                    </w:pPr>
                    <w:r>
                      <w:rPr>
                        <w:noProof/>
                      </w:rPr>
                      <w:t xml:space="preserve">[84] </w:t>
                    </w:r>
                  </w:p>
                </w:tc>
                <w:tc>
                  <w:tcPr>
                    <w:tcW w:w="4557" w:type="pct"/>
                    <w:hideMark/>
                  </w:tcPr>
                  <w:p w14:paraId="63BFCE3E" w14:textId="77777777" w:rsidR="00580D52" w:rsidRDefault="00580D52">
                    <w:pPr>
                      <w:pStyle w:val="Bibliography"/>
                      <w:rPr>
                        <w:noProof/>
                      </w:rPr>
                    </w:pPr>
                    <w:r>
                      <w:rPr>
                        <w:noProof/>
                      </w:rPr>
                      <w:t>WCO, “Programme Global Shield (PGS),” August 2013. [Online]. Available: http://www.wcoomd.org/-/media/wco/public/global/pdf/topics/enforcement-and-compliance/activities-and-programmes/security-programme/pgs/programme-global-shield-en.pdf?la=en.</w:t>
                    </w:r>
                  </w:p>
                </w:tc>
              </w:tr>
              <w:tr w:rsidR="00580D52" w14:paraId="42B824AC" w14:textId="77777777" w:rsidTr="004E0DA5">
                <w:trPr>
                  <w:divId w:val="615908393"/>
                  <w:tblCellSpacing w:w="15" w:type="dxa"/>
                </w:trPr>
                <w:tc>
                  <w:tcPr>
                    <w:tcW w:w="390" w:type="pct"/>
                    <w:hideMark/>
                  </w:tcPr>
                  <w:p w14:paraId="5E73C22F" w14:textId="77777777" w:rsidR="00580D52" w:rsidRDefault="00580D52">
                    <w:pPr>
                      <w:pStyle w:val="Bibliography"/>
                      <w:rPr>
                        <w:noProof/>
                      </w:rPr>
                    </w:pPr>
                    <w:r>
                      <w:rPr>
                        <w:noProof/>
                      </w:rPr>
                      <w:t xml:space="preserve">[85] </w:t>
                    </w:r>
                  </w:p>
                </w:tc>
                <w:tc>
                  <w:tcPr>
                    <w:tcW w:w="4557" w:type="pct"/>
                    <w:hideMark/>
                  </w:tcPr>
                  <w:p w14:paraId="19ED613D" w14:textId="77777777" w:rsidR="00580D52" w:rsidRDefault="00580D52">
                    <w:pPr>
                      <w:pStyle w:val="Bibliography"/>
                      <w:rPr>
                        <w:noProof/>
                      </w:rPr>
                    </w:pPr>
                    <w:r>
                      <w:rPr>
                        <w:noProof/>
                      </w:rPr>
                      <w:t>INTERPOL, “Project CRIMP,” 26 January 2021. [Online]. Available: https://www.interpol.int/en/Crimes/Terrorism/Chemical-and-Explosives-terrorism/Project-Crimp. [Accessed February 2021].</w:t>
                    </w:r>
                  </w:p>
                </w:tc>
              </w:tr>
              <w:tr w:rsidR="00580D52" w14:paraId="5C09062D" w14:textId="77777777" w:rsidTr="004E0DA5">
                <w:trPr>
                  <w:divId w:val="615908393"/>
                  <w:tblCellSpacing w:w="15" w:type="dxa"/>
                </w:trPr>
                <w:tc>
                  <w:tcPr>
                    <w:tcW w:w="390" w:type="pct"/>
                    <w:hideMark/>
                  </w:tcPr>
                  <w:p w14:paraId="2D63A736" w14:textId="77777777" w:rsidR="00580D52" w:rsidRDefault="00580D52">
                    <w:pPr>
                      <w:pStyle w:val="Bibliography"/>
                      <w:rPr>
                        <w:noProof/>
                      </w:rPr>
                    </w:pPr>
                    <w:r>
                      <w:rPr>
                        <w:noProof/>
                      </w:rPr>
                      <w:t xml:space="preserve">[86] </w:t>
                    </w:r>
                  </w:p>
                </w:tc>
                <w:tc>
                  <w:tcPr>
                    <w:tcW w:w="4557" w:type="pct"/>
                    <w:hideMark/>
                  </w:tcPr>
                  <w:p w14:paraId="63129C74" w14:textId="77777777" w:rsidR="00580D52" w:rsidRDefault="00580D52">
                    <w:pPr>
                      <w:pStyle w:val="Bibliography"/>
                      <w:rPr>
                        <w:noProof/>
                      </w:rPr>
                    </w:pPr>
                    <w:r>
                      <w:rPr>
                        <w:noProof/>
                      </w:rPr>
                      <w:t>UNGA, “Resolution 72/36 adopted by the General Assembly - Countering the threat posed by IEDs,” United Nations General Assembly , New York, 2017.</w:t>
                    </w:r>
                  </w:p>
                </w:tc>
              </w:tr>
              <w:tr w:rsidR="00580D52" w14:paraId="40991D38" w14:textId="77777777" w:rsidTr="004E0DA5">
                <w:trPr>
                  <w:divId w:val="615908393"/>
                  <w:tblCellSpacing w:w="15" w:type="dxa"/>
                </w:trPr>
                <w:tc>
                  <w:tcPr>
                    <w:tcW w:w="390" w:type="pct"/>
                    <w:hideMark/>
                  </w:tcPr>
                  <w:p w14:paraId="613EC5BC" w14:textId="77777777" w:rsidR="00580D52" w:rsidRDefault="00580D52">
                    <w:pPr>
                      <w:pStyle w:val="Bibliography"/>
                      <w:rPr>
                        <w:noProof/>
                      </w:rPr>
                    </w:pPr>
                    <w:r>
                      <w:rPr>
                        <w:noProof/>
                      </w:rPr>
                      <w:t xml:space="preserve">[87] </w:t>
                    </w:r>
                  </w:p>
                </w:tc>
                <w:tc>
                  <w:tcPr>
                    <w:tcW w:w="4557" w:type="pct"/>
                    <w:hideMark/>
                  </w:tcPr>
                  <w:p w14:paraId="4034B1E3" w14:textId="77777777" w:rsidR="00580D52" w:rsidRDefault="00580D52">
                    <w:pPr>
                      <w:pStyle w:val="Bibliography"/>
                      <w:rPr>
                        <w:noProof/>
                      </w:rPr>
                    </w:pPr>
                    <w:r>
                      <w:rPr>
                        <w:noProof/>
                      </w:rPr>
                      <w:t>UNGA, “Capability of the United Nations system to assist Member States in implementing the United Nations Global Counter- Terrorism Strategy - A/71/858,” United Nations General Assembly, New York, 2017.</w:t>
                    </w:r>
                  </w:p>
                </w:tc>
              </w:tr>
              <w:tr w:rsidR="00580D52" w14:paraId="303F1E01" w14:textId="77777777" w:rsidTr="004E0DA5">
                <w:trPr>
                  <w:divId w:val="615908393"/>
                  <w:tblCellSpacing w:w="15" w:type="dxa"/>
                </w:trPr>
                <w:tc>
                  <w:tcPr>
                    <w:tcW w:w="390" w:type="pct"/>
                    <w:hideMark/>
                  </w:tcPr>
                  <w:p w14:paraId="4D02B952" w14:textId="77777777" w:rsidR="00580D52" w:rsidRDefault="00580D52">
                    <w:pPr>
                      <w:pStyle w:val="Bibliography"/>
                      <w:rPr>
                        <w:noProof/>
                      </w:rPr>
                    </w:pPr>
                    <w:r>
                      <w:rPr>
                        <w:noProof/>
                      </w:rPr>
                      <w:t xml:space="preserve">[88] </w:t>
                    </w:r>
                  </w:p>
                </w:tc>
                <w:tc>
                  <w:tcPr>
                    <w:tcW w:w="4557" w:type="pct"/>
                    <w:hideMark/>
                  </w:tcPr>
                  <w:p w14:paraId="7C8C5FAB" w14:textId="77777777" w:rsidR="00580D52" w:rsidRDefault="00580D52">
                    <w:pPr>
                      <w:pStyle w:val="Bibliography"/>
                      <w:rPr>
                        <w:noProof/>
                      </w:rPr>
                    </w:pPr>
                    <w:r>
                      <w:rPr>
                        <w:noProof/>
                      </w:rPr>
                      <w:t>OGL, “Deregulation Act 2015 - Schedule 21,” 26 May 2015. [Online]. Available: https://www.legislation.gov.uk/ukpga/2015/20/schedule/21/enacted. [Accessed 11 February 2021].</w:t>
                    </w:r>
                  </w:p>
                </w:tc>
              </w:tr>
              <w:tr w:rsidR="00580D52" w14:paraId="324085D4" w14:textId="77777777" w:rsidTr="004E0DA5">
                <w:trPr>
                  <w:divId w:val="615908393"/>
                  <w:tblCellSpacing w:w="15" w:type="dxa"/>
                </w:trPr>
                <w:tc>
                  <w:tcPr>
                    <w:tcW w:w="390" w:type="pct"/>
                    <w:hideMark/>
                  </w:tcPr>
                  <w:p w14:paraId="006EE203" w14:textId="77777777" w:rsidR="00580D52" w:rsidRDefault="00580D52">
                    <w:pPr>
                      <w:pStyle w:val="Bibliography"/>
                      <w:rPr>
                        <w:noProof/>
                      </w:rPr>
                    </w:pPr>
                    <w:r>
                      <w:rPr>
                        <w:noProof/>
                      </w:rPr>
                      <w:t xml:space="preserve">[89] </w:t>
                    </w:r>
                  </w:p>
                </w:tc>
                <w:tc>
                  <w:tcPr>
                    <w:tcW w:w="4557" w:type="pct"/>
                    <w:hideMark/>
                  </w:tcPr>
                  <w:p w14:paraId="38E131CE" w14:textId="77777777" w:rsidR="00580D52" w:rsidRDefault="00580D52">
                    <w:pPr>
                      <w:pStyle w:val="Bibliography"/>
                      <w:rPr>
                        <w:noProof/>
                      </w:rPr>
                    </w:pPr>
                    <w:r>
                      <w:rPr>
                        <w:noProof/>
                      </w:rPr>
                      <w:t>CISA, “Chemical Facility Anti-Terrorism Standards,” 9 April 2007. [Online]. Available: https://www.cisa.gov/chemical-facility-anti-terrorism-standards. [Accessed 14 December 2020].</w:t>
                    </w:r>
                  </w:p>
                </w:tc>
              </w:tr>
              <w:tr w:rsidR="00580D52" w14:paraId="7223E9A7" w14:textId="77777777" w:rsidTr="004E0DA5">
                <w:trPr>
                  <w:divId w:val="615908393"/>
                  <w:tblCellSpacing w:w="15" w:type="dxa"/>
                </w:trPr>
                <w:tc>
                  <w:tcPr>
                    <w:tcW w:w="390" w:type="pct"/>
                    <w:hideMark/>
                  </w:tcPr>
                  <w:p w14:paraId="705ADAB9" w14:textId="77777777" w:rsidR="00580D52" w:rsidRDefault="00580D52">
                    <w:pPr>
                      <w:pStyle w:val="Bibliography"/>
                      <w:rPr>
                        <w:noProof/>
                      </w:rPr>
                    </w:pPr>
                    <w:r>
                      <w:rPr>
                        <w:noProof/>
                      </w:rPr>
                      <w:t xml:space="preserve">[90] </w:t>
                    </w:r>
                  </w:p>
                </w:tc>
                <w:tc>
                  <w:tcPr>
                    <w:tcW w:w="4557" w:type="pct"/>
                    <w:hideMark/>
                  </w:tcPr>
                  <w:p w14:paraId="6885DAB3" w14:textId="77777777" w:rsidR="00580D52" w:rsidRDefault="00580D52">
                    <w:pPr>
                      <w:pStyle w:val="Bibliography"/>
                      <w:rPr>
                        <w:noProof/>
                      </w:rPr>
                    </w:pPr>
                    <w:r>
                      <w:rPr>
                        <w:noProof/>
                      </w:rPr>
                      <w:t xml:space="preserve">D. R. James and G. Speight, Environmental Inorganic Chemistry for Engineers, Laramie, Wyoming: CD &amp; W Inc, 2017. </w:t>
                    </w:r>
                  </w:p>
                </w:tc>
              </w:tr>
              <w:tr w:rsidR="00580D52" w14:paraId="0AEAE2E1" w14:textId="77777777" w:rsidTr="004E0DA5">
                <w:trPr>
                  <w:divId w:val="615908393"/>
                  <w:tblCellSpacing w:w="15" w:type="dxa"/>
                </w:trPr>
                <w:tc>
                  <w:tcPr>
                    <w:tcW w:w="390" w:type="pct"/>
                    <w:hideMark/>
                  </w:tcPr>
                  <w:p w14:paraId="66C7A9B2" w14:textId="77777777" w:rsidR="00580D52" w:rsidRDefault="00580D52">
                    <w:pPr>
                      <w:pStyle w:val="Bibliography"/>
                      <w:rPr>
                        <w:noProof/>
                      </w:rPr>
                    </w:pPr>
                    <w:r>
                      <w:rPr>
                        <w:noProof/>
                      </w:rPr>
                      <w:t xml:space="preserve">[91] </w:t>
                    </w:r>
                  </w:p>
                </w:tc>
                <w:tc>
                  <w:tcPr>
                    <w:tcW w:w="4557" w:type="pct"/>
                    <w:hideMark/>
                  </w:tcPr>
                  <w:p w14:paraId="14C5FF96" w14:textId="77777777" w:rsidR="00580D52" w:rsidRDefault="00580D52">
                    <w:pPr>
                      <w:pStyle w:val="Bibliography"/>
                      <w:rPr>
                        <w:noProof/>
                      </w:rPr>
                    </w:pPr>
                    <w:r>
                      <w:rPr>
                        <w:noProof/>
                      </w:rPr>
                      <w:t xml:space="preserve">L. Pesterfield, “The 100 most important chemical compounds: a reference guide (by Richard L. Myers),” </w:t>
                    </w:r>
                    <w:r>
                      <w:rPr>
                        <w:i/>
                        <w:iCs/>
                        <w:noProof/>
                      </w:rPr>
                      <w:t xml:space="preserve">Journal of chemical education, </w:t>
                    </w:r>
                    <w:r>
                      <w:rPr>
                        <w:noProof/>
                      </w:rPr>
                      <w:t xml:space="preserve">vol. 86, p. 1182, 1 October 2009. </w:t>
                    </w:r>
                  </w:p>
                </w:tc>
              </w:tr>
              <w:tr w:rsidR="00580D52" w14:paraId="70ABF0E7" w14:textId="77777777" w:rsidTr="004E0DA5">
                <w:trPr>
                  <w:divId w:val="615908393"/>
                  <w:tblCellSpacing w:w="15" w:type="dxa"/>
                </w:trPr>
                <w:tc>
                  <w:tcPr>
                    <w:tcW w:w="390" w:type="pct"/>
                    <w:hideMark/>
                  </w:tcPr>
                  <w:p w14:paraId="700E8CDB" w14:textId="77777777" w:rsidR="00580D52" w:rsidRDefault="00580D52">
                    <w:pPr>
                      <w:pStyle w:val="Bibliography"/>
                      <w:rPr>
                        <w:noProof/>
                      </w:rPr>
                    </w:pPr>
                    <w:r>
                      <w:rPr>
                        <w:noProof/>
                      </w:rPr>
                      <w:t xml:space="preserve">[92] </w:t>
                    </w:r>
                  </w:p>
                </w:tc>
                <w:tc>
                  <w:tcPr>
                    <w:tcW w:w="4557" w:type="pct"/>
                    <w:hideMark/>
                  </w:tcPr>
                  <w:p w14:paraId="793E9375" w14:textId="77777777" w:rsidR="00580D52" w:rsidRDefault="00580D52">
                    <w:pPr>
                      <w:pStyle w:val="Bibliography"/>
                      <w:rPr>
                        <w:noProof/>
                      </w:rPr>
                    </w:pPr>
                    <w:r>
                      <w:rPr>
                        <w:noProof/>
                      </w:rPr>
                      <w:t xml:space="preserve">C. J. De Ruiter and O. M. Lemmens, “Liquid explosives - THe threat to civil aviation and the european response,” </w:t>
                    </w:r>
                    <w:r>
                      <w:rPr>
                        <w:i/>
                        <w:iCs/>
                        <w:noProof/>
                      </w:rPr>
                      <w:t xml:space="preserve">NATO Science for Peace and Security Series B, </w:t>
                    </w:r>
                    <w:r>
                      <w:rPr>
                        <w:noProof/>
                      </w:rPr>
                      <w:t xml:space="preserve">vol. Physics and Biophysics, pp. 205 - 213. </w:t>
                    </w:r>
                  </w:p>
                </w:tc>
              </w:tr>
              <w:tr w:rsidR="00580D52" w14:paraId="0E0B9F25" w14:textId="77777777" w:rsidTr="004E0DA5">
                <w:trPr>
                  <w:divId w:val="615908393"/>
                  <w:tblCellSpacing w:w="15" w:type="dxa"/>
                </w:trPr>
                <w:tc>
                  <w:tcPr>
                    <w:tcW w:w="390" w:type="pct"/>
                    <w:hideMark/>
                  </w:tcPr>
                  <w:p w14:paraId="0F45C26F" w14:textId="77777777" w:rsidR="00580D52" w:rsidRDefault="00580D52">
                    <w:pPr>
                      <w:pStyle w:val="Bibliography"/>
                      <w:rPr>
                        <w:noProof/>
                      </w:rPr>
                    </w:pPr>
                    <w:r>
                      <w:rPr>
                        <w:noProof/>
                      </w:rPr>
                      <w:t xml:space="preserve">[93] </w:t>
                    </w:r>
                  </w:p>
                </w:tc>
                <w:tc>
                  <w:tcPr>
                    <w:tcW w:w="4557" w:type="pct"/>
                    <w:hideMark/>
                  </w:tcPr>
                  <w:p w14:paraId="0240E130" w14:textId="77777777" w:rsidR="00580D52" w:rsidRDefault="00580D52">
                    <w:pPr>
                      <w:pStyle w:val="Bibliography"/>
                      <w:rPr>
                        <w:noProof/>
                      </w:rPr>
                    </w:pPr>
                    <w:r>
                      <w:rPr>
                        <w:noProof/>
                      </w:rPr>
                      <w:t>R. Meyer, J. Kohler and A. Homburg, Explosives - Sixth, Completely Revised Edition, Wiley VCH, 2007, p. 260.</w:t>
                    </w:r>
                  </w:p>
                </w:tc>
              </w:tr>
              <w:tr w:rsidR="00580D52" w14:paraId="282F160B" w14:textId="77777777" w:rsidTr="004E0DA5">
                <w:trPr>
                  <w:divId w:val="615908393"/>
                  <w:tblCellSpacing w:w="15" w:type="dxa"/>
                </w:trPr>
                <w:tc>
                  <w:tcPr>
                    <w:tcW w:w="390" w:type="pct"/>
                    <w:hideMark/>
                  </w:tcPr>
                  <w:p w14:paraId="6EE50477" w14:textId="77777777" w:rsidR="00580D52" w:rsidRDefault="00580D52">
                    <w:pPr>
                      <w:pStyle w:val="Bibliography"/>
                      <w:rPr>
                        <w:noProof/>
                      </w:rPr>
                    </w:pPr>
                    <w:r>
                      <w:rPr>
                        <w:noProof/>
                      </w:rPr>
                      <w:t xml:space="preserve">[94] </w:t>
                    </w:r>
                  </w:p>
                </w:tc>
                <w:tc>
                  <w:tcPr>
                    <w:tcW w:w="4557" w:type="pct"/>
                    <w:hideMark/>
                  </w:tcPr>
                  <w:p w14:paraId="62E938A6" w14:textId="77777777" w:rsidR="00580D52" w:rsidRDefault="00580D52">
                    <w:pPr>
                      <w:pStyle w:val="Bibliography"/>
                      <w:rPr>
                        <w:noProof/>
                      </w:rPr>
                    </w:pPr>
                    <w:r>
                      <w:rPr>
                        <w:noProof/>
                      </w:rPr>
                      <w:t>J. C. Cackett, Monograph on pyrotechnic compositions, Sevenoaks, Kent: RARDE, 1965, pp. 117 - 121 .</w:t>
                    </w:r>
                  </w:p>
                </w:tc>
              </w:tr>
              <w:tr w:rsidR="00580D52" w14:paraId="4144C8DE" w14:textId="77777777" w:rsidTr="004E0DA5">
                <w:trPr>
                  <w:divId w:val="615908393"/>
                  <w:tblCellSpacing w:w="15" w:type="dxa"/>
                </w:trPr>
                <w:tc>
                  <w:tcPr>
                    <w:tcW w:w="390" w:type="pct"/>
                    <w:hideMark/>
                  </w:tcPr>
                  <w:p w14:paraId="316D6064" w14:textId="77777777" w:rsidR="00580D52" w:rsidRDefault="00580D52">
                    <w:pPr>
                      <w:pStyle w:val="Bibliography"/>
                      <w:rPr>
                        <w:noProof/>
                      </w:rPr>
                    </w:pPr>
                    <w:r>
                      <w:rPr>
                        <w:noProof/>
                      </w:rPr>
                      <w:t xml:space="preserve">[95] </w:t>
                    </w:r>
                  </w:p>
                </w:tc>
                <w:tc>
                  <w:tcPr>
                    <w:tcW w:w="4557" w:type="pct"/>
                    <w:hideMark/>
                  </w:tcPr>
                  <w:p w14:paraId="4C179F3D" w14:textId="77777777" w:rsidR="00580D52" w:rsidRDefault="00580D52">
                    <w:pPr>
                      <w:pStyle w:val="Bibliography"/>
                      <w:rPr>
                        <w:noProof/>
                      </w:rPr>
                    </w:pPr>
                    <w:r>
                      <w:rPr>
                        <w:noProof/>
                      </w:rPr>
                      <w:t>Transparency International, “Corruption Perception Index 2020,” January 2021. [Online]. Available: https://www.transparency.org/en/cpi/2020/index/nzl. [Accessed August 2021].</w:t>
                    </w:r>
                  </w:p>
                </w:tc>
              </w:tr>
              <w:tr w:rsidR="00580D52" w14:paraId="4099E5E4" w14:textId="77777777" w:rsidTr="004E0DA5">
                <w:trPr>
                  <w:divId w:val="615908393"/>
                  <w:tblCellSpacing w:w="15" w:type="dxa"/>
                </w:trPr>
                <w:tc>
                  <w:tcPr>
                    <w:tcW w:w="390" w:type="pct"/>
                    <w:hideMark/>
                  </w:tcPr>
                  <w:p w14:paraId="06DAC119" w14:textId="77777777" w:rsidR="00580D52" w:rsidRDefault="00580D52">
                    <w:pPr>
                      <w:pStyle w:val="Bibliography"/>
                      <w:rPr>
                        <w:noProof/>
                      </w:rPr>
                    </w:pPr>
                    <w:r>
                      <w:rPr>
                        <w:noProof/>
                      </w:rPr>
                      <w:t xml:space="preserve">[96] </w:t>
                    </w:r>
                  </w:p>
                </w:tc>
                <w:tc>
                  <w:tcPr>
                    <w:tcW w:w="4557" w:type="pct"/>
                    <w:hideMark/>
                  </w:tcPr>
                  <w:p w14:paraId="112E8466" w14:textId="77777777" w:rsidR="00580D52" w:rsidRDefault="00580D52">
                    <w:pPr>
                      <w:pStyle w:val="Bibliography"/>
                      <w:rPr>
                        <w:noProof/>
                      </w:rPr>
                    </w:pPr>
                    <w:r>
                      <w:rPr>
                        <w:noProof/>
                      </w:rPr>
                      <w:t>UK Government, “The ammonium nitrate materials (high nitrogen content) safety regulations 2003,” 6 April 2003. [Online]. Available: https://www.legislation.gov.uk/uksi/2003/1082/contents/made. [Accessed February 2021].</w:t>
                    </w:r>
                  </w:p>
                </w:tc>
              </w:tr>
              <w:tr w:rsidR="00580D52" w14:paraId="28DCB18A" w14:textId="77777777" w:rsidTr="004E0DA5">
                <w:trPr>
                  <w:divId w:val="615908393"/>
                  <w:tblCellSpacing w:w="15" w:type="dxa"/>
                </w:trPr>
                <w:tc>
                  <w:tcPr>
                    <w:tcW w:w="390" w:type="pct"/>
                    <w:hideMark/>
                  </w:tcPr>
                  <w:p w14:paraId="6B153571" w14:textId="77777777" w:rsidR="00580D52" w:rsidRDefault="00580D52">
                    <w:pPr>
                      <w:pStyle w:val="Bibliography"/>
                      <w:rPr>
                        <w:noProof/>
                      </w:rPr>
                    </w:pPr>
                    <w:r>
                      <w:rPr>
                        <w:noProof/>
                      </w:rPr>
                      <w:t xml:space="preserve">[97] </w:t>
                    </w:r>
                  </w:p>
                </w:tc>
                <w:tc>
                  <w:tcPr>
                    <w:tcW w:w="4557" w:type="pct"/>
                    <w:hideMark/>
                  </w:tcPr>
                  <w:p w14:paraId="27B0132F" w14:textId="77777777" w:rsidR="00580D52" w:rsidRDefault="00580D52">
                    <w:pPr>
                      <w:pStyle w:val="Bibliography"/>
                      <w:rPr>
                        <w:noProof/>
                      </w:rPr>
                    </w:pPr>
                    <w:r>
                      <w:rPr>
                        <w:noProof/>
                      </w:rPr>
                      <w:t>J. Bowyer-Bell, “The Secret Army - The IRA 1919 to 1979,” Dublin, Poolbeg Press Ltd, 1990, pp. 373 - 392.</w:t>
                    </w:r>
                  </w:p>
                </w:tc>
              </w:tr>
              <w:tr w:rsidR="00580D52" w14:paraId="22BBBFCC" w14:textId="77777777" w:rsidTr="004E0DA5">
                <w:trPr>
                  <w:divId w:val="615908393"/>
                  <w:tblCellSpacing w:w="15" w:type="dxa"/>
                </w:trPr>
                <w:tc>
                  <w:tcPr>
                    <w:tcW w:w="390" w:type="pct"/>
                    <w:hideMark/>
                  </w:tcPr>
                  <w:p w14:paraId="3593CF34" w14:textId="77777777" w:rsidR="00580D52" w:rsidRDefault="00580D52">
                    <w:pPr>
                      <w:pStyle w:val="Bibliography"/>
                      <w:rPr>
                        <w:noProof/>
                      </w:rPr>
                    </w:pPr>
                    <w:r>
                      <w:rPr>
                        <w:noProof/>
                      </w:rPr>
                      <w:t xml:space="preserve">[98] </w:t>
                    </w:r>
                  </w:p>
                </w:tc>
                <w:tc>
                  <w:tcPr>
                    <w:tcW w:w="4557" w:type="pct"/>
                    <w:hideMark/>
                  </w:tcPr>
                  <w:p w14:paraId="0280D017" w14:textId="77777777" w:rsidR="00580D52" w:rsidRDefault="00580D52">
                    <w:pPr>
                      <w:pStyle w:val="Bibliography"/>
                      <w:rPr>
                        <w:noProof/>
                      </w:rPr>
                    </w:pPr>
                    <w:r>
                      <w:rPr>
                        <w:noProof/>
                      </w:rPr>
                      <w:t xml:space="preserve">B. Foulger and P. Hubbard, “A review of techniques examined by UK authorities to prevent or inhibit the illegal use of fertilizer in terrorist devices,” in </w:t>
                    </w:r>
                    <w:r>
                      <w:rPr>
                        <w:i/>
                        <w:iCs/>
                        <w:noProof/>
                      </w:rPr>
                      <w:t>Compendium of Papers of the International Explosives Symposium</w:t>
                    </w:r>
                    <w:r>
                      <w:rPr>
                        <w:noProof/>
                      </w:rPr>
                      <w:t xml:space="preserve">, Fairfax, VA. Washington DC., 1995. </w:t>
                    </w:r>
                  </w:p>
                </w:tc>
              </w:tr>
              <w:tr w:rsidR="00580D52" w14:paraId="3E8D5407" w14:textId="77777777" w:rsidTr="004E0DA5">
                <w:trPr>
                  <w:divId w:val="615908393"/>
                  <w:tblCellSpacing w:w="15" w:type="dxa"/>
                </w:trPr>
                <w:tc>
                  <w:tcPr>
                    <w:tcW w:w="390" w:type="pct"/>
                    <w:hideMark/>
                  </w:tcPr>
                  <w:p w14:paraId="17B9CCDB" w14:textId="77777777" w:rsidR="00580D52" w:rsidRDefault="00580D52">
                    <w:pPr>
                      <w:pStyle w:val="Bibliography"/>
                      <w:rPr>
                        <w:noProof/>
                      </w:rPr>
                    </w:pPr>
                    <w:r>
                      <w:rPr>
                        <w:noProof/>
                      </w:rPr>
                      <w:t xml:space="preserve">[99] </w:t>
                    </w:r>
                  </w:p>
                </w:tc>
                <w:tc>
                  <w:tcPr>
                    <w:tcW w:w="4557" w:type="pct"/>
                    <w:hideMark/>
                  </w:tcPr>
                  <w:p w14:paraId="4DF4AC93" w14:textId="77777777" w:rsidR="00580D52" w:rsidRDefault="00580D52">
                    <w:pPr>
                      <w:pStyle w:val="Bibliography"/>
                      <w:rPr>
                        <w:noProof/>
                      </w:rPr>
                    </w:pPr>
                    <w:r>
                      <w:rPr>
                        <w:noProof/>
                      </w:rPr>
                      <w:t xml:space="preserve">B. J. Byrne, Director, </w:t>
                    </w:r>
                    <w:r>
                      <w:rPr>
                        <w:i/>
                        <w:iCs/>
                        <w:noProof/>
                      </w:rPr>
                      <w:t xml:space="preserve">Bomb Squad Men - The Long Walk. </w:t>
                    </w:r>
                    <w:r>
                      <w:rPr>
                        <w:noProof/>
                      </w:rPr>
                      <w:t xml:space="preserve">[Film]. 2012. </w:t>
                    </w:r>
                  </w:p>
                </w:tc>
              </w:tr>
              <w:tr w:rsidR="00580D52" w14:paraId="2C37F4DF" w14:textId="77777777" w:rsidTr="004E0DA5">
                <w:trPr>
                  <w:divId w:val="615908393"/>
                  <w:tblCellSpacing w:w="15" w:type="dxa"/>
                </w:trPr>
                <w:tc>
                  <w:tcPr>
                    <w:tcW w:w="390" w:type="pct"/>
                    <w:hideMark/>
                  </w:tcPr>
                  <w:p w14:paraId="4EDD551A" w14:textId="77777777" w:rsidR="00580D52" w:rsidRDefault="00580D52">
                    <w:pPr>
                      <w:pStyle w:val="Bibliography"/>
                      <w:rPr>
                        <w:noProof/>
                      </w:rPr>
                    </w:pPr>
                    <w:r>
                      <w:rPr>
                        <w:noProof/>
                      </w:rPr>
                      <w:t xml:space="preserve">[100] </w:t>
                    </w:r>
                  </w:p>
                </w:tc>
                <w:tc>
                  <w:tcPr>
                    <w:tcW w:w="4557" w:type="pct"/>
                    <w:hideMark/>
                  </w:tcPr>
                  <w:p w14:paraId="1C16A801" w14:textId="77777777" w:rsidR="00580D52" w:rsidRDefault="00580D52">
                    <w:pPr>
                      <w:pStyle w:val="Bibliography"/>
                      <w:rPr>
                        <w:noProof/>
                      </w:rPr>
                    </w:pPr>
                    <w:r>
                      <w:rPr>
                        <w:noProof/>
                      </w:rPr>
                      <w:t xml:space="preserve">H. o. Lords, “House of Lords Debate,” in </w:t>
                    </w:r>
                    <w:r>
                      <w:rPr>
                        <w:i/>
                        <w:iCs/>
                        <w:noProof/>
                      </w:rPr>
                      <w:t>U.K House of Lords Debate: June 12, 1972, vol 331</w:t>
                    </w:r>
                    <w:r>
                      <w:rPr>
                        <w:noProof/>
                      </w:rPr>
                      <w:t xml:space="preserve">, Westminster, 1972. </w:t>
                    </w:r>
                  </w:p>
                </w:tc>
              </w:tr>
              <w:tr w:rsidR="00580D52" w14:paraId="59A13060" w14:textId="77777777" w:rsidTr="004E0DA5">
                <w:trPr>
                  <w:divId w:val="615908393"/>
                  <w:tblCellSpacing w:w="15" w:type="dxa"/>
                </w:trPr>
                <w:tc>
                  <w:tcPr>
                    <w:tcW w:w="390" w:type="pct"/>
                    <w:hideMark/>
                  </w:tcPr>
                  <w:p w14:paraId="79B9E5ED" w14:textId="77777777" w:rsidR="00580D52" w:rsidRDefault="00580D52">
                    <w:pPr>
                      <w:pStyle w:val="Bibliography"/>
                      <w:rPr>
                        <w:noProof/>
                      </w:rPr>
                    </w:pPr>
                    <w:r>
                      <w:rPr>
                        <w:noProof/>
                      </w:rPr>
                      <w:t xml:space="preserve">[101] </w:t>
                    </w:r>
                  </w:p>
                </w:tc>
                <w:tc>
                  <w:tcPr>
                    <w:tcW w:w="4557" w:type="pct"/>
                    <w:hideMark/>
                  </w:tcPr>
                  <w:p w14:paraId="6BB6A9E9" w14:textId="77777777" w:rsidR="00580D52" w:rsidRDefault="00580D52">
                    <w:pPr>
                      <w:pStyle w:val="Bibliography"/>
                      <w:rPr>
                        <w:noProof/>
                      </w:rPr>
                    </w:pPr>
                    <w:r>
                      <w:rPr>
                        <w:noProof/>
                      </w:rPr>
                      <w:t>CAIN, “University of Ulster CAIN,” February 2010. [Online]. Available: https://cain.ulster.ac.uk.</w:t>
                    </w:r>
                  </w:p>
                </w:tc>
              </w:tr>
              <w:tr w:rsidR="00580D52" w14:paraId="1DA32792" w14:textId="77777777" w:rsidTr="004E0DA5">
                <w:trPr>
                  <w:divId w:val="615908393"/>
                  <w:tblCellSpacing w:w="15" w:type="dxa"/>
                </w:trPr>
                <w:tc>
                  <w:tcPr>
                    <w:tcW w:w="390" w:type="pct"/>
                    <w:hideMark/>
                  </w:tcPr>
                  <w:p w14:paraId="17C9BFE6" w14:textId="77777777" w:rsidR="00580D52" w:rsidRDefault="00580D52">
                    <w:pPr>
                      <w:pStyle w:val="Bibliography"/>
                      <w:rPr>
                        <w:noProof/>
                      </w:rPr>
                    </w:pPr>
                    <w:r>
                      <w:rPr>
                        <w:noProof/>
                      </w:rPr>
                      <w:t xml:space="preserve">[102] </w:t>
                    </w:r>
                  </w:p>
                </w:tc>
                <w:tc>
                  <w:tcPr>
                    <w:tcW w:w="4557" w:type="pct"/>
                    <w:hideMark/>
                  </w:tcPr>
                  <w:p w14:paraId="31D3990C" w14:textId="77777777" w:rsidR="00580D52" w:rsidRDefault="00580D52">
                    <w:pPr>
                      <w:pStyle w:val="Bibliography"/>
                      <w:rPr>
                        <w:noProof/>
                      </w:rPr>
                    </w:pPr>
                    <w:r>
                      <w:rPr>
                        <w:noProof/>
                      </w:rPr>
                      <w:t xml:space="preserve">P. Naoum and R. Aufschlager, “Desensitising Ammonium Nitrate,” </w:t>
                    </w:r>
                    <w:r>
                      <w:rPr>
                        <w:i/>
                        <w:iCs/>
                        <w:noProof/>
                      </w:rPr>
                      <w:t xml:space="preserve">SS, </w:t>
                    </w:r>
                    <w:r>
                      <w:rPr>
                        <w:noProof/>
                      </w:rPr>
                      <w:t xml:space="preserve">pp. 35, 106, 1924. </w:t>
                    </w:r>
                  </w:p>
                </w:tc>
              </w:tr>
              <w:tr w:rsidR="00580D52" w14:paraId="3F8C2679" w14:textId="77777777" w:rsidTr="004E0DA5">
                <w:trPr>
                  <w:divId w:val="615908393"/>
                  <w:tblCellSpacing w:w="15" w:type="dxa"/>
                </w:trPr>
                <w:tc>
                  <w:tcPr>
                    <w:tcW w:w="390" w:type="pct"/>
                    <w:hideMark/>
                  </w:tcPr>
                  <w:p w14:paraId="1731C716" w14:textId="77777777" w:rsidR="00580D52" w:rsidRDefault="00580D52">
                    <w:pPr>
                      <w:pStyle w:val="Bibliography"/>
                      <w:rPr>
                        <w:noProof/>
                      </w:rPr>
                    </w:pPr>
                    <w:r>
                      <w:rPr>
                        <w:noProof/>
                      </w:rPr>
                      <w:t xml:space="preserve">[103] </w:t>
                    </w:r>
                  </w:p>
                </w:tc>
                <w:tc>
                  <w:tcPr>
                    <w:tcW w:w="4557" w:type="pct"/>
                    <w:hideMark/>
                  </w:tcPr>
                  <w:p w14:paraId="6BAF4F90" w14:textId="77777777" w:rsidR="00580D52" w:rsidRDefault="00580D52">
                    <w:pPr>
                      <w:pStyle w:val="Bibliography"/>
                      <w:rPr>
                        <w:noProof/>
                      </w:rPr>
                    </w:pPr>
                    <w:r>
                      <w:rPr>
                        <w:noProof/>
                      </w:rPr>
                      <w:t xml:space="preserve">J. J. Burns, G. S. Scott, G. W. Jones and B. Lewis, Investigations on the explosability of ammonium nitrate, Washington DC: U.S. Department of Interior, Bureau of Mines, 1953. </w:t>
                    </w:r>
                  </w:p>
                </w:tc>
              </w:tr>
              <w:tr w:rsidR="00580D52" w14:paraId="7BAC6BB0" w14:textId="77777777" w:rsidTr="004E0DA5">
                <w:trPr>
                  <w:divId w:val="615908393"/>
                  <w:tblCellSpacing w:w="15" w:type="dxa"/>
                </w:trPr>
                <w:tc>
                  <w:tcPr>
                    <w:tcW w:w="390" w:type="pct"/>
                    <w:hideMark/>
                  </w:tcPr>
                  <w:p w14:paraId="7EACBDCE" w14:textId="77777777" w:rsidR="00580D52" w:rsidRDefault="00580D52">
                    <w:pPr>
                      <w:pStyle w:val="Bibliography"/>
                      <w:rPr>
                        <w:noProof/>
                      </w:rPr>
                    </w:pPr>
                    <w:r>
                      <w:rPr>
                        <w:noProof/>
                      </w:rPr>
                      <w:t xml:space="preserve">[104] </w:t>
                    </w:r>
                  </w:p>
                </w:tc>
                <w:tc>
                  <w:tcPr>
                    <w:tcW w:w="4557" w:type="pct"/>
                    <w:hideMark/>
                  </w:tcPr>
                  <w:p w14:paraId="43FA7D79" w14:textId="77777777" w:rsidR="00580D52" w:rsidRDefault="00580D52">
                    <w:pPr>
                      <w:pStyle w:val="Bibliography"/>
                      <w:rPr>
                        <w:noProof/>
                      </w:rPr>
                    </w:pPr>
                    <w:r>
                      <w:rPr>
                        <w:noProof/>
                      </w:rPr>
                      <w:t xml:space="preserve">C. Shalini and D. N. Pragnesh, “Review on the thermal decomposition of ammonium nitrate,” </w:t>
                    </w:r>
                    <w:r>
                      <w:rPr>
                        <w:i/>
                        <w:iCs/>
                        <w:noProof/>
                      </w:rPr>
                      <w:t xml:space="preserve">Journal of Energetic Materials, </w:t>
                    </w:r>
                    <w:r>
                      <w:rPr>
                        <w:noProof/>
                      </w:rPr>
                      <w:t xml:space="preserve">no. 31, pp. 1 - 26, January 2013. </w:t>
                    </w:r>
                  </w:p>
                </w:tc>
              </w:tr>
              <w:tr w:rsidR="00580D52" w14:paraId="42E125FB" w14:textId="77777777" w:rsidTr="004E0DA5">
                <w:trPr>
                  <w:divId w:val="615908393"/>
                  <w:tblCellSpacing w:w="15" w:type="dxa"/>
                </w:trPr>
                <w:tc>
                  <w:tcPr>
                    <w:tcW w:w="390" w:type="pct"/>
                    <w:hideMark/>
                  </w:tcPr>
                  <w:p w14:paraId="20AC2BE3" w14:textId="77777777" w:rsidR="00580D52" w:rsidRDefault="00580D52">
                    <w:pPr>
                      <w:pStyle w:val="Bibliography"/>
                      <w:rPr>
                        <w:noProof/>
                      </w:rPr>
                    </w:pPr>
                    <w:r>
                      <w:rPr>
                        <w:noProof/>
                      </w:rPr>
                      <w:t xml:space="preserve">[105] </w:t>
                    </w:r>
                  </w:p>
                </w:tc>
                <w:tc>
                  <w:tcPr>
                    <w:tcW w:w="4557" w:type="pct"/>
                    <w:hideMark/>
                  </w:tcPr>
                  <w:p w14:paraId="081C5B24" w14:textId="77777777" w:rsidR="00580D52" w:rsidRDefault="00580D52">
                    <w:pPr>
                      <w:pStyle w:val="Bibliography"/>
                      <w:rPr>
                        <w:noProof/>
                      </w:rPr>
                    </w:pPr>
                    <w:r>
                      <w:rPr>
                        <w:noProof/>
                      </w:rPr>
                      <w:t>J. Bevan, “Turkish Fertilisers used in Islamic State IEDs in Iraq,” Conflict Armament Research, London, 2016.</w:t>
                    </w:r>
                  </w:p>
                </w:tc>
              </w:tr>
              <w:tr w:rsidR="00580D52" w14:paraId="08415D1F" w14:textId="77777777" w:rsidTr="004E0DA5">
                <w:trPr>
                  <w:divId w:val="615908393"/>
                  <w:tblCellSpacing w:w="15" w:type="dxa"/>
                </w:trPr>
                <w:tc>
                  <w:tcPr>
                    <w:tcW w:w="390" w:type="pct"/>
                    <w:hideMark/>
                  </w:tcPr>
                  <w:p w14:paraId="527AE6F9" w14:textId="77777777" w:rsidR="00580D52" w:rsidRDefault="00580D52">
                    <w:pPr>
                      <w:pStyle w:val="Bibliography"/>
                      <w:rPr>
                        <w:noProof/>
                      </w:rPr>
                    </w:pPr>
                    <w:r>
                      <w:rPr>
                        <w:noProof/>
                      </w:rPr>
                      <w:t xml:space="preserve">[106] </w:t>
                    </w:r>
                  </w:p>
                </w:tc>
                <w:tc>
                  <w:tcPr>
                    <w:tcW w:w="4557" w:type="pct"/>
                    <w:hideMark/>
                  </w:tcPr>
                  <w:p w14:paraId="4FFBC1A9" w14:textId="77777777" w:rsidR="00580D52" w:rsidRDefault="00580D52">
                    <w:pPr>
                      <w:pStyle w:val="Bibliography"/>
                      <w:rPr>
                        <w:noProof/>
                      </w:rPr>
                    </w:pPr>
                    <w:r>
                      <w:rPr>
                        <w:noProof/>
                      </w:rPr>
                      <w:t>V. J. Clancey and B. C. Turner, “The explosive and fire hazard characteristics of ammonium nitrate fertilizers,” RARDE, Fort Halstead, 1967.</w:t>
                    </w:r>
                  </w:p>
                </w:tc>
              </w:tr>
              <w:tr w:rsidR="00580D52" w14:paraId="400581DF" w14:textId="77777777" w:rsidTr="004E0DA5">
                <w:trPr>
                  <w:divId w:val="615908393"/>
                  <w:tblCellSpacing w:w="15" w:type="dxa"/>
                </w:trPr>
                <w:tc>
                  <w:tcPr>
                    <w:tcW w:w="390" w:type="pct"/>
                    <w:hideMark/>
                  </w:tcPr>
                  <w:p w14:paraId="4E9E10E1" w14:textId="77777777" w:rsidR="00580D52" w:rsidRDefault="00580D52">
                    <w:pPr>
                      <w:pStyle w:val="Bibliography"/>
                      <w:rPr>
                        <w:noProof/>
                      </w:rPr>
                    </w:pPr>
                    <w:r>
                      <w:rPr>
                        <w:noProof/>
                      </w:rPr>
                      <w:t xml:space="preserve">[107] </w:t>
                    </w:r>
                  </w:p>
                </w:tc>
                <w:tc>
                  <w:tcPr>
                    <w:tcW w:w="4557" w:type="pct"/>
                    <w:hideMark/>
                  </w:tcPr>
                  <w:p w14:paraId="20FA5E6F" w14:textId="77777777" w:rsidR="00580D52" w:rsidRDefault="00580D52">
                    <w:pPr>
                      <w:pStyle w:val="Bibliography"/>
                      <w:rPr>
                        <w:noProof/>
                      </w:rPr>
                    </w:pPr>
                    <w:r>
                      <w:rPr>
                        <w:noProof/>
                      </w:rPr>
                      <w:t xml:space="preserve">I. F. Blinov, “Ammonium Nitrate Desensitisation,” </w:t>
                    </w:r>
                    <w:r>
                      <w:rPr>
                        <w:i/>
                        <w:iCs/>
                        <w:noProof/>
                      </w:rPr>
                      <w:t xml:space="preserve">ZhKhimProm, </w:t>
                    </w:r>
                    <w:r>
                      <w:rPr>
                        <w:noProof/>
                      </w:rPr>
                      <w:t xml:space="preserve">no. 14, pp. 1151-3, 1937. </w:t>
                    </w:r>
                  </w:p>
                </w:tc>
              </w:tr>
              <w:tr w:rsidR="00580D52" w14:paraId="101D2F08" w14:textId="77777777" w:rsidTr="004E0DA5">
                <w:trPr>
                  <w:divId w:val="615908393"/>
                  <w:tblCellSpacing w:w="15" w:type="dxa"/>
                </w:trPr>
                <w:tc>
                  <w:tcPr>
                    <w:tcW w:w="390" w:type="pct"/>
                    <w:hideMark/>
                  </w:tcPr>
                  <w:p w14:paraId="2E540EAC" w14:textId="77777777" w:rsidR="00580D52" w:rsidRDefault="00580D52">
                    <w:pPr>
                      <w:pStyle w:val="Bibliography"/>
                      <w:rPr>
                        <w:noProof/>
                      </w:rPr>
                    </w:pPr>
                    <w:r>
                      <w:rPr>
                        <w:noProof/>
                      </w:rPr>
                      <w:t xml:space="preserve">[108] </w:t>
                    </w:r>
                  </w:p>
                </w:tc>
                <w:tc>
                  <w:tcPr>
                    <w:tcW w:w="4557" w:type="pct"/>
                    <w:hideMark/>
                  </w:tcPr>
                  <w:p w14:paraId="69C39AF9" w14:textId="77777777" w:rsidR="00580D52" w:rsidRDefault="00580D52">
                    <w:pPr>
                      <w:pStyle w:val="Bibliography"/>
                      <w:rPr>
                        <w:noProof/>
                      </w:rPr>
                    </w:pPr>
                    <w:r>
                      <w:rPr>
                        <w:noProof/>
                      </w:rPr>
                      <w:t>FBI and DHS, “Cold Pack Chemicals: Potential use in IEDs DHS Form 6001(7/10),” Office of Intelligence and Analysis, Washington DC, 2012.</w:t>
                    </w:r>
                  </w:p>
                </w:tc>
              </w:tr>
              <w:tr w:rsidR="00580D52" w14:paraId="00047BC8" w14:textId="77777777" w:rsidTr="004E0DA5">
                <w:trPr>
                  <w:divId w:val="615908393"/>
                  <w:tblCellSpacing w:w="15" w:type="dxa"/>
                </w:trPr>
                <w:tc>
                  <w:tcPr>
                    <w:tcW w:w="390" w:type="pct"/>
                    <w:hideMark/>
                  </w:tcPr>
                  <w:p w14:paraId="4AA200F3" w14:textId="77777777" w:rsidR="00580D52" w:rsidRDefault="00580D52">
                    <w:pPr>
                      <w:pStyle w:val="Bibliography"/>
                      <w:rPr>
                        <w:noProof/>
                      </w:rPr>
                    </w:pPr>
                    <w:r>
                      <w:rPr>
                        <w:noProof/>
                      </w:rPr>
                      <w:t xml:space="preserve">[109] </w:t>
                    </w:r>
                  </w:p>
                </w:tc>
                <w:tc>
                  <w:tcPr>
                    <w:tcW w:w="4557" w:type="pct"/>
                    <w:hideMark/>
                  </w:tcPr>
                  <w:p w14:paraId="440B4936" w14:textId="77777777" w:rsidR="00580D52" w:rsidRDefault="00580D52">
                    <w:pPr>
                      <w:pStyle w:val="Bibliography"/>
                      <w:rPr>
                        <w:noProof/>
                      </w:rPr>
                    </w:pPr>
                    <w:r>
                      <w:rPr>
                        <w:noProof/>
                      </w:rPr>
                      <w:t>Knomea, “Global ammonium nitrate (AN) production (tonnes),” 25 January 2021. [Online]. Available: https://knoema.com/atlas/topics/Agriculture/Fertilizers-Production-Quantity-in-Nutrients/Ammonium-nitrate-production.</w:t>
                    </w:r>
                  </w:p>
                </w:tc>
              </w:tr>
              <w:tr w:rsidR="00580D52" w14:paraId="5B684024" w14:textId="77777777" w:rsidTr="004E0DA5">
                <w:trPr>
                  <w:divId w:val="615908393"/>
                  <w:tblCellSpacing w:w="15" w:type="dxa"/>
                </w:trPr>
                <w:tc>
                  <w:tcPr>
                    <w:tcW w:w="390" w:type="pct"/>
                    <w:hideMark/>
                  </w:tcPr>
                  <w:p w14:paraId="470D4EFE" w14:textId="77777777" w:rsidR="00580D52" w:rsidRDefault="00580D52">
                    <w:pPr>
                      <w:pStyle w:val="Bibliography"/>
                      <w:rPr>
                        <w:noProof/>
                      </w:rPr>
                    </w:pPr>
                    <w:r>
                      <w:rPr>
                        <w:noProof/>
                      </w:rPr>
                      <w:t xml:space="preserve">[110] </w:t>
                    </w:r>
                  </w:p>
                </w:tc>
                <w:tc>
                  <w:tcPr>
                    <w:tcW w:w="4557" w:type="pct"/>
                    <w:hideMark/>
                  </w:tcPr>
                  <w:p w14:paraId="649C4DF9" w14:textId="77777777" w:rsidR="00580D52" w:rsidRDefault="00580D52">
                    <w:pPr>
                      <w:pStyle w:val="Bibliography"/>
                      <w:rPr>
                        <w:noProof/>
                      </w:rPr>
                    </w:pPr>
                    <w:r>
                      <w:rPr>
                        <w:noProof/>
                      </w:rPr>
                      <w:t>GMI, “Industry Trends - Ammonium Nitrate market,” December 2020. [Online]. Available: https://www.gminsights.com/industry-analysis/ammonium-nitrate-market.</w:t>
                    </w:r>
                  </w:p>
                </w:tc>
              </w:tr>
              <w:tr w:rsidR="00580D52" w14:paraId="1831EA27" w14:textId="77777777" w:rsidTr="004E0DA5">
                <w:trPr>
                  <w:divId w:val="615908393"/>
                  <w:tblCellSpacing w:w="15" w:type="dxa"/>
                </w:trPr>
                <w:tc>
                  <w:tcPr>
                    <w:tcW w:w="390" w:type="pct"/>
                    <w:hideMark/>
                  </w:tcPr>
                  <w:p w14:paraId="49719A7E" w14:textId="77777777" w:rsidR="00580D52" w:rsidRDefault="00580D52">
                    <w:pPr>
                      <w:pStyle w:val="Bibliography"/>
                      <w:rPr>
                        <w:noProof/>
                      </w:rPr>
                    </w:pPr>
                    <w:r>
                      <w:rPr>
                        <w:noProof/>
                      </w:rPr>
                      <w:t xml:space="preserve">[111] </w:t>
                    </w:r>
                  </w:p>
                </w:tc>
                <w:tc>
                  <w:tcPr>
                    <w:tcW w:w="4557" w:type="pct"/>
                    <w:hideMark/>
                  </w:tcPr>
                  <w:p w14:paraId="26409F74" w14:textId="77777777" w:rsidR="00580D52" w:rsidRDefault="00580D52">
                    <w:pPr>
                      <w:pStyle w:val="Bibliography"/>
                      <w:rPr>
                        <w:noProof/>
                      </w:rPr>
                    </w:pPr>
                    <w:r>
                      <w:rPr>
                        <w:noProof/>
                      </w:rPr>
                      <w:t>G. W. Bush, “Homeland Security Presidential Directive 19,” 12 February 2007. [Online]. Available: https://www.hsdl.org/?abstract&amp;did=471864.</w:t>
                    </w:r>
                  </w:p>
                </w:tc>
              </w:tr>
              <w:tr w:rsidR="00580D52" w14:paraId="365D3622" w14:textId="77777777" w:rsidTr="004E0DA5">
                <w:trPr>
                  <w:divId w:val="615908393"/>
                  <w:tblCellSpacing w:w="15" w:type="dxa"/>
                </w:trPr>
                <w:tc>
                  <w:tcPr>
                    <w:tcW w:w="390" w:type="pct"/>
                    <w:hideMark/>
                  </w:tcPr>
                  <w:p w14:paraId="4DF098CF" w14:textId="77777777" w:rsidR="00580D52" w:rsidRDefault="00580D52">
                    <w:pPr>
                      <w:pStyle w:val="Bibliography"/>
                      <w:rPr>
                        <w:noProof/>
                      </w:rPr>
                    </w:pPr>
                    <w:r>
                      <w:rPr>
                        <w:noProof/>
                      </w:rPr>
                      <w:t xml:space="preserve">[112] </w:t>
                    </w:r>
                  </w:p>
                </w:tc>
                <w:tc>
                  <w:tcPr>
                    <w:tcW w:w="4557" w:type="pct"/>
                    <w:hideMark/>
                  </w:tcPr>
                  <w:p w14:paraId="22231159" w14:textId="77777777" w:rsidR="00580D52" w:rsidRDefault="00580D52">
                    <w:pPr>
                      <w:pStyle w:val="Bibliography"/>
                      <w:rPr>
                        <w:noProof/>
                      </w:rPr>
                    </w:pPr>
                    <w:r>
                      <w:rPr>
                        <w:noProof/>
                      </w:rPr>
                      <w:t xml:space="preserve">H. Van-Belken, </w:t>
                    </w:r>
                    <w:r>
                      <w:rPr>
                        <w:i/>
                        <w:iCs/>
                        <w:noProof/>
                      </w:rPr>
                      <w:t xml:space="preserve">Best practice for storage and handling ammonium nitrate fertilizers, </w:t>
                    </w:r>
                    <w:r>
                      <w:rPr>
                        <w:noProof/>
                      </w:rPr>
                      <w:t xml:space="preserve">Ispra: European Fertilizer Manufacturers Association, 2002. </w:t>
                    </w:r>
                  </w:p>
                </w:tc>
              </w:tr>
              <w:tr w:rsidR="00580D52" w14:paraId="7BBF33D1" w14:textId="77777777" w:rsidTr="004E0DA5">
                <w:trPr>
                  <w:divId w:val="615908393"/>
                  <w:tblCellSpacing w:w="15" w:type="dxa"/>
                </w:trPr>
                <w:tc>
                  <w:tcPr>
                    <w:tcW w:w="390" w:type="pct"/>
                    <w:hideMark/>
                  </w:tcPr>
                  <w:p w14:paraId="30F29609" w14:textId="77777777" w:rsidR="00580D52" w:rsidRDefault="00580D52">
                    <w:pPr>
                      <w:pStyle w:val="Bibliography"/>
                      <w:rPr>
                        <w:noProof/>
                      </w:rPr>
                    </w:pPr>
                    <w:r>
                      <w:rPr>
                        <w:noProof/>
                      </w:rPr>
                      <w:t xml:space="preserve">[113] </w:t>
                    </w:r>
                  </w:p>
                </w:tc>
                <w:tc>
                  <w:tcPr>
                    <w:tcW w:w="4557" w:type="pct"/>
                    <w:hideMark/>
                  </w:tcPr>
                  <w:p w14:paraId="6572AF62" w14:textId="77777777" w:rsidR="00580D52" w:rsidRDefault="00580D52">
                    <w:pPr>
                      <w:pStyle w:val="Bibliography"/>
                      <w:rPr>
                        <w:noProof/>
                      </w:rPr>
                    </w:pPr>
                    <w:r>
                      <w:rPr>
                        <w:noProof/>
                      </w:rPr>
                      <w:t>P. Bergen and D. Sterman, “Jihadist Terrorism 17 years after 9/11 - A threat assessment,” New America, New York, 2018.</w:t>
                    </w:r>
                  </w:p>
                </w:tc>
              </w:tr>
              <w:tr w:rsidR="00580D52" w14:paraId="514B90E3" w14:textId="77777777" w:rsidTr="004E0DA5">
                <w:trPr>
                  <w:divId w:val="615908393"/>
                  <w:tblCellSpacing w:w="15" w:type="dxa"/>
                </w:trPr>
                <w:tc>
                  <w:tcPr>
                    <w:tcW w:w="390" w:type="pct"/>
                    <w:hideMark/>
                  </w:tcPr>
                  <w:p w14:paraId="7133C45F" w14:textId="77777777" w:rsidR="00580D52" w:rsidRDefault="00580D52">
                    <w:pPr>
                      <w:pStyle w:val="Bibliography"/>
                      <w:rPr>
                        <w:noProof/>
                      </w:rPr>
                    </w:pPr>
                    <w:r>
                      <w:rPr>
                        <w:noProof/>
                      </w:rPr>
                      <w:t xml:space="preserve">[114] </w:t>
                    </w:r>
                  </w:p>
                </w:tc>
                <w:tc>
                  <w:tcPr>
                    <w:tcW w:w="4557" w:type="pct"/>
                    <w:hideMark/>
                  </w:tcPr>
                  <w:p w14:paraId="6A015CA2" w14:textId="77777777" w:rsidR="00580D52" w:rsidRDefault="00580D52">
                    <w:pPr>
                      <w:pStyle w:val="Bibliography"/>
                      <w:rPr>
                        <w:noProof/>
                      </w:rPr>
                    </w:pPr>
                    <w:r>
                      <w:rPr>
                        <w:noProof/>
                      </w:rPr>
                      <w:t>A. A. Nasir, “Islamic State Militants in Malaysia and indonesia Increasingly Using High-End Explosives,” 19 December 2019. [Online]. Available: https://eeradicalization.com/islamic-state-militants-in-malaysia-and-indonesian-increasingly-using-high-end-explosives/. [Accessed February 2021].</w:t>
                    </w:r>
                  </w:p>
                </w:tc>
              </w:tr>
              <w:tr w:rsidR="00580D52" w14:paraId="6D25CE69" w14:textId="77777777" w:rsidTr="004E0DA5">
                <w:trPr>
                  <w:divId w:val="615908393"/>
                  <w:tblCellSpacing w:w="15" w:type="dxa"/>
                </w:trPr>
                <w:tc>
                  <w:tcPr>
                    <w:tcW w:w="390" w:type="pct"/>
                    <w:hideMark/>
                  </w:tcPr>
                  <w:p w14:paraId="5B022CBB" w14:textId="77777777" w:rsidR="00580D52" w:rsidRDefault="00580D52">
                    <w:pPr>
                      <w:pStyle w:val="Bibliography"/>
                      <w:rPr>
                        <w:noProof/>
                      </w:rPr>
                    </w:pPr>
                    <w:r>
                      <w:rPr>
                        <w:noProof/>
                      </w:rPr>
                      <w:t xml:space="preserve">[115] </w:t>
                    </w:r>
                  </w:p>
                </w:tc>
                <w:tc>
                  <w:tcPr>
                    <w:tcW w:w="4557" w:type="pct"/>
                    <w:hideMark/>
                  </w:tcPr>
                  <w:p w14:paraId="7D7ADAB8" w14:textId="77777777" w:rsidR="00580D52" w:rsidRDefault="00580D52">
                    <w:pPr>
                      <w:pStyle w:val="Bibliography"/>
                      <w:rPr>
                        <w:noProof/>
                      </w:rPr>
                    </w:pPr>
                    <w:r>
                      <w:rPr>
                        <w:noProof/>
                      </w:rPr>
                      <w:t xml:space="preserve">R. Wolffenstein, “Ueber die Einwirkung von Wasserstoffsuperoxyd auf aceton und mesitoxyd,” </w:t>
                    </w:r>
                    <w:r>
                      <w:rPr>
                        <w:i/>
                        <w:iCs/>
                        <w:noProof/>
                      </w:rPr>
                      <w:t xml:space="preserve">Chem Ber 28, </w:t>
                    </w:r>
                    <w:r>
                      <w:rPr>
                        <w:noProof/>
                      </w:rPr>
                      <w:t xml:space="preserve">pp. 2265 - 2269, 1895. </w:t>
                    </w:r>
                  </w:p>
                </w:tc>
              </w:tr>
              <w:tr w:rsidR="00580D52" w14:paraId="0F057E0E" w14:textId="77777777" w:rsidTr="004E0DA5">
                <w:trPr>
                  <w:divId w:val="615908393"/>
                  <w:tblCellSpacing w:w="15" w:type="dxa"/>
                </w:trPr>
                <w:tc>
                  <w:tcPr>
                    <w:tcW w:w="390" w:type="pct"/>
                    <w:hideMark/>
                  </w:tcPr>
                  <w:p w14:paraId="5E6C7EDD" w14:textId="77777777" w:rsidR="00580D52" w:rsidRDefault="00580D52">
                    <w:pPr>
                      <w:pStyle w:val="Bibliography"/>
                      <w:rPr>
                        <w:noProof/>
                      </w:rPr>
                    </w:pPr>
                    <w:r>
                      <w:rPr>
                        <w:noProof/>
                      </w:rPr>
                      <w:t xml:space="preserve">[116] </w:t>
                    </w:r>
                  </w:p>
                </w:tc>
                <w:tc>
                  <w:tcPr>
                    <w:tcW w:w="4557" w:type="pct"/>
                    <w:hideMark/>
                  </w:tcPr>
                  <w:p w14:paraId="034BD3B5" w14:textId="77777777" w:rsidR="00580D52" w:rsidRDefault="00580D52">
                    <w:pPr>
                      <w:pStyle w:val="Bibliography"/>
                      <w:rPr>
                        <w:noProof/>
                      </w:rPr>
                    </w:pPr>
                    <w:r>
                      <w:rPr>
                        <w:noProof/>
                      </w:rPr>
                      <w:t xml:space="preserve">H. Muraour, “Sur al theorie des reactions explosives,” </w:t>
                    </w:r>
                    <w:r>
                      <w:rPr>
                        <w:i/>
                        <w:iCs/>
                        <w:noProof/>
                      </w:rPr>
                      <w:t xml:space="preserve">Bull Soc Chim Fr 51, </w:t>
                    </w:r>
                    <w:r>
                      <w:rPr>
                        <w:noProof/>
                      </w:rPr>
                      <w:t xml:space="preserve">pp. 1152 - 1166, 1932. </w:t>
                    </w:r>
                  </w:p>
                </w:tc>
              </w:tr>
              <w:tr w:rsidR="00580D52" w14:paraId="170E2965" w14:textId="77777777" w:rsidTr="004E0DA5">
                <w:trPr>
                  <w:divId w:val="615908393"/>
                  <w:tblCellSpacing w:w="15" w:type="dxa"/>
                </w:trPr>
                <w:tc>
                  <w:tcPr>
                    <w:tcW w:w="390" w:type="pct"/>
                    <w:hideMark/>
                  </w:tcPr>
                  <w:p w14:paraId="60C19483" w14:textId="77777777" w:rsidR="00580D52" w:rsidRDefault="00580D52">
                    <w:pPr>
                      <w:pStyle w:val="Bibliography"/>
                      <w:rPr>
                        <w:noProof/>
                      </w:rPr>
                    </w:pPr>
                    <w:r>
                      <w:rPr>
                        <w:noProof/>
                      </w:rPr>
                      <w:t xml:space="preserve">[117] </w:t>
                    </w:r>
                  </w:p>
                </w:tc>
                <w:tc>
                  <w:tcPr>
                    <w:tcW w:w="4557" w:type="pct"/>
                    <w:hideMark/>
                  </w:tcPr>
                  <w:p w14:paraId="7D6B439F" w14:textId="77777777" w:rsidR="00580D52" w:rsidRDefault="00580D52">
                    <w:pPr>
                      <w:pStyle w:val="Bibliography"/>
                      <w:rPr>
                        <w:noProof/>
                      </w:rPr>
                    </w:pPr>
                    <w:r>
                      <w:rPr>
                        <w:noProof/>
                      </w:rPr>
                      <w:t xml:space="preserve">B. T. Fedoroff and O. E. Sheffield, “Encyclopaedia of explosives and related items,” in </w:t>
                    </w:r>
                    <w:r>
                      <w:rPr>
                        <w:i/>
                        <w:iCs/>
                        <w:noProof/>
                      </w:rPr>
                      <w:t>Encyclopaedia of explosives and related items Volume 1</w:t>
                    </w:r>
                    <w:r>
                      <w:rPr>
                        <w:noProof/>
                      </w:rPr>
                      <w:t>, Picatinny Arsenal, US Army Armaments Res. &amp; Develop, Command, 1960, p. A41.</w:t>
                    </w:r>
                  </w:p>
                </w:tc>
              </w:tr>
              <w:tr w:rsidR="00580D52" w14:paraId="6FE449F2" w14:textId="77777777" w:rsidTr="004E0DA5">
                <w:trPr>
                  <w:divId w:val="615908393"/>
                  <w:tblCellSpacing w:w="15" w:type="dxa"/>
                </w:trPr>
                <w:tc>
                  <w:tcPr>
                    <w:tcW w:w="390" w:type="pct"/>
                    <w:hideMark/>
                  </w:tcPr>
                  <w:p w14:paraId="1556BA45" w14:textId="77777777" w:rsidR="00580D52" w:rsidRDefault="00580D52">
                    <w:pPr>
                      <w:pStyle w:val="Bibliography"/>
                      <w:rPr>
                        <w:noProof/>
                      </w:rPr>
                    </w:pPr>
                    <w:r>
                      <w:rPr>
                        <w:noProof/>
                      </w:rPr>
                      <w:t xml:space="preserve">[118] </w:t>
                    </w:r>
                  </w:p>
                </w:tc>
                <w:tc>
                  <w:tcPr>
                    <w:tcW w:w="4557" w:type="pct"/>
                    <w:hideMark/>
                  </w:tcPr>
                  <w:p w14:paraId="3B34B3D8" w14:textId="77777777" w:rsidR="00580D52" w:rsidRDefault="00580D52">
                    <w:pPr>
                      <w:pStyle w:val="Bibliography"/>
                      <w:rPr>
                        <w:noProof/>
                      </w:rPr>
                    </w:pPr>
                    <w:r>
                      <w:rPr>
                        <w:noProof/>
                      </w:rPr>
                      <w:t xml:space="preserve">J. P. Agrawal and R. D. Hodgson, Organic Chemistry of Explosives, Chichester: Wiley, 2007. </w:t>
                    </w:r>
                  </w:p>
                </w:tc>
              </w:tr>
              <w:tr w:rsidR="00580D52" w14:paraId="0D89ACF0" w14:textId="77777777" w:rsidTr="004E0DA5">
                <w:trPr>
                  <w:divId w:val="615908393"/>
                  <w:tblCellSpacing w:w="15" w:type="dxa"/>
                </w:trPr>
                <w:tc>
                  <w:tcPr>
                    <w:tcW w:w="390" w:type="pct"/>
                    <w:hideMark/>
                  </w:tcPr>
                  <w:p w14:paraId="23F5B902" w14:textId="77777777" w:rsidR="00580D52" w:rsidRDefault="00580D52">
                    <w:pPr>
                      <w:pStyle w:val="Bibliography"/>
                      <w:rPr>
                        <w:noProof/>
                      </w:rPr>
                    </w:pPr>
                    <w:r>
                      <w:rPr>
                        <w:noProof/>
                      </w:rPr>
                      <w:t xml:space="preserve">[119] </w:t>
                    </w:r>
                  </w:p>
                </w:tc>
                <w:tc>
                  <w:tcPr>
                    <w:tcW w:w="4557" w:type="pct"/>
                    <w:hideMark/>
                  </w:tcPr>
                  <w:p w14:paraId="24C75161" w14:textId="77777777" w:rsidR="00580D52" w:rsidRDefault="00580D52">
                    <w:pPr>
                      <w:pStyle w:val="Bibliography"/>
                      <w:rPr>
                        <w:noProof/>
                      </w:rPr>
                    </w:pPr>
                    <w:r>
                      <w:rPr>
                        <w:noProof/>
                      </w:rPr>
                      <w:t xml:space="preserve">A. Beveridge, Forensic investigation of explosions, Boca Raton, FL: CRC Press, 2011. </w:t>
                    </w:r>
                  </w:p>
                </w:tc>
              </w:tr>
              <w:tr w:rsidR="00580D52" w14:paraId="2A1AFCE5" w14:textId="77777777" w:rsidTr="004E0DA5">
                <w:trPr>
                  <w:divId w:val="615908393"/>
                  <w:tblCellSpacing w:w="15" w:type="dxa"/>
                </w:trPr>
                <w:tc>
                  <w:tcPr>
                    <w:tcW w:w="390" w:type="pct"/>
                    <w:hideMark/>
                  </w:tcPr>
                  <w:p w14:paraId="75BC3D97" w14:textId="77777777" w:rsidR="00580D52" w:rsidRDefault="00580D52">
                    <w:pPr>
                      <w:pStyle w:val="Bibliography"/>
                      <w:rPr>
                        <w:noProof/>
                      </w:rPr>
                    </w:pPr>
                    <w:r>
                      <w:rPr>
                        <w:noProof/>
                      </w:rPr>
                      <w:t xml:space="preserve">[120] </w:t>
                    </w:r>
                  </w:p>
                </w:tc>
                <w:tc>
                  <w:tcPr>
                    <w:tcW w:w="4557" w:type="pct"/>
                    <w:hideMark/>
                  </w:tcPr>
                  <w:p w14:paraId="5193B1DB" w14:textId="77777777" w:rsidR="00580D52" w:rsidRDefault="00580D52">
                    <w:pPr>
                      <w:pStyle w:val="Bibliography"/>
                      <w:rPr>
                        <w:noProof/>
                      </w:rPr>
                    </w:pPr>
                    <w:r>
                      <w:rPr>
                        <w:noProof/>
                      </w:rPr>
                      <w:t>HM Government, “Coroner's Inquests into the London bombings of 7 July 2005,” 01 May 2012. [Online]. Available: https://assets.publishing.service.gov.uk/government/uploads/system/uploads/attachment_data/file/97988/inquest-7-7-progress-report.pdf. [Accessed 9 February 2021].</w:t>
                    </w:r>
                  </w:p>
                </w:tc>
              </w:tr>
              <w:tr w:rsidR="00580D52" w14:paraId="04B891C3" w14:textId="77777777" w:rsidTr="004E0DA5">
                <w:trPr>
                  <w:divId w:val="615908393"/>
                  <w:tblCellSpacing w:w="15" w:type="dxa"/>
                </w:trPr>
                <w:tc>
                  <w:tcPr>
                    <w:tcW w:w="390" w:type="pct"/>
                    <w:hideMark/>
                  </w:tcPr>
                  <w:p w14:paraId="6864AAF7" w14:textId="77777777" w:rsidR="00580D52" w:rsidRDefault="00580D52">
                    <w:pPr>
                      <w:pStyle w:val="Bibliography"/>
                      <w:rPr>
                        <w:noProof/>
                      </w:rPr>
                    </w:pPr>
                    <w:r>
                      <w:rPr>
                        <w:noProof/>
                      </w:rPr>
                      <w:t xml:space="preserve">[121] </w:t>
                    </w:r>
                  </w:p>
                </w:tc>
                <w:tc>
                  <w:tcPr>
                    <w:tcW w:w="4557" w:type="pct"/>
                    <w:hideMark/>
                  </w:tcPr>
                  <w:p w14:paraId="78FFB465" w14:textId="77777777" w:rsidR="00580D52" w:rsidRDefault="00580D52">
                    <w:pPr>
                      <w:pStyle w:val="Bibliography"/>
                      <w:rPr>
                        <w:noProof/>
                      </w:rPr>
                    </w:pPr>
                    <w:r>
                      <w:rPr>
                        <w:noProof/>
                      </w:rPr>
                      <w:t>GVR, “Hydrogen Peroxide Market Size, Share &amp; Trends Analysis Report By Function (Oxidant, Disinfectant, Bleaching), By Application (Healthcare, Wastewater Treatment), By Region, And Segment Forecasts, 2021 - 2028,” 2 April 2021. [Online]. Available: https://www.grandviewresearch.com/industry-analysis/hydrogen-peroxide-market. [Accessed August 2021].</w:t>
                    </w:r>
                  </w:p>
                </w:tc>
              </w:tr>
              <w:tr w:rsidR="00580D52" w14:paraId="60233379" w14:textId="77777777" w:rsidTr="004E0DA5">
                <w:trPr>
                  <w:divId w:val="615908393"/>
                  <w:tblCellSpacing w:w="15" w:type="dxa"/>
                </w:trPr>
                <w:tc>
                  <w:tcPr>
                    <w:tcW w:w="390" w:type="pct"/>
                    <w:hideMark/>
                  </w:tcPr>
                  <w:p w14:paraId="37BC9E1D" w14:textId="77777777" w:rsidR="00580D52" w:rsidRDefault="00580D52">
                    <w:pPr>
                      <w:pStyle w:val="Bibliography"/>
                      <w:rPr>
                        <w:noProof/>
                      </w:rPr>
                    </w:pPr>
                    <w:r>
                      <w:rPr>
                        <w:noProof/>
                      </w:rPr>
                      <w:t xml:space="preserve">[122] </w:t>
                    </w:r>
                  </w:p>
                </w:tc>
                <w:tc>
                  <w:tcPr>
                    <w:tcW w:w="4557" w:type="pct"/>
                    <w:hideMark/>
                  </w:tcPr>
                  <w:p w14:paraId="5A0A81D2" w14:textId="77777777" w:rsidR="00580D52" w:rsidRDefault="00580D52">
                    <w:pPr>
                      <w:pStyle w:val="Bibliography"/>
                      <w:rPr>
                        <w:noProof/>
                      </w:rPr>
                    </w:pPr>
                    <w:r>
                      <w:rPr>
                        <w:noProof/>
                      </w:rPr>
                      <w:t xml:space="preserve">G. Rarata and J. Smetek, “Explosives based on hydrogen peroxide - a historical review of novel applications,” </w:t>
                    </w:r>
                    <w:r>
                      <w:rPr>
                        <w:i/>
                        <w:iCs/>
                        <w:noProof/>
                      </w:rPr>
                      <w:t xml:space="preserve">High Energetic Materials, </w:t>
                    </w:r>
                    <w:r>
                      <w:rPr>
                        <w:noProof/>
                      </w:rPr>
                      <w:t xml:space="preserve">vol. 8, pp. 56 - 62, 1 January 2016. </w:t>
                    </w:r>
                  </w:p>
                </w:tc>
              </w:tr>
              <w:tr w:rsidR="00580D52" w14:paraId="572C1B01" w14:textId="77777777" w:rsidTr="004E0DA5">
                <w:trPr>
                  <w:divId w:val="615908393"/>
                  <w:tblCellSpacing w:w="15" w:type="dxa"/>
                </w:trPr>
                <w:tc>
                  <w:tcPr>
                    <w:tcW w:w="390" w:type="pct"/>
                    <w:hideMark/>
                  </w:tcPr>
                  <w:p w14:paraId="417A8F29" w14:textId="77777777" w:rsidR="00580D52" w:rsidRDefault="00580D52">
                    <w:pPr>
                      <w:pStyle w:val="Bibliography"/>
                      <w:rPr>
                        <w:noProof/>
                      </w:rPr>
                    </w:pPr>
                    <w:r>
                      <w:rPr>
                        <w:noProof/>
                      </w:rPr>
                      <w:t xml:space="preserve">[123] </w:t>
                    </w:r>
                  </w:p>
                </w:tc>
                <w:tc>
                  <w:tcPr>
                    <w:tcW w:w="4557" w:type="pct"/>
                    <w:hideMark/>
                  </w:tcPr>
                  <w:p w14:paraId="15D2E872" w14:textId="77777777" w:rsidR="00580D52" w:rsidRDefault="00580D52">
                    <w:pPr>
                      <w:pStyle w:val="Bibliography"/>
                      <w:rPr>
                        <w:noProof/>
                      </w:rPr>
                    </w:pPr>
                    <w:r>
                      <w:rPr>
                        <w:noProof/>
                      </w:rPr>
                      <w:t>European Parliament and and Council of the European Union, “REGULATION (EU) No 98/2013,” 15 January 2013. [Online]. Available: https://eur-lex.europa.eu/legal-content/EN/TXT/?uri=uriserv%3AOJ.L_.2013.039.01.0001.01.ENG.</w:t>
                    </w:r>
                  </w:p>
                </w:tc>
              </w:tr>
              <w:tr w:rsidR="00580D52" w14:paraId="5065FB6D" w14:textId="77777777" w:rsidTr="004E0DA5">
                <w:trPr>
                  <w:divId w:val="615908393"/>
                  <w:tblCellSpacing w:w="15" w:type="dxa"/>
                </w:trPr>
                <w:tc>
                  <w:tcPr>
                    <w:tcW w:w="390" w:type="pct"/>
                    <w:hideMark/>
                  </w:tcPr>
                  <w:p w14:paraId="5214DB0A" w14:textId="77777777" w:rsidR="00580D52" w:rsidRDefault="00580D52">
                    <w:pPr>
                      <w:pStyle w:val="Bibliography"/>
                      <w:rPr>
                        <w:noProof/>
                      </w:rPr>
                    </w:pPr>
                    <w:r>
                      <w:rPr>
                        <w:noProof/>
                      </w:rPr>
                      <w:t xml:space="preserve">[124] </w:t>
                    </w:r>
                  </w:p>
                </w:tc>
                <w:tc>
                  <w:tcPr>
                    <w:tcW w:w="4557" w:type="pct"/>
                    <w:hideMark/>
                  </w:tcPr>
                  <w:p w14:paraId="0523FB22" w14:textId="77777777" w:rsidR="00580D52" w:rsidRDefault="00580D52">
                    <w:pPr>
                      <w:pStyle w:val="Bibliography"/>
                      <w:rPr>
                        <w:noProof/>
                      </w:rPr>
                    </w:pPr>
                    <w:r>
                      <w:rPr>
                        <w:noProof/>
                      </w:rPr>
                      <w:t xml:space="preserve">M. F. Easton, A. G. Mitchell and W. F. Wynne-Jones, “The behaviour of mixtures of hydrogen peroxide and water,” </w:t>
                    </w:r>
                    <w:r>
                      <w:rPr>
                        <w:i/>
                        <w:iCs/>
                        <w:noProof/>
                      </w:rPr>
                      <w:t xml:space="preserve">Trans. Faraday Soc 48., </w:t>
                    </w:r>
                    <w:r>
                      <w:rPr>
                        <w:noProof/>
                      </w:rPr>
                      <w:t xml:space="preserve">pp. 796 - 801, 1952. </w:t>
                    </w:r>
                  </w:p>
                </w:tc>
              </w:tr>
              <w:tr w:rsidR="00580D52" w14:paraId="5B3F4370" w14:textId="77777777" w:rsidTr="004E0DA5">
                <w:trPr>
                  <w:divId w:val="615908393"/>
                  <w:tblCellSpacing w:w="15" w:type="dxa"/>
                </w:trPr>
                <w:tc>
                  <w:tcPr>
                    <w:tcW w:w="390" w:type="pct"/>
                    <w:hideMark/>
                  </w:tcPr>
                  <w:p w14:paraId="736B67A6" w14:textId="77777777" w:rsidR="00580D52" w:rsidRDefault="00580D52">
                    <w:pPr>
                      <w:pStyle w:val="Bibliography"/>
                      <w:rPr>
                        <w:noProof/>
                      </w:rPr>
                    </w:pPr>
                    <w:r>
                      <w:rPr>
                        <w:noProof/>
                      </w:rPr>
                      <w:t xml:space="preserve">[125] </w:t>
                    </w:r>
                  </w:p>
                </w:tc>
                <w:tc>
                  <w:tcPr>
                    <w:tcW w:w="4557" w:type="pct"/>
                    <w:hideMark/>
                  </w:tcPr>
                  <w:p w14:paraId="7A745073" w14:textId="77777777" w:rsidR="00580D52" w:rsidRDefault="00580D52">
                    <w:pPr>
                      <w:pStyle w:val="Bibliography"/>
                      <w:rPr>
                        <w:noProof/>
                      </w:rPr>
                    </w:pPr>
                    <w:r>
                      <w:rPr>
                        <w:noProof/>
                      </w:rPr>
                      <w:t xml:space="preserve">H. G. Tanner, “Instability of sulphur-potassium chlorate mixture: a chemical view,” </w:t>
                    </w:r>
                    <w:r>
                      <w:rPr>
                        <w:i/>
                        <w:iCs/>
                        <w:noProof/>
                      </w:rPr>
                      <w:t xml:space="preserve">Journal of Chemical Education, </w:t>
                    </w:r>
                    <w:r>
                      <w:rPr>
                        <w:noProof/>
                      </w:rPr>
                      <w:t xml:space="preserve">vol. 36, no. 2, p. 58, 1 February 1959. </w:t>
                    </w:r>
                  </w:p>
                </w:tc>
              </w:tr>
              <w:tr w:rsidR="00580D52" w14:paraId="6BF18247" w14:textId="77777777" w:rsidTr="004E0DA5">
                <w:trPr>
                  <w:divId w:val="615908393"/>
                  <w:tblCellSpacing w:w="15" w:type="dxa"/>
                </w:trPr>
                <w:tc>
                  <w:tcPr>
                    <w:tcW w:w="390" w:type="pct"/>
                    <w:hideMark/>
                  </w:tcPr>
                  <w:p w14:paraId="250AFCAD" w14:textId="77777777" w:rsidR="00580D52" w:rsidRDefault="00580D52">
                    <w:pPr>
                      <w:pStyle w:val="Bibliography"/>
                      <w:rPr>
                        <w:noProof/>
                      </w:rPr>
                    </w:pPr>
                    <w:r>
                      <w:rPr>
                        <w:noProof/>
                      </w:rPr>
                      <w:t xml:space="preserve">[126] </w:t>
                    </w:r>
                  </w:p>
                </w:tc>
                <w:tc>
                  <w:tcPr>
                    <w:tcW w:w="4557" w:type="pct"/>
                    <w:hideMark/>
                  </w:tcPr>
                  <w:p w14:paraId="318C3C49" w14:textId="77777777" w:rsidR="00580D52" w:rsidRDefault="00580D52">
                    <w:pPr>
                      <w:pStyle w:val="Bibliography"/>
                      <w:rPr>
                        <w:noProof/>
                      </w:rPr>
                    </w:pPr>
                    <w:r>
                      <w:rPr>
                        <w:noProof/>
                      </w:rPr>
                      <w:t>J. A. Conkling and C. J. Mocella, Chemistry of Pyrotechnics - Second Edition, Boca Raton, London, New York: CRC Press, 2011, p. 68.</w:t>
                    </w:r>
                  </w:p>
                </w:tc>
              </w:tr>
              <w:tr w:rsidR="00580D52" w14:paraId="7952D4CB" w14:textId="77777777" w:rsidTr="004E0DA5">
                <w:trPr>
                  <w:divId w:val="615908393"/>
                  <w:tblCellSpacing w:w="15" w:type="dxa"/>
                </w:trPr>
                <w:tc>
                  <w:tcPr>
                    <w:tcW w:w="390" w:type="pct"/>
                    <w:hideMark/>
                  </w:tcPr>
                  <w:p w14:paraId="2B1FBBC1" w14:textId="77777777" w:rsidR="00580D52" w:rsidRDefault="00580D52">
                    <w:pPr>
                      <w:pStyle w:val="Bibliography"/>
                      <w:rPr>
                        <w:noProof/>
                      </w:rPr>
                    </w:pPr>
                    <w:r>
                      <w:rPr>
                        <w:noProof/>
                      </w:rPr>
                      <w:t xml:space="preserve">[127] </w:t>
                    </w:r>
                  </w:p>
                </w:tc>
                <w:tc>
                  <w:tcPr>
                    <w:tcW w:w="4557" w:type="pct"/>
                    <w:hideMark/>
                  </w:tcPr>
                  <w:p w14:paraId="7B72AC8F" w14:textId="77777777" w:rsidR="00580D52" w:rsidRDefault="00580D52">
                    <w:pPr>
                      <w:pStyle w:val="Bibliography"/>
                      <w:rPr>
                        <w:noProof/>
                      </w:rPr>
                    </w:pPr>
                    <w:r>
                      <w:rPr>
                        <w:noProof/>
                      </w:rPr>
                      <w:t>T. Vanden-Brook, “Afghan bomb makers shifting to new explosives for IEDs,” 25 June 2013. [Online]. Available: https://eu.usatoday.com/story/news/world/2013/06/25/ammonium-nitrate-potassium-chlorate-ieds-afghanistan/2442191/. [Accessed 11 December 2020].</w:t>
                    </w:r>
                  </w:p>
                </w:tc>
              </w:tr>
              <w:tr w:rsidR="00580D52" w14:paraId="7E79B04C" w14:textId="77777777" w:rsidTr="004E0DA5">
                <w:trPr>
                  <w:divId w:val="615908393"/>
                  <w:tblCellSpacing w:w="15" w:type="dxa"/>
                </w:trPr>
                <w:tc>
                  <w:tcPr>
                    <w:tcW w:w="390" w:type="pct"/>
                    <w:hideMark/>
                  </w:tcPr>
                  <w:p w14:paraId="79BA70D8" w14:textId="77777777" w:rsidR="00580D52" w:rsidRDefault="00580D52">
                    <w:pPr>
                      <w:pStyle w:val="Bibliography"/>
                      <w:rPr>
                        <w:noProof/>
                      </w:rPr>
                    </w:pPr>
                    <w:r>
                      <w:rPr>
                        <w:noProof/>
                      </w:rPr>
                      <w:t xml:space="preserve">[128] </w:t>
                    </w:r>
                  </w:p>
                </w:tc>
                <w:tc>
                  <w:tcPr>
                    <w:tcW w:w="4557" w:type="pct"/>
                    <w:hideMark/>
                  </w:tcPr>
                  <w:p w14:paraId="00880D7A" w14:textId="77777777" w:rsidR="00580D52" w:rsidRDefault="00580D52">
                    <w:pPr>
                      <w:pStyle w:val="Bibliography"/>
                      <w:rPr>
                        <w:noProof/>
                      </w:rPr>
                    </w:pPr>
                    <w:r>
                      <w:rPr>
                        <w:noProof/>
                      </w:rPr>
                      <w:t xml:space="preserve">R. P. Casey, “Jamming the IED assembly line: impeding the flow of ammonium nitrate in south and central Asia,” in </w:t>
                    </w:r>
                    <w:r>
                      <w:rPr>
                        <w:i/>
                        <w:iCs/>
                        <w:noProof/>
                      </w:rPr>
                      <w:t>Committee on Foreign Relations United States Senate 111-782</w:t>
                    </w:r>
                    <w:r>
                      <w:rPr>
                        <w:noProof/>
                      </w:rPr>
                      <w:t xml:space="preserve">, Washington, 2011. </w:t>
                    </w:r>
                  </w:p>
                </w:tc>
              </w:tr>
              <w:tr w:rsidR="00580D52" w14:paraId="33C90381" w14:textId="77777777" w:rsidTr="004E0DA5">
                <w:trPr>
                  <w:divId w:val="615908393"/>
                  <w:tblCellSpacing w:w="15" w:type="dxa"/>
                </w:trPr>
                <w:tc>
                  <w:tcPr>
                    <w:tcW w:w="390" w:type="pct"/>
                    <w:hideMark/>
                  </w:tcPr>
                  <w:p w14:paraId="1D6D4F8B" w14:textId="77777777" w:rsidR="00580D52" w:rsidRDefault="00580D52">
                    <w:pPr>
                      <w:pStyle w:val="Bibliography"/>
                      <w:rPr>
                        <w:noProof/>
                      </w:rPr>
                    </w:pPr>
                    <w:r>
                      <w:rPr>
                        <w:noProof/>
                      </w:rPr>
                      <w:t xml:space="preserve">[129] </w:t>
                    </w:r>
                  </w:p>
                </w:tc>
                <w:tc>
                  <w:tcPr>
                    <w:tcW w:w="4557" w:type="pct"/>
                    <w:hideMark/>
                  </w:tcPr>
                  <w:p w14:paraId="05915726" w14:textId="77777777" w:rsidR="00580D52" w:rsidRDefault="00580D52">
                    <w:pPr>
                      <w:pStyle w:val="Bibliography"/>
                      <w:rPr>
                        <w:noProof/>
                      </w:rPr>
                    </w:pPr>
                    <w:r>
                      <w:rPr>
                        <w:noProof/>
                      </w:rPr>
                      <w:t>K. Umarov, “Letter dated 2 November 2017 from the Chair of the Security Council Committee pursuant to resolutions 751 (1992) and 1907 (2009) concerning Somalia and Eritrea addressed to the President of the Security Council,” United Nations Security Council - S/2017/924*, New York, 2017.</w:t>
                    </w:r>
                  </w:p>
                </w:tc>
              </w:tr>
              <w:tr w:rsidR="00580D52" w14:paraId="0A7BF5BB" w14:textId="77777777" w:rsidTr="004E0DA5">
                <w:trPr>
                  <w:divId w:val="615908393"/>
                  <w:tblCellSpacing w:w="15" w:type="dxa"/>
                </w:trPr>
                <w:tc>
                  <w:tcPr>
                    <w:tcW w:w="390" w:type="pct"/>
                    <w:hideMark/>
                  </w:tcPr>
                  <w:p w14:paraId="41983644" w14:textId="77777777" w:rsidR="00580D52" w:rsidRDefault="00580D52">
                    <w:pPr>
                      <w:pStyle w:val="Bibliography"/>
                      <w:rPr>
                        <w:noProof/>
                      </w:rPr>
                    </w:pPr>
                    <w:r>
                      <w:rPr>
                        <w:noProof/>
                      </w:rPr>
                      <w:t xml:space="preserve">[130] </w:t>
                    </w:r>
                  </w:p>
                </w:tc>
                <w:tc>
                  <w:tcPr>
                    <w:tcW w:w="4557" w:type="pct"/>
                    <w:hideMark/>
                  </w:tcPr>
                  <w:p w14:paraId="0766B6B5" w14:textId="77777777" w:rsidR="00580D52" w:rsidRDefault="00580D52">
                    <w:pPr>
                      <w:pStyle w:val="Bibliography"/>
                      <w:rPr>
                        <w:noProof/>
                      </w:rPr>
                    </w:pPr>
                    <w:r>
                      <w:rPr>
                        <w:noProof/>
                      </w:rPr>
                      <w:t>EMR, “Global Potassium Chlorate Market 2021 - 2026,” 10 February 2021. [Online]. Available: https://www.expertmarketresearch.com/reports/potassium-chlorate-market-report. [Accessed February 2021].</w:t>
                    </w:r>
                  </w:p>
                </w:tc>
              </w:tr>
              <w:tr w:rsidR="00580D52" w14:paraId="3C92D5EB" w14:textId="77777777" w:rsidTr="004E0DA5">
                <w:trPr>
                  <w:divId w:val="615908393"/>
                  <w:tblCellSpacing w:w="15" w:type="dxa"/>
                </w:trPr>
                <w:tc>
                  <w:tcPr>
                    <w:tcW w:w="390" w:type="pct"/>
                    <w:hideMark/>
                  </w:tcPr>
                  <w:p w14:paraId="508EAE58" w14:textId="77777777" w:rsidR="00580D52" w:rsidRDefault="00580D52">
                    <w:pPr>
                      <w:pStyle w:val="Bibliography"/>
                      <w:rPr>
                        <w:noProof/>
                      </w:rPr>
                    </w:pPr>
                    <w:r>
                      <w:rPr>
                        <w:noProof/>
                      </w:rPr>
                      <w:t xml:space="preserve">[131] </w:t>
                    </w:r>
                  </w:p>
                </w:tc>
                <w:tc>
                  <w:tcPr>
                    <w:tcW w:w="4557" w:type="pct"/>
                    <w:hideMark/>
                  </w:tcPr>
                  <w:p w14:paraId="0CC354A4" w14:textId="77777777" w:rsidR="00580D52" w:rsidRDefault="00580D52">
                    <w:pPr>
                      <w:pStyle w:val="Bibliography"/>
                      <w:rPr>
                        <w:noProof/>
                      </w:rPr>
                    </w:pPr>
                    <w:r>
                      <w:rPr>
                        <w:noProof/>
                      </w:rPr>
                      <w:t>Statistica, “Production volume of potassium chlorate in India 2013 - 2019,” 16 November 2020. [Online]. Available: https://www.statista.com/statistics/727614/india-potassium-chlorate-production-volume/. [Accessed February 2021].</w:t>
                    </w:r>
                  </w:p>
                </w:tc>
              </w:tr>
              <w:tr w:rsidR="00580D52" w14:paraId="16719047" w14:textId="77777777" w:rsidTr="004E0DA5">
                <w:trPr>
                  <w:divId w:val="615908393"/>
                  <w:tblCellSpacing w:w="15" w:type="dxa"/>
                </w:trPr>
                <w:tc>
                  <w:tcPr>
                    <w:tcW w:w="390" w:type="pct"/>
                    <w:hideMark/>
                  </w:tcPr>
                  <w:p w14:paraId="68257701" w14:textId="77777777" w:rsidR="00580D52" w:rsidRDefault="00580D52">
                    <w:pPr>
                      <w:pStyle w:val="Bibliography"/>
                      <w:rPr>
                        <w:noProof/>
                      </w:rPr>
                    </w:pPr>
                    <w:r>
                      <w:rPr>
                        <w:noProof/>
                      </w:rPr>
                      <w:t xml:space="preserve">[132] </w:t>
                    </w:r>
                  </w:p>
                </w:tc>
                <w:tc>
                  <w:tcPr>
                    <w:tcW w:w="4557" w:type="pct"/>
                    <w:hideMark/>
                  </w:tcPr>
                  <w:p w14:paraId="00534B04" w14:textId="77777777" w:rsidR="00580D52" w:rsidRDefault="00580D52">
                    <w:pPr>
                      <w:pStyle w:val="Bibliography"/>
                      <w:rPr>
                        <w:noProof/>
                      </w:rPr>
                    </w:pPr>
                    <w:r>
                      <w:rPr>
                        <w:noProof/>
                      </w:rPr>
                      <w:t>R. D. Ramires-Carreno, “Letter dated 7 October 2016 from the Chair of the Security Council Committee pursuant to resolutions 751 (1992) and 1907 (2009) concerning Somalia and Eritrea addressed to the President of the Security Council,” United Security Council - S/2016/919, New York, 2016.</w:t>
                    </w:r>
                  </w:p>
                </w:tc>
              </w:tr>
              <w:tr w:rsidR="00580D52" w14:paraId="3A52423B" w14:textId="77777777" w:rsidTr="004E0DA5">
                <w:trPr>
                  <w:divId w:val="615908393"/>
                  <w:tblCellSpacing w:w="15" w:type="dxa"/>
                </w:trPr>
                <w:tc>
                  <w:tcPr>
                    <w:tcW w:w="390" w:type="pct"/>
                    <w:hideMark/>
                  </w:tcPr>
                  <w:p w14:paraId="1DB8B3A3" w14:textId="77777777" w:rsidR="00580D52" w:rsidRDefault="00580D52">
                    <w:pPr>
                      <w:pStyle w:val="Bibliography"/>
                      <w:rPr>
                        <w:noProof/>
                      </w:rPr>
                    </w:pPr>
                    <w:r>
                      <w:rPr>
                        <w:noProof/>
                      </w:rPr>
                      <w:t xml:space="preserve">[133] </w:t>
                    </w:r>
                  </w:p>
                </w:tc>
                <w:tc>
                  <w:tcPr>
                    <w:tcW w:w="4557" w:type="pct"/>
                    <w:hideMark/>
                  </w:tcPr>
                  <w:p w14:paraId="51D02CC4" w14:textId="77777777" w:rsidR="00580D52" w:rsidRDefault="00580D52">
                    <w:pPr>
                      <w:pStyle w:val="Bibliography"/>
                      <w:rPr>
                        <w:noProof/>
                      </w:rPr>
                    </w:pPr>
                    <w:r>
                      <w:rPr>
                        <w:noProof/>
                      </w:rPr>
                      <w:t>M. Pecsteen de Buytswerve, “Letter dated 1 November 2019 from the Chair of the Security Council Committee pursuant to resolution 751 (1992) concerning Somalia addressed to the President of the Security Council,” United Nations Security Council - S/2019/858*, New York, 2019.</w:t>
                    </w:r>
                  </w:p>
                </w:tc>
              </w:tr>
              <w:tr w:rsidR="00580D52" w14:paraId="33C10081" w14:textId="77777777" w:rsidTr="004E0DA5">
                <w:trPr>
                  <w:divId w:val="615908393"/>
                  <w:tblCellSpacing w:w="15" w:type="dxa"/>
                </w:trPr>
                <w:tc>
                  <w:tcPr>
                    <w:tcW w:w="390" w:type="pct"/>
                    <w:hideMark/>
                  </w:tcPr>
                  <w:p w14:paraId="00C3A1E9" w14:textId="77777777" w:rsidR="00580D52" w:rsidRDefault="00580D52">
                    <w:pPr>
                      <w:pStyle w:val="Bibliography"/>
                      <w:rPr>
                        <w:noProof/>
                      </w:rPr>
                    </w:pPr>
                    <w:r>
                      <w:rPr>
                        <w:noProof/>
                      </w:rPr>
                      <w:t xml:space="preserve">[134] </w:t>
                    </w:r>
                  </w:p>
                </w:tc>
                <w:tc>
                  <w:tcPr>
                    <w:tcW w:w="4557" w:type="pct"/>
                    <w:hideMark/>
                  </w:tcPr>
                  <w:p w14:paraId="6C271E44" w14:textId="77777777" w:rsidR="00580D52" w:rsidRDefault="00580D52">
                    <w:pPr>
                      <w:pStyle w:val="Bibliography"/>
                      <w:rPr>
                        <w:noProof/>
                      </w:rPr>
                    </w:pPr>
                    <w:r>
                      <w:rPr>
                        <w:noProof/>
                      </w:rPr>
                      <w:t>UNSCR 1373, “United Nations Security Council resolution 1373 (2001),” 12 September 2001. [Online]. Available: https://www.un.org/sc/ctc/resources/databases/recommended-international-practices-codes-and-standards/united-nations-security-council-resolution-1373-2001/. [Accessed 10 March 2021].</w:t>
                    </w:r>
                  </w:p>
                </w:tc>
              </w:tr>
              <w:tr w:rsidR="00580D52" w14:paraId="7049F4AA" w14:textId="77777777" w:rsidTr="004E0DA5">
                <w:trPr>
                  <w:divId w:val="615908393"/>
                  <w:tblCellSpacing w:w="15" w:type="dxa"/>
                </w:trPr>
                <w:tc>
                  <w:tcPr>
                    <w:tcW w:w="390" w:type="pct"/>
                    <w:hideMark/>
                  </w:tcPr>
                  <w:p w14:paraId="0E3D262A" w14:textId="77777777" w:rsidR="00580D52" w:rsidRDefault="00580D52">
                    <w:pPr>
                      <w:pStyle w:val="Bibliography"/>
                      <w:rPr>
                        <w:noProof/>
                      </w:rPr>
                    </w:pPr>
                    <w:r>
                      <w:rPr>
                        <w:noProof/>
                      </w:rPr>
                      <w:t xml:space="preserve">[135] </w:t>
                    </w:r>
                  </w:p>
                </w:tc>
                <w:tc>
                  <w:tcPr>
                    <w:tcW w:w="4557" w:type="pct"/>
                    <w:hideMark/>
                  </w:tcPr>
                  <w:p w14:paraId="5AEDCFCE" w14:textId="77777777" w:rsidR="00580D52" w:rsidRDefault="00580D52">
                    <w:pPr>
                      <w:pStyle w:val="Bibliography"/>
                      <w:rPr>
                        <w:noProof/>
                      </w:rPr>
                    </w:pPr>
                    <w:r>
                      <w:rPr>
                        <w:noProof/>
                      </w:rPr>
                      <w:t>UNSCR 1624, “United Nations Security Council Resolution 1624 (2005),” 14 September 2005. [Online]. Available: https://digitallibrary.un.org/record/556539. [Accessed 10 March 2021].</w:t>
                    </w:r>
                  </w:p>
                </w:tc>
              </w:tr>
              <w:tr w:rsidR="00580D52" w14:paraId="2F20560E" w14:textId="77777777" w:rsidTr="004E0DA5">
                <w:trPr>
                  <w:divId w:val="615908393"/>
                  <w:tblCellSpacing w:w="15" w:type="dxa"/>
                </w:trPr>
                <w:tc>
                  <w:tcPr>
                    <w:tcW w:w="390" w:type="pct"/>
                    <w:hideMark/>
                  </w:tcPr>
                  <w:p w14:paraId="603C0E00" w14:textId="77777777" w:rsidR="00580D52" w:rsidRDefault="00580D52">
                    <w:pPr>
                      <w:pStyle w:val="Bibliography"/>
                      <w:rPr>
                        <w:noProof/>
                      </w:rPr>
                    </w:pPr>
                    <w:r>
                      <w:rPr>
                        <w:noProof/>
                      </w:rPr>
                      <w:t xml:space="preserve">[136] </w:t>
                    </w:r>
                  </w:p>
                </w:tc>
                <w:tc>
                  <w:tcPr>
                    <w:tcW w:w="4557" w:type="pct"/>
                    <w:hideMark/>
                  </w:tcPr>
                  <w:p w14:paraId="7AF1F3BB" w14:textId="77777777" w:rsidR="00580D52" w:rsidRDefault="00580D52">
                    <w:pPr>
                      <w:pStyle w:val="Bibliography"/>
                      <w:rPr>
                        <w:noProof/>
                      </w:rPr>
                    </w:pPr>
                    <w:r>
                      <w:rPr>
                        <w:noProof/>
                      </w:rPr>
                      <w:t xml:space="preserve">UNIDIR, Counter-IED Capability Maturity Model and Self Assessment Tool, New York: UNIDIR, 2020. </w:t>
                    </w:r>
                  </w:p>
                </w:tc>
              </w:tr>
              <w:tr w:rsidR="00580D52" w14:paraId="1AF13132" w14:textId="77777777" w:rsidTr="004E0DA5">
                <w:trPr>
                  <w:divId w:val="615908393"/>
                  <w:tblCellSpacing w:w="15" w:type="dxa"/>
                </w:trPr>
                <w:tc>
                  <w:tcPr>
                    <w:tcW w:w="390" w:type="pct"/>
                    <w:hideMark/>
                  </w:tcPr>
                  <w:p w14:paraId="06921A27" w14:textId="77777777" w:rsidR="00580D52" w:rsidRDefault="00580D52">
                    <w:pPr>
                      <w:pStyle w:val="Bibliography"/>
                      <w:rPr>
                        <w:noProof/>
                      </w:rPr>
                    </w:pPr>
                    <w:r>
                      <w:rPr>
                        <w:noProof/>
                      </w:rPr>
                      <w:t xml:space="preserve">[137] </w:t>
                    </w:r>
                  </w:p>
                </w:tc>
                <w:tc>
                  <w:tcPr>
                    <w:tcW w:w="4557" w:type="pct"/>
                    <w:hideMark/>
                  </w:tcPr>
                  <w:p w14:paraId="2E01ED16" w14:textId="77777777" w:rsidR="00580D52" w:rsidRDefault="00580D52">
                    <w:pPr>
                      <w:pStyle w:val="Bibliography"/>
                      <w:rPr>
                        <w:noProof/>
                      </w:rPr>
                    </w:pPr>
                    <w:r>
                      <w:rPr>
                        <w:noProof/>
                      </w:rPr>
                      <w:t xml:space="preserve">J. L. Maienschein, “The Challenge of Improvised Explosives,” </w:t>
                    </w:r>
                    <w:r>
                      <w:rPr>
                        <w:i/>
                        <w:iCs/>
                        <w:noProof/>
                      </w:rPr>
                      <w:t xml:space="preserve">Propellants, Explosives, Pyrotechnics, </w:t>
                    </w:r>
                    <w:r>
                      <w:rPr>
                        <w:noProof/>
                      </w:rPr>
                      <w:t xml:space="preserve">vol. 37, pp. 259 - 260, 2012. </w:t>
                    </w:r>
                  </w:p>
                </w:tc>
              </w:tr>
              <w:tr w:rsidR="00580D52" w14:paraId="4347D8DB" w14:textId="77777777" w:rsidTr="004E0DA5">
                <w:trPr>
                  <w:divId w:val="615908393"/>
                  <w:tblCellSpacing w:w="15" w:type="dxa"/>
                </w:trPr>
                <w:tc>
                  <w:tcPr>
                    <w:tcW w:w="390" w:type="pct"/>
                    <w:hideMark/>
                  </w:tcPr>
                  <w:p w14:paraId="31F91A97" w14:textId="77777777" w:rsidR="00580D52" w:rsidRDefault="00580D52">
                    <w:pPr>
                      <w:pStyle w:val="Bibliography"/>
                      <w:rPr>
                        <w:noProof/>
                      </w:rPr>
                    </w:pPr>
                    <w:r>
                      <w:rPr>
                        <w:noProof/>
                      </w:rPr>
                      <w:t xml:space="preserve">[138] </w:t>
                    </w:r>
                  </w:p>
                </w:tc>
                <w:tc>
                  <w:tcPr>
                    <w:tcW w:w="4557" w:type="pct"/>
                    <w:hideMark/>
                  </w:tcPr>
                  <w:p w14:paraId="3C7DDB03" w14:textId="77777777" w:rsidR="00580D52" w:rsidRDefault="00580D52">
                    <w:pPr>
                      <w:pStyle w:val="Bibliography"/>
                      <w:rPr>
                        <w:noProof/>
                      </w:rPr>
                    </w:pPr>
                    <w:r>
                      <w:rPr>
                        <w:i/>
                        <w:iCs/>
                        <w:noProof/>
                      </w:rPr>
                      <w:t xml:space="preserve">10th EU-US Explosive Experts' Seminar, September 2022, </w:t>
                    </w:r>
                    <w:r>
                      <w:rPr>
                        <w:noProof/>
                      </w:rPr>
                      <w:t xml:space="preserve">Brussels, 2022. </w:t>
                    </w:r>
                  </w:p>
                </w:tc>
              </w:tr>
              <w:tr w:rsidR="00580D52" w14:paraId="30579EF0" w14:textId="77777777" w:rsidTr="004E0DA5">
                <w:trPr>
                  <w:divId w:val="615908393"/>
                  <w:tblCellSpacing w:w="15" w:type="dxa"/>
                </w:trPr>
                <w:tc>
                  <w:tcPr>
                    <w:tcW w:w="390" w:type="pct"/>
                    <w:hideMark/>
                  </w:tcPr>
                  <w:p w14:paraId="36573070" w14:textId="77777777" w:rsidR="00580D52" w:rsidRDefault="00580D52">
                    <w:pPr>
                      <w:pStyle w:val="Bibliography"/>
                      <w:rPr>
                        <w:noProof/>
                      </w:rPr>
                    </w:pPr>
                    <w:r>
                      <w:rPr>
                        <w:noProof/>
                      </w:rPr>
                      <w:t xml:space="preserve">[139] </w:t>
                    </w:r>
                  </w:p>
                </w:tc>
                <w:tc>
                  <w:tcPr>
                    <w:tcW w:w="4557" w:type="pct"/>
                    <w:hideMark/>
                  </w:tcPr>
                  <w:p w14:paraId="49E9FB39" w14:textId="77777777" w:rsidR="00580D52" w:rsidRDefault="00580D52">
                    <w:pPr>
                      <w:pStyle w:val="Bibliography"/>
                      <w:rPr>
                        <w:noProof/>
                      </w:rPr>
                    </w:pPr>
                    <w:r>
                      <w:rPr>
                        <w:i/>
                        <w:iCs/>
                        <w:noProof/>
                      </w:rPr>
                      <w:t xml:space="preserve">9th EU-US Explosives Experts' Seminar, 17 - 19 September, </w:t>
                    </w:r>
                    <w:r>
                      <w:rPr>
                        <w:noProof/>
                      </w:rPr>
                      <w:t xml:space="preserve">Brussels, Belgium, 2019. </w:t>
                    </w:r>
                  </w:p>
                </w:tc>
              </w:tr>
              <w:tr w:rsidR="00580D52" w14:paraId="54DC1C27" w14:textId="77777777" w:rsidTr="004E0DA5">
                <w:trPr>
                  <w:divId w:val="615908393"/>
                  <w:tblCellSpacing w:w="15" w:type="dxa"/>
                </w:trPr>
                <w:tc>
                  <w:tcPr>
                    <w:tcW w:w="390" w:type="pct"/>
                    <w:hideMark/>
                  </w:tcPr>
                  <w:p w14:paraId="2C791FE0" w14:textId="77777777" w:rsidR="00580D52" w:rsidRDefault="00580D52">
                    <w:pPr>
                      <w:pStyle w:val="Bibliography"/>
                      <w:rPr>
                        <w:noProof/>
                      </w:rPr>
                    </w:pPr>
                    <w:r>
                      <w:rPr>
                        <w:noProof/>
                      </w:rPr>
                      <w:t xml:space="preserve">[140] </w:t>
                    </w:r>
                  </w:p>
                </w:tc>
                <w:tc>
                  <w:tcPr>
                    <w:tcW w:w="4557" w:type="pct"/>
                    <w:hideMark/>
                  </w:tcPr>
                  <w:p w14:paraId="3DC8A12D" w14:textId="77777777" w:rsidR="00580D52" w:rsidRDefault="00580D52">
                    <w:pPr>
                      <w:pStyle w:val="Bibliography"/>
                      <w:rPr>
                        <w:noProof/>
                      </w:rPr>
                    </w:pPr>
                    <w:r>
                      <w:rPr>
                        <w:noProof/>
                      </w:rPr>
                      <w:t xml:space="preserve">R. Matyas, M. Szala, J. Selesovsky, V. Pelikan, S. Cudzillo, W. A. Trzcinski and M. Gozin, “Explosive Properties and Thermal Stability of Urea-Hydrogen Peroxide,” </w:t>
                    </w:r>
                    <w:r>
                      <w:rPr>
                        <w:i/>
                        <w:iCs/>
                        <w:noProof/>
                      </w:rPr>
                      <w:t xml:space="preserve">Propellants, Explosives, Pyrotechnics, </w:t>
                    </w:r>
                    <w:r>
                      <w:rPr>
                        <w:noProof/>
                      </w:rPr>
                      <w:t xml:space="preserve">vol. 42, no. 2, pp. 198 - 203, 2017. </w:t>
                    </w:r>
                  </w:p>
                </w:tc>
              </w:tr>
              <w:tr w:rsidR="00580D52" w14:paraId="58504865" w14:textId="77777777" w:rsidTr="004E0DA5">
                <w:trPr>
                  <w:divId w:val="615908393"/>
                  <w:tblCellSpacing w:w="15" w:type="dxa"/>
                </w:trPr>
                <w:tc>
                  <w:tcPr>
                    <w:tcW w:w="390" w:type="pct"/>
                    <w:hideMark/>
                  </w:tcPr>
                  <w:p w14:paraId="1B30F816" w14:textId="77777777" w:rsidR="00580D52" w:rsidRDefault="00580D52">
                    <w:pPr>
                      <w:pStyle w:val="Bibliography"/>
                      <w:rPr>
                        <w:noProof/>
                      </w:rPr>
                    </w:pPr>
                    <w:r>
                      <w:rPr>
                        <w:noProof/>
                      </w:rPr>
                      <w:t xml:space="preserve">[141] </w:t>
                    </w:r>
                  </w:p>
                </w:tc>
                <w:tc>
                  <w:tcPr>
                    <w:tcW w:w="4557" w:type="pct"/>
                    <w:hideMark/>
                  </w:tcPr>
                  <w:p w14:paraId="40AA1765" w14:textId="77777777" w:rsidR="00580D52" w:rsidRDefault="00580D52">
                    <w:pPr>
                      <w:pStyle w:val="Bibliography"/>
                      <w:rPr>
                        <w:noProof/>
                      </w:rPr>
                    </w:pPr>
                    <w:r>
                      <w:rPr>
                        <w:noProof/>
                      </w:rPr>
                      <w:t xml:space="preserve">F. Halleaux, J.-F. Pons, I. Wilson, B. Simoens, R. Van Riet and M. Lefebvre, “Detonation performance of urea-hydrogen peroxide (UHP),” </w:t>
                    </w:r>
                    <w:r>
                      <w:rPr>
                        <w:i/>
                        <w:iCs/>
                        <w:noProof/>
                      </w:rPr>
                      <w:t xml:space="preserve">Propellants, Explosives, Pyrotechnics, </w:t>
                    </w:r>
                    <w:r>
                      <w:rPr>
                        <w:noProof/>
                      </w:rPr>
                      <w:t xml:space="preserve">pp. 1 - 10, 2023. </w:t>
                    </w:r>
                  </w:p>
                </w:tc>
              </w:tr>
              <w:tr w:rsidR="00580D52" w14:paraId="3F01E84C" w14:textId="77777777" w:rsidTr="004E0DA5">
                <w:trPr>
                  <w:divId w:val="615908393"/>
                  <w:tblCellSpacing w:w="15" w:type="dxa"/>
                </w:trPr>
                <w:tc>
                  <w:tcPr>
                    <w:tcW w:w="390" w:type="pct"/>
                    <w:hideMark/>
                  </w:tcPr>
                  <w:p w14:paraId="1AF62834" w14:textId="77777777" w:rsidR="00580D52" w:rsidRDefault="00580D52">
                    <w:pPr>
                      <w:pStyle w:val="Bibliography"/>
                      <w:rPr>
                        <w:noProof/>
                      </w:rPr>
                    </w:pPr>
                    <w:r>
                      <w:rPr>
                        <w:noProof/>
                      </w:rPr>
                      <w:t xml:space="preserve">[142] </w:t>
                    </w:r>
                  </w:p>
                </w:tc>
                <w:tc>
                  <w:tcPr>
                    <w:tcW w:w="4557" w:type="pct"/>
                    <w:hideMark/>
                  </w:tcPr>
                  <w:p w14:paraId="707120BD" w14:textId="77777777" w:rsidR="00580D52" w:rsidRDefault="00580D52">
                    <w:pPr>
                      <w:pStyle w:val="Bibliography"/>
                      <w:rPr>
                        <w:noProof/>
                      </w:rPr>
                    </w:pPr>
                    <w:r>
                      <w:rPr>
                        <w:noProof/>
                      </w:rPr>
                      <w:t xml:space="preserve">F. Halleaux, J.-F. Pons, I. Wilson, R. Van Riet and M. Lefebvre, “Small-Scale Detonation of Industrial Urea-Hydrogen Peroxide (UHP),” </w:t>
                    </w:r>
                    <w:r>
                      <w:rPr>
                        <w:i/>
                        <w:iCs/>
                        <w:noProof/>
                      </w:rPr>
                      <w:t xml:space="preserve">Propellants, Explosives, Pyrotechnics, </w:t>
                    </w:r>
                    <w:r>
                      <w:rPr>
                        <w:noProof/>
                      </w:rPr>
                      <w:t xml:space="preserve">vol. 47, no. e202100250, pp. 1 - 9, 2022. </w:t>
                    </w:r>
                  </w:p>
                </w:tc>
              </w:tr>
              <w:tr w:rsidR="00580D52" w14:paraId="2A9F491C" w14:textId="77777777" w:rsidTr="004E0DA5">
                <w:trPr>
                  <w:divId w:val="615908393"/>
                  <w:tblCellSpacing w:w="15" w:type="dxa"/>
                </w:trPr>
                <w:tc>
                  <w:tcPr>
                    <w:tcW w:w="390" w:type="pct"/>
                    <w:hideMark/>
                  </w:tcPr>
                  <w:p w14:paraId="47398C57" w14:textId="77777777" w:rsidR="00580D52" w:rsidRDefault="00580D52">
                    <w:pPr>
                      <w:pStyle w:val="Bibliography"/>
                      <w:rPr>
                        <w:noProof/>
                      </w:rPr>
                    </w:pPr>
                    <w:r>
                      <w:rPr>
                        <w:noProof/>
                      </w:rPr>
                      <w:t xml:space="preserve">[143] </w:t>
                    </w:r>
                  </w:p>
                </w:tc>
                <w:tc>
                  <w:tcPr>
                    <w:tcW w:w="4557" w:type="pct"/>
                    <w:hideMark/>
                  </w:tcPr>
                  <w:p w14:paraId="05C9D28E" w14:textId="77777777" w:rsidR="00580D52" w:rsidRDefault="00580D52">
                    <w:pPr>
                      <w:pStyle w:val="Bibliography"/>
                      <w:rPr>
                        <w:noProof/>
                      </w:rPr>
                    </w:pPr>
                    <w:r>
                      <w:rPr>
                        <w:noProof/>
                      </w:rPr>
                      <w:t>S. Doyle, Improvised Explosives, Encyclopedia of Forensic Sciences, 2013, pp. 98 - 103.</w:t>
                    </w:r>
                  </w:p>
                </w:tc>
              </w:tr>
              <w:tr w:rsidR="00580D52" w14:paraId="7786FFDC" w14:textId="77777777" w:rsidTr="004E0DA5">
                <w:trPr>
                  <w:divId w:val="615908393"/>
                  <w:tblCellSpacing w:w="15" w:type="dxa"/>
                </w:trPr>
                <w:tc>
                  <w:tcPr>
                    <w:tcW w:w="390" w:type="pct"/>
                    <w:hideMark/>
                  </w:tcPr>
                  <w:p w14:paraId="3BC48180" w14:textId="77777777" w:rsidR="00580D52" w:rsidRDefault="00580D52">
                    <w:pPr>
                      <w:pStyle w:val="Bibliography"/>
                      <w:rPr>
                        <w:noProof/>
                      </w:rPr>
                    </w:pPr>
                    <w:r>
                      <w:rPr>
                        <w:noProof/>
                      </w:rPr>
                      <w:t xml:space="preserve">[144] </w:t>
                    </w:r>
                  </w:p>
                </w:tc>
                <w:tc>
                  <w:tcPr>
                    <w:tcW w:w="4557" w:type="pct"/>
                    <w:hideMark/>
                  </w:tcPr>
                  <w:p w14:paraId="7CA8EC87" w14:textId="77777777" w:rsidR="00580D52" w:rsidRDefault="00580D52">
                    <w:pPr>
                      <w:pStyle w:val="Bibliography"/>
                      <w:rPr>
                        <w:noProof/>
                      </w:rPr>
                    </w:pPr>
                    <w:r>
                      <w:rPr>
                        <w:noProof/>
                      </w:rPr>
                      <w:t xml:space="preserve">K. Yeager, “Dangerous Innovations,” in </w:t>
                    </w:r>
                    <w:r>
                      <w:rPr>
                        <w:i/>
                        <w:iCs/>
                        <w:noProof/>
                      </w:rPr>
                      <w:t>Trace Chemical Sensing of Explosives</w:t>
                    </w:r>
                    <w:r>
                      <w:rPr>
                        <w:noProof/>
                      </w:rPr>
                      <w:t xml:space="preserve">, J. Wiley and Sons, 2007. </w:t>
                    </w:r>
                  </w:p>
                </w:tc>
              </w:tr>
              <w:tr w:rsidR="00580D52" w14:paraId="31BE02CD" w14:textId="77777777" w:rsidTr="004E0DA5">
                <w:trPr>
                  <w:divId w:val="615908393"/>
                  <w:tblCellSpacing w:w="15" w:type="dxa"/>
                </w:trPr>
                <w:tc>
                  <w:tcPr>
                    <w:tcW w:w="390" w:type="pct"/>
                    <w:hideMark/>
                  </w:tcPr>
                  <w:p w14:paraId="11128ED7" w14:textId="77777777" w:rsidR="00580D52" w:rsidRDefault="00580D52">
                    <w:pPr>
                      <w:pStyle w:val="Bibliography"/>
                      <w:rPr>
                        <w:noProof/>
                      </w:rPr>
                    </w:pPr>
                    <w:r>
                      <w:rPr>
                        <w:noProof/>
                      </w:rPr>
                      <w:t xml:space="preserve">[145] </w:t>
                    </w:r>
                  </w:p>
                </w:tc>
                <w:tc>
                  <w:tcPr>
                    <w:tcW w:w="4557" w:type="pct"/>
                    <w:hideMark/>
                  </w:tcPr>
                  <w:p w14:paraId="0FFE8196" w14:textId="77777777" w:rsidR="00580D52" w:rsidRDefault="00580D52">
                    <w:pPr>
                      <w:pStyle w:val="Bibliography"/>
                      <w:rPr>
                        <w:noProof/>
                      </w:rPr>
                    </w:pPr>
                    <w:r>
                      <w:rPr>
                        <w:noProof/>
                      </w:rPr>
                      <w:t xml:space="preserve">K. Yeager, “Improvised Explosive Characteristics, Detection and Analysis,” in </w:t>
                    </w:r>
                    <w:r>
                      <w:rPr>
                        <w:i/>
                        <w:iCs/>
                        <w:noProof/>
                      </w:rPr>
                      <w:t>Forensic Investigation of Explosives, 2nd Edition</w:t>
                    </w:r>
                    <w:r>
                      <w:rPr>
                        <w:noProof/>
                      </w:rPr>
                      <w:t xml:space="preserve">, CRC Press, 2011. </w:t>
                    </w:r>
                  </w:p>
                </w:tc>
              </w:tr>
              <w:tr w:rsidR="00580D52" w14:paraId="0A5F0C59" w14:textId="77777777" w:rsidTr="004E0DA5">
                <w:trPr>
                  <w:divId w:val="615908393"/>
                  <w:tblCellSpacing w:w="15" w:type="dxa"/>
                </w:trPr>
                <w:tc>
                  <w:tcPr>
                    <w:tcW w:w="390" w:type="pct"/>
                    <w:hideMark/>
                  </w:tcPr>
                  <w:p w14:paraId="617E4BDC" w14:textId="77777777" w:rsidR="00580D52" w:rsidRDefault="00580D52">
                    <w:pPr>
                      <w:pStyle w:val="Bibliography"/>
                      <w:rPr>
                        <w:noProof/>
                      </w:rPr>
                    </w:pPr>
                    <w:r>
                      <w:rPr>
                        <w:noProof/>
                      </w:rPr>
                      <w:t xml:space="preserve">[146] </w:t>
                    </w:r>
                  </w:p>
                </w:tc>
                <w:tc>
                  <w:tcPr>
                    <w:tcW w:w="4557" w:type="pct"/>
                    <w:hideMark/>
                  </w:tcPr>
                  <w:p w14:paraId="45312B83" w14:textId="77777777" w:rsidR="00580D52" w:rsidRDefault="00580D52">
                    <w:pPr>
                      <w:pStyle w:val="Bibliography"/>
                      <w:rPr>
                        <w:noProof/>
                      </w:rPr>
                    </w:pPr>
                    <w:r>
                      <w:rPr>
                        <w:noProof/>
                      </w:rPr>
                      <w:t xml:space="preserve">M. Marshall and J. C. Oxley, “Explosives: the threats and the materials,” in </w:t>
                    </w:r>
                    <w:r>
                      <w:rPr>
                        <w:i/>
                        <w:iCs/>
                        <w:noProof/>
                      </w:rPr>
                      <w:t>Aspects of Explosive Detection</w:t>
                    </w:r>
                    <w:r>
                      <w:rPr>
                        <w:noProof/>
                      </w:rPr>
                      <w:t>, CRC Press, 2009, pp. 11 - 26.</w:t>
                    </w:r>
                  </w:p>
                </w:tc>
              </w:tr>
              <w:tr w:rsidR="00580D52" w14:paraId="5B4DC9B4" w14:textId="77777777" w:rsidTr="004E0DA5">
                <w:trPr>
                  <w:divId w:val="615908393"/>
                  <w:tblCellSpacing w:w="15" w:type="dxa"/>
                </w:trPr>
                <w:tc>
                  <w:tcPr>
                    <w:tcW w:w="390" w:type="pct"/>
                    <w:hideMark/>
                  </w:tcPr>
                  <w:p w14:paraId="7B6957F1" w14:textId="77777777" w:rsidR="00580D52" w:rsidRDefault="00580D52">
                    <w:pPr>
                      <w:pStyle w:val="Bibliography"/>
                      <w:rPr>
                        <w:noProof/>
                      </w:rPr>
                    </w:pPr>
                    <w:r>
                      <w:rPr>
                        <w:noProof/>
                      </w:rPr>
                      <w:t xml:space="preserve">[147] </w:t>
                    </w:r>
                  </w:p>
                </w:tc>
                <w:tc>
                  <w:tcPr>
                    <w:tcW w:w="4557" w:type="pct"/>
                    <w:hideMark/>
                  </w:tcPr>
                  <w:p w14:paraId="135FBFCD" w14:textId="77777777" w:rsidR="00580D52" w:rsidRDefault="00580D52">
                    <w:pPr>
                      <w:pStyle w:val="Bibliography"/>
                      <w:rPr>
                        <w:noProof/>
                      </w:rPr>
                    </w:pPr>
                    <w:r>
                      <w:rPr>
                        <w:noProof/>
                      </w:rPr>
                      <w:t xml:space="preserve">A. K. Hussein, S. Zeman, M. Suceska and M. Jungova, “Relative Explosive Strength of Some Explosives Mixtures Containing Urea and/or Peroxides,” </w:t>
                    </w:r>
                    <w:r>
                      <w:rPr>
                        <w:i/>
                        <w:iCs/>
                        <w:noProof/>
                      </w:rPr>
                      <w:t xml:space="preserve">Chinese Journal of Explosives &amp; Propellants, </w:t>
                    </w:r>
                    <w:r>
                      <w:rPr>
                        <w:noProof/>
                      </w:rPr>
                      <w:t xml:space="preserve">vol. 39, no. 5, pp. 22 - 27, 2016. </w:t>
                    </w:r>
                  </w:p>
                </w:tc>
              </w:tr>
              <w:tr w:rsidR="00580D52" w14:paraId="77CB3026" w14:textId="77777777" w:rsidTr="004E0DA5">
                <w:trPr>
                  <w:divId w:val="615908393"/>
                  <w:tblCellSpacing w:w="15" w:type="dxa"/>
                </w:trPr>
                <w:tc>
                  <w:tcPr>
                    <w:tcW w:w="390" w:type="pct"/>
                    <w:hideMark/>
                  </w:tcPr>
                  <w:p w14:paraId="523FDB00" w14:textId="77777777" w:rsidR="00580D52" w:rsidRDefault="00580D52">
                    <w:pPr>
                      <w:pStyle w:val="Bibliography"/>
                      <w:rPr>
                        <w:noProof/>
                      </w:rPr>
                    </w:pPr>
                    <w:r>
                      <w:rPr>
                        <w:noProof/>
                      </w:rPr>
                      <w:t xml:space="preserve">[148] </w:t>
                    </w:r>
                  </w:p>
                </w:tc>
                <w:tc>
                  <w:tcPr>
                    <w:tcW w:w="4557" w:type="pct"/>
                    <w:hideMark/>
                  </w:tcPr>
                  <w:p w14:paraId="76C17C51" w14:textId="77777777" w:rsidR="00580D52" w:rsidRDefault="00580D52">
                    <w:pPr>
                      <w:pStyle w:val="Bibliography"/>
                      <w:rPr>
                        <w:noProof/>
                      </w:rPr>
                    </w:pPr>
                    <w:r>
                      <w:rPr>
                        <w:noProof/>
                      </w:rPr>
                      <w:t xml:space="preserve">G. P. Collett, M. Ladyman, R. Hazael and T. Temple, “The use of a predictive threat analysis to propose revisions to existing risk assessments for precursor chemicals used in the manufacture of home-made explosives (HME),” </w:t>
                    </w:r>
                    <w:r>
                      <w:rPr>
                        <w:i/>
                        <w:iCs/>
                        <w:noProof/>
                      </w:rPr>
                      <w:t xml:space="preserve">Heliyon, </w:t>
                    </w:r>
                    <w:r>
                      <w:rPr>
                        <w:noProof/>
                      </w:rPr>
                      <w:t xml:space="preserve">vol. 7, no. e08343, pp. 1 - 10, 2021. </w:t>
                    </w:r>
                  </w:p>
                </w:tc>
              </w:tr>
              <w:tr w:rsidR="00580D52" w14:paraId="2BB3D6D1" w14:textId="77777777" w:rsidTr="004E0DA5">
                <w:trPr>
                  <w:divId w:val="615908393"/>
                  <w:tblCellSpacing w:w="15" w:type="dxa"/>
                </w:trPr>
                <w:tc>
                  <w:tcPr>
                    <w:tcW w:w="390" w:type="pct"/>
                    <w:hideMark/>
                  </w:tcPr>
                  <w:p w14:paraId="49032468" w14:textId="77777777" w:rsidR="00580D52" w:rsidRDefault="00580D52">
                    <w:pPr>
                      <w:pStyle w:val="Bibliography"/>
                      <w:rPr>
                        <w:noProof/>
                      </w:rPr>
                    </w:pPr>
                    <w:r>
                      <w:rPr>
                        <w:noProof/>
                      </w:rPr>
                      <w:t xml:space="preserve">[149] </w:t>
                    </w:r>
                  </w:p>
                </w:tc>
                <w:tc>
                  <w:tcPr>
                    <w:tcW w:w="4557" w:type="pct"/>
                    <w:hideMark/>
                  </w:tcPr>
                  <w:p w14:paraId="18987456" w14:textId="77777777" w:rsidR="00580D52" w:rsidRDefault="00580D52">
                    <w:pPr>
                      <w:pStyle w:val="Bibliography"/>
                      <w:rPr>
                        <w:noProof/>
                      </w:rPr>
                    </w:pPr>
                    <w:r>
                      <w:rPr>
                        <w:noProof/>
                      </w:rPr>
                      <w:t>INTERPOL, “Chemical and Explosives terrorism,” INTERPOL, 2021. [Online]. Available: https://www.interpol.int/en/Crimes/Terrorism/Chemical-and-Explosives-terrorism. [Accessed 3 September 2023].</w:t>
                    </w:r>
                  </w:p>
                </w:tc>
              </w:tr>
              <w:tr w:rsidR="00580D52" w14:paraId="75011D3A" w14:textId="77777777" w:rsidTr="004E0DA5">
                <w:trPr>
                  <w:divId w:val="615908393"/>
                  <w:tblCellSpacing w:w="15" w:type="dxa"/>
                </w:trPr>
                <w:tc>
                  <w:tcPr>
                    <w:tcW w:w="390" w:type="pct"/>
                    <w:hideMark/>
                  </w:tcPr>
                  <w:p w14:paraId="2D44E605" w14:textId="77777777" w:rsidR="00580D52" w:rsidRDefault="00580D52">
                    <w:pPr>
                      <w:pStyle w:val="Bibliography"/>
                      <w:rPr>
                        <w:noProof/>
                      </w:rPr>
                    </w:pPr>
                    <w:r>
                      <w:rPr>
                        <w:noProof/>
                      </w:rPr>
                      <w:t xml:space="preserve">[150] </w:t>
                    </w:r>
                  </w:p>
                </w:tc>
                <w:tc>
                  <w:tcPr>
                    <w:tcW w:w="4557" w:type="pct"/>
                    <w:hideMark/>
                  </w:tcPr>
                  <w:p w14:paraId="47391C57" w14:textId="77777777" w:rsidR="00580D52" w:rsidRDefault="00580D52">
                    <w:pPr>
                      <w:pStyle w:val="Bibliography"/>
                      <w:rPr>
                        <w:noProof/>
                      </w:rPr>
                    </w:pPr>
                    <w:r>
                      <w:rPr>
                        <w:noProof/>
                      </w:rPr>
                      <w:t>EC, “Regulation (EC) 1223/2009 of the European Parliament and of the Council of 30 November 2009 on Cosmetic Products,” EC, Brussels, 2009.</w:t>
                    </w:r>
                  </w:p>
                </w:tc>
              </w:tr>
              <w:tr w:rsidR="00580D52" w14:paraId="6518FDE0" w14:textId="77777777" w:rsidTr="004E0DA5">
                <w:trPr>
                  <w:divId w:val="615908393"/>
                  <w:tblCellSpacing w:w="15" w:type="dxa"/>
                </w:trPr>
                <w:tc>
                  <w:tcPr>
                    <w:tcW w:w="390" w:type="pct"/>
                    <w:hideMark/>
                  </w:tcPr>
                  <w:p w14:paraId="46CB424A" w14:textId="77777777" w:rsidR="00580D52" w:rsidRDefault="00580D52">
                    <w:pPr>
                      <w:pStyle w:val="Bibliography"/>
                      <w:rPr>
                        <w:noProof/>
                      </w:rPr>
                    </w:pPr>
                    <w:r>
                      <w:rPr>
                        <w:noProof/>
                      </w:rPr>
                      <w:t xml:space="preserve">[151] </w:t>
                    </w:r>
                  </w:p>
                </w:tc>
                <w:tc>
                  <w:tcPr>
                    <w:tcW w:w="4557" w:type="pct"/>
                    <w:hideMark/>
                  </w:tcPr>
                  <w:p w14:paraId="7EBAF369" w14:textId="77777777" w:rsidR="00580D52" w:rsidRDefault="00580D52">
                    <w:pPr>
                      <w:pStyle w:val="Bibliography"/>
                      <w:rPr>
                        <w:noProof/>
                      </w:rPr>
                    </w:pPr>
                    <w:r>
                      <w:rPr>
                        <w:noProof/>
                      </w:rPr>
                      <w:t>HMG, “The Cosmetic Products (Safety) (Amendment) Regulations 2012,” 2 September 2012. [Online]. Available: https://www.legislation.gov.uk/uksi/2012/2263/schedule/made?view=plain. [Accessed 2 September 2023].</w:t>
                    </w:r>
                  </w:p>
                </w:tc>
              </w:tr>
              <w:tr w:rsidR="00580D52" w14:paraId="346CC952" w14:textId="77777777" w:rsidTr="004E0DA5">
                <w:trPr>
                  <w:divId w:val="615908393"/>
                  <w:tblCellSpacing w:w="15" w:type="dxa"/>
                </w:trPr>
                <w:tc>
                  <w:tcPr>
                    <w:tcW w:w="390" w:type="pct"/>
                    <w:hideMark/>
                  </w:tcPr>
                  <w:p w14:paraId="0AD06899" w14:textId="77777777" w:rsidR="00580D52" w:rsidRDefault="00580D52">
                    <w:pPr>
                      <w:pStyle w:val="Bibliography"/>
                      <w:rPr>
                        <w:noProof/>
                      </w:rPr>
                    </w:pPr>
                    <w:r>
                      <w:rPr>
                        <w:noProof/>
                      </w:rPr>
                      <w:t xml:space="preserve">[152] </w:t>
                    </w:r>
                  </w:p>
                </w:tc>
                <w:tc>
                  <w:tcPr>
                    <w:tcW w:w="4557" w:type="pct"/>
                    <w:hideMark/>
                  </w:tcPr>
                  <w:p w14:paraId="78497079" w14:textId="77777777" w:rsidR="00580D52" w:rsidRDefault="00580D52">
                    <w:pPr>
                      <w:pStyle w:val="Bibliography"/>
                      <w:rPr>
                        <w:noProof/>
                      </w:rPr>
                    </w:pPr>
                    <w:r>
                      <w:rPr>
                        <w:noProof/>
                      </w:rPr>
                      <w:t>Volza Grow Global, “Urea hydrogen peroxide and HSN Code 2847 Exports from World,” Volza Grow Global, 23 August 2023. [Online]. Available: https://www.volza.com/p/urea-hydrogen-peroxide/export/hsn-code-2847/. [Accessed 5 September 2023].</w:t>
                    </w:r>
                  </w:p>
                </w:tc>
              </w:tr>
              <w:tr w:rsidR="00580D52" w14:paraId="6D61D05D" w14:textId="77777777" w:rsidTr="004E0DA5">
                <w:trPr>
                  <w:divId w:val="615908393"/>
                  <w:tblCellSpacing w:w="15" w:type="dxa"/>
                </w:trPr>
                <w:tc>
                  <w:tcPr>
                    <w:tcW w:w="390" w:type="pct"/>
                    <w:hideMark/>
                  </w:tcPr>
                  <w:p w14:paraId="4C740FE7" w14:textId="77777777" w:rsidR="00580D52" w:rsidRDefault="00580D52">
                    <w:pPr>
                      <w:pStyle w:val="Bibliography"/>
                      <w:rPr>
                        <w:noProof/>
                      </w:rPr>
                    </w:pPr>
                    <w:r>
                      <w:rPr>
                        <w:noProof/>
                      </w:rPr>
                      <w:t xml:space="preserve">[153] </w:t>
                    </w:r>
                  </w:p>
                </w:tc>
                <w:tc>
                  <w:tcPr>
                    <w:tcW w:w="4557" w:type="pct"/>
                    <w:hideMark/>
                  </w:tcPr>
                  <w:p w14:paraId="1B92E4D7" w14:textId="77777777" w:rsidR="00580D52" w:rsidRDefault="00580D52">
                    <w:pPr>
                      <w:pStyle w:val="Bibliography"/>
                      <w:rPr>
                        <w:noProof/>
                      </w:rPr>
                    </w:pPr>
                    <w:r>
                      <w:rPr>
                        <w:noProof/>
                      </w:rPr>
                      <w:t xml:space="preserve">J. Radisch, "Illicit trade: Convergence of criminal networks", in Illicit Trade: Converging Criminal Networks, Paris: OECD Publishing, 2016. </w:t>
                    </w:r>
                  </w:p>
                </w:tc>
              </w:tr>
              <w:tr w:rsidR="00580D52" w14:paraId="1D5D4EAC" w14:textId="77777777" w:rsidTr="004E0DA5">
                <w:trPr>
                  <w:divId w:val="615908393"/>
                  <w:tblCellSpacing w:w="15" w:type="dxa"/>
                </w:trPr>
                <w:tc>
                  <w:tcPr>
                    <w:tcW w:w="390" w:type="pct"/>
                    <w:hideMark/>
                  </w:tcPr>
                  <w:p w14:paraId="5C836BD5" w14:textId="77777777" w:rsidR="00580D52" w:rsidRDefault="00580D52">
                    <w:pPr>
                      <w:pStyle w:val="Bibliography"/>
                      <w:rPr>
                        <w:noProof/>
                      </w:rPr>
                    </w:pPr>
                    <w:r>
                      <w:rPr>
                        <w:noProof/>
                      </w:rPr>
                      <w:t xml:space="preserve">[154] </w:t>
                    </w:r>
                  </w:p>
                </w:tc>
                <w:tc>
                  <w:tcPr>
                    <w:tcW w:w="4557" w:type="pct"/>
                    <w:hideMark/>
                  </w:tcPr>
                  <w:p w14:paraId="38CCA185" w14:textId="77777777" w:rsidR="00580D52" w:rsidRDefault="00580D52">
                    <w:pPr>
                      <w:pStyle w:val="Bibliography"/>
                      <w:rPr>
                        <w:noProof/>
                      </w:rPr>
                    </w:pPr>
                    <w:r>
                      <w:rPr>
                        <w:noProof/>
                      </w:rPr>
                      <w:t xml:space="preserve">B. A. Jackson, “Technology Acquisition by Terrorist Groups,” </w:t>
                    </w:r>
                    <w:r>
                      <w:rPr>
                        <w:i/>
                        <w:iCs/>
                        <w:noProof/>
                      </w:rPr>
                      <w:t xml:space="preserve">Studies in Conflict &amp; Terrorism, </w:t>
                    </w:r>
                    <w:r>
                      <w:rPr>
                        <w:noProof/>
                      </w:rPr>
                      <w:t xml:space="preserve">vol. 24, pp. 183-213, 2001. </w:t>
                    </w:r>
                  </w:p>
                </w:tc>
              </w:tr>
              <w:tr w:rsidR="00580D52" w14:paraId="49DA9F22" w14:textId="77777777" w:rsidTr="004E0DA5">
                <w:trPr>
                  <w:divId w:val="615908393"/>
                  <w:tblCellSpacing w:w="15" w:type="dxa"/>
                </w:trPr>
                <w:tc>
                  <w:tcPr>
                    <w:tcW w:w="390" w:type="pct"/>
                    <w:hideMark/>
                  </w:tcPr>
                  <w:p w14:paraId="1F9FF0C8" w14:textId="77777777" w:rsidR="00580D52" w:rsidRDefault="00580D52">
                    <w:pPr>
                      <w:pStyle w:val="Bibliography"/>
                      <w:rPr>
                        <w:noProof/>
                      </w:rPr>
                    </w:pPr>
                    <w:r>
                      <w:rPr>
                        <w:noProof/>
                      </w:rPr>
                      <w:t xml:space="preserve">[155] </w:t>
                    </w:r>
                  </w:p>
                </w:tc>
                <w:tc>
                  <w:tcPr>
                    <w:tcW w:w="4557" w:type="pct"/>
                    <w:hideMark/>
                  </w:tcPr>
                  <w:p w14:paraId="55E4E965" w14:textId="77777777" w:rsidR="00580D52" w:rsidRDefault="00580D52">
                    <w:pPr>
                      <w:pStyle w:val="Bibliography"/>
                      <w:rPr>
                        <w:noProof/>
                      </w:rPr>
                    </w:pPr>
                    <w:r>
                      <w:rPr>
                        <w:noProof/>
                      </w:rPr>
                      <w:t>UNCTAD, “MAPPING THE IMPACT OF ILLICIT TRADE ON THE SUSTAINABLE DEVELOPMENT GOALS,” 18 July 2019. [Online]. Available: https://unctad.org/system/files/non-official-document/DITC2019_TRACIT_IllicitTradeandSDGs_fullreport_en.pdf. [Accessed October 2021].</w:t>
                    </w:r>
                  </w:p>
                </w:tc>
              </w:tr>
              <w:tr w:rsidR="00580D52" w14:paraId="2F329CC5" w14:textId="77777777" w:rsidTr="004E0DA5">
                <w:trPr>
                  <w:divId w:val="615908393"/>
                  <w:tblCellSpacing w:w="15" w:type="dxa"/>
                </w:trPr>
                <w:tc>
                  <w:tcPr>
                    <w:tcW w:w="390" w:type="pct"/>
                    <w:hideMark/>
                  </w:tcPr>
                  <w:p w14:paraId="6317B437" w14:textId="77777777" w:rsidR="00580D52" w:rsidRDefault="00580D52">
                    <w:pPr>
                      <w:pStyle w:val="Bibliography"/>
                      <w:rPr>
                        <w:noProof/>
                      </w:rPr>
                    </w:pPr>
                    <w:r>
                      <w:rPr>
                        <w:noProof/>
                      </w:rPr>
                      <w:t xml:space="preserve">[156] </w:t>
                    </w:r>
                  </w:p>
                </w:tc>
                <w:tc>
                  <w:tcPr>
                    <w:tcW w:w="4557" w:type="pct"/>
                    <w:hideMark/>
                  </w:tcPr>
                  <w:p w14:paraId="1F698C28" w14:textId="77777777" w:rsidR="00580D52" w:rsidRDefault="00580D52">
                    <w:pPr>
                      <w:pStyle w:val="Bibliography"/>
                      <w:rPr>
                        <w:noProof/>
                      </w:rPr>
                    </w:pPr>
                    <w:r>
                      <w:rPr>
                        <w:noProof/>
                      </w:rPr>
                      <w:t>P. Coke-Hamilton and J. Hardy, “Illicit trade endangers the environment, the law and the SDGs. We need a global response,” 18 July 2019. [Online]. Available: https://www.weforum.org/agenda/2019/07/illicit-trade-sdgs-environment-global-danger/. [Accessed August 2021].</w:t>
                    </w:r>
                  </w:p>
                </w:tc>
              </w:tr>
              <w:tr w:rsidR="00580D52" w14:paraId="6E7B4995" w14:textId="77777777" w:rsidTr="004E0DA5">
                <w:trPr>
                  <w:divId w:val="615908393"/>
                  <w:tblCellSpacing w:w="15" w:type="dxa"/>
                </w:trPr>
                <w:tc>
                  <w:tcPr>
                    <w:tcW w:w="390" w:type="pct"/>
                    <w:hideMark/>
                  </w:tcPr>
                  <w:p w14:paraId="43B4FAEC" w14:textId="77777777" w:rsidR="00580D52" w:rsidRDefault="00580D52">
                    <w:pPr>
                      <w:pStyle w:val="Bibliography"/>
                      <w:rPr>
                        <w:noProof/>
                      </w:rPr>
                    </w:pPr>
                    <w:r>
                      <w:rPr>
                        <w:noProof/>
                      </w:rPr>
                      <w:t xml:space="preserve">[157] </w:t>
                    </w:r>
                  </w:p>
                </w:tc>
                <w:tc>
                  <w:tcPr>
                    <w:tcW w:w="4557" w:type="pct"/>
                    <w:hideMark/>
                  </w:tcPr>
                  <w:p w14:paraId="110B02E8" w14:textId="77777777" w:rsidR="00580D52" w:rsidRDefault="00580D52">
                    <w:pPr>
                      <w:pStyle w:val="Bibliography"/>
                      <w:rPr>
                        <w:noProof/>
                      </w:rPr>
                    </w:pPr>
                    <w:r>
                      <w:rPr>
                        <w:noProof/>
                      </w:rPr>
                      <w:t>WHO, “Model List of Essential Medicines,” 01 February 2021. [Online]. Available: https://www.who.int/groups/expert-committee-on-selection-and-use-of-essential-medicines/essential-medicines-lists. [Accessed May 2022].</w:t>
                    </w:r>
                  </w:p>
                </w:tc>
              </w:tr>
              <w:tr w:rsidR="00580D52" w14:paraId="712664DE" w14:textId="77777777" w:rsidTr="004E0DA5">
                <w:trPr>
                  <w:divId w:val="615908393"/>
                  <w:tblCellSpacing w:w="15" w:type="dxa"/>
                </w:trPr>
                <w:tc>
                  <w:tcPr>
                    <w:tcW w:w="390" w:type="pct"/>
                    <w:hideMark/>
                  </w:tcPr>
                  <w:p w14:paraId="0AC2C807" w14:textId="77777777" w:rsidR="00580D52" w:rsidRDefault="00580D52">
                    <w:pPr>
                      <w:pStyle w:val="Bibliography"/>
                      <w:rPr>
                        <w:noProof/>
                      </w:rPr>
                    </w:pPr>
                    <w:r>
                      <w:rPr>
                        <w:noProof/>
                      </w:rPr>
                      <w:t xml:space="preserve">[158] </w:t>
                    </w:r>
                  </w:p>
                </w:tc>
                <w:tc>
                  <w:tcPr>
                    <w:tcW w:w="4557" w:type="pct"/>
                    <w:hideMark/>
                  </w:tcPr>
                  <w:p w14:paraId="6D80616C" w14:textId="77777777" w:rsidR="00580D52" w:rsidRDefault="00580D52">
                    <w:pPr>
                      <w:pStyle w:val="Bibliography"/>
                      <w:rPr>
                        <w:noProof/>
                      </w:rPr>
                    </w:pPr>
                    <w:r>
                      <w:rPr>
                        <w:noProof/>
                      </w:rPr>
                      <w:t>R. Duffy and F. St John, “Poverty, poaching and trafficking: What are the links?,” Evidence on Demand, London, 2013.</w:t>
                    </w:r>
                  </w:p>
                </w:tc>
              </w:tr>
              <w:tr w:rsidR="00580D52" w14:paraId="4068E8F6" w14:textId="77777777" w:rsidTr="004E0DA5">
                <w:trPr>
                  <w:divId w:val="615908393"/>
                  <w:tblCellSpacing w:w="15" w:type="dxa"/>
                </w:trPr>
                <w:tc>
                  <w:tcPr>
                    <w:tcW w:w="390" w:type="pct"/>
                    <w:hideMark/>
                  </w:tcPr>
                  <w:p w14:paraId="68F88392" w14:textId="77777777" w:rsidR="00580D52" w:rsidRDefault="00580D52">
                    <w:pPr>
                      <w:pStyle w:val="Bibliography"/>
                      <w:rPr>
                        <w:noProof/>
                      </w:rPr>
                    </w:pPr>
                    <w:r>
                      <w:rPr>
                        <w:noProof/>
                      </w:rPr>
                      <w:t xml:space="preserve">[159] </w:t>
                    </w:r>
                  </w:p>
                </w:tc>
                <w:tc>
                  <w:tcPr>
                    <w:tcW w:w="4557" w:type="pct"/>
                    <w:hideMark/>
                  </w:tcPr>
                  <w:p w14:paraId="20DC59AC" w14:textId="77777777" w:rsidR="00580D52" w:rsidRDefault="00580D52">
                    <w:pPr>
                      <w:pStyle w:val="Bibliography"/>
                      <w:rPr>
                        <w:noProof/>
                      </w:rPr>
                    </w:pPr>
                    <w:r>
                      <w:rPr>
                        <w:noProof/>
                      </w:rPr>
                      <w:t xml:space="preserve">I. Azjen, “The theory of planned behavior,” </w:t>
                    </w:r>
                    <w:r>
                      <w:rPr>
                        <w:i/>
                        <w:iCs/>
                        <w:noProof/>
                      </w:rPr>
                      <w:t xml:space="preserve">Organizational Behavior and Human Decision Processes, </w:t>
                    </w:r>
                    <w:r>
                      <w:rPr>
                        <w:noProof/>
                      </w:rPr>
                      <w:t xml:space="preserve">vol. 50, no. 2, pp. 179-211, 1991. </w:t>
                    </w:r>
                  </w:p>
                </w:tc>
              </w:tr>
              <w:tr w:rsidR="00580D52" w14:paraId="0F1C2CC5" w14:textId="77777777" w:rsidTr="004E0DA5">
                <w:trPr>
                  <w:divId w:val="615908393"/>
                  <w:tblCellSpacing w:w="15" w:type="dxa"/>
                </w:trPr>
                <w:tc>
                  <w:tcPr>
                    <w:tcW w:w="390" w:type="pct"/>
                    <w:hideMark/>
                  </w:tcPr>
                  <w:p w14:paraId="13BDF82A" w14:textId="77777777" w:rsidR="00580D52" w:rsidRDefault="00580D52">
                    <w:pPr>
                      <w:pStyle w:val="Bibliography"/>
                      <w:rPr>
                        <w:noProof/>
                      </w:rPr>
                    </w:pPr>
                    <w:r>
                      <w:rPr>
                        <w:noProof/>
                      </w:rPr>
                      <w:t xml:space="preserve">[160] </w:t>
                    </w:r>
                  </w:p>
                </w:tc>
                <w:tc>
                  <w:tcPr>
                    <w:tcW w:w="4557" w:type="pct"/>
                    <w:hideMark/>
                  </w:tcPr>
                  <w:p w14:paraId="79E63214" w14:textId="77777777" w:rsidR="00580D52" w:rsidRDefault="00580D52">
                    <w:pPr>
                      <w:pStyle w:val="Bibliography"/>
                      <w:rPr>
                        <w:noProof/>
                      </w:rPr>
                    </w:pPr>
                    <w:r>
                      <w:rPr>
                        <w:noProof/>
                      </w:rPr>
                      <w:t>N. J. Pallone and J. J. Hennessy, Criminal behavior: A process psychology analysis, Abingdon on Thames: Taylor and Francis, 2018, pp. 1 - 465.</w:t>
                    </w:r>
                  </w:p>
                </w:tc>
              </w:tr>
              <w:tr w:rsidR="00580D52" w14:paraId="6F6BFDC1" w14:textId="77777777" w:rsidTr="004E0DA5">
                <w:trPr>
                  <w:divId w:val="615908393"/>
                  <w:tblCellSpacing w:w="15" w:type="dxa"/>
                </w:trPr>
                <w:tc>
                  <w:tcPr>
                    <w:tcW w:w="390" w:type="pct"/>
                    <w:hideMark/>
                  </w:tcPr>
                  <w:p w14:paraId="46EE2CA6" w14:textId="77777777" w:rsidR="00580D52" w:rsidRDefault="00580D52">
                    <w:pPr>
                      <w:pStyle w:val="Bibliography"/>
                      <w:rPr>
                        <w:noProof/>
                      </w:rPr>
                    </w:pPr>
                    <w:r>
                      <w:rPr>
                        <w:noProof/>
                      </w:rPr>
                      <w:t xml:space="preserve">[161] </w:t>
                    </w:r>
                  </w:p>
                </w:tc>
                <w:tc>
                  <w:tcPr>
                    <w:tcW w:w="4557" w:type="pct"/>
                    <w:hideMark/>
                  </w:tcPr>
                  <w:p w14:paraId="3A33C727" w14:textId="77777777" w:rsidR="00580D52" w:rsidRDefault="00580D52">
                    <w:pPr>
                      <w:pStyle w:val="Bibliography"/>
                      <w:rPr>
                        <w:noProof/>
                      </w:rPr>
                    </w:pPr>
                    <w:r>
                      <w:rPr>
                        <w:noProof/>
                      </w:rPr>
                      <w:t>S. Sanbar, “Barriers to reconciliation in Iraq,” Sciences Po, Kuwait, 2020.</w:t>
                    </w:r>
                  </w:p>
                </w:tc>
              </w:tr>
              <w:tr w:rsidR="00580D52" w14:paraId="2293DEAB" w14:textId="77777777" w:rsidTr="004E0DA5">
                <w:trPr>
                  <w:divId w:val="615908393"/>
                  <w:tblCellSpacing w:w="15" w:type="dxa"/>
                </w:trPr>
                <w:tc>
                  <w:tcPr>
                    <w:tcW w:w="390" w:type="pct"/>
                    <w:hideMark/>
                  </w:tcPr>
                  <w:p w14:paraId="1CF2C61C" w14:textId="77777777" w:rsidR="00580D52" w:rsidRDefault="00580D52">
                    <w:pPr>
                      <w:pStyle w:val="Bibliography"/>
                      <w:rPr>
                        <w:noProof/>
                      </w:rPr>
                    </w:pPr>
                    <w:r>
                      <w:rPr>
                        <w:noProof/>
                      </w:rPr>
                      <w:t xml:space="preserve">[162] </w:t>
                    </w:r>
                  </w:p>
                </w:tc>
                <w:tc>
                  <w:tcPr>
                    <w:tcW w:w="4557" w:type="pct"/>
                    <w:hideMark/>
                  </w:tcPr>
                  <w:p w14:paraId="28A6D05A" w14:textId="77777777" w:rsidR="00580D52" w:rsidRDefault="00580D52">
                    <w:pPr>
                      <w:pStyle w:val="Bibliography"/>
                      <w:rPr>
                        <w:noProof/>
                      </w:rPr>
                    </w:pPr>
                    <w:r>
                      <w:rPr>
                        <w:noProof/>
                      </w:rPr>
                      <w:t>CAIN, “A chronology of the conflict 1996,” 9 February 1996. [Online]. Available: https://cain.ulster.ac.uk/othelem/chron/ch96.htm. [Accessed May 2022].</w:t>
                    </w:r>
                  </w:p>
                </w:tc>
              </w:tr>
              <w:tr w:rsidR="00580D52" w14:paraId="23C9DEFD" w14:textId="77777777" w:rsidTr="004E0DA5">
                <w:trPr>
                  <w:divId w:val="615908393"/>
                  <w:tblCellSpacing w:w="15" w:type="dxa"/>
                </w:trPr>
                <w:tc>
                  <w:tcPr>
                    <w:tcW w:w="390" w:type="pct"/>
                    <w:hideMark/>
                  </w:tcPr>
                  <w:p w14:paraId="1DD21506" w14:textId="77777777" w:rsidR="00580D52" w:rsidRDefault="00580D52">
                    <w:pPr>
                      <w:pStyle w:val="Bibliography"/>
                      <w:rPr>
                        <w:noProof/>
                      </w:rPr>
                    </w:pPr>
                    <w:r>
                      <w:rPr>
                        <w:noProof/>
                      </w:rPr>
                      <w:t xml:space="preserve">[163] </w:t>
                    </w:r>
                  </w:p>
                </w:tc>
                <w:tc>
                  <w:tcPr>
                    <w:tcW w:w="4557" w:type="pct"/>
                    <w:hideMark/>
                  </w:tcPr>
                  <w:p w14:paraId="1F7D44EC" w14:textId="77777777" w:rsidR="00580D52" w:rsidRDefault="00580D52">
                    <w:pPr>
                      <w:pStyle w:val="Bibliography"/>
                      <w:rPr>
                        <w:noProof/>
                      </w:rPr>
                    </w:pPr>
                    <w:r>
                      <w:rPr>
                        <w:noProof/>
                      </w:rPr>
                      <w:t xml:space="preserve">P. Chepkenen, D. Ochieng and A. Odek, “Economic effects of IED attacks on the livelihoods of people of Mandera County, Kenya,” </w:t>
                    </w:r>
                    <w:r>
                      <w:rPr>
                        <w:i/>
                        <w:iCs/>
                        <w:noProof/>
                      </w:rPr>
                      <w:t xml:space="preserve">International Journal of Science and Research (IJSR), </w:t>
                    </w:r>
                    <w:r>
                      <w:rPr>
                        <w:noProof/>
                      </w:rPr>
                      <w:t xml:space="preserve">vol. 9, no. 7, pp. 1202 - 1209, July 2020. </w:t>
                    </w:r>
                  </w:p>
                </w:tc>
              </w:tr>
              <w:tr w:rsidR="00580D52" w14:paraId="2D3E0B68" w14:textId="77777777" w:rsidTr="004E0DA5">
                <w:trPr>
                  <w:divId w:val="615908393"/>
                  <w:tblCellSpacing w:w="15" w:type="dxa"/>
                </w:trPr>
                <w:tc>
                  <w:tcPr>
                    <w:tcW w:w="390" w:type="pct"/>
                    <w:hideMark/>
                  </w:tcPr>
                  <w:p w14:paraId="127C4DCE" w14:textId="77777777" w:rsidR="00580D52" w:rsidRDefault="00580D52">
                    <w:pPr>
                      <w:pStyle w:val="Bibliography"/>
                      <w:rPr>
                        <w:noProof/>
                      </w:rPr>
                    </w:pPr>
                    <w:r>
                      <w:rPr>
                        <w:noProof/>
                      </w:rPr>
                      <w:t xml:space="preserve">[164] </w:t>
                    </w:r>
                  </w:p>
                </w:tc>
                <w:tc>
                  <w:tcPr>
                    <w:tcW w:w="4557" w:type="pct"/>
                    <w:hideMark/>
                  </w:tcPr>
                  <w:p w14:paraId="45C18CA9" w14:textId="77777777" w:rsidR="00580D52" w:rsidRDefault="00580D52">
                    <w:pPr>
                      <w:pStyle w:val="Bibliography"/>
                      <w:rPr>
                        <w:noProof/>
                      </w:rPr>
                    </w:pPr>
                    <w:r>
                      <w:rPr>
                        <w:noProof/>
                      </w:rPr>
                      <w:t>J. Hussona, “The reverberating effects of explosive violence on agriculture in Yemen,” 10 July 2020. [Online]. Available: https://aoav.org.uk/2020/the-reverberating-effects-of-explosive-violence-on-agriculture-in-yemen/. [Accessed April 2022].</w:t>
                    </w:r>
                  </w:p>
                </w:tc>
              </w:tr>
              <w:tr w:rsidR="00580D52" w14:paraId="7BB35FA6" w14:textId="77777777" w:rsidTr="004E0DA5">
                <w:trPr>
                  <w:divId w:val="615908393"/>
                  <w:tblCellSpacing w:w="15" w:type="dxa"/>
                </w:trPr>
                <w:tc>
                  <w:tcPr>
                    <w:tcW w:w="390" w:type="pct"/>
                    <w:hideMark/>
                  </w:tcPr>
                  <w:p w14:paraId="404870B8" w14:textId="77777777" w:rsidR="00580D52" w:rsidRDefault="00580D52">
                    <w:pPr>
                      <w:pStyle w:val="Bibliography"/>
                      <w:rPr>
                        <w:noProof/>
                      </w:rPr>
                    </w:pPr>
                    <w:r>
                      <w:rPr>
                        <w:noProof/>
                      </w:rPr>
                      <w:t xml:space="preserve">[165] </w:t>
                    </w:r>
                  </w:p>
                </w:tc>
                <w:tc>
                  <w:tcPr>
                    <w:tcW w:w="4557" w:type="pct"/>
                    <w:hideMark/>
                  </w:tcPr>
                  <w:p w14:paraId="361917D0" w14:textId="77777777" w:rsidR="00580D52" w:rsidRDefault="00580D52">
                    <w:pPr>
                      <w:pStyle w:val="Bibliography"/>
                      <w:rPr>
                        <w:noProof/>
                      </w:rPr>
                    </w:pPr>
                    <w:r>
                      <w:rPr>
                        <w:noProof/>
                      </w:rPr>
                      <w:t>United Nations Security Council, “Security Council Resolution 2370(2017),” UNSC, New York, 2017.</w:t>
                    </w:r>
                  </w:p>
                </w:tc>
              </w:tr>
              <w:tr w:rsidR="00580D52" w14:paraId="0BE87396" w14:textId="77777777" w:rsidTr="004E0DA5">
                <w:trPr>
                  <w:divId w:val="615908393"/>
                  <w:tblCellSpacing w:w="15" w:type="dxa"/>
                </w:trPr>
                <w:tc>
                  <w:tcPr>
                    <w:tcW w:w="390" w:type="pct"/>
                    <w:hideMark/>
                  </w:tcPr>
                  <w:p w14:paraId="2B696262" w14:textId="77777777" w:rsidR="00580D52" w:rsidRDefault="00580D52">
                    <w:pPr>
                      <w:pStyle w:val="Bibliography"/>
                      <w:rPr>
                        <w:noProof/>
                      </w:rPr>
                    </w:pPr>
                    <w:r>
                      <w:rPr>
                        <w:noProof/>
                      </w:rPr>
                      <w:t xml:space="preserve">[166] </w:t>
                    </w:r>
                  </w:p>
                </w:tc>
                <w:tc>
                  <w:tcPr>
                    <w:tcW w:w="4557" w:type="pct"/>
                    <w:hideMark/>
                  </w:tcPr>
                  <w:p w14:paraId="04F025D8" w14:textId="77777777" w:rsidR="00580D52" w:rsidRDefault="00580D52">
                    <w:pPr>
                      <w:pStyle w:val="Bibliography"/>
                      <w:rPr>
                        <w:noProof/>
                      </w:rPr>
                    </w:pPr>
                    <w:r>
                      <w:rPr>
                        <w:noProof/>
                      </w:rPr>
                      <w:t xml:space="preserve">R. T. Naylor, Wages of crime: black markets, illegal finance, and the underworld economy, Ithaca: Cornell University Press, 2004. </w:t>
                    </w:r>
                  </w:p>
                </w:tc>
              </w:tr>
              <w:tr w:rsidR="00580D52" w14:paraId="595EA0C2" w14:textId="77777777" w:rsidTr="004E0DA5">
                <w:trPr>
                  <w:divId w:val="615908393"/>
                  <w:tblCellSpacing w:w="15" w:type="dxa"/>
                </w:trPr>
                <w:tc>
                  <w:tcPr>
                    <w:tcW w:w="390" w:type="pct"/>
                    <w:hideMark/>
                  </w:tcPr>
                  <w:p w14:paraId="6FA70A18" w14:textId="77777777" w:rsidR="00580D52" w:rsidRDefault="00580D52">
                    <w:pPr>
                      <w:pStyle w:val="Bibliography"/>
                      <w:rPr>
                        <w:noProof/>
                      </w:rPr>
                    </w:pPr>
                    <w:r>
                      <w:rPr>
                        <w:noProof/>
                      </w:rPr>
                      <w:t xml:space="preserve">[167] </w:t>
                    </w:r>
                  </w:p>
                </w:tc>
                <w:tc>
                  <w:tcPr>
                    <w:tcW w:w="4557" w:type="pct"/>
                    <w:hideMark/>
                  </w:tcPr>
                  <w:p w14:paraId="763B3B4B" w14:textId="77777777" w:rsidR="00580D52" w:rsidRDefault="00580D52">
                    <w:pPr>
                      <w:pStyle w:val="Bibliography"/>
                      <w:rPr>
                        <w:noProof/>
                      </w:rPr>
                    </w:pPr>
                    <w:r>
                      <w:rPr>
                        <w:noProof/>
                      </w:rPr>
                      <w:t>P. Williams, Networks and netwars: future of terror, crime and militancy, Vols. Chapter 3, Transnational Crime Networks, Rand Corporation, 2001, pp. 61 - 99.</w:t>
                    </w:r>
                  </w:p>
                </w:tc>
              </w:tr>
              <w:tr w:rsidR="00580D52" w14:paraId="7E4EFC1A" w14:textId="77777777" w:rsidTr="004E0DA5">
                <w:trPr>
                  <w:divId w:val="615908393"/>
                  <w:tblCellSpacing w:w="15" w:type="dxa"/>
                </w:trPr>
                <w:tc>
                  <w:tcPr>
                    <w:tcW w:w="390" w:type="pct"/>
                    <w:hideMark/>
                  </w:tcPr>
                  <w:p w14:paraId="1E4A1DB4" w14:textId="77777777" w:rsidR="00580D52" w:rsidRDefault="00580D52">
                    <w:pPr>
                      <w:pStyle w:val="Bibliography"/>
                      <w:rPr>
                        <w:noProof/>
                      </w:rPr>
                    </w:pPr>
                    <w:r>
                      <w:rPr>
                        <w:noProof/>
                      </w:rPr>
                      <w:t xml:space="preserve">[168] </w:t>
                    </w:r>
                  </w:p>
                </w:tc>
                <w:tc>
                  <w:tcPr>
                    <w:tcW w:w="4557" w:type="pct"/>
                    <w:hideMark/>
                  </w:tcPr>
                  <w:p w14:paraId="1C623319" w14:textId="77777777" w:rsidR="00580D52" w:rsidRDefault="00580D52">
                    <w:pPr>
                      <w:pStyle w:val="Bibliography"/>
                      <w:rPr>
                        <w:noProof/>
                      </w:rPr>
                    </w:pPr>
                    <w:r>
                      <w:rPr>
                        <w:noProof/>
                      </w:rPr>
                      <w:t xml:space="preserve">D. Shinn, “Poverty and Terrorism: The debate continues,” </w:t>
                    </w:r>
                    <w:r>
                      <w:rPr>
                        <w:i/>
                        <w:iCs/>
                        <w:noProof/>
                      </w:rPr>
                      <w:t xml:space="preserve">Georgetown Journal of International Affairs, </w:t>
                    </w:r>
                    <w:r>
                      <w:rPr>
                        <w:noProof/>
                      </w:rPr>
                      <w:t xml:space="preserve">vol. 17, no. 2, pp. 16-22, 2016. </w:t>
                    </w:r>
                  </w:p>
                </w:tc>
              </w:tr>
              <w:tr w:rsidR="00580D52" w14:paraId="55AF7A49" w14:textId="77777777" w:rsidTr="004E0DA5">
                <w:trPr>
                  <w:divId w:val="615908393"/>
                  <w:tblCellSpacing w:w="15" w:type="dxa"/>
                </w:trPr>
                <w:tc>
                  <w:tcPr>
                    <w:tcW w:w="390" w:type="pct"/>
                    <w:hideMark/>
                  </w:tcPr>
                  <w:p w14:paraId="372A703A" w14:textId="77777777" w:rsidR="00580D52" w:rsidRDefault="00580D52">
                    <w:pPr>
                      <w:pStyle w:val="Bibliography"/>
                      <w:rPr>
                        <w:noProof/>
                      </w:rPr>
                    </w:pPr>
                    <w:r>
                      <w:rPr>
                        <w:noProof/>
                      </w:rPr>
                      <w:t xml:space="preserve">[169] </w:t>
                    </w:r>
                  </w:p>
                </w:tc>
                <w:tc>
                  <w:tcPr>
                    <w:tcW w:w="4557" w:type="pct"/>
                    <w:hideMark/>
                  </w:tcPr>
                  <w:p w14:paraId="7220216E" w14:textId="77777777" w:rsidR="00580D52" w:rsidRDefault="00580D52">
                    <w:pPr>
                      <w:pStyle w:val="Bibliography"/>
                      <w:rPr>
                        <w:noProof/>
                      </w:rPr>
                    </w:pPr>
                    <w:r>
                      <w:rPr>
                        <w:noProof/>
                      </w:rPr>
                      <w:t>A. M. Dieye, “Journey to Extremism,” UNDP, New York, 2017.</w:t>
                    </w:r>
                  </w:p>
                </w:tc>
              </w:tr>
              <w:tr w:rsidR="00580D52" w14:paraId="7CE6F03D" w14:textId="77777777" w:rsidTr="004E0DA5">
                <w:trPr>
                  <w:divId w:val="615908393"/>
                  <w:tblCellSpacing w:w="15" w:type="dxa"/>
                </w:trPr>
                <w:tc>
                  <w:tcPr>
                    <w:tcW w:w="390" w:type="pct"/>
                    <w:hideMark/>
                  </w:tcPr>
                  <w:p w14:paraId="47F33024" w14:textId="77777777" w:rsidR="00580D52" w:rsidRDefault="00580D52">
                    <w:pPr>
                      <w:pStyle w:val="Bibliography"/>
                      <w:rPr>
                        <w:noProof/>
                      </w:rPr>
                    </w:pPr>
                    <w:r>
                      <w:rPr>
                        <w:noProof/>
                      </w:rPr>
                      <w:t xml:space="preserve">[170] </w:t>
                    </w:r>
                  </w:p>
                </w:tc>
                <w:tc>
                  <w:tcPr>
                    <w:tcW w:w="4557" w:type="pct"/>
                    <w:hideMark/>
                  </w:tcPr>
                  <w:p w14:paraId="578AA4F3" w14:textId="77777777" w:rsidR="00580D52" w:rsidRDefault="00580D52">
                    <w:pPr>
                      <w:pStyle w:val="Bibliography"/>
                      <w:rPr>
                        <w:noProof/>
                      </w:rPr>
                    </w:pPr>
                    <w:r>
                      <w:rPr>
                        <w:noProof/>
                      </w:rPr>
                      <w:t xml:space="preserve">N. C. Roberts and S. Everton, “Strategied for Combatting Dark Networks,” </w:t>
                    </w:r>
                    <w:r>
                      <w:rPr>
                        <w:i/>
                        <w:iCs/>
                        <w:noProof/>
                      </w:rPr>
                      <w:t xml:space="preserve">Journal of Social Structure, </w:t>
                    </w:r>
                    <w:r>
                      <w:rPr>
                        <w:noProof/>
                      </w:rPr>
                      <w:t xml:space="preserve">vol. 12, no. 2, pp. 1-32, 2009. </w:t>
                    </w:r>
                  </w:p>
                </w:tc>
              </w:tr>
              <w:tr w:rsidR="00580D52" w14:paraId="4E3DC57A" w14:textId="77777777" w:rsidTr="004E0DA5">
                <w:trPr>
                  <w:divId w:val="615908393"/>
                  <w:tblCellSpacing w:w="15" w:type="dxa"/>
                </w:trPr>
                <w:tc>
                  <w:tcPr>
                    <w:tcW w:w="390" w:type="pct"/>
                    <w:hideMark/>
                  </w:tcPr>
                  <w:p w14:paraId="429B5EED" w14:textId="77777777" w:rsidR="00580D52" w:rsidRDefault="00580D52">
                    <w:pPr>
                      <w:pStyle w:val="Bibliography"/>
                      <w:rPr>
                        <w:noProof/>
                      </w:rPr>
                    </w:pPr>
                    <w:r>
                      <w:rPr>
                        <w:noProof/>
                      </w:rPr>
                      <w:t xml:space="preserve">[171] </w:t>
                    </w:r>
                  </w:p>
                </w:tc>
                <w:tc>
                  <w:tcPr>
                    <w:tcW w:w="4557" w:type="pct"/>
                    <w:hideMark/>
                  </w:tcPr>
                  <w:p w14:paraId="5D959338" w14:textId="77777777" w:rsidR="00580D52" w:rsidRDefault="00580D52">
                    <w:pPr>
                      <w:pStyle w:val="Bibliography"/>
                      <w:rPr>
                        <w:noProof/>
                      </w:rPr>
                    </w:pPr>
                    <w:r>
                      <w:rPr>
                        <w:noProof/>
                      </w:rPr>
                      <w:t xml:space="preserve">MOD, Joint Doctrine Puplication 2.00 - Understanding and Intelligence Support to Joint Operations, Shrivenham: DCDC, 2013. </w:t>
                    </w:r>
                  </w:p>
                </w:tc>
              </w:tr>
              <w:tr w:rsidR="00580D52" w14:paraId="6DA634E8" w14:textId="77777777" w:rsidTr="004E0DA5">
                <w:trPr>
                  <w:divId w:val="615908393"/>
                  <w:tblCellSpacing w:w="15" w:type="dxa"/>
                </w:trPr>
                <w:tc>
                  <w:tcPr>
                    <w:tcW w:w="390" w:type="pct"/>
                    <w:hideMark/>
                  </w:tcPr>
                  <w:p w14:paraId="32CDB602" w14:textId="77777777" w:rsidR="00580D52" w:rsidRDefault="00580D52">
                    <w:pPr>
                      <w:pStyle w:val="Bibliography"/>
                      <w:rPr>
                        <w:noProof/>
                      </w:rPr>
                    </w:pPr>
                    <w:r>
                      <w:rPr>
                        <w:noProof/>
                      </w:rPr>
                      <w:t xml:space="preserve">[172] </w:t>
                    </w:r>
                  </w:p>
                </w:tc>
                <w:tc>
                  <w:tcPr>
                    <w:tcW w:w="4557" w:type="pct"/>
                    <w:hideMark/>
                  </w:tcPr>
                  <w:p w14:paraId="18CC38A8" w14:textId="77777777" w:rsidR="00580D52" w:rsidRDefault="00580D52">
                    <w:pPr>
                      <w:pStyle w:val="Bibliography"/>
                      <w:rPr>
                        <w:noProof/>
                      </w:rPr>
                    </w:pPr>
                    <w:r>
                      <w:rPr>
                        <w:noProof/>
                      </w:rPr>
                      <w:t xml:space="preserve">M. K. Sparrow, “Network vulnerabilities and strategic intelligence in law enforcement,” </w:t>
                    </w:r>
                    <w:r>
                      <w:rPr>
                        <w:i/>
                        <w:iCs/>
                        <w:noProof/>
                      </w:rPr>
                      <w:t xml:space="preserve">International Journal of Intelligence and CounterIntelligence, </w:t>
                    </w:r>
                    <w:r>
                      <w:rPr>
                        <w:noProof/>
                      </w:rPr>
                      <w:t xml:space="preserve">vol. 5, no. 3, pp. 255-274, 1991. </w:t>
                    </w:r>
                  </w:p>
                </w:tc>
              </w:tr>
              <w:tr w:rsidR="00580D52" w14:paraId="636E9C25" w14:textId="77777777" w:rsidTr="004E0DA5">
                <w:trPr>
                  <w:divId w:val="615908393"/>
                  <w:tblCellSpacing w:w="15" w:type="dxa"/>
                </w:trPr>
                <w:tc>
                  <w:tcPr>
                    <w:tcW w:w="390" w:type="pct"/>
                    <w:hideMark/>
                  </w:tcPr>
                  <w:p w14:paraId="1C48AB1C" w14:textId="77777777" w:rsidR="00580D52" w:rsidRDefault="00580D52">
                    <w:pPr>
                      <w:pStyle w:val="Bibliography"/>
                      <w:rPr>
                        <w:noProof/>
                      </w:rPr>
                    </w:pPr>
                    <w:r>
                      <w:rPr>
                        <w:noProof/>
                      </w:rPr>
                      <w:t xml:space="preserve">[173] </w:t>
                    </w:r>
                  </w:p>
                </w:tc>
                <w:tc>
                  <w:tcPr>
                    <w:tcW w:w="4557" w:type="pct"/>
                    <w:hideMark/>
                  </w:tcPr>
                  <w:p w14:paraId="2AD90A58" w14:textId="77777777" w:rsidR="00580D52" w:rsidRDefault="00580D52">
                    <w:pPr>
                      <w:pStyle w:val="Bibliography"/>
                      <w:rPr>
                        <w:noProof/>
                      </w:rPr>
                    </w:pPr>
                    <w:r>
                      <w:rPr>
                        <w:noProof/>
                      </w:rPr>
                      <w:t>P. C. Nolin, “Countering the Afghan Insurgency: Low-Tech Threats, High-Tech Solutions,” NATO International Secretariat, Romania, 2011.</w:t>
                    </w:r>
                  </w:p>
                </w:tc>
              </w:tr>
              <w:tr w:rsidR="00580D52" w14:paraId="5BDFD443" w14:textId="77777777" w:rsidTr="004E0DA5">
                <w:trPr>
                  <w:divId w:val="615908393"/>
                  <w:tblCellSpacing w:w="15" w:type="dxa"/>
                </w:trPr>
                <w:tc>
                  <w:tcPr>
                    <w:tcW w:w="390" w:type="pct"/>
                    <w:hideMark/>
                  </w:tcPr>
                  <w:p w14:paraId="256930E7" w14:textId="77777777" w:rsidR="00580D52" w:rsidRDefault="00580D52">
                    <w:pPr>
                      <w:pStyle w:val="Bibliography"/>
                      <w:rPr>
                        <w:noProof/>
                      </w:rPr>
                    </w:pPr>
                    <w:r>
                      <w:rPr>
                        <w:noProof/>
                      </w:rPr>
                      <w:t xml:space="preserve">[174] </w:t>
                    </w:r>
                  </w:p>
                </w:tc>
                <w:tc>
                  <w:tcPr>
                    <w:tcW w:w="4557" w:type="pct"/>
                    <w:hideMark/>
                  </w:tcPr>
                  <w:p w14:paraId="4F85D240" w14:textId="77777777" w:rsidR="00580D52" w:rsidRDefault="00580D52">
                    <w:pPr>
                      <w:pStyle w:val="Bibliography"/>
                      <w:rPr>
                        <w:noProof/>
                      </w:rPr>
                    </w:pPr>
                    <w:r>
                      <w:rPr>
                        <w:noProof/>
                      </w:rPr>
                      <w:t>O. Guiyranan, L. Montanaro and T. Raty, “European security assistance. The search for stability in the Sahel.,” Saferworld, London, 2021.</w:t>
                    </w:r>
                  </w:p>
                </w:tc>
              </w:tr>
              <w:tr w:rsidR="00580D52" w14:paraId="07D41F2F" w14:textId="77777777" w:rsidTr="004E0DA5">
                <w:trPr>
                  <w:divId w:val="615908393"/>
                  <w:tblCellSpacing w:w="15" w:type="dxa"/>
                </w:trPr>
                <w:tc>
                  <w:tcPr>
                    <w:tcW w:w="390" w:type="pct"/>
                    <w:hideMark/>
                  </w:tcPr>
                  <w:p w14:paraId="34DF0793" w14:textId="77777777" w:rsidR="00580D52" w:rsidRDefault="00580D52">
                    <w:pPr>
                      <w:pStyle w:val="Bibliography"/>
                      <w:rPr>
                        <w:noProof/>
                      </w:rPr>
                    </w:pPr>
                    <w:r>
                      <w:rPr>
                        <w:noProof/>
                      </w:rPr>
                      <w:t xml:space="preserve">[175] </w:t>
                    </w:r>
                  </w:p>
                </w:tc>
                <w:tc>
                  <w:tcPr>
                    <w:tcW w:w="4557" w:type="pct"/>
                    <w:hideMark/>
                  </w:tcPr>
                  <w:p w14:paraId="6B326831" w14:textId="77777777" w:rsidR="00580D52" w:rsidRDefault="00580D52">
                    <w:pPr>
                      <w:pStyle w:val="Bibliography"/>
                      <w:rPr>
                        <w:noProof/>
                      </w:rPr>
                    </w:pPr>
                    <w:r>
                      <w:rPr>
                        <w:noProof/>
                      </w:rPr>
                      <w:t xml:space="preserve">D. D. Woods and E. Hollnagel, Joint Cognitive Systems: Patterns in Cognitive Systems Engineering, Boca Raton, FL: Taylor &amp; Francis, 2006. </w:t>
                    </w:r>
                  </w:p>
                </w:tc>
              </w:tr>
              <w:tr w:rsidR="00580D52" w14:paraId="7EDE3189" w14:textId="77777777" w:rsidTr="004E0DA5">
                <w:trPr>
                  <w:divId w:val="615908393"/>
                  <w:tblCellSpacing w:w="15" w:type="dxa"/>
                </w:trPr>
                <w:tc>
                  <w:tcPr>
                    <w:tcW w:w="390" w:type="pct"/>
                    <w:hideMark/>
                  </w:tcPr>
                  <w:p w14:paraId="6FBCF975" w14:textId="77777777" w:rsidR="00580D52" w:rsidRDefault="00580D52">
                    <w:pPr>
                      <w:pStyle w:val="Bibliography"/>
                      <w:rPr>
                        <w:noProof/>
                      </w:rPr>
                    </w:pPr>
                    <w:r>
                      <w:rPr>
                        <w:noProof/>
                      </w:rPr>
                      <w:t xml:space="preserve">[176] </w:t>
                    </w:r>
                  </w:p>
                </w:tc>
                <w:tc>
                  <w:tcPr>
                    <w:tcW w:w="4557" w:type="pct"/>
                    <w:hideMark/>
                  </w:tcPr>
                  <w:p w14:paraId="3FBADDDD" w14:textId="77777777" w:rsidR="00580D52" w:rsidRDefault="00580D52">
                    <w:pPr>
                      <w:pStyle w:val="Bibliography"/>
                      <w:rPr>
                        <w:noProof/>
                      </w:rPr>
                    </w:pPr>
                    <w:r>
                      <w:rPr>
                        <w:noProof/>
                      </w:rPr>
                      <w:t xml:space="preserve">G. Margolis, “The Lack of HUMINT: A Recurring Intelligence Problem,” </w:t>
                    </w:r>
                    <w:r>
                      <w:rPr>
                        <w:i/>
                        <w:iCs/>
                        <w:noProof/>
                      </w:rPr>
                      <w:t xml:space="preserve">Global Security Studies, </w:t>
                    </w:r>
                    <w:r>
                      <w:rPr>
                        <w:noProof/>
                      </w:rPr>
                      <w:t xml:space="preserve">vol. 4, no. 2, pp. 43 - 60, 2013. </w:t>
                    </w:r>
                  </w:p>
                </w:tc>
              </w:tr>
              <w:tr w:rsidR="00580D52" w14:paraId="72CA16CA" w14:textId="77777777" w:rsidTr="004E0DA5">
                <w:trPr>
                  <w:divId w:val="615908393"/>
                  <w:tblCellSpacing w:w="15" w:type="dxa"/>
                </w:trPr>
                <w:tc>
                  <w:tcPr>
                    <w:tcW w:w="390" w:type="pct"/>
                    <w:hideMark/>
                  </w:tcPr>
                  <w:p w14:paraId="2D1F5533" w14:textId="77777777" w:rsidR="00580D52" w:rsidRDefault="00580D52">
                    <w:pPr>
                      <w:pStyle w:val="Bibliography"/>
                      <w:rPr>
                        <w:noProof/>
                      </w:rPr>
                    </w:pPr>
                    <w:r>
                      <w:rPr>
                        <w:noProof/>
                      </w:rPr>
                      <w:t xml:space="preserve">[177] </w:t>
                    </w:r>
                  </w:p>
                </w:tc>
                <w:tc>
                  <w:tcPr>
                    <w:tcW w:w="4557" w:type="pct"/>
                    <w:hideMark/>
                  </w:tcPr>
                  <w:p w14:paraId="261445E5" w14:textId="77777777" w:rsidR="00580D52" w:rsidRDefault="00580D52">
                    <w:pPr>
                      <w:pStyle w:val="Bibliography"/>
                      <w:rPr>
                        <w:noProof/>
                      </w:rPr>
                    </w:pPr>
                    <w:r>
                      <w:rPr>
                        <w:noProof/>
                      </w:rPr>
                      <w:t xml:space="preserve">E. W. Medina, “Roads of War: Paved Highways and the Rise of IED Attacks in Afghanistan,” </w:t>
                    </w:r>
                    <w:r>
                      <w:rPr>
                        <w:i/>
                        <w:iCs/>
                        <w:noProof/>
                      </w:rPr>
                      <w:t xml:space="preserve">CUREJ: College Undergraduate Research Electronic Journal, University of Pennsylvania, </w:t>
                    </w:r>
                    <w:r>
                      <w:rPr>
                        <w:noProof/>
                      </w:rPr>
                      <w:t xml:space="preserve">p. 22, 2011. </w:t>
                    </w:r>
                  </w:p>
                </w:tc>
              </w:tr>
              <w:tr w:rsidR="00580D52" w14:paraId="0679D2DB" w14:textId="77777777" w:rsidTr="004E0DA5">
                <w:trPr>
                  <w:divId w:val="615908393"/>
                  <w:tblCellSpacing w:w="15" w:type="dxa"/>
                </w:trPr>
                <w:tc>
                  <w:tcPr>
                    <w:tcW w:w="390" w:type="pct"/>
                    <w:hideMark/>
                  </w:tcPr>
                  <w:p w14:paraId="4DD930DA" w14:textId="77777777" w:rsidR="00580D52" w:rsidRDefault="00580D52">
                    <w:pPr>
                      <w:pStyle w:val="Bibliography"/>
                      <w:rPr>
                        <w:noProof/>
                      </w:rPr>
                    </w:pPr>
                    <w:r>
                      <w:rPr>
                        <w:noProof/>
                      </w:rPr>
                      <w:t xml:space="preserve">[178] </w:t>
                    </w:r>
                  </w:p>
                </w:tc>
                <w:tc>
                  <w:tcPr>
                    <w:tcW w:w="4557" w:type="pct"/>
                    <w:hideMark/>
                  </w:tcPr>
                  <w:p w14:paraId="20340393" w14:textId="77777777" w:rsidR="00580D52" w:rsidRDefault="00580D52">
                    <w:pPr>
                      <w:pStyle w:val="Bibliography"/>
                      <w:rPr>
                        <w:noProof/>
                      </w:rPr>
                    </w:pPr>
                    <w:r>
                      <w:rPr>
                        <w:noProof/>
                      </w:rPr>
                      <w:t xml:space="preserve">S. Rayment, Bomb Hunters: In Afghanistan with Britain’s Elite Bomb Disposal Unit, London: Harper Collins UK, 2011. </w:t>
                    </w:r>
                  </w:p>
                </w:tc>
              </w:tr>
              <w:tr w:rsidR="00580D52" w14:paraId="55D92FA1" w14:textId="77777777" w:rsidTr="004E0DA5">
                <w:trPr>
                  <w:divId w:val="615908393"/>
                  <w:tblCellSpacing w:w="15" w:type="dxa"/>
                </w:trPr>
                <w:tc>
                  <w:tcPr>
                    <w:tcW w:w="390" w:type="pct"/>
                    <w:hideMark/>
                  </w:tcPr>
                  <w:p w14:paraId="0A9AD4BC" w14:textId="77777777" w:rsidR="00580D52" w:rsidRDefault="00580D52">
                    <w:pPr>
                      <w:pStyle w:val="Bibliography"/>
                      <w:rPr>
                        <w:noProof/>
                      </w:rPr>
                    </w:pPr>
                    <w:r>
                      <w:rPr>
                        <w:noProof/>
                      </w:rPr>
                      <w:t xml:space="preserve">[179] </w:t>
                    </w:r>
                  </w:p>
                </w:tc>
                <w:tc>
                  <w:tcPr>
                    <w:tcW w:w="4557" w:type="pct"/>
                    <w:hideMark/>
                  </w:tcPr>
                  <w:p w14:paraId="70DFD41C" w14:textId="77777777" w:rsidR="00580D52" w:rsidRDefault="00580D52">
                    <w:pPr>
                      <w:pStyle w:val="Bibliography"/>
                      <w:rPr>
                        <w:noProof/>
                      </w:rPr>
                    </w:pPr>
                    <w:r>
                      <w:rPr>
                        <w:noProof/>
                      </w:rPr>
                      <w:t xml:space="preserve">S. Bauer, “Bureaucratic authority and the implementation of international treaties: Evidence from two convention secretariats,” in </w:t>
                    </w:r>
                    <w:r>
                      <w:rPr>
                        <w:i/>
                        <w:iCs/>
                        <w:noProof/>
                      </w:rPr>
                      <w:t>International Organizations and Implementation: Enforcers, managers, authorities?</w:t>
                    </w:r>
                    <w:r>
                      <w:rPr>
                        <w:noProof/>
                      </w:rPr>
                      <w:t>, London, Routledge, 2007, p. Chapter 5.</w:t>
                    </w:r>
                  </w:p>
                </w:tc>
              </w:tr>
              <w:tr w:rsidR="00580D52" w14:paraId="4C78831E" w14:textId="77777777" w:rsidTr="004E0DA5">
                <w:trPr>
                  <w:divId w:val="615908393"/>
                  <w:tblCellSpacing w:w="15" w:type="dxa"/>
                </w:trPr>
                <w:tc>
                  <w:tcPr>
                    <w:tcW w:w="390" w:type="pct"/>
                    <w:hideMark/>
                  </w:tcPr>
                  <w:p w14:paraId="08051E44" w14:textId="77777777" w:rsidR="00580D52" w:rsidRDefault="00580D52">
                    <w:pPr>
                      <w:pStyle w:val="Bibliography"/>
                      <w:rPr>
                        <w:noProof/>
                      </w:rPr>
                    </w:pPr>
                    <w:r>
                      <w:rPr>
                        <w:noProof/>
                      </w:rPr>
                      <w:t xml:space="preserve">[180] </w:t>
                    </w:r>
                  </w:p>
                </w:tc>
                <w:tc>
                  <w:tcPr>
                    <w:tcW w:w="4557" w:type="pct"/>
                    <w:hideMark/>
                  </w:tcPr>
                  <w:p w14:paraId="4766C3F6" w14:textId="77777777" w:rsidR="00580D52" w:rsidRDefault="00580D52">
                    <w:pPr>
                      <w:pStyle w:val="Bibliography"/>
                      <w:rPr>
                        <w:noProof/>
                      </w:rPr>
                    </w:pPr>
                    <w:r>
                      <w:rPr>
                        <w:noProof/>
                      </w:rPr>
                      <w:t xml:space="preserve">G. Shafer, Mathematical theory of evidence, Princeton, NJ: Princeton University Press, 1976. </w:t>
                    </w:r>
                  </w:p>
                </w:tc>
              </w:tr>
              <w:tr w:rsidR="00580D52" w14:paraId="4D320CA0" w14:textId="77777777" w:rsidTr="004E0DA5">
                <w:trPr>
                  <w:divId w:val="615908393"/>
                  <w:tblCellSpacing w:w="15" w:type="dxa"/>
                </w:trPr>
                <w:tc>
                  <w:tcPr>
                    <w:tcW w:w="390" w:type="pct"/>
                    <w:hideMark/>
                  </w:tcPr>
                  <w:p w14:paraId="464AEC11" w14:textId="77777777" w:rsidR="00580D52" w:rsidRDefault="00580D52">
                    <w:pPr>
                      <w:pStyle w:val="Bibliography"/>
                      <w:rPr>
                        <w:noProof/>
                      </w:rPr>
                    </w:pPr>
                    <w:r>
                      <w:rPr>
                        <w:noProof/>
                      </w:rPr>
                      <w:t xml:space="preserve">[181] </w:t>
                    </w:r>
                  </w:p>
                </w:tc>
                <w:tc>
                  <w:tcPr>
                    <w:tcW w:w="4557" w:type="pct"/>
                    <w:hideMark/>
                  </w:tcPr>
                  <w:p w14:paraId="434F1DAB" w14:textId="77777777" w:rsidR="00580D52" w:rsidRDefault="00580D52">
                    <w:pPr>
                      <w:pStyle w:val="Bibliography"/>
                      <w:rPr>
                        <w:noProof/>
                      </w:rPr>
                    </w:pPr>
                    <w:r>
                      <w:rPr>
                        <w:noProof/>
                      </w:rPr>
                      <w:t xml:space="preserve">H. W. Rittel and M. M. Webber, “Dilemmas in a general theory of planning,” </w:t>
                    </w:r>
                    <w:r>
                      <w:rPr>
                        <w:i/>
                        <w:iCs/>
                        <w:noProof/>
                      </w:rPr>
                      <w:t xml:space="preserve">Policy Sciences, </w:t>
                    </w:r>
                    <w:r>
                      <w:rPr>
                        <w:noProof/>
                      </w:rPr>
                      <w:t xml:space="preserve">vol. 4, pp. 155-169, 1973. </w:t>
                    </w:r>
                  </w:p>
                </w:tc>
              </w:tr>
              <w:tr w:rsidR="00580D52" w14:paraId="0CADE491" w14:textId="77777777" w:rsidTr="004E0DA5">
                <w:trPr>
                  <w:divId w:val="615908393"/>
                  <w:tblCellSpacing w:w="15" w:type="dxa"/>
                </w:trPr>
                <w:tc>
                  <w:tcPr>
                    <w:tcW w:w="390" w:type="pct"/>
                    <w:hideMark/>
                  </w:tcPr>
                  <w:p w14:paraId="141B385C" w14:textId="77777777" w:rsidR="00580D52" w:rsidRDefault="00580D52">
                    <w:pPr>
                      <w:pStyle w:val="Bibliography"/>
                      <w:rPr>
                        <w:noProof/>
                      </w:rPr>
                    </w:pPr>
                    <w:r>
                      <w:rPr>
                        <w:noProof/>
                      </w:rPr>
                      <w:t xml:space="preserve">[182] </w:t>
                    </w:r>
                  </w:p>
                </w:tc>
                <w:tc>
                  <w:tcPr>
                    <w:tcW w:w="4557" w:type="pct"/>
                    <w:hideMark/>
                  </w:tcPr>
                  <w:p w14:paraId="734DD9EA" w14:textId="77777777" w:rsidR="00580D52" w:rsidRDefault="00580D52">
                    <w:pPr>
                      <w:pStyle w:val="Bibliography"/>
                      <w:rPr>
                        <w:noProof/>
                      </w:rPr>
                    </w:pPr>
                    <w:r>
                      <w:rPr>
                        <w:noProof/>
                      </w:rPr>
                      <w:t xml:space="preserve">H. Koen, H. Roodt and J. P. de Villiers, “System-level causal modelling of widespread resource plundering: Acting on the rhino poaching catastrophe,” </w:t>
                    </w:r>
                    <w:r>
                      <w:rPr>
                        <w:i/>
                        <w:iCs/>
                        <w:noProof/>
                      </w:rPr>
                      <w:t xml:space="preserve">Futures, </w:t>
                    </w:r>
                    <w:r>
                      <w:rPr>
                        <w:noProof/>
                      </w:rPr>
                      <w:t xml:space="preserve">no. 93(2017), pp. 102-114, 31 May 2017. </w:t>
                    </w:r>
                  </w:p>
                </w:tc>
              </w:tr>
              <w:tr w:rsidR="00580D52" w14:paraId="5DA67015" w14:textId="77777777" w:rsidTr="004E0DA5">
                <w:trPr>
                  <w:divId w:val="615908393"/>
                  <w:tblCellSpacing w:w="15" w:type="dxa"/>
                </w:trPr>
                <w:tc>
                  <w:tcPr>
                    <w:tcW w:w="390" w:type="pct"/>
                    <w:hideMark/>
                  </w:tcPr>
                  <w:p w14:paraId="06263A37" w14:textId="77777777" w:rsidR="00580D52" w:rsidRDefault="00580D52">
                    <w:pPr>
                      <w:pStyle w:val="Bibliography"/>
                      <w:rPr>
                        <w:noProof/>
                      </w:rPr>
                    </w:pPr>
                    <w:r>
                      <w:rPr>
                        <w:noProof/>
                      </w:rPr>
                      <w:t xml:space="preserve">[183] </w:t>
                    </w:r>
                  </w:p>
                </w:tc>
                <w:tc>
                  <w:tcPr>
                    <w:tcW w:w="4557" w:type="pct"/>
                    <w:hideMark/>
                  </w:tcPr>
                  <w:p w14:paraId="0393F18D" w14:textId="77777777" w:rsidR="00580D52" w:rsidRDefault="00580D52">
                    <w:pPr>
                      <w:pStyle w:val="Bibliography"/>
                      <w:rPr>
                        <w:noProof/>
                      </w:rPr>
                    </w:pPr>
                    <w:r>
                      <w:rPr>
                        <w:noProof/>
                      </w:rPr>
                      <w:t xml:space="preserve">M. Goldszmidt and J. Pearl, “Qualitative probabilities for default reasoning, belief revision and causal modeling,” </w:t>
                    </w:r>
                    <w:r>
                      <w:rPr>
                        <w:i/>
                        <w:iCs/>
                        <w:noProof/>
                      </w:rPr>
                      <w:t xml:space="preserve">Artificial Intelligence, </w:t>
                    </w:r>
                    <w:r>
                      <w:rPr>
                        <w:noProof/>
                      </w:rPr>
                      <w:t xml:space="preserve">vol. 84, no. (1-2), pp. 57-112, 1996. </w:t>
                    </w:r>
                  </w:p>
                </w:tc>
              </w:tr>
              <w:tr w:rsidR="00580D52" w14:paraId="0A862308" w14:textId="77777777" w:rsidTr="004E0DA5">
                <w:trPr>
                  <w:divId w:val="615908393"/>
                  <w:tblCellSpacing w:w="15" w:type="dxa"/>
                </w:trPr>
                <w:tc>
                  <w:tcPr>
                    <w:tcW w:w="390" w:type="pct"/>
                    <w:hideMark/>
                  </w:tcPr>
                  <w:p w14:paraId="5526C8DE" w14:textId="77777777" w:rsidR="00580D52" w:rsidRDefault="00580D52">
                    <w:pPr>
                      <w:pStyle w:val="Bibliography"/>
                      <w:rPr>
                        <w:noProof/>
                      </w:rPr>
                    </w:pPr>
                    <w:r>
                      <w:rPr>
                        <w:noProof/>
                      </w:rPr>
                      <w:t xml:space="preserve">[184] </w:t>
                    </w:r>
                  </w:p>
                </w:tc>
                <w:tc>
                  <w:tcPr>
                    <w:tcW w:w="4557" w:type="pct"/>
                    <w:hideMark/>
                  </w:tcPr>
                  <w:p w14:paraId="4BF4D46C" w14:textId="77777777" w:rsidR="00580D52" w:rsidRDefault="00580D52">
                    <w:pPr>
                      <w:pStyle w:val="Bibliography"/>
                      <w:rPr>
                        <w:noProof/>
                      </w:rPr>
                    </w:pPr>
                    <w:r>
                      <w:rPr>
                        <w:noProof/>
                      </w:rPr>
                      <w:t>United Nations Security Council, “United Nations Security Council Resolution 2482 (2019),” UNSC, New York, 2019.</w:t>
                    </w:r>
                  </w:p>
                </w:tc>
              </w:tr>
              <w:tr w:rsidR="00580D52" w14:paraId="36032062" w14:textId="77777777" w:rsidTr="004E0DA5">
                <w:trPr>
                  <w:divId w:val="615908393"/>
                  <w:tblCellSpacing w:w="15" w:type="dxa"/>
                </w:trPr>
                <w:tc>
                  <w:tcPr>
                    <w:tcW w:w="390" w:type="pct"/>
                    <w:hideMark/>
                  </w:tcPr>
                  <w:p w14:paraId="56FA9DAE" w14:textId="77777777" w:rsidR="00580D52" w:rsidRDefault="00580D52">
                    <w:pPr>
                      <w:pStyle w:val="Bibliography"/>
                      <w:rPr>
                        <w:noProof/>
                      </w:rPr>
                    </w:pPr>
                    <w:r>
                      <w:rPr>
                        <w:noProof/>
                      </w:rPr>
                      <w:t xml:space="preserve">[185] </w:t>
                    </w:r>
                  </w:p>
                </w:tc>
                <w:tc>
                  <w:tcPr>
                    <w:tcW w:w="4557" w:type="pct"/>
                    <w:hideMark/>
                  </w:tcPr>
                  <w:p w14:paraId="678009C1" w14:textId="77777777" w:rsidR="00580D52" w:rsidRDefault="00580D52">
                    <w:pPr>
                      <w:pStyle w:val="Bibliography"/>
                      <w:rPr>
                        <w:noProof/>
                      </w:rPr>
                    </w:pPr>
                    <w:r>
                      <w:rPr>
                        <w:noProof/>
                      </w:rPr>
                      <w:t xml:space="preserve">R. Paris, “Human Security: A Paradigm Shift, or Hot Air?,” </w:t>
                    </w:r>
                    <w:r>
                      <w:rPr>
                        <w:i/>
                        <w:iCs/>
                        <w:noProof/>
                      </w:rPr>
                      <w:t xml:space="preserve">International Security, </w:t>
                    </w:r>
                    <w:r>
                      <w:rPr>
                        <w:noProof/>
                      </w:rPr>
                      <w:t xml:space="preserve">vol. 26, no. 2, pp. 87 - 102, 2001. </w:t>
                    </w:r>
                  </w:p>
                </w:tc>
              </w:tr>
              <w:tr w:rsidR="00580D52" w14:paraId="6B28AC5B" w14:textId="77777777" w:rsidTr="004E0DA5">
                <w:trPr>
                  <w:divId w:val="615908393"/>
                  <w:tblCellSpacing w:w="15" w:type="dxa"/>
                </w:trPr>
                <w:tc>
                  <w:tcPr>
                    <w:tcW w:w="390" w:type="pct"/>
                    <w:hideMark/>
                  </w:tcPr>
                  <w:p w14:paraId="30FE1F54" w14:textId="77777777" w:rsidR="00580D52" w:rsidRDefault="00580D52">
                    <w:pPr>
                      <w:pStyle w:val="Bibliography"/>
                      <w:rPr>
                        <w:noProof/>
                      </w:rPr>
                    </w:pPr>
                    <w:r>
                      <w:rPr>
                        <w:noProof/>
                      </w:rPr>
                      <w:t xml:space="preserve">[186] </w:t>
                    </w:r>
                  </w:p>
                </w:tc>
                <w:tc>
                  <w:tcPr>
                    <w:tcW w:w="4557" w:type="pct"/>
                    <w:hideMark/>
                  </w:tcPr>
                  <w:p w14:paraId="2004972F" w14:textId="77777777" w:rsidR="00580D52" w:rsidRDefault="00580D52">
                    <w:pPr>
                      <w:pStyle w:val="Bibliography"/>
                      <w:rPr>
                        <w:noProof/>
                      </w:rPr>
                    </w:pPr>
                    <w:r>
                      <w:rPr>
                        <w:noProof/>
                      </w:rPr>
                      <w:t>Institute for Economics &amp; Peace, “Global Terrorism Index 2022: Measuring the Impact of Terrorism,” 11 March 2022. [Online]. Available: http://visionofhumanity.org/reports. [Accessed May 2022].</w:t>
                    </w:r>
                  </w:p>
                </w:tc>
              </w:tr>
              <w:tr w:rsidR="00580D52" w14:paraId="0CFAE61F" w14:textId="77777777" w:rsidTr="004E0DA5">
                <w:trPr>
                  <w:divId w:val="615908393"/>
                  <w:tblCellSpacing w:w="15" w:type="dxa"/>
                </w:trPr>
                <w:tc>
                  <w:tcPr>
                    <w:tcW w:w="390" w:type="pct"/>
                    <w:hideMark/>
                  </w:tcPr>
                  <w:p w14:paraId="12690770" w14:textId="77777777" w:rsidR="00580D52" w:rsidRDefault="00580D52">
                    <w:pPr>
                      <w:pStyle w:val="Bibliography"/>
                      <w:rPr>
                        <w:noProof/>
                      </w:rPr>
                    </w:pPr>
                    <w:r>
                      <w:rPr>
                        <w:noProof/>
                      </w:rPr>
                      <w:t xml:space="preserve">[187] </w:t>
                    </w:r>
                  </w:p>
                </w:tc>
                <w:tc>
                  <w:tcPr>
                    <w:tcW w:w="4557" w:type="pct"/>
                    <w:hideMark/>
                  </w:tcPr>
                  <w:p w14:paraId="624F0836" w14:textId="77777777" w:rsidR="00580D52" w:rsidRDefault="00580D52">
                    <w:pPr>
                      <w:pStyle w:val="Bibliography"/>
                      <w:rPr>
                        <w:noProof/>
                      </w:rPr>
                    </w:pPr>
                    <w:r>
                      <w:rPr>
                        <w:noProof/>
                      </w:rPr>
                      <w:t>Institute for Economics &amp; Peace, “Global Peace Index 2021: Measuring Peace in a Complex World,” 01 June 2021. [Online]. Available: http://visionofhumanity.org/reports. [Accessed September 2021].</w:t>
                    </w:r>
                  </w:p>
                </w:tc>
              </w:tr>
              <w:tr w:rsidR="00580D52" w14:paraId="75C6D526" w14:textId="77777777" w:rsidTr="004E0DA5">
                <w:trPr>
                  <w:divId w:val="615908393"/>
                  <w:tblCellSpacing w:w="15" w:type="dxa"/>
                </w:trPr>
                <w:tc>
                  <w:tcPr>
                    <w:tcW w:w="390" w:type="pct"/>
                    <w:hideMark/>
                  </w:tcPr>
                  <w:p w14:paraId="105AF953" w14:textId="77777777" w:rsidR="00580D52" w:rsidRDefault="00580D52">
                    <w:pPr>
                      <w:pStyle w:val="Bibliography"/>
                      <w:rPr>
                        <w:noProof/>
                      </w:rPr>
                    </w:pPr>
                    <w:r>
                      <w:rPr>
                        <w:noProof/>
                      </w:rPr>
                      <w:t xml:space="preserve">[188] </w:t>
                    </w:r>
                  </w:p>
                </w:tc>
                <w:tc>
                  <w:tcPr>
                    <w:tcW w:w="4557" w:type="pct"/>
                    <w:hideMark/>
                  </w:tcPr>
                  <w:p w14:paraId="0D1B9243" w14:textId="77777777" w:rsidR="00580D52" w:rsidRDefault="00580D52">
                    <w:pPr>
                      <w:pStyle w:val="Bibliography"/>
                      <w:rPr>
                        <w:noProof/>
                      </w:rPr>
                    </w:pPr>
                    <w:r>
                      <w:rPr>
                        <w:noProof/>
                      </w:rPr>
                      <w:t>Transparency International, “Corruption Perceptions Index 2021,” 31 December 2021. [Online]. Available: https://www.transparency.org/en/cpi/2021. [Accessed April 2022].</w:t>
                    </w:r>
                  </w:p>
                </w:tc>
              </w:tr>
              <w:tr w:rsidR="00580D52" w14:paraId="377D2EC7" w14:textId="77777777" w:rsidTr="004E0DA5">
                <w:trPr>
                  <w:divId w:val="615908393"/>
                  <w:tblCellSpacing w:w="15" w:type="dxa"/>
                </w:trPr>
                <w:tc>
                  <w:tcPr>
                    <w:tcW w:w="390" w:type="pct"/>
                    <w:hideMark/>
                  </w:tcPr>
                  <w:p w14:paraId="67EC1793" w14:textId="77777777" w:rsidR="00580D52" w:rsidRDefault="00580D52">
                    <w:pPr>
                      <w:pStyle w:val="Bibliography"/>
                      <w:rPr>
                        <w:noProof/>
                      </w:rPr>
                    </w:pPr>
                    <w:r>
                      <w:rPr>
                        <w:noProof/>
                      </w:rPr>
                      <w:t xml:space="preserve">[189] </w:t>
                    </w:r>
                  </w:p>
                </w:tc>
                <w:tc>
                  <w:tcPr>
                    <w:tcW w:w="4557" w:type="pct"/>
                    <w:hideMark/>
                  </w:tcPr>
                  <w:p w14:paraId="67515D82" w14:textId="77777777" w:rsidR="00580D52" w:rsidRDefault="00580D52">
                    <w:pPr>
                      <w:pStyle w:val="Bibliography"/>
                      <w:rPr>
                        <w:noProof/>
                      </w:rPr>
                    </w:pPr>
                    <w:r>
                      <w:rPr>
                        <w:noProof/>
                      </w:rPr>
                      <w:t xml:space="preserve">T. L. Francis, “A dynamic model of corruption deterrence,” </w:t>
                    </w:r>
                    <w:r>
                      <w:rPr>
                        <w:i/>
                        <w:iCs/>
                        <w:noProof/>
                      </w:rPr>
                      <w:t xml:space="preserve">Journal of Public Economics, </w:t>
                    </w:r>
                    <w:r>
                      <w:rPr>
                        <w:noProof/>
                      </w:rPr>
                      <w:t xml:space="preserve">vol. 31, pp. 215-236, 1986. </w:t>
                    </w:r>
                  </w:p>
                </w:tc>
              </w:tr>
              <w:tr w:rsidR="00580D52" w14:paraId="1E98F727" w14:textId="77777777" w:rsidTr="004E0DA5">
                <w:trPr>
                  <w:divId w:val="615908393"/>
                  <w:tblCellSpacing w:w="15" w:type="dxa"/>
                </w:trPr>
                <w:tc>
                  <w:tcPr>
                    <w:tcW w:w="390" w:type="pct"/>
                    <w:hideMark/>
                  </w:tcPr>
                  <w:p w14:paraId="58784702" w14:textId="77777777" w:rsidR="00580D52" w:rsidRDefault="00580D52">
                    <w:pPr>
                      <w:pStyle w:val="Bibliography"/>
                      <w:rPr>
                        <w:noProof/>
                      </w:rPr>
                    </w:pPr>
                    <w:r>
                      <w:rPr>
                        <w:noProof/>
                      </w:rPr>
                      <w:t xml:space="preserve">[190] </w:t>
                    </w:r>
                  </w:p>
                </w:tc>
                <w:tc>
                  <w:tcPr>
                    <w:tcW w:w="4557" w:type="pct"/>
                    <w:hideMark/>
                  </w:tcPr>
                  <w:p w14:paraId="1948F2D8" w14:textId="77777777" w:rsidR="00580D52" w:rsidRDefault="00580D52">
                    <w:pPr>
                      <w:pStyle w:val="Bibliography"/>
                      <w:rPr>
                        <w:noProof/>
                      </w:rPr>
                    </w:pPr>
                    <w:r>
                      <w:rPr>
                        <w:noProof/>
                      </w:rPr>
                      <w:t>Bertelsmann Stifftung, “The transformation index 2022,” 01 May 2022. [Online]. Available: https://bti-project.org/en/?&amp;cb=00000. [Accessed May 2022].</w:t>
                    </w:r>
                  </w:p>
                </w:tc>
              </w:tr>
              <w:tr w:rsidR="00580D52" w14:paraId="21612A6D" w14:textId="77777777" w:rsidTr="004E0DA5">
                <w:trPr>
                  <w:divId w:val="615908393"/>
                  <w:tblCellSpacing w:w="15" w:type="dxa"/>
                </w:trPr>
                <w:tc>
                  <w:tcPr>
                    <w:tcW w:w="390" w:type="pct"/>
                    <w:hideMark/>
                  </w:tcPr>
                  <w:p w14:paraId="6D4E4CDC" w14:textId="77777777" w:rsidR="00580D52" w:rsidRDefault="00580D52">
                    <w:pPr>
                      <w:pStyle w:val="Bibliography"/>
                      <w:rPr>
                        <w:noProof/>
                      </w:rPr>
                    </w:pPr>
                    <w:r>
                      <w:rPr>
                        <w:noProof/>
                      </w:rPr>
                      <w:t xml:space="preserve">[191] </w:t>
                    </w:r>
                  </w:p>
                </w:tc>
                <w:tc>
                  <w:tcPr>
                    <w:tcW w:w="4557" w:type="pct"/>
                    <w:hideMark/>
                  </w:tcPr>
                  <w:p w14:paraId="6FE78EE0" w14:textId="77777777" w:rsidR="00580D52" w:rsidRDefault="00580D52">
                    <w:pPr>
                      <w:pStyle w:val="Bibliography"/>
                      <w:rPr>
                        <w:noProof/>
                      </w:rPr>
                    </w:pPr>
                    <w:r>
                      <w:rPr>
                        <w:noProof/>
                      </w:rPr>
                      <w:t xml:space="preserve">T. L. Beauchamp and J. F. Childress, Principles of biomedical ethics, Oxford: Oxford University Press, 2001. </w:t>
                    </w:r>
                  </w:p>
                </w:tc>
              </w:tr>
              <w:tr w:rsidR="00580D52" w14:paraId="5E94F316" w14:textId="77777777" w:rsidTr="004E0DA5">
                <w:trPr>
                  <w:divId w:val="615908393"/>
                  <w:tblCellSpacing w:w="15" w:type="dxa"/>
                </w:trPr>
                <w:tc>
                  <w:tcPr>
                    <w:tcW w:w="390" w:type="pct"/>
                    <w:hideMark/>
                  </w:tcPr>
                  <w:p w14:paraId="27A5659A" w14:textId="77777777" w:rsidR="00580D52" w:rsidRDefault="00580D52">
                    <w:pPr>
                      <w:pStyle w:val="Bibliography"/>
                      <w:rPr>
                        <w:noProof/>
                      </w:rPr>
                    </w:pPr>
                    <w:r>
                      <w:rPr>
                        <w:noProof/>
                      </w:rPr>
                      <w:t xml:space="preserve">[192] </w:t>
                    </w:r>
                  </w:p>
                </w:tc>
                <w:tc>
                  <w:tcPr>
                    <w:tcW w:w="4557" w:type="pct"/>
                    <w:hideMark/>
                  </w:tcPr>
                  <w:p w14:paraId="0F377BCC" w14:textId="77777777" w:rsidR="00580D52" w:rsidRDefault="00580D52">
                    <w:pPr>
                      <w:pStyle w:val="Bibliography"/>
                      <w:rPr>
                        <w:noProof/>
                      </w:rPr>
                    </w:pPr>
                    <w:r>
                      <w:rPr>
                        <w:noProof/>
                      </w:rPr>
                      <w:t xml:space="preserve">UNDP, UNDP Code of Ethics - Operating with Unwavering Integrity, New York: UNDP Ethics Department, 2017. </w:t>
                    </w:r>
                  </w:p>
                </w:tc>
              </w:tr>
              <w:tr w:rsidR="00580D52" w14:paraId="6BD6EE79" w14:textId="77777777" w:rsidTr="004E0DA5">
                <w:trPr>
                  <w:divId w:val="615908393"/>
                  <w:tblCellSpacing w:w="15" w:type="dxa"/>
                </w:trPr>
                <w:tc>
                  <w:tcPr>
                    <w:tcW w:w="390" w:type="pct"/>
                    <w:hideMark/>
                  </w:tcPr>
                  <w:p w14:paraId="133E72C1" w14:textId="77777777" w:rsidR="00580D52" w:rsidRDefault="00580D52">
                    <w:pPr>
                      <w:pStyle w:val="Bibliography"/>
                      <w:rPr>
                        <w:noProof/>
                      </w:rPr>
                    </w:pPr>
                    <w:r>
                      <w:rPr>
                        <w:noProof/>
                      </w:rPr>
                      <w:t xml:space="preserve">[193] </w:t>
                    </w:r>
                  </w:p>
                </w:tc>
                <w:tc>
                  <w:tcPr>
                    <w:tcW w:w="4557" w:type="pct"/>
                    <w:hideMark/>
                  </w:tcPr>
                  <w:p w14:paraId="5DC50ED5" w14:textId="77777777" w:rsidR="00580D52" w:rsidRDefault="00580D52">
                    <w:pPr>
                      <w:pStyle w:val="Bibliography"/>
                      <w:rPr>
                        <w:noProof/>
                      </w:rPr>
                    </w:pPr>
                    <w:r>
                      <w:rPr>
                        <w:noProof/>
                      </w:rPr>
                      <w:t xml:space="preserve">G. Clayton, S. J. Mason, V. Sticher and C. Wiehler, “Ceasefires in Intra-state Peace Processes,” </w:t>
                    </w:r>
                    <w:r>
                      <w:rPr>
                        <w:i/>
                        <w:iCs/>
                        <w:noProof/>
                      </w:rPr>
                      <w:t xml:space="preserve">CSS Analyses in Security Policy, </w:t>
                    </w:r>
                    <w:r>
                      <w:rPr>
                        <w:noProof/>
                      </w:rPr>
                      <w:t xml:space="preserve">no. 246, pp. 1-4, November 2019. </w:t>
                    </w:r>
                  </w:p>
                </w:tc>
              </w:tr>
              <w:tr w:rsidR="00580D52" w14:paraId="6B6AA7AC" w14:textId="77777777" w:rsidTr="004E0DA5">
                <w:trPr>
                  <w:divId w:val="615908393"/>
                  <w:tblCellSpacing w:w="15" w:type="dxa"/>
                </w:trPr>
                <w:tc>
                  <w:tcPr>
                    <w:tcW w:w="390" w:type="pct"/>
                    <w:hideMark/>
                  </w:tcPr>
                  <w:p w14:paraId="2F8783C8" w14:textId="77777777" w:rsidR="00580D52" w:rsidRDefault="00580D52">
                    <w:pPr>
                      <w:pStyle w:val="Bibliography"/>
                      <w:rPr>
                        <w:noProof/>
                      </w:rPr>
                    </w:pPr>
                    <w:r>
                      <w:rPr>
                        <w:noProof/>
                      </w:rPr>
                      <w:t xml:space="preserve">[194] </w:t>
                    </w:r>
                  </w:p>
                </w:tc>
                <w:tc>
                  <w:tcPr>
                    <w:tcW w:w="4557" w:type="pct"/>
                    <w:hideMark/>
                  </w:tcPr>
                  <w:p w14:paraId="7CD751D1" w14:textId="77777777" w:rsidR="00580D52" w:rsidRDefault="00580D52">
                    <w:pPr>
                      <w:pStyle w:val="Bibliography"/>
                      <w:rPr>
                        <w:noProof/>
                      </w:rPr>
                    </w:pPr>
                    <w:r>
                      <w:rPr>
                        <w:noProof/>
                      </w:rPr>
                      <w:t xml:space="preserve">J. Stacey, “Can there be a feminist ethnography?,” </w:t>
                    </w:r>
                    <w:r>
                      <w:rPr>
                        <w:i/>
                        <w:iCs/>
                        <w:noProof/>
                      </w:rPr>
                      <w:t xml:space="preserve">Women's Studies International Forum, </w:t>
                    </w:r>
                    <w:r>
                      <w:rPr>
                        <w:noProof/>
                      </w:rPr>
                      <w:t xml:space="preserve">vol. 11, no. 1, pp. 21 - 27, 1988. </w:t>
                    </w:r>
                  </w:p>
                </w:tc>
              </w:tr>
              <w:tr w:rsidR="00580D52" w14:paraId="3D096382" w14:textId="77777777" w:rsidTr="004E0DA5">
                <w:trPr>
                  <w:divId w:val="615908393"/>
                  <w:tblCellSpacing w:w="15" w:type="dxa"/>
                </w:trPr>
                <w:tc>
                  <w:tcPr>
                    <w:tcW w:w="390" w:type="pct"/>
                    <w:hideMark/>
                  </w:tcPr>
                  <w:p w14:paraId="75AF6F49" w14:textId="77777777" w:rsidR="00580D52" w:rsidRDefault="00580D52">
                    <w:pPr>
                      <w:pStyle w:val="Bibliography"/>
                      <w:rPr>
                        <w:noProof/>
                      </w:rPr>
                    </w:pPr>
                    <w:r>
                      <w:rPr>
                        <w:noProof/>
                      </w:rPr>
                      <w:t xml:space="preserve">[195] </w:t>
                    </w:r>
                  </w:p>
                </w:tc>
                <w:tc>
                  <w:tcPr>
                    <w:tcW w:w="4557" w:type="pct"/>
                    <w:hideMark/>
                  </w:tcPr>
                  <w:p w14:paraId="664D42D2" w14:textId="77777777" w:rsidR="00580D52" w:rsidRDefault="00580D52">
                    <w:pPr>
                      <w:pStyle w:val="Bibliography"/>
                      <w:rPr>
                        <w:noProof/>
                      </w:rPr>
                    </w:pPr>
                    <w:r>
                      <w:rPr>
                        <w:noProof/>
                      </w:rPr>
                      <w:t>Knomea, “Global ammonium nitrate (AN) production (tonnes),” 25 January 2021. [Online]. Available: https://knoema.com/atlas/topics/Agriculture/Fertilizers-Production-Quantity-in-Nutrients/Ammonium-nitrate-production. [Accessed May 2022].</w:t>
                    </w:r>
                  </w:p>
                </w:tc>
              </w:tr>
              <w:tr w:rsidR="00580D52" w14:paraId="1B0A3F83" w14:textId="77777777" w:rsidTr="004E0DA5">
                <w:trPr>
                  <w:divId w:val="615908393"/>
                  <w:tblCellSpacing w:w="15" w:type="dxa"/>
                </w:trPr>
                <w:tc>
                  <w:tcPr>
                    <w:tcW w:w="390" w:type="pct"/>
                    <w:hideMark/>
                  </w:tcPr>
                  <w:p w14:paraId="2C3B3750" w14:textId="77777777" w:rsidR="00580D52" w:rsidRDefault="00580D52">
                    <w:pPr>
                      <w:pStyle w:val="Bibliography"/>
                      <w:rPr>
                        <w:noProof/>
                      </w:rPr>
                    </w:pPr>
                    <w:r>
                      <w:rPr>
                        <w:noProof/>
                      </w:rPr>
                      <w:t xml:space="preserve">[196] </w:t>
                    </w:r>
                  </w:p>
                </w:tc>
                <w:tc>
                  <w:tcPr>
                    <w:tcW w:w="4557" w:type="pct"/>
                    <w:hideMark/>
                  </w:tcPr>
                  <w:p w14:paraId="76C5BDAB" w14:textId="77777777" w:rsidR="00580D52" w:rsidRDefault="00580D52">
                    <w:pPr>
                      <w:pStyle w:val="Bibliography"/>
                      <w:rPr>
                        <w:noProof/>
                      </w:rPr>
                    </w:pPr>
                    <w:r>
                      <w:rPr>
                        <w:noProof/>
                      </w:rPr>
                      <w:t xml:space="preserve">H. S. Sii, J. Wang and T. Ruxton, “Novel risk assessment techniques for maritime safety management system,” </w:t>
                    </w:r>
                    <w:r>
                      <w:rPr>
                        <w:i/>
                        <w:iCs/>
                        <w:noProof/>
                      </w:rPr>
                      <w:t xml:space="preserve">International Journal of Quality and Reliability Management, </w:t>
                    </w:r>
                    <w:r>
                      <w:rPr>
                        <w:noProof/>
                      </w:rPr>
                      <w:t xml:space="preserve">vol. 18, no. 9, pp. 982 - 999, 2001. </w:t>
                    </w:r>
                  </w:p>
                </w:tc>
              </w:tr>
              <w:tr w:rsidR="00580D52" w14:paraId="0A0577D0" w14:textId="77777777" w:rsidTr="004E0DA5">
                <w:trPr>
                  <w:divId w:val="615908393"/>
                  <w:tblCellSpacing w:w="15" w:type="dxa"/>
                </w:trPr>
                <w:tc>
                  <w:tcPr>
                    <w:tcW w:w="390" w:type="pct"/>
                    <w:hideMark/>
                  </w:tcPr>
                  <w:p w14:paraId="733337C3" w14:textId="77777777" w:rsidR="00580D52" w:rsidRDefault="00580D52">
                    <w:pPr>
                      <w:pStyle w:val="Bibliography"/>
                      <w:rPr>
                        <w:noProof/>
                      </w:rPr>
                    </w:pPr>
                    <w:r>
                      <w:rPr>
                        <w:noProof/>
                      </w:rPr>
                      <w:t xml:space="preserve">[197] </w:t>
                    </w:r>
                  </w:p>
                </w:tc>
                <w:tc>
                  <w:tcPr>
                    <w:tcW w:w="4557" w:type="pct"/>
                    <w:hideMark/>
                  </w:tcPr>
                  <w:p w14:paraId="0EEF365E" w14:textId="77777777" w:rsidR="00580D52" w:rsidRDefault="00580D52">
                    <w:pPr>
                      <w:pStyle w:val="Bibliography"/>
                      <w:rPr>
                        <w:noProof/>
                      </w:rPr>
                    </w:pPr>
                    <w:r>
                      <w:rPr>
                        <w:noProof/>
                      </w:rPr>
                      <w:t xml:space="preserve">M. Braglia, M. Frosolini and M. Montanari, “Fuzzy criticality assessment model for failure modes and effects analysis,” </w:t>
                    </w:r>
                    <w:r>
                      <w:rPr>
                        <w:i/>
                        <w:iCs/>
                        <w:noProof/>
                      </w:rPr>
                      <w:t xml:space="preserve">International Journal of Quality and Reliability Management, </w:t>
                    </w:r>
                    <w:r>
                      <w:rPr>
                        <w:noProof/>
                      </w:rPr>
                      <w:t xml:space="preserve">vol. 20, no. 4, pp. 503 - 524, 2003. </w:t>
                    </w:r>
                  </w:p>
                </w:tc>
              </w:tr>
              <w:tr w:rsidR="00580D52" w14:paraId="7280ED85" w14:textId="77777777" w:rsidTr="004E0DA5">
                <w:trPr>
                  <w:divId w:val="615908393"/>
                  <w:tblCellSpacing w:w="15" w:type="dxa"/>
                </w:trPr>
                <w:tc>
                  <w:tcPr>
                    <w:tcW w:w="390" w:type="pct"/>
                    <w:hideMark/>
                  </w:tcPr>
                  <w:p w14:paraId="0ED21ADE" w14:textId="77777777" w:rsidR="00580D52" w:rsidRDefault="00580D52">
                    <w:pPr>
                      <w:pStyle w:val="Bibliography"/>
                      <w:rPr>
                        <w:noProof/>
                      </w:rPr>
                    </w:pPr>
                    <w:r>
                      <w:rPr>
                        <w:noProof/>
                      </w:rPr>
                      <w:t xml:space="preserve">[198] </w:t>
                    </w:r>
                  </w:p>
                </w:tc>
                <w:tc>
                  <w:tcPr>
                    <w:tcW w:w="4557" w:type="pct"/>
                    <w:hideMark/>
                  </w:tcPr>
                  <w:p w14:paraId="2D5D61E2" w14:textId="77777777" w:rsidR="00580D52" w:rsidRDefault="00580D52">
                    <w:pPr>
                      <w:pStyle w:val="Bibliography"/>
                      <w:rPr>
                        <w:noProof/>
                      </w:rPr>
                    </w:pPr>
                    <w:r>
                      <w:rPr>
                        <w:noProof/>
                      </w:rPr>
                      <w:t xml:space="preserve">Z. L. Yang, J. Wang, S. Bonsall and Q. G. Fang, “Use of Fuzzy Evidential Reasoning in Maritime Security Assessment,” </w:t>
                    </w:r>
                    <w:r>
                      <w:rPr>
                        <w:i/>
                        <w:iCs/>
                        <w:noProof/>
                      </w:rPr>
                      <w:t xml:space="preserve">Risk Analysis, </w:t>
                    </w:r>
                    <w:r>
                      <w:rPr>
                        <w:noProof/>
                      </w:rPr>
                      <w:t xml:space="preserve">vol. 29, no. 1, pp. 95 - 120, 2009. </w:t>
                    </w:r>
                  </w:p>
                </w:tc>
              </w:tr>
              <w:tr w:rsidR="00580D52" w14:paraId="3A31281B" w14:textId="77777777" w:rsidTr="004E0DA5">
                <w:trPr>
                  <w:divId w:val="615908393"/>
                  <w:tblCellSpacing w:w="15" w:type="dxa"/>
                </w:trPr>
                <w:tc>
                  <w:tcPr>
                    <w:tcW w:w="390" w:type="pct"/>
                    <w:hideMark/>
                  </w:tcPr>
                  <w:p w14:paraId="57250006" w14:textId="77777777" w:rsidR="00580D52" w:rsidRDefault="00580D52">
                    <w:pPr>
                      <w:pStyle w:val="Bibliography"/>
                      <w:rPr>
                        <w:noProof/>
                      </w:rPr>
                    </w:pPr>
                    <w:r>
                      <w:rPr>
                        <w:noProof/>
                      </w:rPr>
                      <w:t xml:space="preserve">[199] </w:t>
                    </w:r>
                  </w:p>
                </w:tc>
                <w:tc>
                  <w:tcPr>
                    <w:tcW w:w="4557" w:type="pct"/>
                    <w:hideMark/>
                  </w:tcPr>
                  <w:p w14:paraId="417ED7FF" w14:textId="77777777" w:rsidR="00580D52" w:rsidRDefault="00580D52">
                    <w:pPr>
                      <w:pStyle w:val="Bibliography"/>
                      <w:rPr>
                        <w:noProof/>
                      </w:rPr>
                    </w:pPr>
                    <w:r>
                      <w:rPr>
                        <w:noProof/>
                      </w:rPr>
                      <w:t xml:space="preserve">X. Zhu, Z. Duren and W. H. Wong, “Modeling regulatory network topology improves genome-wide analyses of complex human traits,” </w:t>
                    </w:r>
                    <w:r>
                      <w:rPr>
                        <w:i/>
                        <w:iCs/>
                        <w:noProof/>
                      </w:rPr>
                      <w:t xml:space="preserve">Nature Communications, </w:t>
                    </w:r>
                    <w:r>
                      <w:rPr>
                        <w:noProof/>
                      </w:rPr>
                      <w:t xml:space="preserve">vol. 12, no. 2851, pp. 1 - 15, 14 May 2021. </w:t>
                    </w:r>
                  </w:p>
                </w:tc>
              </w:tr>
              <w:tr w:rsidR="00580D52" w14:paraId="5C3E4BDB" w14:textId="77777777" w:rsidTr="004E0DA5">
                <w:trPr>
                  <w:divId w:val="615908393"/>
                  <w:tblCellSpacing w:w="15" w:type="dxa"/>
                </w:trPr>
                <w:tc>
                  <w:tcPr>
                    <w:tcW w:w="390" w:type="pct"/>
                    <w:hideMark/>
                  </w:tcPr>
                  <w:p w14:paraId="0ADC5ED1" w14:textId="77777777" w:rsidR="00580D52" w:rsidRDefault="00580D52">
                    <w:pPr>
                      <w:pStyle w:val="Bibliography"/>
                      <w:rPr>
                        <w:noProof/>
                      </w:rPr>
                    </w:pPr>
                    <w:r>
                      <w:rPr>
                        <w:noProof/>
                      </w:rPr>
                      <w:t xml:space="preserve">[200] </w:t>
                    </w:r>
                  </w:p>
                </w:tc>
                <w:tc>
                  <w:tcPr>
                    <w:tcW w:w="4557" w:type="pct"/>
                    <w:hideMark/>
                  </w:tcPr>
                  <w:p w14:paraId="432E2495" w14:textId="77777777" w:rsidR="00580D52" w:rsidRDefault="00580D52">
                    <w:pPr>
                      <w:pStyle w:val="Bibliography"/>
                      <w:rPr>
                        <w:noProof/>
                      </w:rPr>
                    </w:pPr>
                    <w:r>
                      <w:rPr>
                        <w:noProof/>
                      </w:rPr>
                      <w:t xml:space="preserve">K. B. Korb and A. E. Nicholson, Bayesian Artificial Intelligence, vol. Second Edition, Boca Raton: CRC Press, 2011. </w:t>
                    </w:r>
                  </w:p>
                </w:tc>
              </w:tr>
              <w:tr w:rsidR="00580D52" w14:paraId="79AFA035" w14:textId="77777777" w:rsidTr="004E0DA5">
                <w:trPr>
                  <w:divId w:val="615908393"/>
                  <w:tblCellSpacing w:w="15" w:type="dxa"/>
                </w:trPr>
                <w:tc>
                  <w:tcPr>
                    <w:tcW w:w="390" w:type="pct"/>
                    <w:hideMark/>
                  </w:tcPr>
                  <w:p w14:paraId="5CF107B1" w14:textId="77777777" w:rsidR="00580D52" w:rsidRDefault="00580D52">
                    <w:pPr>
                      <w:pStyle w:val="Bibliography"/>
                      <w:rPr>
                        <w:noProof/>
                      </w:rPr>
                    </w:pPr>
                    <w:r>
                      <w:rPr>
                        <w:noProof/>
                      </w:rPr>
                      <w:t xml:space="preserve">[201] </w:t>
                    </w:r>
                  </w:p>
                </w:tc>
                <w:tc>
                  <w:tcPr>
                    <w:tcW w:w="4557" w:type="pct"/>
                    <w:hideMark/>
                  </w:tcPr>
                  <w:p w14:paraId="25C10A29" w14:textId="77777777" w:rsidR="00580D52" w:rsidRDefault="00580D52">
                    <w:pPr>
                      <w:pStyle w:val="Bibliography"/>
                      <w:rPr>
                        <w:noProof/>
                      </w:rPr>
                    </w:pPr>
                    <w:r>
                      <w:rPr>
                        <w:noProof/>
                      </w:rPr>
                      <w:t xml:space="preserve">K.-S. Chin, D.-W. Tang, J.-B. Yang, S. Y. Wong and H. Wang, “Assessing new product development project risk by Baysian network with systematic probability generation methodology,” </w:t>
                    </w:r>
                    <w:r>
                      <w:rPr>
                        <w:i/>
                        <w:iCs/>
                        <w:noProof/>
                      </w:rPr>
                      <w:t xml:space="preserve">Expert Systems with Applications, </w:t>
                    </w:r>
                    <w:r>
                      <w:rPr>
                        <w:noProof/>
                      </w:rPr>
                      <w:t xml:space="preserve">vol. 36, pp. 9879 - 9890, 2009. </w:t>
                    </w:r>
                  </w:p>
                </w:tc>
              </w:tr>
              <w:tr w:rsidR="00580D52" w14:paraId="200EEDBA" w14:textId="77777777" w:rsidTr="004E0DA5">
                <w:trPr>
                  <w:divId w:val="615908393"/>
                  <w:tblCellSpacing w:w="15" w:type="dxa"/>
                </w:trPr>
                <w:tc>
                  <w:tcPr>
                    <w:tcW w:w="390" w:type="pct"/>
                    <w:hideMark/>
                  </w:tcPr>
                  <w:p w14:paraId="61A1FEDF" w14:textId="77777777" w:rsidR="00580D52" w:rsidRDefault="00580D52">
                    <w:pPr>
                      <w:pStyle w:val="Bibliography"/>
                      <w:rPr>
                        <w:noProof/>
                      </w:rPr>
                    </w:pPr>
                    <w:r>
                      <w:rPr>
                        <w:noProof/>
                      </w:rPr>
                      <w:t xml:space="preserve">[202] </w:t>
                    </w:r>
                  </w:p>
                </w:tc>
                <w:tc>
                  <w:tcPr>
                    <w:tcW w:w="4557" w:type="pct"/>
                    <w:hideMark/>
                  </w:tcPr>
                  <w:p w14:paraId="1EBBA753" w14:textId="77777777" w:rsidR="00580D52" w:rsidRDefault="00580D52">
                    <w:pPr>
                      <w:pStyle w:val="Bibliography"/>
                      <w:rPr>
                        <w:noProof/>
                      </w:rPr>
                    </w:pPr>
                    <w:r>
                      <w:rPr>
                        <w:noProof/>
                      </w:rPr>
                      <w:t xml:space="preserve">D. Shalini Punithavathani, K. Sujatha and J. Mark Jain, “Surveillance of Anomaly and Misuse in Critical Networks to Counter Insider Threats Using Computational Intelligence,” </w:t>
                    </w:r>
                    <w:r>
                      <w:rPr>
                        <w:i/>
                        <w:iCs/>
                        <w:noProof/>
                      </w:rPr>
                      <w:t xml:space="preserve">Cluster Computing, </w:t>
                    </w:r>
                    <w:r>
                      <w:rPr>
                        <w:noProof/>
                      </w:rPr>
                      <w:t xml:space="preserve">vol. 18, pp. 435-451, 2015. </w:t>
                    </w:r>
                  </w:p>
                </w:tc>
              </w:tr>
              <w:tr w:rsidR="00580D52" w14:paraId="3B4E10E5" w14:textId="77777777" w:rsidTr="004E0DA5">
                <w:trPr>
                  <w:divId w:val="615908393"/>
                  <w:tblCellSpacing w:w="15" w:type="dxa"/>
                </w:trPr>
                <w:tc>
                  <w:tcPr>
                    <w:tcW w:w="390" w:type="pct"/>
                    <w:hideMark/>
                  </w:tcPr>
                  <w:p w14:paraId="77C2B27D" w14:textId="77777777" w:rsidR="00580D52" w:rsidRDefault="00580D52">
                    <w:pPr>
                      <w:pStyle w:val="Bibliography"/>
                      <w:rPr>
                        <w:noProof/>
                      </w:rPr>
                    </w:pPr>
                    <w:r>
                      <w:rPr>
                        <w:noProof/>
                      </w:rPr>
                      <w:t xml:space="preserve">[203] </w:t>
                    </w:r>
                  </w:p>
                </w:tc>
                <w:tc>
                  <w:tcPr>
                    <w:tcW w:w="4557" w:type="pct"/>
                    <w:hideMark/>
                  </w:tcPr>
                  <w:p w14:paraId="03464EEA" w14:textId="77777777" w:rsidR="00580D52" w:rsidRDefault="00580D52">
                    <w:pPr>
                      <w:pStyle w:val="Bibliography"/>
                      <w:rPr>
                        <w:noProof/>
                      </w:rPr>
                    </w:pPr>
                    <w:r>
                      <w:rPr>
                        <w:noProof/>
                      </w:rPr>
                      <w:t xml:space="preserve">B. Anderson, “Securing the supply chain - prevent cargo theft,” </w:t>
                    </w:r>
                    <w:r>
                      <w:rPr>
                        <w:i/>
                        <w:iCs/>
                        <w:noProof/>
                      </w:rPr>
                      <w:t xml:space="preserve">Security, </w:t>
                    </w:r>
                    <w:r>
                      <w:rPr>
                        <w:noProof/>
                      </w:rPr>
                      <w:t xml:space="preserve">vol. 44, no. 5, pp. 56-58, 2007. </w:t>
                    </w:r>
                  </w:p>
                </w:tc>
              </w:tr>
              <w:tr w:rsidR="00580D52" w14:paraId="04E2FE5E" w14:textId="77777777" w:rsidTr="004E0DA5">
                <w:trPr>
                  <w:divId w:val="615908393"/>
                  <w:tblCellSpacing w:w="15" w:type="dxa"/>
                </w:trPr>
                <w:tc>
                  <w:tcPr>
                    <w:tcW w:w="390" w:type="pct"/>
                    <w:hideMark/>
                  </w:tcPr>
                  <w:p w14:paraId="3CEAE946" w14:textId="77777777" w:rsidR="00580D52" w:rsidRDefault="00580D52">
                    <w:pPr>
                      <w:pStyle w:val="Bibliography"/>
                      <w:rPr>
                        <w:noProof/>
                      </w:rPr>
                    </w:pPr>
                    <w:r>
                      <w:rPr>
                        <w:noProof/>
                      </w:rPr>
                      <w:t xml:space="preserve">[204] </w:t>
                    </w:r>
                  </w:p>
                </w:tc>
                <w:tc>
                  <w:tcPr>
                    <w:tcW w:w="4557" w:type="pct"/>
                    <w:hideMark/>
                  </w:tcPr>
                  <w:p w14:paraId="1B04093C" w14:textId="77777777" w:rsidR="00580D52" w:rsidRDefault="00580D52">
                    <w:pPr>
                      <w:pStyle w:val="Bibliography"/>
                      <w:rPr>
                        <w:noProof/>
                      </w:rPr>
                    </w:pPr>
                    <w:r>
                      <w:rPr>
                        <w:noProof/>
                      </w:rPr>
                      <w:t xml:space="preserve">A. S. Malik, “Avoidance, screening and optimum enforcement,” </w:t>
                    </w:r>
                    <w:r>
                      <w:rPr>
                        <w:i/>
                        <w:iCs/>
                        <w:noProof/>
                      </w:rPr>
                      <w:t xml:space="preserve">RAND Journal of Economics, </w:t>
                    </w:r>
                    <w:r>
                      <w:rPr>
                        <w:noProof/>
                      </w:rPr>
                      <w:t xml:space="preserve">vol. 21, no. 3, pp. 341-353, 1990. </w:t>
                    </w:r>
                  </w:p>
                </w:tc>
              </w:tr>
              <w:tr w:rsidR="00580D52" w14:paraId="66E690DD" w14:textId="77777777" w:rsidTr="004E0DA5">
                <w:trPr>
                  <w:divId w:val="615908393"/>
                  <w:tblCellSpacing w:w="15" w:type="dxa"/>
                </w:trPr>
                <w:tc>
                  <w:tcPr>
                    <w:tcW w:w="390" w:type="pct"/>
                    <w:hideMark/>
                  </w:tcPr>
                  <w:p w14:paraId="13451F23" w14:textId="77777777" w:rsidR="00580D52" w:rsidRDefault="00580D52">
                    <w:pPr>
                      <w:pStyle w:val="Bibliography"/>
                      <w:rPr>
                        <w:noProof/>
                      </w:rPr>
                    </w:pPr>
                    <w:r>
                      <w:rPr>
                        <w:noProof/>
                      </w:rPr>
                      <w:t xml:space="preserve">[205] </w:t>
                    </w:r>
                  </w:p>
                </w:tc>
                <w:tc>
                  <w:tcPr>
                    <w:tcW w:w="4557" w:type="pct"/>
                    <w:hideMark/>
                  </w:tcPr>
                  <w:p w14:paraId="5DC84406" w14:textId="77777777" w:rsidR="00580D52" w:rsidRDefault="00580D52">
                    <w:pPr>
                      <w:pStyle w:val="Bibliography"/>
                      <w:rPr>
                        <w:noProof/>
                      </w:rPr>
                    </w:pPr>
                    <w:r>
                      <w:rPr>
                        <w:noProof/>
                      </w:rPr>
                      <w:t>UNMAS, International Mine Action Standards (IMAS), Vols. 01.10 - 2nd Edition, New York, NY: GICHD, 2018, p. 3.</w:t>
                    </w:r>
                  </w:p>
                </w:tc>
              </w:tr>
              <w:tr w:rsidR="00580D52" w14:paraId="353505C4" w14:textId="77777777" w:rsidTr="004E0DA5">
                <w:trPr>
                  <w:divId w:val="615908393"/>
                  <w:tblCellSpacing w:w="15" w:type="dxa"/>
                </w:trPr>
                <w:tc>
                  <w:tcPr>
                    <w:tcW w:w="390" w:type="pct"/>
                    <w:hideMark/>
                  </w:tcPr>
                  <w:p w14:paraId="365063B3" w14:textId="77777777" w:rsidR="00580D52" w:rsidRDefault="00580D52">
                    <w:pPr>
                      <w:pStyle w:val="Bibliography"/>
                      <w:rPr>
                        <w:noProof/>
                      </w:rPr>
                    </w:pPr>
                    <w:r>
                      <w:rPr>
                        <w:noProof/>
                      </w:rPr>
                      <w:t xml:space="preserve">[206] </w:t>
                    </w:r>
                  </w:p>
                </w:tc>
                <w:tc>
                  <w:tcPr>
                    <w:tcW w:w="4557" w:type="pct"/>
                    <w:hideMark/>
                  </w:tcPr>
                  <w:p w14:paraId="450D95B4" w14:textId="77777777" w:rsidR="00580D52" w:rsidRDefault="00580D52">
                    <w:pPr>
                      <w:pStyle w:val="Bibliography"/>
                      <w:rPr>
                        <w:noProof/>
                      </w:rPr>
                    </w:pPr>
                    <w:r>
                      <w:rPr>
                        <w:noProof/>
                      </w:rPr>
                      <w:t xml:space="preserve">C. Schmitter, T. Gruber, P. Puschner and E. Schoitsch, “Security applications of Failure Mode and Effect Analysis (FMEA),” </w:t>
                    </w:r>
                    <w:r>
                      <w:rPr>
                        <w:i/>
                        <w:iCs/>
                        <w:noProof/>
                      </w:rPr>
                      <w:t xml:space="preserve">Computer Safety, Reliability, and Security, </w:t>
                    </w:r>
                    <w:r>
                      <w:rPr>
                        <w:noProof/>
                      </w:rPr>
                      <w:t xml:space="preserve">Vols. http://dx.doi.org/10.1007/978-3-319-10506-2_21, pp. 310 - 325, 2014. </w:t>
                    </w:r>
                  </w:p>
                </w:tc>
              </w:tr>
              <w:tr w:rsidR="00580D52" w14:paraId="53666833" w14:textId="77777777" w:rsidTr="004E0DA5">
                <w:trPr>
                  <w:divId w:val="615908393"/>
                  <w:tblCellSpacing w:w="15" w:type="dxa"/>
                </w:trPr>
                <w:tc>
                  <w:tcPr>
                    <w:tcW w:w="390" w:type="pct"/>
                    <w:hideMark/>
                  </w:tcPr>
                  <w:p w14:paraId="4E2AEED8" w14:textId="77777777" w:rsidR="00580D52" w:rsidRDefault="00580D52">
                    <w:pPr>
                      <w:pStyle w:val="Bibliography"/>
                      <w:rPr>
                        <w:noProof/>
                      </w:rPr>
                    </w:pPr>
                    <w:r>
                      <w:rPr>
                        <w:noProof/>
                      </w:rPr>
                      <w:t xml:space="preserve">[207] </w:t>
                    </w:r>
                  </w:p>
                </w:tc>
                <w:tc>
                  <w:tcPr>
                    <w:tcW w:w="4557" w:type="pct"/>
                    <w:hideMark/>
                  </w:tcPr>
                  <w:p w14:paraId="6019A89D" w14:textId="77777777" w:rsidR="00580D52" w:rsidRDefault="00580D52">
                    <w:pPr>
                      <w:pStyle w:val="Bibliography"/>
                      <w:rPr>
                        <w:noProof/>
                      </w:rPr>
                    </w:pPr>
                    <w:r>
                      <w:rPr>
                        <w:noProof/>
                      </w:rPr>
                      <w:t xml:space="preserve">A. D. Curbelo, A. M. Municio and F. M. Delgado, “Tools for risk management in supply chains: A review of literature,” </w:t>
                    </w:r>
                    <w:r>
                      <w:rPr>
                        <w:i/>
                        <w:iCs/>
                        <w:noProof/>
                      </w:rPr>
                      <w:t xml:space="preserve">Direction and Organisation, </w:t>
                    </w:r>
                    <w:r>
                      <w:rPr>
                        <w:noProof/>
                      </w:rPr>
                      <w:t xml:space="preserve">no. 64, pp. 5 - 35, 2020. </w:t>
                    </w:r>
                  </w:p>
                </w:tc>
              </w:tr>
              <w:tr w:rsidR="00580D52" w14:paraId="4C0D7626" w14:textId="77777777" w:rsidTr="004E0DA5">
                <w:trPr>
                  <w:divId w:val="615908393"/>
                  <w:tblCellSpacing w:w="15" w:type="dxa"/>
                </w:trPr>
                <w:tc>
                  <w:tcPr>
                    <w:tcW w:w="390" w:type="pct"/>
                    <w:hideMark/>
                  </w:tcPr>
                  <w:p w14:paraId="1AB84C37" w14:textId="77777777" w:rsidR="00580D52" w:rsidRDefault="00580D52">
                    <w:pPr>
                      <w:pStyle w:val="Bibliography"/>
                      <w:rPr>
                        <w:noProof/>
                      </w:rPr>
                    </w:pPr>
                    <w:r>
                      <w:rPr>
                        <w:noProof/>
                      </w:rPr>
                      <w:t xml:space="preserve">[208] </w:t>
                    </w:r>
                  </w:p>
                </w:tc>
                <w:tc>
                  <w:tcPr>
                    <w:tcW w:w="4557" w:type="pct"/>
                    <w:hideMark/>
                  </w:tcPr>
                  <w:p w14:paraId="2B508BBC" w14:textId="77777777" w:rsidR="00580D52" w:rsidRDefault="00580D52">
                    <w:pPr>
                      <w:pStyle w:val="Bibliography"/>
                      <w:rPr>
                        <w:noProof/>
                      </w:rPr>
                    </w:pPr>
                    <w:r>
                      <w:rPr>
                        <w:noProof/>
                      </w:rPr>
                      <w:t>Security Assistance Monitor, “Security Sector Assistance,” 2021. [Online]. Available: https://securityassistance.org/security-sector-assistance/. [Accessed 24 February 2022].</w:t>
                    </w:r>
                  </w:p>
                </w:tc>
              </w:tr>
              <w:tr w:rsidR="00580D52" w14:paraId="2EAE84BB" w14:textId="77777777" w:rsidTr="004E0DA5">
                <w:trPr>
                  <w:divId w:val="615908393"/>
                  <w:tblCellSpacing w:w="15" w:type="dxa"/>
                </w:trPr>
                <w:tc>
                  <w:tcPr>
                    <w:tcW w:w="390" w:type="pct"/>
                    <w:hideMark/>
                  </w:tcPr>
                  <w:p w14:paraId="3B7A7B41" w14:textId="77777777" w:rsidR="00580D52" w:rsidRDefault="00580D52">
                    <w:pPr>
                      <w:pStyle w:val="Bibliography"/>
                      <w:rPr>
                        <w:noProof/>
                      </w:rPr>
                    </w:pPr>
                    <w:r>
                      <w:rPr>
                        <w:noProof/>
                      </w:rPr>
                      <w:t xml:space="preserve">[209] </w:t>
                    </w:r>
                  </w:p>
                </w:tc>
                <w:tc>
                  <w:tcPr>
                    <w:tcW w:w="4557" w:type="pct"/>
                    <w:hideMark/>
                  </w:tcPr>
                  <w:p w14:paraId="64D73238" w14:textId="77777777" w:rsidR="00580D52" w:rsidRDefault="00580D52">
                    <w:pPr>
                      <w:pStyle w:val="Bibliography"/>
                      <w:rPr>
                        <w:noProof/>
                      </w:rPr>
                    </w:pPr>
                    <w:r>
                      <w:rPr>
                        <w:noProof/>
                      </w:rPr>
                      <w:t xml:space="preserve">L. Paoli, “The paradoxes of organised crime,” </w:t>
                    </w:r>
                    <w:r>
                      <w:rPr>
                        <w:i/>
                        <w:iCs/>
                        <w:noProof/>
                      </w:rPr>
                      <w:t xml:space="preserve">Crime Law and Social Change, </w:t>
                    </w:r>
                    <w:r>
                      <w:rPr>
                        <w:noProof/>
                      </w:rPr>
                      <w:t xml:space="preserve">vol. 37, no. 1, pp. 51 - 97, 2002. </w:t>
                    </w:r>
                  </w:p>
                </w:tc>
              </w:tr>
              <w:tr w:rsidR="00580D52" w14:paraId="7C4A59EB" w14:textId="77777777" w:rsidTr="004E0DA5">
                <w:trPr>
                  <w:divId w:val="615908393"/>
                  <w:tblCellSpacing w:w="15" w:type="dxa"/>
                </w:trPr>
                <w:tc>
                  <w:tcPr>
                    <w:tcW w:w="390" w:type="pct"/>
                    <w:hideMark/>
                  </w:tcPr>
                  <w:p w14:paraId="7826D378" w14:textId="77777777" w:rsidR="00580D52" w:rsidRDefault="00580D52">
                    <w:pPr>
                      <w:pStyle w:val="Bibliography"/>
                      <w:rPr>
                        <w:noProof/>
                      </w:rPr>
                    </w:pPr>
                    <w:r>
                      <w:rPr>
                        <w:noProof/>
                      </w:rPr>
                      <w:t xml:space="preserve">[210] </w:t>
                    </w:r>
                  </w:p>
                </w:tc>
                <w:tc>
                  <w:tcPr>
                    <w:tcW w:w="4557" w:type="pct"/>
                    <w:hideMark/>
                  </w:tcPr>
                  <w:p w14:paraId="048BA51F" w14:textId="77777777" w:rsidR="00580D52" w:rsidRDefault="00580D52">
                    <w:pPr>
                      <w:pStyle w:val="Bibliography"/>
                      <w:rPr>
                        <w:noProof/>
                      </w:rPr>
                    </w:pPr>
                    <w:r>
                      <w:rPr>
                        <w:noProof/>
                      </w:rPr>
                      <w:t>UNICEF, “EU, UNICEF to support Primary School Teachers in Hard-to-Reach areas with incentives for 2 years,” 1 February 2022. [Online]. Available: https://www.eeas.europa.eu/delegations/south-sudan/eu-unicef-support-primary-school-teachers-hard-reach-areas-incentives-2_en?s=121. [Accessed 14 April 2022].</w:t>
                    </w:r>
                  </w:p>
                </w:tc>
              </w:tr>
              <w:tr w:rsidR="00580D52" w14:paraId="386CBFD5" w14:textId="77777777" w:rsidTr="004E0DA5">
                <w:trPr>
                  <w:divId w:val="615908393"/>
                  <w:tblCellSpacing w:w="15" w:type="dxa"/>
                </w:trPr>
                <w:tc>
                  <w:tcPr>
                    <w:tcW w:w="390" w:type="pct"/>
                    <w:hideMark/>
                  </w:tcPr>
                  <w:p w14:paraId="4B688D66" w14:textId="77777777" w:rsidR="00580D52" w:rsidRDefault="00580D52">
                    <w:pPr>
                      <w:pStyle w:val="Bibliography"/>
                      <w:rPr>
                        <w:noProof/>
                      </w:rPr>
                    </w:pPr>
                    <w:r>
                      <w:rPr>
                        <w:noProof/>
                      </w:rPr>
                      <w:t xml:space="preserve">[211] </w:t>
                    </w:r>
                  </w:p>
                </w:tc>
                <w:tc>
                  <w:tcPr>
                    <w:tcW w:w="4557" w:type="pct"/>
                    <w:hideMark/>
                  </w:tcPr>
                  <w:p w14:paraId="050553CE" w14:textId="77777777" w:rsidR="00580D52" w:rsidRDefault="00580D52">
                    <w:pPr>
                      <w:pStyle w:val="Bibliography"/>
                      <w:rPr>
                        <w:noProof/>
                      </w:rPr>
                    </w:pPr>
                    <w:r>
                      <w:rPr>
                        <w:noProof/>
                      </w:rPr>
                      <w:t xml:space="preserve">B. T. Fedoroff and O. E. Sheffield, Encyclopedia of Explosives and Related Items, vol. 2, Picatinny Arsenal, New Jersey: U.S Army Research and Development Coommand, 1962. </w:t>
                    </w:r>
                  </w:p>
                </w:tc>
              </w:tr>
              <w:tr w:rsidR="00580D52" w14:paraId="7CF29BCD" w14:textId="77777777" w:rsidTr="004E0DA5">
                <w:trPr>
                  <w:divId w:val="615908393"/>
                  <w:tblCellSpacing w:w="15" w:type="dxa"/>
                </w:trPr>
                <w:tc>
                  <w:tcPr>
                    <w:tcW w:w="390" w:type="pct"/>
                    <w:hideMark/>
                  </w:tcPr>
                  <w:p w14:paraId="3F08187C" w14:textId="77777777" w:rsidR="00580D52" w:rsidRDefault="00580D52">
                    <w:pPr>
                      <w:pStyle w:val="Bibliography"/>
                      <w:rPr>
                        <w:noProof/>
                      </w:rPr>
                    </w:pPr>
                    <w:r>
                      <w:rPr>
                        <w:noProof/>
                      </w:rPr>
                      <w:t xml:space="preserve">[212] </w:t>
                    </w:r>
                  </w:p>
                </w:tc>
                <w:tc>
                  <w:tcPr>
                    <w:tcW w:w="4557" w:type="pct"/>
                    <w:hideMark/>
                  </w:tcPr>
                  <w:p w14:paraId="34A0192D" w14:textId="77777777" w:rsidR="00580D52" w:rsidRDefault="00580D52">
                    <w:pPr>
                      <w:pStyle w:val="Bibliography"/>
                      <w:rPr>
                        <w:noProof/>
                      </w:rPr>
                    </w:pPr>
                    <w:r>
                      <w:rPr>
                        <w:noProof/>
                      </w:rPr>
                      <w:t xml:space="preserve">D. Barten, H. De Cauwer, L. Mortelmans and G. Ciottone, “Terrorist Attacks in Western Europe: A Counter-Terrorism Medicine Analysis,” </w:t>
                    </w:r>
                    <w:r>
                      <w:rPr>
                        <w:i/>
                        <w:iCs/>
                        <w:noProof/>
                      </w:rPr>
                      <w:t xml:space="preserve">Prehospital and Disaster Medicine, </w:t>
                    </w:r>
                    <w:r>
                      <w:rPr>
                        <w:noProof/>
                      </w:rPr>
                      <w:t xml:space="preserve">vol. 37, no. 1, pp. 19-24, 2022. </w:t>
                    </w:r>
                  </w:p>
                </w:tc>
              </w:tr>
              <w:tr w:rsidR="00580D52" w14:paraId="5FA52E3D" w14:textId="77777777" w:rsidTr="004E0DA5">
                <w:trPr>
                  <w:divId w:val="615908393"/>
                  <w:tblCellSpacing w:w="15" w:type="dxa"/>
                </w:trPr>
                <w:tc>
                  <w:tcPr>
                    <w:tcW w:w="390" w:type="pct"/>
                    <w:hideMark/>
                  </w:tcPr>
                  <w:p w14:paraId="024FFA1E" w14:textId="77777777" w:rsidR="00580D52" w:rsidRDefault="00580D52">
                    <w:pPr>
                      <w:pStyle w:val="Bibliography"/>
                      <w:rPr>
                        <w:noProof/>
                      </w:rPr>
                    </w:pPr>
                    <w:r>
                      <w:rPr>
                        <w:noProof/>
                      </w:rPr>
                      <w:t xml:space="preserve">[213] </w:t>
                    </w:r>
                  </w:p>
                </w:tc>
                <w:tc>
                  <w:tcPr>
                    <w:tcW w:w="4557" w:type="pct"/>
                    <w:hideMark/>
                  </w:tcPr>
                  <w:p w14:paraId="513B0114" w14:textId="77777777" w:rsidR="00580D52" w:rsidRDefault="00580D52">
                    <w:pPr>
                      <w:pStyle w:val="Bibliography"/>
                      <w:rPr>
                        <w:noProof/>
                      </w:rPr>
                    </w:pPr>
                    <w:r>
                      <w:rPr>
                        <w:noProof/>
                      </w:rPr>
                      <w:t>INTERPOL, “Chemical and Explosives Terrorism,” 14 February 2023. [Online]. Available: https://www.interpol.int/en/Crimes/Terrorism/Chemical-and-Explosives-terrorism. [Accessed February 2023].</w:t>
                    </w:r>
                  </w:p>
                </w:tc>
              </w:tr>
              <w:tr w:rsidR="00580D52" w14:paraId="07117946" w14:textId="77777777" w:rsidTr="004E0DA5">
                <w:trPr>
                  <w:divId w:val="615908393"/>
                  <w:tblCellSpacing w:w="15" w:type="dxa"/>
                </w:trPr>
                <w:tc>
                  <w:tcPr>
                    <w:tcW w:w="390" w:type="pct"/>
                    <w:hideMark/>
                  </w:tcPr>
                  <w:p w14:paraId="5EEBC010" w14:textId="77777777" w:rsidR="00580D52" w:rsidRDefault="00580D52">
                    <w:pPr>
                      <w:pStyle w:val="Bibliography"/>
                      <w:rPr>
                        <w:noProof/>
                      </w:rPr>
                    </w:pPr>
                    <w:r>
                      <w:rPr>
                        <w:noProof/>
                      </w:rPr>
                      <w:t xml:space="preserve">[214] </w:t>
                    </w:r>
                  </w:p>
                </w:tc>
                <w:tc>
                  <w:tcPr>
                    <w:tcW w:w="4557" w:type="pct"/>
                    <w:hideMark/>
                  </w:tcPr>
                  <w:p w14:paraId="153400DA" w14:textId="77777777" w:rsidR="00580D52" w:rsidRDefault="00580D52">
                    <w:pPr>
                      <w:pStyle w:val="Bibliography"/>
                      <w:rPr>
                        <w:noProof/>
                      </w:rPr>
                    </w:pPr>
                    <w:r>
                      <w:rPr>
                        <w:noProof/>
                      </w:rPr>
                      <w:t xml:space="preserve">J. DooJin, K. KiTae and H. SangEul, “Modified Equation of Shock Wave Parameters,” </w:t>
                    </w:r>
                    <w:r>
                      <w:rPr>
                        <w:i/>
                        <w:iCs/>
                        <w:noProof/>
                      </w:rPr>
                      <w:t xml:space="preserve">Computation, </w:t>
                    </w:r>
                    <w:r>
                      <w:rPr>
                        <w:noProof/>
                      </w:rPr>
                      <w:t xml:space="preserve">vol. 5, no. 41, pp. 1-14, 18 September 2017. </w:t>
                    </w:r>
                  </w:p>
                </w:tc>
              </w:tr>
              <w:tr w:rsidR="00580D52" w14:paraId="3611ACF1" w14:textId="77777777" w:rsidTr="004E0DA5">
                <w:trPr>
                  <w:divId w:val="615908393"/>
                  <w:tblCellSpacing w:w="15" w:type="dxa"/>
                </w:trPr>
                <w:tc>
                  <w:tcPr>
                    <w:tcW w:w="390" w:type="pct"/>
                    <w:hideMark/>
                  </w:tcPr>
                  <w:p w14:paraId="4466303F" w14:textId="77777777" w:rsidR="00580D52" w:rsidRDefault="00580D52">
                    <w:pPr>
                      <w:pStyle w:val="Bibliography"/>
                      <w:rPr>
                        <w:noProof/>
                      </w:rPr>
                    </w:pPr>
                    <w:r>
                      <w:rPr>
                        <w:noProof/>
                      </w:rPr>
                      <w:t xml:space="preserve">[215] </w:t>
                    </w:r>
                  </w:p>
                </w:tc>
                <w:tc>
                  <w:tcPr>
                    <w:tcW w:w="4557" w:type="pct"/>
                    <w:hideMark/>
                  </w:tcPr>
                  <w:p w14:paraId="1F55B51C" w14:textId="77777777" w:rsidR="00580D52" w:rsidRDefault="00580D52">
                    <w:pPr>
                      <w:pStyle w:val="Bibliography"/>
                      <w:rPr>
                        <w:noProof/>
                      </w:rPr>
                    </w:pPr>
                    <w:r>
                      <w:rPr>
                        <w:noProof/>
                      </w:rPr>
                      <w:t>ODA, “International Ammunition Technical Guidelines,” 02 January 2023. [Online]. Available: https://unsaferguard.org/un-saferguard/kingery-bulmash. [Accessed February 2023].</w:t>
                    </w:r>
                  </w:p>
                </w:tc>
              </w:tr>
              <w:tr w:rsidR="00580D52" w14:paraId="66937DDF" w14:textId="77777777" w:rsidTr="004E0DA5">
                <w:trPr>
                  <w:divId w:val="615908393"/>
                  <w:tblCellSpacing w:w="15" w:type="dxa"/>
                </w:trPr>
                <w:tc>
                  <w:tcPr>
                    <w:tcW w:w="390" w:type="pct"/>
                    <w:hideMark/>
                  </w:tcPr>
                  <w:p w14:paraId="5F24751D" w14:textId="77777777" w:rsidR="00580D52" w:rsidRDefault="00580D52">
                    <w:pPr>
                      <w:pStyle w:val="Bibliography"/>
                      <w:rPr>
                        <w:noProof/>
                      </w:rPr>
                    </w:pPr>
                    <w:r>
                      <w:rPr>
                        <w:noProof/>
                      </w:rPr>
                      <w:t xml:space="preserve">[216] </w:t>
                    </w:r>
                  </w:p>
                </w:tc>
                <w:tc>
                  <w:tcPr>
                    <w:tcW w:w="4557" w:type="pct"/>
                    <w:hideMark/>
                  </w:tcPr>
                  <w:p w14:paraId="14ADB207" w14:textId="77777777" w:rsidR="00580D52" w:rsidRDefault="00580D52">
                    <w:pPr>
                      <w:pStyle w:val="Bibliography"/>
                      <w:rPr>
                        <w:noProof/>
                      </w:rPr>
                    </w:pPr>
                    <w:r>
                      <w:rPr>
                        <w:noProof/>
                      </w:rPr>
                      <w:t xml:space="preserve">R. Meyer, J. Kohler and A. Homburg, Explosives - Sixth, Completely Revised Edition, Wiley VCH, 2007. </w:t>
                    </w:r>
                  </w:p>
                </w:tc>
              </w:tr>
              <w:tr w:rsidR="00580D52" w14:paraId="0A003B6F" w14:textId="77777777" w:rsidTr="004E0DA5">
                <w:trPr>
                  <w:divId w:val="615908393"/>
                  <w:tblCellSpacing w:w="15" w:type="dxa"/>
                </w:trPr>
                <w:tc>
                  <w:tcPr>
                    <w:tcW w:w="390" w:type="pct"/>
                    <w:hideMark/>
                  </w:tcPr>
                  <w:p w14:paraId="4350D138" w14:textId="77777777" w:rsidR="00580D52" w:rsidRDefault="00580D52">
                    <w:pPr>
                      <w:pStyle w:val="Bibliography"/>
                      <w:rPr>
                        <w:noProof/>
                      </w:rPr>
                    </w:pPr>
                    <w:r>
                      <w:rPr>
                        <w:noProof/>
                      </w:rPr>
                      <w:t xml:space="preserve">[217] </w:t>
                    </w:r>
                  </w:p>
                </w:tc>
                <w:tc>
                  <w:tcPr>
                    <w:tcW w:w="4557" w:type="pct"/>
                    <w:hideMark/>
                  </w:tcPr>
                  <w:p w14:paraId="0E7718D4" w14:textId="77777777" w:rsidR="00580D52" w:rsidRDefault="00580D52">
                    <w:pPr>
                      <w:pStyle w:val="Bibliography"/>
                      <w:rPr>
                        <w:noProof/>
                      </w:rPr>
                    </w:pPr>
                    <w:r>
                      <w:rPr>
                        <w:noProof/>
                      </w:rPr>
                      <w:t>B. T. Fedoroff and O. E. Sheffield, Encyclopedia of Explosives and Related Items, vol. 2, Picatinny Arsenal, New Jersey: U.S Army Research and Development Coommand, 1962, pp. B295, C84.</w:t>
                    </w:r>
                  </w:p>
                </w:tc>
              </w:tr>
              <w:tr w:rsidR="00580D52" w14:paraId="6F705BAA" w14:textId="77777777" w:rsidTr="004E0DA5">
                <w:trPr>
                  <w:divId w:val="615908393"/>
                  <w:tblCellSpacing w:w="15" w:type="dxa"/>
                </w:trPr>
                <w:tc>
                  <w:tcPr>
                    <w:tcW w:w="390" w:type="pct"/>
                    <w:hideMark/>
                  </w:tcPr>
                  <w:p w14:paraId="45F4D090" w14:textId="77777777" w:rsidR="00580D52" w:rsidRDefault="00580D52">
                    <w:pPr>
                      <w:pStyle w:val="Bibliography"/>
                      <w:rPr>
                        <w:noProof/>
                      </w:rPr>
                    </w:pPr>
                    <w:r>
                      <w:rPr>
                        <w:noProof/>
                      </w:rPr>
                      <w:t xml:space="preserve">[218] </w:t>
                    </w:r>
                  </w:p>
                </w:tc>
                <w:tc>
                  <w:tcPr>
                    <w:tcW w:w="4557" w:type="pct"/>
                    <w:hideMark/>
                  </w:tcPr>
                  <w:p w14:paraId="5BF209D7" w14:textId="77777777" w:rsidR="00580D52" w:rsidRDefault="00580D52">
                    <w:pPr>
                      <w:pStyle w:val="Bibliography"/>
                      <w:rPr>
                        <w:noProof/>
                      </w:rPr>
                    </w:pPr>
                    <w:r>
                      <w:rPr>
                        <w:noProof/>
                      </w:rPr>
                      <w:t xml:space="preserve">J. Ledgard, The Preparatory Manual of Explosives - Edition 4, Uvkchem, 2014. </w:t>
                    </w:r>
                  </w:p>
                </w:tc>
              </w:tr>
              <w:tr w:rsidR="00580D52" w14:paraId="188C9AF9" w14:textId="77777777" w:rsidTr="004E0DA5">
                <w:trPr>
                  <w:divId w:val="615908393"/>
                  <w:tblCellSpacing w:w="15" w:type="dxa"/>
                </w:trPr>
                <w:tc>
                  <w:tcPr>
                    <w:tcW w:w="390" w:type="pct"/>
                    <w:hideMark/>
                  </w:tcPr>
                  <w:p w14:paraId="44796B70" w14:textId="77777777" w:rsidR="00580D52" w:rsidRDefault="00580D52">
                    <w:pPr>
                      <w:pStyle w:val="Bibliography"/>
                      <w:rPr>
                        <w:noProof/>
                      </w:rPr>
                    </w:pPr>
                    <w:r>
                      <w:rPr>
                        <w:noProof/>
                      </w:rPr>
                      <w:t xml:space="preserve">[219] </w:t>
                    </w:r>
                  </w:p>
                </w:tc>
                <w:tc>
                  <w:tcPr>
                    <w:tcW w:w="4557" w:type="pct"/>
                    <w:hideMark/>
                  </w:tcPr>
                  <w:p w14:paraId="011B8A13" w14:textId="77777777" w:rsidR="00580D52" w:rsidRDefault="00580D52">
                    <w:pPr>
                      <w:pStyle w:val="Bibliography"/>
                      <w:rPr>
                        <w:noProof/>
                      </w:rPr>
                    </w:pPr>
                    <w:r>
                      <w:rPr>
                        <w:noProof/>
                      </w:rPr>
                      <w:t xml:space="preserve">J. C. Oxley, J. L. Smith and L. McLennan, “Chapter 11 - Homemade Explosives,” in </w:t>
                    </w:r>
                    <w:r>
                      <w:rPr>
                        <w:i/>
                        <w:iCs/>
                        <w:noProof/>
                      </w:rPr>
                      <w:t>Counter Terrorist Detection Techniques of Explosives</w:t>
                    </w:r>
                    <w:r>
                      <w:rPr>
                        <w:noProof/>
                      </w:rPr>
                      <w:t>, vol. 2, Amsterdam, Elsevier B.V., 2022, pp. 383-422.</w:t>
                    </w:r>
                  </w:p>
                </w:tc>
              </w:tr>
              <w:tr w:rsidR="00580D52" w14:paraId="2A9F8317" w14:textId="77777777" w:rsidTr="004E0DA5">
                <w:trPr>
                  <w:divId w:val="615908393"/>
                  <w:tblCellSpacing w:w="15" w:type="dxa"/>
                </w:trPr>
                <w:tc>
                  <w:tcPr>
                    <w:tcW w:w="390" w:type="pct"/>
                    <w:hideMark/>
                  </w:tcPr>
                  <w:p w14:paraId="65221268" w14:textId="77777777" w:rsidR="00580D52" w:rsidRDefault="00580D52">
                    <w:pPr>
                      <w:pStyle w:val="Bibliography"/>
                      <w:rPr>
                        <w:noProof/>
                      </w:rPr>
                    </w:pPr>
                    <w:r>
                      <w:rPr>
                        <w:noProof/>
                      </w:rPr>
                      <w:t xml:space="preserve">[220] </w:t>
                    </w:r>
                  </w:p>
                </w:tc>
                <w:tc>
                  <w:tcPr>
                    <w:tcW w:w="4557" w:type="pct"/>
                    <w:hideMark/>
                  </w:tcPr>
                  <w:p w14:paraId="6728FDDA" w14:textId="77777777" w:rsidR="00580D52" w:rsidRDefault="00580D52">
                    <w:pPr>
                      <w:pStyle w:val="Bibliography"/>
                      <w:rPr>
                        <w:noProof/>
                      </w:rPr>
                    </w:pPr>
                    <w:r>
                      <w:rPr>
                        <w:noProof/>
                      </w:rPr>
                      <w:t>R. V. Eastin and G. L. Arbogast, Demand and Supply Analysis: Introduction, Los Angeles: CFA institute, 2011, p. Chapter 13.</w:t>
                    </w:r>
                  </w:p>
                </w:tc>
              </w:tr>
              <w:tr w:rsidR="00580D52" w14:paraId="757072C0" w14:textId="77777777" w:rsidTr="004E0DA5">
                <w:trPr>
                  <w:divId w:val="615908393"/>
                  <w:tblCellSpacing w:w="15" w:type="dxa"/>
                </w:trPr>
                <w:tc>
                  <w:tcPr>
                    <w:tcW w:w="390" w:type="pct"/>
                    <w:hideMark/>
                  </w:tcPr>
                  <w:p w14:paraId="4474DC9A" w14:textId="77777777" w:rsidR="00580D52" w:rsidRDefault="00580D52">
                    <w:pPr>
                      <w:pStyle w:val="Bibliography"/>
                      <w:rPr>
                        <w:noProof/>
                      </w:rPr>
                    </w:pPr>
                    <w:r>
                      <w:rPr>
                        <w:noProof/>
                      </w:rPr>
                      <w:t xml:space="preserve">[221] </w:t>
                    </w:r>
                  </w:p>
                </w:tc>
                <w:tc>
                  <w:tcPr>
                    <w:tcW w:w="4557" w:type="pct"/>
                    <w:hideMark/>
                  </w:tcPr>
                  <w:p w14:paraId="523FD237" w14:textId="77777777" w:rsidR="00580D52" w:rsidRDefault="00580D52">
                    <w:pPr>
                      <w:pStyle w:val="Bibliography"/>
                      <w:rPr>
                        <w:noProof/>
                      </w:rPr>
                    </w:pPr>
                    <w:r>
                      <w:rPr>
                        <w:noProof/>
                      </w:rPr>
                      <w:t xml:space="preserve">Y. B. Zeldovich, “On the theory of the propagation of detonation waves in gaseous systems,” </w:t>
                    </w:r>
                    <w:r>
                      <w:rPr>
                        <w:i/>
                        <w:iCs/>
                        <w:noProof/>
                      </w:rPr>
                      <w:t xml:space="preserve">Zh Exsp Teor Fiz, </w:t>
                    </w:r>
                    <w:r>
                      <w:rPr>
                        <w:noProof/>
                      </w:rPr>
                      <w:t xml:space="preserve">no. 10, pp. 542-568, 1940. </w:t>
                    </w:r>
                  </w:p>
                </w:tc>
              </w:tr>
              <w:tr w:rsidR="00580D52" w14:paraId="4F40029A" w14:textId="77777777" w:rsidTr="004E0DA5">
                <w:trPr>
                  <w:divId w:val="615908393"/>
                  <w:tblCellSpacing w:w="15" w:type="dxa"/>
                </w:trPr>
                <w:tc>
                  <w:tcPr>
                    <w:tcW w:w="390" w:type="pct"/>
                    <w:hideMark/>
                  </w:tcPr>
                  <w:p w14:paraId="75EF29BB" w14:textId="77777777" w:rsidR="00580D52" w:rsidRDefault="00580D52">
                    <w:pPr>
                      <w:pStyle w:val="Bibliography"/>
                      <w:rPr>
                        <w:noProof/>
                      </w:rPr>
                    </w:pPr>
                    <w:r>
                      <w:rPr>
                        <w:noProof/>
                      </w:rPr>
                      <w:t xml:space="preserve">[222] </w:t>
                    </w:r>
                  </w:p>
                </w:tc>
                <w:tc>
                  <w:tcPr>
                    <w:tcW w:w="4557" w:type="pct"/>
                    <w:hideMark/>
                  </w:tcPr>
                  <w:p w14:paraId="7320E00B" w14:textId="77777777" w:rsidR="00580D52" w:rsidRDefault="00580D52">
                    <w:pPr>
                      <w:pStyle w:val="Bibliography"/>
                      <w:rPr>
                        <w:noProof/>
                      </w:rPr>
                    </w:pPr>
                    <w:r>
                      <w:rPr>
                        <w:noProof/>
                      </w:rPr>
                      <w:t>J. von Neumann, “Progress Report on the Theory of Detonation Waves,” OSRD, Princeton, 1942.</w:t>
                    </w:r>
                  </w:p>
                </w:tc>
              </w:tr>
              <w:tr w:rsidR="00580D52" w14:paraId="374592C1" w14:textId="77777777" w:rsidTr="004E0DA5">
                <w:trPr>
                  <w:divId w:val="615908393"/>
                  <w:tblCellSpacing w:w="15" w:type="dxa"/>
                </w:trPr>
                <w:tc>
                  <w:tcPr>
                    <w:tcW w:w="390" w:type="pct"/>
                    <w:hideMark/>
                  </w:tcPr>
                  <w:p w14:paraId="65B0AA7B" w14:textId="77777777" w:rsidR="00580D52" w:rsidRDefault="00580D52">
                    <w:pPr>
                      <w:pStyle w:val="Bibliography"/>
                      <w:rPr>
                        <w:noProof/>
                      </w:rPr>
                    </w:pPr>
                    <w:r>
                      <w:rPr>
                        <w:noProof/>
                      </w:rPr>
                      <w:t xml:space="preserve">[223] </w:t>
                    </w:r>
                  </w:p>
                </w:tc>
                <w:tc>
                  <w:tcPr>
                    <w:tcW w:w="4557" w:type="pct"/>
                    <w:hideMark/>
                  </w:tcPr>
                  <w:p w14:paraId="45891709" w14:textId="77777777" w:rsidR="00580D52" w:rsidRDefault="00580D52">
                    <w:pPr>
                      <w:pStyle w:val="Bibliography"/>
                      <w:rPr>
                        <w:noProof/>
                      </w:rPr>
                    </w:pPr>
                    <w:r>
                      <w:rPr>
                        <w:noProof/>
                      </w:rPr>
                      <w:t xml:space="preserve">W. Doering, “On detonation processes in gases,” </w:t>
                    </w:r>
                    <w:r>
                      <w:rPr>
                        <w:i/>
                        <w:iCs/>
                        <w:noProof/>
                      </w:rPr>
                      <w:t xml:space="preserve">Annalitical Physics, </w:t>
                    </w:r>
                    <w:r>
                      <w:rPr>
                        <w:noProof/>
                      </w:rPr>
                      <w:t xml:space="preserve">pp. 421-436, 1943. </w:t>
                    </w:r>
                  </w:p>
                </w:tc>
              </w:tr>
              <w:tr w:rsidR="00580D52" w14:paraId="7F1E4EB8" w14:textId="77777777" w:rsidTr="004E0DA5">
                <w:trPr>
                  <w:divId w:val="615908393"/>
                  <w:tblCellSpacing w:w="15" w:type="dxa"/>
                </w:trPr>
                <w:tc>
                  <w:tcPr>
                    <w:tcW w:w="390" w:type="pct"/>
                    <w:hideMark/>
                  </w:tcPr>
                  <w:p w14:paraId="031BD1D4" w14:textId="77777777" w:rsidR="00580D52" w:rsidRDefault="00580D52">
                    <w:pPr>
                      <w:pStyle w:val="Bibliography"/>
                      <w:rPr>
                        <w:noProof/>
                      </w:rPr>
                    </w:pPr>
                    <w:r>
                      <w:rPr>
                        <w:noProof/>
                      </w:rPr>
                      <w:t xml:space="preserve">[224] </w:t>
                    </w:r>
                  </w:p>
                </w:tc>
                <w:tc>
                  <w:tcPr>
                    <w:tcW w:w="4557" w:type="pct"/>
                    <w:hideMark/>
                  </w:tcPr>
                  <w:p w14:paraId="5D4D7214" w14:textId="77777777" w:rsidR="00580D52" w:rsidRDefault="00580D52">
                    <w:pPr>
                      <w:pStyle w:val="Bibliography"/>
                      <w:rPr>
                        <w:noProof/>
                      </w:rPr>
                    </w:pPr>
                    <w:r>
                      <w:rPr>
                        <w:noProof/>
                      </w:rPr>
                      <w:t xml:space="preserve">P. W. Cooper, Explosives Engineering, New York: VCH Publishers Inc, 1996. </w:t>
                    </w:r>
                  </w:p>
                </w:tc>
              </w:tr>
              <w:tr w:rsidR="00580D52" w14:paraId="47182EFD" w14:textId="77777777" w:rsidTr="004E0DA5">
                <w:trPr>
                  <w:divId w:val="615908393"/>
                  <w:tblCellSpacing w:w="15" w:type="dxa"/>
                </w:trPr>
                <w:tc>
                  <w:tcPr>
                    <w:tcW w:w="390" w:type="pct"/>
                    <w:hideMark/>
                  </w:tcPr>
                  <w:p w14:paraId="48BED770" w14:textId="77777777" w:rsidR="00580D52" w:rsidRDefault="00580D52">
                    <w:pPr>
                      <w:pStyle w:val="Bibliography"/>
                      <w:rPr>
                        <w:noProof/>
                      </w:rPr>
                    </w:pPr>
                    <w:r>
                      <w:rPr>
                        <w:noProof/>
                      </w:rPr>
                      <w:t xml:space="preserve">[225] </w:t>
                    </w:r>
                  </w:p>
                </w:tc>
                <w:tc>
                  <w:tcPr>
                    <w:tcW w:w="4557" w:type="pct"/>
                    <w:hideMark/>
                  </w:tcPr>
                  <w:p w14:paraId="5C5BC16C" w14:textId="77777777" w:rsidR="00580D52" w:rsidRDefault="00580D52">
                    <w:pPr>
                      <w:pStyle w:val="Bibliography"/>
                      <w:rPr>
                        <w:noProof/>
                      </w:rPr>
                    </w:pPr>
                    <w:r>
                      <w:rPr>
                        <w:noProof/>
                      </w:rPr>
                      <w:t xml:space="preserve">C. L. Mader, Numerical Modelling of Explosives and Propellants, Boca Raton: CRC Press, 2013. </w:t>
                    </w:r>
                  </w:p>
                </w:tc>
              </w:tr>
              <w:tr w:rsidR="00580D52" w14:paraId="65871A19" w14:textId="77777777" w:rsidTr="004E0DA5">
                <w:trPr>
                  <w:divId w:val="615908393"/>
                  <w:tblCellSpacing w:w="15" w:type="dxa"/>
                </w:trPr>
                <w:tc>
                  <w:tcPr>
                    <w:tcW w:w="390" w:type="pct"/>
                    <w:hideMark/>
                  </w:tcPr>
                  <w:p w14:paraId="05CF8930" w14:textId="77777777" w:rsidR="00580D52" w:rsidRDefault="00580D52">
                    <w:pPr>
                      <w:pStyle w:val="Bibliography"/>
                      <w:rPr>
                        <w:noProof/>
                      </w:rPr>
                    </w:pPr>
                    <w:r>
                      <w:rPr>
                        <w:noProof/>
                      </w:rPr>
                      <w:t xml:space="preserve">[226] </w:t>
                    </w:r>
                  </w:p>
                </w:tc>
                <w:tc>
                  <w:tcPr>
                    <w:tcW w:w="4557" w:type="pct"/>
                    <w:hideMark/>
                  </w:tcPr>
                  <w:p w14:paraId="05CEB1C9" w14:textId="77777777" w:rsidR="00580D52" w:rsidRDefault="00580D52">
                    <w:pPr>
                      <w:pStyle w:val="Bibliography"/>
                      <w:rPr>
                        <w:noProof/>
                      </w:rPr>
                    </w:pPr>
                    <w:r>
                      <w:rPr>
                        <w:noProof/>
                      </w:rPr>
                      <w:t xml:space="preserve">J. H. Lee, The Detonation Phenomenon, Cambridge: Cambridge University Press, 2008. </w:t>
                    </w:r>
                  </w:p>
                </w:tc>
              </w:tr>
              <w:tr w:rsidR="00580D52" w14:paraId="5EA2827B" w14:textId="77777777" w:rsidTr="004E0DA5">
                <w:trPr>
                  <w:divId w:val="615908393"/>
                  <w:tblCellSpacing w:w="15" w:type="dxa"/>
                </w:trPr>
                <w:tc>
                  <w:tcPr>
                    <w:tcW w:w="390" w:type="pct"/>
                    <w:hideMark/>
                  </w:tcPr>
                  <w:p w14:paraId="0B012620" w14:textId="77777777" w:rsidR="00580D52" w:rsidRDefault="00580D52">
                    <w:pPr>
                      <w:pStyle w:val="Bibliography"/>
                      <w:rPr>
                        <w:noProof/>
                      </w:rPr>
                    </w:pPr>
                    <w:r>
                      <w:rPr>
                        <w:noProof/>
                      </w:rPr>
                      <w:t xml:space="preserve">[227] </w:t>
                    </w:r>
                  </w:p>
                </w:tc>
                <w:tc>
                  <w:tcPr>
                    <w:tcW w:w="4557" w:type="pct"/>
                    <w:hideMark/>
                  </w:tcPr>
                  <w:p w14:paraId="46204276" w14:textId="77777777" w:rsidR="00580D52" w:rsidRDefault="00580D52">
                    <w:pPr>
                      <w:pStyle w:val="Bibliography"/>
                      <w:rPr>
                        <w:noProof/>
                      </w:rPr>
                    </w:pPr>
                    <w:r>
                      <w:rPr>
                        <w:noProof/>
                      </w:rPr>
                      <w:t xml:space="preserve">J. Paszula, W. A. Trzcinski and K. Sprzatczak, “Detonation Performance of Aluminum-Ammonium Nitrate Explosives,” </w:t>
                    </w:r>
                    <w:r>
                      <w:rPr>
                        <w:i/>
                        <w:iCs/>
                        <w:noProof/>
                      </w:rPr>
                      <w:t xml:space="preserve">Central European Journal of Energetic Materials, </w:t>
                    </w:r>
                    <w:r>
                      <w:rPr>
                        <w:noProof/>
                      </w:rPr>
                      <w:t xml:space="preserve">pp. 5(1), 3-11, 2008. </w:t>
                    </w:r>
                  </w:p>
                </w:tc>
              </w:tr>
              <w:tr w:rsidR="00580D52" w14:paraId="52C14087" w14:textId="77777777" w:rsidTr="004E0DA5">
                <w:trPr>
                  <w:divId w:val="615908393"/>
                  <w:tblCellSpacing w:w="15" w:type="dxa"/>
                </w:trPr>
                <w:tc>
                  <w:tcPr>
                    <w:tcW w:w="390" w:type="pct"/>
                    <w:hideMark/>
                  </w:tcPr>
                  <w:p w14:paraId="1B748BD1" w14:textId="77777777" w:rsidR="00580D52" w:rsidRDefault="00580D52">
                    <w:pPr>
                      <w:pStyle w:val="Bibliography"/>
                      <w:rPr>
                        <w:noProof/>
                      </w:rPr>
                    </w:pPr>
                    <w:r>
                      <w:rPr>
                        <w:noProof/>
                      </w:rPr>
                      <w:t xml:space="preserve">[228] </w:t>
                    </w:r>
                  </w:p>
                </w:tc>
                <w:tc>
                  <w:tcPr>
                    <w:tcW w:w="4557" w:type="pct"/>
                    <w:hideMark/>
                  </w:tcPr>
                  <w:p w14:paraId="61249050" w14:textId="77777777" w:rsidR="00580D52" w:rsidRDefault="00580D52">
                    <w:pPr>
                      <w:pStyle w:val="Bibliography"/>
                      <w:rPr>
                        <w:noProof/>
                      </w:rPr>
                    </w:pPr>
                    <w:r>
                      <w:rPr>
                        <w:noProof/>
                      </w:rPr>
                      <w:t xml:space="preserve">S. P. Sivapirakasam, N. Venu Kumar, G. Jeyabalaganesh and K. Nagarjuna, “Simple Model for Predicting the Detonation Velocity of Organic, Inorganic, and Mixed Explosives,” </w:t>
                    </w:r>
                    <w:r>
                      <w:rPr>
                        <w:i/>
                        <w:iCs/>
                        <w:noProof/>
                      </w:rPr>
                      <w:t xml:space="preserve">Combustion, Explosion and Shock Waves, </w:t>
                    </w:r>
                    <w:r>
                      <w:rPr>
                        <w:noProof/>
                      </w:rPr>
                      <w:t xml:space="preserve">vol. 57, pp. 726-735, 2022. </w:t>
                    </w:r>
                  </w:p>
                </w:tc>
              </w:tr>
              <w:tr w:rsidR="00580D52" w14:paraId="26AF9B76" w14:textId="77777777" w:rsidTr="004E0DA5">
                <w:trPr>
                  <w:divId w:val="615908393"/>
                  <w:tblCellSpacing w:w="15" w:type="dxa"/>
                </w:trPr>
                <w:tc>
                  <w:tcPr>
                    <w:tcW w:w="390" w:type="pct"/>
                    <w:hideMark/>
                  </w:tcPr>
                  <w:p w14:paraId="5AD5515C" w14:textId="77777777" w:rsidR="00580D52" w:rsidRDefault="00580D52">
                    <w:pPr>
                      <w:pStyle w:val="Bibliography"/>
                      <w:rPr>
                        <w:noProof/>
                      </w:rPr>
                    </w:pPr>
                    <w:r>
                      <w:rPr>
                        <w:noProof/>
                      </w:rPr>
                      <w:t xml:space="preserve">[229] </w:t>
                    </w:r>
                  </w:p>
                </w:tc>
                <w:tc>
                  <w:tcPr>
                    <w:tcW w:w="4557" w:type="pct"/>
                    <w:hideMark/>
                  </w:tcPr>
                  <w:p w14:paraId="449F19DA" w14:textId="77777777" w:rsidR="00580D52" w:rsidRDefault="00580D52">
                    <w:pPr>
                      <w:pStyle w:val="Bibliography"/>
                      <w:rPr>
                        <w:noProof/>
                      </w:rPr>
                    </w:pPr>
                    <w:r>
                      <w:rPr>
                        <w:noProof/>
                      </w:rPr>
                      <w:t xml:space="preserve">M. J. Kamlet and S. J. Jacobs, “Chemistry of Detonations,” </w:t>
                    </w:r>
                    <w:r>
                      <w:rPr>
                        <w:i/>
                        <w:iCs/>
                        <w:noProof/>
                      </w:rPr>
                      <w:t xml:space="preserve">J. Chem. Phys., </w:t>
                    </w:r>
                    <w:r>
                      <w:rPr>
                        <w:noProof/>
                      </w:rPr>
                      <w:t xml:space="preserve">no. 48, pp. 23-55, 1968. </w:t>
                    </w:r>
                  </w:p>
                </w:tc>
              </w:tr>
              <w:tr w:rsidR="00580D52" w14:paraId="680739A0" w14:textId="77777777" w:rsidTr="004E0DA5">
                <w:trPr>
                  <w:divId w:val="615908393"/>
                  <w:tblCellSpacing w:w="15" w:type="dxa"/>
                </w:trPr>
                <w:tc>
                  <w:tcPr>
                    <w:tcW w:w="390" w:type="pct"/>
                    <w:hideMark/>
                  </w:tcPr>
                  <w:p w14:paraId="39EBBA7C" w14:textId="77777777" w:rsidR="00580D52" w:rsidRDefault="00580D52">
                    <w:pPr>
                      <w:pStyle w:val="Bibliography"/>
                      <w:rPr>
                        <w:noProof/>
                      </w:rPr>
                    </w:pPr>
                    <w:r>
                      <w:rPr>
                        <w:noProof/>
                      </w:rPr>
                      <w:t xml:space="preserve">[230] </w:t>
                    </w:r>
                  </w:p>
                </w:tc>
                <w:tc>
                  <w:tcPr>
                    <w:tcW w:w="4557" w:type="pct"/>
                    <w:hideMark/>
                  </w:tcPr>
                  <w:p w14:paraId="235DFEDD" w14:textId="77777777" w:rsidR="00580D52" w:rsidRDefault="00580D52">
                    <w:pPr>
                      <w:pStyle w:val="Bibliography"/>
                      <w:rPr>
                        <w:noProof/>
                      </w:rPr>
                    </w:pPr>
                    <w:r>
                      <w:rPr>
                        <w:noProof/>
                      </w:rPr>
                      <w:t xml:space="preserve">M. H. Keshavarz and H. R. Pouretedal, “An Empirical Method for Predicting Detonation Pressure of CHNOFCl Explosives,” </w:t>
                    </w:r>
                    <w:r>
                      <w:rPr>
                        <w:i/>
                        <w:iCs/>
                        <w:noProof/>
                      </w:rPr>
                      <w:t xml:space="preserve">Thermochimica Acta, </w:t>
                    </w:r>
                    <w:r>
                      <w:rPr>
                        <w:noProof/>
                      </w:rPr>
                      <w:t xml:space="preserve">vol. 414, pp. 203-208, 2004. </w:t>
                    </w:r>
                  </w:p>
                </w:tc>
              </w:tr>
              <w:tr w:rsidR="00580D52" w14:paraId="7557A622" w14:textId="77777777" w:rsidTr="004E0DA5">
                <w:trPr>
                  <w:divId w:val="615908393"/>
                  <w:tblCellSpacing w:w="15" w:type="dxa"/>
                </w:trPr>
                <w:tc>
                  <w:tcPr>
                    <w:tcW w:w="390" w:type="pct"/>
                    <w:hideMark/>
                  </w:tcPr>
                  <w:p w14:paraId="783AAB0E" w14:textId="77777777" w:rsidR="00580D52" w:rsidRDefault="00580D52">
                    <w:pPr>
                      <w:pStyle w:val="Bibliography"/>
                      <w:rPr>
                        <w:noProof/>
                      </w:rPr>
                    </w:pPr>
                    <w:r>
                      <w:rPr>
                        <w:noProof/>
                      </w:rPr>
                      <w:t xml:space="preserve">[231] </w:t>
                    </w:r>
                  </w:p>
                </w:tc>
                <w:tc>
                  <w:tcPr>
                    <w:tcW w:w="4557" w:type="pct"/>
                    <w:hideMark/>
                  </w:tcPr>
                  <w:p w14:paraId="7DC1228E" w14:textId="77777777" w:rsidR="00580D52" w:rsidRDefault="00580D52">
                    <w:pPr>
                      <w:pStyle w:val="Bibliography"/>
                      <w:rPr>
                        <w:noProof/>
                      </w:rPr>
                    </w:pPr>
                    <w:r>
                      <w:rPr>
                        <w:noProof/>
                      </w:rPr>
                      <w:t xml:space="preserve">D. Scott-Stewart and A. R. Kasimov, “Theory of detonation with an embedded sonic locus,” </w:t>
                    </w:r>
                    <w:r>
                      <w:rPr>
                        <w:i/>
                        <w:iCs/>
                        <w:noProof/>
                      </w:rPr>
                      <w:t xml:space="preserve">Journal of Applied Mathematics, </w:t>
                    </w:r>
                    <w:r>
                      <w:rPr>
                        <w:noProof/>
                      </w:rPr>
                      <w:t xml:space="preserve">vol. 66, no. 2, pp. 384-407, 2005. </w:t>
                    </w:r>
                  </w:p>
                </w:tc>
              </w:tr>
              <w:tr w:rsidR="00580D52" w14:paraId="165AAA12" w14:textId="77777777" w:rsidTr="004E0DA5">
                <w:trPr>
                  <w:divId w:val="615908393"/>
                  <w:tblCellSpacing w:w="15" w:type="dxa"/>
                </w:trPr>
                <w:tc>
                  <w:tcPr>
                    <w:tcW w:w="390" w:type="pct"/>
                    <w:hideMark/>
                  </w:tcPr>
                  <w:p w14:paraId="3E8D4CA1" w14:textId="77777777" w:rsidR="00580D52" w:rsidRDefault="00580D52">
                    <w:pPr>
                      <w:pStyle w:val="Bibliography"/>
                      <w:rPr>
                        <w:noProof/>
                      </w:rPr>
                    </w:pPr>
                    <w:r>
                      <w:rPr>
                        <w:noProof/>
                      </w:rPr>
                      <w:t xml:space="preserve">[232] </w:t>
                    </w:r>
                  </w:p>
                </w:tc>
                <w:tc>
                  <w:tcPr>
                    <w:tcW w:w="4557" w:type="pct"/>
                    <w:hideMark/>
                  </w:tcPr>
                  <w:p w14:paraId="4DC19414" w14:textId="77777777" w:rsidR="00580D52" w:rsidRDefault="00580D52">
                    <w:pPr>
                      <w:pStyle w:val="Bibliography"/>
                      <w:rPr>
                        <w:noProof/>
                      </w:rPr>
                    </w:pPr>
                    <w:r>
                      <w:rPr>
                        <w:noProof/>
                      </w:rPr>
                      <w:t xml:space="preserve">J. Radun and Z. Bajic, “An approach to determining the TNT equivalent of high explosives,” </w:t>
                    </w:r>
                    <w:r>
                      <w:rPr>
                        <w:i/>
                        <w:iCs/>
                        <w:noProof/>
                      </w:rPr>
                      <w:t xml:space="preserve">Scientific Technical Review, </w:t>
                    </w:r>
                    <w:r>
                      <w:rPr>
                        <w:noProof/>
                      </w:rPr>
                      <w:t xml:space="preserve">vol. 56, no. 1, pp. 58-61, 2006. </w:t>
                    </w:r>
                  </w:p>
                </w:tc>
              </w:tr>
              <w:tr w:rsidR="00580D52" w14:paraId="0C829836" w14:textId="77777777" w:rsidTr="004E0DA5">
                <w:trPr>
                  <w:divId w:val="615908393"/>
                  <w:tblCellSpacing w:w="15" w:type="dxa"/>
                </w:trPr>
                <w:tc>
                  <w:tcPr>
                    <w:tcW w:w="390" w:type="pct"/>
                    <w:hideMark/>
                  </w:tcPr>
                  <w:p w14:paraId="2F3B301C" w14:textId="77777777" w:rsidR="00580D52" w:rsidRDefault="00580D52">
                    <w:pPr>
                      <w:pStyle w:val="Bibliography"/>
                      <w:rPr>
                        <w:noProof/>
                      </w:rPr>
                    </w:pPr>
                    <w:r>
                      <w:rPr>
                        <w:noProof/>
                      </w:rPr>
                      <w:t xml:space="preserve">[233] </w:t>
                    </w:r>
                  </w:p>
                </w:tc>
                <w:tc>
                  <w:tcPr>
                    <w:tcW w:w="4557" w:type="pct"/>
                    <w:hideMark/>
                  </w:tcPr>
                  <w:p w14:paraId="0CB16529" w14:textId="77777777" w:rsidR="00580D52" w:rsidRDefault="00580D52">
                    <w:pPr>
                      <w:pStyle w:val="Bibliography"/>
                      <w:rPr>
                        <w:noProof/>
                      </w:rPr>
                    </w:pPr>
                    <w:r>
                      <w:rPr>
                        <w:noProof/>
                      </w:rPr>
                      <w:t xml:space="preserve">S. Elbasuney, M. Gaber Zaky, M. Radwan, M. Bennaya and S. M. Abdelkhalek, “The Potentials of Aluminium Nanoparticles: Novel High Energy Density Material in Underwater Explosions,” in </w:t>
                    </w:r>
                    <w:r>
                      <w:rPr>
                        <w:i/>
                        <w:iCs/>
                        <w:noProof/>
                      </w:rPr>
                      <w:t>Conf. Ser.: Mater. Sci. Eng. 975 012008</w:t>
                    </w:r>
                    <w:r>
                      <w:rPr>
                        <w:noProof/>
                      </w:rPr>
                      <w:t xml:space="preserve">, Cairo, 2020. </w:t>
                    </w:r>
                  </w:p>
                </w:tc>
              </w:tr>
              <w:tr w:rsidR="00580D52" w14:paraId="4A5F2A9A" w14:textId="77777777" w:rsidTr="004E0DA5">
                <w:trPr>
                  <w:divId w:val="615908393"/>
                  <w:tblCellSpacing w:w="15" w:type="dxa"/>
                </w:trPr>
                <w:tc>
                  <w:tcPr>
                    <w:tcW w:w="390" w:type="pct"/>
                    <w:hideMark/>
                  </w:tcPr>
                  <w:p w14:paraId="0915F995" w14:textId="77777777" w:rsidR="00580D52" w:rsidRDefault="00580D52">
                    <w:pPr>
                      <w:pStyle w:val="Bibliography"/>
                      <w:rPr>
                        <w:noProof/>
                      </w:rPr>
                    </w:pPr>
                    <w:r>
                      <w:rPr>
                        <w:noProof/>
                      </w:rPr>
                      <w:t xml:space="preserve">[234] </w:t>
                    </w:r>
                  </w:p>
                </w:tc>
                <w:tc>
                  <w:tcPr>
                    <w:tcW w:w="4557" w:type="pct"/>
                    <w:hideMark/>
                  </w:tcPr>
                  <w:p w14:paraId="2B1471D1" w14:textId="77777777" w:rsidR="00580D52" w:rsidRDefault="00580D52">
                    <w:pPr>
                      <w:pStyle w:val="Bibliography"/>
                      <w:rPr>
                        <w:noProof/>
                      </w:rPr>
                    </w:pPr>
                    <w:r>
                      <w:rPr>
                        <w:noProof/>
                      </w:rPr>
                      <w:t xml:space="preserve">B. Khasainov, B. Ermolaev and H. Presles, “Numerical modelling of non-ideal detonations in ammonium nitrate/aluminium mixtures and their blast effect,” in </w:t>
                    </w:r>
                    <w:r>
                      <w:rPr>
                        <w:i/>
                        <w:iCs/>
                        <w:noProof/>
                      </w:rPr>
                      <w:t>12th Symposium (International) on Detonation</w:t>
                    </w:r>
                    <w:r>
                      <w:rPr>
                        <w:noProof/>
                      </w:rPr>
                      <w:t xml:space="preserve">, San Diego, 2002. </w:t>
                    </w:r>
                  </w:p>
                </w:tc>
              </w:tr>
              <w:tr w:rsidR="00580D52" w14:paraId="3897411B" w14:textId="77777777" w:rsidTr="004E0DA5">
                <w:trPr>
                  <w:divId w:val="615908393"/>
                  <w:tblCellSpacing w:w="15" w:type="dxa"/>
                </w:trPr>
                <w:tc>
                  <w:tcPr>
                    <w:tcW w:w="390" w:type="pct"/>
                    <w:hideMark/>
                  </w:tcPr>
                  <w:p w14:paraId="3FF24151" w14:textId="77777777" w:rsidR="00580D52" w:rsidRDefault="00580D52">
                    <w:pPr>
                      <w:pStyle w:val="Bibliography"/>
                      <w:rPr>
                        <w:noProof/>
                      </w:rPr>
                    </w:pPr>
                    <w:r>
                      <w:rPr>
                        <w:noProof/>
                      </w:rPr>
                      <w:t xml:space="preserve">[235] </w:t>
                    </w:r>
                  </w:p>
                </w:tc>
                <w:tc>
                  <w:tcPr>
                    <w:tcW w:w="4557" w:type="pct"/>
                    <w:hideMark/>
                  </w:tcPr>
                  <w:p w14:paraId="4BC0A56E" w14:textId="77777777" w:rsidR="00580D52" w:rsidRDefault="00580D52">
                    <w:pPr>
                      <w:pStyle w:val="Bibliography"/>
                      <w:rPr>
                        <w:noProof/>
                      </w:rPr>
                    </w:pPr>
                    <w:r>
                      <w:rPr>
                        <w:noProof/>
                      </w:rPr>
                      <w:t xml:space="preserve">X. Mao, Y. Zheng, F. Shen, Y. Wang, X. Wang and Y. Li, “A method for calculating the JWL equation of state parameters for the detonation products of CL-20-based aluminized explosives,” </w:t>
                    </w:r>
                    <w:r>
                      <w:rPr>
                        <w:i/>
                        <w:iCs/>
                        <w:noProof/>
                      </w:rPr>
                      <w:t xml:space="preserve">Journal of Energetic Materials, </w:t>
                    </w:r>
                    <w:r>
                      <w:rPr>
                        <w:noProof/>
                      </w:rPr>
                      <w:t xml:space="preserve">vol. 40, no. 2, pp. 182-205, 2022. </w:t>
                    </w:r>
                  </w:p>
                </w:tc>
              </w:tr>
              <w:tr w:rsidR="00580D52" w14:paraId="1CC0F632" w14:textId="77777777" w:rsidTr="004E0DA5">
                <w:trPr>
                  <w:divId w:val="615908393"/>
                  <w:tblCellSpacing w:w="15" w:type="dxa"/>
                </w:trPr>
                <w:tc>
                  <w:tcPr>
                    <w:tcW w:w="390" w:type="pct"/>
                    <w:hideMark/>
                  </w:tcPr>
                  <w:p w14:paraId="1DA981FA" w14:textId="77777777" w:rsidR="00580D52" w:rsidRDefault="00580D52">
                    <w:pPr>
                      <w:pStyle w:val="Bibliography"/>
                      <w:rPr>
                        <w:noProof/>
                      </w:rPr>
                    </w:pPr>
                    <w:r>
                      <w:rPr>
                        <w:noProof/>
                      </w:rPr>
                      <w:t xml:space="preserve">[236] </w:t>
                    </w:r>
                  </w:p>
                </w:tc>
                <w:tc>
                  <w:tcPr>
                    <w:tcW w:w="4557" w:type="pct"/>
                    <w:hideMark/>
                  </w:tcPr>
                  <w:p w14:paraId="0AEC0D25" w14:textId="77777777" w:rsidR="00580D52" w:rsidRDefault="00580D52">
                    <w:pPr>
                      <w:pStyle w:val="Bibliography"/>
                      <w:rPr>
                        <w:noProof/>
                      </w:rPr>
                    </w:pPr>
                    <w:r>
                      <w:rPr>
                        <w:noProof/>
                      </w:rPr>
                      <w:t xml:space="preserve">P. P. Vadhe, “Cast aluminized explosives (review),” </w:t>
                    </w:r>
                    <w:r>
                      <w:rPr>
                        <w:i/>
                        <w:iCs/>
                        <w:noProof/>
                      </w:rPr>
                      <w:t xml:space="preserve">Combustion, Explosion, and Shock Waves, </w:t>
                    </w:r>
                    <w:r>
                      <w:rPr>
                        <w:noProof/>
                      </w:rPr>
                      <w:t xml:space="preserve">vol. 44, no. 4, pp. 461-477, 2008. </w:t>
                    </w:r>
                  </w:p>
                </w:tc>
              </w:tr>
              <w:tr w:rsidR="00580D52" w14:paraId="36777687" w14:textId="77777777" w:rsidTr="004E0DA5">
                <w:trPr>
                  <w:divId w:val="615908393"/>
                  <w:tblCellSpacing w:w="15" w:type="dxa"/>
                </w:trPr>
                <w:tc>
                  <w:tcPr>
                    <w:tcW w:w="390" w:type="pct"/>
                    <w:hideMark/>
                  </w:tcPr>
                  <w:p w14:paraId="31B1A705" w14:textId="77777777" w:rsidR="00580D52" w:rsidRDefault="00580D52">
                    <w:pPr>
                      <w:pStyle w:val="Bibliography"/>
                      <w:rPr>
                        <w:noProof/>
                      </w:rPr>
                    </w:pPr>
                    <w:r>
                      <w:rPr>
                        <w:noProof/>
                      </w:rPr>
                      <w:t xml:space="preserve">[237] </w:t>
                    </w:r>
                  </w:p>
                </w:tc>
                <w:tc>
                  <w:tcPr>
                    <w:tcW w:w="4557" w:type="pct"/>
                    <w:hideMark/>
                  </w:tcPr>
                  <w:p w14:paraId="07612FE7" w14:textId="77777777" w:rsidR="00580D52" w:rsidRDefault="00580D52">
                    <w:pPr>
                      <w:pStyle w:val="Bibliography"/>
                      <w:rPr>
                        <w:noProof/>
                      </w:rPr>
                    </w:pPr>
                    <w:r>
                      <w:rPr>
                        <w:noProof/>
                      </w:rPr>
                      <w:t xml:space="preserve">X. Fan, L. Zhang and X. Wang, “Study on theoretical calculation of quasi-static pressure for aluminized explosive in confined space,” </w:t>
                    </w:r>
                    <w:r>
                      <w:rPr>
                        <w:i/>
                        <w:iCs/>
                        <w:noProof/>
                      </w:rPr>
                      <w:t xml:space="preserve">Journal of Physics (Conference Series), </w:t>
                    </w:r>
                    <w:r>
                      <w:rPr>
                        <w:noProof/>
                      </w:rPr>
                      <w:t xml:space="preserve">no. 1721, pp. 1-13, 2021. </w:t>
                    </w:r>
                  </w:p>
                </w:tc>
              </w:tr>
              <w:tr w:rsidR="00580D52" w14:paraId="4653EAA4" w14:textId="77777777" w:rsidTr="004E0DA5">
                <w:trPr>
                  <w:divId w:val="615908393"/>
                  <w:tblCellSpacing w:w="15" w:type="dxa"/>
                </w:trPr>
                <w:tc>
                  <w:tcPr>
                    <w:tcW w:w="390" w:type="pct"/>
                    <w:hideMark/>
                  </w:tcPr>
                  <w:p w14:paraId="200AE912" w14:textId="77777777" w:rsidR="00580D52" w:rsidRDefault="00580D52">
                    <w:pPr>
                      <w:pStyle w:val="Bibliography"/>
                      <w:rPr>
                        <w:noProof/>
                      </w:rPr>
                    </w:pPr>
                    <w:r>
                      <w:rPr>
                        <w:noProof/>
                      </w:rPr>
                      <w:t xml:space="preserve">[238] </w:t>
                    </w:r>
                  </w:p>
                </w:tc>
                <w:tc>
                  <w:tcPr>
                    <w:tcW w:w="4557" w:type="pct"/>
                    <w:hideMark/>
                  </w:tcPr>
                  <w:p w14:paraId="5D9C0AB7" w14:textId="77777777" w:rsidR="00580D52" w:rsidRDefault="00580D52">
                    <w:pPr>
                      <w:pStyle w:val="Bibliography"/>
                      <w:rPr>
                        <w:noProof/>
                      </w:rPr>
                    </w:pPr>
                    <w:r>
                      <w:rPr>
                        <w:noProof/>
                      </w:rPr>
                      <w:t xml:space="preserve">P. Brouseau and C. J. Anderson, “Nanometric aluminium in explosives,” </w:t>
                    </w:r>
                    <w:r>
                      <w:rPr>
                        <w:i/>
                        <w:iCs/>
                        <w:noProof/>
                      </w:rPr>
                      <w:t xml:space="preserve">Propellant, Explosives, Pyrotechnics, </w:t>
                    </w:r>
                    <w:r>
                      <w:rPr>
                        <w:noProof/>
                      </w:rPr>
                      <w:t xml:space="preserve">vol. 27, no. 5, pp. 300-306, 2002. </w:t>
                    </w:r>
                  </w:p>
                </w:tc>
              </w:tr>
              <w:tr w:rsidR="00580D52" w14:paraId="7D248B7C" w14:textId="77777777" w:rsidTr="004E0DA5">
                <w:trPr>
                  <w:divId w:val="615908393"/>
                  <w:tblCellSpacing w:w="15" w:type="dxa"/>
                </w:trPr>
                <w:tc>
                  <w:tcPr>
                    <w:tcW w:w="390" w:type="pct"/>
                    <w:hideMark/>
                  </w:tcPr>
                  <w:p w14:paraId="1C5D7F74" w14:textId="77777777" w:rsidR="00580D52" w:rsidRDefault="00580D52">
                    <w:pPr>
                      <w:pStyle w:val="Bibliography"/>
                      <w:rPr>
                        <w:noProof/>
                      </w:rPr>
                    </w:pPr>
                    <w:r>
                      <w:rPr>
                        <w:noProof/>
                      </w:rPr>
                      <w:t xml:space="preserve">[239] </w:t>
                    </w:r>
                  </w:p>
                </w:tc>
                <w:tc>
                  <w:tcPr>
                    <w:tcW w:w="4557" w:type="pct"/>
                    <w:hideMark/>
                  </w:tcPr>
                  <w:p w14:paraId="49EF51DE" w14:textId="77777777" w:rsidR="00580D52" w:rsidRDefault="00580D52">
                    <w:pPr>
                      <w:pStyle w:val="Bibliography"/>
                      <w:rPr>
                        <w:noProof/>
                      </w:rPr>
                    </w:pPr>
                    <w:r>
                      <w:rPr>
                        <w:noProof/>
                      </w:rPr>
                      <w:t xml:space="preserve">W. A. Trzcinski, S. Cudzilo and J. Paszula, “Studies of Free Field and Confined Explosions of Aluminium Enriched RDX Compositions,” </w:t>
                    </w:r>
                    <w:r>
                      <w:rPr>
                        <w:i/>
                        <w:iCs/>
                        <w:noProof/>
                      </w:rPr>
                      <w:t xml:space="preserve">Propellants, Explosives, Pyrotechnics, </w:t>
                    </w:r>
                    <w:r>
                      <w:rPr>
                        <w:noProof/>
                      </w:rPr>
                      <w:t xml:space="preserve">pp. 502-508, 2007. </w:t>
                    </w:r>
                  </w:p>
                </w:tc>
              </w:tr>
              <w:tr w:rsidR="00580D52" w14:paraId="28EA5CDC" w14:textId="77777777" w:rsidTr="004E0DA5">
                <w:trPr>
                  <w:divId w:val="615908393"/>
                  <w:tblCellSpacing w:w="15" w:type="dxa"/>
                </w:trPr>
                <w:tc>
                  <w:tcPr>
                    <w:tcW w:w="390" w:type="pct"/>
                    <w:hideMark/>
                  </w:tcPr>
                  <w:p w14:paraId="7E080C14" w14:textId="77777777" w:rsidR="00580D52" w:rsidRDefault="00580D52">
                    <w:pPr>
                      <w:pStyle w:val="Bibliography"/>
                      <w:rPr>
                        <w:noProof/>
                      </w:rPr>
                    </w:pPr>
                    <w:r>
                      <w:rPr>
                        <w:noProof/>
                      </w:rPr>
                      <w:t xml:space="preserve">[240] </w:t>
                    </w:r>
                  </w:p>
                </w:tc>
                <w:tc>
                  <w:tcPr>
                    <w:tcW w:w="4557" w:type="pct"/>
                    <w:hideMark/>
                  </w:tcPr>
                  <w:p w14:paraId="15C45B2C" w14:textId="77777777" w:rsidR="00580D52" w:rsidRDefault="00580D52">
                    <w:pPr>
                      <w:pStyle w:val="Bibliography"/>
                      <w:rPr>
                        <w:noProof/>
                      </w:rPr>
                    </w:pPr>
                    <w:r>
                      <w:rPr>
                        <w:noProof/>
                      </w:rPr>
                      <w:t xml:space="preserve">D. Sherwood and P. Dalby, 'Enthalpy and thermochemistry', Modern Thermodynamics for Chemists and Biochemists, Oxford: Oxford Academic, 2018. </w:t>
                    </w:r>
                  </w:p>
                </w:tc>
              </w:tr>
              <w:tr w:rsidR="00580D52" w14:paraId="3A393665" w14:textId="77777777" w:rsidTr="004E0DA5">
                <w:trPr>
                  <w:divId w:val="615908393"/>
                  <w:tblCellSpacing w:w="15" w:type="dxa"/>
                </w:trPr>
                <w:tc>
                  <w:tcPr>
                    <w:tcW w:w="390" w:type="pct"/>
                    <w:hideMark/>
                  </w:tcPr>
                  <w:p w14:paraId="41F92E67" w14:textId="77777777" w:rsidR="00580D52" w:rsidRDefault="00580D52">
                    <w:pPr>
                      <w:pStyle w:val="Bibliography"/>
                      <w:rPr>
                        <w:noProof/>
                      </w:rPr>
                    </w:pPr>
                    <w:r>
                      <w:rPr>
                        <w:noProof/>
                      </w:rPr>
                      <w:t xml:space="preserve">[241] </w:t>
                    </w:r>
                  </w:p>
                </w:tc>
                <w:tc>
                  <w:tcPr>
                    <w:tcW w:w="4557" w:type="pct"/>
                    <w:hideMark/>
                  </w:tcPr>
                  <w:p w14:paraId="0F75EE07" w14:textId="77777777" w:rsidR="00580D52" w:rsidRDefault="00580D52">
                    <w:pPr>
                      <w:pStyle w:val="Bibliography"/>
                      <w:rPr>
                        <w:noProof/>
                      </w:rPr>
                    </w:pPr>
                    <w:r>
                      <w:rPr>
                        <w:noProof/>
                      </w:rPr>
                      <w:t xml:space="preserve">C. M. Tarver, “Detonation Reaction Zones in Condensed Explosives,” in </w:t>
                    </w:r>
                    <w:r>
                      <w:rPr>
                        <w:i/>
                        <w:iCs/>
                        <w:noProof/>
                      </w:rPr>
                      <w:t>14th APS Topical Conference on SCCM</w:t>
                    </w:r>
                    <w:r>
                      <w:rPr>
                        <w:noProof/>
                      </w:rPr>
                      <w:t xml:space="preserve">, Livermore, 2005. </w:t>
                    </w:r>
                  </w:p>
                </w:tc>
              </w:tr>
              <w:tr w:rsidR="00580D52" w14:paraId="7E1BC2B5" w14:textId="77777777" w:rsidTr="004E0DA5">
                <w:trPr>
                  <w:divId w:val="615908393"/>
                  <w:tblCellSpacing w:w="15" w:type="dxa"/>
                </w:trPr>
                <w:tc>
                  <w:tcPr>
                    <w:tcW w:w="390" w:type="pct"/>
                    <w:hideMark/>
                  </w:tcPr>
                  <w:p w14:paraId="3FE88ED8" w14:textId="77777777" w:rsidR="00580D52" w:rsidRDefault="00580D52">
                    <w:pPr>
                      <w:pStyle w:val="Bibliography"/>
                      <w:rPr>
                        <w:noProof/>
                      </w:rPr>
                    </w:pPr>
                    <w:r>
                      <w:rPr>
                        <w:noProof/>
                      </w:rPr>
                      <w:t xml:space="preserve">[242] </w:t>
                    </w:r>
                  </w:p>
                </w:tc>
                <w:tc>
                  <w:tcPr>
                    <w:tcW w:w="4557" w:type="pct"/>
                    <w:hideMark/>
                  </w:tcPr>
                  <w:p w14:paraId="57BCB940" w14:textId="77777777" w:rsidR="00580D52" w:rsidRDefault="00580D52">
                    <w:pPr>
                      <w:pStyle w:val="Bibliography"/>
                      <w:rPr>
                        <w:noProof/>
                      </w:rPr>
                    </w:pPr>
                    <w:r>
                      <w:rPr>
                        <w:noProof/>
                      </w:rPr>
                      <w:t xml:space="preserve">C. E. Anderson, W. E. Baker, D. K. Wauters and B. L. Morris, “Quasi-static pressure, duration, and impulse for explosions in structures,” </w:t>
                    </w:r>
                    <w:r>
                      <w:rPr>
                        <w:i/>
                        <w:iCs/>
                        <w:noProof/>
                      </w:rPr>
                      <w:t xml:space="preserve">International Journal of Mechanical Sciences, </w:t>
                    </w:r>
                    <w:r>
                      <w:rPr>
                        <w:noProof/>
                      </w:rPr>
                      <w:t xml:space="preserve">vol. 25, no. 6, pp. 455-464, 1983. </w:t>
                    </w:r>
                  </w:p>
                </w:tc>
              </w:tr>
              <w:tr w:rsidR="00580D52" w14:paraId="4B4E1F81" w14:textId="77777777" w:rsidTr="004E0DA5">
                <w:trPr>
                  <w:divId w:val="615908393"/>
                  <w:tblCellSpacing w:w="15" w:type="dxa"/>
                </w:trPr>
                <w:tc>
                  <w:tcPr>
                    <w:tcW w:w="390" w:type="pct"/>
                    <w:hideMark/>
                  </w:tcPr>
                  <w:p w14:paraId="0A09A0A1" w14:textId="77777777" w:rsidR="00580D52" w:rsidRDefault="00580D52">
                    <w:pPr>
                      <w:pStyle w:val="Bibliography"/>
                      <w:rPr>
                        <w:noProof/>
                      </w:rPr>
                    </w:pPr>
                    <w:r>
                      <w:rPr>
                        <w:noProof/>
                      </w:rPr>
                      <w:t xml:space="preserve">[243] </w:t>
                    </w:r>
                  </w:p>
                </w:tc>
                <w:tc>
                  <w:tcPr>
                    <w:tcW w:w="4557" w:type="pct"/>
                    <w:hideMark/>
                  </w:tcPr>
                  <w:p w14:paraId="2E63F22B" w14:textId="77777777" w:rsidR="00580D52" w:rsidRDefault="00580D52">
                    <w:pPr>
                      <w:pStyle w:val="Bibliography"/>
                      <w:rPr>
                        <w:noProof/>
                      </w:rPr>
                    </w:pPr>
                    <w:r>
                      <w:rPr>
                        <w:noProof/>
                      </w:rPr>
                      <w:t>Y. Sun and J. Hui, “The Military Mixed Explosive,” Ordnance Industry Press, Beijing, 1995.</w:t>
                    </w:r>
                  </w:p>
                </w:tc>
              </w:tr>
              <w:tr w:rsidR="00580D52" w14:paraId="3A62AB7F" w14:textId="77777777" w:rsidTr="004E0DA5">
                <w:trPr>
                  <w:divId w:val="615908393"/>
                  <w:tblCellSpacing w:w="15" w:type="dxa"/>
                </w:trPr>
                <w:tc>
                  <w:tcPr>
                    <w:tcW w:w="390" w:type="pct"/>
                    <w:hideMark/>
                  </w:tcPr>
                  <w:p w14:paraId="0F1B876F" w14:textId="77777777" w:rsidR="00580D52" w:rsidRDefault="00580D52">
                    <w:pPr>
                      <w:pStyle w:val="Bibliography"/>
                      <w:rPr>
                        <w:noProof/>
                      </w:rPr>
                    </w:pPr>
                    <w:r>
                      <w:rPr>
                        <w:noProof/>
                      </w:rPr>
                      <w:t xml:space="preserve">[244] </w:t>
                    </w:r>
                  </w:p>
                </w:tc>
                <w:tc>
                  <w:tcPr>
                    <w:tcW w:w="4557" w:type="pct"/>
                    <w:hideMark/>
                  </w:tcPr>
                  <w:p w14:paraId="2E27728F" w14:textId="77777777" w:rsidR="00580D52" w:rsidRDefault="00580D52">
                    <w:pPr>
                      <w:pStyle w:val="Bibliography"/>
                      <w:rPr>
                        <w:noProof/>
                      </w:rPr>
                    </w:pPr>
                    <w:r>
                      <w:rPr>
                        <w:noProof/>
                      </w:rPr>
                      <w:t xml:space="preserve">A. Hahma, K. Palovuori and Y. Solomon, “TNT-equivalency of thermobaric explosive,” in </w:t>
                    </w:r>
                    <w:r>
                      <w:rPr>
                        <w:i/>
                        <w:iCs/>
                        <w:noProof/>
                      </w:rPr>
                      <w:t>36th International Annual Conference of ICT &amp;32th international Pyrotechnics Seminar</w:t>
                    </w:r>
                    <w:r>
                      <w:rPr>
                        <w:noProof/>
                      </w:rPr>
                      <w:t xml:space="preserve">, Berlin, 2005. </w:t>
                    </w:r>
                  </w:p>
                </w:tc>
              </w:tr>
              <w:tr w:rsidR="00580D52" w14:paraId="01743398" w14:textId="77777777" w:rsidTr="004E0DA5">
                <w:trPr>
                  <w:divId w:val="615908393"/>
                  <w:tblCellSpacing w:w="15" w:type="dxa"/>
                </w:trPr>
                <w:tc>
                  <w:tcPr>
                    <w:tcW w:w="390" w:type="pct"/>
                    <w:hideMark/>
                  </w:tcPr>
                  <w:p w14:paraId="7659EEEA" w14:textId="77777777" w:rsidR="00580D52" w:rsidRDefault="00580D52">
                    <w:pPr>
                      <w:pStyle w:val="Bibliography"/>
                      <w:rPr>
                        <w:noProof/>
                      </w:rPr>
                    </w:pPr>
                    <w:r>
                      <w:rPr>
                        <w:noProof/>
                      </w:rPr>
                      <w:t xml:space="preserve">[245] </w:t>
                    </w:r>
                  </w:p>
                </w:tc>
                <w:tc>
                  <w:tcPr>
                    <w:tcW w:w="4557" w:type="pct"/>
                    <w:hideMark/>
                  </w:tcPr>
                  <w:p w14:paraId="732F87A8" w14:textId="77777777" w:rsidR="00580D52" w:rsidRDefault="00580D52">
                    <w:pPr>
                      <w:pStyle w:val="Bibliography"/>
                      <w:rPr>
                        <w:noProof/>
                      </w:rPr>
                    </w:pPr>
                    <w:r>
                      <w:rPr>
                        <w:noProof/>
                      </w:rPr>
                      <w:t>Y. Junzheng, “Energy release law and assessment on blast wave power of aluminized explosives,” Beijing Institute of Technology, Beijing, 2017.</w:t>
                    </w:r>
                  </w:p>
                </w:tc>
              </w:tr>
              <w:tr w:rsidR="00580D52" w14:paraId="74A03D8D" w14:textId="77777777" w:rsidTr="004E0DA5">
                <w:trPr>
                  <w:divId w:val="615908393"/>
                  <w:tblCellSpacing w:w="15" w:type="dxa"/>
                </w:trPr>
                <w:tc>
                  <w:tcPr>
                    <w:tcW w:w="390" w:type="pct"/>
                    <w:hideMark/>
                  </w:tcPr>
                  <w:p w14:paraId="61EBEF8F" w14:textId="77777777" w:rsidR="00580D52" w:rsidRDefault="00580D52">
                    <w:pPr>
                      <w:pStyle w:val="Bibliography"/>
                      <w:rPr>
                        <w:noProof/>
                      </w:rPr>
                    </w:pPr>
                    <w:r>
                      <w:rPr>
                        <w:noProof/>
                      </w:rPr>
                      <w:t xml:space="preserve">[246] </w:t>
                    </w:r>
                  </w:p>
                </w:tc>
                <w:tc>
                  <w:tcPr>
                    <w:tcW w:w="4557" w:type="pct"/>
                    <w:hideMark/>
                  </w:tcPr>
                  <w:p w14:paraId="33523AA3" w14:textId="77777777" w:rsidR="00580D52" w:rsidRDefault="00580D52">
                    <w:pPr>
                      <w:pStyle w:val="Bibliography"/>
                      <w:rPr>
                        <w:noProof/>
                      </w:rPr>
                    </w:pPr>
                    <w:r>
                      <w:rPr>
                        <w:noProof/>
                      </w:rPr>
                      <w:t xml:space="preserve">S. K. Kolev and T. T. Tsonev, “Aluminized Enhanced Blast Explosive Based on Polysiloxane Binder,” </w:t>
                    </w:r>
                    <w:r>
                      <w:rPr>
                        <w:i/>
                        <w:iCs/>
                        <w:noProof/>
                      </w:rPr>
                      <w:t xml:space="preserve">Propellants, Explosives and Pyrotechnics, </w:t>
                    </w:r>
                    <w:r>
                      <w:rPr>
                        <w:noProof/>
                      </w:rPr>
                      <w:t xml:space="preserve">vol. 47, no. 2, 2021. </w:t>
                    </w:r>
                  </w:p>
                </w:tc>
              </w:tr>
              <w:tr w:rsidR="00580D52" w14:paraId="3707CE54" w14:textId="77777777" w:rsidTr="004E0DA5">
                <w:trPr>
                  <w:divId w:val="615908393"/>
                  <w:tblCellSpacing w:w="15" w:type="dxa"/>
                </w:trPr>
                <w:tc>
                  <w:tcPr>
                    <w:tcW w:w="390" w:type="pct"/>
                    <w:hideMark/>
                  </w:tcPr>
                  <w:p w14:paraId="42664F38" w14:textId="77777777" w:rsidR="00580D52" w:rsidRDefault="00580D52">
                    <w:pPr>
                      <w:pStyle w:val="Bibliography"/>
                      <w:rPr>
                        <w:noProof/>
                      </w:rPr>
                    </w:pPr>
                    <w:r>
                      <w:rPr>
                        <w:noProof/>
                      </w:rPr>
                      <w:t xml:space="preserve">[247] </w:t>
                    </w:r>
                  </w:p>
                </w:tc>
                <w:tc>
                  <w:tcPr>
                    <w:tcW w:w="4557" w:type="pct"/>
                    <w:hideMark/>
                  </w:tcPr>
                  <w:p w14:paraId="69FA0111" w14:textId="77777777" w:rsidR="00580D52" w:rsidRDefault="00580D52">
                    <w:pPr>
                      <w:pStyle w:val="Bibliography"/>
                      <w:rPr>
                        <w:noProof/>
                      </w:rPr>
                    </w:pPr>
                    <w:r>
                      <w:rPr>
                        <w:noProof/>
                      </w:rPr>
                      <w:t xml:space="preserve">A. Beavan and P. Parker, “Blast injuries: a guide for the civilian surgeon,” </w:t>
                    </w:r>
                    <w:r>
                      <w:rPr>
                        <w:i/>
                        <w:iCs/>
                        <w:noProof/>
                      </w:rPr>
                      <w:t xml:space="preserve">Surgery, </w:t>
                    </w:r>
                    <w:r>
                      <w:rPr>
                        <w:noProof/>
                      </w:rPr>
                      <w:t xml:space="preserve">vol. 36, no. 8, pp. 394-400, 2018. </w:t>
                    </w:r>
                  </w:p>
                </w:tc>
              </w:tr>
              <w:tr w:rsidR="00580D52" w14:paraId="57FE794B" w14:textId="77777777" w:rsidTr="004E0DA5">
                <w:trPr>
                  <w:divId w:val="615908393"/>
                  <w:tblCellSpacing w:w="15" w:type="dxa"/>
                </w:trPr>
                <w:tc>
                  <w:tcPr>
                    <w:tcW w:w="390" w:type="pct"/>
                    <w:hideMark/>
                  </w:tcPr>
                  <w:p w14:paraId="41834E99" w14:textId="77777777" w:rsidR="00580D52" w:rsidRDefault="00580D52">
                    <w:pPr>
                      <w:pStyle w:val="Bibliography"/>
                      <w:rPr>
                        <w:noProof/>
                      </w:rPr>
                    </w:pPr>
                    <w:r>
                      <w:rPr>
                        <w:noProof/>
                      </w:rPr>
                      <w:t xml:space="preserve">[248] </w:t>
                    </w:r>
                  </w:p>
                </w:tc>
                <w:tc>
                  <w:tcPr>
                    <w:tcW w:w="4557" w:type="pct"/>
                    <w:hideMark/>
                  </w:tcPr>
                  <w:p w14:paraId="656B1481" w14:textId="77777777" w:rsidR="00580D52" w:rsidRDefault="00580D52">
                    <w:pPr>
                      <w:pStyle w:val="Bibliography"/>
                      <w:rPr>
                        <w:noProof/>
                      </w:rPr>
                    </w:pPr>
                    <w:r>
                      <w:rPr>
                        <w:noProof/>
                      </w:rPr>
                      <w:t xml:space="preserve">S. Loebeckke and G. Collett, </w:t>
                    </w:r>
                    <w:r>
                      <w:rPr>
                        <w:i/>
                        <w:iCs/>
                        <w:noProof/>
                      </w:rPr>
                      <w:t xml:space="preserve">Efficacy of FICT explosive dtatabases determining HME products of detonation, </w:t>
                    </w:r>
                    <w:r>
                      <w:rPr>
                        <w:noProof/>
                      </w:rPr>
                      <w:t xml:space="preserve">Swindon, Wiltshire: Cranfield University, 2022. </w:t>
                    </w:r>
                  </w:p>
                </w:tc>
              </w:tr>
              <w:tr w:rsidR="00580D52" w14:paraId="7459AAF5" w14:textId="77777777" w:rsidTr="004E0DA5">
                <w:trPr>
                  <w:divId w:val="615908393"/>
                  <w:tblCellSpacing w:w="15" w:type="dxa"/>
                </w:trPr>
                <w:tc>
                  <w:tcPr>
                    <w:tcW w:w="390" w:type="pct"/>
                    <w:hideMark/>
                  </w:tcPr>
                  <w:p w14:paraId="588029AE" w14:textId="77777777" w:rsidR="00580D52" w:rsidRDefault="00580D52">
                    <w:pPr>
                      <w:pStyle w:val="Bibliography"/>
                      <w:rPr>
                        <w:noProof/>
                      </w:rPr>
                    </w:pPr>
                    <w:r>
                      <w:rPr>
                        <w:noProof/>
                      </w:rPr>
                      <w:t xml:space="preserve">[249] </w:t>
                    </w:r>
                  </w:p>
                </w:tc>
                <w:tc>
                  <w:tcPr>
                    <w:tcW w:w="4557" w:type="pct"/>
                    <w:hideMark/>
                  </w:tcPr>
                  <w:p w14:paraId="47CBE695" w14:textId="77777777" w:rsidR="00580D52" w:rsidRDefault="00580D52">
                    <w:pPr>
                      <w:pStyle w:val="Bibliography"/>
                      <w:rPr>
                        <w:noProof/>
                      </w:rPr>
                    </w:pPr>
                    <w:r>
                      <w:rPr>
                        <w:noProof/>
                      </w:rPr>
                      <w:t xml:space="preserve">J. C. Oxley, J. L. Smith, M. Donnelly and M. Porter, “Fuel–oxidizer mixtures: their stabilities and burn characteristics,” </w:t>
                    </w:r>
                    <w:r>
                      <w:rPr>
                        <w:i/>
                        <w:iCs/>
                        <w:noProof/>
                      </w:rPr>
                      <w:t xml:space="preserve">J Therm Anal Calorim, </w:t>
                    </w:r>
                    <w:r>
                      <w:rPr>
                        <w:noProof/>
                      </w:rPr>
                      <w:t xml:space="preserve">no. 121, pp. 743-763, 2015. </w:t>
                    </w:r>
                  </w:p>
                </w:tc>
              </w:tr>
              <w:tr w:rsidR="00580D52" w14:paraId="57876949" w14:textId="77777777" w:rsidTr="004E0DA5">
                <w:trPr>
                  <w:divId w:val="615908393"/>
                  <w:tblCellSpacing w:w="15" w:type="dxa"/>
                </w:trPr>
                <w:tc>
                  <w:tcPr>
                    <w:tcW w:w="390" w:type="pct"/>
                    <w:hideMark/>
                  </w:tcPr>
                  <w:p w14:paraId="2F006820" w14:textId="77777777" w:rsidR="00580D52" w:rsidRDefault="00580D52">
                    <w:pPr>
                      <w:pStyle w:val="Bibliography"/>
                      <w:rPr>
                        <w:noProof/>
                      </w:rPr>
                    </w:pPr>
                    <w:r>
                      <w:rPr>
                        <w:noProof/>
                      </w:rPr>
                      <w:t xml:space="preserve">[250] </w:t>
                    </w:r>
                  </w:p>
                </w:tc>
                <w:tc>
                  <w:tcPr>
                    <w:tcW w:w="4557" w:type="pct"/>
                    <w:hideMark/>
                  </w:tcPr>
                  <w:p w14:paraId="3DA7557D" w14:textId="77777777" w:rsidR="00580D52" w:rsidRDefault="00580D52">
                    <w:pPr>
                      <w:pStyle w:val="Bibliography"/>
                      <w:rPr>
                        <w:noProof/>
                      </w:rPr>
                    </w:pPr>
                    <w:r>
                      <w:rPr>
                        <w:noProof/>
                      </w:rPr>
                      <w:t>C. N. Kingery and G. Bulmash, “Air Blast Parameters from TNT Spherical Air Burst and Hemishperical Surface Burst,” Ballistic Research Laboratories, Aberdeen, 1984.</w:t>
                    </w:r>
                  </w:p>
                </w:tc>
              </w:tr>
              <w:tr w:rsidR="00580D52" w14:paraId="1C6257C6" w14:textId="77777777" w:rsidTr="004E0DA5">
                <w:trPr>
                  <w:divId w:val="615908393"/>
                  <w:tblCellSpacing w:w="15" w:type="dxa"/>
                </w:trPr>
                <w:tc>
                  <w:tcPr>
                    <w:tcW w:w="390" w:type="pct"/>
                    <w:hideMark/>
                  </w:tcPr>
                  <w:p w14:paraId="00DEFD4D" w14:textId="77777777" w:rsidR="00580D52" w:rsidRDefault="00580D52">
                    <w:pPr>
                      <w:pStyle w:val="Bibliography"/>
                      <w:rPr>
                        <w:noProof/>
                      </w:rPr>
                    </w:pPr>
                    <w:r>
                      <w:rPr>
                        <w:noProof/>
                      </w:rPr>
                      <w:t xml:space="preserve">[251] </w:t>
                    </w:r>
                  </w:p>
                </w:tc>
                <w:tc>
                  <w:tcPr>
                    <w:tcW w:w="4557" w:type="pct"/>
                    <w:hideMark/>
                  </w:tcPr>
                  <w:p w14:paraId="05A8160B" w14:textId="77777777" w:rsidR="00580D52" w:rsidRDefault="00580D52">
                    <w:pPr>
                      <w:pStyle w:val="Bibliography"/>
                      <w:rPr>
                        <w:noProof/>
                      </w:rPr>
                    </w:pPr>
                    <w:r>
                      <w:rPr>
                        <w:noProof/>
                      </w:rPr>
                      <w:t xml:space="preserve">R. H. Cole, Underwater Explosions, New York: Dover Publications, 1948. </w:t>
                    </w:r>
                  </w:p>
                </w:tc>
              </w:tr>
              <w:tr w:rsidR="00580D52" w14:paraId="22AF4766" w14:textId="77777777" w:rsidTr="004E0DA5">
                <w:trPr>
                  <w:divId w:val="615908393"/>
                  <w:tblCellSpacing w:w="15" w:type="dxa"/>
                </w:trPr>
                <w:tc>
                  <w:tcPr>
                    <w:tcW w:w="390" w:type="pct"/>
                    <w:hideMark/>
                  </w:tcPr>
                  <w:p w14:paraId="03CE199D" w14:textId="77777777" w:rsidR="00580D52" w:rsidRDefault="00580D52">
                    <w:pPr>
                      <w:pStyle w:val="Bibliography"/>
                      <w:rPr>
                        <w:noProof/>
                      </w:rPr>
                    </w:pPr>
                    <w:r>
                      <w:rPr>
                        <w:noProof/>
                      </w:rPr>
                      <w:t xml:space="preserve">[252] </w:t>
                    </w:r>
                  </w:p>
                </w:tc>
                <w:tc>
                  <w:tcPr>
                    <w:tcW w:w="4557" w:type="pct"/>
                    <w:hideMark/>
                  </w:tcPr>
                  <w:p w14:paraId="14B94596" w14:textId="77777777" w:rsidR="00580D52" w:rsidRDefault="00580D52">
                    <w:pPr>
                      <w:pStyle w:val="Bibliography"/>
                      <w:rPr>
                        <w:noProof/>
                      </w:rPr>
                    </w:pPr>
                    <w:r>
                      <w:rPr>
                        <w:noProof/>
                      </w:rPr>
                      <w:t xml:space="preserve">P. M. Locking, “The Trouble with TNT Equivalence,” in </w:t>
                    </w:r>
                    <w:r>
                      <w:rPr>
                        <w:i/>
                        <w:iCs/>
                        <w:noProof/>
                      </w:rPr>
                      <w:t>26th International Symposium on Ballistics</w:t>
                    </w:r>
                    <w:r>
                      <w:rPr>
                        <w:noProof/>
                      </w:rPr>
                      <w:t xml:space="preserve">, Miami, 2011. </w:t>
                    </w:r>
                  </w:p>
                </w:tc>
              </w:tr>
              <w:tr w:rsidR="00580D52" w14:paraId="263C7538" w14:textId="77777777" w:rsidTr="004E0DA5">
                <w:trPr>
                  <w:divId w:val="615908393"/>
                  <w:tblCellSpacing w:w="15" w:type="dxa"/>
                </w:trPr>
                <w:tc>
                  <w:tcPr>
                    <w:tcW w:w="390" w:type="pct"/>
                    <w:hideMark/>
                  </w:tcPr>
                  <w:p w14:paraId="3952E338" w14:textId="77777777" w:rsidR="00580D52" w:rsidRDefault="00580D52">
                    <w:pPr>
                      <w:pStyle w:val="Bibliography"/>
                      <w:rPr>
                        <w:noProof/>
                      </w:rPr>
                    </w:pPr>
                    <w:r>
                      <w:rPr>
                        <w:noProof/>
                      </w:rPr>
                      <w:t xml:space="preserve">[253] </w:t>
                    </w:r>
                  </w:p>
                </w:tc>
                <w:tc>
                  <w:tcPr>
                    <w:tcW w:w="4557" w:type="pct"/>
                    <w:hideMark/>
                  </w:tcPr>
                  <w:p w14:paraId="3BE39E4B" w14:textId="77777777" w:rsidR="00580D52" w:rsidRDefault="00580D52">
                    <w:pPr>
                      <w:pStyle w:val="Bibliography"/>
                      <w:rPr>
                        <w:noProof/>
                      </w:rPr>
                    </w:pPr>
                    <w:r>
                      <w:rPr>
                        <w:noProof/>
                      </w:rPr>
                      <w:t xml:space="preserve">R. K. Wharton, S. A. Formby and R. Merrifield, “Airblast TNT equivalence for a range of commercial blasting explosives,” </w:t>
                    </w:r>
                    <w:r>
                      <w:rPr>
                        <w:i/>
                        <w:iCs/>
                        <w:noProof/>
                      </w:rPr>
                      <w:t xml:space="preserve">Journal of Hazardous Materials, </w:t>
                    </w:r>
                    <w:r>
                      <w:rPr>
                        <w:noProof/>
                      </w:rPr>
                      <w:t xml:space="preserve">no. A79, pp. 31-39, 2000. </w:t>
                    </w:r>
                  </w:p>
                </w:tc>
              </w:tr>
              <w:tr w:rsidR="00580D52" w14:paraId="1DE9F7BE" w14:textId="77777777" w:rsidTr="004E0DA5">
                <w:trPr>
                  <w:divId w:val="615908393"/>
                  <w:tblCellSpacing w:w="15" w:type="dxa"/>
                </w:trPr>
                <w:tc>
                  <w:tcPr>
                    <w:tcW w:w="390" w:type="pct"/>
                    <w:hideMark/>
                  </w:tcPr>
                  <w:p w14:paraId="7869B43D" w14:textId="77777777" w:rsidR="00580D52" w:rsidRDefault="00580D52">
                    <w:pPr>
                      <w:pStyle w:val="Bibliography"/>
                      <w:rPr>
                        <w:noProof/>
                      </w:rPr>
                    </w:pPr>
                    <w:r>
                      <w:rPr>
                        <w:noProof/>
                      </w:rPr>
                      <w:t xml:space="preserve">[254] </w:t>
                    </w:r>
                  </w:p>
                </w:tc>
                <w:tc>
                  <w:tcPr>
                    <w:tcW w:w="4557" w:type="pct"/>
                    <w:hideMark/>
                  </w:tcPr>
                  <w:p w14:paraId="0A3492A2" w14:textId="77777777" w:rsidR="00580D52" w:rsidRDefault="00580D52">
                    <w:pPr>
                      <w:pStyle w:val="Bibliography"/>
                      <w:rPr>
                        <w:noProof/>
                      </w:rPr>
                    </w:pPr>
                    <w:r>
                      <w:rPr>
                        <w:noProof/>
                      </w:rPr>
                      <w:t xml:space="preserve">L. V. De Yong and G. Campanella, “A Study of Blast Characteristics of Several Primary Explosives and Pyrotechnic Compositions,” </w:t>
                    </w:r>
                    <w:r>
                      <w:rPr>
                        <w:i/>
                        <w:iCs/>
                        <w:noProof/>
                      </w:rPr>
                      <w:t xml:space="preserve">Journal of Hazardous Materials, </w:t>
                    </w:r>
                    <w:r>
                      <w:rPr>
                        <w:noProof/>
                      </w:rPr>
                      <w:t xml:space="preserve">no. 21, pp. 125-133, 1989. </w:t>
                    </w:r>
                  </w:p>
                </w:tc>
              </w:tr>
              <w:tr w:rsidR="00580D52" w14:paraId="16484F2E" w14:textId="77777777" w:rsidTr="004E0DA5">
                <w:trPr>
                  <w:divId w:val="615908393"/>
                  <w:tblCellSpacing w:w="15" w:type="dxa"/>
                </w:trPr>
                <w:tc>
                  <w:tcPr>
                    <w:tcW w:w="390" w:type="pct"/>
                    <w:hideMark/>
                  </w:tcPr>
                  <w:p w14:paraId="33D1F1EA" w14:textId="77777777" w:rsidR="00580D52" w:rsidRDefault="00580D52">
                    <w:pPr>
                      <w:pStyle w:val="Bibliography"/>
                      <w:rPr>
                        <w:noProof/>
                      </w:rPr>
                    </w:pPr>
                    <w:r>
                      <w:rPr>
                        <w:noProof/>
                      </w:rPr>
                      <w:t xml:space="preserve">[255] </w:t>
                    </w:r>
                  </w:p>
                </w:tc>
                <w:tc>
                  <w:tcPr>
                    <w:tcW w:w="4557" w:type="pct"/>
                    <w:hideMark/>
                  </w:tcPr>
                  <w:p w14:paraId="183A7933" w14:textId="77777777" w:rsidR="00580D52" w:rsidRDefault="00580D52">
                    <w:pPr>
                      <w:pStyle w:val="Bibliography"/>
                      <w:rPr>
                        <w:noProof/>
                      </w:rPr>
                    </w:pPr>
                    <w:r>
                      <w:rPr>
                        <w:noProof/>
                      </w:rPr>
                      <w:t xml:space="preserve">M. Berthelot, Explosives and Their Power, London: John Murray, 1892. </w:t>
                    </w:r>
                  </w:p>
                </w:tc>
              </w:tr>
              <w:tr w:rsidR="00580D52" w14:paraId="25379AA7" w14:textId="77777777" w:rsidTr="004E0DA5">
                <w:trPr>
                  <w:divId w:val="615908393"/>
                  <w:tblCellSpacing w:w="15" w:type="dxa"/>
                </w:trPr>
                <w:tc>
                  <w:tcPr>
                    <w:tcW w:w="390" w:type="pct"/>
                    <w:hideMark/>
                  </w:tcPr>
                  <w:p w14:paraId="6F124D48" w14:textId="77777777" w:rsidR="00580D52" w:rsidRDefault="00580D52">
                    <w:pPr>
                      <w:pStyle w:val="Bibliography"/>
                      <w:rPr>
                        <w:noProof/>
                      </w:rPr>
                    </w:pPr>
                    <w:r>
                      <w:rPr>
                        <w:noProof/>
                      </w:rPr>
                      <w:t xml:space="preserve">[256] </w:t>
                    </w:r>
                  </w:p>
                </w:tc>
                <w:tc>
                  <w:tcPr>
                    <w:tcW w:w="4557" w:type="pct"/>
                    <w:hideMark/>
                  </w:tcPr>
                  <w:p w14:paraId="2C2BBE7D" w14:textId="77777777" w:rsidR="00580D52" w:rsidRDefault="00580D52">
                    <w:pPr>
                      <w:pStyle w:val="Bibliography"/>
                      <w:rPr>
                        <w:noProof/>
                      </w:rPr>
                    </w:pPr>
                    <w:r>
                      <w:rPr>
                        <w:noProof/>
                      </w:rPr>
                      <w:t xml:space="preserve">Headquarters, U.S. Army Materiel Command, Engineering Design Handbook - Properties of Explosives of Military Interest, Vols. AMCP 706-177, Washington: U.S. army Materiel Command, 1971. </w:t>
                    </w:r>
                  </w:p>
                </w:tc>
              </w:tr>
              <w:tr w:rsidR="00580D52" w14:paraId="5CEAC23A" w14:textId="77777777" w:rsidTr="004E0DA5">
                <w:trPr>
                  <w:divId w:val="615908393"/>
                  <w:tblCellSpacing w:w="15" w:type="dxa"/>
                </w:trPr>
                <w:tc>
                  <w:tcPr>
                    <w:tcW w:w="390" w:type="pct"/>
                    <w:hideMark/>
                  </w:tcPr>
                  <w:p w14:paraId="6134B8F4" w14:textId="77777777" w:rsidR="00580D52" w:rsidRDefault="00580D52">
                    <w:pPr>
                      <w:pStyle w:val="Bibliography"/>
                      <w:rPr>
                        <w:noProof/>
                      </w:rPr>
                    </w:pPr>
                    <w:r>
                      <w:rPr>
                        <w:noProof/>
                      </w:rPr>
                      <w:t xml:space="preserve">[257] </w:t>
                    </w:r>
                  </w:p>
                </w:tc>
                <w:tc>
                  <w:tcPr>
                    <w:tcW w:w="4557" w:type="pct"/>
                    <w:hideMark/>
                  </w:tcPr>
                  <w:p w14:paraId="3EA86300" w14:textId="77777777" w:rsidR="00580D52" w:rsidRDefault="00580D52">
                    <w:pPr>
                      <w:pStyle w:val="Bibliography"/>
                      <w:rPr>
                        <w:noProof/>
                      </w:rPr>
                    </w:pPr>
                    <w:r>
                      <w:rPr>
                        <w:noProof/>
                      </w:rPr>
                      <w:t xml:space="preserve">D. Dusenberry, Handbook for Blast Resistant Design of Buildings, New York: Wiley, 2010. </w:t>
                    </w:r>
                  </w:p>
                </w:tc>
              </w:tr>
              <w:tr w:rsidR="00580D52" w14:paraId="4BFF3042" w14:textId="77777777" w:rsidTr="004E0DA5">
                <w:trPr>
                  <w:divId w:val="615908393"/>
                  <w:tblCellSpacing w:w="15" w:type="dxa"/>
                </w:trPr>
                <w:tc>
                  <w:tcPr>
                    <w:tcW w:w="390" w:type="pct"/>
                    <w:hideMark/>
                  </w:tcPr>
                  <w:p w14:paraId="352A12FF" w14:textId="77777777" w:rsidR="00580D52" w:rsidRDefault="00580D52">
                    <w:pPr>
                      <w:pStyle w:val="Bibliography"/>
                      <w:rPr>
                        <w:noProof/>
                      </w:rPr>
                    </w:pPr>
                    <w:r>
                      <w:rPr>
                        <w:noProof/>
                      </w:rPr>
                      <w:t xml:space="preserve">[258] </w:t>
                    </w:r>
                  </w:p>
                </w:tc>
                <w:tc>
                  <w:tcPr>
                    <w:tcW w:w="4557" w:type="pct"/>
                    <w:hideMark/>
                  </w:tcPr>
                  <w:p w14:paraId="2A279801" w14:textId="77777777" w:rsidR="00580D52" w:rsidRDefault="00580D52">
                    <w:pPr>
                      <w:pStyle w:val="Bibliography"/>
                      <w:rPr>
                        <w:noProof/>
                      </w:rPr>
                    </w:pPr>
                    <w:r>
                      <w:rPr>
                        <w:noProof/>
                      </w:rPr>
                      <w:t xml:space="preserve">G. Bikelyte, M. Hartel, J. Stierstorfer, T. M. Klapotke, A. A. Pimerzin and S. P. Verevkin, “Benchmark properties of 2-, 3- and 4-nitrotoluene: Evaluation of thermochemical data with complementary experimental and computational methods,” </w:t>
                    </w:r>
                    <w:r>
                      <w:rPr>
                        <w:i/>
                        <w:iCs/>
                        <w:noProof/>
                      </w:rPr>
                      <w:t xml:space="preserve">J. Chem. Thermodynamics, </w:t>
                    </w:r>
                    <w:r>
                      <w:rPr>
                        <w:noProof/>
                      </w:rPr>
                      <w:t xml:space="preserve">vol. 111, pp. 271-278, 2017. </w:t>
                    </w:r>
                  </w:p>
                </w:tc>
              </w:tr>
              <w:tr w:rsidR="00580D52" w14:paraId="1B54BF20" w14:textId="77777777" w:rsidTr="004E0DA5">
                <w:trPr>
                  <w:divId w:val="615908393"/>
                  <w:tblCellSpacing w:w="15" w:type="dxa"/>
                </w:trPr>
                <w:tc>
                  <w:tcPr>
                    <w:tcW w:w="390" w:type="pct"/>
                    <w:hideMark/>
                  </w:tcPr>
                  <w:p w14:paraId="17EB4246" w14:textId="77777777" w:rsidR="00580D52" w:rsidRDefault="00580D52">
                    <w:pPr>
                      <w:pStyle w:val="Bibliography"/>
                      <w:rPr>
                        <w:noProof/>
                      </w:rPr>
                    </w:pPr>
                    <w:r>
                      <w:rPr>
                        <w:noProof/>
                      </w:rPr>
                      <w:t xml:space="preserve">[259] </w:t>
                    </w:r>
                  </w:p>
                </w:tc>
                <w:tc>
                  <w:tcPr>
                    <w:tcW w:w="4557" w:type="pct"/>
                    <w:hideMark/>
                  </w:tcPr>
                  <w:p w14:paraId="375A394B" w14:textId="77777777" w:rsidR="00580D52" w:rsidRDefault="00580D52">
                    <w:pPr>
                      <w:pStyle w:val="Bibliography"/>
                      <w:rPr>
                        <w:noProof/>
                      </w:rPr>
                    </w:pPr>
                    <w:r>
                      <w:rPr>
                        <w:noProof/>
                      </w:rPr>
                      <w:t>B. M. Dobratz, Properties of Chemical Explosives and Explosive Simulants, Vols. UCRL-51319/1, Livermore: Lawrence Livermore Laboratory, 1972, pp. 4-4, 5-1, 5-3.</w:t>
                    </w:r>
                  </w:p>
                </w:tc>
              </w:tr>
              <w:tr w:rsidR="00580D52" w14:paraId="21D634F4" w14:textId="77777777" w:rsidTr="004E0DA5">
                <w:trPr>
                  <w:divId w:val="615908393"/>
                  <w:tblCellSpacing w:w="15" w:type="dxa"/>
                </w:trPr>
                <w:tc>
                  <w:tcPr>
                    <w:tcW w:w="390" w:type="pct"/>
                    <w:hideMark/>
                  </w:tcPr>
                  <w:p w14:paraId="1D34F00A" w14:textId="77777777" w:rsidR="00580D52" w:rsidRDefault="00580D52">
                    <w:pPr>
                      <w:pStyle w:val="Bibliography"/>
                      <w:rPr>
                        <w:noProof/>
                      </w:rPr>
                    </w:pPr>
                    <w:r>
                      <w:rPr>
                        <w:noProof/>
                      </w:rPr>
                      <w:t xml:space="preserve">[260] </w:t>
                    </w:r>
                  </w:p>
                </w:tc>
                <w:tc>
                  <w:tcPr>
                    <w:tcW w:w="4557" w:type="pct"/>
                    <w:hideMark/>
                  </w:tcPr>
                  <w:p w14:paraId="12E97911" w14:textId="77777777" w:rsidR="00580D52" w:rsidRDefault="00580D52">
                    <w:pPr>
                      <w:pStyle w:val="Bibliography"/>
                      <w:rPr>
                        <w:noProof/>
                      </w:rPr>
                    </w:pPr>
                    <w:r>
                      <w:rPr>
                        <w:noProof/>
                      </w:rPr>
                      <w:t xml:space="preserve">J. B. Pedley, R. D. Naylor and S. P. Kirby, Thermochemical Data of organic Compounds 2nd Edition, New York: Chapman and Hall, 1986. </w:t>
                    </w:r>
                  </w:p>
                </w:tc>
              </w:tr>
              <w:tr w:rsidR="00580D52" w14:paraId="1F54FBAD" w14:textId="77777777" w:rsidTr="004E0DA5">
                <w:trPr>
                  <w:divId w:val="615908393"/>
                  <w:tblCellSpacing w:w="15" w:type="dxa"/>
                </w:trPr>
                <w:tc>
                  <w:tcPr>
                    <w:tcW w:w="390" w:type="pct"/>
                    <w:hideMark/>
                  </w:tcPr>
                  <w:p w14:paraId="31BA3BD3" w14:textId="77777777" w:rsidR="00580D52" w:rsidRDefault="00580D52">
                    <w:pPr>
                      <w:pStyle w:val="Bibliography"/>
                      <w:rPr>
                        <w:noProof/>
                      </w:rPr>
                    </w:pPr>
                    <w:r>
                      <w:rPr>
                        <w:noProof/>
                      </w:rPr>
                      <w:t xml:space="preserve">[261] </w:t>
                    </w:r>
                  </w:p>
                </w:tc>
                <w:tc>
                  <w:tcPr>
                    <w:tcW w:w="4557" w:type="pct"/>
                    <w:hideMark/>
                  </w:tcPr>
                  <w:p w14:paraId="5095D68F" w14:textId="77777777" w:rsidR="00580D52" w:rsidRDefault="00580D52">
                    <w:pPr>
                      <w:pStyle w:val="Bibliography"/>
                      <w:rPr>
                        <w:noProof/>
                      </w:rPr>
                    </w:pPr>
                    <w:r>
                      <w:rPr>
                        <w:noProof/>
                      </w:rPr>
                      <w:t>A. M. Helmenstine, “Heats of Formation of Compounds,” ThoughtCo, 08 January 2020. [Online]. Available: https://www.thoughtco.com/common-compound-heat-of-formation-table-609253. [Accessed 30 May 2023].</w:t>
                    </w:r>
                  </w:p>
                </w:tc>
              </w:tr>
              <w:tr w:rsidR="00580D52" w14:paraId="5F9BDD2C" w14:textId="77777777" w:rsidTr="004E0DA5">
                <w:trPr>
                  <w:divId w:val="615908393"/>
                  <w:tblCellSpacing w:w="15" w:type="dxa"/>
                </w:trPr>
                <w:tc>
                  <w:tcPr>
                    <w:tcW w:w="390" w:type="pct"/>
                    <w:hideMark/>
                  </w:tcPr>
                  <w:p w14:paraId="1A47D984" w14:textId="77777777" w:rsidR="00580D52" w:rsidRDefault="00580D52">
                    <w:pPr>
                      <w:pStyle w:val="Bibliography"/>
                      <w:rPr>
                        <w:noProof/>
                      </w:rPr>
                    </w:pPr>
                    <w:r>
                      <w:rPr>
                        <w:noProof/>
                      </w:rPr>
                      <w:t xml:space="preserve">[262] </w:t>
                    </w:r>
                  </w:p>
                </w:tc>
                <w:tc>
                  <w:tcPr>
                    <w:tcW w:w="4557" w:type="pct"/>
                    <w:hideMark/>
                  </w:tcPr>
                  <w:p w14:paraId="5170633C" w14:textId="77777777" w:rsidR="00580D52" w:rsidRDefault="00580D52">
                    <w:pPr>
                      <w:pStyle w:val="Bibliography"/>
                      <w:rPr>
                        <w:noProof/>
                      </w:rPr>
                    </w:pPr>
                    <w:r>
                      <w:rPr>
                        <w:noProof/>
                      </w:rPr>
                      <w:t xml:space="preserve">J. Li and A. S. Morgans, “Simplified models for the thermodynamic properties along a combustor and their effect on thermoacoustic instability prediction,” </w:t>
                    </w:r>
                    <w:r>
                      <w:rPr>
                        <w:i/>
                        <w:iCs/>
                        <w:noProof/>
                      </w:rPr>
                      <w:t xml:space="preserve">Fuel, </w:t>
                    </w:r>
                    <w:r>
                      <w:rPr>
                        <w:noProof/>
                      </w:rPr>
                      <w:t xml:space="preserve">no. 184, pp. 735-748, 2016. </w:t>
                    </w:r>
                  </w:p>
                </w:tc>
              </w:tr>
              <w:tr w:rsidR="00580D52" w14:paraId="61D56432" w14:textId="77777777" w:rsidTr="004E0DA5">
                <w:trPr>
                  <w:divId w:val="615908393"/>
                  <w:tblCellSpacing w:w="15" w:type="dxa"/>
                </w:trPr>
                <w:tc>
                  <w:tcPr>
                    <w:tcW w:w="390" w:type="pct"/>
                    <w:hideMark/>
                  </w:tcPr>
                  <w:p w14:paraId="7980BBCB" w14:textId="77777777" w:rsidR="00580D52" w:rsidRDefault="00580D52">
                    <w:pPr>
                      <w:pStyle w:val="Bibliography"/>
                      <w:rPr>
                        <w:noProof/>
                      </w:rPr>
                    </w:pPr>
                    <w:r>
                      <w:rPr>
                        <w:noProof/>
                      </w:rPr>
                      <w:t xml:space="preserve">[263] </w:t>
                    </w:r>
                  </w:p>
                </w:tc>
                <w:tc>
                  <w:tcPr>
                    <w:tcW w:w="4557" w:type="pct"/>
                    <w:hideMark/>
                  </w:tcPr>
                  <w:p w14:paraId="5AB160A4" w14:textId="77777777" w:rsidR="00580D52" w:rsidRDefault="00580D52">
                    <w:pPr>
                      <w:pStyle w:val="Bibliography"/>
                      <w:rPr>
                        <w:noProof/>
                      </w:rPr>
                    </w:pPr>
                    <w:r>
                      <w:rPr>
                        <w:noProof/>
                      </w:rPr>
                      <w:t>A. Marshall, Explosives (Second Edition), Philadelphia: P. Blakiston's Son &amp; Co., 1917, p. 468.</w:t>
                    </w:r>
                  </w:p>
                </w:tc>
              </w:tr>
              <w:tr w:rsidR="00580D52" w14:paraId="21A39455" w14:textId="77777777" w:rsidTr="004E0DA5">
                <w:trPr>
                  <w:divId w:val="615908393"/>
                  <w:tblCellSpacing w:w="15" w:type="dxa"/>
                </w:trPr>
                <w:tc>
                  <w:tcPr>
                    <w:tcW w:w="390" w:type="pct"/>
                    <w:hideMark/>
                  </w:tcPr>
                  <w:p w14:paraId="5271AC3A" w14:textId="77777777" w:rsidR="00580D52" w:rsidRDefault="00580D52">
                    <w:pPr>
                      <w:pStyle w:val="Bibliography"/>
                      <w:rPr>
                        <w:noProof/>
                      </w:rPr>
                    </w:pPr>
                    <w:r>
                      <w:rPr>
                        <w:noProof/>
                      </w:rPr>
                      <w:t xml:space="preserve">[264] </w:t>
                    </w:r>
                  </w:p>
                </w:tc>
                <w:tc>
                  <w:tcPr>
                    <w:tcW w:w="4557" w:type="pct"/>
                    <w:hideMark/>
                  </w:tcPr>
                  <w:p w14:paraId="6DE913A5" w14:textId="77777777" w:rsidR="00580D52" w:rsidRDefault="00580D52">
                    <w:pPr>
                      <w:pStyle w:val="Bibliography"/>
                      <w:rPr>
                        <w:noProof/>
                      </w:rPr>
                    </w:pPr>
                    <w:r>
                      <w:rPr>
                        <w:noProof/>
                      </w:rPr>
                      <w:t xml:space="preserve">J. B. Pedley, R. N. Naylor and S. P. Kirby, Thermochemical Data of organic Compounds 2nd Edition, London: Chapman and Hall, 1986. </w:t>
                    </w:r>
                  </w:p>
                </w:tc>
              </w:tr>
              <w:tr w:rsidR="00580D52" w14:paraId="2DC9B6A7" w14:textId="77777777" w:rsidTr="004E0DA5">
                <w:trPr>
                  <w:divId w:val="615908393"/>
                  <w:tblCellSpacing w:w="15" w:type="dxa"/>
                </w:trPr>
                <w:tc>
                  <w:tcPr>
                    <w:tcW w:w="390" w:type="pct"/>
                    <w:hideMark/>
                  </w:tcPr>
                  <w:p w14:paraId="1B7E503B" w14:textId="77777777" w:rsidR="00580D52" w:rsidRDefault="00580D52">
                    <w:pPr>
                      <w:pStyle w:val="Bibliography"/>
                      <w:rPr>
                        <w:noProof/>
                      </w:rPr>
                    </w:pPr>
                    <w:r>
                      <w:rPr>
                        <w:noProof/>
                      </w:rPr>
                      <w:t xml:space="preserve">[265] </w:t>
                    </w:r>
                  </w:p>
                </w:tc>
                <w:tc>
                  <w:tcPr>
                    <w:tcW w:w="4557" w:type="pct"/>
                    <w:hideMark/>
                  </w:tcPr>
                  <w:p w14:paraId="57D8A89F" w14:textId="77777777" w:rsidR="00580D52" w:rsidRDefault="00580D52">
                    <w:pPr>
                      <w:pStyle w:val="Bibliography"/>
                      <w:rPr>
                        <w:noProof/>
                      </w:rPr>
                    </w:pPr>
                    <w:r>
                      <w:rPr>
                        <w:noProof/>
                      </w:rPr>
                      <w:t xml:space="preserve">W. E. Garner and C. L. Abernethy, Heat of Combustion and Formation of Nitro-Compunds. Part 1. Benzene, Toluene, Phenol and Methylaniline Series., London: Royal Society, 1920. </w:t>
                    </w:r>
                  </w:p>
                </w:tc>
              </w:tr>
              <w:tr w:rsidR="00580D52" w14:paraId="65187A72" w14:textId="77777777" w:rsidTr="004E0DA5">
                <w:trPr>
                  <w:divId w:val="615908393"/>
                  <w:tblCellSpacing w:w="15" w:type="dxa"/>
                </w:trPr>
                <w:tc>
                  <w:tcPr>
                    <w:tcW w:w="390" w:type="pct"/>
                    <w:hideMark/>
                  </w:tcPr>
                  <w:p w14:paraId="2E70E4CF" w14:textId="77777777" w:rsidR="00580D52" w:rsidRDefault="00580D52">
                    <w:pPr>
                      <w:pStyle w:val="Bibliography"/>
                      <w:rPr>
                        <w:noProof/>
                      </w:rPr>
                    </w:pPr>
                    <w:r>
                      <w:rPr>
                        <w:noProof/>
                      </w:rPr>
                      <w:t xml:space="preserve">[266] </w:t>
                    </w:r>
                  </w:p>
                </w:tc>
                <w:tc>
                  <w:tcPr>
                    <w:tcW w:w="4557" w:type="pct"/>
                    <w:hideMark/>
                  </w:tcPr>
                  <w:p w14:paraId="3C069F42" w14:textId="77777777" w:rsidR="00580D52" w:rsidRDefault="00580D52">
                    <w:pPr>
                      <w:pStyle w:val="Bibliography"/>
                      <w:rPr>
                        <w:noProof/>
                      </w:rPr>
                    </w:pPr>
                    <w:r>
                      <w:rPr>
                        <w:noProof/>
                      </w:rPr>
                      <w:t xml:space="preserve">P. W. Cooper, “Comments on TNT Equivalence,” in </w:t>
                    </w:r>
                    <w:r>
                      <w:rPr>
                        <w:i/>
                        <w:iCs/>
                        <w:noProof/>
                      </w:rPr>
                      <w:t>20th International Pyrotechnics Seminar</w:t>
                    </w:r>
                    <w:r>
                      <w:rPr>
                        <w:noProof/>
                      </w:rPr>
                      <w:t xml:space="preserve">, Colarado Springs, 1994. </w:t>
                    </w:r>
                  </w:p>
                </w:tc>
              </w:tr>
              <w:tr w:rsidR="00580D52" w14:paraId="54376672" w14:textId="77777777" w:rsidTr="004E0DA5">
                <w:trPr>
                  <w:divId w:val="615908393"/>
                  <w:tblCellSpacing w:w="15" w:type="dxa"/>
                </w:trPr>
                <w:tc>
                  <w:tcPr>
                    <w:tcW w:w="390" w:type="pct"/>
                    <w:hideMark/>
                  </w:tcPr>
                  <w:p w14:paraId="771E4E96" w14:textId="77777777" w:rsidR="00580D52" w:rsidRDefault="00580D52">
                    <w:pPr>
                      <w:pStyle w:val="Bibliography"/>
                      <w:rPr>
                        <w:noProof/>
                      </w:rPr>
                    </w:pPr>
                    <w:r>
                      <w:rPr>
                        <w:noProof/>
                      </w:rPr>
                      <w:t xml:space="preserve">[267] </w:t>
                    </w:r>
                  </w:p>
                </w:tc>
                <w:tc>
                  <w:tcPr>
                    <w:tcW w:w="4557" w:type="pct"/>
                    <w:hideMark/>
                  </w:tcPr>
                  <w:p w14:paraId="60B9D543" w14:textId="77777777" w:rsidR="00580D52" w:rsidRDefault="00580D52">
                    <w:pPr>
                      <w:pStyle w:val="Bibliography"/>
                      <w:rPr>
                        <w:noProof/>
                      </w:rPr>
                    </w:pPr>
                    <w:r>
                      <w:rPr>
                        <w:noProof/>
                      </w:rPr>
                      <w:t xml:space="preserve">A. Biessikirski, D. Czerwonka, J. Bieganska, L. Kuterasinski, M. Ziabka, M. Dworzak and M. Twardosz, “Research on the Possible Application of Polyolefin Waste-Derived Pyrolysis Oils for ANFO Manufacturing,” </w:t>
                    </w:r>
                    <w:r>
                      <w:rPr>
                        <w:i/>
                        <w:iCs/>
                        <w:noProof/>
                      </w:rPr>
                      <w:t xml:space="preserve">Energies, </w:t>
                    </w:r>
                    <w:r>
                      <w:rPr>
                        <w:noProof/>
                      </w:rPr>
                      <w:t xml:space="preserve">vol. 14, no. 172, pp. 1 - 15, 2021. </w:t>
                    </w:r>
                  </w:p>
                </w:tc>
              </w:tr>
              <w:tr w:rsidR="00580D52" w14:paraId="0E929F9B" w14:textId="77777777" w:rsidTr="004E0DA5">
                <w:trPr>
                  <w:divId w:val="615908393"/>
                  <w:tblCellSpacing w:w="15" w:type="dxa"/>
                </w:trPr>
                <w:tc>
                  <w:tcPr>
                    <w:tcW w:w="390" w:type="pct"/>
                    <w:hideMark/>
                  </w:tcPr>
                  <w:p w14:paraId="6C620DF6" w14:textId="77777777" w:rsidR="00580D52" w:rsidRDefault="00580D52">
                    <w:pPr>
                      <w:pStyle w:val="Bibliography"/>
                      <w:rPr>
                        <w:noProof/>
                      </w:rPr>
                    </w:pPr>
                    <w:r>
                      <w:rPr>
                        <w:noProof/>
                      </w:rPr>
                      <w:t xml:space="preserve">[268] </w:t>
                    </w:r>
                  </w:p>
                </w:tc>
                <w:tc>
                  <w:tcPr>
                    <w:tcW w:w="4557" w:type="pct"/>
                    <w:hideMark/>
                  </w:tcPr>
                  <w:p w14:paraId="08BE7B73" w14:textId="77777777" w:rsidR="00580D52" w:rsidRDefault="00580D52">
                    <w:pPr>
                      <w:pStyle w:val="Bibliography"/>
                      <w:rPr>
                        <w:noProof/>
                      </w:rPr>
                    </w:pPr>
                    <w:r>
                      <w:rPr>
                        <w:noProof/>
                      </w:rPr>
                      <w:t xml:space="preserve">A. Maranda, A. Paplinski and D. Galezowski, “Investigation on Detonation and Thermochemical Properties of Aluminized ANFO,” </w:t>
                    </w:r>
                    <w:r>
                      <w:rPr>
                        <w:i/>
                        <w:iCs/>
                        <w:noProof/>
                      </w:rPr>
                      <w:t xml:space="preserve">Journal of Energetic Materials, </w:t>
                    </w:r>
                    <w:r>
                      <w:rPr>
                        <w:noProof/>
                      </w:rPr>
                      <w:t xml:space="preserve">vol. 21, pp. 1-13, 2003. </w:t>
                    </w:r>
                  </w:p>
                </w:tc>
              </w:tr>
              <w:tr w:rsidR="00580D52" w14:paraId="619DBE85" w14:textId="77777777" w:rsidTr="004E0DA5">
                <w:trPr>
                  <w:divId w:val="615908393"/>
                  <w:tblCellSpacing w:w="15" w:type="dxa"/>
                </w:trPr>
                <w:tc>
                  <w:tcPr>
                    <w:tcW w:w="390" w:type="pct"/>
                    <w:hideMark/>
                  </w:tcPr>
                  <w:p w14:paraId="2A01B2F5" w14:textId="77777777" w:rsidR="00580D52" w:rsidRDefault="00580D52">
                    <w:pPr>
                      <w:pStyle w:val="Bibliography"/>
                      <w:rPr>
                        <w:noProof/>
                      </w:rPr>
                    </w:pPr>
                    <w:r>
                      <w:rPr>
                        <w:noProof/>
                      </w:rPr>
                      <w:t xml:space="preserve">[269] </w:t>
                    </w:r>
                  </w:p>
                </w:tc>
                <w:tc>
                  <w:tcPr>
                    <w:tcW w:w="4557" w:type="pct"/>
                    <w:hideMark/>
                  </w:tcPr>
                  <w:p w14:paraId="1E3B3CF1" w14:textId="77777777" w:rsidR="00580D52" w:rsidRDefault="00580D52">
                    <w:pPr>
                      <w:pStyle w:val="Bibliography"/>
                      <w:rPr>
                        <w:noProof/>
                      </w:rPr>
                    </w:pPr>
                    <w:r>
                      <w:rPr>
                        <w:noProof/>
                      </w:rPr>
                      <w:t>B. T. Fedoroff and O. E. Sheffield, Encyclopedia of Explosives and Related Items, vol. 2, Picatinny Arsenal, New Jersey: U.S Army Research and Development Coommand, 1962, pp. B267, 294.</w:t>
                    </w:r>
                  </w:p>
                </w:tc>
              </w:tr>
              <w:tr w:rsidR="00580D52" w14:paraId="63F3CF5F" w14:textId="77777777" w:rsidTr="004E0DA5">
                <w:trPr>
                  <w:divId w:val="615908393"/>
                  <w:tblCellSpacing w:w="15" w:type="dxa"/>
                </w:trPr>
                <w:tc>
                  <w:tcPr>
                    <w:tcW w:w="390" w:type="pct"/>
                    <w:hideMark/>
                  </w:tcPr>
                  <w:p w14:paraId="7BA2CD67" w14:textId="77777777" w:rsidR="00580D52" w:rsidRDefault="00580D52">
                    <w:pPr>
                      <w:pStyle w:val="Bibliography"/>
                      <w:rPr>
                        <w:noProof/>
                      </w:rPr>
                    </w:pPr>
                    <w:r>
                      <w:rPr>
                        <w:noProof/>
                      </w:rPr>
                      <w:t xml:space="preserve">[270] </w:t>
                    </w:r>
                  </w:p>
                </w:tc>
                <w:tc>
                  <w:tcPr>
                    <w:tcW w:w="4557" w:type="pct"/>
                    <w:hideMark/>
                  </w:tcPr>
                  <w:p w14:paraId="2FAEE77F" w14:textId="77777777" w:rsidR="00580D52" w:rsidRDefault="00580D52">
                    <w:pPr>
                      <w:pStyle w:val="Bibliography"/>
                      <w:rPr>
                        <w:noProof/>
                      </w:rPr>
                    </w:pPr>
                    <w:r>
                      <w:rPr>
                        <w:noProof/>
                      </w:rPr>
                      <w:t>M. W. Smith, D. Shekhawat and D. A. Berry, Fuel Cells: Technologies for Fuel Processing, Elsevier, 2011, pp. 527-528.</w:t>
                    </w:r>
                  </w:p>
                </w:tc>
              </w:tr>
              <w:tr w:rsidR="00580D52" w14:paraId="55AB92F8" w14:textId="77777777" w:rsidTr="004E0DA5">
                <w:trPr>
                  <w:divId w:val="615908393"/>
                  <w:tblCellSpacing w:w="15" w:type="dxa"/>
                </w:trPr>
                <w:tc>
                  <w:tcPr>
                    <w:tcW w:w="390" w:type="pct"/>
                    <w:hideMark/>
                  </w:tcPr>
                  <w:p w14:paraId="1B67605B" w14:textId="77777777" w:rsidR="00580D52" w:rsidRDefault="00580D52">
                    <w:pPr>
                      <w:pStyle w:val="Bibliography"/>
                      <w:rPr>
                        <w:noProof/>
                      </w:rPr>
                    </w:pPr>
                    <w:r>
                      <w:rPr>
                        <w:noProof/>
                      </w:rPr>
                      <w:t xml:space="preserve">[271] </w:t>
                    </w:r>
                  </w:p>
                </w:tc>
                <w:tc>
                  <w:tcPr>
                    <w:tcW w:w="4557" w:type="pct"/>
                    <w:hideMark/>
                  </w:tcPr>
                  <w:p w14:paraId="67E84BA9" w14:textId="77777777" w:rsidR="00580D52" w:rsidRDefault="00580D52">
                    <w:pPr>
                      <w:pStyle w:val="Bibliography"/>
                      <w:rPr>
                        <w:noProof/>
                      </w:rPr>
                    </w:pPr>
                    <w:r>
                      <w:rPr>
                        <w:noProof/>
                      </w:rPr>
                      <w:t xml:space="preserve">J. W. Kury and R. D. Breithaupt, “Detonation products equation of state baratol,” in </w:t>
                    </w:r>
                    <w:r>
                      <w:rPr>
                        <w:i/>
                        <w:iCs/>
                        <w:noProof/>
                      </w:rPr>
                      <w:t>9th Symposium (International) on Detonation</w:t>
                    </w:r>
                    <w:r>
                      <w:rPr>
                        <w:noProof/>
                      </w:rPr>
                      <w:t xml:space="preserve">, Portland, 1989. </w:t>
                    </w:r>
                  </w:p>
                </w:tc>
              </w:tr>
              <w:tr w:rsidR="00580D52" w14:paraId="1DA7319B" w14:textId="77777777" w:rsidTr="004E0DA5">
                <w:trPr>
                  <w:divId w:val="615908393"/>
                  <w:tblCellSpacing w:w="15" w:type="dxa"/>
                </w:trPr>
                <w:tc>
                  <w:tcPr>
                    <w:tcW w:w="390" w:type="pct"/>
                    <w:hideMark/>
                  </w:tcPr>
                  <w:p w14:paraId="3232289C" w14:textId="77777777" w:rsidR="00580D52" w:rsidRDefault="00580D52">
                    <w:pPr>
                      <w:pStyle w:val="Bibliography"/>
                      <w:rPr>
                        <w:noProof/>
                      </w:rPr>
                    </w:pPr>
                    <w:r>
                      <w:rPr>
                        <w:noProof/>
                      </w:rPr>
                      <w:t xml:space="preserve">[272] </w:t>
                    </w:r>
                  </w:p>
                </w:tc>
                <w:tc>
                  <w:tcPr>
                    <w:tcW w:w="4557" w:type="pct"/>
                    <w:hideMark/>
                  </w:tcPr>
                  <w:p w14:paraId="494CAD75" w14:textId="77777777" w:rsidR="00580D52" w:rsidRDefault="00580D52">
                    <w:pPr>
                      <w:pStyle w:val="Bibliography"/>
                      <w:rPr>
                        <w:noProof/>
                      </w:rPr>
                    </w:pPr>
                    <w:r>
                      <w:rPr>
                        <w:noProof/>
                      </w:rPr>
                      <w:t>R. F. Chaiken and J. F. Edwards, Detonation and critical diameter of heterogeneous explosives, vol. 3, Pittsburgh: Pergamon Press, 1976, pp. 795-810.</w:t>
                    </w:r>
                  </w:p>
                </w:tc>
              </w:tr>
              <w:tr w:rsidR="00580D52" w14:paraId="6D9569F5" w14:textId="77777777" w:rsidTr="004E0DA5">
                <w:trPr>
                  <w:divId w:val="615908393"/>
                  <w:tblCellSpacing w:w="15" w:type="dxa"/>
                </w:trPr>
                <w:tc>
                  <w:tcPr>
                    <w:tcW w:w="390" w:type="pct"/>
                    <w:hideMark/>
                  </w:tcPr>
                  <w:p w14:paraId="3226C174" w14:textId="77777777" w:rsidR="00580D52" w:rsidRDefault="00580D52">
                    <w:pPr>
                      <w:pStyle w:val="Bibliography"/>
                      <w:rPr>
                        <w:noProof/>
                      </w:rPr>
                    </w:pPr>
                    <w:r>
                      <w:rPr>
                        <w:noProof/>
                      </w:rPr>
                      <w:t xml:space="preserve">[273] </w:t>
                    </w:r>
                  </w:p>
                </w:tc>
                <w:tc>
                  <w:tcPr>
                    <w:tcW w:w="4557" w:type="pct"/>
                    <w:hideMark/>
                  </w:tcPr>
                  <w:p w14:paraId="13D8572F" w14:textId="77777777" w:rsidR="00580D52" w:rsidRDefault="00580D52">
                    <w:pPr>
                      <w:pStyle w:val="Bibliography"/>
                      <w:rPr>
                        <w:noProof/>
                      </w:rPr>
                    </w:pPr>
                    <w:r>
                      <w:rPr>
                        <w:noProof/>
                      </w:rPr>
                      <w:t xml:space="preserve">D. Price, “Contrasting patterns in the behavior of high explosives,” in </w:t>
                    </w:r>
                    <w:r>
                      <w:rPr>
                        <w:i/>
                        <w:iCs/>
                        <w:noProof/>
                      </w:rPr>
                      <w:t>Eleventh Symposium (International) on Combustion</w:t>
                    </w:r>
                    <w:r>
                      <w:rPr>
                        <w:noProof/>
                      </w:rPr>
                      <w:t xml:space="preserve">, Pittsburgh, 1967. </w:t>
                    </w:r>
                  </w:p>
                </w:tc>
              </w:tr>
              <w:tr w:rsidR="00580D52" w14:paraId="65909FA1" w14:textId="77777777" w:rsidTr="004E0DA5">
                <w:trPr>
                  <w:divId w:val="615908393"/>
                  <w:tblCellSpacing w:w="15" w:type="dxa"/>
                </w:trPr>
                <w:tc>
                  <w:tcPr>
                    <w:tcW w:w="390" w:type="pct"/>
                    <w:hideMark/>
                  </w:tcPr>
                  <w:p w14:paraId="180ECB93" w14:textId="77777777" w:rsidR="00580D52" w:rsidRDefault="00580D52">
                    <w:pPr>
                      <w:pStyle w:val="Bibliography"/>
                      <w:rPr>
                        <w:noProof/>
                      </w:rPr>
                    </w:pPr>
                    <w:r>
                      <w:rPr>
                        <w:noProof/>
                      </w:rPr>
                      <w:t xml:space="preserve">[274] </w:t>
                    </w:r>
                  </w:p>
                </w:tc>
                <w:tc>
                  <w:tcPr>
                    <w:tcW w:w="4557" w:type="pct"/>
                    <w:hideMark/>
                  </w:tcPr>
                  <w:p w14:paraId="0AA48BB7" w14:textId="77777777" w:rsidR="00580D52" w:rsidRDefault="00580D52">
                    <w:pPr>
                      <w:pStyle w:val="Bibliography"/>
                      <w:rPr>
                        <w:noProof/>
                      </w:rPr>
                    </w:pPr>
                    <w:r>
                      <w:rPr>
                        <w:noProof/>
                      </w:rPr>
                      <w:t>London Assembly, “Report of the 7 July Review Committee,” Greater London Authority, June 2006. [Online]. Available: https://www.london.gov.uk/sites/default/files/gla_migrate_files_destination/archives/assembly-reports-7july-report.pdf. [Accessed 12 June 2023].</w:t>
                    </w:r>
                  </w:p>
                </w:tc>
              </w:tr>
              <w:tr w:rsidR="00580D52" w14:paraId="6BCD905C" w14:textId="77777777" w:rsidTr="004E0DA5">
                <w:trPr>
                  <w:divId w:val="615908393"/>
                  <w:tblCellSpacing w:w="15" w:type="dxa"/>
                </w:trPr>
                <w:tc>
                  <w:tcPr>
                    <w:tcW w:w="390" w:type="pct"/>
                    <w:hideMark/>
                  </w:tcPr>
                  <w:p w14:paraId="7848CD82" w14:textId="77777777" w:rsidR="00580D52" w:rsidRDefault="00580D52">
                    <w:pPr>
                      <w:pStyle w:val="Bibliography"/>
                      <w:rPr>
                        <w:noProof/>
                      </w:rPr>
                    </w:pPr>
                    <w:r>
                      <w:rPr>
                        <w:noProof/>
                      </w:rPr>
                      <w:t xml:space="preserve">[275] </w:t>
                    </w:r>
                  </w:p>
                </w:tc>
                <w:tc>
                  <w:tcPr>
                    <w:tcW w:w="4557" w:type="pct"/>
                    <w:hideMark/>
                  </w:tcPr>
                  <w:p w14:paraId="1C00F541" w14:textId="77777777" w:rsidR="00580D52" w:rsidRDefault="00580D52">
                    <w:pPr>
                      <w:pStyle w:val="Bibliography"/>
                      <w:rPr>
                        <w:noProof/>
                      </w:rPr>
                    </w:pPr>
                    <w:r>
                      <w:rPr>
                        <w:noProof/>
                      </w:rPr>
                      <w:t xml:space="preserve">M. V. Roux and M. Temprado, “Chapter 14 - Thermochemistry,” in </w:t>
                    </w:r>
                    <w:r>
                      <w:rPr>
                        <w:i/>
                        <w:iCs/>
                        <w:noProof/>
                      </w:rPr>
                      <w:t>Handbook of Thermal Analysis and Calorimetry</w:t>
                    </w:r>
                    <w:r>
                      <w:rPr>
                        <w:noProof/>
                      </w:rPr>
                      <w:t xml:space="preserve">, vol. 5, Madrid, Elsevier B.V., 2008. </w:t>
                    </w:r>
                  </w:p>
                </w:tc>
              </w:tr>
              <w:tr w:rsidR="00580D52" w14:paraId="43BBBFB5" w14:textId="77777777" w:rsidTr="004E0DA5">
                <w:trPr>
                  <w:divId w:val="615908393"/>
                  <w:tblCellSpacing w:w="15" w:type="dxa"/>
                </w:trPr>
                <w:tc>
                  <w:tcPr>
                    <w:tcW w:w="390" w:type="pct"/>
                    <w:hideMark/>
                  </w:tcPr>
                  <w:p w14:paraId="4827F9C8" w14:textId="77777777" w:rsidR="00580D52" w:rsidRDefault="00580D52">
                    <w:pPr>
                      <w:pStyle w:val="Bibliography"/>
                      <w:rPr>
                        <w:noProof/>
                      </w:rPr>
                    </w:pPr>
                    <w:r>
                      <w:rPr>
                        <w:noProof/>
                      </w:rPr>
                      <w:t xml:space="preserve">[276] </w:t>
                    </w:r>
                  </w:p>
                </w:tc>
                <w:tc>
                  <w:tcPr>
                    <w:tcW w:w="4557" w:type="pct"/>
                    <w:hideMark/>
                  </w:tcPr>
                  <w:p w14:paraId="40A637E9" w14:textId="77777777" w:rsidR="00580D52" w:rsidRDefault="00580D52">
                    <w:pPr>
                      <w:pStyle w:val="Bibliography"/>
                      <w:rPr>
                        <w:noProof/>
                      </w:rPr>
                    </w:pPr>
                    <w:r>
                      <w:rPr>
                        <w:noProof/>
                      </w:rPr>
                      <w:t xml:space="preserve">C. J. Gutierrez, G. F. Roldan, K. Severin, U. M. Orozco, P. M. Garcia and V. T. Gonzalez, “Preliminary Considerations for Crime Scene Analysis in Cases of Animals Affected by Homemade Ammonium Nitrate and Aluminum Powder Anti-Personnel Landmines in Colombia: Characteristics and Effects,” </w:t>
                    </w:r>
                    <w:r>
                      <w:rPr>
                        <w:i/>
                        <w:iCs/>
                        <w:noProof/>
                      </w:rPr>
                      <w:t xml:space="preserve">Animals, </w:t>
                    </w:r>
                    <w:r>
                      <w:rPr>
                        <w:noProof/>
                      </w:rPr>
                      <w:t xml:space="preserve">vol. 12, no. 15, pp. 1 - 23, 29 July 2022. </w:t>
                    </w:r>
                  </w:p>
                </w:tc>
              </w:tr>
              <w:tr w:rsidR="00580D52" w14:paraId="0389C9A2" w14:textId="77777777" w:rsidTr="004E0DA5">
                <w:trPr>
                  <w:divId w:val="615908393"/>
                  <w:tblCellSpacing w:w="15" w:type="dxa"/>
                </w:trPr>
                <w:tc>
                  <w:tcPr>
                    <w:tcW w:w="390" w:type="pct"/>
                    <w:hideMark/>
                  </w:tcPr>
                  <w:p w14:paraId="14B66955" w14:textId="77777777" w:rsidR="00580D52" w:rsidRDefault="00580D52">
                    <w:pPr>
                      <w:pStyle w:val="Bibliography"/>
                      <w:rPr>
                        <w:noProof/>
                      </w:rPr>
                    </w:pPr>
                    <w:r>
                      <w:rPr>
                        <w:noProof/>
                      </w:rPr>
                      <w:t xml:space="preserve">[277] </w:t>
                    </w:r>
                  </w:p>
                </w:tc>
                <w:tc>
                  <w:tcPr>
                    <w:tcW w:w="4557" w:type="pct"/>
                    <w:hideMark/>
                  </w:tcPr>
                  <w:p w14:paraId="34F3AEE8" w14:textId="77777777" w:rsidR="00580D52" w:rsidRDefault="00580D52">
                    <w:pPr>
                      <w:pStyle w:val="Bibliography"/>
                      <w:rPr>
                        <w:noProof/>
                      </w:rPr>
                    </w:pPr>
                    <w:r>
                      <w:rPr>
                        <w:noProof/>
                      </w:rPr>
                      <w:t>AOAV, “Material Harm: A review of IED components and measure to preven their spread,” AOAV, December 2014. [Online]. Available: https://aoav.org.uk/wp-content/uploads/2015/03/ied_material_lr.pdf. [Accessed 4 August 2023].</w:t>
                    </w:r>
                  </w:p>
                </w:tc>
              </w:tr>
              <w:tr w:rsidR="00580D52" w14:paraId="1167BBD2" w14:textId="77777777" w:rsidTr="004E0DA5">
                <w:trPr>
                  <w:divId w:val="615908393"/>
                  <w:tblCellSpacing w:w="15" w:type="dxa"/>
                </w:trPr>
                <w:tc>
                  <w:tcPr>
                    <w:tcW w:w="390" w:type="pct"/>
                    <w:hideMark/>
                  </w:tcPr>
                  <w:p w14:paraId="58090D0A" w14:textId="77777777" w:rsidR="00580D52" w:rsidRDefault="00580D52">
                    <w:pPr>
                      <w:pStyle w:val="Bibliography"/>
                      <w:rPr>
                        <w:noProof/>
                      </w:rPr>
                    </w:pPr>
                    <w:r>
                      <w:rPr>
                        <w:noProof/>
                      </w:rPr>
                      <w:t xml:space="preserve">[278] </w:t>
                    </w:r>
                  </w:p>
                </w:tc>
                <w:tc>
                  <w:tcPr>
                    <w:tcW w:w="4557" w:type="pct"/>
                    <w:hideMark/>
                  </w:tcPr>
                  <w:p w14:paraId="6E461385" w14:textId="77777777" w:rsidR="00580D52" w:rsidRDefault="00580D52">
                    <w:pPr>
                      <w:pStyle w:val="Bibliography"/>
                      <w:rPr>
                        <w:noProof/>
                      </w:rPr>
                    </w:pPr>
                    <w:r>
                      <w:rPr>
                        <w:noProof/>
                      </w:rPr>
                      <w:t xml:space="preserve">J. M. Paszula and W. A. Trzcinski, “Detonation Performance of Aluminum-Ammonium Nitrate Explosives,” </w:t>
                    </w:r>
                    <w:r>
                      <w:rPr>
                        <w:i/>
                        <w:iCs/>
                        <w:noProof/>
                      </w:rPr>
                      <w:t xml:space="preserve">Central European Journal of Energetic Materials, </w:t>
                    </w:r>
                    <w:r>
                      <w:rPr>
                        <w:noProof/>
                      </w:rPr>
                      <w:t xml:space="preserve">vol. 5, no. 1, pp. 3 - 11, 2008. </w:t>
                    </w:r>
                  </w:p>
                </w:tc>
              </w:tr>
              <w:tr w:rsidR="00580D52" w14:paraId="1963D9A7" w14:textId="77777777" w:rsidTr="004E0DA5">
                <w:trPr>
                  <w:divId w:val="615908393"/>
                  <w:tblCellSpacing w:w="15" w:type="dxa"/>
                </w:trPr>
                <w:tc>
                  <w:tcPr>
                    <w:tcW w:w="390" w:type="pct"/>
                    <w:hideMark/>
                  </w:tcPr>
                  <w:p w14:paraId="539D2D59" w14:textId="77777777" w:rsidR="00580D52" w:rsidRDefault="00580D52">
                    <w:pPr>
                      <w:pStyle w:val="Bibliography"/>
                      <w:rPr>
                        <w:noProof/>
                      </w:rPr>
                    </w:pPr>
                    <w:r>
                      <w:rPr>
                        <w:noProof/>
                      </w:rPr>
                      <w:t xml:space="preserve">[279] </w:t>
                    </w:r>
                  </w:p>
                </w:tc>
                <w:tc>
                  <w:tcPr>
                    <w:tcW w:w="4557" w:type="pct"/>
                    <w:hideMark/>
                  </w:tcPr>
                  <w:p w14:paraId="4FE182CD" w14:textId="77777777" w:rsidR="00580D52" w:rsidRDefault="00580D52">
                    <w:pPr>
                      <w:pStyle w:val="Bibliography"/>
                      <w:rPr>
                        <w:noProof/>
                      </w:rPr>
                    </w:pPr>
                    <w:r>
                      <w:rPr>
                        <w:noProof/>
                      </w:rPr>
                      <w:t xml:space="preserve">B. Zygmunt, “Detonation Parameters of Mixtures Containing Ammonium Nitrate and Aluminium,” </w:t>
                    </w:r>
                    <w:r>
                      <w:rPr>
                        <w:i/>
                        <w:iCs/>
                        <w:noProof/>
                      </w:rPr>
                      <w:t xml:space="preserve">Central European Journal of Energetic Materials, </w:t>
                    </w:r>
                    <w:r>
                      <w:rPr>
                        <w:noProof/>
                      </w:rPr>
                      <w:t xml:space="preserve">vol. 6, no. 1, pp. 57 - 66, 2009. </w:t>
                    </w:r>
                  </w:p>
                </w:tc>
              </w:tr>
              <w:tr w:rsidR="00580D52" w14:paraId="3DBE7D41" w14:textId="77777777" w:rsidTr="004E0DA5">
                <w:trPr>
                  <w:divId w:val="615908393"/>
                  <w:tblCellSpacing w:w="15" w:type="dxa"/>
                </w:trPr>
                <w:tc>
                  <w:tcPr>
                    <w:tcW w:w="390" w:type="pct"/>
                    <w:hideMark/>
                  </w:tcPr>
                  <w:p w14:paraId="26A193B7" w14:textId="77777777" w:rsidR="00580D52" w:rsidRDefault="00580D52">
                    <w:pPr>
                      <w:pStyle w:val="Bibliography"/>
                      <w:rPr>
                        <w:noProof/>
                      </w:rPr>
                    </w:pPr>
                    <w:r>
                      <w:rPr>
                        <w:noProof/>
                      </w:rPr>
                      <w:t xml:space="preserve">[280] </w:t>
                    </w:r>
                  </w:p>
                </w:tc>
                <w:tc>
                  <w:tcPr>
                    <w:tcW w:w="4557" w:type="pct"/>
                    <w:hideMark/>
                  </w:tcPr>
                  <w:p w14:paraId="1FACA83A" w14:textId="77777777" w:rsidR="00580D52" w:rsidRDefault="00580D52">
                    <w:pPr>
                      <w:pStyle w:val="Bibliography"/>
                      <w:rPr>
                        <w:noProof/>
                      </w:rPr>
                    </w:pPr>
                    <w:r>
                      <w:rPr>
                        <w:noProof/>
                      </w:rPr>
                      <w:t>UNGA, “Countering the threat posed by improvised explosive devices,” UNGA, New York, 2022.</w:t>
                    </w:r>
                  </w:p>
                </w:tc>
              </w:tr>
              <w:tr w:rsidR="00580D52" w14:paraId="3690978D" w14:textId="77777777" w:rsidTr="004E0DA5">
                <w:trPr>
                  <w:divId w:val="615908393"/>
                  <w:tblCellSpacing w:w="15" w:type="dxa"/>
                </w:trPr>
                <w:tc>
                  <w:tcPr>
                    <w:tcW w:w="390" w:type="pct"/>
                    <w:hideMark/>
                  </w:tcPr>
                  <w:p w14:paraId="4FD80BB1" w14:textId="77777777" w:rsidR="00580D52" w:rsidRDefault="00580D52">
                    <w:pPr>
                      <w:pStyle w:val="Bibliography"/>
                      <w:rPr>
                        <w:noProof/>
                      </w:rPr>
                    </w:pPr>
                    <w:r>
                      <w:rPr>
                        <w:noProof/>
                      </w:rPr>
                      <w:t xml:space="preserve">[281] </w:t>
                    </w:r>
                  </w:p>
                </w:tc>
                <w:tc>
                  <w:tcPr>
                    <w:tcW w:w="4557" w:type="pct"/>
                    <w:hideMark/>
                  </w:tcPr>
                  <w:p w14:paraId="2E45606A" w14:textId="77777777" w:rsidR="00580D52" w:rsidRDefault="00580D52">
                    <w:pPr>
                      <w:pStyle w:val="Bibliography"/>
                      <w:rPr>
                        <w:noProof/>
                      </w:rPr>
                    </w:pPr>
                    <w:r>
                      <w:rPr>
                        <w:noProof/>
                      </w:rPr>
                      <w:t xml:space="preserve">Janesheski, R. S. Janesheski, L. J. Groven and S. F. Son, “Detonation failure characterisation of homemade explosives,” </w:t>
                    </w:r>
                    <w:r>
                      <w:rPr>
                        <w:i/>
                        <w:iCs/>
                        <w:noProof/>
                      </w:rPr>
                      <w:t xml:space="preserve">PEP, </w:t>
                    </w:r>
                    <w:r>
                      <w:rPr>
                        <w:noProof/>
                      </w:rPr>
                      <w:t xml:space="preserve">vol. 39, no. 4, pp. 609 - 616, 2014. </w:t>
                    </w:r>
                  </w:p>
                </w:tc>
              </w:tr>
              <w:tr w:rsidR="00580D52" w14:paraId="176CC45D" w14:textId="77777777" w:rsidTr="004E0DA5">
                <w:trPr>
                  <w:divId w:val="615908393"/>
                  <w:tblCellSpacing w:w="15" w:type="dxa"/>
                </w:trPr>
                <w:tc>
                  <w:tcPr>
                    <w:tcW w:w="390" w:type="pct"/>
                    <w:hideMark/>
                  </w:tcPr>
                  <w:p w14:paraId="6412DC47" w14:textId="77777777" w:rsidR="00580D52" w:rsidRDefault="00580D52">
                    <w:pPr>
                      <w:pStyle w:val="Bibliography"/>
                      <w:rPr>
                        <w:noProof/>
                      </w:rPr>
                    </w:pPr>
                    <w:r>
                      <w:rPr>
                        <w:noProof/>
                      </w:rPr>
                      <w:t xml:space="preserve">[282] </w:t>
                    </w:r>
                  </w:p>
                </w:tc>
                <w:tc>
                  <w:tcPr>
                    <w:tcW w:w="4557" w:type="pct"/>
                    <w:hideMark/>
                  </w:tcPr>
                  <w:p w14:paraId="42998AC0" w14:textId="77777777" w:rsidR="00580D52" w:rsidRDefault="00580D52">
                    <w:pPr>
                      <w:pStyle w:val="Bibliography"/>
                      <w:rPr>
                        <w:noProof/>
                      </w:rPr>
                    </w:pPr>
                    <w:r>
                      <w:rPr>
                        <w:noProof/>
                      </w:rPr>
                      <w:t>A. Pettitt, “The historical use, development and influence of improvised explosive devices,” Cranfield Iniversity, Swindon, 2023.</w:t>
                    </w:r>
                  </w:p>
                </w:tc>
              </w:tr>
              <w:tr w:rsidR="00580D52" w14:paraId="6007930D" w14:textId="77777777" w:rsidTr="004E0DA5">
                <w:trPr>
                  <w:divId w:val="615908393"/>
                  <w:tblCellSpacing w:w="15" w:type="dxa"/>
                </w:trPr>
                <w:tc>
                  <w:tcPr>
                    <w:tcW w:w="390" w:type="pct"/>
                    <w:hideMark/>
                  </w:tcPr>
                  <w:p w14:paraId="42B5EABE" w14:textId="77777777" w:rsidR="00580D52" w:rsidRDefault="00580D52">
                    <w:pPr>
                      <w:pStyle w:val="Bibliography"/>
                      <w:rPr>
                        <w:noProof/>
                      </w:rPr>
                    </w:pPr>
                    <w:r>
                      <w:rPr>
                        <w:noProof/>
                      </w:rPr>
                      <w:t xml:space="preserve">[283] </w:t>
                    </w:r>
                  </w:p>
                </w:tc>
                <w:tc>
                  <w:tcPr>
                    <w:tcW w:w="4557" w:type="pct"/>
                    <w:hideMark/>
                  </w:tcPr>
                  <w:p w14:paraId="57FB5563" w14:textId="77777777" w:rsidR="00580D52" w:rsidRDefault="00580D52">
                    <w:pPr>
                      <w:pStyle w:val="Bibliography"/>
                      <w:rPr>
                        <w:noProof/>
                      </w:rPr>
                    </w:pPr>
                    <w:r>
                      <w:rPr>
                        <w:noProof/>
                      </w:rPr>
                      <w:t xml:space="preserve">A. M. Bull, J. Clasper and P. F. Mahoney, Blast Injury Science and Engineering: A Guide for Clinicians and Researchers, Cham: Springer, 2016. </w:t>
                    </w:r>
                  </w:p>
                </w:tc>
              </w:tr>
              <w:tr w:rsidR="00580D52" w14:paraId="042F65B6" w14:textId="77777777" w:rsidTr="004E0DA5">
                <w:trPr>
                  <w:divId w:val="615908393"/>
                  <w:tblCellSpacing w:w="15" w:type="dxa"/>
                </w:trPr>
                <w:tc>
                  <w:tcPr>
                    <w:tcW w:w="390" w:type="pct"/>
                    <w:hideMark/>
                  </w:tcPr>
                  <w:p w14:paraId="1DA13CA1" w14:textId="77777777" w:rsidR="00580D52" w:rsidRDefault="00580D52">
                    <w:pPr>
                      <w:pStyle w:val="Bibliography"/>
                      <w:rPr>
                        <w:noProof/>
                      </w:rPr>
                    </w:pPr>
                    <w:r>
                      <w:rPr>
                        <w:noProof/>
                      </w:rPr>
                      <w:t xml:space="preserve">[284] </w:t>
                    </w:r>
                  </w:p>
                </w:tc>
                <w:tc>
                  <w:tcPr>
                    <w:tcW w:w="4557" w:type="pct"/>
                    <w:hideMark/>
                  </w:tcPr>
                  <w:p w14:paraId="4D9FBD56" w14:textId="77777777" w:rsidR="00580D52" w:rsidRDefault="00580D52">
                    <w:pPr>
                      <w:pStyle w:val="Bibliography"/>
                      <w:rPr>
                        <w:noProof/>
                      </w:rPr>
                    </w:pPr>
                    <w:r>
                      <w:rPr>
                        <w:noProof/>
                      </w:rPr>
                      <w:t>B. Hopkinson, “British Ordnance Board Minutes 13565,” Ordnance Board, London, 1915.</w:t>
                    </w:r>
                  </w:p>
                </w:tc>
              </w:tr>
              <w:tr w:rsidR="00580D52" w14:paraId="01AC1100" w14:textId="77777777" w:rsidTr="004E0DA5">
                <w:trPr>
                  <w:divId w:val="615908393"/>
                  <w:tblCellSpacing w:w="15" w:type="dxa"/>
                </w:trPr>
                <w:tc>
                  <w:tcPr>
                    <w:tcW w:w="390" w:type="pct"/>
                    <w:hideMark/>
                  </w:tcPr>
                  <w:p w14:paraId="295DA5F3" w14:textId="77777777" w:rsidR="00580D52" w:rsidRDefault="00580D52">
                    <w:pPr>
                      <w:pStyle w:val="Bibliography"/>
                      <w:rPr>
                        <w:noProof/>
                      </w:rPr>
                    </w:pPr>
                    <w:r>
                      <w:rPr>
                        <w:noProof/>
                      </w:rPr>
                      <w:t xml:space="preserve">[285] </w:t>
                    </w:r>
                  </w:p>
                </w:tc>
                <w:tc>
                  <w:tcPr>
                    <w:tcW w:w="4557" w:type="pct"/>
                    <w:hideMark/>
                  </w:tcPr>
                  <w:p w14:paraId="08B422EA" w14:textId="77777777" w:rsidR="00580D52" w:rsidRDefault="00580D52">
                    <w:pPr>
                      <w:pStyle w:val="Bibliography"/>
                      <w:rPr>
                        <w:noProof/>
                      </w:rPr>
                    </w:pPr>
                    <w:r>
                      <w:rPr>
                        <w:noProof/>
                      </w:rPr>
                      <w:t xml:space="preserve">C. Cranz, Lehrbuch der Ballistik, Berlin: Springer, 1926. </w:t>
                    </w:r>
                  </w:p>
                </w:tc>
              </w:tr>
              <w:tr w:rsidR="00580D52" w14:paraId="74E66686" w14:textId="77777777" w:rsidTr="004E0DA5">
                <w:trPr>
                  <w:divId w:val="615908393"/>
                  <w:tblCellSpacing w:w="15" w:type="dxa"/>
                </w:trPr>
                <w:tc>
                  <w:tcPr>
                    <w:tcW w:w="390" w:type="pct"/>
                    <w:hideMark/>
                  </w:tcPr>
                  <w:p w14:paraId="4114E3FF" w14:textId="77777777" w:rsidR="00580D52" w:rsidRDefault="00580D52">
                    <w:pPr>
                      <w:pStyle w:val="Bibliography"/>
                      <w:rPr>
                        <w:noProof/>
                      </w:rPr>
                    </w:pPr>
                    <w:r>
                      <w:rPr>
                        <w:noProof/>
                      </w:rPr>
                      <w:t xml:space="preserve">[286] </w:t>
                    </w:r>
                  </w:p>
                </w:tc>
                <w:tc>
                  <w:tcPr>
                    <w:tcW w:w="4557" w:type="pct"/>
                    <w:hideMark/>
                  </w:tcPr>
                  <w:p w14:paraId="597B93EA" w14:textId="77777777" w:rsidR="00580D52" w:rsidRDefault="00580D52">
                    <w:pPr>
                      <w:pStyle w:val="Bibliography"/>
                      <w:rPr>
                        <w:noProof/>
                      </w:rPr>
                    </w:pPr>
                    <w:r>
                      <w:rPr>
                        <w:noProof/>
                      </w:rPr>
                      <w:t>C. N. Kingery, “Air blast parameters versus distance for hemispherical TNT surface burst,” BRL, Aberdeen Proving Ground, 1966.</w:t>
                    </w:r>
                  </w:p>
                </w:tc>
              </w:tr>
              <w:tr w:rsidR="00580D52" w14:paraId="3EC5948B" w14:textId="77777777" w:rsidTr="004E0DA5">
                <w:trPr>
                  <w:divId w:val="615908393"/>
                  <w:tblCellSpacing w:w="15" w:type="dxa"/>
                </w:trPr>
                <w:tc>
                  <w:tcPr>
                    <w:tcW w:w="390" w:type="pct"/>
                    <w:hideMark/>
                  </w:tcPr>
                  <w:p w14:paraId="45F81FCF" w14:textId="77777777" w:rsidR="00580D52" w:rsidRDefault="00580D52">
                    <w:pPr>
                      <w:pStyle w:val="Bibliography"/>
                      <w:rPr>
                        <w:noProof/>
                      </w:rPr>
                    </w:pPr>
                    <w:r>
                      <w:rPr>
                        <w:noProof/>
                      </w:rPr>
                      <w:t xml:space="preserve">[287] </w:t>
                    </w:r>
                  </w:p>
                </w:tc>
                <w:tc>
                  <w:tcPr>
                    <w:tcW w:w="4557" w:type="pct"/>
                    <w:hideMark/>
                  </w:tcPr>
                  <w:p w14:paraId="5AE92F39" w14:textId="77777777" w:rsidR="00580D52" w:rsidRDefault="00580D52">
                    <w:pPr>
                      <w:pStyle w:val="Bibliography"/>
                      <w:rPr>
                        <w:noProof/>
                      </w:rPr>
                    </w:pPr>
                    <w:r>
                      <w:rPr>
                        <w:noProof/>
                      </w:rPr>
                      <w:t>C. N. Kingery and G. Bulmash, “Airblast parameters from TNT spherical air blast and hemispherical surface blast,” US Armament Research and Development Centre, Ballistic Research Laboratory, Aberdeen, 1984.</w:t>
                    </w:r>
                  </w:p>
                </w:tc>
              </w:tr>
              <w:tr w:rsidR="00580D52" w14:paraId="6A2F2FCE" w14:textId="77777777" w:rsidTr="004E0DA5">
                <w:trPr>
                  <w:divId w:val="615908393"/>
                  <w:tblCellSpacing w:w="15" w:type="dxa"/>
                </w:trPr>
                <w:tc>
                  <w:tcPr>
                    <w:tcW w:w="390" w:type="pct"/>
                    <w:hideMark/>
                  </w:tcPr>
                  <w:p w14:paraId="3CE0757C" w14:textId="77777777" w:rsidR="00580D52" w:rsidRDefault="00580D52">
                    <w:pPr>
                      <w:pStyle w:val="Bibliography"/>
                      <w:rPr>
                        <w:noProof/>
                      </w:rPr>
                    </w:pPr>
                    <w:r>
                      <w:rPr>
                        <w:noProof/>
                      </w:rPr>
                      <w:t xml:space="preserve">[288] </w:t>
                    </w:r>
                  </w:p>
                </w:tc>
                <w:tc>
                  <w:tcPr>
                    <w:tcW w:w="4557" w:type="pct"/>
                    <w:hideMark/>
                  </w:tcPr>
                  <w:p w14:paraId="0A07D97C" w14:textId="77777777" w:rsidR="00580D52" w:rsidRDefault="00580D52">
                    <w:pPr>
                      <w:pStyle w:val="Bibliography"/>
                      <w:rPr>
                        <w:noProof/>
                      </w:rPr>
                    </w:pPr>
                    <w:r>
                      <w:rPr>
                        <w:noProof/>
                      </w:rPr>
                      <w:t xml:space="preserve">G. Kinney and K. Graham, Explosive shocks in air, New York: Springer, 1985. </w:t>
                    </w:r>
                  </w:p>
                </w:tc>
              </w:tr>
              <w:tr w:rsidR="00580D52" w14:paraId="7A57F0B0" w14:textId="77777777" w:rsidTr="004E0DA5">
                <w:trPr>
                  <w:divId w:val="615908393"/>
                  <w:tblCellSpacing w:w="15" w:type="dxa"/>
                </w:trPr>
                <w:tc>
                  <w:tcPr>
                    <w:tcW w:w="390" w:type="pct"/>
                    <w:hideMark/>
                  </w:tcPr>
                  <w:p w14:paraId="2F49CFCC" w14:textId="77777777" w:rsidR="00580D52" w:rsidRDefault="00580D52">
                    <w:pPr>
                      <w:pStyle w:val="Bibliography"/>
                      <w:rPr>
                        <w:noProof/>
                      </w:rPr>
                    </w:pPr>
                    <w:r>
                      <w:rPr>
                        <w:noProof/>
                      </w:rPr>
                      <w:t xml:space="preserve">[289] </w:t>
                    </w:r>
                  </w:p>
                </w:tc>
                <w:tc>
                  <w:tcPr>
                    <w:tcW w:w="4557" w:type="pct"/>
                    <w:hideMark/>
                  </w:tcPr>
                  <w:p w14:paraId="3DB59668" w14:textId="77777777" w:rsidR="00580D52" w:rsidRDefault="00580D52">
                    <w:pPr>
                      <w:pStyle w:val="Bibliography"/>
                      <w:rPr>
                        <w:noProof/>
                      </w:rPr>
                    </w:pPr>
                    <w:r>
                      <w:rPr>
                        <w:noProof/>
                      </w:rPr>
                      <w:t>M. D. Goel, Blast: Characteristics, Loading and Computation—An Overview, Bhopal: Springer, 2015, pp. 417 - 434.</w:t>
                    </w:r>
                  </w:p>
                </w:tc>
              </w:tr>
              <w:tr w:rsidR="00580D52" w14:paraId="40D1CFE4" w14:textId="77777777" w:rsidTr="004E0DA5">
                <w:trPr>
                  <w:divId w:val="615908393"/>
                  <w:tblCellSpacing w:w="15" w:type="dxa"/>
                </w:trPr>
                <w:tc>
                  <w:tcPr>
                    <w:tcW w:w="390" w:type="pct"/>
                    <w:hideMark/>
                  </w:tcPr>
                  <w:p w14:paraId="1AB99922" w14:textId="77777777" w:rsidR="00580D52" w:rsidRDefault="00580D52">
                    <w:pPr>
                      <w:pStyle w:val="Bibliography"/>
                      <w:rPr>
                        <w:noProof/>
                      </w:rPr>
                    </w:pPr>
                    <w:r>
                      <w:rPr>
                        <w:noProof/>
                      </w:rPr>
                      <w:t xml:space="preserve">[290] </w:t>
                    </w:r>
                  </w:p>
                </w:tc>
                <w:tc>
                  <w:tcPr>
                    <w:tcW w:w="4557" w:type="pct"/>
                    <w:hideMark/>
                  </w:tcPr>
                  <w:p w14:paraId="5D34774E" w14:textId="77777777" w:rsidR="00580D52" w:rsidRDefault="00580D52">
                    <w:pPr>
                      <w:pStyle w:val="Bibliography"/>
                      <w:rPr>
                        <w:noProof/>
                      </w:rPr>
                    </w:pPr>
                    <w:r>
                      <w:rPr>
                        <w:noProof/>
                      </w:rPr>
                      <w:t xml:space="preserve">J. Guo, J. Armstrong and D. Unrau, “Predicting emplacements of improvised explosive devices,” </w:t>
                    </w:r>
                    <w:r>
                      <w:rPr>
                        <w:i/>
                        <w:iCs/>
                        <w:noProof/>
                      </w:rPr>
                      <w:t xml:space="preserve">Journal of Defense Modelling and Simulation, </w:t>
                    </w:r>
                    <w:r>
                      <w:rPr>
                        <w:noProof/>
                      </w:rPr>
                      <w:t xml:space="preserve">vol. 10, no. 1, pp. 75 - 86, 2012. </w:t>
                    </w:r>
                  </w:p>
                </w:tc>
              </w:tr>
              <w:tr w:rsidR="00580D52" w14:paraId="74090A79" w14:textId="77777777" w:rsidTr="004E0DA5">
                <w:trPr>
                  <w:divId w:val="615908393"/>
                  <w:tblCellSpacing w:w="15" w:type="dxa"/>
                </w:trPr>
                <w:tc>
                  <w:tcPr>
                    <w:tcW w:w="390" w:type="pct"/>
                    <w:hideMark/>
                  </w:tcPr>
                  <w:p w14:paraId="4C212E87" w14:textId="77777777" w:rsidR="00580D52" w:rsidRDefault="00580D52">
                    <w:pPr>
                      <w:pStyle w:val="Bibliography"/>
                      <w:rPr>
                        <w:noProof/>
                      </w:rPr>
                    </w:pPr>
                    <w:r>
                      <w:rPr>
                        <w:noProof/>
                      </w:rPr>
                      <w:t xml:space="preserve">[291] </w:t>
                    </w:r>
                  </w:p>
                </w:tc>
                <w:tc>
                  <w:tcPr>
                    <w:tcW w:w="4557" w:type="pct"/>
                    <w:hideMark/>
                  </w:tcPr>
                  <w:p w14:paraId="3002BC92" w14:textId="77777777" w:rsidR="00580D52" w:rsidRDefault="00580D52">
                    <w:pPr>
                      <w:pStyle w:val="Bibliography"/>
                      <w:rPr>
                        <w:noProof/>
                      </w:rPr>
                    </w:pPr>
                    <w:r>
                      <w:rPr>
                        <w:noProof/>
                      </w:rPr>
                      <w:t>GICHD, “Improvised Explosive Devie Clearance Good Practice Guide,” GICHD, 14 October 2021. [Online]. Available: https://www.gichd.org/fileadmin/uploads/gichd/migration/fileadmin/GICHD-resources/rec-documents/external-documents/Improvised_Explosive_Device_Clearance_Good_Practice_Guide__2021.pdf. [Accessed 4 August 2023].</w:t>
                    </w:r>
                  </w:p>
                </w:tc>
              </w:tr>
              <w:tr w:rsidR="00580D52" w14:paraId="7D81EF77" w14:textId="77777777" w:rsidTr="004E0DA5">
                <w:trPr>
                  <w:divId w:val="615908393"/>
                  <w:tblCellSpacing w:w="15" w:type="dxa"/>
                </w:trPr>
                <w:tc>
                  <w:tcPr>
                    <w:tcW w:w="390" w:type="pct"/>
                    <w:hideMark/>
                  </w:tcPr>
                  <w:p w14:paraId="19E3B135" w14:textId="77777777" w:rsidR="00580D52" w:rsidRDefault="00580D52">
                    <w:pPr>
                      <w:pStyle w:val="Bibliography"/>
                      <w:rPr>
                        <w:noProof/>
                      </w:rPr>
                    </w:pPr>
                    <w:r>
                      <w:rPr>
                        <w:noProof/>
                      </w:rPr>
                      <w:t xml:space="preserve">[292] </w:t>
                    </w:r>
                  </w:p>
                </w:tc>
                <w:tc>
                  <w:tcPr>
                    <w:tcW w:w="4557" w:type="pct"/>
                    <w:hideMark/>
                  </w:tcPr>
                  <w:p w14:paraId="4F11EB6F" w14:textId="77777777" w:rsidR="00580D52" w:rsidRDefault="00580D52">
                    <w:pPr>
                      <w:pStyle w:val="Bibliography"/>
                      <w:rPr>
                        <w:noProof/>
                      </w:rPr>
                    </w:pPr>
                    <w:r>
                      <w:rPr>
                        <w:noProof/>
                      </w:rPr>
                      <w:t xml:space="preserve">Kwikpoint, Counter-IED Smart Book for Pre-deployment Training and Field Use, Alexandria: Kwikpoint, 2010. </w:t>
                    </w:r>
                  </w:p>
                </w:tc>
              </w:tr>
              <w:tr w:rsidR="00580D52" w14:paraId="56591A51" w14:textId="77777777" w:rsidTr="004E0DA5">
                <w:trPr>
                  <w:divId w:val="615908393"/>
                  <w:tblCellSpacing w:w="15" w:type="dxa"/>
                </w:trPr>
                <w:tc>
                  <w:tcPr>
                    <w:tcW w:w="390" w:type="pct"/>
                    <w:hideMark/>
                  </w:tcPr>
                  <w:p w14:paraId="7CCCA8E1" w14:textId="77777777" w:rsidR="00580D52" w:rsidRDefault="00580D52">
                    <w:pPr>
                      <w:pStyle w:val="Bibliography"/>
                      <w:rPr>
                        <w:noProof/>
                      </w:rPr>
                    </w:pPr>
                    <w:r>
                      <w:rPr>
                        <w:noProof/>
                      </w:rPr>
                      <w:t xml:space="preserve">[293] </w:t>
                    </w:r>
                  </w:p>
                </w:tc>
                <w:tc>
                  <w:tcPr>
                    <w:tcW w:w="4557" w:type="pct"/>
                    <w:hideMark/>
                  </w:tcPr>
                  <w:p w14:paraId="5277BB4B" w14:textId="77777777" w:rsidR="00580D52" w:rsidRDefault="00580D52">
                    <w:pPr>
                      <w:pStyle w:val="Bibliography"/>
                      <w:rPr>
                        <w:noProof/>
                      </w:rPr>
                    </w:pPr>
                    <w:r>
                      <w:rPr>
                        <w:noProof/>
                      </w:rPr>
                      <w:t>P. A. Persson, R. Holmberg and J. Lee, Rock blasting and explosives engineering, USA: CRC Press, 1994, p. 540.</w:t>
                    </w:r>
                  </w:p>
                </w:tc>
              </w:tr>
              <w:tr w:rsidR="00580D52" w14:paraId="194A20C8" w14:textId="77777777" w:rsidTr="004E0DA5">
                <w:trPr>
                  <w:divId w:val="615908393"/>
                  <w:tblCellSpacing w:w="15" w:type="dxa"/>
                </w:trPr>
                <w:tc>
                  <w:tcPr>
                    <w:tcW w:w="390" w:type="pct"/>
                    <w:hideMark/>
                  </w:tcPr>
                  <w:p w14:paraId="335368BF" w14:textId="77777777" w:rsidR="00580D52" w:rsidRDefault="00580D52">
                    <w:pPr>
                      <w:pStyle w:val="Bibliography"/>
                      <w:rPr>
                        <w:noProof/>
                      </w:rPr>
                    </w:pPr>
                    <w:r>
                      <w:rPr>
                        <w:noProof/>
                      </w:rPr>
                      <w:t xml:space="preserve">[294] </w:t>
                    </w:r>
                  </w:p>
                </w:tc>
                <w:tc>
                  <w:tcPr>
                    <w:tcW w:w="4557" w:type="pct"/>
                    <w:hideMark/>
                  </w:tcPr>
                  <w:p w14:paraId="21E640A1" w14:textId="77777777" w:rsidR="00580D52" w:rsidRDefault="00580D52">
                    <w:pPr>
                      <w:pStyle w:val="Bibliography"/>
                      <w:rPr>
                        <w:noProof/>
                      </w:rPr>
                    </w:pPr>
                    <w:r>
                      <w:rPr>
                        <w:noProof/>
                      </w:rPr>
                      <w:t xml:space="preserve">B. M. Luccioni and R. D. Ambrosini, “Craters Produced by Underground Explosions,” </w:t>
                    </w:r>
                    <w:r>
                      <w:rPr>
                        <w:i/>
                        <w:iCs/>
                        <w:noProof/>
                      </w:rPr>
                      <w:t xml:space="preserve">Mecánica Computacional, </w:t>
                    </w:r>
                    <w:r>
                      <w:rPr>
                        <w:noProof/>
                      </w:rPr>
                      <w:t xml:space="preserve">vol. XXV, pp. 1603 - 1614, 2006. </w:t>
                    </w:r>
                  </w:p>
                </w:tc>
              </w:tr>
              <w:tr w:rsidR="00580D52" w14:paraId="70C72A18" w14:textId="77777777" w:rsidTr="004E0DA5">
                <w:trPr>
                  <w:divId w:val="615908393"/>
                  <w:tblCellSpacing w:w="15" w:type="dxa"/>
                </w:trPr>
                <w:tc>
                  <w:tcPr>
                    <w:tcW w:w="390" w:type="pct"/>
                    <w:hideMark/>
                  </w:tcPr>
                  <w:p w14:paraId="4BD8464A" w14:textId="77777777" w:rsidR="00580D52" w:rsidRDefault="00580D52">
                    <w:pPr>
                      <w:pStyle w:val="Bibliography"/>
                      <w:rPr>
                        <w:noProof/>
                      </w:rPr>
                    </w:pPr>
                    <w:r>
                      <w:rPr>
                        <w:noProof/>
                      </w:rPr>
                      <w:t xml:space="preserve">[295] </w:t>
                    </w:r>
                  </w:p>
                </w:tc>
                <w:tc>
                  <w:tcPr>
                    <w:tcW w:w="4557" w:type="pct"/>
                    <w:hideMark/>
                  </w:tcPr>
                  <w:p w14:paraId="430D501C" w14:textId="77777777" w:rsidR="00580D52" w:rsidRDefault="00580D52">
                    <w:pPr>
                      <w:pStyle w:val="Bibliography"/>
                      <w:rPr>
                        <w:noProof/>
                      </w:rPr>
                    </w:pPr>
                    <w:r>
                      <w:rPr>
                        <w:noProof/>
                      </w:rPr>
                      <w:t xml:space="preserve">J. W. Bull and C. H. Woodford, “Camouflets and their effects on runway supports,” </w:t>
                    </w:r>
                    <w:r>
                      <w:rPr>
                        <w:i/>
                        <w:iCs/>
                        <w:noProof/>
                      </w:rPr>
                      <w:t xml:space="preserve">Computer and Structures, </w:t>
                    </w:r>
                    <w:r>
                      <w:rPr>
                        <w:noProof/>
                      </w:rPr>
                      <w:t xml:space="preserve">vol. 69, no. 6, pp. 695 - 706, 1998. </w:t>
                    </w:r>
                  </w:p>
                </w:tc>
              </w:tr>
              <w:tr w:rsidR="00580D52" w14:paraId="3E7CC585" w14:textId="77777777" w:rsidTr="004E0DA5">
                <w:trPr>
                  <w:divId w:val="615908393"/>
                  <w:tblCellSpacing w:w="15" w:type="dxa"/>
                </w:trPr>
                <w:tc>
                  <w:tcPr>
                    <w:tcW w:w="390" w:type="pct"/>
                    <w:hideMark/>
                  </w:tcPr>
                  <w:p w14:paraId="23A6D873" w14:textId="77777777" w:rsidR="00580D52" w:rsidRDefault="00580D52">
                    <w:pPr>
                      <w:pStyle w:val="Bibliography"/>
                      <w:rPr>
                        <w:noProof/>
                      </w:rPr>
                    </w:pPr>
                    <w:r>
                      <w:rPr>
                        <w:noProof/>
                      </w:rPr>
                      <w:t xml:space="preserve">[296] </w:t>
                    </w:r>
                  </w:p>
                </w:tc>
                <w:tc>
                  <w:tcPr>
                    <w:tcW w:w="4557" w:type="pct"/>
                    <w:hideMark/>
                  </w:tcPr>
                  <w:p w14:paraId="52CA85D3" w14:textId="77777777" w:rsidR="00580D52" w:rsidRDefault="00580D52">
                    <w:pPr>
                      <w:pStyle w:val="Bibliography"/>
                      <w:rPr>
                        <w:noProof/>
                      </w:rPr>
                    </w:pPr>
                    <w:r>
                      <w:rPr>
                        <w:noProof/>
                      </w:rPr>
                      <w:t xml:space="preserve">D. Ambrosini and B. Luccioni, “Craters Produced by Large-Scale Explosions,” </w:t>
                    </w:r>
                    <w:r>
                      <w:rPr>
                        <w:i/>
                        <w:iCs/>
                        <w:noProof/>
                      </w:rPr>
                      <w:t xml:space="preserve">Computational Mechanics, </w:t>
                    </w:r>
                    <w:r>
                      <w:rPr>
                        <w:noProof/>
                      </w:rPr>
                      <w:t xml:space="preserve">vol. 17, pp. 1801 - 1821, 2008. </w:t>
                    </w:r>
                  </w:p>
                </w:tc>
              </w:tr>
              <w:tr w:rsidR="00580D52" w14:paraId="58150050" w14:textId="77777777" w:rsidTr="004E0DA5">
                <w:trPr>
                  <w:divId w:val="615908393"/>
                  <w:tblCellSpacing w:w="15" w:type="dxa"/>
                </w:trPr>
                <w:tc>
                  <w:tcPr>
                    <w:tcW w:w="390" w:type="pct"/>
                    <w:hideMark/>
                  </w:tcPr>
                  <w:p w14:paraId="53B25F4C" w14:textId="77777777" w:rsidR="00580D52" w:rsidRDefault="00580D52">
                    <w:pPr>
                      <w:pStyle w:val="Bibliography"/>
                      <w:rPr>
                        <w:noProof/>
                      </w:rPr>
                    </w:pPr>
                    <w:r>
                      <w:rPr>
                        <w:noProof/>
                      </w:rPr>
                      <w:t xml:space="preserve">[297] </w:t>
                    </w:r>
                  </w:p>
                </w:tc>
                <w:tc>
                  <w:tcPr>
                    <w:tcW w:w="4557" w:type="pct"/>
                    <w:hideMark/>
                  </w:tcPr>
                  <w:p w14:paraId="7CFEDA98" w14:textId="77777777" w:rsidR="00580D52" w:rsidRDefault="00580D52">
                    <w:pPr>
                      <w:pStyle w:val="Bibliography"/>
                      <w:rPr>
                        <w:noProof/>
                      </w:rPr>
                    </w:pPr>
                    <w:r>
                      <w:rPr>
                        <w:noProof/>
                      </w:rPr>
                      <w:t>P. W. Cooper, Explosives Engineering, New York: Wiley-VCH, 1997, pp. 422 - 429.</w:t>
                    </w:r>
                  </w:p>
                </w:tc>
              </w:tr>
              <w:tr w:rsidR="00580D52" w14:paraId="3329B741" w14:textId="77777777" w:rsidTr="004E0DA5">
                <w:trPr>
                  <w:divId w:val="615908393"/>
                  <w:tblCellSpacing w:w="15" w:type="dxa"/>
                </w:trPr>
                <w:tc>
                  <w:tcPr>
                    <w:tcW w:w="390" w:type="pct"/>
                    <w:hideMark/>
                  </w:tcPr>
                  <w:p w14:paraId="38B9EA15" w14:textId="77777777" w:rsidR="00580D52" w:rsidRDefault="00580D52">
                    <w:pPr>
                      <w:pStyle w:val="Bibliography"/>
                      <w:rPr>
                        <w:noProof/>
                      </w:rPr>
                    </w:pPr>
                    <w:r>
                      <w:rPr>
                        <w:noProof/>
                      </w:rPr>
                      <w:t xml:space="preserve">[298] </w:t>
                    </w:r>
                  </w:p>
                </w:tc>
                <w:tc>
                  <w:tcPr>
                    <w:tcW w:w="4557" w:type="pct"/>
                    <w:hideMark/>
                  </w:tcPr>
                  <w:p w14:paraId="4F560C7B" w14:textId="77777777" w:rsidR="00580D52" w:rsidRDefault="00580D52">
                    <w:pPr>
                      <w:pStyle w:val="Bibliography"/>
                      <w:rPr>
                        <w:noProof/>
                      </w:rPr>
                    </w:pPr>
                    <w:r>
                      <w:rPr>
                        <w:noProof/>
                      </w:rPr>
                      <w:t xml:space="preserve">N. M. Nagy, “Numerical Evaluation of Craters Produced by Explosions on the Soil Surface,” </w:t>
                    </w:r>
                    <w:r>
                      <w:rPr>
                        <w:i/>
                        <w:iCs/>
                        <w:noProof/>
                      </w:rPr>
                      <w:t xml:space="preserve">Acta Physica Polonica A, </w:t>
                    </w:r>
                    <w:r>
                      <w:rPr>
                        <w:noProof/>
                      </w:rPr>
                      <w:t xml:space="preserve">vol. 128, no. 2-B, pp. B260 - B266, 2015. </w:t>
                    </w:r>
                  </w:p>
                </w:tc>
              </w:tr>
              <w:tr w:rsidR="00580D52" w14:paraId="797E74E8" w14:textId="77777777" w:rsidTr="004E0DA5">
                <w:trPr>
                  <w:divId w:val="615908393"/>
                  <w:tblCellSpacing w:w="15" w:type="dxa"/>
                </w:trPr>
                <w:tc>
                  <w:tcPr>
                    <w:tcW w:w="390" w:type="pct"/>
                    <w:hideMark/>
                  </w:tcPr>
                  <w:p w14:paraId="62681A05" w14:textId="77777777" w:rsidR="00580D52" w:rsidRDefault="00580D52">
                    <w:pPr>
                      <w:pStyle w:val="Bibliography"/>
                      <w:rPr>
                        <w:noProof/>
                      </w:rPr>
                    </w:pPr>
                    <w:r>
                      <w:rPr>
                        <w:noProof/>
                      </w:rPr>
                      <w:t xml:space="preserve">[299] </w:t>
                    </w:r>
                  </w:p>
                </w:tc>
                <w:tc>
                  <w:tcPr>
                    <w:tcW w:w="4557" w:type="pct"/>
                    <w:hideMark/>
                  </w:tcPr>
                  <w:p w14:paraId="4EBB10C0" w14:textId="77777777" w:rsidR="00580D52" w:rsidRDefault="00580D52">
                    <w:pPr>
                      <w:pStyle w:val="Bibliography"/>
                      <w:rPr>
                        <w:noProof/>
                      </w:rPr>
                    </w:pPr>
                    <w:r>
                      <w:rPr>
                        <w:noProof/>
                      </w:rPr>
                      <w:t xml:space="preserve">V. V. Adushkin and B. D. Khristoforov, “Craters of large-scale surface explosions.,” </w:t>
                    </w:r>
                    <w:r>
                      <w:rPr>
                        <w:i/>
                        <w:iCs/>
                        <w:noProof/>
                      </w:rPr>
                      <w:t xml:space="preserve">Combust. Explos. Shock Waves, </w:t>
                    </w:r>
                    <w:r>
                      <w:rPr>
                        <w:noProof/>
                      </w:rPr>
                      <w:t xml:space="preserve">vol. 40, no. 6, pp. 674 - 678, 2004. </w:t>
                    </w:r>
                  </w:p>
                </w:tc>
              </w:tr>
              <w:tr w:rsidR="00580D52" w14:paraId="74757FD0" w14:textId="77777777" w:rsidTr="004E0DA5">
                <w:trPr>
                  <w:divId w:val="615908393"/>
                  <w:tblCellSpacing w:w="15" w:type="dxa"/>
                </w:trPr>
                <w:tc>
                  <w:tcPr>
                    <w:tcW w:w="390" w:type="pct"/>
                    <w:hideMark/>
                  </w:tcPr>
                  <w:p w14:paraId="0357DC59" w14:textId="77777777" w:rsidR="00580D52" w:rsidRDefault="00580D52">
                    <w:pPr>
                      <w:pStyle w:val="Bibliography"/>
                      <w:rPr>
                        <w:noProof/>
                      </w:rPr>
                    </w:pPr>
                    <w:r>
                      <w:rPr>
                        <w:noProof/>
                      </w:rPr>
                      <w:t xml:space="preserve">[300] </w:t>
                    </w:r>
                  </w:p>
                </w:tc>
                <w:tc>
                  <w:tcPr>
                    <w:tcW w:w="4557" w:type="pct"/>
                    <w:hideMark/>
                  </w:tcPr>
                  <w:p w14:paraId="5CAD03BE" w14:textId="77777777" w:rsidR="00580D52" w:rsidRDefault="00580D52">
                    <w:pPr>
                      <w:pStyle w:val="Bibliography"/>
                      <w:rPr>
                        <w:noProof/>
                      </w:rPr>
                    </w:pPr>
                    <w:r>
                      <w:rPr>
                        <w:noProof/>
                      </w:rPr>
                      <w:t>H. F. Cooper, “Estimates of Crater Dimensions for Near-Surface Explosions of Nuclear and High Explosive Sources,” Lawrence Livermore Laboratory, Livermore, 1976.</w:t>
                    </w:r>
                  </w:p>
                </w:tc>
              </w:tr>
              <w:tr w:rsidR="00580D52" w14:paraId="3AAEA033" w14:textId="77777777" w:rsidTr="004E0DA5">
                <w:trPr>
                  <w:divId w:val="615908393"/>
                  <w:tblCellSpacing w:w="15" w:type="dxa"/>
                </w:trPr>
                <w:tc>
                  <w:tcPr>
                    <w:tcW w:w="390" w:type="pct"/>
                    <w:hideMark/>
                  </w:tcPr>
                  <w:p w14:paraId="5AB54F10" w14:textId="77777777" w:rsidR="00580D52" w:rsidRDefault="00580D52">
                    <w:pPr>
                      <w:pStyle w:val="Bibliography"/>
                      <w:rPr>
                        <w:noProof/>
                      </w:rPr>
                    </w:pPr>
                    <w:r>
                      <w:rPr>
                        <w:noProof/>
                      </w:rPr>
                      <w:t xml:space="preserve">[301] </w:t>
                    </w:r>
                  </w:p>
                </w:tc>
                <w:tc>
                  <w:tcPr>
                    <w:tcW w:w="4557" w:type="pct"/>
                    <w:hideMark/>
                  </w:tcPr>
                  <w:p w14:paraId="78A7066E" w14:textId="77777777" w:rsidR="00580D52" w:rsidRDefault="00580D52">
                    <w:pPr>
                      <w:pStyle w:val="Bibliography"/>
                      <w:rPr>
                        <w:noProof/>
                      </w:rPr>
                    </w:pPr>
                    <w:r>
                      <w:rPr>
                        <w:noProof/>
                      </w:rPr>
                      <w:t xml:space="preserve">I. D. Bjelovuk, S. Jaramaz, P. Elek, D. Mickovic and L. Kricak, “Estimation of the Explosive Mass Based on the Surface Explosion Crater on Asphalt,” </w:t>
                    </w:r>
                    <w:r>
                      <w:rPr>
                        <w:i/>
                        <w:iCs/>
                        <w:noProof/>
                      </w:rPr>
                      <w:t xml:space="preserve">Technical Gazette, </w:t>
                    </w:r>
                    <w:r>
                      <w:rPr>
                        <w:noProof/>
                      </w:rPr>
                      <w:t xml:space="preserve">vol. 22, no. 1, pp. 227 - 232, 2015. </w:t>
                    </w:r>
                  </w:p>
                </w:tc>
              </w:tr>
              <w:tr w:rsidR="00580D52" w14:paraId="4F0C873C" w14:textId="77777777" w:rsidTr="004E0DA5">
                <w:trPr>
                  <w:divId w:val="615908393"/>
                  <w:tblCellSpacing w:w="15" w:type="dxa"/>
                </w:trPr>
                <w:tc>
                  <w:tcPr>
                    <w:tcW w:w="390" w:type="pct"/>
                    <w:hideMark/>
                  </w:tcPr>
                  <w:p w14:paraId="58449047" w14:textId="77777777" w:rsidR="00580D52" w:rsidRDefault="00580D52">
                    <w:pPr>
                      <w:pStyle w:val="Bibliography"/>
                      <w:rPr>
                        <w:noProof/>
                      </w:rPr>
                    </w:pPr>
                    <w:r>
                      <w:rPr>
                        <w:noProof/>
                      </w:rPr>
                      <w:t xml:space="preserve">[302] </w:t>
                    </w:r>
                  </w:p>
                </w:tc>
                <w:tc>
                  <w:tcPr>
                    <w:tcW w:w="4557" w:type="pct"/>
                    <w:hideMark/>
                  </w:tcPr>
                  <w:p w14:paraId="595FE622" w14:textId="77777777" w:rsidR="00580D52" w:rsidRDefault="00580D52">
                    <w:pPr>
                      <w:pStyle w:val="Bibliography"/>
                      <w:rPr>
                        <w:noProof/>
                      </w:rPr>
                    </w:pPr>
                    <w:r>
                      <w:rPr>
                        <w:noProof/>
                      </w:rPr>
                      <w:t xml:space="preserve">P. S. Westine, “Explosive Cratering,” </w:t>
                    </w:r>
                    <w:r>
                      <w:rPr>
                        <w:i/>
                        <w:iCs/>
                        <w:noProof/>
                      </w:rPr>
                      <w:t xml:space="preserve">Journal of Terramechanics, </w:t>
                    </w:r>
                    <w:r>
                      <w:rPr>
                        <w:noProof/>
                      </w:rPr>
                      <w:t xml:space="preserve">vol. 7, no. 2, pp. 9 - 19, 1970. </w:t>
                    </w:r>
                  </w:p>
                </w:tc>
              </w:tr>
              <w:tr w:rsidR="00580D52" w14:paraId="4FFA779E" w14:textId="77777777" w:rsidTr="004E0DA5">
                <w:trPr>
                  <w:divId w:val="615908393"/>
                  <w:tblCellSpacing w:w="15" w:type="dxa"/>
                </w:trPr>
                <w:tc>
                  <w:tcPr>
                    <w:tcW w:w="390" w:type="pct"/>
                    <w:hideMark/>
                  </w:tcPr>
                  <w:p w14:paraId="2EACDD51" w14:textId="77777777" w:rsidR="00580D52" w:rsidRDefault="00580D52">
                    <w:pPr>
                      <w:pStyle w:val="Bibliography"/>
                      <w:rPr>
                        <w:noProof/>
                      </w:rPr>
                    </w:pPr>
                    <w:r>
                      <w:rPr>
                        <w:noProof/>
                      </w:rPr>
                      <w:t xml:space="preserve">[303] </w:t>
                    </w:r>
                  </w:p>
                </w:tc>
                <w:tc>
                  <w:tcPr>
                    <w:tcW w:w="4557" w:type="pct"/>
                    <w:hideMark/>
                  </w:tcPr>
                  <w:p w14:paraId="38B34212" w14:textId="77777777" w:rsidR="00580D52" w:rsidRDefault="00580D52">
                    <w:pPr>
                      <w:pStyle w:val="Bibliography"/>
                      <w:rPr>
                        <w:noProof/>
                      </w:rPr>
                    </w:pPr>
                    <w:r>
                      <w:rPr>
                        <w:noProof/>
                      </w:rPr>
                      <w:t>D. D. Rickmann, R. G. Rhett and S. A. Akers, “An evaluation of the effects of soil parameters on explosive cratering: results and analyses of intermediate-scale tests,” U.S. Army Engineer Research and Development Center, Vicksburg, 2011.</w:t>
                    </w:r>
                  </w:p>
                </w:tc>
              </w:tr>
              <w:tr w:rsidR="00580D52" w14:paraId="6346EB8C" w14:textId="77777777" w:rsidTr="004E0DA5">
                <w:trPr>
                  <w:divId w:val="615908393"/>
                  <w:tblCellSpacing w:w="15" w:type="dxa"/>
                </w:trPr>
                <w:tc>
                  <w:tcPr>
                    <w:tcW w:w="390" w:type="pct"/>
                    <w:hideMark/>
                  </w:tcPr>
                  <w:p w14:paraId="56CBC263" w14:textId="77777777" w:rsidR="00580D52" w:rsidRDefault="00580D52">
                    <w:pPr>
                      <w:pStyle w:val="Bibliography"/>
                      <w:rPr>
                        <w:noProof/>
                      </w:rPr>
                    </w:pPr>
                    <w:r>
                      <w:rPr>
                        <w:noProof/>
                      </w:rPr>
                      <w:t xml:space="preserve">[304] </w:t>
                    </w:r>
                  </w:p>
                </w:tc>
                <w:tc>
                  <w:tcPr>
                    <w:tcW w:w="4557" w:type="pct"/>
                    <w:hideMark/>
                  </w:tcPr>
                  <w:p w14:paraId="61ED2F92" w14:textId="77777777" w:rsidR="00580D52" w:rsidRDefault="00580D52">
                    <w:pPr>
                      <w:pStyle w:val="Bibliography"/>
                      <w:rPr>
                        <w:noProof/>
                      </w:rPr>
                    </w:pPr>
                    <w:r>
                      <w:rPr>
                        <w:noProof/>
                      </w:rPr>
                      <w:t xml:space="preserve">J. E. Payne, W. S. Myers Jnr, J. Q. Ehrgott Jr, D. D. Rickman, C. D. Thomas and J. E. Windham, “Investigation of relationships between soil type and condition and crater size for shallow- buried explosive charges,” </w:t>
                    </w:r>
                    <w:r>
                      <w:rPr>
                        <w:i/>
                        <w:iCs/>
                        <w:noProof/>
                      </w:rPr>
                      <w:t xml:space="preserve">International Journal of Protective Structures, </w:t>
                    </w:r>
                    <w:r>
                      <w:rPr>
                        <w:noProof/>
                      </w:rPr>
                      <w:t xml:space="preserve">vol. 10, no. 2, pp. 135 - 153, 2019. </w:t>
                    </w:r>
                  </w:p>
                </w:tc>
              </w:tr>
              <w:tr w:rsidR="00580D52" w14:paraId="6DE6194A" w14:textId="77777777" w:rsidTr="004E0DA5">
                <w:trPr>
                  <w:divId w:val="615908393"/>
                  <w:tblCellSpacing w:w="15" w:type="dxa"/>
                </w:trPr>
                <w:tc>
                  <w:tcPr>
                    <w:tcW w:w="390" w:type="pct"/>
                    <w:hideMark/>
                  </w:tcPr>
                  <w:p w14:paraId="32C74F33" w14:textId="77777777" w:rsidR="00580D52" w:rsidRDefault="00580D52">
                    <w:pPr>
                      <w:pStyle w:val="Bibliography"/>
                      <w:rPr>
                        <w:noProof/>
                      </w:rPr>
                    </w:pPr>
                    <w:r>
                      <w:rPr>
                        <w:noProof/>
                      </w:rPr>
                      <w:t xml:space="preserve">[305] </w:t>
                    </w:r>
                  </w:p>
                </w:tc>
                <w:tc>
                  <w:tcPr>
                    <w:tcW w:w="4557" w:type="pct"/>
                    <w:hideMark/>
                  </w:tcPr>
                  <w:p w14:paraId="23361C3D" w14:textId="77777777" w:rsidR="00580D52" w:rsidRDefault="00580D52">
                    <w:pPr>
                      <w:pStyle w:val="Bibliography"/>
                      <w:rPr>
                        <w:noProof/>
                      </w:rPr>
                    </w:pPr>
                    <w:r>
                      <w:rPr>
                        <w:noProof/>
                      </w:rPr>
                      <w:t xml:space="preserve">B. Luccioni and D. Ambrosini, “Effects of Underground Explosions on Soil and Structures,” </w:t>
                    </w:r>
                    <w:r>
                      <w:rPr>
                        <w:i/>
                        <w:iCs/>
                        <w:noProof/>
                      </w:rPr>
                      <w:t xml:space="preserve">Underground Space, </w:t>
                    </w:r>
                    <w:r>
                      <w:rPr>
                        <w:noProof/>
                      </w:rPr>
                      <w:t xml:space="preserve">vol. 5, pp. 324 - 338, 2020. </w:t>
                    </w:r>
                  </w:p>
                </w:tc>
              </w:tr>
              <w:tr w:rsidR="00580D52" w14:paraId="0B051042" w14:textId="77777777" w:rsidTr="004E0DA5">
                <w:trPr>
                  <w:divId w:val="615908393"/>
                  <w:tblCellSpacing w:w="15" w:type="dxa"/>
                </w:trPr>
                <w:tc>
                  <w:tcPr>
                    <w:tcW w:w="390" w:type="pct"/>
                    <w:hideMark/>
                  </w:tcPr>
                  <w:p w14:paraId="2F651083" w14:textId="77777777" w:rsidR="00580D52" w:rsidRDefault="00580D52">
                    <w:pPr>
                      <w:pStyle w:val="Bibliography"/>
                      <w:rPr>
                        <w:noProof/>
                      </w:rPr>
                    </w:pPr>
                    <w:r>
                      <w:rPr>
                        <w:noProof/>
                      </w:rPr>
                      <w:t xml:space="preserve">[306] </w:t>
                    </w:r>
                  </w:p>
                </w:tc>
                <w:tc>
                  <w:tcPr>
                    <w:tcW w:w="4557" w:type="pct"/>
                    <w:hideMark/>
                  </w:tcPr>
                  <w:p w14:paraId="53374954" w14:textId="77777777" w:rsidR="00580D52" w:rsidRDefault="00580D52">
                    <w:pPr>
                      <w:pStyle w:val="Bibliography"/>
                      <w:rPr>
                        <w:noProof/>
                      </w:rPr>
                    </w:pPr>
                    <w:r>
                      <w:rPr>
                        <w:noProof/>
                      </w:rPr>
                      <w:t xml:space="preserve">V. Bohanek, B. S. Tumara, C. H. Y. Serene and M. Suceska, “Shock Initiation and Propagation of Detonation in ANFO,” </w:t>
                    </w:r>
                    <w:r>
                      <w:rPr>
                        <w:i/>
                        <w:iCs/>
                        <w:noProof/>
                      </w:rPr>
                      <w:t xml:space="preserve">Energies, </w:t>
                    </w:r>
                    <w:r>
                      <w:rPr>
                        <w:noProof/>
                      </w:rPr>
                      <w:t xml:space="preserve">vol. 16, no. 1744, 2023. </w:t>
                    </w:r>
                  </w:p>
                </w:tc>
              </w:tr>
              <w:tr w:rsidR="00580D52" w14:paraId="0AFA972D" w14:textId="77777777" w:rsidTr="004E0DA5">
                <w:trPr>
                  <w:divId w:val="615908393"/>
                  <w:tblCellSpacing w:w="15" w:type="dxa"/>
                </w:trPr>
                <w:tc>
                  <w:tcPr>
                    <w:tcW w:w="390" w:type="pct"/>
                    <w:hideMark/>
                  </w:tcPr>
                  <w:p w14:paraId="5C4D674D" w14:textId="77777777" w:rsidR="00580D52" w:rsidRDefault="00580D52">
                    <w:pPr>
                      <w:pStyle w:val="Bibliography"/>
                      <w:rPr>
                        <w:noProof/>
                      </w:rPr>
                    </w:pPr>
                    <w:r>
                      <w:rPr>
                        <w:noProof/>
                      </w:rPr>
                      <w:t xml:space="preserve">[307] </w:t>
                    </w:r>
                  </w:p>
                </w:tc>
                <w:tc>
                  <w:tcPr>
                    <w:tcW w:w="4557" w:type="pct"/>
                    <w:hideMark/>
                  </w:tcPr>
                  <w:p w14:paraId="2080DF13" w14:textId="77777777" w:rsidR="00580D52" w:rsidRDefault="00580D52">
                    <w:pPr>
                      <w:pStyle w:val="Bibliography"/>
                      <w:rPr>
                        <w:noProof/>
                      </w:rPr>
                    </w:pPr>
                    <w:r>
                      <w:rPr>
                        <w:noProof/>
                      </w:rPr>
                      <w:t xml:space="preserve">S. I. Jackson, “The dependence of Ammonium-Nitrate Fuel-Oil (ANFO) detonation on confinement,” in </w:t>
                    </w:r>
                    <w:r>
                      <w:rPr>
                        <w:i/>
                        <w:iCs/>
                        <w:noProof/>
                      </w:rPr>
                      <w:t>Proceedings of the Combustion Institute</w:t>
                    </w:r>
                    <w:r>
                      <w:rPr>
                        <w:noProof/>
                      </w:rPr>
                      <w:t xml:space="preserve">, Los Alamos, 2017. </w:t>
                    </w:r>
                  </w:p>
                </w:tc>
              </w:tr>
              <w:tr w:rsidR="00580D52" w14:paraId="5D096595" w14:textId="77777777" w:rsidTr="004E0DA5">
                <w:trPr>
                  <w:divId w:val="615908393"/>
                  <w:tblCellSpacing w:w="15" w:type="dxa"/>
                </w:trPr>
                <w:tc>
                  <w:tcPr>
                    <w:tcW w:w="390" w:type="pct"/>
                    <w:hideMark/>
                  </w:tcPr>
                  <w:p w14:paraId="4A864076" w14:textId="77777777" w:rsidR="00580D52" w:rsidRDefault="00580D52">
                    <w:pPr>
                      <w:pStyle w:val="Bibliography"/>
                      <w:rPr>
                        <w:noProof/>
                      </w:rPr>
                    </w:pPr>
                    <w:r>
                      <w:rPr>
                        <w:noProof/>
                      </w:rPr>
                      <w:t xml:space="preserve">[308] </w:t>
                    </w:r>
                  </w:p>
                </w:tc>
                <w:tc>
                  <w:tcPr>
                    <w:tcW w:w="4557" w:type="pct"/>
                    <w:hideMark/>
                  </w:tcPr>
                  <w:p w14:paraId="1B63C1AA" w14:textId="77777777" w:rsidR="00580D52" w:rsidRDefault="00580D52">
                    <w:pPr>
                      <w:pStyle w:val="Bibliography"/>
                      <w:rPr>
                        <w:noProof/>
                      </w:rPr>
                    </w:pPr>
                    <w:r>
                      <w:rPr>
                        <w:noProof/>
                      </w:rPr>
                      <w:t xml:space="preserve">A. Biessikirski, D. Czerwonka, J. Bieganska, L. Kuterasinski, M. Ziabka, M. Dworzak and M. Twardosz, “Research on the Possible Application of Polyolefin Waste-Derived Pyrolysis Oils for ANFO Manufacturing,” </w:t>
                    </w:r>
                    <w:r>
                      <w:rPr>
                        <w:i/>
                        <w:iCs/>
                        <w:noProof/>
                      </w:rPr>
                      <w:t xml:space="preserve">Energies, </w:t>
                    </w:r>
                    <w:r>
                      <w:rPr>
                        <w:noProof/>
                      </w:rPr>
                      <w:t xml:space="preserve">vol. 14, no. 172, pp. 1 - 15, 2021. </w:t>
                    </w:r>
                  </w:p>
                </w:tc>
              </w:tr>
              <w:tr w:rsidR="00580D52" w14:paraId="1C9CE8C9" w14:textId="77777777" w:rsidTr="004E0DA5">
                <w:trPr>
                  <w:divId w:val="615908393"/>
                  <w:tblCellSpacing w:w="15" w:type="dxa"/>
                </w:trPr>
                <w:tc>
                  <w:tcPr>
                    <w:tcW w:w="390" w:type="pct"/>
                    <w:hideMark/>
                  </w:tcPr>
                  <w:p w14:paraId="4C8AE244" w14:textId="77777777" w:rsidR="00580D52" w:rsidRDefault="00580D52">
                    <w:pPr>
                      <w:pStyle w:val="Bibliography"/>
                      <w:rPr>
                        <w:noProof/>
                      </w:rPr>
                    </w:pPr>
                    <w:r>
                      <w:rPr>
                        <w:noProof/>
                      </w:rPr>
                      <w:t xml:space="preserve">[309] </w:t>
                    </w:r>
                  </w:p>
                </w:tc>
                <w:tc>
                  <w:tcPr>
                    <w:tcW w:w="4557" w:type="pct"/>
                    <w:hideMark/>
                  </w:tcPr>
                  <w:p w14:paraId="07171C14" w14:textId="77777777" w:rsidR="00580D52" w:rsidRDefault="00580D52">
                    <w:pPr>
                      <w:pStyle w:val="Bibliography"/>
                      <w:rPr>
                        <w:noProof/>
                      </w:rPr>
                    </w:pPr>
                    <w:r>
                      <w:rPr>
                        <w:noProof/>
                      </w:rPr>
                      <w:t xml:space="preserve">B. Stimac, V. Skrlec, M. Dobrilovic and M. Suceska, “Numerical modelling of non-ideal detonation in ANFO explosives applying Wood-Kirkwood theory coupled with EXPLO5 thermochemical code,” </w:t>
                    </w:r>
                    <w:r>
                      <w:rPr>
                        <w:i/>
                        <w:iCs/>
                        <w:noProof/>
                      </w:rPr>
                      <w:t xml:space="preserve">Defence Technology, </w:t>
                    </w:r>
                    <w:r>
                      <w:rPr>
                        <w:noProof/>
                      </w:rPr>
                      <w:t xml:space="preserve">vol. 17, pp. 1740 - 1752, 2021. </w:t>
                    </w:r>
                  </w:p>
                </w:tc>
              </w:tr>
              <w:tr w:rsidR="00580D52" w14:paraId="2BCE007C" w14:textId="77777777" w:rsidTr="004E0DA5">
                <w:trPr>
                  <w:divId w:val="615908393"/>
                  <w:tblCellSpacing w:w="15" w:type="dxa"/>
                </w:trPr>
                <w:tc>
                  <w:tcPr>
                    <w:tcW w:w="390" w:type="pct"/>
                    <w:hideMark/>
                  </w:tcPr>
                  <w:p w14:paraId="4A9B1F5E" w14:textId="77777777" w:rsidR="00580D52" w:rsidRDefault="00580D52">
                    <w:pPr>
                      <w:pStyle w:val="Bibliography"/>
                      <w:rPr>
                        <w:noProof/>
                      </w:rPr>
                    </w:pPr>
                    <w:r>
                      <w:rPr>
                        <w:noProof/>
                      </w:rPr>
                      <w:t xml:space="preserve">[310] </w:t>
                    </w:r>
                  </w:p>
                </w:tc>
                <w:tc>
                  <w:tcPr>
                    <w:tcW w:w="4557" w:type="pct"/>
                    <w:hideMark/>
                  </w:tcPr>
                  <w:p w14:paraId="3C0F2367" w14:textId="77777777" w:rsidR="00580D52" w:rsidRDefault="00580D52">
                    <w:pPr>
                      <w:pStyle w:val="Bibliography"/>
                      <w:rPr>
                        <w:noProof/>
                      </w:rPr>
                    </w:pPr>
                    <w:r>
                      <w:rPr>
                        <w:noProof/>
                      </w:rPr>
                      <w:t xml:space="preserve">C. Shalini and D. N. Pragnesh, “Review of Thermal Decomposition of Ammonium Nitrate,” </w:t>
                    </w:r>
                    <w:r>
                      <w:rPr>
                        <w:i/>
                        <w:iCs/>
                        <w:noProof/>
                      </w:rPr>
                      <w:t xml:space="preserve">Journal of Energetic Materials, </w:t>
                    </w:r>
                    <w:r>
                      <w:rPr>
                        <w:noProof/>
                      </w:rPr>
                      <w:t xml:space="preserve">vol. 31, pp. 1 - 26, 2013. </w:t>
                    </w:r>
                  </w:p>
                </w:tc>
              </w:tr>
              <w:tr w:rsidR="00580D52" w14:paraId="79B1BD7F" w14:textId="77777777" w:rsidTr="004E0DA5">
                <w:trPr>
                  <w:divId w:val="615908393"/>
                  <w:tblCellSpacing w:w="15" w:type="dxa"/>
                </w:trPr>
                <w:tc>
                  <w:tcPr>
                    <w:tcW w:w="390" w:type="pct"/>
                    <w:hideMark/>
                  </w:tcPr>
                  <w:p w14:paraId="18F55543" w14:textId="77777777" w:rsidR="00580D52" w:rsidRDefault="00580D52">
                    <w:pPr>
                      <w:pStyle w:val="Bibliography"/>
                      <w:rPr>
                        <w:noProof/>
                      </w:rPr>
                    </w:pPr>
                    <w:r>
                      <w:rPr>
                        <w:noProof/>
                      </w:rPr>
                      <w:t xml:space="preserve">[311] </w:t>
                    </w:r>
                  </w:p>
                </w:tc>
                <w:tc>
                  <w:tcPr>
                    <w:tcW w:w="4557" w:type="pct"/>
                    <w:hideMark/>
                  </w:tcPr>
                  <w:p w14:paraId="16D4B85E" w14:textId="77777777" w:rsidR="00580D52" w:rsidRDefault="00580D52">
                    <w:pPr>
                      <w:pStyle w:val="Bibliography"/>
                      <w:rPr>
                        <w:noProof/>
                      </w:rPr>
                    </w:pPr>
                    <w:r>
                      <w:rPr>
                        <w:noProof/>
                      </w:rPr>
                      <w:t xml:space="preserve">G. P. Collett, J. Akhavan, R. Hazael and R. Critchley, “Calculating the heat of explosion for non-ideal explosives,” </w:t>
                    </w:r>
                    <w:r>
                      <w:rPr>
                        <w:i/>
                        <w:iCs/>
                        <w:noProof/>
                      </w:rPr>
                      <w:t xml:space="preserve">Pre-Print - Propellants, Explosives and Pyrotechnics, </w:t>
                    </w:r>
                    <w:r>
                      <w:rPr>
                        <w:noProof/>
                      </w:rPr>
                      <w:t xml:space="preserve">2023. </w:t>
                    </w:r>
                  </w:p>
                </w:tc>
              </w:tr>
              <w:tr w:rsidR="00580D52" w14:paraId="7EB4AEE4" w14:textId="77777777" w:rsidTr="004E0DA5">
                <w:trPr>
                  <w:divId w:val="615908393"/>
                  <w:tblCellSpacing w:w="15" w:type="dxa"/>
                </w:trPr>
                <w:tc>
                  <w:tcPr>
                    <w:tcW w:w="390" w:type="pct"/>
                    <w:hideMark/>
                  </w:tcPr>
                  <w:p w14:paraId="32BF98B0" w14:textId="77777777" w:rsidR="00580D52" w:rsidRDefault="00580D52">
                    <w:pPr>
                      <w:pStyle w:val="Bibliography"/>
                      <w:rPr>
                        <w:noProof/>
                      </w:rPr>
                    </w:pPr>
                    <w:r>
                      <w:rPr>
                        <w:noProof/>
                      </w:rPr>
                      <w:t xml:space="preserve">[312] </w:t>
                    </w:r>
                  </w:p>
                </w:tc>
                <w:tc>
                  <w:tcPr>
                    <w:tcW w:w="4557" w:type="pct"/>
                    <w:hideMark/>
                  </w:tcPr>
                  <w:p w14:paraId="7B5172F9" w14:textId="77777777" w:rsidR="00580D52" w:rsidRDefault="00580D52">
                    <w:pPr>
                      <w:pStyle w:val="Bibliography"/>
                      <w:rPr>
                        <w:noProof/>
                      </w:rPr>
                    </w:pPr>
                    <w:r>
                      <w:rPr>
                        <w:noProof/>
                      </w:rPr>
                      <w:t xml:space="preserve">G. P. Collett, J. Akhavan, R. Hazael and R. Critchley, “Calculating the heat of explosion for non-ideal explosives,” </w:t>
                    </w:r>
                    <w:r>
                      <w:rPr>
                        <w:i/>
                        <w:iCs/>
                        <w:noProof/>
                      </w:rPr>
                      <w:t xml:space="preserve">Pre-Print - Propellants, Explosives and Pyrotechnics, </w:t>
                    </w:r>
                    <w:r>
                      <w:rPr>
                        <w:noProof/>
                      </w:rPr>
                      <w:t xml:space="preserve">2023. </w:t>
                    </w:r>
                  </w:p>
                </w:tc>
              </w:tr>
              <w:tr w:rsidR="00580D52" w14:paraId="1D966CCC" w14:textId="77777777" w:rsidTr="004E0DA5">
                <w:trPr>
                  <w:divId w:val="615908393"/>
                  <w:tblCellSpacing w:w="15" w:type="dxa"/>
                </w:trPr>
                <w:tc>
                  <w:tcPr>
                    <w:tcW w:w="390" w:type="pct"/>
                    <w:hideMark/>
                  </w:tcPr>
                  <w:p w14:paraId="74A66B84" w14:textId="77777777" w:rsidR="00580D52" w:rsidRDefault="00580D52">
                    <w:pPr>
                      <w:pStyle w:val="Bibliography"/>
                      <w:rPr>
                        <w:noProof/>
                      </w:rPr>
                    </w:pPr>
                    <w:r>
                      <w:rPr>
                        <w:noProof/>
                      </w:rPr>
                      <w:t xml:space="preserve">[313] </w:t>
                    </w:r>
                  </w:p>
                </w:tc>
                <w:tc>
                  <w:tcPr>
                    <w:tcW w:w="4557" w:type="pct"/>
                    <w:hideMark/>
                  </w:tcPr>
                  <w:p w14:paraId="2F77AF8C" w14:textId="77777777" w:rsidR="00580D52" w:rsidRDefault="00580D52">
                    <w:pPr>
                      <w:pStyle w:val="Bibliography"/>
                      <w:rPr>
                        <w:noProof/>
                      </w:rPr>
                    </w:pPr>
                    <w:r>
                      <w:rPr>
                        <w:noProof/>
                      </w:rPr>
                      <w:t xml:space="preserve">“Photo-oxidative effects on properties and structure of high-density plyethylene,” </w:t>
                    </w:r>
                    <w:r>
                      <w:rPr>
                        <w:i/>
                        <w:iCs/>
                        <w:noProof/>
                      </w:rPr>
                      <w:t xml:space="preserve">Journal of Applied Polymer Science, </w:t>
                    </w:r>
                    <w:r>
                      <w:rPr>
                        <w:noProof/>
                      </w:rPr>
                      <w:t xml:space="preserve">vol. 53, no. 4, pp. 411 - 423, 1994. </w:t>
                    </w:r>
                  </w:p>
                </w:tc>
              </w:tr>
              <w:tr w:rsidR="00580D52" w14:paraId="27EF67E3" w14:textId="77777777" w:rsidTr="004E0DA5">
                <w:trPr>
                  <w:divId w:val="615908393"/>
                  <w:tblCellSpacing w:w="15" w:type="dxa"/>
                </w:trPr>
                <w:tc>
                  <w:tcPr>
                    <w:tcW w:w="390" w:type="pct"/>
                    <w:hideMark/>
                  </w:tcPr>
                  <w:p w14:paraId="2ED886E8" w14:textId="77777777" w:rsidR="00580D52" w:rsidRDefault="00580D52">
                    <w:pPr>
                      <w:pStyle w:val="Bibliography"/>
                      <w:rPr>
                        <w:noProof/>
                      </w:rPr>
                    </w:pPr>
                    <w:r>
                      <w:rPr>
                        <w:noProof/>
                      </w:rPr>
                      <w:t xml:space="preserve">[314] </w:t>
                    </w:r>
                  </w:p>
                </w:tc>
                <w:tc>
                  <w:tcPr>
                    <w:tcW w:w="4557" w:type="pct"/>
                    <w:hideMark/>
                  </w:tcPr>
                  <w:p w14:paraId="43BC3FFB" w14:textId="77777777" w:rsidR="00580D52" w:rsidRDefault="00580D52">
                    <w:pPr>
                      <w:pStyle w:val="Bibliography"/>
                      <w:rPr>
                        <w:noProof/>
                      </w:rPr>
                    </w:pPr>
                    <w:r>
                      <w:rPr>
                        <w:noProof/>
                      </w:rPr>
                      <w:t xml:space="preserve">M. Fabin and T. Jarosz, “Improving ANFO: Effect of Additives and Ammonium Nitrate Morphology on Detonation Parameters,” </w:t>
                    </w:r>
                    <w:r>
                      <w:rPr>
                        <w:i/>
                        <w:iCs/>
                        <w:noProof/>
                      </w:rPr>
                      <w:t xml:space="preserve">Materials, </w:t>
                    </w:r>
                    <w:r>
                      <w:rPr>
                        <w:noProof/>
                      </w:rPr>
                      <w:t xml:space="preserve">vol. 14, no. 5745, 2021. </w:t>
                    </w:r>
                  </w:p>
                </w:tc>
              </w:tr>
              <w:tr w:rsidR="00580D52" w14:paraId="7946A33A" w14:textId="77777777" w:rsidTr="004E0DA5">
                <w:trPr>
                  <w:divId w:val="615908393"/>
                  <w:tblCellSpacing w:w="15" w:type="dxa"/>
                </w:trPr>
                <w:tc>
                  <w:tcPr>
                    <w:tcW w:w="390" w:type="pct"/>
                    <w:hideMark/>
                  </w:tcPr>
                  <w:p w14:paraId="267131EE" w14:textId="77777777" w:rsidR="00580D52" w:rsidRDefault="00580D52">
                    <w:pPr>
                      <w:pStyle w:val="Bibliography"/>
                      <w:rPr>
                        <w:noProof/>
                      </w:rPr>
                    </w:pPr>
                    <w:r>
                      <w:rPr>
                        <w:noProof/>
                      </w:rPr>
                      <w:t xml:space="preserve">[315] </w:t>
                    </w:r>
                  </w:p>
                </w:tc>
                <w:tc>
                  <w:tcPr>
                    <w:tcW w:w="4557" w:type="pct"/>
                    <w:hideMark/>
                  </w:tcPr>
                  <w:p w14:paraId="5F952F5B" w14:textId="77777777" w:rsidR="00580D52" w:rsidRDefault="00580D52">
                    <w:pPr>
                      <w:pStyle w:val="Bibliography"/>
                      <w:rPr>
                        <w:noProof/>
                      </w:rPr>
                    </w:pPr>
                    <w:r>
                      <w:rPr>
                        <w:noProof/>
                      </w:rPr>
                      <w:t xml:space="preserve">N. O. Artyukhova, “Morphological features of the nanoporous structure in the ammonium nitrate granules at the final drying stage in multistage devices,” </w:t>
                    </w:r>
                    <w:r>
                      <w:rPr>
                        <w:i/>
                        <w:iCs/>
                        <w:noProof/>
                      </w:rPr>
                      <w:t xml:space="preserve">J. Nano-Electron. Phys., </w:t>
                    </w:r>
                    <w:r>
                      <w:rPr>
                        <w:noProof/>
                      </w:rPr>
                      <w:t xml:space="preserve">vol. 12, no. 04036, 2020. </w:t>
                    </w:r>
                  </w:p>
                </w:tc>
              </w:tr>
              <w:tr w:rsidR="00580D52" w14:paraId="0A748F69" w14:textId="77777777" w:rsidTr="004E0DA5">
                <w:trPr>
                  <w:divId w:val="615908393"/>
                  <w:tblCellSpacing w:w="15" w:type="dxa"/>
                </w:trPr>
                <w:tc>
                  <w:tcPr>
                    <w:tcW w:w="390" w:type="pct"/>
                    <w:hideMark/>
                  </w:tcPr>
                  <w:p w14:paraId="25F0DADD" w14:textId="77777777" w:rsidR="00580D52" w:rsidRDefault="00580D52">
                    <w:pPr>
                      <w:pStyle w:val="Bibliography"/>
                      <w:rPr>
                        <w:noProof/>
                      </w:rPr>
                    </w:pPr>
                    <w:r>
                      <w:rPr>
                        <w:noProof/>
                      </w:rPr>
                      <w:t xml:space="preserve">[316] </w:t>
                    </w:r>
                  </w:p>
                </w:tc>
                <w:tc>
                  <w:tcPr>
                    <w:tcW w:w="4557" w:type="pct"/>
                    <w:hideMark/>
                  </w:tcPr>
                  <w:p w14:paraId="24090E41" w14:textId="77777777" w:rsidR="00580D52" w:rsidRDefault="00580D52">
                    <w:pPr>
                      <w:pStyle w:val="Bibliography"/>
                      <w:rPr>
                        <w:noProof/>
                      </w:rPr>
                    </w:pPr>
                    <w:r>
                      <w:rPr>
                        <w:noProof/>
                      </w:rPr>
                      <w:t xml:space="preserve">R. Sitkiewicz-Wolodko, A. Maranda and J. P. Paszula, “Modification of ANFO detonation parameters by addition of ground of ammonium nitrate(V) and aluminium powder.,” </w:t>
                    </w:r>
                    <w:r>
                      <w:rPr>
                        <w:i/>
                        <w:iCs/>
                        <w:noProof/>
                      </w:rPr>
                      <w:t xml:space="preserve">Central Eur. J. Energetic Mater., </w:t>
                    </w:r>
                    <w:r>
                      <w:rPr>
                        <w:noProof/>
                      </w:rPr>
                      <w:t xml:space="preserve">vol. 16, pp. 122 - 134, 2019. </w:t>
                    </w:r>
                  </w:p>
                </w:tc>
              </w:tr>
              <w:tr w:rsidR="00580D52" w14:paraId="6E099D8E" w14:textId="77777777" w:rsidTr="004E0DA5">
                <w:trPr>
                  <w:divId w:val="615908393"/>
                  <w:tblCellSpacing w:w="15" w:type="dxa"/>
                </w:trPr>
                <w:tc>
                  <w:tcPr>
                    <w:tcW w:w="390" w:type="pct"/>
                    <w:hideMark/>
                  </w:tcPr>
                  <w:p w14:paraId="34AE60AC" w14:textId="77777777" w:rsidR="00580D52" w:rsidRDefault="00580D52">
                    <w:pPr>
                      <w:pStyle w:val="Bibliography"/>
                      <w:rPr>
                        <w:noProof/>
                      </w:rPr>
                    </w:pPr>
                    <w:r>
                      <w:rPr>
                        <w:noProof/>
                      </w:rPr>
                      <w:t xml:space="preserve">[317] </w:t>
                    </w:r>
                  </w:p>
                </w:tc>
                <w:tc>
                  <w:tcPr>
                    <w:tcW w:w="4557" w:type="pct"/>
                    <w:hideMark/>
                  </w:tcPr>
                  <w:p w14:paraId="20BF82CC" w14:textId="77777777" w:rsidR="00580D52" w:rsidRDefault="00580D52">
                    <w:pPr>
                      <w:pStyle w:val="Bibliography"/>
                      <w:rPr>
                        <w:noProof/>
                      </w:rPr>
                    </w:pPr>
                    <w:r>
                      <w:rPr>
                        <w:noProof/>
                      </w:rPr>
                      <w:t xml:space="preserve">A. A. Deribas and V. A. Simonov, “Detonation properties of Ammonium Nitrate,” </w:t>
                    </w:r>
                    <w:r>
                      <w:rPr>
                        <w:i/>
                        <w:iCs/>
                        <w:noProof/>
                      </w:rPr>
                      <w:t xml:space="preserve">Combustion, Explosion and Shock Waves, </w:t>
                    </w:r>
                    <w:r>
                      <w:rPr>
                        <w:noProof/>
                      </w:rPr>
                      <w:t xml:space="preserve">vol. 35, no. 2, pp. 203 - 205, 1999. </w:t>
                    </w:r>
                  </w:p>
                </w:tc>
              </w:tr>
              <w:tr w:rsidR="00580D52" w14:paraId="3FEEFA61" w14:textId="77777777" w:rsidTr="004E0DA5">
                <w:trPr>
                  <w:divId w:val="615908393"/>
                  <w:tblCellSpacing w:w="15" w:type="dxa"/>
                </w:trPr>
                <w:tc>
                  <w:tcPr>
                    <w:tcW w:w="390" w:type="pct"/>
                    <w:hideMark/>
                  </w:tcPr>
                  <w:p w14:paraId="01EE3B70" w14:textId="77777777" w:rsidR="00580D52" w:rsidRDefault="00580D52">
                    <w:pPr>
                      <w:pStyle w:val="Bibliography"/>
                      <w:rPr>
                        <w:noProof/>
                      </w:rPr>
                    </w:pPr>
                    <w:r>
                      <w:rPr>
                        <w:noProof/>
                      </w:rPr>
                      <w:t xml:space="preserve">[318] </w:t>
                    </w:r>
                  </w:p>
                </w:tc>
                <w:tc>
                  <w:tcPr>
                    <w:tcW w:w="4557" w:type="pct"/>
                    <w:hideMark/>
                  </w:tcPr>
                  <w:p w14:paraId="2B6AEC10" w14:textId="77777777" w:rsidR="00580D52" w:rsidRDefault="00580D52">
                    <w:pPr>
                      <w:pStyle w:val="Bibliography"/>
                      <w:rPr>
                        <w:noProof/>
                      </w:rPr>
                    </w:pPr>
                    <w:r>
                      <w:rPr>
                        <w:noProof/>
                      </w:rPr>
                      <w:t xml:space="preserve">H.-N. Presles, P. Vidal and B. Khasainov, “Experimental study of the detonation of technical grade ammonium nitrate,” </w:t>
                    </w:r>
                    <w:r>
                      <w:rPr>
                        <w:i/>
                        <w:iCs/>
                        <w:noProof/>
                      </w:rPr>
                      <w:t xml:space="preserve">C.R. Mecanique, </w:t>
                    </w:r>
                    <w:r>
                      <w:rPr>
                        <w:noProof/>
                      </w:rPr>
                      <w:t xml:space="preserve">vol. 337, pp. 755 - 760, 2009. </w:t>
                    </w:r>
                  </w:p>
                </w:tc>
              </w:tr>
              <w:tr w:rsidR="00580D52" w14:paraId="0F7746DA" w14:textId="77777777" w:rsidTr="004E0DA5">
                <w:trPr>
                  <w:divId w:val="615908393"/>
                  <w:tblCellSpacing w:w="15" w:type="dxa"/>
                </w:trPr>
                <w:tc>
                  <w:tcPr>
                    <w:tcW w:w="390" w:type="pct"/>
                    <w:hideMark/>
                  </w:tcPr>
                  <w:p w14:paraId="4E08408A" w14:textId="77777777" w:rsidR="00580D52" w:rsidRDefault="00580D52">
                    <w:pPr>
                      <w:pStyle w:val="Bibliography"/>
                      <w:rPr>
                        <w:noProof/>
                      </w:rPr>
                    </w:pPr>
                    <w:r>
                      <w:rPr>
                        <w:noProof/>
                      </w:rPr>
                      <w:t xml:space="preserve">[319] </w:t>
                    </w:r>
                  </w:p>
                </w:tc>
                <w:tc>
                  <w:tcPr>
                    <w:tcW w:w="4557" w:type="pct"/>
                    <w:hideMark/>
                  </w:tcPr>
                  <w:p w14:paraId="2DA0DE27" w14:textId="77777777" w:rsidR="00580D52" w:rsidRDefault="00580D52">
                    <w:pPr>
                      <w:pStyle w:val="Bibliography"/>
                      <w:rPr>
                        <w:noProof/>
                      </w:rPr>
                    </w:pPr>
                    <w:r>
                      <w:rPr>
                        <w:noProof/>
                      </w:rPr>
                      <w:t xml:space="preserve">M. Chiquito, R. Castedo, L. M. Lopez, A. P. Santos, J. M. Mancilla and J. I. Yenes, “Blast Wave Characteristics and TNT Equivalent of Improvised Explosive Device at Small-scaled Distances,” </w:t>
                    </w:r>
                    <w:r>
                      <w:rPr>
                        <w:i/>
                        <w:iCs/>
                        <w:noProof/>
                      </w:rPr>
                      <w:t xml:space="preserve">Defence Science Journal, </w:t>
                    </w:r>
                    <w:r>
                      <w:rPr>
                        <w:noProof/>
                      </w:rPr>
                      <w:t xml:space="preserve">vol. 69, no. 4, pp. 328 - 335, 2019. </w:t>
                    </w:r>
                  </w:p>
                </w:tc>
              </w:tr>
              <w:tr w:rsidR="00580D52" w14:paraId="0EA5C536" w14:textId="77777777" w:rsidTr="004E0DA5">
                <w:trPr>
                  <w:divId w:val="615908393"/>
                  <w:tblCellSpacing w:w="15" w:type="dxa"/>
                </w:trPr>
                <w:tc>
                  <w:tcPr>
                    <w:tcW w:w="390" w:type="pct"/>
                    <w:hideMark/>
                  </w:tcPr>
                  <w:p w14:paraId="6DE5D403" w14:textId="77777777" w:rsidR="00580D52" w:rsidRDefault="00580D52">
                    <w:pPr>
                      <w:pStyle w:val="Bibliography"/>
                      <w:rPr>
                        <w:noProof/>
                      </w:rPr>
                    </w:pPr>
                    <w:r>
                      <w:rPr>
                        <w:noProof/>
                      </w:rPr>
                      <w:t xml:space="preserve">[320] </w:t>
                    </w:r>
                  </w:p>
                </w:tc>
                <w:tc>
                  <w:tcPr>
                    <w:tcW w:w="4557" w:type="pct"/>
                    <w:hideMark/>
                  </w:tcPr>
                  <w:p w14:paraId="2503677C" w14:textId="77777777" w:rsidR="00580D52" w:rsidRDefault="00580D52">
                    <w:pPr>
                      <w:pStyle w:val="Bibliography"/>
                      <w:rPr>
                        <w:noProof/>
                      </w:rPr>
                    </w:pPr>
                    <w:r>
                      <w:rPr>
                        <w:noProof/>
                      </w:rPr>
                      <w:t xml:space="preserve">A. Maranda and R. Szymanski, “Tests on critical diameter and detonation velocity of mixtures of ammonium nitrate (V) and selected organic substances,” </w:t>
                    </w:r>
                    <w:r>
                      <w:rPr>
                        <w:i/>
                        <w:iCs/>
                        <w:noProof/>
                      </w:rPr>
                      <w:t xml:space="preserve">CHEMIK, </w:t>
                    </w:r>
                    <w:r>
                      <w:rPr>
                        <w:noProof/>
                      </w:rPr>
                      <w:t xml:space="preserve">vol. 67, no. 1, pp. 13 - 18, 2013. </w:t>
                    </w:r>
                  </w:p>
                </w:tc>
              </w:tr>
              <w:tr w:rsidR="00580D52" w14:paraId="5D765D12" w14:textId="77777777" w:rsidTr="004E0DA5">
                <w:trPr>
                  <w:divId w:val="615908393"/>
                  <w:tblCellSpacing w:w="15" w:type="dxa"/>
                </w:trPr>
                <w:tc>
                  <w:tcPr>
                    <w:tcW w:w="390" w:type="pct"/>
                    <w:hideMark/>
                  </w:tcPr>
                  <w:p w14:paraId="088B4ED6" w14:textId="77777777" w:rsidR="00580D52" w:rsidRDefault="00580D52">
                    <w:pPr>
                      <w:pStyle w:val="Bibliography"/>
                      <w:rPr>
                        <w:noProof/>
                      </w:rPr>
                    </w:pPr>
                    <w:r>
                      <w:rPr>
                        <w:noProof/>
                      </w:rPr>
                      <w:t xml:space="preserve">[321] </w:t>
                    </w:r>
                  </w:p>
                </w:tc>
                <w:tc>
                  <w:tcPr>
                    <w:tcW w:w="4557" w:type="pct"/>
                    <w:hideMark/>
                  </w:tcPr>
                  <w:p w14:paraId="635C0D48" w14:textId="77777777" w:rsidR="00580D52" w:rsidRDefault="00580D52">
                    <w:pPr>
                      <w:pStyle w:val="Bibliography"/>
                      <w:rPr>
                        <w:noProof/>
                      </w:rPr>
                    </w:pPr>
                    <w:r>
                      <w:rPr>
                        <w:noProof/>
                      </w:rPr>
                      <w:t xml:space="preserve">I. Bjelovuk, S. Jaramaz, P. Elek, D. Mickovic and L. Kricak, “Preliminary Estimation of the Explosive Mass Based on the Crater Resulting From the Surface Explosion on Asphalt,” </w:t>
                    </w:r>
                    <w:r>
                      <w:rPr>
                        <w:i/>
                        <w:iCs/>
                        <w:noProof/>
                      </w:rPr>
                      <w:t xml:space="preserve">Strojarstvo, </w:t>
                    </w:r>
                    <w:r>
                      <w:rPr>
                        <w:noProof/>
                      </w:rPr>
                      <w:t xml:space="preserve">vol. 55, no. 3, pp. 203 - 210, 2013. </w:t>
                    </w:r>
                  </w:p>
                </w:tc>
              </w:tr>
              <w:tr w:rsidR="00580D52" w14:paraId="3F9D94C9" w14:textId="77777777" w:rsidTr="004E0DA5">
                <w:trPr>
                  <w:divId w:val="615908393"/>
                  <w:tblCellSpacing w:w="15" w:type="dxa"/>
                </w:trPr>
                <w:tc>
                  <w:tcPr>
                    <w:tcW w:w="390" w:type="pct"/>
                    <w:hideMark/>
                  </w:tcPr>
                  <w:p w14:paraId="20DD542E" w14:textId="77777777" w:rsidR="00580D52" w:rsidRDefault="00580D52">
                    <w:pPr>
                      <w:pStyle w:val="Bibliography"/>
                      <w:rPr>
                        <w:noProof/>
                      </w:rPr>
                    </w:pPr>
                    <w:r>
                      <w:rPr>
                        <w:noProof/>
                      </w:rPr>
                      <w:t xml:space="preserve">[322] </w:t>
                    </w:r>
                  </w:p>
                </w:tc>
                <w:tc>
                  <w:tcPr>
                    <w:tcW w:w="4557" w:type="pct"/>
                    <w:hideMark/>
                  </w:tcPr>
                  <w:p w14:paraId="65F33DFA" w14:textId="77777777" w:rsidR="00580D52" w:rsidRDefault="00580D52">
                    <w:pPr>
                      <w:pStyle w:val="Bibliography"/>
                      <w:rPr>
                        <w:noProof/>
                      </w:rPr>
                    </w:pPr>
                    <w:r>
                      <w:rPr>
                        <w:noProof/>
                      </w:rPr>
                      <w:t>ICRC, “Explosive Weapons with Wide Area Effects: A Deadly Choice in populated Ares,” ICRC, Geneva, 2022.</w:t>
                    </w:r>
                  </w:p>
                </w:tc>
              </w:tr>
              <w:tr w:rsidR="00580D52" w14:paraId="77810D4D" w14:textId="77777777" w:rsidTr="004E0DA5">
                <w:trPr>
                  <w:divId w:val="615908393"/>
                  <w:tblCellSpacing w:w="15" w:type="dxa"/>
                </w:trPr>
                <w:tc>
                  <w:tcPr>
                    <w:tcW w:w="390" w:type="pct"/>
                    <w:hideMark/>
                  </w:tcPr>
                  <w:p w14:paraId="1B61AB41" w14:textId="77777777" w:rsidR="00580D52" w:rsidRDefault="00580D52">
                    <w:pPr>
                      <w:pStyle w:val="Bibliography"/>
                      <w:rPr>
                        <w:noProof/>
                      </w:rPr>
                    </w:pPr>
                    <w:r>
                      <w:rPr>
                        <w:noProof/>
                      </w:rPr>
                      <w:t xml:space="preserve">[323] </w:t>
                    </w:r>
                  </w:p>
                </w:tc>
                <w:tc>
                  <w:tcPr>
                    <w:tcW w:w="4557" w:type="pct"/>
                    <w:hideMark/>
                  </w:tcPr>
                  <w:p w14:paraId="0CF393FD" w14:textId="77777777" w:rsidR="00580D52" w:rsidRDefault="00580D52">
                    <w:pPr>
                      <w:pStyle w:val="Bibliography"/>
                      <w:rPr>
                        <w:noProof/>
                      </w:rPr>
                    </w:pPr>
                    <w:r>
                      <w:rPr>
                        <w:noProof/>
                      </w:rPr>
                      <w:t>Defense Nuclear Agency, “Nuclear Geoplosics Sourcebook. Volume IV, Part II, Empirical Analysis of Nuclear and High-Explosive Cratering and Ejecta,” Defense Nuclear Agency, Santa Barbara, 1979.</w:t>
                    </w:r>
                  </w:p>
                </w:tc>
              </w:tr>
              <w:tr w:rsidR="00580D52" w14:paraId="4134D189" w14:textId="77777777" w:rsidTr="004E0DA5">
                <w:trPr>
                  <w:divId w:val="615908393"/>
                  <w:tblCellSpacing w:w="15" w:type="dxa"/>
                </w:trPr>
                <w:tc>
                  <w:tcPr>
                    <w:tcW w:w="390" w:type="pct"/>
                    <w:hideMark/>
                  </w:tcPr>
                  <w:p w14:paraId="2CE82C40" w14:textId="77777777" w:rsidR="00580D52" w:rsidRDefault="00580D52">
                    <w:pPr>
                      <w:pStyle w:val="Bibliography"/>
                      <w:rPr>
                        <w:noProof/>
                      </w:rPr>
                    </w:pPr>
                    <w:r>
                      <w:rPr>
                        <w:noProof/>
                      </w:rPr>
                      <w:t xml:space="preserve">[324] </w:t>
                    </w:r>
                  </w:p>
                </w:tc>
                <w:tc>
                  <w:tcPr>
                    <w:tcW w:w="4557" w:type="pct"/>
                    <w:hideMark/>
                  </w:tcPr>
                  <w:p w14:paraId="61F64EAB" w14:textId="77777777" w:rsidR="00580D52" w:rsidRDefault="00580D52">
                    <w:pPr>
                      <w:pStyle w:val="Bibliography"/>
                      <w:rPr>
                        <w:noProof/>
                      </w:rPr>
                    </w:pPr>
                    <w:r>
                      <w:rPr>
                        <w:noProof/>
                      </w:rPr>
                      <w:t xml:space="preserve">P. S. Bulson, Explosive Loading of Engineering Structures, London: E &amp; FN Spon, 1997. </w:t>
                    </w:r>
                  </w:p>
                </w:tc>
              </w:tr>
              <w:tr w:rsidR="00580D52" w14:paraId="13B20FAA" w14:textId="77777777" w:rsidTr="004E0DA5">
                <w:trPr>
                  <w:divId w:val="615908393"/>
                  <w:tblCellSpacing w:w="15" w:type="dxa"/>
                </w:trPr>
                <w:tc>
                  <w:tcPr>
                    <w:tcW w:w="390" w:type="pct"/>
                    <w:hideMark/>
                  </w:tcPr>
                  <w:p w14:paraId="22573F53" w14:textId="77777777" w:rsidR="00580D52" w:rsidRDefault="00580D52">
                    <w:pPr>
                      <w:pStyle w:val="Bibliography"/>
                      <w:rPr>
                        <w:noProof/>
                      </w:rPr>
                    </w:pPr>
                    <w:r>
                      <w:rPr>
                        <w:noProof/>
                      </w:rPr>
                      <w:t xml:space="preserve">[325] </w:t>
                    </w:r>
                  </w:p>
                </w:tc>
                <w:tc>
                  <w:tcPr>
                    <w:tcW w:w="4557" w:type="pct"/>
                    <w:hideMark/>
                  </w:tcPr>
                  <w:p w14:paraId="082522BB" w14:textId="77777777" w:rsidR="00580D52" w:rsidRDefault="00580D52">
                    <w:pPr>
                      <w:pStyle w:val="Bibliography"/>
                      <w:rPr>
                        <w:noProof/>
                      </w:rPr>
                    </w:pPr>
                    <w:r>
                      <w:rPr>
                        <w:noProof/>
                      </w:rPr>
                      <w:t>K. Vasilis and G. Solomos, “Calculation of Blast Loads for Application to Structural Components,” European Commission, Ispra, 2013.</w:t>
                    </w:r>
                  </w:p>
                </w:tc>
              </w:tr>
              <w:tr w:rsidR="00580D52" w14:paraId="1E74FA84" w14:textId="77777777" w:rsidTr="004E0DA5">
                <w:trPr>
                  <w:divId w:val="615908393"/>
                  <w:tblCellSpacing w:w="15" w:type="dxa"/>
                </w:trPr>
                <w:tc>
                  <w:tcPr>
                    <w:tcW w:w="390" w:type="pct"/>
                    <w:hideMark/>
                  </w:tcPr>
                  <w:p w14:paraId="310FBB49" w14:textId="77777777" w:rsidR="00580D52" w:rsidRDefault="00580D52">
                    <w:pPr>
                      <w:pStyle w:val="Bibliography"/>
                      <w:rPr>
                        <w:noProof/>
                      </w:rPr>
                    </w:pPr>
                    <w:r>
                      <w:rPr>
                        <w:noProof/>
                      </w:rPr>
                      <w:t xml:space="preserve">[326] </w:t>
                    </w:r>
                  </w:p>
                </w:tc>
                <w:tc>
                  <w:tcPr>
                    <w:tcW w:w="4557" w:type="pct"/>
                    <w:hideMark/>
                  </w:tcPr>
                  <w:p w14:paraId="4390A0C8" w14:textId="77777777" w:rsidR="00580D52" w:rsidRDefault="00580D52">
                    <w:pPr>
                      <w:pStyle w:val="Bibliography"/>
                      <w:rPr>
                        <w:noProof/>
                      </w:rPr>
                    </w:pPr>
                    <w:r>
                      <w:rPr>
                        <w:noProof/>
                      </w:rPr>
                      <w:t xml:space="preserve">T. Ngo, P. Mendis, A. Gupta and J. Ramsay, “Blast Loading and Blast Effects on Structures – An Overview,” </w:t>
                    </w:r>
                    <w:r>
                      <w:rPr>
                        <w:i/>
                        <w:iCs/>
                        <w:noProof/>
                      </w:rPr>
                      <w:t xml:space="preserve">Electronic Journal of Structural Engineering, </w:t>
                    </w:r>
                    <w:r>
                      <w:rPr>
                        <w:noProof/>
                      </w:rPr>
                      <w:t xml:space="preserve">no. Special Issue: Loading on structures, 2007. </w:t>
                    </w:r>
                  </w:p>
                </w:tc>
              </w:tr>
              <w:tr w:rsidR="00580D52" w14:paraId="7F7BB5C6" w14:textId="77777777" w:rsidTr="004E0DA5">
                <w:trPr>
                  <w:divId w:val="615908393"/>
                  <w:tblCellSpacing w:w="15" w:type="dxa"/>
                </w:trPr>
                <w:tc>
                  <w:tcPr>
                    <w:tcW w:w="390" w:type="pct"/>
                    <w:hideMark/>
                  </w:tcPr>
                  <w:p w14:paraId="08BB55F9" w14:textId="77777777" w:rsidR="00580D52" w:rsidRDefault="00580D52">
                    <w:pPr>
                      <w:pStyle w:val="Bibliography"/>
                      <w:rPr>
                        <w:noProof/>
                      </w:rPr>
                    </w:pPr>
                    <w:r>
                      <w:rPr>
                        <w:noProof/>
                      </w:rPr>
                      <w:t xml:space="preserve">[327] </w:t>
                    </w:r>
                  </w:p>
                </w:tc>
                <w:tc>
                  <w:tcPr>
                    <w:tcW w:w="4557" w:type="pct"/>
                    <w:hideMark/>
                  </w:tcPr>
                  <w:p w14:paraId="15DDF7E4" w14:textId="77777777" w:rsidR="00580D52" w:rsidRDefault="00580D52">
                    <w:pPr>
                      <w:pStyle w:val="Bibliography"/>
                      <w:rPr>
                        <w:noProof/>
                      </w:rPr>
                    </w:pPr>
                    <w:r>
                      <w:rPr>
                        <w:noProof/>
                      </w:rPr>
                      <w:t>K. C. Ans van Doormaal, C. Haberacker, G. Husken, M. Larcher, A. Saarenheimo, G. Solomos, A. Stolz, L. Thamie and G. Valsamos, “Resistance of structures to explosion effects: Review report of testing methods,” European Commission, Ispra, 2013.</w:t>
                    </w:r>
                  </w:p>
                </w:tc>
              </w:tr>
              <w:tr w:rsidR="00580D52" w14:paraId="4BF2F6EA" w14:textId="77777777" w:rsidTr="004E0DA5">
                <w:trPr>
                  <w:divId w:val="615908393"/>
                  <w:tblCellSpacing w:w="15" w:type="dxa"/>
                </w:trPr>
                <w:tc>
                  <w:tcPr>
                    <w:tcW w:w="390" w:type="pct"/>
                    <w:hideMark/>
                  </w:tcPr>
                  <w:p w14:paraId="47F965DD" w14:textId="77777777" w:rsidR="00580D52" w:rsidRDefault="00580D52">
                    <w:pPr>
                      <w:pStyle w:val="Bibliography"/>
                      <w:rPr>
                        <w:noProof/>
                      </w:rPr>
                    </w:pPr>
                    <w:r>
                      <w:rPr>
                        <w:noProof/>
                      </w:rPr>
                      <w:t xml:space="preserve">[328] </w:t>
                    </w:r>
                  </w:p>
                </w:tc>
                <w:tc>
                  <w:tcPr>
                    <w:tcW w:w="4557" w:type="pct"/>
                    <w:hideMark/>
                  </w:tcPr>
                  <w:p w14:paraId="45C5AFB8" w14:textId="77777777" w:rsidR="00580D52" w:rsidRDefault="00580D52">
                    <w:pPr>
                      <w:pStyle w:val="Bibliography"/>
                      <w:rPr>
                        <w:noProof/>
                      </w:rPr>
                    </w:pPr>
                    <w:r>
                      <w:rPr>
                        <w:noProof/>
                      </w:rPr>
                      <w:t>NOAA, “Overpressure Levels of Concern,” Office of Response and Restoration, 16 April 2023. [Online]. Available: https://response.restoration.noaa.gov/oil-and-chemical-spills/chemical-spills/resources/overpressure-levels-concern.html. [Accessed 6 August 2023].</w:t>
                    </w:r>
                  </w:p>
                </w:tc>
              </w:tr>
              <w:tr w:rsidR="00580D52" w14:paraId="19094A4C" w14:textId="77777777" w:rsidTr="004E0DA5">
                <w:trPr>
                  <w:divId w:val="615908393"/>
                  <w:tblCellSpacing w:w="15" w:type="dxa"/>
                </w:trPr>
                <w:tc>
                  <w:tcPr>
                    <w:tcW w:w="390" w:type="pct"/>
                    <w:hideMark/>
                  </w:tcPr>
                  <w:p w14:paraId="42F75D61" w14:textId="77777777" w:rsidR="00580D52" w:rsidRDefault="00580D52">
                    <w:pPr>
                      <w:pStyle w:val="Bibliography"/>
                      <w:rPr>
                        <w:noProof/>
                      </w:rPr>
                    </w:pPr>
                    <w:r>
                      <w:rPr>
                        <w:noProof/>
                      </w:rPr>
                      <w:t xml:space="preserve">[329] </w:t>
                    </w:r>
                  </w:p>
                </w:tc>
                <w:tc>
                  <w:tcPr>
                    <w:tcW w:w="4557" w:type="pct"/>
                    <w:hideMark/>
                  </w:tcPr>
                  <w:p w14:paraId="26C61B12" w14:textId="77777777" w:rsidR="00580D52" w:rsidRDefault="00580D52">
                    <w:pPr>
                      <w:pStyle w:val="Bibliography"/>
                      <w:rPr>
                        <w:noProof/>
                      </w:rPr>
                    </w:pPr>
                    <w:r>
                      <w:rPr>
                        <w:noProof/>
                      </w:rPr>
                      <w:t>I. G. Bowen, E. R. Fletcher and D. R. Richmond, “Estimate of Man's Tolerance to the Direct Effects of Air Blast,” DASA, Albuquerque, 1966.</w:t>
                    </w:r>
                  </w:p>
                </w:tc>
              </w:tr>
              <w:tr w:rsidR="00580D52" w14:paraId="0FBB5E44" w14:textId="77777777" w:rsidTr="004E0DA5">
                <w:trPr>
                  <w:divId w:val="615908393"/>
                  <w:tblCellSpacing w:w="15" w:type="dxa"/>
                </w:trPr>
                <w:tc>
                  <w:tcPr>
                    <w:tcW w:w="390" w:type="pct"/>
                    <w:hideMark/>
                  </w:tcPr>
                  <w:p w14:paraId="14740766" w14:textId="77777777" w:rsidR="00580D52" w:rsidRDefault="00580D52">
                    <w:pPr>
                      <w:pStyle w:val="Bibliography"/>
                      <w:rPr>
                        <w:noProof/>
                      </w:rPr>
                    </w:pPr>
                    <w:r>
                      <w:rPr>
                        <w:noProof/>
                      </w:rPr>
                      <w:t xml:space="preserve">[330] </w:t>
                    </w:r>
                  </w:p>
                </w:tc>
                <w:tc>
                  <w:tcPr>
                    <w:tcW w:w="4557" w:type="pct"/>
                    <w:hideMark/>
                  </w:tcPr>
                  <w:p w14:paraId="424C99F7" w14:textId="77777777" w:rsidR="00580D52" w:rsidRDefault="00580D52">
                    <w:pPr>
                      <w:pStyle w:val="Bibliography"/>
                      <w:rPr>
                        <w:noProof/>
                      </w:rPr>
                    </w:pPr>
                    <w:r>
                      <w:rPr>
                        <w:noProof/>
                      </w:rPr>
                      <w:t xml:space="preserve">C. R. Bass, K. A. Rafaels and R. S. Salzar, “Pulmonary injury risk assessment for short-duration blasts,” </w:t>
                    </w:r>
                    <w:r>
                      <w:rPr>
                        <w:i/>
                        <w:iCs/>
                        <w:noProof/>
                      </w:rPr>
                      <w:t xml:space="preserve">Journal of Trauma and Acute Care Surgery, </w:t>
                    </w:r>
                    <w:r>
                      <w:rPr>
                        <w:noProof/>
                      </w:rPr>
                      <w:t xml:space="preserve">vol. 65, no. 3, pp. 604 - 615, 2008. </w:t>
                    </w:r>
                  </w:p>
                </w:tc>
              </w:tr>
              <w:tr w:rsidR="00580D52" w14:paraId="5EE5A180" w14:textId="77777777" w:rsidTr="004E0DA5">
                <w:trPr>
                  <w:divId w:val="615908393"/>
                  <w:tblCellSpacing w:w="15" w:type="dxa"/>
                </w:trPr>
                <w:tc>
                  <w:tcPr>
                    <w:tcW w:w="390" w:type="pct"/>
                    <w:hideMark/>
                  </w:tcPr>
                  <w:p w14:paraId="221C1FC3" w14:textId="77777777" w:rsidR="00580D52" w:rsidRDefault="00580D52">
                    <w:pPr>
                      <w:pStyle w:val="Bibliography"/>
                      <w:rPr>
                        <w:noProof/>
                      </w:rPr>
                    </w:pPr>
                    <w:r>
                      <w:rPr>
                        <w:noProof/>
                      </w:rPr>
                      <w:t xml:space="preserve">[331] </w:t>
                    </w:r>
                  </w:p>
                </w:tc>
                <w:tc>
                  <w:tcPr>
                    <w:tcW w:w="4557" w:type="pct"/>
                    <w:hideMark/>
                  </w:tcPr>
                  <w:p w14:paraId="2BFB3323" w14:textId="77777777" w:rsidR="00580D52" w:rsidRDefault="00580D52">
                    <w:pPr>
                      <w:pStyle w:val="Bibliography"/>
                      <w:rPr>
                        <w:noProof/>
                      </w:rPr>
                    </w:pPr>
                    <w:r>
                      <w:rPr>
                        <w:noProof/>
                      </w:rPr>
                      <w:t xml:space="preserve">M. M. van der Voort, K. B. Holm, P. O. Kummer, J. A. Teland, J. C. van Doormaal and H. P. Dijkers, “A new standard for predicting lung injury inflicted by Friedlander blast waves,” </w:t>
                    </w:r>
                    <w:r>
                      <w:rPr>
                        <w:i/>
                        <w:iCs/>
                        <w:noProof/>
                      </w:rPr>
                      <w:t xml:space="preserve">Journal of Loss Prevention in the Process Industries, </w:t>
                    </w:r>
                    <w:r>
                      <w:rPr>
                        <w:noProof/>
                      </w:rPr>
                      <w:t xml:space="preserve">vol. 40, pp. 395 - 405, 2016. </w:t>
                    </w:r>
                  </w:p>
                </w:tc>
              </w:tr>
              <w:tr w:rsidR="00580D52" w14:paraId="151A6EA6" w14:textId="77777777" w:rsidTr="004E0DA5">
                <w:trPr>
                  <w:divId w:val="615908393"/>
                  <w:tblCellSpacing w:w="15" w:type="dxa"/>
                </w:trPr>
                <w:tc>
                  <w:tcPr>
                    <w:tcW w:w="390" w:type="pct"/>
                    <w:hideMark/>
                  </w:tcPr>
                  <w:p w14:paraId="2A7198E6" w14:textId="77777777" w:rsidR="00580D52" w:rsidRDefault="00580D52">
                    <w:pPr>
                      <w:pStyle w:val="Bibliography"/>
                      <w:rPr>
                        <w:noProof/>
                      </w:rPr>
                    </w:pPr>
                    <w:r>
                      <w:rPr>
                        <w:noProof/>
                      </w:rPr>
                      <w:t xml:space="preserve">[332] </w:t>
                    </w:r>
                  </w:p>
                </w:tc>
                <w:tc>
                  <w:tcPr>
                    <w:tcW w:w="4557" w:type="pct"/>
                    <w:hideMark/>
                  </w:tcPr>
                  <w:p w14:paraId="63036A85" w14:textId="77777777" w:rsidR="00580D52" w:rsidRDefault="00580D52">
                    <w:pPr>
                      <w:pStyle w:val="Bibliography"/>
                      <w:rPr>
                        <w:noProof/>
                      </w:rPr>
                    </w:pPr>
                    <w:r>
                      <w:rPr>
                        <w:noProof/>
                      </w:rPr>
                      <w:t>Nations Online Project, “First, Second, and Third World,” nationsonline.org, 20 September 2019. [Online]. Available: https://www.nationsonline.org/oneworld/third_world_countries.htm. [Accessed 4 June 2023].</w:t>
                    </w:r>
                  </w:p>
                </w:tc>
              </w:tr>
              <w:tr w:rsidR="00580D52" w14:paraId="0EC48122" w14:textId="77777777" w:rsidTr="004E0DA5">
                <w:trPr>
                  <w:divId w:val="615908393"/>
                  <w:tblCellSpacing w:w="15" w:type="dxa"/>
                </w:trPr>
                <w:tc>
                  <w:tcPr>
                    <w:tcW w:w="390" w:type="pct"/>
                    <w:hideMark/>
                  </w:tcPr>
                  <w:p w14:paraId="32139339" w14:textId="77777777" w:rsidR="00580D52" w:rsidRDefault="00580D52">
                    <w:pPr>
                      <w:pStyle w:val="Bibliography"/>
                      <w:rPr>
                        <w:noProof/>
                      </w:rPr>
                    </w:pPr>
                    <w:r>
                      <w:rPr>
                        <w:noProof/>
                      </w:rPr>
                      <w:t xml:space="preserve">[333] </w:t>
                    </w:r>
                  </w:p>
                </w:tc>
                <w:tc>
                  <w:tcPr>
                    <w:tcW w:w="4557" w:type="pct"/>
                    <w:hideMark/>
                  </w:tcPr>
                  <w:p w14:paraId="3403BF09" w14:textId="77777777" w:rsidR="00580D52" w:rsidRDefault="00580D52">
                    <w:pPr>
                      <w:pStyle w:val="Bibliography"/>
                      <w:rPr>
                        <w:noProof/>
                      </w:rPr>
                    </w:pPr>
                    <w:r>
                      <w:rPr>
                        <w:noProof/>
                      </w:rPr>
                      <w:t>J. Saunders, “Manchester Arena Inquiry Volume 3: Radicalisation and Preventability,” HMSO, March 2023. [Online]. Available: https://assets.publishing.service.gov.uk/government/uploads/system/uploads/attachment_data/file/1139712/MAI_Final_PDF_Volume_3.pdf. [Accessed 25 April 2023].</w:t>
                    </w:r>
                  </w:p>
                </w:tc>
              </w:tr>
              <w:tr w:rsidR="00580D52" w14:paraId="22E65160" w14:textId="77777777" w:rsidTr="004E0DA5">
                <w:trPr>
                  <w:divId w:val="615908393"/>
                  <w:tblCellSpacing w:w="15" w:type="dxa"/>
                </w:trPr>
                <w:tc>
                  <w:tcPr>
                    <w:tcW w:w="390" w:type="pct"/>
                    <w:hideMark/>
                  </w:tcPr>
                  <w:p w14:paraId="239AA60F" w14:textId="77777777" w:rsidR="00580D52" w:rsidRDefault="00580D52">
                    <w:pPr>
                      <w:pStyle w:val="Bibliography"/>
                      <w:rPr>
                        <w:noProof/>
                      </w:rPr>
                    </w:pPr>
                    <w:r>
                      <w:rPr>
                        <w:noProof/>
                      </w:rPr>
                      <w:t xml:space="preserve">[334] </w:t>
                    </w:r>
                  </w:p>
                </w:tc>
                <w:tc>
                  <w:tcPr>
                    <w:tcW w:w="4557" w:type="pct"/>
                    <w:hideMark/>
                  </w:tcPr>
                  <w:p w14:paraId="7EE14378" w14:textId="77777777" w:rsidR="00580D52" w:rsidRDefault="00580D52">
                    <w:pPr>
                      <w:pStyle w:val="Bibliography"/>
                      <w:rPr>
                        <w:noProof/>
                      </w:rPr>
                    </w:pPr>
                    <w:r>
                      <w:rPr>
                        <w:noProof/>
                      </w:rPr>
                      <w:t>EU, “REGULATION (EU) No 98/2013 OF THE EUROPEAN PARLIAMENT AND OF THE COUNCIL of 15 January 2013 on the marketing and use of explosives precursors,” THE EUROPEAN PARLIAMENT AND THE COUNCIL OF THE EUROPEAN UNION, 15 January 2013. [Online]. Available: https://eur-lex.europa.eu/LexUriServ/LexUriServ.do?uri=OJ:L:2013:039:0001:0011:en:PDF#:~:text=This%20Regulation%20requires%20the%20processing,in%20case%20of%20suspicious%20transactions.. [Accessed 25 August 2023].</w:t>
                    </w:r>
                  </w:p>
                </w:tc>
              </w:tr>
              <w:tr w:rsidR="00580D52" w14:paraId="04D645E3" w14:textId="77777777" w:rsidTr="004E0DA5">
                <w:trPr>
                  <w:divId w:val="615908393"/>
                  <w:tblCellSpacing w:w="15" w:type="dxa"/>
                </w:trPr>
                <w:tc>
                  <w:tcPr>
                    <w:tcW w:w="390" w:type="pct"/>
                    <w:hideMark/>
                  </w:tcPr>
                  <w:p w14:paraId="78CC903C" w14:textId="77777777" w:rsidR="00580D52" w:rsidRDefault="00580D52">
                    <w:pPr>
                      <w:pStyle w:val="Bibliography"/>
                      <w:rPr>
                        <w:noProof/>
                      </w:rPr>
                    </w:pPr>
                    <w:r>
                      <w:rPr>
                        <w:noProof/>
                      </w:rPr>
                      <w:t xml:space="preserve">[335] </w:t>
                    </w:r>
                  </w:p>
                </w:tc>
                <w:tc>
                  <w:tcPr>
                    <w:tcW w:w="4557" w:type="pct"/>
                    <w:hideMark/>
                  </w:tcPr>
                  <w:p w14:paraId="5AC64F1F" w14:textId="77777777" w:rsidR="00580D52" w:rsidRDefault="00580D52">
                    <w:pPr>
                      <w:pStyle w:val="Bibliography"/>
                      <w:rPr>
                        <w:noProof/>
                      </w:rPr>
                    </w:pPr>
                    <w:r>
                      <w:rPr>
                        <w:noProof/>
                      </w:rPr>
                      <w:t>M. Bernstein, “Nail Polish Remover Composition”. United States of America Patent 4735798, 13 September 1985.</w:t>
                    </w:r>
                  </w:p>
                </w:tc>
              </w:tr>
              <w:tr w:rsidR="00580D52" w14:paraId="2FA13BA4" w14:textId="77777777" w:rsidTr="004E0DA5">
                <w:trPr>
                  <w:divId w:val="615908393"/>
                  <w:tblCellSpacing w:w="15" w:type="dxa"/>
                </w:trPr>
                <w:tc>
                  <w:tcPr>
                    <w:tcW w:w="390" w:type="pct"/>
                    <w:hideMark/>
                  </w:tcPr>
                  <w:p w14:paraId="2B43BEFA" w14:textId="77777777" w:rsidR="00580D52" w:rsidRDefault="00580D52">
                    <w:pPr>
                      <w:pStyle w:val="Bibliography"/>
                      <w:rPr>
                        <w:noProof/>
                      </w:rPr>
                    </w:pPr>
                    <w:r>
                      <w:rPr>
                        <w:noProof/>
                      </w:rPr>
                      <w:t xml:space="preserve">[336] </w:t>
                    </w:r>
                  </w:p>
                </w:tc>
                <w:tc>
                  <w:tcPr>
                    <w:tcW w:w="4557" w:type="pct"/>
                    <w:hideMark/>
                  </w:tcPr>
                  <w:p w14:paraId="6102486C" w14:textId="77777777" w:rsidR="00580D52" w:rsidRDefault="00580D52">
                    <w:pPr>
                      <w:pStyle w:val="Bibliography"/>
                      <w:rPr>
                        <w:noProof/>
                      </w:rPr>
                    </w:pPr>
                    <w:r>
                      <w:rPr>
                        <w:noProof/>
                      </w:rPr>
                      <w:t>B. I. o. Technology, “Method for safely synthesizing TATP”. China Patent CN202210493968.7A, 29 April 2022.</w:t>
                    </w:r>
                  </w:p>
                </w:tc>
              </w:tr>
              <w:tr w:rsidR="00580D52" w14:paraId="5A5B358F" w14:textId="77777777" w:rsidTr="004E0DA5">
                <w:trPr>
                  <w:divId w:val="615908393"/>
                  <w:tblCellSpacing w:w="15" w:type="dxa"/>
                </w:trPr>
                <w:tc>
                  <w:tcPr>
                    <w:tcW w:w="390" w:type="pct"/>
                    <w:hideMark/>
                  </w:tcPr>
                  <w:p w14:paraId="5779C557" w14:textId="77777777" w:rsidR="00580D52" w:rsidRDefault="00580D52">
                    <w:pPr>
                      <w:pStyle w:val="Bibliography"/>
                      <w:rPr>
                        <w:noProof/>
                      </w:rPr>
                    </w:pPr>
                    <w:r>
                      <w:rPr>
                        <w:noProof/>
                      </w:rPr>
                      <w:t xml:space="preserve">[337] </w:t>
                    </w:r>
                  </w:p>
                </w:tc>
                <w:tc>
                  <w:tcPr>
                    <w:tcW w:w="4557" w:type="pct"/>
                    <w:hideMark/>
                  </w:tcPr>
                  <w:p w14:paraId="75946E5F" w14:textId="77777777" w:rsidR="00580D52" w:rsidRDefault="00580D52">
                    <w:pPr>
                      <w:pStyle w:val="Bibliography"/>
                      <w:rPr>
                        <w:noProof/>
                      </w:rPr>
                    </w:pPr>
                    <w:r>
                      <w:rPr>
                        <w:noProof/>
                      </w:rPr>
                      <w:t xml:space="preserve">K. Pawlus, M. Kwiatowski, A. Stolarczyk, K. Glosz and T. Jarosz, “Synthesis of explosive peroxides using unrecognised explosive precursors - percarbonates and perborates,” </w:t>
                    </w:r>
                    <w:r>
                      <w:rPr>
                        <w:i/>
                        <w:iCs/>
                        <w:noProof/>
                      </w:rPr>
                      <w:t xml:space="preserve">FirePhysChem, </w:t>
                    </w:r>
                    <w:r>
                      <w:rPr>
                        <w:noProof/>
                      </w:rPr>
                      <w:t xml:space="preserve">vol. 2, pp. 285 - 293, 2022. </w:t>
                    </w:r>
                  </w:p>
                </w:tc>
              </w:tr>
              <w:tr w:rsidR="00580D52" w14:paraId="260382C6" w14:textId="77777777" w:rsidTr="004E0DA5">
                <w:trPr>
                  <w:divId w:val="615908393"/>
                  <w:tblCellSpacing w:w="15" w:type="dxa"/>
                </w:trPr>
                <w:tc>
                  <w:tcPr>
                    <w:tcW w:w="390" w:type="pct"/>
                    <w:hideMark/>
                  </w:tcPr>
                  <w:p w14:paraId="7822A34F" w14:textId="77777777" w:rsidR="00580D52" w:rsidRDefault="00580D52">
                    <w:pPr>
                      <w:pStyle w:val="Bibliography"/>
                      <w:rPr>
                        <w:noProof/>
                      </w:rPr>
                    </w:pPr>
                    <w:r>
                      <w:rPr>
                        <w:noProof/>
                      </w:rPr>
                      <w:t xml:space="preserve">[338] </w:t>
                    </w:r>
                  </w:p>
                </w:tc>
                <w:tc>
                  <w:tcPr>
                    <w:tcW w:w="4557" w:type="pct"/>
                    <w:hideMark/>
                  </w:tcPr>
                  <w:p w14:paraId="63E01145" w14:textId="77777777" w:rsidR="00580D52" w:rsidRDefault="00580D52">
                    <w:pPr>
                      <w:pStyle w:val="Bibliography"/>
                      <w:rPr>
                        <w:noProof/>
                      </w:rPr>
                    </w:pPr>
                    <w:r>
                      <w:rPr>
                        <w:noProof/>
                      </w:rPr>
                      <w:t>UNIDIR, “Technical Guidelines to Facilitate the Implementation of Security Council Resolution 2370 (2017) and Related International Standards and Good Practices on Preventing Terrorists from Acquiring Weapons,” UN Security Council Conter-Terrirosm Committee Executive Directorate, 2023. [Online]. Available: https://unidir.org/sites/default/files/2022-03/Technical%20guidelines%202370.pdf. [Accessed 25 August 2023].</w:t>
                    </w:r>
                  </w:p>
                </w:tc>
              </w:tr>
              <w:tr w:rsidR="00580D52" w14:paraId="527D74F7" w14:textId="77777777" w:rsidTr="004E0DA5">
                <w:trPr>
                  <w:divId w:val="615908393"/>
                  <w:tblCellSpacing w:w="15" w:type="dxa"/>
                </w:trPr>
                <w:tc>
                  <w:tcPr>
                    <w:tcW w:w="390" w:type="pct"/>
                    <w:hideMark/>
                  </w:tcPr>
                  <w:p w14:paraId="6FBC9F52" w14:textId="77777777" w:rsidR="00580D52" w:rsidRDefault="00580D52">
                    <w:pPr>
                      <w:pStyle w:val="Bibliography"/>
                      <w:rPr>
                        <w:noProof/>
                      </w:rPr>
                    </w:pPr>
                    <w:r>
                      <w:rPr>
                        <w:noProof/>
                      </w:rPr>
                      <w:t xml:space="preserve">[339] </w:t>
                    </w:r>
                  </w:p>
                </w:tc>
                <w:tc>
                  <w:tcPr>
                    <w:tcW w:w="4557" w:type="pct"/>
                    <w:hideMark/>
                  </w:tcPr>
                  <w:p w14:paraId="3239123D" w14:textId="77777777" w:rsidR="00580D52" w:rsidRDefault="00580D52">
                    <w:pPr>
                      <w:pStyle w:val="Bibliography"/>
                      <w:rPr>
                        <w:noProof/>
                      </w:rPr>
                    </w:pPr>
                    <w:r>
                      <w:rPr>
                        <w:noProof/>
                      </w:rPr>
                      <w:t>UNGA, “The United Nations Global Counter-Terrorism Strategy: eighth review,” UNGA, New York, 2023.</w:t>
                    </w:r>
                  </w:p>
                </w:tc>
              </w:tr>
              <w:tr w:rsidR="00580D52" w14:paraId="57295019" w14:textId="77777777" w:rsidTr="004E0DA5">
                <w:trPr>
                  <w:divId w:val="615908393"/>
                  <w:tblCellSpacing w:w="15" w:type="dxa"/>
                </w:trPr>
                <w:tc>
                  <w:tcPr>
                    <w:tcW w:w="390" w:type="pct"/>
                    <w:hideMark/>
                  </w:tcPr>
                  <w:p w14:paraId="31FD1A86" w14:textId="77777777" w:rsidR="00580D52" w:rsidRDefault="00580D52">
                    <w:pPr>
                      <w:pStyle w:val="Bibliography"/>
                      <w:rPr>
                        <w:noProof/>
                      </w:rPr>
                    </w:pPr>
                    <w:r>
                      <w:rPr>
                        <w:noProof/>
                      </w:rPr>
                      <w:t xml:space="preserve">[340] </w:t>
                    </w:r>
                  </w:p>
                </w:tc>
                <w:tc>
                  <w:tcPr>
                    <w:tcW w:w="4557" w:type="pct"/>
                    <w:hideMark/>
                  </w:tcPr>
                  <w:p w14:paraId="55EF44A5" w14:textId="77777777" w:rsidR="00580D52" w:rsidRDefault="00580D52">
                    <w:pPr>
                      <w:pStyle w:val="Bibliography"/>
                      <w:rPr>
                        <w:noProof/>
                      </w:rPr>
                    </w:pPr>
                    <w:r>
                      <w:rPr>
                        <w:noProof/>
                      </w:rPr>
                      <w:t>Home Office, “PREVENT Duty Guidance: for England &amp; Wales,” www.gov.uk, 18 October 2023. [Online]. Available: https://www.gov.uk/government/publications/prevent-duty-guidance/prevent-duty-guidance-for-england-and-wales-accessible. [Accessed 29 November 2023].</w:t>
                    </w:r>
                  </w:p>
                </w:tc>
              </w:tr>
              <w:tr w:rsidR="00580D52" w14:paraId="41FEA903" w14:textId="77777777" w:rsidTr="004E0DA5">
                <w:trPr>
                  <w:divId w:val="615908393"/>
                  <w:tblCellSpacing w:w="15" w:type="dxa"/>
                </w:trPr>
                <w:tc>
                  <w:tcPr>
                    <w:tcW w:w="390" w:type="pct"/>
                    <w:hideMark/>
                  </w:tcPr>
                  <w:p w14:paraId="66F2A6F9" w14:textId="77777777" w:rsidR="00580D52" w:rsidRDefault="00580D52">
                    <w:pPr>
                      <w:pStyle w:val="Bibliography"/>
                      <w:rPr>
                        <w:noProof/>
                      </w:rPr>
                    </w:pPr>
                    <w:r>
                      <w:rPr>
                        <w:noProof/>
                      </w:rPr>
                      <w:t xml:space="preserve">[341] </w:t>
                    </w:r>
                  </w:p>
                </w:tc>
                <w:tc>
                  <w:tcPr>
                    <w:tcW w:w="4557" w:type="pct"/>
                    <w:hideMark/>
                  </w:tcPr>
                  <w:p w14:paraId="05FC7AC6" w14:textId="77777777" w:rsidR="00580D52" w:rsidRDefault="00580D52">
                    <w:pPr>
                      <w:pStyle w:val="Bibliography"/>
                      <w:rPr>
                        <w:noProof/>
                      </w:rPr>
                    </w:pPr>
                    <w:r>
                      <w:rPr>
                        <w:noProof/>
                      </w:rPr>
                      <w:t xml:space="preserve">J. Gharajedaghi, Systems Thinking: Managing Chaos and Complexity: A Platform for Designing Business Architecture, Morgan Kaufman Publishers, 2019. </w:t>
                    </w:r>
                  </w:p>
                </w:tc>
              </w:tr>
              <w:tr w:rsidR="00580D52" w14:paraId="4214DBEC" w14:textId="77777777" w:rsidTr="004E0DA5">
                <w:trPr>
                  <w:divId w:val="615908393"/>
                  <w:tblCellSpacing w:w="15" w:type="dxa"/>
                </w:trPr>
                <w:tc>
                  <w:tcPr>
                    <w:tcW w:w="390" w:type="pct"/>
                    <w:hideMark/>
                  </w:tcPr>
                  <w:p w14:paraId="61A6C2F0" w14:textId="77777777" w:rsidR="00580D52" w:rsidRDefault="00580D52">
                    <w:pPr>
                      <w:pStyle w:val="Bibliography"/>
                      <w:rPr>
                        <w:noProof/>
                      </w:rPr>
                    </w:pPr>
                    <w:r>
                      <w:rPr>
                        <w:noProof/>
                      </w:rPr>
                      <w:t xml:space="preserve">[342] </w:t>
                    </w:r>
                  </w:p>
                </w:tc>
                <w:tc>
                  <w:tcPr>
                    <w:tcW w:w="4557" w:type="pct"/>
                    <w:hideMark/>
                  </w:tcPr>
                  <w:p w14:paraId="55914BC6" w14:textId="77777777" w:rsidR="00580D52" w:rsidRDefault="00580D52">
                    <w:pPr>
                      <w:pStyle w:val="Bibliography"/>
                      <w:rPr>
                        <w:noProof/>
                      </w:rPr>
                    </w:pPr>
                    <w:r>
                      <w:rPr>
                        <w:noProof/>
                      </w:rPr>
                      <w:t xml:space="preserve">M. C. Jackson, Critical Systems Thinking and the Management of Complexity, Chichester: Wiley, 2019. </w:t>
                    </w:r>
                  </w:p>
                </w:tc>
              </w:tr>
              <w:tr w:rsidR="00580D52" w14:paraId="3FCACA1A" w14:textId="77777777" w:rsidTr="004E0DA5">
                <w:trPr>
                  <w:divId w:val="615908393"/>
                  <w:tblCellSpacing w:w="15" w:type="dxa"/>
                </w:trPr>
                <w:tc>
                  <w:tcPr>
                    <w:tcW w:w="390" w:type="pct"/>
                    <w:hideMark/>
                  </w:tcPr>
                  <w:p w14:paraId="3545C347" w14:textId="77777777" w:rsidR="00580D52" w:rsidRDefault="00580D52">
                    <w:pPr>
                      <w:pStyle w:val="Bibliography"/>
                      <w:rPr>
                        <w:noProof/>
                      </w:rPr>
                    </w:pPr>
                    <w:r>
                      <w:rPr>
                        <w:noProof/>
                      </w:rPr>
                      <w:t xml:space="preserve">[343] </w:t>
                    </w:r>
                  </w:p>
                </w:tc>
                <w:tc>
                  <w:tcPr>
                    <w:tcW w:w="4557" w:type="pct"/>
                    <w:hideMark/>
                  </w:tcPr>
                  <w:p w14:paraId="50614CC4" w14:textId="77777777" w:rsidR="00580D52" w:rsidRDefault="00580D52">
                    <w:pPr>
                      <w:pStyle w:val="Bibliography"/>
                      <w:rPr>
                        <w:noProof/>
                      </w:rPr>
                    </w:pPr>
                    <w:r>
                      <w:rPr>
                        <w:noProof/>
                      </w:rPr>
                      <w:t xml:space="preserve">B. Richmond, “Systems Dynamics/Systems Thinking: Let’s Just Get On With It,” in </w:t>
                    </w:r>
                    <w:r>
                      <w:rPr>
                        <w:i/>
                        <w:iCs/>
                        <w:noProof/>
                      </w:rPr>
                      <w:t>International Systems Dynamics Conference</w:t>
                    </w:r>
                    <w:r>
                      <w:rPr>
                        <w:noProof/>
                      </w:rPr>
                      <w:t xml:space="preserve">, Sterling, 1994. </w:t>
                    </w:r>
                  </w:p>
                </w:tc>
              </w:tr>
              <w:tr w:rsidR="00580D52" w14:paraId="461F3F36" w14:textId="77777777" w:rsidTr="004E0DA5">
                <w:trPr>
                  <w:divId w:val="615908393"/>
                  <w:tblCellSpacing w:w="15" w:type="dxa"/>
                </w:trPr>
                <w:tc>
                  <w:tcPr>
                    <w:tcW w:w="390" w:type="pct"/>
                    <w:hideMark/>
                  </w:tcPr>
                  <w:p w14:paraId="61B82B8C" w14:textId="77777777" w:rsidR="00580D52" w:rsidRDefault="00580D52">
                    <w:pPr>
                      <w:pStyle w:val="Bibliography"/>
                      <w:rPr>
                        <w:noProof/>
                      </w:rPr>
                    </w:pPr>
                    <w:r>
                      <w:rPr>
                        <w:noProof/>
                      </w:rPr>
                      <w:t xml:space="preserve">[344] </w:t>
                    </w:r>
                  </w:p>
                </w:tc>
                <w:tc>
                  <w:tcPr>
                    <w:tcW w:w="4557" w:type="pct"/>
                    <w:hideMark/>
                  </w:tcPr>
                  <w:p w14:paraId="716B8D79" w14:textId="77777777" w:rsidR="00580D52" w:rsidRDefault="00580D52">
                    <w:pPr>
                      <w:pStyle w:val="Bibliography"/>
                      <w:rPr>
                        <w:noProof/>
                      </w:rPr>
                    </w:pPr>
                    <w:r>
                      <w:rPr>
                        <w:noProof/>
                      </w:rPr>
                      <w:t>J. Lennon and R. Havers, “‘Power To The People’: John Lennon’s Revolutionary Statement,” udiscovermusic, 12 March 2023. [Online]. Available: https://www.udiscovermusic.com/stories/power-to-the-people/. [Accessed 28 November 2023].</w:t>
                    </w:r>
                  </w:p>
                </w:tc>
              </w:tr>
              <w:tr w:rsidR="00580D52" w14:paraId="5129038D" w14:textId="77777777" w:rsidTr="004E0DA5">
                <w:trPr>
                  <w:divId w:val="615908393"/>
                  <w:tblCellSpacing w:w="15" w:type="dxa"/>
                </w:trPr>
                <w:tc>
                  <w:tcPr>
                    <w:tcW w:w="390" w:type="pct"/>
                    <w:hideMark/>
                  </w:tcPr>
                  <w:p w14:paraId="37C8D5F5" w14:textId="77777777" w:rsidR="00580D52" w:rsidRDefault="00580D52">
                    <w:pPr>
                      <w:pStyle w:val="Bibliography"/>
                      <w:rPr>
                        <w:noProof/>
                      </w:rPr>
                    </w:pPr>
                    <w:r>
                      <w:rPr>
                        <w:noProof/>
                      </w:rPr>
                      <w:t xml:space="preserve">[345] </w:t>
                    </w:r>
                  </w:p>
                </w:tc>
                <w:tc>
                  <w:tcPr>
                    <w:tcW w:w="4557" w:type="pct"/>
                    <w:hideMark/>
                  </w:tcPr>
                  <w:p w14:paraId="2EC4DB97" w14:textId="77777777" w:rsidR="00580D52" w:rsidRDefault="00580D52">
                    <w:pPr>
                      <w:pStyle w:val="Bibliography"/>
                      <w:rPr>
                        <w:noProof/>
                      </w:rPr>
                    </w:pPr>
                    <w:r>
                      <w:rPr>
                        <w:noProof/>
                      </w:rPr>
                      <w:t xml:space="preserve">R. Plate, “Assessing individuals’ understanding of nonlinear causal structures in complex systems,” </w:t>
                    </w:r>
                    <w:r>
                      <w:rPr>
                        <w:i/>
                        <w:iCs/>
                        <w:noProof/>
                      </w:rPr>
                      <w:t xml:space="preserve">System Dynamics Review, </w:t>
                    </w:r>
                    <w:r>
                      <w:rPr>
                        <w:noProof/>
                      </w:rPr>
                      <w:t xml:space="preserve">vol. 26, no. 1, pp. 19 -33, 2010. </w:t>
                    </w:r>
                  </w:p>
                </w:tc>
              </w:tr>
              <w:tr w:rsidR="00580D52" w14:paraId="42D1CB73" w14:textId="77777777" w:rsidTr="004E0DA5">
                <w:trPr>
                  <w:divId w:val="615908393"/>
                  <w:tblCellSpacing w:w="15" w:type="dxa"/>
                </w:trPr>
                <w:tc>
                  <w:tcPr>
                    <w:tcW w:w="390" w:type="pct"/>
                    <w:hideMark/>
                  </w:tcPr>
                  <w:p w14:paraId="2D7A0DF1" w14:textId="77777777" w:rsidR="00580D52" w:rsidRDefault="00580D52">
                    <w:pPr>
                      <w:pStyle w:val="Bibliography"/>
                      <w:rPr>
                        <w:noProof/>
                      </w:rPr>
                    </w:pPr>
                    <w:r>
                      <w:rPr>
                        <w:noProof/>
                      </w:rPr>
                      <w:t xml:space="preserve">[346] </w:t>
                    </w:r>
                  </w:p>
                </w:tc>
                <w:tc>
                  <w:tcPr>
                    <w:tcW w:w="4557" w:type="pct"/>
                    <w:hideMark/>
                  </w:tcPr>
                  <w:p w14:paraId="3E75A899" w14:textId="77777777" w:rsidR="00580D52" w:rsidRDefault="00580D52">
                    <w:pPr>
                      <w:pStyle w:val="Bibliography"/>
                      <w:rPr>
                        <w:noProof/>
                      </w:rPr>
                    </w:pPr>
                    <w:r>
                      <w:rPr>
                        <w:noProof/>
                      </w:rPr>
                      <w:t xml:space="preserve">J. Wade, “Systems Engineering: At the Crossroads of Complexity,” in </w:t>
                    </w:r>
                    <w:r>
                      <w:rPr>
                        <w:i/>
                        <w:iCs/>
                        <w:noProof/>
                      </w:rPr>
                      <w:t xml:space="preserve">Systems Engineering </w:t>
                    </w:r>
                    <w:r>
                      <w:rPr>
                        <w:noProof/>
                      </w:rPr>
                      <w:t xml:space="preserve">, Kongsberg, 2011. </w:t>
                    </w:r>
                  </w:p>
                </w:tc>
              </w:tr>
              <w:tr w:rsidR="00580D52" w14:paraId="658A0DF6" w14:textId="77777777" w:rsidTr="004E0DA5">
                <w:trPr>
                  <w:divId w:val="615908393"/>
                  <w:tblCellSpacing w:w="15" w:type="dxa"/>
                </w:trPr>
                <w:tc>
                  <w:tcPr>
                    <w:tcW w:w="390" w:type="pct"/>
                    <w:hideMark/>
                  </w:tcPr>
                  <w:p w14:paraId="0576DAC4" w14:textId="77777777" w:rsidR="00580D52" w:rsidRDefault="00580D52">
                    <w:pPr>
                      <w:pStyle w:val="Bibliography"/>
                      <w:rPr>
                        <w:noProof/>
                      </w:rPr>
                    </w:pPr>
                    <w:r>
                      <w:rPr>
                        <w:noProof/>
                      </w:rPr>
                      <w:t xml:space="preserve">[347] </w:t>
                    </w:r>
                  </w:p>
                </w:tc>
                <w:tc>
                  <w:tcPr>
                    <w:tcW w:w="4557" w:type="pct"/>
                    <w:hideMark/>
                  </w:tcPr>
                  <w:p w14:paraId="3BB33877" w14:textId="77777777" w:rsidR="00580D52" w:rsidRDefault="00580D52">
                    <w:pPr>
                      <w:pStyle w:val="Bibliography"/>
                      <w:rPr>
                        <w:noProof/>
                      </w:rPr>
                    </w:pPr>
                    <w:r>
                      <w:rPr>
                        <w:noProof/>
                      </w:rPr>
                      <w:t xml:space="preserve">E. Poljac, L. De-Wit and J. Wagemans, “Perceptual wholes can reduce the conscious accessibility of their parts,” </w:t>
                    </w:r>
                    <w:r>
                      <w:rPr>
                        <w:i/>
                        <w:iCs/>
                        <w:noProof/>
                      </w:rPr>
                      <w:t xml:space="preserve">Cognition, </w:t>
                    </w:r>
                    <w:r>
                      <w:rPr>
                        <w:noProof/>
                      </w:rPr>
                      <w:t xml:space="preserve">vol. 123, no. 2, pp. 308 - 312, 2012. </w:t>
                    </w:r>
                  </w:p>
                </w:tc>
              </w:tr>
              <w:tr w:rsidR="00580D52" w14:paraId="02A841AF" w14:textId="77777777" w:rsidTr="004E0DA5">
                <w:trPr>
                  <w:divId w:val="615908393"/>
                  <w:tblCellSpacing w:w="15" w:type="dxa"/>
                </w:trPr>
                <w:tc>
                  <w:tcPr>
                    <w:tcW w:w="390" w:type="pct"/>
                    <w:hideMark/>
                  </w:tcPr>
                  <w:p w14:paraId="7C46834F" w14:textId="77777777" w:rsidR="00580D52" w:rsidRDefault="00580D52">
                    <w:pPr>
                      <w:pStyle w:val="Bibliography"/>
                      <w:rPr>
                        <w:noProof/>
                      </w:rPr>
                    </w:pPr>
                    <w:r>
                      <w:rPr>
                        <w:noProof/>
                      </w:rPr>
                      <w:t xml:space="preserve">[348] </w:t>
                    </w:r>
                  </w:p>
                </w:tc>
                <w:tc>
                  <w:tcPr>
                    <w:tcW w:w="4557" w:type="pct"/>
                    <w:hideMark/>
                  </w:tcPr>
                  <w:p w14:paraId="382871F3" w14:textId="77777777" w:rsidR="00580D52" w:rsidRDefault="00580D52">
                    <w:pPr>
                      <w:pStyle w:val="Bibliography"/>
                      <w:rPr>
                        <w:noProof/>
                      </w:rPr>
                    </w:pPr>
                    <w:r>
                      <w:rPr>
                        <w:noProof/>
                      </w:rPr>
                      <w:t>Cranfield University, “Counter Improvised Explosive Device Capability,” Cranfield University at Shrivenham, 2023. [Online]. Available: https://www.cranfield.ac.uk/courses/short/defence-and-security/counter-improvised-explosive-device-capability. [Accessed 30 August 2023].</w:t>
                    </w:r>
                  </w:p>
                </w:tc>
              </w:tr>
              <w:tr w:rsidR="00580D52" w14:paraId="7F27CE68" w14:textId="77777777" w:rsidTr="004E0DA5">
                <w:trPr>
                  <w:divId w:val="615908393"/>
                  <w:tblCellSpacing w:w="15" w:type="dxa"/>
                </w:trPr>
                <w:tc>
                  <w:tcPr>
                    <w:tcW w:w="390" w:type="pct"/>
                    <w:hideMark/>
                  </w:tcPr>
                  <w:p w14:paraId="0BEC9837" w14:textId="77777777" w:rsidR="00580D52" w:rsidRDefault="00580D52">
                    <w:pPr>
                      <w:pStyle w:val="Bibliography"/>
                      <w:rPr>
                        <w:noProof/>
                      </w:rPr>
                    </w:pPr>
                    <w:r>
                      <w:rPr>
                        <w:noProof/>
                      </w:rPr>
                      <w:t xml:space="preserve">[349] </w:t>
                    </w:r>
                  </w:p>
                </w:tc>
                <w:tc>
                  <w:tcPr>
                    <w:tcW w:w="4557" w:type="pct"/>
                    <w:hideMark/>
                  </w:tcPr>
                  <w:p w14:paraId="0E982DF5" w14:textId="77777777" w:rsidR="00580D52" w:rsidRDefault="00580D52">
                    <w:pPr>
                      <w:pStyle w:val="Bibliography"/>
                      <w:rPr>
                        <w:noProof/>
                      </w:rPr>
                    </w:pPr>
                    <w:r>
                      <w:rPr>
                        <w:noProof/>
                      </w:rPr>
                      <w:t xml:space="preserve">A. Marshall, Dictionary of Explosives, Philadelphia: P. Blakiston's Son &amp; Co., 1920. </w:t>
                    </w:r>
                  </w:p>
                </w:tc>
              </w:tr>
              <w:tr w:rsidR="00580D52" w14:paraId="63F6759F" w14:textId="77777777" w:rsidTr="004E0DA5">
                <w:trPr>
                  <w:divId w:val="615908393"/>
                  <w:tblCellSpacing w:w="15" w:type="dxa"/>
                </w:trPr>
                <w:tc>
                  <w:tcPr>
                    <w:tcW w:w="390" w:type="pct"/>
                    <w:hideMark/>
                  </w:tcPr>
                  <w:p w14:paraId="35266880" w14:textId="77777777" w:rsidR="00580D52" w:rsidRDefault="00580D52">
                    <w:pPr>
                      <w:pStyle w:val="Bibliography"/>
                      <w:rPr>
                        <w:noProof/>
                      </w:rPr>
                    </w:pPr>
                    <w:r>
                      <w:rPr>
                        <w:noProof/>
                      </w:rPr>
                      <w:t xml:space="preserve">[350] </w:t>
                    </w:r>
                  </w:p>
                </w:tc>
                <w:tc>
                  <w:tcPr>
                    <w:tcW w:w="4557" w:type="pct"/>
                    <w:hideMark/>
                  </w:tcPr>
                  <w:p w14:paraId="1D83CA59" w14:textId="77777777" w:rsidR="00580D52" w:rsidRDefault="00580D52">
                    <w:pPr>
                      <w:pStyle w:val="Bibliography"/>
                      <w:rPr>
                        <w:noProof/>
                      </w:rPr>
                    </w:pPr>
                    <w:r>
                      <w:rPr>
                        <w:noProof/>
                      </w:rPr>
                      <w:t>G. E. Mavrodi, “Improvements in or relating to explosives of the organic peroxide class”. GB Patent 620498, 1949.</w:t>
                    </w:r>
                  </w:p>
                </w:tc>
              </w:tr>
              <w:tr w:rsidR="00580D52" w14:paraId="0DE11936" w14:textId="77777777" w:rsidTr="004E0DA5">
                <w:trPr>
                  <w:divId w:val="615908393"/>
                  <w:tblCellSpacing w:w="15" w:type="dxa"/>
                </w:trPr>
                <w:tc>
                  <w:tcPr>
                    <w:tcW w:w="390" w:type="pct"/>
                    <w:hideMark/>
                  </w:tcPr>
                  <w:p w14:paraId="010B44EF" w14:textId="77777777" w:rsidR="00580D52" w:rsidRDefault="00580D52">
                    <w:pPr>
                      <w:pStyle w:val="Bibliography"/>
                      <w:rPr>
                        <w:noProof/>
                      </w:rPr>
                    </w:pPr>
                    <w:r>
                      <w:rPr>
                        <w:noProof/>
                      </w:rPr>
                      <w:t xml:space="preserve">[351] </w:t>
                    </w:r>
                  </w:p>
                </w:tc>
                <w:tc>
                  <w:tcPr>
                    <w:tcW w:w="4557" w:type="pct"/>
                    <w:hideMark/>
                  </w:tcPr>
                  <w:p w14:paraId="28603514" w14:textId="77777777" w:rsidR="00580D52" w:rsidRDefault="00580D52">
                    <w:pPr>
                      <w:pStyle w:val="Bibliography"/>
                      <w:rPr>
                        <w:noProof/>
                      </w:rPr>
                    </w:pPr>
                    <w:r>
                      <w:rPr>
                        <w:noProof/>
                      </w:rPr>
                      <w:t xml:space="preserve">M. A. Ilyushin, I. V. Tselinsky and A. M. Sudarikov, “Razrabotka komponentovnvysokoenergicheskikh kompozitsii,” in </w:t>
                    </w:r>
                    <w:r>
                      <w:rPr>
                        <w:i/>
                        <w:iCs/>
                        <w:noProof/>
                      </w:rPr>
                      <w:t>SPB:LGU im A. S. Pushkina</w:t>
                    </w:r>
                    <w:r>
                      <w:rPr>
                        <w:noProof/>
                      </w:rPr>
                      <w:t xml:space="preserve">, Sankt-Peterburg, 2006. </w:t>
                    </w:r>
                  </w:p>
                </w:tc>
              </w:tr>
              <w:tr w:rsidR="00580D52" w14:paraId="37DD91E9" w14:textId="77777777" w:rsidTr="004E0DA5">
                <w:trPr>
                  <w:divId w:val="615908393"/>
                  <w:tblCellSpacing w:w="15" w:type="dxa"/>
                </w:trPr>
                <w:tc>
                  <w:tcPr>
                    <w:tcW w:w="390" w:type="pct"/>
                    <w:hideMark/>
                  </w:tcPr>
                  <w:p w14:paraId="0F90DC8A" w14:textId="77777777" w:rsidR="00580D52" w:rsidRDefault="00580D52">
                    <w:pPr>
                      <w:pStyle w:val="Bibliography"/>
                      <w:rPr>
                        <w:noProof/>
                      </w:rPr>
                    </w:pPr>
                    <w:r>
                      <w:rPr>
                        <w:noProof/>
                      </w:rPr>
                      <w:t xml:space="preserve">[352] </w:t>
                    </w:r>
                  </w:p>
                </w:tc>
                <w:tc>
                  <w:tcPr>
                    <w:tcW w:w="4557" w:type="pct"/>
                    <w:hideMark/>
                  </w:tcPr>
                  <w:p w14:paraId="43694089" w14:textId="77777777" w:rsidR="00580D52" w:rsidRDefault="00580D52">
                    <w:pPr>
                      <w:pStyle w:val="Bibliography"/>
                      <w:rPr>
                        <w:noProof/>
                      </w:rPr>
                    </w:pPr>
                    <w:r>
                      <w:rPr>
                        <w:noProof/>
                      </w:rPr>
                      <w:t>W. R. Tomlinson, “Engineering Design Handbook, Explosive Series of Properties Explosives of Military Interest,” AMCP, 1971.</w:t>
                    </w:r>
                  </w:p>
                </w:tc>
              </w:tr>
              <w:tr w:rsidR="00580D52" w14:paraId="6D406C38" w14:textId="77777777" w:rsidTr="004E0DA5">
                <w:trPr>
                  <w:divId w:val="615908393"/>
                  <w:tblCellSpacing w:w="15" w:type="dxa"/>
                </w:trPr>
                <w:tc>
                  <w:tcPr>
                    <w:tcW w:w="390" w:type="pct"/>
                    <w:hideMark/>
                  </w:tcPr>
                  <w:p w14:paraId="4A337A66" w14:textId="77777777" w:rsidR="00580D52" w:rsidRDefault="00580D52">
                    <w:pPr>
                      <w:pStyle w:val="Bibliography"/>
                      <w:rPr>
                        <w:noProof/>
                      </w:rPr>
                    </w:pPr>
                    <w:r>
                      <w:rPr>
                        <w:noProof/>
                      </w:rPr>
                      <w:t xml:space="preserve">[353] </w:t>
                    </w:r>
                  </w:p>
                </w:tc>
                <w:tc>
                  <w:tcPr>
                    <w:tcW w:w="4557" w:type="pct"/>
                    <w:hideMark/>
                  </w:tcPr>
                  <w:p w14:paraId="33EB8454" w14:textId="77777777" w:rsidR="00580D52" w:rsidRDefault="00580D52">
                    <w:pPr>
                      <w:pStyle w:val="Bibliography"/>
                      <w:rPr>
                        <w:noProof/>
                      </w:rPr>
                    </w:pPr>
                    <w:r>
                      <w:rPr>
                        <w:noProof/>
                      </w:rPr>
                      <w:t xml:space="preserve">D. G. Scott, N. R. Cumnock and S. F. Son, “Small-Scale Characterization of Shock Sensitivity for Non- Ideal Explosives Based on Imaging of Detonation Failure Behavior,” </w:t>
                    </w:r>
                    <w:r>
                      <w:rPr>
                        <w:i/>
                        <w:iCs/>
                        <w:noProof/>
                      </w:rPr>
                      <w:t xml:space="preserve">Propellants, Explosives, Pyrotechnics, </w:t>
                    </w:r>
                    <w:r>
                      <w:rPr>
                        <w:noProof/>
                      </w:rPr>
                      <w:t xml:space="preserve">vol. 48, no. e202200252, pp. 1 - 9, 2023. </w:t>
                    </w:r>
                  </w:p>
                </w:tc>
              </w:tr>
              <w:tr w:rsidR="00580D52" w14:paraId="1C270E8B" w14:textId="77777777" w:rsidTr="004E0DA5">
                <w:trPr>
                  <w:divId w:val="615908393"/>
                  <w:tblCellSpacing w:w="15" w:type="dxa"/>
                </w:trPr>
                <w:tc>
                  <w:tcPr>
                    <w:tcW w:w="390" w:type="pct"/>
                    <w:hideMark/>
                  </w:tcPr>
                  <w:p w14:paraId="5B849B26" w14:textId="77777777" w:rsidR="00580D52" w:rsidRDefault="00580D52">
                    <w:pPr>
                      <w:pStyle w:val="Bibliography"/>
                      <w:rPr>
                        <w:noProof/>
                      </w:rPr>
                    </w:pPr>
                    <w:r>
                      <w:rPr>
                        <w:noProof/>
                      </w:rPr>
                      <w:t xml:space="preserve">[354] </w:t>
                    </w:r>
                  </w:p>
                </w:tc>
                <w:tc>
                  <w:tcPr>
                    <w:tcW w:w="4557" w:type="pct"/>
                    <w:hideMark/>
                  </w:tcPr>
                  <w:p w14:paraId="0940F5EC" w14:textId="77777777" w:rsidR="00580D52" w:rsidRDefault="00580D52">
                    <w:pPr>
                      <w:pStyle w:val="Bibliography"/>
                      <w:rPr>
                        <w:noProof/>
                      </w:rPr>
                    </w:pPr>
                    <w:r>
                      <w:rPr>
                        <w:noProof/>
                      </w:rPr>
                      <w:t>D. Casciani, “Parsons Green: Underground blast a terror incident, say police,” BBC News, 15 September 2017. [Online]. Available: https://www.bbc.co.uk/news/uk-41278545. [Accessed 28 November 2023].</w:t>
                    </w:r>
                  </w:p>
                </w:tc>
              </w:tr>
              <w:tr w:rsidR="00580D52" w14:paraId="52116CB8" w14:textId="77777777" w:rsidTr="004E0DA5">
                <w:trPr>
                  <w:divId w:val="615908393"/>
                  <w:tblCellSpacing w:w="15" w:type="dxa"/>
                </w:trPr>
                <w:tc>
                  <w:tcPr>
                    <w:tcW w:w="390" w:type="pct"/>
                    <w:hideMark/>
                  </w:tcPr>
                  <w:p w14:paraId="216599A1" w14:textId="77777777" w:rsidR="00580D52" w:rsidRDefault="00580D52">
                    <w:pPr>
                      <w:pStyle w:val="Bibliography"/>
                      <w:rPr>
                        <w:noProof/>
                      </w:rPr>
                    </w:pPr>
                    <w:r>
                      <w:rPr>
                        <w:noProof/>
                      </w:rPr>
                      <w:t xml:space="preserve">[355] </w:t>
                    </w:r>
                  </w:p>
                </w:tc>
                <w:tc>
                  <w:tcPr>
                    <w:tcW w:w="4557" w:type="pct"/>
                    <w:hideMark/>
                  </w:tcPr>
                  <w:p w14:paraId="51C372A1" w14:textId="77777777" w:rsidR="00580D52" w:rsidRDefault="00580D52">
                    <w:pPr>
                      <w:pStyle w:val="Bibliography"/>
                      <w:rPr>
                        <w:noProof/>
                      </w:rPr>
                    </w:pPr>
                    <w:r>
                      <w:rPr>
                        <w:noProof/>
                      </w:rPr>
                      <w:t>HM Government, “CONTEST: the United Kingdom’s Strategy for Countering Terrorism,” July 2011. [Online]. Available: https://assets.publishing.service.gov.uk/media/5a79ac1ae5274a684690b404/strategy-contest.pdf. [Accessed 29 November 2023].</w:t>
                    </w:r>
                  </w:p>
                </w:tc>
              </w:tr>
              <w:tr w:rsidR="00580D52" w14:paraId="1984E7F4" w14:textId="77777777" w:rsidTr="004E0DA5">
                <w:trPr>
                  <w:divId w:val="615908393"/>
                  <w:tblCellSpacing w:w="15" w:type="dxa"/>
                </w:trPr>
                <w:tc>
                  <w:tcPr>
                    <w:tcW w:w="390" w:type="pct"/>
                    <w:hideMark/>
                  </w:tcPr>
                  <w:p w14:paraId="0184ADB5" w14:textId="77777777" w:rsidR="00580D52" w:rsidRDefault="00580D52">
                    <w:pPr>
                      <w:pStyle w:val="Bibliography"/>
                      <w:rPr>
                        <w:noProof/>
                      </w:rPr>
                    </w:pPr>
                    <w:r>
                      <w:rPr>
                        <w:noProof/>
                      </w:rPr>
                      <w:t xml:space="preserve">[356] </w:t>
                    </w:r>
                  </w:p>
                </w:tc>
                <w:tc>
                  <w:tcPr>
                    <w:tcW w:w="4557" w:type="pct"/>
                    <w:hideMark/>
                  </w:tcPr>
                  <w:p w14:paraId="5A08AA94" w14:textId="77777777" w:rsidR="00580D52" w:rsidRDefault="00580D52">
                    <w:pPr>
                      <w:pStyle w:val="Bibliography"/>
                      <w:rPr>
                        <w:noProof/>
                      </w:rPr>
                    </w:pPr>
                    <w:r>
                      <w:rPr>
                        <w:noProof/>
                      </w:rPr>
                      <w:t xml:space="preserve">R. A. Cundill, A Dictionary of Explosives, London: HMSO, 1895. </w:t>
                    </w:r>
                  </w:p>
                </w:tc>
              </w:tr>
              <w:tr w:rsidR="00580D52" w14:paraId="21D76F06" w14:textId="77777777" w:rsidTr="004E0DA5">
                <w:trPr>
                  <w:divId w:val="615908393"/>
                  <w:tblCellSpacing w:w="15" w:type="dxa"/>
                </w:trPr>
                <w:tc>
                  <w:tcPr>
                    <w:tcW w:w="390" w:type="pct"/>
                    <w:hideMark/>
                  </w:tcPr>
                  <w:p w14:paraId="1AC34812" w14:textId="77777777" w:rsidR="00580D52" w:rsidRDefault="00580D52">
                    <w:pPr>
                      <w:pStyle w:val="Bibliography"/>
                      <w:rPr>
                        <w:noProof/>
                      </w:rPr>
                    </w:pPr>
                    <w:r>
                      <w:rPr>
                        <w:noProof/>
                      </w:rPr>
                      <w:t xml:space="preserve">[357] </w:t>
                    </w:r>
                  </w:p>
                </w:tc>
                <w:tc>
                  <w:tcPr>
                    <w:tcW w:w="4557" w:type="pct"/>
                    <w:hideMark/>
                  </w:tcPr>
                  <w:p w14:paraId="50B09881" w14:textId="77777777" w:rsidR="00580D52" w:rsidRDefault="00580D52">
                    <w:pPr>
                      <w:pStyle w:val="Bibliography"/>
                      <w:rPr>
                        <w:noProof/>
                      </w:rPr>
                    </w:pPr>
                    <w:r>
                      <w:rPr>
                        <w:noProof/>
                      </w:rPr>
                      <w:t xml:space="preserve">A. R. Ramsey and C. H. Weston, A Manual on Explosives, London: George Routledge &amp; Sons, 1917. </w:t>
                    </w:r>
                  </w:p>
                </w:tc>
              </w:tr>
              <w:tr w:rsidR="00580D52" w14:paraId="4C11A39F" w14:textId="77777777" w:rsidTr="004E0DA5">
                <w:trPr>
                  <w:divId w:val="615908393"/>
                  <w:tblCellSpacing w:w="15" w:type="dxa"/>
                </w:trPr>
                <w:tc>
                  <w:tcPr>
                    <w:tcW w:w="390" w:type="pct"/>
                    <w:hideMark/>
                  </w:tcPr>
                  <w:p w14:paraId="60CAEAB5" w14:textId="77777777" w:rsidR="00580D52" w:rsidRDefault="00580D52">
                    <w:pPr>
                      <w:pStyle w:val="Bibliography"/>
                      <w:rPr>
                        <w:noProof/>
                      </w:rPr>
                    </w:pPr>
                    <w:r>
                      <w:rPr>
                        <w:noProof/>
                      </w:rPr>
                      <w:t xml:space="preserve">[358] </w:t>
                    </w:r>
                  </w:p>
                </w:tc>
                <w:tc>
                  <w:tcPr>
                    <w:tcW w:w="4557" w:type="pct"/>
                    <w:hideMark/>
                  </w:tcPr>
                  <w:p w14:paraId="639AFE10" w14:textId="77777777" w:rsidR="00580D52" w:rsidRDefault="00580D52">
                    <w:pPr>
                      <w:pStyle w:val="Bibliography"/>
                      <w:rPr>
                        <w:noProof/>
                      </w:rPr>
                    </w:pPr>
                    <w:r>
                      <w:rPr>
                        <w:noProof/>
                      </w:rPr>
                      <w:t xml:space="preserve">A. Noble, Artillety and Explosives, London: John Murray, 1906. </w:t>
                    </w:r>
                  </w:p>
                </w:tc>
              </w:tr>
              <w:tr w:rsidR="00580D52" w14:paraId="26D1A0F8" w14:textId="77777777" w:rsidTr="004E0DA5">
                <w:trPr>
                  <w:divId w:val="615908393"/>
                  <w:tblCellSpacing w:w="15" w:type="dxa"/>
                </w:trPr>
                <w:tc>
                  <w:tcPr>
                    <w:tcW w:w="390" w:type="pct"/>
                    <w:hideMark/>
                  </w:tcPr>
                  <w:p w14:paraId="5BBEF59C" w14:textId="77777777" w:rsidR="00580D52" w:rsidRDefault="00580D52">
                    <w:pPr>
                      <w:pStyle w:val="Bibliography"/>
                      <w:rPr>
                        <w:noProof/>
                      </w:rPr>
                    </w:pPr>
                    <w:r>
                      <w:rPr>
                        <w:noProof/>
                      </w:rPr>
                      <w:t xml:space="preserve">[359] </w:t>
                    </w:r>
                  </w:p>
                </w:tc>
                <w:tc>
                  <w:tcPr>
                    <w:tcW w:w="4557" w:type="pct"/>
                    <w:hideMark/>
                  </w:tcPr>
                  <w:p w14:paraId="47E13C43" w14:textId="77777777" w:rsidR="00580D52" w:rsidRDefault="00580D52">
                    <w:pPr>
                      <w:pStyle w:val="Bibliography"/>
                      <w:rPr>
                        <w:noProof/>
                      </w:rPr>
                    </w:pPr>
                    <w:r>
                      <w:rPr>
                        <w:noProof/>
                      </w:rPr>
                      <w:t xml:space="preserve">Ordnance Technical Intelligence Agency, Encyclopaedia of Explosives - A Compilation of Principal Explosives, Their Characteristics, Processes of Manufacture, and Uses, Durham: Ordnance Liaison Group - Durham, 1960. </w:t>
                    </w:r>
                  </w:p>
                </w:tc>
              </w:tr>
              <w:tr w:rsidR="00580D52" w14:paraId="2A500357" w14:textId="77777777" w:rsidTr="004E0DA5">
                <w:trPr>
                  <w:divId w:val="615908393"/>
                  <w:tblCellSpacing w:w="15" w:type="dxa"/>
                </w:trPr>
                <w:tc>
                  <w:tcPr>
                    <w:tcW w:w="390" w:type="pct"/>
                    <w:hideMark/>
                  </w:tcPr>
                  <w:p w14:paraId="531920A3" w14:textId="77777777" w:rsidR="00580D52" w:rsidRDefault="00580D52">
                    <w:pPr>
                      <w:pStyle w:val="Bibliography"/>
                      <w:rPr>
                        <w:noProof/>
                      </w:rPr>
                    </w:pPr>
                    <w:r>
                      <w:rPr>
                        <w:noProof/>
                      </w:rPr>
                      <w:t xml:space="preserve">[360] </w:t>
                    </w:r>
                  </w:p>
                </w:tc>
                <w:tc>
                  <w:tcPr>
                    <w:tcW w:w="4557" w:type="pct"/>
                    <w:hideMark/>
                  </w:tcPr>
                  <w:p w14:paraId="0605DF31" w14:textId="77777777" w:rsidR="00580D52" w:rsidRDefault="00580D52">
                    <w:pPr>
                      <w:pStyle w:val="Bibliography"/>
                      <w:rPr>
                        <w:noProof/>
                      </w:rPr>
                    </w:pPr>
                    <w:r>
                      <w:rPr>
                        <w:noProof/>
                      </w:rPr>
                      <w:t xml:space="preserve">A. Marshall, Dictionary of Explosives, Philadelphia: P. Blakiston's Son &amp; Co., 1920. </w:t>
                    </w:r>
                  </w:p>
                </w:tc>
              </w:tr>
              <w:tr w:rsidR="00580D52" w14:paraId="6BE43D61" w14:textId="77777777" w:rsidTr="004E0DA5">
                <w:trPr>
                  <w:divId w:val="615908393"/>
                  <w:tblCellSpacing w:w="15" w:type="dxa"/>
                </w:trPr>
                <w:tc>
                  <w:tcPr>
                    <w:tcW w:w="390" w:type="pct"/>
                    <w:hideMark/>
                  </w:tcPr>
                  <w:p w14:paraId="5A9CDE58" w14:textId="77777777" w:rsidR="00580D52" w:rsidRDefault="00580D52">
                    <w:pPr>
                      <w:pStyle w:val="Bibliography"/>
                      <w:rPr>
                        <w:noProof/>
                      </w:rPr>
                    </w:pPr>
                    <w:r>
                      <w:rPr>
                        <w:noProof/>
                      </w:rPr>
                      <w:t xml:space="preserve">[361] </w:t>
                    </w:r>
                  </w:p>
                </w:tc>
                <w:tc>
                  <w:tcPr>
                    <w:tcW w:w="4557" w:type="pct"/>
                    <w:hideMark/>
                  </w:tcPr>
                  <w:p w14:paraId="4F0AC995" w14:textId="77777777" w:rsidR="00580D52" w:rsidRDefault="00580D52">
                    <w:pPr>
                      <w:pStyle w:val="Bibliography"/>
                      <w:rPr>
                        <w:noProof/>
                      </w:rPr>
                    </w:pPr>
                    <w:r>
                      <w:rPr>
                        <w:noProof/>
                      </w:rPr>
                      <w:t xml:space="preserve">J. P. Wisser, Explosive Materials - The Phenomena and Theories of Explosion, New York: D. Van Nostrand Company, 1907. </w:t>
                    </w:r>
                  </w:p>
                </w:tc>
              </w:tr>
              <w:tr w:rsidR="00580D52" w14:paraId="264E6680" w14:textId="77777777" w:rsidTr="004E0DA5">
                <w:trPr>
                  <w:divId w:val="615908393"/>
                  <w:tblCellSpacing w:w="15" w:type="dxa"/>
                </w:trPr>
                <w:tc>
                  <w:tcPr>
                    <w:tcW w:w="390" w:type="pct"/>
                    <w:hideMark/>
                  </w:tcPr>
                  <w:p w14:paraId="2E13B3CA" w14:textId="77777777" w:rsidR="00580D52" w:rsidRDefault="00580D52">
                    <w:pPr>
                      <w:pStyle w:val="Bibliography"/>
                      <w:rPr>
                        <w:noProof/>
                      </w:rPr>
                    </w:pPr>
                    <w:r>
                      <w:rPr>
                        <w:noProof/>
                      </w:rPr>
                      <w:t xml:space="preserve">[362] </w:t>
                    </w:r>
                  </w:p>
                </w:tc>
                <w:tc>
                  <w:tcPr>
                    <w:tcW w:w="4557" w:type="pct"/>
                    <w:hideMark/>
                  </w:tcPr>
                  <w:p w14:paraId="44E52878" w14:textId="77777777" w:rsidR="00580D52" w:rsidRDefault="00580D52">
                    <w:pPr>
                      <w:pStyle w:val="Bibliography"/>
                      <w:rPr>
                        <w:noProof/>
                      </w:rPr>
                    </w:pPr>
                    <w:r>
                      <w:rPr>
                        <w:noProof/>
                      </w:rPr>
                      <w:t xml:space="preserve">E. De Barry Barnett, Explosives, New York: D. Van Nostrand Company, 1919. </w:t>
                    </w:r>
                  </w:p>
                </w:tc>
              </w:tr>
              <w:tr w:rsidR="00580D52" w14:paraId="1442AF4E" w14:textId="77777777" w:rsidTr="004E0DA5">
                <w:trPr>
                  <w:divId w:val="615908393"/>
                  <w:tblCellSpacing w:w="15" w:type="dxa"/>
                </w:trPr>
                <w:tc>
                  <w:tcPr>
                    <w:tcW w:w="390" w:type="pct"/>
                    <w:hideMark/>
                  </w:tcPr>
                  <w:p w14:paraId="28BF0D59" w14:textId="77777777" w:rsidR="00580D52" w:rsidRDefault="00580D52">
                    <w:pPr>
                      <w:pStyle w:val="Bibliography"/>
                      <w:rPr>
                        <w:noProof/>
                      </w:rPr>
                    </w:pPr>
                    <w:r>
                      <w:rPr>
                        <w:noProof/>
                      </w:rPr>
                      <w:t xml:space="preserve">[363] </w:t>
                    </w:r>
                  </w:p>
                </w:tc>
                <w:tc>
                  <w:tcPr>
                    <w:tcW w:w="4557" w:type="pct"/>
                    <w:hideMark/>
                  </w:tcPr>
                  <w:p w14:paraId="446FE8CC" w14:textId="77777777" w:rsidR="00580D52" w:rsidRDefault="00580D52">
                    <w:pPr>
                      <w:pStyle w:val="Bibliography"/>
                      <w:rPr>
                        <w:noProof/>
                      </w:rPr>
                    </w:pPr>
                    <w:r>
                      <w:rPr>
                        <w:noProof/>
                      </w:rPr>
                      <w:t xml:space="preserve">Picatinny Arsenal, Handbook of Foreign Explosives, Dover: U.S. Army Foreign Science and Technology Center, 1965. </w:t>
                    </w:r>
                  </w:p>
                </w:tc>
              </w:tr>
              <w:tr w:rsidR="00580D52" w14:paraId="40DE2AC6" w14:textId="77777777" w:rsidTr="004E0DA5">
                <w:trPr>
                  <w:divId w:val="615908393"/>
                  <w:tblCellSpacing w:w="15" w:type="dxa"/>
                </w:trPr>
                <w:tc>
                  <w:tcPr>
                    <w:tcW w:w="390" w:type="pct"/>
                    <w:hideMark/>
                  </w:tcPr>
                  <w:p w14:paraId="5D4C0AF7" w14:textId="77777777" w:rsidR="00580D52" w:rsidRDefault="00580D52">
                    <w:pPr>
                      <w:pStyle w:val="Bibliography"/>
                      <w:rPr>
                        <w:noProof/>
                      </w:rPr>
                    </w:pPr>
                    <w:r>
                      <w:rPr>
                        <w:noProof/>
                      </w:rPr>
                      <w:t xml:space="preserve">[364] </w:t>
                    </w:r>
                  </w:p>
                </w:tc>
                <w:tc>
                  <w:tcPr>
                    <w:tcW w:w="4557" w:type="pct"/>
                    <w:hideMark/>
                  </w:tcPr>
                  <w:p w14:paraId="494D9872" w14:textId="77777777" w:rsidR="00580D52" w:rsidRDefault="00580D52">
                    <w:pPr>
                      <w:pStyle w:val="Bibliography"/>
                      <w:rPr>
                        <w:noProof/>
                      </w:rPr>
                    </w:pPr>
                    <w:r>
                      <w:rPr>
                        <w:noProof/>
                      </w:rPr>
                      <w:t xml:space="preserve">S. Fordham, High Explosives and Propellants - Second Edition, Oxford: Pergamon Press, 1980. </w:t>
                    </w:r>
                  </w:p>
                </w:tc>
              </w:tr>
              <w:tr w:rsidR="00580D52" w14:paraId="2AC48167" w14:textId="77777777" w:rsidTr="004E0DA5">
                <w:trPr>
                  <w:divId w:val="615908393"/>
                  <w:tblCellSpacing w:w="15" w:type="dxa"/>
                </w:trPr>
                <w:tc>
                  <w:tcPr>
                    <w:tcW w:w="390" w:type="pct"/>
                    <w:hideMark/>
                  </w:tcPr>
                  <w:p w14:paraId="261BD435" w14:textId="77777777" w:rsidR="00580D52" w:rsidRDefault="00580D52">
                    <w:pPr>
                      <w:pStyle w:val="Bibliography"/>
                      <w:rPr>
                        <w:noProof/>
                      </w:rPr>
                    </w:pPr>
                    <w:r>
                      <w:rPr>
                        <w:noProof/>
                      </w:rPr>
                      <w:t xml:space="preserve">[365] </w:t>
                    </w:r>
                  </w:p>
                </w:tc>
                <w:tc>
                  <w:tcPr>
                    <w:tcW w:w="4557" w:type="pct"/>
                    <w:hideMark/>
                  </w:tcPr>
                  <w:p w14:paraId="14A8CCC6" w14:textId="77777777" w:rsidR="00580D52" w:rsidRDefault="00580D52">
                    <w:pPr>
                      <w:pStyle w:val="Bibliography"/>
                      <w:rPr>
                        <w:noProof/>
                      </w:rPr>
                    </w:pPr>
                    <w:r>
                      <w:rPr>
                        <w:noProof/>
                      </w:rPr>
                      <w:t xml:space="preserve">W. R. Quinan, High Explosives, London: Sir Isaac Pitman &amp; Sons Ltd, 1912. </w:t>
                    </w:r>
                  </w:p>
                </w:tc>
              </w:tr>
              <w:tr w:rsidR="00580D52" w14:paraId="4AFDF4DA" w14:textId="77777777" w:rsidTr="004E0DA5">
                <w:trPr>
                  <w:divId w:val="615908393"/>
                  <w:tblCellSpacing w:w="15" w:type="dxa"/>
                </w:trPr>
                <w:tc>
                  <w:tcPr>
                    <w:tcW w:w="390" w:type="pct"/>
                    <w:hideMark/>
                  </w:tcPr>
                  <w:p w14:paraId="4FA50C1B" w14:textId="77777777" w:rsidR="00580D52" w:rsidRDefault="00580D52">
                    <w:pPr>
                      <w:pStyle w:val="Bibliography"/>
                      <w:rPr>
                        <w:noProof/>
                      </w:rPr>
                    </w:pPr>
                    <w:r>
                      <w:rPr>
                        <w:noProof/>
                      </w:rPr>
                      <w:t xml:space="preserve">[366] </w:t>
                    </w:r>
                  </w:p>
                </w:tc>
                <w:tc>
                  <w:tcPr>
                    <w:tcW w:w="4557" w:type="pct"/>
                    <w:hideMark/>
                  </w:tcPr>
                  <w:p w14:paraId="09CE50C9" w14:textId="77777777" w:rsidR="00580D52" w:rsidRDefault="00580D52">
                    <w:pPr>
                      <w:pStyle w:val="Bibliography"/>
                      <w:rPr>
                        <w:noProof/>
                      </w:rPr>
                    </w:pPr>
                    <w:r>
                      <w:rPr>
                        <w:noProof/>
                      </w:rPr>
                      <w:t xml:space="preserve">J. Bebie, Manual of Explosives, Military Pyrotechnics and Chemical Warfare Agents - Composition, Properties, uses., New York: The MacMillan Company, 1943. </w:t>
                    </w:r>
                  </w:p>
                </w:tc>
              </w:tr>
              <w:tr w:rsidR="00580D52" w14:paraId="70CBA1C1" w14:textId="77777777" w:rsidTr="004E0DA5">
                <w:trPr>
                  <w:divId w:val="615908393"/>
                  <w:tblCellSpacing w:w="15" w:type="dxa"/>
                </w:trPr>
                <w:tc>
                  <w:tcPr>
                    <w:tcW w:w="390" w:type="pct"/>
                    <w:hideMark/>
                  </w:tcPr>
                  <w:p w14:paraId="0BA73421" w14:textId="77777777" w:rsidR="00580D52" w:rsidRDefault="00580D52">
                    <w:pPr>
                      <w:pStyle w:val="Bibliography"/>
                      <w:rPr>
                        <w:noProof/>
                      </w:rPr>
                    </w:pPr>
                    <w:r>
                      <w:rPr>
                        <w:noProof/>
                      </w:rPr>
                      <w:t xml:space="preserve">[367] </w:t>
                    </w:r>
                  </w:p>
                </w:tc>
                <w:tc>
                  <w:tcPr>
                    <w:tcW w:w="4557" w:type="pct"/>
                    <w:hideMark/>
                  </w:tcPr>
                  <w:p w14:paraId="28877CCE" w14:textId="77777777" w:rsidR="00580D52" w:rsidRDefault="00580D52">
                    <w:pPr>
                      <w:pStyle w:val="Bibliography"/>
                      <w:rPr>
                        <w:noProof/>
                      </w:rPr>
                    </w:pPr>
                    <w:r>
                      <w:rPr>
                        <w:noProof/>
                      </w:rPr>
                      <w:t xml:space="preserve">Engineering Design Handbook - Explosives Series - Properties of Explosives of Military Interest, Washington D.C.: Headquarters, U.S. Army Materiel Command, 1971. </w:t>
                    </w:r>
                  </w:p>
                </w:tc>
              </w:tr>
              <w:tr w:rsidR="00580D52" w14:paraId="717C3C7D" w14:textId="77777777" w:rsidTr="004E0DA5">
                <w:trPr>
                  <w:divId w:val="615908393"/>
                  <w:tblCellSpacing w:w="15" w:type="dxa"/>
                </w:trPr>
                <w:tc>
                  <w:tcPr>
                    <w:tcW w:w="390" w:type="pct"/>
                    <w:hideMark/>
                  </w:tcPr>
                  <w:p w14:paraId="4F096EC9" w14:textId="77777777" w:rsidR="00580D52" w:rsidRDefault="00580D52">
                    <w:pPr>
                      <w:pStyle w:val="Bibliography"/>
                      <w:rPr>
                        <w:noProof/>
                      </w:rPr>
                    </w:pPr>
                    <w:r>
                      <w:rPr>
                        <w:noProof/>
                      </w:rPr>
                      <w:t xml:space="preserve">[368] </w:t>
                    </w:r>
                  </w:p>
                </w:tc>
                <w:tc>
                  <w:tcPr>
                    <w:tcW w:w="4557" w:type="pct"/>
                    <w:hideMark/>
                  </w:tcPr>
                  <w:p w14:paraId="37EBF0A8" w14:textId="77777777" w:rsidR="00580D52" w:rsidRDefault="00580D52">
                    <w:pPr>
                      <w:pStyle w:val="Bibliography"/>
                      <w:rPr>
                        <w:noProof/>
                      </w:rPr>
                    </w:pPr>
                    <w:r>
                      <w:rPr>
                        <w:noProof/>
                      </w:rPr>
                      <w:t xml:space="preserve">Du Pont, High Explosives - Manufacture, Handling and Use, Wilmington: E.I. Du Pont De Nemours &amp; Company, 1915. </w:t>
                    </w:r>
                  </w:p>
                </w:tc>
              </w:tr>
              <w:tr w:rsidR="00580D52" w14:paraId="3DA3E509" w14:textId="77777777" w:rsidTr="004E0DA5">
                <w:trPr>
                  <w:divId w:val="615908393"/>
                  <w:tblCellSpacing w:w="15" w:type="dxa"/>
                </w:trPr>
                <w:tc>
                  <w:tcPr>
                    <w:tcW w:w="390" w:type="pct"/>
                    <w:hideMark/>
                  </w:tcPr>
                  <w:p w14:paraId="462970FC" w14:textId="77777777" w:rsidR="00580D52" w:rsidRDefault="00580D52">
                    <w:pPr>
                      <w:pStyle w:val="Bibliography"/>
                      <w:rPr>
                        <w:noProof/>
                      </w:rPr>
                    </w:pPr>
                    <w:r>
                      <w:rPr>
                        <w:noProof/>
                      </w:rPr>
                      <w:t xml:space="preserve">[369] </w:t>
                    </w:r>
                  </w:p>
                </w:tc>
                <w:tc>
                  <w:tcPr>
                    <w:tcW w:w="4557" w:type="pct"/>
                    <w:hideMark/>
                  </w:tcPr>
                  <w:p w14:paraId="3EE04AD7" w14:textId="77777777" w:rsidR="00580D52" w:rsidRDefault="00580D52">
                    <w:pPr>
                      <w:pStyle w:val="Bibliography"/>
                      <w:rPr>
                        <w:noProof/>
                      </w:rPr>
                    </w:pPr>
                    <w:r>
                      <w:rPr>
                        <w:noProof/>
                      </w:rPr>
                      <w:t xml:space="preserve">J. R. Kelso and J. Choromokos, “Ammonium Nitrate/Fuel Oil Explosives,” </w:t>
                    </w:r>
                    <w:r>
                      <w:rPr>
                        <w:i/>
                        <w:iCs/>
                        <w:noProof/>
                      </w:rPr>
                      <w:t xml:space="preserve">Military Engineering, </w:t>
                    </w:r>
                    <w:r>
                      <w:rPr>
                        <w:noProof/>
                      </w:rPr>
                      <w:t xml:space="preserve">vol. 65, pp. 177 - 180, 1973. </w:t>
                    </w:r>
                  </w:p>
                </w:tc>
              </w:tr>
              <w:tr w:rsidR="00580D52" w14:paraId="7919B6F9" w14:textId="77777777" w:rsidTr="004E0DA5">
                <w:trPr>
                  <w:divId w:val="615908393"/>
                  <w:tblCellSpacing w:w="15" w:type="dxa"/>
                </w:trPr>
                <w:tc>
                  <w:tcPr>
                    <w:tcW w:w="390" w:type="pct"/>
                    <w:hideMark/>
                  </w:tcPr>
                  <w:p w14:paraId="53965652" w14:textId="77777777" w:rsidR="00580D52" w:rsidRDefault="00580D52">
                    <w:pPr>
                      <w:pStyle w:val="Bibliography"/>
                      <w:rPr>
                        <w:noProof/>
                      </w:rPr>
                    </w:pPr>
                    <w:r>
                      <w:rPr>
                        <w:noProof/>
                      </w:rPr>
                      <w:t xml:space="preserve">[370] </w:t>
                    </w:r>
                  </w:p>
                </w:tc>
                <w:tc>
                  <w:tcPr>
                    <w:tcW w:w="4557" w:type="pct"/>
                    <w:hideMark/>
                  </w:tcPr>
                  <w:p w14:paraId="497A6FA4" w14:textId="77777777" w:rsidR="00580D52" w:rsidRDefault="00580D52">
                    <w:pPr>
                      <w:pStyle w:val="Bibliography"/>
                      <w:rPr>
                        <w:noProof/>
                      </w:rPr>
                    </w:pPr>
                    <w:r>
                      <w:rPr>
                        <w:noProof/>
                      </w:rPr>
                      <w:t xml:space="preserve">T. N. Moorthy, M. H. Yaacob, R. Vicente, M. T. Mansor and S. Nagah, “A study into the relationship between crater parameters and quantities of explosives in the scenes of IED explosions,” </w:t>
                    </w:r>
                    <w:r>
                      <w:rPr>
                        <w:i/>
                        <w:iCs/>
                        <w:noProof/>
                      </w:rPr>
                      <w:t xml:space="preserve">Malaysian Journal of Forensic Science, </w:t>
                    </w:r>
                    <w:r>
                      <w:rPr>
                        <w:noProof/>
                      </w:rPr>
                      <w:t xml:space="preserve">vol. 5, no. 1, pp. 17 - 25, 2014. </w:t>
                    </w:r>
                  </w:p>
                </w:tc>
              </w:tr>
              <w:tr w:rsidR="00580D52" w14:paraId="4EA31C24" w14:textId="77777777" w:rsidTr="004E0DA5">
                <w:trPr>
                  <w:divId w:val="615908393"/>
                  <w:tblCellSpacing w:w="15" w:type="dxa"/>
                </w:trPr>
                <w:tc>
                  <w:tcPr>
                    <w:tcW w:w="390" w:type="pct"/>
                    <w:hideMark/>
                  </w:tcPr>
                  <w:p w14:paraId="6A8D6AD6" w14:textId="77777777" w:rsidR="00580D52" w:rsidRDefault="00580D52">
                    <w:pPr>
                      <w:pStyle w:val="Bibliography"/>
                      <w:rPr>
                        <w:noProof/>
                      </w:rPr>
                    </w:pPr>
                    <w:r>
                      <w:rPr>
                        <w:noProof/>
                      </w:rPr>
                      <w:t xml:space="preserve">[371] </w:t>
                    </w:r>
                  </w:p>
                </w:tc>
                <w:tc>
                  <w:tcPr>
                    <w:tcW w:w="4557" w:type="pct"/>
                    <w:hideMark/>
                  </w:tcPr>
                  <w:p w14:paraId="4E4881A9" w14:textId="77777777" w:rsidR="00580D52" w:rsidRDefault="00580D52">
                    <w:pPr>
                      <w:pStyle w:val="Bibliography"/>
                      <w:rPr>
                        <w:noProof/>
                      </w:rPr>
                    </w:pPr>
                    <w:r>
                      <w:rPr>
                        <w:noProof/>
                      </w:rPr>
                      <w:t>A. D. Rook Jr, B. L. Carnes and L. K. Davis, “Cratering by Explosions: A Compendium and an Analysis,” Office, Chief of Engineers, U.S. Army, Vicksburg, 1974.</w:t>
                    </w:r>
                  </w:p>
                </w:tc>
              </w:tr>
              <w:tr w:rsidR="00580D52" w14:paraId="130E2F3C" w14:textId="77777777" w:rsidTr="004E0DA5">
                <w:trPr>
                  <w:divId w:val="615908393"/>
                  <w:tblCellSpacing w:w="15" w:type="dxa"/>
                </w:trPr>
                <w:tc>
                  <w:tcPr>
                    <w:tcW w:w="390" w:type="pct"/>
                    <w:hideMark/>
                  </w:tcPr>
                  <w:p w14:paraId="627B728F" w14:textId="77777777" w:rsidR="00580D52" w:rsidRDefault="00580D52">
                    <w:pPr>
                      <w:pStyle w:val="Bibliography"/>
                      <w:rPr>
                        <w:noProof/>
                      </w:rPr>
                    </w:pPr>
                    <w:r>
                      <w:rPr>
                        <w:noProof/>
                      </w:rPr>
                      <w:t xml:space="preserve">[372] </w:t>
                    </w:r>
                  </w:p>
                </w:tc>
                <w:tc>
                  <w:tcPr>
                    <w:tcW w:w="4557" w:type="pct"/>
                    <w:hideMark/>
                  </w:tcPr>
                  <w:p w14:paraId="34E6BDDA" w14:textId="77777777" w:rsidR="00580D52" w:rsidRDefault="00580D52">
                    <w:pPr>
                      <w:pStyle w:val="Bibliography"/>
                      <w:rPr>
                        <w:noProof/>
                      </w:rPr>
                    </w:pPr>
                    <w:r>
                      <w:rPr>
                        <w:noProof/>
                      </w:rPr>
                      <w:t xml:space="preserve">J. E. Payne, W. S. Myers, J. Q. Ehrgott, D. D. Rickmann, C. D. Thomas and J. E. Windham, “nvestigation of relationships between soil type and condition and crater size for shallow-buried explosive charges,” </w:t>
                    </w:r>
                    <w:r>
                      <w:rPr>
                        <w:i/>
                        <w:iCs/>
                        <w:noProof/>
                      </w:rPr>
                      <w:t xml:space="preserve">International Journal of Protective Structures, </w:t>
                    </w:r>
                    <w:r>
                      <w:rPr>
                        <w:noProof/>
                      </w:rPr>
                      <w:t xml:space="preserve">vol. 10, no. 2, pp. 135 - 153, 2019. </w:t>
                    </w:r>
                  </w:p>
                </w:tc>
              </w:tr>
              <w:tr w:rsidR="00580D52" w14:paraId="5B9B2D05" w14:textId="77777777" w:rsidTr="004E0DA5">
                <w:trPr>
                  <w:divId w:val="615908393"/>
                  <w:tblCellSpacing w:w="15" w:type="dxa"/>
                </w:trPr>
                <w:tc>
                  <w:tcPr>
                    <w:tcW w:w="390" w:type="pct"/>
                    <w:hideMark/>
                  </w:tcPr>
                  <w:p w14:paraId="2236DEE0" w14:textId="77777777" w:rsidR="00580D52" w:rsidRDefault="00580D52">
                    <w:pPr>
                      <w:pStyle w:val="Bibliography"/>
                      <w:rPr>
                        <w:noProof/>
                      </w:rPr>
                    </w:pPr>
                    <w:r>
                      <w:rPr>
                        <w:noProof/>
                      </w:rPr>
                      <w:t xml:space="preserve">[373] </w:t>
                    </w:r>
                  </w:p>
                </w:tc>
                <w:tc>
                  <w:tcPr>
                    <w:tcW w:w="4557" w:type="pct"/>
                    <w:hideMark/>
                  </w:tcPr>
                  <w:p w14:paraId="2E10F531" w14:textId="77777777" w:rsidR="00580D52" w:rsidRDefault="00580D52">
                    <w:pPr>
                      <w:pStyle w:val="Bibliography"/>
                      <w:rPr>
                        <w:noProof/>
                      </w:rPr>
                    </w:pPr>
                    <w:r>
                      <w:rPr>
                        <w:noProof/>
                      </w:rPr>
                      <w:t xml:space="preserve">V. Karlos and G. Solomos, Calculation of Blast Loads for Application to Structural Components, Luxembourg: European Commission, 2013. </w:t>
                    </w:r>
                  </w:p>
                </w:tc>
              </w:tr>
              <w:tr w:rsidR="00580D52" w14:paraId="5595D9BF" w14:textId="77777777" w:rsidTr="004E0DA5">
                <w:trPr>
                  <w:divId w:val="615908393"/>
                  <w:tblCellSpacing w:w="15" w:type="dxa"/>
                </w:trPr>
                <w:tc>
                  <w:tcPr>
                    <w:tcW w:w="390" w:type="pct"/>
                    <w:hideMark/>
                  </w:tcPr>
                  <w:p w14:paraId="6B1AF8F2" w14:textId="77777777" w:rsidR="00580D52" w:rsidRDefault="00580D52">
                    <w:pPr>
                      <w:pStyle w:val="Bibliography"/>
                      <w:rPr>
                        <w:noProof/>
                      </w:rPr>
                    </w:pPr>
                    <w:r>
                      <w:rPr>
                        <w:noProof/>
                      </w:rPr>
                      <w:t xml:space="preserve">[374] </w:t>
                    </w:r>
                  </w:p>
                </w:tc>
                <w:tc>
                  <w:tcPr>
                    <w:tcW w:w="4557" w:type="pct"/>
                    <w:hideMark/>
                  </w:tcPr>
                  <w:p w14:paraId="04CD5DD8" w14:textId="77777777" w:rsidR="00580D52" w:rsidRDefault="00580D52">
                    <w:pPr>
                      <w:pStyle w:val="Bibliography"/>
                      <w:rPr>
                        <w:noProof/>
                      </w:rPr>
                    </w:pPr>
                    <w:r>
                      <w:rPr>
                        <w:noProof/>
                      </w:rPr>
                      <w:t xml:space="preserve">J. Mandal, M. D. Goel and A. K. Agarwal, “Surface and Buried Explosions: An Explorative Review with Recent Advances,” </w:t>
                    </w:r>
                    <w:r>
                      <w:rPr>
                        <w:i/>
                        <w:iCs/>
                        <w:noProof/>
                      </w:rPr>
                      <w:t xml:space="preserve">Archives of Computational Methods in Engineering, </w:t>
                    </w:r>
                    <w:r>
                      <w:rPr>
                        <w:noProof/>
                      </w:rPr>
                      <w:t xml:space="preserve">vol. 28, pp. 4815 - 4835, 2021. </w:t>
                    </w:r>
                  </w:p>
                </w:tc>
              </w:tr>
              <w:tr w:rsidR="00580D52" w14:paraId="2DD88F29" w14:textId="77777777" w:rsidTr="004E0DA5">
                <w:trPr>
                  <w:divId w:val="615908393"/>
                  <w:tblCellSpacing w:w="15" w:type="dxa"/>
                </w:trPr>
                <w:tc>
                  <w:tcPr>
                    <w:tcW w:w="390" w:type="pct"/>
                    <w:hideMark/>
                  </w:tcPr>
                  <w:p w14:paraId="70CF49A7" w14:textId="77777777" w:rsidR="00580D52" w:rsidRDefault="00580D52">
                    <w:pPr>
                      <w:pStyle w:val="Bibliography"/>
                      <w:rPr>
                        <w:noProof/>
                      </w:rPr>
                    </w:pPr>
                    <w:r>
                      <w:rPr>
                        <w:noProof/>
                      </w:rPr>
                      <w:t xml:space="preserve">[375] </w:t>
                    </w:r>
                  </w:p>
                </w:tc>
                <w:tc>
                  <w:tcPr>
                    <w:tcW w:w="4557" w:type="pct"/>
                    <w:hideMark/>
                  </w:tcPr>
                  <w:p w14:paraId="5B4980A1" w14:textId="77777777" w:rsidR="00580D52" w:rsidRDefault="00580D52">
                    <w:pPr>
                      <w:pStyle w:val="Bibliography"/>
                      <w:rPr>
                        <w:noProof/>
                      </w:rPr>
                    </w:pPr>
                    <w:r>
                      <w:rPr>
                        <w:noProof/>
                      </w:rPr>
                      <w:t xml:space="preserve">A. J. Chabai, “On Scaling Dimensions of Craters Produced by Buried Explosives,” </w:t>
                    </w:r>
                    <w:r>
                      <w:rPr>
                        <w:i/>
                        <w:iCs/>
                        <w:noProof/>
                      </w:rPr>
                      <w:t xml:space="preserve">J. Geophys. Res., </w:t>
                    </w:r>
                    <w:r>
                      <w:rPr>
                        <w:noProof/>
                      </w:rPr>
                      <w:t xml:space="preserve">vol. 70, pp. 5075 - 5098, 1965. </w:t>
                    </w:r>
                  </w:p>
                </w:tc>
              </w:tr>
              <w:tr w:rsidR="00580D52" w14:paraId="3314579C" w14:textId="77777777" w:rsidTr="004E0DA5">
                <w:trPr>
                  <w:divId w:val="615908393"/>
                  <w:tblCellSpacing w:w="15" w:type="dxa"/>
                </w:trPr>
                <w:tc>
                  <w:tcPr>
                    <w:tcW w:w="390" w:type="pct"/>
                    <w:hideMark/>
                  </w:tcPr>
                  <w:p w14:paraId="67F8D63C" w14:textId="77777777" w:rsidR="00580D52" w:rsidRDefault="00580D52">
                    <w:pPr>
                      <w:pStyle w:val="Bibliography"/>
                      <w:rPr>
                        <w:noProof/>
                      </w:rPr>
                    </w:pPr>
                    <w:r>
                      <w:rPr>
                        <w:noProof/>
                      </w:rPr>
                      <w:t xml:space="preserve">[376] </w:t>
                    </w:r>
                  </w:p>
                </w:tc>
                <w:tc>
                  <w:tcPr>
                    <w:tcW w:w="4557" w:type="pct"/>
                    <w:hideMark/>
                  </w:tcPr>
                  <w:p w14:paraId="503F9A6E" w14:textId="77777777" w:rsidR="00580D52" w:rsidRDefault="00580D52">
                    <w:pPr>
                      <w:pStyle w:val="Bibliography"/>
                      <w:rPr>
                        <w:noProof/>
                      </w:rPr>
                    </w:pPr>
                    <w:r>
                      <w:rPr>
                        <w:noProof/>
                      </w:rPr>
                      <w:t xml:space="preserve">P. S. Westine, “Explosive Cratering,” </w:t>
                    </w:r>
                    <w:r>
                      <w:rPr>
                        <w:i/>
                        <w:iCs/>
                        <w:noProof/>
                      </w:rPr>
                      <w:t xml:space="preserve">Journal of Terramechanics, </w:t>
                    </w:r>
                    <w:r>
                      <w:rPr>
                        <w:noProof/>
                      </w:rPr>
                      <w:t xml:space="preserve">vol. 7, no. 2, pp. 9 - 19, 1970. </w:t>
                    </w:r>
                  </w:p>
                </w:tc>
              </w:tr>
              <w:tr w:rsidR="00580D52" w14:paraId="2F87E564" w14:textId="77777777" w:rsidTr="004E0DA5">
                <w:trPr>
                  <w:divId w:val="615908393"/>
                  <w:tblCellSpacing w:w="15" w:type="dxa"/>
                </w:trPr>
                <w:tc>
                  <w:tcPr>
                    <w:tcW w:w="390" w:type="pct"/>
                    <w:hideMark/>
                  </w:tcPr>
                  <w:p w14:paraId="2E71D9DC" w14:textId="77777777" w:rsidR="00580D52" w:rsidRDefault="00580D52">
                    <w:pPr>
                      <w:pStyle w:val="Bibliography"/>
                      <w:rPr>
                        <w:noProof/>
                      </w:rPr>
                    </w:pPr>
                    <w:r>
                      <w:rPr>
                        <w:noProof/>
                      </w:rPr>
                      <w:t xml:space="preserve">[377] </w:t>
                    </w:r>
                  </w:p>
                </w:tc>
                <w:tc>
                  <w:tcPr>
                    <w:tcW w:w="4557" w:type="pct"/>
                    <w:hideMark/>
                  </w:tcPr>
                  <w:p w14:paraId="60BF8CC2" w14:textId="77777777" w:rsidR="00580D52" w:rsidRDefault="00580D52">
                    <w:pPr>
                      <w:pStyle w:val="Bibliography"/>
                      <w:rPr>
                        <w:noProof/>
                      </w:rPr>
                    </w:pPr>
                    <w:r>
                      <w:rPr>
                        <w:noProof/>
                      </w:rPr>
                      <w:t xml:space="preserve">W. E. Baker, P. S. Westine and F. T. Dodge, “4 - Scaling of Air Blast Waves,” </w:t>
                    </w:r>
                    <w:r>
                      <w:rPr>
                        <w:i/>
                        <w:iCs/>
                        <w:noProof/>
                      </w:rPr>
                      <w:t xml:space="preserve">Fundamental Stidues in Engineering, </w:t>
                    </w:r>
                    <w:r>
                      <w:rPr>
                        <w:noProof/>
                      </w:rPr>
                      <w:t xml:space="preserve">vol. 12, pp. 49 - 69, 1991. </w:t>
                    </w:r>
                  </w:p>
                </w:tc>
              </w:tr>
              <w:tr w:rsidR="00580D52" w14:paraId="3EBFFBDB" w14:textId="77777777" w:rsidTr="004E0DA5">
                <w:trPr>
                  <w:divId w:val="615908393"/>
                  <w:tblCellSpacing w:w="15" w:type="dxa"/>
                </w:trPr>
                <w:tc>
                  <w:tcPr>
                    <w:tcW w:w="390" w:type="pct"/>
                    <w:hideMark/>
                  </w:tcPr>
                  <w:p w14:paraId="0B77EAEC" w14:textId="77777777" w:rsidR="00580D52" w:rsidRDefault="00580D52">
                    <w:pPr>
                      <w:pStyle w:val="Bibliography"/>
                      <w:rPr>
                        <w:noProof/>
                      </w:rPr>
                    </w:pPr>
                    <w:r>
                      <w:rPr>
                        <w:noProof/>
                      </w:rPr>
                      <w:t xml:space="preserve">[378] </w:t>
                    </w:r>
                  </w:p>
                </w:tc>
                <w:tc>
                  <w:tcPr>
                    <w:tcW w:w="4557" w:type="pct"/>
                    <w:hideMark/>
                  </w:tcPr>
                  <w:p w14:paraId="127C1F0D" w14:textId="77777777" w:rsidR="00580D52" w:rsidRDefault="00580D52">
                    <w:pPr>
                      <w:pStyle w:val="Bibliography"/>
                      <w:rPr>
                        <w:noProof/>
                      </w:rPr>
                    </w:pPr>
                    <w:r>
                      <w:rPr>
                        <w:noProof/>
                      </w:rPr>
                      <w:t xml:space="preserve">D. Ambrosini and B. Luccioni, “Effects of underground explosions on soil and structures,” </w:t>
                    </w:r>
                    <w:r>
                      <w:rPr>
                        <w:i/>
                        <w:iCs/>
                        <w:noProof/>
                      </w:rPr>
                      <w:t xml:space="preserve">Underground Space, </w:t>
                    </w:r>
                    <w:r>
                      <w:rPr>
                        <w:noProof/>
                      </w:rPr>
                      <w:t xml:space="preserve">vol. 5, pp. 324 - 338, 2020. </w:t>
                    </w:r>
                  </w:p>
                </w:tc>
              </w:tr>
              <w:tr w:rsidR="00580D52" w14:paraId="4C5FA416" w14:textId="77777777" w:rsidTr="004E0DA5">
                <w:trPr>
                  <w:divId w:val="615908393"/>
                  <w:tblCellSpacing w:w="15" w:type="dxa"/>
                </w:trPr>
                <w:tc>
                  <w:tcPr>
                    <w:tcW w:w="390" w:type="pct"/>
                    <w:hideMark/>
                  </w:tcPr>
                  <w:p w14:paraId="662DDAFF" w14:textId="77777777" w:rsidR="00580D52" w:rsidRDefault="00580D52">
                    <w:pPr>
                      <w:pStyle w:val="Bibliography"/>
                      <w:rPr>
                        <w:noProof/>
                      </w:rPr>
                    </w:pPr>
                    <w:r>
                      <w:rPr>
                        <w:noProof/>
                      </w:rPr>
                      <w:t xml:space="preserve">[379] </w:t>
                    </w:r>
                  </w:p>
                </w:tc>
                <w:tc>
                  <w:tcPr>
                    <w:tcW w:w="4557" w:type="pct"/>
                    <w:hideMark/>
                  </w:tcPr>
                  <w:p w14:paraId="08374BB2" w14:textId="77777777" w:rsidR="00580D52" w:rsidRDefault="00580D52">
                    <w:pPr>
                      <w:pStyle w:val="Bibliography"/>
                      <w:rPr>
                        <w:noProof/>
                      </w:rPr>
                    </w:pPr>
                    <w:r>
                      <w:rPr>
                        <w:noProof/>
                      </w:rPr>
                      <w:t xml:space="preserve">D. E. Carlucci and S. S. Jacobson, Ballistics - Theory and Design of Guns and Ammunition, Boca Raton: CRC Press, 2008. </w:t>
                    </w:r>
                  </w:p>
                </w:tc>
              </w:tr>
              <w:tr w:rsidR="00580D52" w14:paraId="3CB824B0" w14:textId="77777777" w:rsidTr="004E0DA5">
                <w:trPr>
                  <w:divId w:val="615908393"/>
                  <w:tblCellSpacing w:w="15" w:type="dxa"/>
                </w:trPr>
                <w:tc>
                  <w:tcPr>
                    <w:tcW w:w="390" w:type="pct"/>
                    <w:hideMark/>
                  </w:tcPr>
                  <w:p w14:paraId="0C26B138" w14:textId="77777777" w:rsidR="00580D52" w:rsidRDefault="00580D52">
                    <w:pPr>
                      <w:pStyle w:val="Bibliography"/>
                      <w:rPr>
                        <w:noProof/>
                      </w:rPr>
                    </w:pPr>
                    <w:r>
                      <w:rPr>
                        <w:noProof/>
                      </w:rPr>
                      <w:t xml:space="preserve">[380] </w:t>
                    </w:r>
                  </w:p>
                </w:tc>
                <w:tc>
                  <w:tcPr>
                    <w:tcW w:w="4557" w:type="pct"/>
                    <w:hideMark/>
                  </w:tcPr>
                  <w:p w14:paraId="436960EC" w14:textId="77777777" w:rsidR="00580D52" w:rsidRDefault="00580D52">
                    <w:pPr>
                      <w:pStyle w:val="Bibliography"/>
                      <w:rPr>
                        <w:noProof/>
                      </w:rPr>
                    </w:pPr>
                    <w:r>
                      <w:rPr>
                        <w:noProof/>
                      </w:rPr>
                      <w:t>Consumer Protection Act 1987, “The Cosmetic Products (Safety) (Amendment) Regulations 2012,” Consumer Protection Act 1987, 31 October 2012. [Online]. Available: https://www.legislation.gov.uk/uksi/2012/2263/schedule/made?view=plain. [Accessed 2 September 2023].</w:t>
                    </w:r>
                  </w:p>
                </w:tc>
              </w:tr>
              <w:tr w:rsidR="00580D52" w14:paraId="6B845CF4" w14:textId="77777777" w:rsidTr="004E0DA5">
                <w:trPr>
                  <w:divId w:val="615908393"/>
                  <w:tblCellSpacing w:w="15" w:type="dxa"/>
                </w:trPr>
                <w:tc>
                  <w:tcPr>
                    <w:tcW w:w="390" w:type="pct"/>
                    <w:hideMark/>
                  </w:tcPr>
                  <w:p w14:paraId="7F643D70" w14:textId="77777777" w:rsidR="00580D52" w:rsidRDefault="00580D52">
                    <w:pPr>
                      <w:pStyle w:val="Bibliography"/>
                      <w:rPr>
                        <w:noProof/>
                      </w:rPr>
                    </w:pPr>
                    <w:r>
                      <w:rPr>
                        <w:noProof/>
                      </w:rPr>
                      <w:t xml:space="preserve">[381] </w:t>
                    </w:r>
                  </w:p>
                </w:tc>
                <w:tc>
                  <w:tcPr>
                    <w:tcW w:w="4557" w:type="pct"/>
                    <w:hideMark/>
                  </w:tcPr>
                  <w:p w14:paraId="4395F928" w14:textId="77777777" w:rsidR="00580D52" w:rsidRDefault="00580D52">
                    <w:pPr>
                      <w:pStyle w:val="Bibliography"/>
                      <w:rPr>
                        <w:noProof/>
                      </w:rPr>
                    </w:pPr>
                    <w:r>
                      <w:rPr>
                        <w:noProof/>
                      </w:rPr>
                      <w:t>“Counter Improvised Explosive Device Capability,” Cranfield University, 4 January 2023. [Online]. Available: https://www.cranfield.ac.uk/courses/short/defence-and-security/counter-improvised-explosive-device-capability. [Accessed 2 September 2023].</w:t>
                    </w:r>
                  </w:p>
                </w:tc>
              </w:tr>
              <w:tr w:rsidR="00580D52" w14:paraId="3388E060" w14:textId="77777777" w:rsidTr="004E0DA5">
                <w:trPr>
                  <w:divId w:val="615908393"/>
                  <w:tblCellSpacing w:w="15" w:type="dxa"/>
                </w:trPr>
                <w:tc>
                  <w:tcPr>
                    <w:tcW w:w="390" w:type="pct"/>
                    <w:hideMark/>
                  </w:tcPr>
                  <w:p w14:paraId="4FEEEC48" w14:textId="77777777" w:rsidR="00580D52" w:rsidRDefault="00580D52">
                    <w:pPr>
                      <w:pStyle w:val="Bibliography"/>
                      <w:rPr>
                        <w:noProof/>
                      </w:rPr>
                    </w:pPr>
                    <w:r>
                      <w:rPr>
                        <w:noProof/>
                      </w:rPr>
                      <w:t xml:space="preserve">[382] </w:t>
                    </w:r>
                  </w:p>
                </w:tc>
                <w:tc>
                  <w:tcPr>
                    <w:tcW w:w="4557" w:type="pct"/>
                    <w:hideMark/>
                  </w:tcPr>
                  <w:p w14:paraId="1BEB78E0" w14:textId="77777777" w:rsidR="00580D52" w:rsidRDefault="00580D52">
                    <w:pPr>
                      <w:pStyle w:val="Bibliography"/>
                      <w:rPr>
                        <w:noProof/>
                      </w:rPr>
                    </w:pPr>
                    <w:r>
                      <w:rPr>
                        <w:noProof/>
                      </w:rPr>
                      <w:t>C. W. Young, “Penetration Equations,” Sandia National Laboratories, Albuquerque, 1997.</w:t>
                    </w:r>
                  </w:p>
                </w:tc>
              </w:tr>
              <w:tr w:rsidR="00580D52" w14:paraId="1F149564" w14:textId="77777777" w:rsidTr="004E0DA5">
                <w:trPr>
                  <w:divId w:val="615908393"/>
                  <w:tblCellSpacing w:w="15" w:type="dxa"/>
                </w:trPr>
                <w:tc>
                  <w:tcPr>
                    <w:tcW w:w="390" w:type="pct"/>
                    <w:hideMark/>
                  </w:tcPr>
                  <w:p w14:paraId="251482CA" w14:textId="77777777" w:rsidR="00580D52" w:rsidRDefault="00580D52">
                    <w:pPr>
                      <w:pStyle w:val="Bibliography"/>
                      <w:rPr>
                        <w:noProof/>
                      </w:rPr>
                    </w:pPr>
                    <w:r>
                      <w:rPr>
                        <w:noProof/>
                      </w:rPr>
                      <w:t xml:space="preserve">[383] </w:t>
                    </w:r>
                  </w:p>
                </w:tc>
                <w:tc>
                  <w:tcPr>
                    <w:tcW w:w="4557" w:type="pct"/>
                    <w:hideMark/>
                  </w:tcPr>
                  <w:p w14:paraId="1EEA56E7" w14:textId="77777777" w:rsidR="00580D52" w:rsidRDefault="00580D52">
                    <w:pPr>
                      <w:pStyle w:val="Bibliography"/>
                      <w:rPr>
                        <w:noProof/>
                      </w:rPr>
                    </w:pPr>
                    <w:r>
                      <w:rPr>
                        <w:noProof/>
                      </w:rPr>
                      <w:t xml:space="preserve">Y. Cui, Z. Li, J. Fang and B. Zhao, “Crater effects of shallow burial explosions in soil based on SPH-FEM analysis,” </w:t>
                    </w:r>
                    <w:r>
                      <w:rPr>
                        <w:i/>
                        <w:iCs/>
                        <w:noProof/>
                      </w:rPr>
                      <w:t xml:space="preserve">Frontiers in Earth Science, </w:t>
                    </w:r>
                    <w:r>
                      <w:rPr>
                        <w:noProof/>
                      </w:rPr>
                      <w:t xml:space="preserve">vol. 10:1114178, 2023. </w:t>
                    </w:r>
                  </w:p>
                </w:tc>
              </w:tr>
              <w:tr w:rsidR="00580D52" w14:paraId="75B300DE" w14:textId="77777777" w:rsidTr="004E0DA5">
                <w:trPr>
                  <w:divId w:val="615908393"/>
                  <w:tblCellSpacing w:w="15" w:type="dxa"/>
                </w:trPr>
                <w:tc>
                  <w:tcPr>
                    <w:tcW w:w="390" w:type="pct"/>
                    <w:hideMark/>
                  </w:tcPr>
                  <w:p w14:paraId="73B3DD04" w14:textId="77777777" w:rsidR="00580D52" w:rsidRDefault="00580D52">
                    <w:pPr>
                      <w:pStyle w:val="Bibliography"/>
                      <w:rPr>
                        <w:noProof/>
                      </w:rPr>
                    </w:pPr>
                    <w:r>
                      <w:rPr>
                        <w:noProof/>
                      </w:rPr>
                      <w:t xml:space="preserve">[384] </w:t>
                    </w:r>
                  </w:p>
                </w:tc>
                <w:tc>
                  <w:tcPr>
                    <w:tcW w:w="4557" w:type="pct"/>
                    <w:hideMark/>
                  </w:tcPr>
                  <w:p w14:paraId="5632CB6D" w14:textId="77777777" w:rsidR="00580D52" w:rsidRDefault="00580D52">
                    <w:pPr>
                      <w:pStyle w:val="Bibliography"/>
                      <w:rPr>
                        <w:noProof/>
                      </w:rPr>
                    </w:pPr>
                    <w:r>
                      <w:rPr>
                        <w:noProof/>
                      </w:rPr>
                      <w:t xml:space="preserve">X. Xie, W. Wang, Y. Jia, Y. Chen and J. Sun, “Study of blast response induced by single shallow-buried detonations in saturated sand,” </w:t>
                    </w:r>
                    <w:r>
                      <w:rPr>
                        <w:i/>
                        <w:iCs/>
                        <w:noProof/>
                      </w:rPr>
                      <w:t xml:space="preserve">Journal of Central South University (Science and Technology), </w:t>
                    </w:r>
                    <w:r>
                      <w:rPr>
                        <w:noProof/>
                      </w:rPr>
                      <w:t xml:space="preserve">vol. 48, no. 11, pp. 3023 - 3029, 2017. </w:t>
                    </w:r>
                  </w:p>
                </w:tc>
              </w:tr>
              <w:tr w:rsidR="00580D52" w14:paraId="5E9875BE" w14:textId="77777777" w:rsidTr="004E0DA5">
                <w:trPr>
                  <w:divId w:val="615908393"/>
                  <w:tblCellSpacing w:w="15" w:type="dxa"/>
                </w:trPr>
                <w:tc>
                  <w:tcPr>
                    <w:tcW w:w="390" w:type="pct"/>
                    <w:hideMark/>
                  </w:tcPr>
                  <w:p w14:paraId="6F35308B" w14:textId="77777777" w:rsidR="00580D52" w:rsidRDefault="00580D52">
                    <w:pPr>
                      <w:pStyle w:val="Bibliography"/>
                      <w:rPr>
                        <w:noProof/>
                      </w:rPr>
                    </w:pPr>
                    <w:r>
                      <w:rPr>
                        <w:noProof/>
                      </w:rPr>
                      <w:t xml:space="preserve">[385] </w:t>
                    </w:r>
                  </w:p>
                </w:tc>
                <w:tc>
                  <w:tcPr>
                    <w:tcW w:w="4557" w:type="pct"/>
                    <w:hideMark/>
                  </w:tcPr>
                  <w:p w14:paraId="669433EA" w14:textId="77777777" w:rsidR="00580D52" w:rsidRDefault="00580D52">
                    <w:pPr>
                      <w:pStyle w:val="Bibliography"/>
                      <w:rPr>
                        <w:noProof/>
                      </w:rPr>
                    </w:pPr>
                    <w:r>
                      <w:rPr>
                        <w:noProof/>
                      </w:rPr>
                      <w:t xml:space="preserve">J. G. Rasico, C. A. Newman and M. R. Jensen, “Modelling fragmentation of a 155 mm artillery shell IED in a buried mine blast event,” </w:t>
                    </w:r>
                    <w:r>
                      <w:rPr>
                        <w:i/>
                        <w:iCs/>
                        <w:noProof/>
                      </w:rPr>
                      <w:t xml:space="preserve">International Journal of Vehicle Performance, </w:t>
                    </w:r>
                    <w:r>
                      <w:rPr>
                        <w:noProof/>
                      </w:rPr>
                      <w:t xml:space="preserve">vol. 4, no. 4, pp. 323 - 346, 2018. </w:t>
                    </w:r>
                  </w:p>
                </w:tc>
              </w:tr>
              <w:tr w:rsidR="00580D52" w14:paraId="75744761" w14:textId="77777777" w:rsidTr="004E0DA5">
                <w:trPr>
                  <w:divId w:val="615908393"/>
                  <w:tblCellSpacing w:w="15" w:type="dxa"/>
                </w:trPr>
                <w:tc>
                  <w:tcPr>
                    <w:tcW w:w="390" w:type="pct"/>
                    <w:hideMark/>
                  </w:tcPr>
                  <w:p w14:paraId="19E9DCC8" w14:textId="77777777" w:rsidR="00580D52" w:rsidRDefault="00580D52">
                    <w:pPr>
                      <w:pStyle w:val="Bibliography"/>
                      <w:rPr>
                        <w:noProof/>
                      </w:rPr>
                    </w:pPr>
                    <w:r>
                      <w:rPr>
                        <w:noProof/>
                      </w:rPr>
                      <w:t xml:space="preserve">[386] </w:t>
                    </w:r>
                  </w:p>
                </w:tc>
                <w:tc>
                  <w:tcPr>
                    <w:tcW w:w="4557" w:type="pct"/>
                    <w:hideMark/>
                  </w:tcPr>
                  <w:p w14:paraId="3BC7A791" w14:textId="77777777" w:rsidR="00580D52" w:rsidRDefault="00580D52">
                    <w:pPr>
                      <w:pStyle w:val="Bibliography"/>
                      <w:rPr>
                        <w:noProof/>
                      </w:rPr>
                    </w:pPr>
                    <w:r>
                      <w:rPr>
                        <w:noProof/>
                      </w:rPr>
                      <w:t xml:space="preserve">F. Halleux, J.-F. Pons, I. Wilson, B. Simoens, R. Van Riet and M. Lefebcre, “Detonation performance of urea-hydrogen peroxide (UHP),” </w:t>
                    </w:r>
                    <w:r>
                      <w:rPr>
                        <w:i/>
                        <w:iCs/>
                        <w:noProof/>
                      </w:rPr>
                      <w:t xml:space="preserve">Propellants, Explosives and Pyrotechnics, </w:t>
                    </w:r>
                    <w:r>
                      <w:rPr>
                        <w:noProof/>
                      </w:rPr>
                      <w:t xml:space="preserve">vol. 48, no. e202300011, pp. 1 - 10, 2023. </w:t>
                    </w:r>
                  </w:p>
                </w:tc>
              </w:tr>
            </w:tbl>
            <w:p w14:paraId="08E34F0D" w14:textId="77777777" w:rsidR="00580D52" w:rsidRDefault="00580D52">
              <w:pPr>
                <w:divId w:val="615908393"/>
                <w:rPr>
                  <w:noProof/>
                </w:rPr>
              </w:pPr>
            </w:p>
            <w:p w14:paraId="19670867" w14:textId="52F5D4CB" w:rsidR="00DA28B2" w:rsidRPr="00BB2F52" w:rsidRDefault="00EF4CB7" w:rsidP="00BB2F52">
              <w:r>
                <w:rPr>
                  <w:b/>
                  <w:bCs/>
                  <w:noProof/>
                </w:rPr>
                <w:fldChar w:fldCharType="end"/>
              </w:r>
            </w:p>
          </w:sdtContent>
        </w:sdt>
      </w:sdtContent>
    </w:sdt>
    <w:p w14:paraId="20BA244C" w14:textId="77777777" w:rsidR="00DA28B2" w:rsidRPr="00A4782F" w:rsidRDefault="00DA28B2" w:rsidP="00941D35">
      <w:pPr>
        <w:rPr>
          <w:rFonts w:asciiTheme="minorBidi" w:hAnsiTheme="minorBidi" w:cstheme="minorBidi"/>
        </w:rPr>
      </w:pPr>
    </w:p>
    <w:p w14:paraId="671F8ECF" w14:textId="77777777" w:rsidR="00DA28B2" w:rsidRPr="00A4782F" w:rsidRDefault="00DA28B2" w:rsidP="00DA28B2">
      <w:pPr>
        <w:pStyle w:val="Heading1nonumber"/>
        <w:rPr>
          <w:rFonts w:asciiTheme="minorBidi" w:hAnsiTheme="minorBidi" w:cstheme="minorBidi"/>
        </w:rPr>
        <w:sectPr w:rsidR="00DA28B2" w:rsidRPr="00A4782F" w:rsidSect="00623A81">
          <w:headerReference w:type="default" r:id="rId54"/>
          <w:pgSz w:w="11906" w:h="16838" w:code="9"/>
          <w:pgMar w:top="1701" w:right="1701" w:bottom="1701" w:left="1701" w:header="709" w:footer="851" w:gutter="0"/>
          <w:cols w:space="708"/>
          <w:docGrid w:linePitch="360"/>
        </w:sectPr>
      </w:pPr>
      <w:bookmarkStart w:id="454" w:name="_Toc51833420"/>
    </w:p>
    <w:p w14:paraId="35A8E74C" w14:textId="59002607" w:rsidR="00DA28B2" w:rsidRPr="00A4782F" w:rsidRDefault="004C2C9C" w:rsidP="008F01A0">
      <w:pPr>
        <w:pStyle w:val="Heading1nonumber"/>
        <w:rPr>
          <w:rFonts w:asciiTheme="minorBidi" w:hAnsiTheme="minorBidi" w:cstheme="minorBidi"/>
        </w:rPr>
      </w:pPr>
      <w:bookmarkStart w:id="455" w:name="_Toc290554258"/>
      <w:bookmarkStart w:id="456" w:name="_Toc299621223"/>
      <w:bookmarkStart w:id="457" w:name="_Toc299631448"/>
      <w:bookmarkStart w:id="458" w:name="_Toc299631510"/>
      <w:bookmarkStart w:id="459" w:name="_Toc299631600"/>
      <w:bookmarkStart w:id="460" w:name="_Toc299631676"/>
      <w:bookmarkStart w:id="461" w:name="_Toc152159643"/>
      <w:r w:rsidRPr="00A4782F">
        <w:rPr>
          <w:rFonts w:asciiTheme="minorBidi" w:hAnsiTheme="minorBidi" w:cstheme="minorBidi"/>
        </w:rPr>
        <w:t>Appendices</w:t>
      </w:r>
      <w:bookmarkEnd w:id="454"/>
      <w:bookmarkEnd w:id="455"/>
      <w:bookmarkEnd w:id="456"/>
      <w:bookmarkEnd w:id="457"/>
      <w:bookmarkEnd w:id="458"/>
      <w:bookmarkEnd w:id="459"/>
      <w:bookmarkEnd w:id="460"/>
      <w:bookmarkEnd w:id="461"/>
    </w:p>
    <w:p w14:paraId="6DBF3720" w14:textId="7618DA01" w:rsidR="000D3AB7" w:rsidRDefault="000D3AB7" w:rsidP="00423DB3">
      <w:pPr>
        <w:pStyle w:val="Heading7"/>
        <w:rPr>
          <w:rFonts w:asciiTheme="minorBidi" w:hAnsiTheme="minorBidi" w:cstheme="minorBidi"/>
        </w:rPr>
      </w:pPr>
      <w:bookmarkStart w:id="462" w:name="_Toc129338492"/>
      <w:bookmarkStart w:id="463" w:name="_Toc152159644"/>
      <w:r w:rsidRPr="00A4782F">
        <w:rPr>
          <w:rFonts w:asciiTheme="minorBidi" w:hAnsiTheme="minorBidi" w:cstheme="minorBidi"/>
        </w:rPr>
        <w:t xml:space="preserve">Ethical </w:t>
      </w:r>
      <w:r w:rsidR="00B17824" w:rsidRPr="00A4782F">
        <w:rPr>
          <w:rFonts w:asciiTheme="minorBidi" w:hAnsiTheme="minorBidi" w:cstheme="minorBidi"/>
        </w:rPr>
        <w:t>a</w:t>
      </w:r>
      <w:r w:rsidRPr="00A4782F">
        <w:rPr>
          <w:rFonts w:asciiTheme="minorBidi" w:hAnsiTheme="minorBidi" w:cstheme="minorBidi"/>
        </w:rPr>
        <w:t xml:space="preserve">pproval </w:t>
      </w:r>
      <w:r w:rsidR="00B17824" w:rsidRPr="00A4782F">
        <w:rPr>
          <w:rFonts w:asciiTheme="minorBidi" w:hAnsiTheme="minorBidi" w:cstheme="minorBidi"/>
        </w:rPr>
        <w:t>l</w:t>
      </w:r>
      <w:r w:rsidRPr="00A4782F">
        <w:rPr>
          <w:rFonts w:asciiTheme="minorBidi" w:hAnsiTheme="minorBidi" w:cstheme="minorBidi"/>
        </w:rPr>
        <w:t>etter</w:t>
      </w:r>
      <w:bookmarkEnd w:id="462"/>
      <w:r w:rsidR="008F01A0">
        <w:rPr>
          <w:rFonts w:asciiTheme="minorBidi" w:hAnsiTheme="minorBidi" w:cstheme="minorBidi"/>
        </w:rPr>
        <w:t>s</w:t>
      </w:r>
      <w:bookmarkEnd w:id="463"/>
    </w:p>
    <w:p w14:paraId="13A40A59" w14:textId="77777777" w:rsidR="00475B6E" w:rsidRDefault="00475B6E" w:rsidP="00475B6E"/>
    <w:p w14:paraId="5235870E" w14:textId="6A8B01D2" w:rsidR="00475B6E" w:rsidRPr="00475B6E" w:rsidRDefault="00475B6E" w:rsidP="00475B6E">
      <w:pPr>
        <w:jc w:val="center"/>
      </w:pPr>
      <w:r>
        <w:rPr>
          <w:rFonts w:asciiTheme="minorBidi" w:hAnsiTheme="minorBidi" w:cstheme="minorBidi"/>
          <w:noProof/>
        </w:rPr>
        <w:drawing>
          <wp:inline distT="0" distB="0" distL="0" distR="0" wp14:anchorId="71D1B80B" wp14:editId="2C2F7D8D">
            <wp:extent cx="4159250" cy="3224463"/>
            <wp:effectExtent l="0" t="0" r="0" b="0"/>
            <wp:docPr id="53830287" name="Picture 5383028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3830287" name="Picture 53830287"/>
                    <pic:cNvPicPr/>
                  </pic:nvPicPr>
                  <pic:blipFill rotWithShape="1">
                    <a:blip r:embed="rId55">
                      <a:extLst>
                        <a:ext uri="{28A0092B-C50C-407E-A947-70E740481C1C}">
                          <a14:useLocalDpi xmlns:a14="http://schemas.microsoft.com/office/drawing/2010/main" val="0"/>
                        </a:ext>
                      </a:extLst>
                    </a:blip>
                    <a:srcRect b="45216"/>
                    <a:stretch/>
                  </pic:blipFill>
                  <pic:spPr bwMode="auto">
                    <a:xfrm>
                      <a:off x="0" y="0"/>
                      <a:ext cx="4159250" cy="3224463"/>
                    </a:xfrm>
                    <a:prstGeom prst="rect">
                      <a:avLst/>
                    </a:prstGeom>
                    <a:ln>
                      <a:noFill/>
                    </a:ln>
                    <a:extLst>
                      <a:ext uri="{53640926-AAD7-44D8-BBD7-CCE9431645EC}">
                        <a14:shadowObscured xmlns:a14="http://schemas.microsoft.com/office/drawing/2010/main"/>
                      </a:ext>
                    </a:extLst>
                  </pic:spPr>
                </pic:pic>
              </a:graphicData>
            </a:graphic>
          </wp:inline>
        </w:drawing>
      </w:r>
    </w:p>
    <w:p w14:paraId="13E6DF2B" w14:textId="06AC5AD3" w:rsidR="009E1F36" w:rsidRDefault="00475B6E" w:rsidP="00475B6E">
      <w:pPr>
        <w:jc w:val="center"/>
        <w:rPr>
          <w:rFonts w:asciiTheme="minorBidi" w:hAnsiTheme="minorBidi" w:cstheme="minorBidi"/>
        </w:rPr>
      </w:pPr>
      <w:r>
        <w:rPr>
          <w:rFonts w:asciiTheme="minorBidi" w:hAnsiTheme="minorBidi" w:cstheme="minorBidi"/>
          <w:noProof/>
        </w:rPr>
        <w:drawing>
          <wp:inline distT="0" distB="0" distL="0" distR="0" wp14:anchorId="1D250A0D" wp14:editId="01F2B6CE">
            <wp:extent cx="4091305" cy="3216442"/>
            <wp:effectExtent l="0" t="0" r="0" b="0"/>
            <wp:docPr id="1794494264" name="Picture 179449426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4494264" name="Picture 1794494264"/>
                    <pic:cNvPicPr/>
                  </pic:nvPicPr>
                  <pic:blipFill rotWithShape="1">
                    <a:blip r:embed="rId56">
                      <a:extLst>
                        <a:ext uri="{28A0092B-C50C-407E-A947-70E740481C1C}">
                          <a14:useLocalDpi xmlns:a14="http://schemas.microsoft.com/office/drawing/2010/main" val="0"/>
                        </a:ext>
                      </a:extLst>
                    </a:blip>
                    <a:srcRect b="44444"/>
                    <a:stretch/>
                  </pic:blipFill>
                  <pic:spPr bwMode="auto">
                    <a:xfrm>
                      <a:off x="0" y="0"/>
                      <a:ext cx="4095402" cy="3219663"/>
                    </a:xfrm>
                    <a:prstGeom prst="rect">
                      <a:avLst/>
                    </a:prstGeom>
                    <a:ln>
                      <a:noFill/>
                    </a:ln>
                    <a:extLst>
                      <a:ext uri="{53640926-AAD7-44D8-BBD7-CCE9431645EC}">
                        <a14:shadowObscured xmlns:a14="http://schemas.microsoft.com/office/drawing/2010/main"/>
                      </a:ext>
                    </a:extLst>
                  </pic:spPr>
                </pic:pic>
              </a:graphicData>
            </a:graphic>
          </wp:inline>
        </w:drawing>
      </w:r>
    </w:p>
    <w:p w14:paraId="22EF5CDE" w14:textId="2D96100A" w:rsidR="004F72AF" w:rsidRDefault="004F72AF" w:rsidP="000D3AB7">
      <w:pPr>
        <w:rPr>
          <w:rFonts w:asciiTheme="minorBidi" w:hAnsiTheme="minorBidi" w:cstheme="minorBidi"/>
        </w:rPr>
      </w:pPr>
    </w:p>
    <w:p w14:paraId="35DD35D3" w14:textId="3A570367" w:rsidR="004263B0" w:rsidRDefault="004263B0" w:rsidP="000D3AB7">
      <w:pPr>
        <w:rPr>
          <w:rFonts w:asciiTheme="minorBidi" w:hAnsiTheme="minorBidi" w:cstheme="minorBidi"/>
        </w:rPr>
      </w:pPr>
      <w:r>
        <w:rPr>
          <w:rFonts w:asciiTheme="minorBidi" w:hAnsiTheme="minorBidi" w:cstheme="minorBidi"/>
          <w:noProof/>
        </w:rPr>
        <w:drawing>
          <wp:inline distT="0" distB="0" distL="0" distR="0" wp14:anchorId="372A588B" wp14:editId="72684BAB">
            <wp:extent cx="5400040" cy="4170947"/>
            <wp:effectExtent l="0" t="0" r="0" b="0"/>
            <wp:docPr id="408148939" name="Picture 4081489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8148939" name="Picture 408148939"/>
                    <pic:cNvPicPr/>
                  </pic:nvPicPr>
                  <pic:blipFill rotWithShape="1">
                    <a:blip r:embed="rId57">
                      <a:extLst>
                        <a:ext uri="{28A0092B-C50C-407E-A947-70E740481C1C}">
                          <a14:useLocalDpi xmlns:a14="http://schemas.microsoft.com/office/drawing/2010/main" val="0"/>
                        </a:ext>
                      </a:extLst>
                    </a:blip>
                    <a:srcRect b="45418"/>
                    <a:stretch/>
                  </pic:blipFill>
                  <pic:spPr bwMode="auto">
                    <a:xfrm>
                      <a:off x="0" y="0"/>
                      <a:ext cx="5400040" cy="4170947"/>
                    </a:xfrm>
                    <a:prstGeom prst="rect">
                      <a:avLst/>
                    </a:prstGeom>
                    <a:ln>
                      <a:noFill/>
                    </a:ln>
                    <a:extLst>
                      <a:ext uri="{53640926-AAD7-44D8-BBD7-CCE9431645EC}">
                        <a14:shadowObscured xmlns:a14="http://schemas.microsoft.com/office/drawing/2010/main"/>
                      </a:ext>
                    </a:extLst>
                  </pic:spPr>
                </pic:pic>
              </a:graphicData>
            </a:graphic>
          </wp:inline>
        </w:drawing>
      </w:r>
    </w:p>
    <w:p w14:paraId="067FB7E0" w14:textId="45818ADC" w:rsidR="00CE6B7E" w:rsidRDefault="00CE6B7E" w:rsidP="000D3AB7">
      <w:pPr>
        <w:rPr>
          <w:rFonts w:asciiTheme="minorBidi" w:hAnsiTheme="minorBidi" w:cstheme="minorBidi"/>
        </w:rPr>
      </w:pPr>
      <w:r>
        <w:rPr>
          <w:rFonts w:asciiTheme="minorBidi" w:hAnsiTheme="minorBidi" w:cstheme="minorBidi"/>
          <w:noProof/>
        </w:rPr>
        <w:drawing>
          <wp:inline distT="0" distB="0" distL="0" distR="0" wp14:anchorId="15B8F869" wp14:editId="06422916">
            <wp:extent cx="5399822" cy="4042444"/>
            <wp:effectExtent l="0" t="0" r="0" b="0"/>
            <wp:docPr id="14064094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06409445" name="Picture 1406409445"/>
                    <pic:cNvPicPr/>
                  </pic:nvPicPr>
                  <pic:blipFill rotWithShape="1">
                    <a:blip r:embed="rId58">
                      <a:extLst>
                        <a:ext uri="{28A0092B-C50C-407E-A947-70E740481C1C}">
                          <a14:useLocalDpi xmlns:a14="http://schemas.microsoft.com/office/drawing/2010/main" val="0"/>
                        </a:ext>
                      </a:extLst>
                    </a:blip>
                    <a:srcRect t="1155" b="45942"/>
                    <a:stretch/>
                  </pic:blipFill>
                  <pic:spPr bwMode="auto">
                    <a:xfrm>
                      <a:off x="0" y="0"/>
                      <a:ext cx="5400040" cy="4042607"/>
                    </a:xfrm>
                    <a:prstGeom prst="rect">
                      <a:avLst/>
                    </a:prstGeom>
                    <a:ln>
                      <a:noFill/>
                    </a:ln>
                    <a:extLst>
                      <a:ext uri="{53640926-AAD7-44D8-BBD7-CCE9431645EC}">
                        <a14:shadowObscured xmlns:a14="http://schemas.microsoft.com/office/drawing/2010/main"/>
                      </a:ext>
                    </a:extLst>
                  </pic:spPr>
                </pic:pic>
              </a:graphicData>
            </a:graphic>
          </wp:inline>
        </w:drawing>
      </w:r>
    </w:p>
    <w:p w14:paraId="44E77A99" w14:textId="12EE251D" w:rsidR="008D00C5" w:rsidRPr="00A4782F" w:rsidRDefault="004F72AF" w:rsidP="00FF7AD7">
      <w:pPr>
        <w:jc w:val="center"/>
        <w:rPr>
          <w:rFonts w:asciiTheme="minorBidi" w:hAnsiTheme="minorBidi" w:cstheme="minorBidi"/>
        </w:rPr>
      </w:pPr>
      <w:r>
        <w:rPr>
          <w:rFonts w:asciiTheme="minorBidi" w:hAnsiTheme="minorBidi" w:cstheme="minorBidi"/>
          <w:noProof/>
        </w:rPr>
        <w:drawing>
          <wp:inline distT="0" distB="0" distL="0" distR="0" wp14:anchorId="36F7A8F3" wp14:editId="607CDED0">
            <wp:extent cx="4741900" cy="6710257"/>
            <wp:effectExtent l="0" t="0" r="0" b="0"/>
            <wp:docPr id="337056249" name="Picture 3370562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37056249" name="Picture 337056249"/>
                    <pic:cNvPicPr/>
                  </pic:nvPicPr>
                  <pic:blipFill>
                    <a:blip r:embed="rId59">
                      <a:extLst>
                        <a:ext uri="{28A0092B-C50C-407E-A947-70E740481C1C}">
                          <a14:useLocalDpi xmlns:a14="http://schemas.microsoft.com/office/drawing/2010/main" val="0"/>
                        </a:ext>
                      </a:extLst>
                    </a:blip>
                    <a:stretch>
                      <a:fillRect/>
                    </a:stretch>
                  </pic:blipFill>
                  <pic:spPr>
                    <a:xfrm>
                      <a:off x="0" y="0"/>
                      <a:ext cx="4744701" cy="6714221"/>
                    </a:xfrm>
                    <a:prstGeom prst="rect">
                      <a:avLst/>
                    </a:prstGeom>
                  </pic:spPr>
                </pic:pic>
              </a:graphicData>
            </a:graphic>
          </wp:inline>
        </w:drawing>
      </w:r>
    </w:p>
    <w:p w14:paraId="3EA6B7BB" w14:textId="77777777" w:rsidR="000D3AB7" w:rsidRPr="00A4782F" w:rsidRDefault="000D3AB7" w:rsidP="000D3AB7">
      <w:pPr>
        <w:rPr>
          <w:rFonts w:asciiTheme="minorBidi" w:hAnsiTheme="minorBidi" w:cstheme="minorBidi"/>
        </w:rPr>
      </w:pPr>
    </w:p>
    <w:p w14:paraId="1CE8359E" w14:textId="77777777" w:rsidR="006D680A" w:rsidRPr="00A4782F" w:rsidRDefault="006D680A" w:rsidP="00BE1C94">
      <w:pPr>
        <w:pStyle w:val="BodyText"/>
        <w:rPr>
          <w:rFonts w:asciiTheme="minorBidi" w:hAnsiTheme="minorBidi" w:cstheme="minorBidi"/>
        </w:rPr>
        <w:sectPr w:rsidR="006D680A" w:rsidRPr="00A4782F" w:rsidSect="000D3AB7">
          <w:headerReference w:type="default" r:id="rId60"/>
          <w:pgSz w:w="11906" w:h="16838" w:code="9"/>
          <w:pgMar w:top="1701" w:right="1701" w:bottom="1701" w:left="1701" w:header="709" w:footer="851" w:gutter="0"/>
          <w:cols w:space="708"/>
          <w:docGrid w:linePitch="360"/>
        </w:sectPr>
      </w:pPr>
    </w:p>
    <w:p w14:paraId="295B7833" w14:textId="06B16950" w:rsidR="000603D5" w:rsidRDefault="00B25487" w:rsidP="000603D5">
      <w:pPr>
        <w:pStyle w:val="Heading7"/>
        <w:rPr>
          <w:rFonts w:asciiTheme="minorBidi" w:hAnsiTheme="minorBidi" w:cstheme="minorBidi"/>
        </w:rPr>
      </w:pPr>
      <w:bookmarkStart w:id="464" w:name="_Toc152159645"/>
      <w:bookmarkStart w:id="465" w:name="_Ref288474385"/>
      <w:bookmarkStart w:id="466" w:name="_Ref288474391"/>
      <w:bookmarkStart w:id="467" w:name="_Ref288474394"/>
      <w:bookmarkStart w:id="468" w:name="_Toc290554259"/>
      <w:bookmarkStart w:id="469" w:name="_Toc299631449"/>
      <w:r>
        <w:rPr>
          <w:rFonts w:asciiTheme="minorBidi" w:hAnsiTheme="minorBidi" w:cstheme="minorBidi"/>
        </w:rPr>
        <w:t xml:space="preserve">- </w:t>
      </w:r>
      <w:r w:rsidR="000603D5" w:rsidRPr="000603D5">
        <w:rPr>
          <w:rFonts w:asciiTheme="minorBidi" w:hAnsiTheme="minorBidi" w:cstheme="minorBidi"/>
        </w:rPr>
        <w:t xml:space="preserve">Baseline calculations for FEFO </w:t>
      </w:r>
      <w:r>
        <w:rPr>
          <w:rFonts w:asciiTheme="minorBidi" w:hAnsiTheme="minorBidi" w:cstheme="minorBidi"/>
        </w:rPr>
        <w:t>&amp; PBX107</w:t>
      </w:r>
      <w:bookmarkEnd w:id="464"/>
    </w:p>
    <w:p w14:paraId="102EE57E" w14:textId="30363376" w:rsidR="002D11D5" w:rsidRPr="00884935" w:rsidRDefault="002D11D5" w:rsidP="002D11D5">
      <w:pPr>
        <w:pStyle w:val="Heading8"/>
        <w:rPr>
          <w:rFonts w:eastAsiaTheme="minorEastAsia"/>
        </w:rPr>
      </w:pPr>
      <w:r w:rsidRPr="00884935">
        <w:rPr>
          <w:rFonts w:eastAsiaTheme="minorEastAsia"/>
        </w:rPr>
        <w:t xml:space="preserve">Baseline calculations for FEFO </w:t>
      </w:r>
      <w:r w:rsidR="008E1ADB">
        <w:rPr>
          <w:rFonts w:eastAsiaTheme="minorEastAsia"/>
        </w:rPr>
        <w:t>(</w:t>
      </w:r>
      <w:r w:rsidRPr="00884935">
        <w:rPr>
          <w:rFonts w:eastAsiaTheme="minorEastAsia"/>
        </w:rPr>
        <w:t>C</w:t>
      </w:r>
      <w:r w:rsidRPr="00884935">
        <w:rPr>
          <w:rFonts w:eastAsiaTheme="minorEastAsia"/>
          <w:vertAlign w:val="subscript"/>
        </w:rPr>
        <w:t>5</w:t>
      </w:r>
      <w:r w:rsidRPr="00884935">
        <w:rPr>
          <w:rFonts w:eastAsiaTheme="minorEastAsia"/>
        </w:rPr>
        <w:t>H</w:t>
      </w:r>
      <w:r w:rsidRPr="00884935">
        <w:rPr>
          <w:rFonts w:eastAsiaTheme="minorEastAsia"/>
          <w:vertAlign w:val="subscript"/>
        </w:rPr>
        <w:t>6</w:t>
      </w:r>
      <w:r w:rsidRPr="00884935">
        <w:rPr>
          <w:rFonts w:eastAsiaTheme="minorEastAsia"/>
        </w:rPr>
        <w:t>N</w:t>
      </w:r>
      <w:r w:rsidRPr="00884935">
        <w:rPr>
          <w:rFonts w:eastAsiaTheme="minorEastAsia"/>
          <w:vertAlign w:val="subscript"/>
        </w:rPr>
        <w:t>4</w:t>
      </w:r>
      <w:r w:rsidRPr="00884935">
        <w:rPr>
          <w:rFonts w:eastAsiaTheme="minorEastAsia"/>
        </w:rPr>
        <w:t>O</w:t>
      </w:r>
      <w:r w:rsidRPr="00884935">
        <w:rPr>
          <w:rFonts w:eastAsiaTheme="minorEastAsia"/>
          <w:vertAlign w:val="subscript"/>
        </w:rPr>
        <w:t>10</w:t>
      </w:r>
      <w:r w:rsidRPr="00884935">
        <w:rPr>
          <w:rFonts w:eastAsiaTheme="minorEastAsia"/>
        </w:rPr>
        <w:t>F</w:t>
      </w:r>
      <w:r w:rsidRPr="00884935">
        <w:rPr>
          <w:rFonts w:eastAsiaTheme="minorEastAsia"/>
          <w:vertAlign w:val="subscript"/>
        </w:rPr>
        <w:t>2(s)</w:t>
      </w:r>
      <w:r w:rsidR="008E1ADB">
        <w:rPr>
          <w:rFonts w:eastAsiaTheme="minorEastAsia"/>
        </w:rPr>
        <w:t>)</w:t>
      </w:r>
    </w:p>
    <w:p w14:paraId="0913DB91" w14:textId="77777777" w:rsidR="00B25487" w:rsidRPr="007614D7" w:rsidRDefault="00B25487" w:rsidP="00B25487">
      <w:pPr>
        <w:rPr>
          <w:rFonts w:asciiTheme="majorBidi" w:hAnsiTheme="majorBidi" w:cstheme="majorBidi"/>
        </w:rPr>
      </w:pPr>
    </w:p>
    <w:p w14:paraId="59DB0BD6" w14:textId="77777777" w:rsidR="00B25487" w:rsidRPr="007614D7" w:rsidRDefault="00B25487" w:rsidP="00B25487">
      <w:pPr>
        <w:rPr>
          <w:rFonts w:asciiTheme="majorBidi" w:hAnsiTheme="majorBidi" w:cstheme="majorBidi"/>
        </w:rPr>
      </w:pPr>
      <m:oMathPara>
        <m:oMath>
          <m:r>
            <m:rPr>
              <m:sty m:val="p"/>
            </m:rPr>
            <w:rPr>
              <w:rFonts w:ascii="Cambria Math" w:hAnsi="Cambria Math" w:cstheme="majorBidi"/>
            </w:rPr>
            <m:t>Ω</m:t>
          </m:r>
          <m:r>
            <w:rPr>
              <w:rFonts w:ascii="Cambria Math" w:hAnsi="Cambria Math" w:cstheme="majorBidi"/>
            </w:rPr>
            <m:t>=15.999×</m:t>
          </m:r>
          <m:d>
            <m:dPr>
              <m:ctrlPr>
                <w:rPr>
                  <w:rFonts w:ascii="Cambria Math" w:hAnsi="Cambria Math" w:cstheme="majorBidi"/>
                  <w:i/>
                </w:rPr>
              </m:ctrlPr>
            </m:dPr>
            <m:e>
              <m:f>
                <m:fPr>
                  <m:ctrlPr>
                    <w:rPr>
                      <w:rFonts w:ascii="Cambria Math" w:hAnsi="Cambria Math" w:cstheme="majorBidi"/>
                      <w:i/>
                    </w:rPr>
                  </m:ctrlPr>
                </m:fPr>
                <m:num>
                  <m:r>
                    <w:rPr>
                      <w:rFonts w:ascii="Cambria Math" w:hAnsi="Cambria Math" w:cstheme="majorBidi"/>
                    </w:rPr>
                    <m:t>d-2a-</m:t>
                  </m:r>
                  <m:f>
                    <m:fPr>
                      <m:ctrlPr>
                        <w:rPr>
                          <w:rFonts w:ascii="Cambria Math" w:hAnsi="Cambria Math" w:cstheme="majorBidi"/>
                          <w:i/>
                        </w:rPr>
                      </m:ctrlPr>
                    </m:fPr>
                    <m:num>
                      <m:r>
                        <w:rPr>
                          <w:rFonts w:ascii="Cambria Math" w:hAnsi="Cambria Math" w:cstheme="majorBidi"/>
                        </w:rPr>
                        <m:t>b</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f</m:t>
                      </m:r>
                    </m:num>
                    <m:den>
                      <m:r>
                        <w:rPr>
                          <w:rFonts w:ascii="Cambria Math" w:hAnsi="Cambria Math" w:cstheme="majorBidi"/>
                        </w:rPr>
                        <m:t>2</m:t>
                      </m:r>
                    </m:den>
                  </m:f>
                </m:num>
                <m:den>
                  <m:r>
                    <w:rPr>
                      <w:rFonts w:ascii="Cambria Math" w:hAnsi="Cambria Math" w:cstheme="majorBidi"/>
                    </w:rPr>
                    <m:t>molecular weight</m:t>
                  </m:r>
                </m:den>
              </m:f>
            </m:e>
          </m:d>
          <m:r>
            <w:rPr>
              <w:rFonts w:ascii="Cambria Math" w:hAnsi="Cambria Math" w:cstheme="majorBidi"/>
            </w:rPr>
            <m:t>×100</m:t>
          </m:r>
        </m:oMath>
      </m:oMathPara>
    </w:p>
    <w:p w14:paraId="20AD2E11" w14:textId="2E04C18F" w:rsidR="00B25487" w:rsidRPr="007614D7" w:rsidRDefault="00B25487" w:rsidP="000A25E2">
      <w:pPr>
        <w:rPr>
          <w:rFonts w:asciiTheme="majorBidi" w:eastAsiaTheme="minorEastAsia" w:hAnsiTheme="majorBidi" w:cstheme="majorBidi"/>
        </w:rPr>
      </w:pPr>
      <m:oMathPara>
        <m:oMath>
          <m:r>
            <w:rPr>
              <w:rFonts w:ascii="Cambria Math" w:hAnsi="Cambria Math" w:cstheme="majorBidi"/>
            </w:rPr>
            <m:t>∴</m:t>
          </m:r>
          <m:r>
            <m:rPr>
              <m:sty m:val="p"/>
            </m:rPr>
            <w:rPr>
              <w:rFonts w:ascii="Cambria Math" w:hAnsi="Cambria Math" w:cstheme="majorBidi"/>
            </w:rPr>
            <m:t>Ω</m:t>
          </m:r>
          <m:r>
            <w:rPr>
              <w:rFonts w:ascii="Cambria Math" w:hAnsi="Cambria Math" w:cstheme="majorBidi"/>
            </w:rPr>
            <m:t>=15.999×</m:t>
          </m:r>
          <m:d>
            <m:dPr>
              <m:ctrlPr>
                <w:rPr>
                  <w:rFonts w:ascii="Cambria Math" w:hAnsi="Cambria Math" w:cstheme="majorBidi"/>
                  <w:i/>
                </w:rPr>
              </m:ctrlPr>
            </m:dPr>
            <m:e>
              <m:f>
                <m:fPr>
                  <m:ctrlPr>
                    <w:rPr>
                      <w:rFonts w:ascii="Cambria Math" w:hAnsi="Cambria Math" w:cstheme="majorBidi"/>
                      <w:i/>
                    </w:rPr>
                  </m:ctrlPr>
                </m:fPr>
                <m:num>
                  <m:r>
                    <w:rPr>
                      <w:rFonts w:ascii="Cambria Math" w:hAnsi="Cambria Math" w:cstheme="majorBidi"/>
                    </w:rPr>
                    <m:t>10-10-</m:t>
                  </m:r>
                  <m:f>
                    <m:fPr>
                      <m:ctrlPr>
                        <w:rPr>
                          <w:rFonts w:ascii="Cambria Math" w:hAnsi="Cambria Math" w:cstheme="majorBidi"/>
                          <w:i/>
                        </w:rPr>
                      </m:ctrlPr>
                    </m:fPr>
                    <m:num>
                      <m:r>
                        <w:rPr>
                          <w:rFonts w:ascii="Cambria Math" w:hAnsi="Cambria Math" w:cstheme="majorBidi"/>
                        </w:rPr>
                        <m:t>6</m:t>
                      </m:r>
                    </m:num>
                    <m:den>
                      <m:r>
                        <w:rPr>
                          <w:rFonts w:ascii="Cambria Math" w:hAnsi="Cambria Math" w:cstheme="majorBidi"/>
                        </w:rPr>
                        <m:t>2</m:t>
                      </m:r>
                    </m:den>
                  </m:f>
                  <m:r>
                    <w:rPr>
                      <w:rFonts w:ascii="Cambria Math" w:hAnsi="Cambria Math" w:cstheme="majorBidi"/>
                    </w:rPr>
                    <m:t>+1</m:t>
                  </m:r>
                </m:num>
                <m:den>
                  <m:r>
                    <w:rPr>
                      <w:rFonts w:ascii="Cambria Math" w:hAnsi="Cambria Math" w:cstheme="majorBidi"/>
                    </w:rPr>
                    <m:t>320.12</m:t>
                  </m:r>
                </m:den>
              </m:f>
            </m:e>
          </m:d>
          <m:r>
            <w:rPr>
              <w:rFonts w:ascii="Cambria Math" w:hAnsi="Cambria Math" w:cstheme="majorBidi"/>
            </w:rPr>
            <m:t>×100= -9.99%</m:t>
          </m:r>
        </m:oMath>
      </m:oMathPara>
    </w:p>
    <w:p w14:paraId="0B7C90DD" w14:textId="0E8F3907" w:rsidR="00B25487" w:rsidRPr="007614D7" w:rsidRDefault="00B25487" w:rsidP="000A25E2">
      <w:pPr>
        <w:rPr>
          <w:rFonts w:asciiTheme="majorBidi" w:eastAsiaTheme="minorEastAsia" w:hAnsiTheme="majorBidi" w:cstheme="majorBidi"/>
        </w:rPr>
      </w:pPr>
      <m:oMathPara>
        <m:oMath>
          <m:r>
            <w:rPr>
              <w:rFonts w:ascii="Cambria Math" w:eastAsiaTheme="minorEastAsia" w:hAnsi="Cambria Math" w:cstheme="majorBidi"/>
            </w:rPr>
            <m:t>∴products of detonation →</m:t>
          </m:r>
          <m:f>
            <m:fPr>
              <m:ctrlPr>
                <w:rPr>
                  <w:rFonts w:ascii="Cambria Math" w:eastAsiaTheme="minorEastAsia" w:hAnsi="Cambria Math" w:cstheme="majorBidi"/>
                  <w:i/>
                </w:rPr>
              </m:ctrlPr>
            </m:fPr>
            <m:num>
              <m:r>
                <w:rPr>
                  <w:rFonts w:ascii="Cambria Math" w:eastAsiaTheme="minorEastAsia" w:hAnsi="Cambria Math" w:cstheme="majorBidi"/>
                </w:rPr>
                <m:t>c</m:t>
              </m:r>
            </m:num>
            <m:den>
              <m:r>
                <w:rPr>
                  <w:rFonts w:ascii="Cambria Math" w:eastAsiaTheme="minorEastAsia" w:hAnsi="Cambria Math" w:cstheme="majorBidi"/>
                </w:rPr>
                <m:t>2</m:t>
              </m:r>
            </m:den>
          </m:f>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2</m:t>
              </m:r>
            </m:sub>
          </m:sSub>
          <m:r>
            <w:rPr>
              <w:rFonts w:ascii="Cambria Math" w:eastAsiaTheme="minorEastAsia" w:hAnsi="Cambria Math" w:cstheme="majorBidi"/>
            </w:rPr>
            <m:t>+fHF+</m:t>
          </m:r>
          <m:d>
            <m:dPr>
              <m:ctrlPr>
                <w:rPr>
                  <w:rFonts w:ascii="Cambria Math" w:eastAsiaTheme="minorEastAsia" w:hAnsi="Cambria Math" w:cstheme="majorBidi"/>
                  <w:i/>
                </w:rPr>
              </m:ctrlPr>
            </m:dPr>
            <m:e>
              <m:f>
                <m:fPr>
                  <m:ctrlPr>
                    <w:rPr>
                      <w:rFonts w:ascii="Cambria Math" w:eastAsiaTheme="minorEastAsia" w:hAnsi="Cambria Math" w:cstheme="majorBidi"/>
                      <w:i/>
                    </w:rPr>
                  </m:ctrlPr>
                </m:fPr>
                <m:num>
                  <m:r>
                    <w:rPr>
                      <w:rFonts w:ascii="Cambria Math" w:eastAsiaTheme="minorEastAsia" w:hAnsi="Cambria Math" w:cstheme="majorBidi"/>
                    </w:rPr>
                    <m:t>b-f</m:t>
                  </m:r>
                </m:num>
                <m:den>
                  <m:r>
                    <w:rPr>
                      <w:rFonts w:ascii="Cambria Math" w:eastAsiaTheme="minorEastAsia" w:hAnsi="Cambria Math" w:cstheme="majorBidi"/>
                    </w:rPr>
                    <m:t>2</m:t>
                  </m:r>
                </m:den>
              </m:f>
            </m:e>
          </m:d>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m:t>
          </m:r>
          <m:d>
            <m:dPr>
              <m:ctrlPr>
                <w:rPr>
                  <w:rFonts w:ascii="Cambria Math" w:eastAsiaTheme="minorEastAsia" w:hAnsi="Cambria Math" w:cstheme="majorBidi"/>
                  <w:i/>
                </w:rPr>
              </m:ctrlPr>
            </m:dPr>
            <m:e>
              <m:r>
                <w:rPr>
                  <w:rFonts w:ascii="Cambria Math" w:eastAsiaTheme="minorEastAsia" w:hAnsi="Cambria Math" w:cstheme="majorBidi"/>
                </w:rPr>
                <m:t>2a-d+</m:t>
              </m:r>
              <m:f>
                <m:fPr>
                  <m:ctrlPr>
                    <w:rPr>
                      <w:rFonts w:ascii="Cambria Math" w:eastAsiaTheme="minorEastAsia" w:hAnsi="Cambria Math" w:cstheme="majorBidi"/>
                      <w:i/>
                    </w:rPr>
                  </m:ctrlPr>
                </m:fPr>
                <m:num>
                  <m:r>
                    <w:rPr>
                      <w:rFonts w:ascii="Cambria Math" w:eastAsiaTheme="minorEastAsia" w:hAnsi="Cambria Math" w:cstheme="majorBidi"/>
                    </w:rPr>
                    <m:t>b-f</m:t>
                  </m:r>
                </m:num>
                <m:den>
                  <m:r>
                    <w:rPr>
                      <w:rFonts w:ascii="Cambria Math" w:eastAsiaTheme="minorEastAsia" w:hAnsi="Cambria Math" w:cstheme="majorBidi"/>
                    </w:rPr>
                    <m:t>2</m:t>
                  </m:r>
                </m:den>
              </m:f>
            </m:e>
          </m:d>
          <m:r>
            <w:rPr>
              <w:rFonts w:ascii="Cambria Math" w:eastAsiaTheme="minorEastAsia" w:hAnsi="Cambria Math" w:cstheme="majorBidi"/>
            </w:rPr>
            <m:t>CO+</m:t>
          </m:r>
          <m:d>
            <m:dPr>
              <m:ctrlPr>
                <w:rPr>
                  <w:rFonts w:ascii="Cambria Math" w:eastAsiaTheme="minorEastAsia" w:hAnsi="Cambria Math" w:cstheme="majorBidi"/>
                  <w:i/>
                </w:rPr>
              </m:ctrlPr>
            </m:dPr>
            <m:e>
              <m:r>
                <w:rPr>
                  <w:rFonts w:ascii="Cambria Math" w:eastAsiaTheme="minorEastAsia" w:hAnsi="Cambria Math" w:cstheme="majorBidi"/>
                </w:rPr>
                <m:t>d-a-</m:t>
              </m:r>
              <m:f>
                <m:fPr>
                  <m:ctrlPr>
                    <w:rPr>
                      <w:rFonts w:ascii="Cambria Math" w:eastAsiaTheme="minorEastAsia" w:hAnsi="Cambria Math" w:cstheme="majorBidi"/>
                      <w:i/>
                    </w:rPr>
                  </m:ctrlPr>
                </m:fPr>
                <m:num>
                  <m:r>
                    <w:rPr>
                      <w:rFonts w:ascii="Cambria Math" w:eastAsiaTheme="minorEastAsia" w:hAnsi="Cambria Math" w:cstheme="majorBidi"/>
                    </w:rPr>
                    <m:t>b-f</m:t>
                  </m:r>
                </m:num>
                <m:den>
                  <m:r>
                    <w:rPr>
                      <w:rFonts w:ascii="Cambria Math" w:eastAsiaTheme="minorEastAsia" w:hAnsi="Cambria Math" w:cstheme="majorBidi"/>
                    </w:rPr>
                    <m:t>2</m:t>
                  </m:r>
                </m:den>
              </m:f>
            </m:e>
          </m:d>
          <m:sSub>
            <m:sSubPr>
              <m:ctrlPr>
                <w:rPr>
                  <w:rFonts w:ascii="Cambria Math" w:eastAsiaTheme="minorEastAsia" w:hAnsi="Cambria Math" w:cstheme="majorBidi"/>
                  <w:i/>
                </w:rPr>
              </m:ctrlPr>
            </m:sSubPr>
            <m:e>
              <m:r>
                <w:rPr>
                  <w:rFonts w:ascii="Cambria Math" w:eastAsiaTheme="minorEastAsia" w:hAnsi="Cambria Math" w:cstheme="majorBidi"/>
                </w:rPr>
                <m:t>CO</m:t>
              </m:r>
            </m:e>
            <m:sub>
              <m:r>
                <w:rPr>
                  <w:rFonts w:ascii="Cambria Math" w:eastAsiaTheme="minorEastAsia" w:hAnsi="Cambria Math" w:cstheme="majorBidi"/>
                </w:rPr>
                <m:t>2</m:t>
              </m:r>
            </m:sub>
          </m:sSub>
        </m:oMath>
      </m:oMathPara>
    </w:p>
    <w:p w14:paraId="2DA78062" w14:textId="6E779B5B" w:rsidR="000A25E2" w:rsidRPr="000A25E2" w:rsidRDefault="00B25487" w:rsidP="000A25E2">
      <w:pPr>
        <w:rPr>
          <w:rFonts w:asciiTheme="majorBidi" w:eastAsiaTheme="minorEastAsia" w:hAnsiTheme="majorBidi" w:cstheme="majorBidi"/>
        </w:rPr>
      </w:pPr>
      <m:oMathPara>
        <m:oMath>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C</m:t>
              </m:r>
            </m:e>
            <m:sub>
              <m:r>
                <w:rPr>
                  <w:rFonts w:ascii="Cambria Math" w:eastAsiaTheme="minorEastAsia" w:hAnsi="Cambria Math" w:cstheme="majorBidi"/>
                </w:rPr>
                <m:t>5</m:t>
              </m:r>
            </m:sub>
          </m:sSub>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6</m:t>
              </m:r>
            </m:sub>
          </m:sSub>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4</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10</m:t>
              </m:r>
            </m:sub>
          </m:sSub>
          <m:sSub>
            <m:sSubPr>
              <m:ctrlPr>
                <w:rPr>
                  <w:rFonts w:ascii="Cambria Math" w:eastAsiaTheme="minorEastAsia" w:hAnsi="Cambria Math" w:cstheme="majorBidi"/>
                  <w:i/>
                </w:rPr>
              </m:ctrlPr>
            </m:sSubPr>
            <m:e>
              <m:r>
                <w:rPr>
                  <w:rFonts w:ascii="Cambria Math" w:eastAsiaTheme="minorEastAsia" w:hAnsi="Cambria Math" w:cstheme="majorBidi"/>
                </w:rPr>
                <m:t>F</m:t>
              </m:r>
            </m:e>
            <m:sub>
              <m:r>
                <w:rPr>
                  <w:rFonts w:ascii="Cambria Math" w:eastAsiaTheme="minorEastAsia" w:hAnsi="Cambria Math" w:cstheme="majorBidi"/>
                </w:rPr>
                <m:t>2</m:t>
              </m:r>
            </m:sub>
          </m:sSub>
          <m:r>
            <w:rPr>
              <w:rFonts w:ascii="Cambria Math" w:eastAsiaTheme="minorEastAsia" w:hAnsi="Cambria Math" w:cstheme="majorBidi"/>
            </w:rPr>
            <m:t>→</m:t>
          </m:r>
          <m:f>
            <m:fPr>
              <m:ctrlPr>
                <w:rPr>
                  <w:rFonts w:ascii="Cambria Math" w:eastAsiaTheme="minorEastAsia" w:hAnsi="Cambria Math" w:cstheme="majorBidi"/>
                  <w:i/>
                </w:rPr>
              </m:ctrlPr>
            </m:fPr>
            <m:num>
              <m:r>
                <w:rPr>
                  <w:rFonts w:ascii="Cambria Math" w:eastAsiaTheme="minorEastAsia" w:hAnsi="Cambria Math" w:cstheme="majorBidi"/>
                </w:rPr>
                <m:t>4</m:t>
              </m:r>
            </m:num>
            <m:den>
              <m:r>
                <w:rPr>
                  <w:rFonts w:ascii="Cambria Math" w:eastAsiaTheme="minorEastAsia" w:hAnsi="Cambria Math" w:cstheme="majorBidi"/>
                </w:rPr>
                <m:t>2</m:t>
              </m:r>
            </m:den>
          </m:f>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2</m:t>
              </m:r>
            </m:sub>
          </m:sSub>
          <m:r>
            <w:rPr>
              <w:rFonts w:ascii="Cambria Math" w:eastAsiaTheme="minorEastAsia" w:hAnsi="Cambria Math" w:cstheme="majorBidi"/>
            </w:rPr>
            <m:t>+2HF+</m:t>
          </m:r>
          <m:d>
            <m:dPr>
              <m:ctrlPr>
                <w:rPr>
                  <w:rFonts w:ascii="Cambria Math" w:eastAsiaTheme="minorEastAsia" w:hAnsi="Cambria Math" w:cstheme="majorBidi"/>
                  <w:i/>
                </w:rPr>
              </m:ctrlPr>
            </m:dPr>
            <m:e>
              <m:f>
                <m:fPr>
                  <m:ctrlPr>
                    <w:rPr>
                      <w:rFonts w:ascii="Cambria Math" w:eastAsiaTheme="minorEastAsia" w:hAnsi="Cambria Math" w:cstheme="majorBidi"/>
                      <w:i/>
                    </w:rPr>
                  </m:ctrlPr>
                </m:fPr>
                <m:num>
                  <m:r>
                    <w:rPr>
                      <w:rFonts w:ascii="Cambria Math" w:eastAsiaTheme="minorEastAsia" w:hAnsi="Cambria Math" w:cstheme="majorBidi"/>
                    </w:rPr>
                    <m:t>6-2</m:t>
                  </m:r>
                </m:num>
                <m:den>
                  <m:r>
                    <w:rPr>
                      <w:rFonts w:ascii="Cambria Math" w:eastAsiaTheme="minorEastAsia" w:hAnsi="Cambria Math" w:cstheme="majorBidi"/>
                    </w:rPr>
                    <m:t>2</m:t>
                  </m:r>
                </m:den>
              </m:f>
            </m:e>
          </m:d>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m:t>
          </m:r>
          <m:d>
            <m:dPr>
              <m:ctrlPr>
                <w:rPr>
                  <w:rFonts w:ascii="Cambria Math" w:eastAsiaTheme="minorEastAsia" w:hAnsi="Cambria Math" w:cstheme="majorBidi"/>
                  <w:i/>
                </w:rPr>
              </m:ctrlPr>
            </m:dPr>
            <m:e>
              <m:r>
                <w:rPr>
                  <w:rFonts w:ascii="Cambria Math" w:eastAsiaTheme="minorEastAsia" w:hAnsi="Cambria Math" w:cstheme="majorBidi"/>
                </w:rPr>
                <m:t>10-10+</m:t>
              </m:r>
              <m:f>
                <m:fPr>
                  <m:ctrlPr>
                    <w:rPr>
                      <w:rFonts w:ascii="Cambria Math" w:eastAsiaTheme="minorEastAsia" w:hAnsi="Cambria Math" w:cstheme="majorBidi"/>
                      <w:i/>
                    </w:rPr>
                  </m:ctrlPr>
                </m:fPr>
                <m:num>
                  <m:r>
                    <w:rPr>
                      <w:rFonts w:ascii="Cambria Math" w:eastAsiaTheme="minorEastAsia" w:hAnsi="Cambria Math" w:cstheme="majorBidi"/>
                    </w:rPr>
                    <m:t>6-2</m:t>
                  </m:r>
                </m:num>
                <m:den>
                  <m:r>
                    <w:rPr>
                      <w:rFonts w:ascii="Cambria Math" w:eastAsiaTheme="minorEastAsia" w:hAnsi="Cambria Math" w:cstheme="majorBidi"/>
                    </w:rPr>
                    <m:t>2</m:t>
                  </m:r>
                </m:den>
              </m:f>
            </m:e>
          </m:d>
          <m:r>
            <w:rPr>
              <w:rFonts w:ascii="Cambria Math" w:eastAsiaTheme="minorEastAsia" w:hAnsi="Cambria Math" w:cstheme="majorBidi"/>
            </w:rPr>
            <m:t>CO+</m:t>
          </m:r>
          <m:d>
            <m:dPr>
              <m:ctrlPr>
                <w:rPr>
                  <w:rFonts w:ascii="Cambria Math" w:eastAsiaTheme="minorEastAsia" w:hAnsi="Cambria Math" w:cstheme="majorBidi"/>
                  <w:i/>
                </w:rPr>
              </m:ctrlPr>
            </m:dPr>
            <m:e>
              <m:r>
                <w:rPr>
                  <w:rFonts w:ascii="Cambria Math" w:eastAsiaTheme="minorEastAsia" w:hAnsi="Cambria Math" w:cstheme="majorBidi"/>
                </w:rPr>
                <m:t>10-5-</m:t>
              </m:r>
              <m:f>
                <m:fPr>
                  <m:ctrlPr>
                    <w:rPr>
                      <w:rFonts w:ascii="Cambria Math" w:eastAsiaTheme="minorEastAsia" w:hAnsi="Cambria Math" w:cstheme="majorBidi"/>
                      <w:i/>
                    </w:rPr>
                  </m:ctrlPr>
                </m:fPr>
                <m:num>
                  <m:r>
                    <w:rPr>
                      <w:rFonts w:ascii="Cambria Math" w:eastAsiaTheme="minorEastAsia" w:hAnsi="Cambria Math" w:cstheme="majorBidi"/>
                    </w:rPr>
                    <m:t>6-2</m:t>
                  </m:r>
                </m:num>
                <m:den>
                  <m:r>
                    <w:rPr>
                      <w:rFonts w:ascii="Cambria Math" w:eastAsiaTheme="minorEastAsia" w:hAnsi="Cambria Math" w:cstheme="majorBidi"/>
                    </w:rPr>
                    <m:t>2</m:t>
                  </m:r>
                </m:den>
              </m:f>
            </m:e>
          </m:d>
          <m:sSub>
            <m:sSubPr>
              <m:ctrlPr>
                <w:rPr>
                  <w:rFonts w:ascii="Cambria Math" w:eastAsiaTheme="minorEastAsia" w:hAnsi="Cambria Math" w:cstheme="majorBidi"/>
                  <w:i/>
                </w:rPr>
              </m:ctrlPr>
            </m:sSubPr>
            <m:e>
              <m:r>
                <w:rPr>
                  <w:rFonts w:ascii="Cambria Math" w:eastAsiaTheme="minorEastAsia" w:hAnsi="Cambria Math" w:cstheme="majorBidi"/>
                </w:rPr>
                <m:t>CO</m:t>
              </m:r>
            </m:e>
            <m:sub>
              <m:r>
                <w:rPr>
                  <w:rFonts w:ascii="Cambria Math" w:eastAsiaTheme="minorEastAsia" w:hAnsi="Cambria Math" w:cstheme="majorBidi"/>
                </w:rPr>
                <m:t>2</m:t>
              </m:r>
            </m:sub>
          </m:sSub>
        </m:oMath>
      </m:oMathPara>
    </w:p>
    <w:p w14:paraId="190BD254" w14:textId="328C347A" w:rsidR="00B25487" w:rsidRPr="00F80AAE" w:rsidRDefault="00986730" w:rsidP="007614D7">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∴C</m:t>
              </m:r>
            </m:e>
            <m:sub>
              <m:r>
                <w:rPr>
                  <w:rFonts w:ascii="Cambria Math" w:eastAsiaTheme="minorEastAsia" w:hAnsi="Cambria Math" w:cstheme="majorBidi"/>
                </w:rPr>
                <m:t>5</m:t>
              </m:r>
            </m:sub>
          </m:sSub>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6</m:t>
              </m:r>
            </m:sub>
          </m:sSub>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4</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10</m:t>
              </m:r>
            </m:sub>
          </m:sSub>
          <m:sSub>
            <m:sSubPr>
              <m:ctrlPr>
                <w:rPr>
                  <w:rFonts w:ascii="Cambria Math" w:eastAsiaTheme="minorEastAsia" w:hAnsi="Cambria Math" w:cstheme="majorBidi"/>
                  <w:i/>
                </w:rPr>
              </m:ctrlPr>
            </m:sSubPr>
            <m:e>
              <m:r>
                <w:rPr>
                  <w:rFonts w:ascii="Cambria Math" w:eastAsiaTheme="minorEastAsia" w:hAnsi="Cambria Math" w:cstheme="majorBidi"/>
                </w:rPr>
                <m:t>F</m:t>
              </m:r>
            </m:e>
            <m:sub>
              <m:r>
                <w:rPr>
                  <w:rFonts w:ascii="Cambria Math" w:eastAsiaTheme="minorEastAsia" w:hAnsi="Cambria Math" w:cstheme="majorBidi"/>
                </w:rPr>
                <m:t>2(s)</m:t>
              </m:r>
            </m:sub>
          </m:sSub>
          <m:r>
            <w:rPr>
              <w:rFonts w:ascii="Cambria Math" w:eastAsiaTheme="minorEastAsia" w:hAnsi="Cambria Math" w:cstheme="majorBidi"/>
            </w:rPr>
            <m:t>→2</m:t>
          </m:r>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2(g)</m:t>
              </m:r>
            </m:sub>
          </m:sSub>
          <m:r>
            <w:rPr>
              <w:rFonts w:ascii="Cambria Math" w:eastAsiaTheme="minorEastAsia" w:hAnsi="Cambria Math" w:cstheme="majorBidi"/>
            </w:rPr>
            <m:t>+2H</m:t>
          </m:r>
          <m:sSub>
            <m:sSubPr>
              <m:ctrlPr>
                <w:rPr>
                  <w:rFonts w:ascii="Cambria Math" w:eastAsiaTheme="minorEastAsia" w:hAnsi="Cambria Math" w:cstheme="majorBidi"/>
                  <w:i/>
                </w:rPr>
              </m:ctrlPr>
            </m:sSubPr>
            <m:e>
              <m:r>
                <w:rPr>
                  <w:rFonts w:ascii="Cambria Math" w:eastAsiaTheme="minorEastAsia" w:hAnsi="Cambria Math" w:cstheme="majorBidi"/>
                </w:rPr>
                <m:t>F</m:t>
              </m:r>
            </m:e>
            <m:sub>
              <m:r>
                <w:rPr>
                  <w:rFonts w:ascii="Cambria Math" w:eastAsiaTheme="minorEastAsia" w:hAnsi="Cambria Math" w:cstheme="majorBidi"/>
                </w:rPr>
                <m:t>(g)</m:t>
              </m:r>
            </m:sub>
          </m:sSub>
          <m:r>
            <w:rPr>
              <w:rFonts w:ascii="Cambria Math" w:eastAsiaTheme="minorEastAsia" w:hAnsi="Cambria Math" w:cstheme="majorBidi"/>
            </w:rPr>
            <m:t>+2</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(g)</m:t>
              </m:r>
            </m:sub>
          </m:sSub>
          <m:r>
            <w:rPr>
              <w:rFonts w:ascii="Cambria Math" w:eastAsiaTheme="minorEastAsia" w:hAnsi="Cambria Math" w:cstheme="majorBidi"/>
            </w:rPr>
            <m:t>+2C</m:t>
          </m:r>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(g)</m:t>
              </m:r>
            </m:sub>
          </m:sSub>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3CO</m:t>
              </m:r>
            </m:e>
            <m:sub>
              <m:r>
                <w:rPr>
                  <w:rFonts w:ascii="Cambria Math" w:eastAsiaTheme="minorEastAsia" w:hAnsi="Cambria Math" w:cstheme="majorBidi"/>
                </w:rPr>
                <m:t>2(g)</m:t>
              </m:r>
            </m:sub>
          </m:sSub>
        </m:oMath>
      </m:oMathPara>
    </w:p>
    <w:p w14:paraId="082CAE9D" w14:textId="77777777" w:rsidR="00F80AAE" w:rsidRDefault="00F80AAE" w:rsidP="007614D7">
      <w:pPr>
        <w:rPr>
          <w:rFonts w:asciiTheme="majorBidi" w:eastAsiaTheme="minorEastAsia" w:hAnsiTheme="majorBidi" w:cstheme="majorBidi"/>
        </w:rPr>
      </w:pPr>
    </w:p>
    <w:p w14:paraId="1147E513" w14:textId="77777777" w:rsidR="00F80AAE" w:rsidRPr="007614D7" w:rsidRDefault="00F80AAE" w:rsidP="007614D7">
      <w:pPr>
        <w:rPr>
          <w:rFonts w:asciiTheme="majorBidi" w:eastAsiaTheme="minorEastAsia" w:hAnsiTheme="majorBidi" w:cstheme="majorBidi"/>
        </w:rPr>
      </w:pPr>
    </w:p>
    <w:p w14:paraId="7590A5E5" w14:textId="58EB8997" w:rsidR="00B25487" w:rsidRPr="00884935" w:rsidRDefault="00B25487" w:rsidP="002D11D5">
      <w:pPr>
        <w:pStyle w:val="Heading8"/>
        <w:rPr>
          <w:rFonts w:eastAsiaTheme="minorEastAsia"/>
        </w:rPr>
      </w:pPr>
      <w:r w:rsidRPr="00884935">
        <w:rPr>
          <w:rFonts w:eastAsiaTheme="minorEastAsia"/>
        </w:rPr>
        <w:t>Baseline calculations for PBX 9407</w:t>
      </w:r>
      <w:r w:rsidR="008E1ADB">
        <w:rPr>
          <w:rFonts w:eastAsiaTheme="minorEastAsia"/>
        </w:rPr>
        <w:t xml:space="preserve"> (</w:t>
      </w:r>
      <w:r w:rsidRPr="00884935">
        <w:rPr>
          <w:rFonts w:eastAsiaTheme="minorEastAsia"/>
        </w:rPr>
        <w:t>C</w:t>
      </w:r>
      <w:r w:rsidRPr="00884935">
        <w:rPr>
          <w:rFonts w:eastAsiaTheme="minorEastAsia"/>
          <w:vertAlign w:val="subscript"/>
        </w:rPr>
        <w:t>1.41</w:t>
      </w:r>
      <w:r w:rsidRPr="00884935">
        <w:rPr>
          <w:rFonts w:eastAsiaTheme="minorEastAsia"/>
        </w:rPr>
        <w:t>H</w:t>
      </w:r>
      <w:r w:rsidRPr="00884935">
        <w:rPr>
          <w:rFonts w:eastAsiaTheme="minorEastAsia"/>
          <w:vertAlign w:val="subscript"/>
        </w:rPr>
        <w:t>2.66</w:t>
      </w:r>
      <w:r w:rsidRPr="00884935">
        <w:rPr>
          <w:rFonts w:eastAsiaTheme="minorEastAsia"/>
        </w:rPr>
        <w:t>N</w:t>
      </w:r>
      <w:r w:rsidRPr="00884935">
        <w:rPr>
          <w:rFonts w:eastAsiaTheme="minorEastAsia"/>
          <w:vertAlign w:val="subscript"/>
        </w:rPr>
        <w:t>2.54</w:t>
      </w:r>
      <w:r w:rsidRPr="00884935">
        <w:rPr>
          <w:rFonts w:eastAsiaTheme="minorEastAsia"/>
        </w:rPr>
        <w:t>O</w:t>
      </w:r>
      <w:r w:rsidRPr="00884935">
        <w:rPr>
          <w:rFonts w:eastAsiaTheme="minorEastAsia"/>
          <w:vertAlign w:val="subscript"/>
        </w:rPr>
        <w:t>2.69</w:t>
      </w:r>
      <w:r w:rsidRPr="00884935">
        <w:rPr>
          <w:rFonts w:eastAsiaTheme="minorEastAsia"/>
        </w:rPr>
        <w:t>Cl</w:t>
      </w:r>
      <w:r w:rsidRPr="00884935">
        <w:rPr>
          <w:rFonts w:eastAsiaTheme="minorEastAsia"/>
          <w:vertAlign w:val="subscript"/>
        </w:rPr>
        <w:t>0.07</w:t>
      </w:r>
      <w:r w:rsidRPr="00884935">
        <w:rPr>
          <w:rFonts w:eastAsiaTheme="minorEastAsia"/>
        </w:rPr>
        <w:t>F</w:t>
      </w:r>
      <w:r w:rsidRPr="00884935">
        <w:rPr>
          <w:rFonts w:eastAsiaTheme="minorEastAsia"/>
          <w:vertAlign w:val="subscript"/>
        </w:rPr>
        <w:t>0.09(s)</w:t>
      </w:r>
      <w:r w:rsidR="008E1ADB">
        <w:rPr>
          <w:rFonts w:eastAsiaTheme="minorEastAsia"/>
        </w:rPr>
        <w:t>)</w:t>
      </w:r>
    </w:p>
    <w:p w14:paraId="49394A09" w14:textId="77777777" w:rsidR="00B25487" w:rsidRPr="007614D7" w:rsidRDefault="00B25487" w:rsidP="00B25487">
      <w:pPr>
        <w:rPr>
          <w:rFonts w:asciiTheme="majorBidi" w:eastAsiaTheme="minorEastAsia" w:hAnsiTheme="majorBidi" w:cstheme="majorBidi"/>
          <w:sz w:val="22"/>
          <w:szCs w:val="22"/>
        </w:rPr>
      </w:pPr>
    </w:p>
    <w:p w14:paraId="0C3A4FE5" w14:textId="6A1C93A1" w:rsidR="00B25487" w:rsidRPr="007614D7" w:rsidRDefault="00B25487" w:rsidP="000A25E2">
      <w:pPr>
        <w:rPr>
          <w:rFonts w:asciiTheme="majorBidi" w:eastAsiaTheme="minorEastAsia" w:hAnsiTheme="majorBidi" w:cstheme="majorBidi"/>
          <w:sz w:val="22"/>
          <w:szCs w:val="22"/>
        </w:rPr>
      </w:pPr>
      <m:oMathPara>
        <m:oMath>
          <m:r>
            <m:rPr>
              <m:sty m:val="p"/>
            </m:rPr>
            <w:rPr>
              <w:rFonts w:ascii="Cambria Math" w:hAnsi="Cambria Math" w:cstheme="majorBidi"/>
              <w:sz w:val="22"/>
              <w:szCs w:val="22"/>
            </w:rPr>
            <m:t>Ω</m:t>
          </m:r>
          <m:r>
            <w:rPr>
              <w:rFonts w:ascii="Cambria Math" w:hAnsi="Cambria Math" w:cstheme="majorBidi"/>
              <w:sz w:val="22"/>
              <w:szCs w:val="22"/>
            </w:rPr>
            <m:t>=15.999×</m:t>
          </m:r>
          <m:d>
            <m:dPr>
              <m:ctrlPr>
                <w:rPr>
                  <w:rFonts w:ascii="Cambria Math" w:hAnsi="Cambria Math" w:cstheme="majorBidi"/>
                  <w:i/>
                  <w:sz w:val="22"/>
                  <w:szCs w:val="22"/>
                </w:rPr>
              </m:ctrlPr>
            </m:dPr>
            <m:e>
              <m:f>
                <m:fPr>
                  <m:ctrlPr>
                    <w:rPr>
                      <w:rFonts w:ascii="Cambria Math" w:hAnsi="Cambria Math" w:cstheme="majorBidi"/>
                      <w:i/>
                      <w:sz w:val="22"/>
                      <w:szCs w:val="22"/>
                    </w:rPr>
                  </m:ctrlPr>
                </m:fPr>
                <m:num>
                  <m:r>
                    <w:rPr>
                      <w:rFonts w:ascii="Cambria Math" w:hAnsi="Cambria Math" w:cstheme="majorBidi"/>
                      <w:sz w:val="22"/>
                      <w:szCs w:val="22"/>
                    </w:rPr>
                    <m:t>d-2a-</m:t>
                  </m:r>
                  <m:f>
                    <m:fPr>
                      <m:ctrlPr>
                        <w:rPr>
                          <w:rFonts w:ascii="Cambria Math" w:hAnsi="Cambria Math" w:cstheme="majorBidi"/>
                          <w:i/>
                          <w:sz w:val="22"/>
                          <w:szCs w:val="22"/>
                        </w:rPr>
                      </m:ctrlPr>
                    </m:fPr>
                    <m:num>
                      <m:r>
                        <w:rPr>
                          <w:rFonts w:ascii="Cambria Math" w:hAnsi="Cambria Math" w:cstheme="majorBidi"/>
                          <w:sz w:val="22"/>
                          <w:szCs w:val="22"/>
                        </w:rPr>
                        <m:t>b</m:t>
                      </m:r>
                    </m:num>
                    <m:den>
                      <m:r>
                        <w:rPr>
                          <w:rFonts w:ascii="Cambria Math" w:hAnsi="Cambria Math" w:cstheme="majorBidi"/>
                          <w:sz w:val="22"/>
                          <w:szCs w:val="22"/>
                        </w:rPr>
                        <m:t>2</m:t>
                      </m:r>
                    </m:den>
                  </m:f>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f</m:t>
                      </m:r>
                    </m:num>
                    <m:den>
                      <m:r>
                        <w:rPr>
                          <w:rFonts w:ascii="Cambria Math" w:hAnsi="Cambria Math" w:cstheme="majorBidi"/>
                          <w:sz w:val="22"/>
                          <w:szCs w:val="22"/>
                        </w:rPr>
                        <m:t>2</m:t>
                      </m:r>
                    </m:den>
                  </m:f>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cl</m:t>
                      </m:r>
                    </m:num>
                    <m:den>
                      <m:r>
                        <w:rPr>
                          <w:rFonts w:ascii="Cambria Math" w:hAnsi="Cambria Math" w:cstheme="majorBidi"/>
                          <w:sz w:val="22"/>
                          <w:szCs w:val="22"/>
                        </w:rPr>
                        <m:t>2</m:t>
                      </m:r>
                    </m:den>
                  </m:f>
                </m:num>
                <m:den>
                  <m:r>
                    <w:rPr>
                      <w:rFonts w:ascii="Cambria Math" w:hAnsi="Cambria Math" w:cstheme="majorBidi"/>
                      <w:sz w:val="22"/>
                      <w:szCs w:val="22"/>
                    </w:rPr>
                    <m:t>molecular weight</m:t>
                  </m:r>
                </m:den>
              </m:f>
            </m:e>
          </m:d>
          <m:r>
            <w:rPr>
              <w:rFonts w:ascii="Cambria Math" w:hAnsi="Cambria Math" w:cstheme="majorBidi"/>
              <w:sz w:val="22"/>
              <w:szCs w:val="22"/>
            </w:rPr>
            <m:t>×100</m:t>
          </m:r>
        </m:oMath>
      </m:oMathPara>
    </w:p>
    <w:p w14:paraId="104C4600" w14:textId="52A72630" w:rsidR="00B25487" w:rsidRPr="007614D7" w:rsidRDefault="00B25487" w:rsidP="007614D7">
      <w:pPr>
        <w:rPr>
          <w:rFonts w:asciiTheme="majorBidi" w:eastAsiaTheme="minorEastAsia" w:hAnsiTheme="majorBidi" w:cstheme="majorBidi"/>
          <w:sz w:val="22"/>
          <w:szCs w:val="22"/>
        </w:rPr>
      </w:pPr>
      <m:oMathPara>
        <m:oMath>
          <m:r>
            <w:rPr>
              <w:rFonts w:ascii="Cambria Math" w:hAnsi="Cambria Math" w:cstheme="majorBidi"/>
              <w:sz w:val="22"/>
              <w:szCs w:val="22"/>
            </w:rPr>
            <m:t>∴</m:t>
          </m:r>
          <m:r>
            <m:rPr>
              <m:sty m:val="p"/>
            </m:rPr>
            <w:rPr>
              <w:rFonts w:ascii="Cambria Math" w:hAnsi="Cambria Math" w:cstheme="majorBidi"/>
              <w:sz w:val="22"/>
              <w:szCs w:val="22"/>
            </w:rPr>
            <m:t>Ω</m:t>
          </m:r>
          <m:r>
            <w:rPr>
              <w:rFonts w:ascii="Cambria Math" w:hAnsi="Cambria Math" w:cstheme="majorBidi"/>
              <w:sz w:val="22"/>
              <w:szCs w:val="22"/>
            </w:rPr>
            <m:t>=15.999×</m:t>
          </m:r>
          <m:d>
            <m:dPr>
              <m:ctrlPr>
                <w:rPr>
                  <w:rFonts w:ascii="Cambria Math" w:hAnsi="Cambria Math" w:cstheme="majorBidi"/>
                  <w:i/>
                  <w:sz w:val="22"/>
                  <w:szCs w:val="22"/>
                </w:rPr>
              </m:ctrlPr>
            </m:dPr>
            <m:e>
              <m:f>
                <m:fPr>
                  <m:ctrlPr>
                    <w:rPr>
                      <w:rFonts w:ascii="Cambria Math" w:hAnsi="Cambria Math" w:cstheme="majorBidi"/>
                      <w:i/>
                      <w:sz w:val="22"/>
                      <w:szCs w:val="22"/>
                    </w:rPr>
                  </m:ctrlPr>
                </m:fPr>
                <m:num>
                  <m:r>
                    <w:rPr>
                      <w:rFonts w:ascii="Cambria Math" w:hAnsi="Cambria Math" w:cstheme="majorBidi"/>
                      <w:sz w:val="22"/>
                      <w:szCs w:val="22"/>
                    </w:rPr>
                    <m:t>2.69-2(1.41)-</m:t>
                  </m:r>
                  <m:f>
                    <m:fPr>
                      <m:ctrlPr>
                        <w:rPr>
                          <w:rFonts w:ascii="Cambria Math" w:hAnsi="Cambria Math" w:cstheme="majorBidi"/>
                          <w:i/>
                          <w:sz w:val="22"/>
                          <w:szCs w:val="22"/>
                        </w:rPr>
                      </m:ctrlPr>
                    </m:fPr>
                    <m:num>
                      <m:r>
                        <w:rPr>
                          <w:rFonts w:ascii="Cambria Math" w:hAnsi="Cambria Math" w:cstheme="majorBidi"/>
                          <w:sz w:val="22"/>
                          <w:szCs w:val="22"/>
                        </w:rPr>
                        <m:t>2.66</m:t>
                      </m:r>
                    </m:num>
                    <m:den>
                      <m:r>
                        <w:rPr>
                          <w:rFonts w:ascii="Cambria Math" w:hAnsi="Cambria Math" w:cstheme="majorBidi"/>
                          <w:sz w:val="22"/>
                          <w:szCs w:val="22"/>
                        </w:rPr>
                        <m:t>2</m:t>
                      </m:r>
                    </m:den>
                  </m:f>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0.09</m:t>
                      </m:r>
                    </m:num>
                    <m:den>
                      <m:r>
                        <w:rPr>
                          <w:rFonts w:ascii="Cambria Math" w:hAnsi="Cambria Math" w:cstheme="majorBidi"/>
                          <w:sz w:val="22"/>
                          <w:szCs w:val="22"/>
                        </w:rPr>
                        <m:t>2</m:t>
                      </m:r>
                    </m:den>
                  </m:f>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0.07</m:t>
                      </m:r>
                    </m:num>
                    <m:den>
                      <m:r>
                        <w:rPr>
                          <w:rFonts w:ascii="Cambria Math" w:hAnsi="Cambria Math" w:cstheme="majorBidi"/>
                          <w:sz w:val="22"/>
                          <w:szCs w:val="22"/>
                        </w:rPr>
                        <m:t>2</m:t>
                      </m:r>
                    </m:den>
                  </m:f>
                </m:num>
                <m:den>
                  <m:r>
                    <w:rPr>
                      <w:rFonts w:ascii="Cambria Math" w:hAnsi="Cambria Math" w:cstheme="majorBidi"/>
                      <w:sz w:val="22"/>
                      <w:szCs w:val="22"/>
                    </w:rPr>
                    <m:t>102.42</m:t>
                  </m:r>
                </m:den>
              </m:f>
            </m:e>
          </m:d>
          <m:r>
            <w:rPr>
              <w:rFonts w:ascii="Cambria Math" w:hAnsi="Cambria Math" w:cstheme="majorBidi"/>
              <w:sz w:val="22"/>
              <w:szCs w:val="22"/>
            </w:rPr>
            <m:t>×100</m:t>
          </m:r>
        </m:oMath>
      </m:oMathPara>
    </w:p>
    <w:p w14:paraId="258066C6" w14:textId="64056B85" w:rsidR="00B25487" w:rsidRPr="007614D7" w:rsidRDefault="00B25487" w:rsidP="007614D7">
      <w:pPr>
        <w:rPr>
          <w:rFonts w:asciiTheme="majorBidi" w:eastAsiaTheme="minorEastAsia" w:hAnsiTheme="majorBidi" w:cstheme="majorBidi"/>
          <w:sz w:val="22"/>
          <w:szCs w:val="22"/>
        </w:rPr>
      </w:pPr>
      <m:oMathPara>
        <m:oMath>
          <m:r>
            <w:rPr>
              <w:rFonts w:ascii="Cambria Math" w:hAnsi="Cambria Math" w:cstheme="majorBidi"/>
              <w:sz w:val="22"/>
              <w:szCs w:val="22"/>
            </w:rPr>
            <m:t>∴</m:t>
          </m:r>
          <m:r>
            <m:rPr>
              <m:sty m:val="p"/>
            </m:rPr>
            <w:rPr>
              <w:rFonts w:ascii="Cambria Math" w:hAnsi="Cambria Math" w:cstheme="majorBidi"/>
              <w:sz w:val="22"/>
              <w:szCs w:val="22"/>
            </w:rPr>
            <m:t>Ω</m:t>
          </m:r>
          <m:r>
            <w:rPr>
              <w:rFonts w:ascii="Cambria Math" w:hAnsi="Cambria Math" w:cstheme="majorBidi"/>
              <w:sz w:val="22"/>
              <w:szCs w:val="22"/>
            </w:rPr>
            <m:t>=15.999×(-0.0135)×100= -21.58%</m:t>
          </m:r>
        </m:oMath>
      </m:oMathPara>
    </w:p>
    <w:p w14:paraId="1B42FA3F" w14:textId="116C6BA7" w:rsidR="00B25487" w:rsidRPr="007614D7" w:rsidRDefault="00B25487" w:rsidP="007614D7">
      <w:pP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C</m:t>
              </m:r>
            </m:e>
            <m:sub>
              <m:r>
                <w:rPr>
                  <w:rFonts w:ascii="Cambria Math" w:eastAsiaTheme="minorEastAsia" w:hAnsi="Cambria Math" w:cstheme="majorBidi"/>
                  <w:sz w:val="22"/>
                  <w:szCs w:val="22"/>
                </w:rPr>
                <m:t>1.41</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H</m:t>
              </m:r>
            </m:e>
            <m:sub>
              <m:r>
                <w:rPr>
                  <w:rFonts w:ascii="Cambria Math" w:eastAsiaTheme="minorEastAsia" w:hAnsi="Cambria Math" w:cstheme="majorBidi"/>
                  <w:sz w:val="22"/>
                  <w:szCs w:val="22"/>
                </w:rPr>
                <m:t>2.66</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N</m:t>
              </m:r>
            </m:e>
            <m:sub>
              <m:r>
                <w:rPr>
                  <w:rFonts w:ascii="Cambria Math" w:eastAsiaTheme="minorEastAsia" w:hAnsi="Cambria Math" w:cstheme="majorBidi"/>
                  <w:sz w:val="22"/>
                  <w:szCs w:val="22"/>
                </w:rPr>
                <m:t>2.54</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O</m:t>
              </m:r>
            </m:e>
            <m:sub>
              <m:r>
                <w:rPr>
                  <w:rFonts w:ascii="Cambria Math" w:eastAsiaTheme="minorEastAsia" w:hAnsi="Cambria Math" w:cstheme="majorBidi"/>
                  <w:sz w:val="22"/>
                  <w:szCs w:val="22"/>
                </w:rPr>
                <m:t>2.69</m:t>
              </m:r>
            </m:sub>
          </m:sSub>
          <m:sSub>
            <m:sSubPr>
              <m:ctrlPr>
                <w:rPr>
                  <w:rFonts w:ascii="Cambria Math" w:eastAsiaTheme="minorEastAsia" w:hAnsi="Cambria Math" w:cstheme="majorBidi"/>
                  <w:i/>
                  <w:sz w:val="22"/>
                  <w:szCs w:val="22"/>
                </w:rPr>
              </m:ctrlPr>
            </m:sSub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Cl</m:t>
                  </m:r>
                </m:e>
                <m:sub>
                  <m:r>
                    <w:rPr>
                      <w:rFonts w:ascii="Cambria Math" w:eastAsiaTheme="minorEastAsia" w:hAnsi="Cambria Math" w:cstheme="majorBidi"/>
                      <w:sz w:val="22"/>
                      <w:szCs w:val="22"/>
                    </w:rPr>
                    <m:t>0.07</m:t>
                  </m:r>
                </m:sub>
              </m:sSub>
              <m:r>
                <w:rPr>
                  <w:rFonts w:ascii="Cambria Math" w:eastAsiaTheme="minorEastAsia" w:hAnsi="Cambria Math" w:cstheme="majorBidi"/>
                  <w:sz w:val="22"/>
                  <w:szCs w:val="22"/>
                </w:rPr>
                <m:t>F</m:t>
              </m:r>
            </m:e>
            <m:sub>
              <m:r>
                <w:rPr>
                  <w:rFonts w:ascii="Cambria Math" w:eastAsiaTheme="minorEastAsia" w:hAnsi="Cambria Math" w:cstheme="majorBidi"/>
                  <w:sz w:val="22"/>
                  <w:szCs w:val="22"/>
                </w:rPr>
                <m:t>0.09</m:t>
              </m:r>
            </m:sub>
          </m:sSub>
          <m:r>
            <w:rPr>
              <w:rFonts w:ascii="Cambria Math" w:eastAsiaTheme="minorEastAsia" w:hAnsi="Cambria Math" w:cstheme="majorBidi"/>
              <w:sz w:val="22"/>
              <w:szCs w:val="22"/>
            </w:rPr>
            <m:t>→</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c</m:t>
              </m:r>
            </m:num>
            <m:den>
              <m:r>
                <w:rPr>
                  <w:rFonts w:ascii="Cambria Math" w:eastAsiaTheme="minorEastAsia" w:hAnsi="Cambria Math" w:cstheme="majorBidi"/>
                  <w:sz w:val="22"/>
                  <w:szCs w:val="22"/>
                </w:rPr>
                <m:t>2</m:t>
              </m:r>
            </m:den>
          </m:f>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N</m:t>
              </m:r>
            </m:e>
            <m:sub>
              <m:r>
                <w:rPr>
                  <w:rFonts w:ascii="Cambria Math" w:eastAsiaTheme="minorEastAsia" w:hAnsi="Cambria Math" w:cstheme="majorBidi"/>
                  <w:sz w:val="22"/>
                  <w:szCs w:val="22"/>
                </w:rPr>
                <m:t>2</m:t>
              </m:r>
            </m:sub>
          </m:sSub>
          <m:r>
            <w:rPr>
              <w:rFonts w:ascii="Cambria Math" w:eastAsiaTheme="minorEastAsia" w:hAnsi="Cambria Math" w:cstheme="majorBidi"/>
              <w:sz w:val="22"/>
              <w:szCs w:val="22"/>
            </w:rPr>
            <m:t>+fHF+clHCl+</m:t>
          </m:r>
          <m:d>
            <m:dPr>
              <m:ctrlPr>
                <w:rPr>
                  <w:rFonts w:ascii="Cambria Math" w:eastAsiaTheme="minorEastAsia" w:hAnsi="Cambria Math" w:cstheme="majorBidi"/>
                  <w:i/>
                  <w:sz w:val="22"/>
                  <w:szCs w:val="22"/>
                </w:rPr>
              </m:ctrlPr>
            </m:dPr>
            <m:e>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b-f-cl</m:t>
                  </m:r>
                </m:num>
                <m:den>
                  <m:r>
                    <w:rPr>
                      <w:rFonts w:ascii="Cambria Math" w:eastAsiaTheme="minorEastAsia" w:hAnsi="Cambria Math" w:cstheme="majorBidi"/>
                      <w:sz w:val="22"/>
                      <w:szCs w:val="22"/>
                    </w:rPr>
                    <m:t>2</m:t>
                  </m:r>
                </m:den>
              </m:f>
            </m:e>
          </m:d>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H</m:t>
              </m:r>
            </m:e>
            <m:sub>
              <m:r>
                <w:rPr>
                  <w:rFonts w:ascii="Cambria Math" w:eastAsiaTheme="minorEastAsia" w:hAnsi="Cambria Math" w:cstheme="majorBidi"/>
                  <w:sz w:val="22"/>
                  <w:szCs w:val="22"/>
                </w:rPr>
                <m:t>2</m:t>
              </m:r>
            </m:sub>
          </m:sSub>
          <m:r>
            <w:rPr>
              <w:rFonts w:ascii="Cambria Math" w:eastAsiaTheme="minorEastAsia" w:hAnsi="Cambria Math" w:cstheme="majorBidi"/>
              <w:sz w:val="22"/>
              <w:szCs w:val="22"/>
            </w:rPr>
            <m:t>O+</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2a-d+</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b-f-cl</m:t>
                  </m:r>
                </m:num>
                <m:den>
                  <m:r>
                    <w:rPr>
                      <w:rFonts w:ascii="Cambria Math" w:eastAsiaTheme="minorEastAsia" w:hAnsi="Cambria Math" w:cstheme="majorBidi"/>
                      <w:sz w:val="22"/>
                      <w:szCs w:val="22"/>
                    </w:rPr>
                    <m:t>2</m:t>
                  </m:r>
                </m:den>
              </m:f>
            </m:e>
          </m:d>
          <m:r>
            <w:rPr>
              <w:rFonts w:ascii="Cambria Math" w:eastAsiaTheme="minorEastAsia" w:hAnsi="Cambria Math" w:cstheme="majorBidi"/>
              <w:sz w:val="22"/>
              <w:szCs w:val="22"/>
            </w:rPr>
            <m:t>CO+</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d-a-</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b-f-cl</m:t>
                  </m:r>
                </m:num>
                <m:den>
                  <m:r>
                    <w:rPr>
                      <w:rFonts w:ascii="Cambria Math" w:eastAsiaTheme="minorEastAsia" w:hAnsi="Cambria Math" w:cstheme="majorBidi"/>
                      <w:sz w:val="22"/>
                      <w:szCs w:val="22"/>
                    </w:rPr>
                    <m:t>2</m:t>
                  </m:r>
                </m:den>
              </m:f>
            </m:e>
          </m:d>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CO</m:t>
              </m:r>
            </m:e>
            <m:sub>
              <m:r>
                <w:rPr>
                  <w:rFonts w:ascii="Cambria Math" w:eastAsiaTheme="minorEastAsia" w:hAnsi="Cambria Math" w:cstheme="majorBidi"/>
                  <w:sz w:val="22"/>
                  <w:szCs w:val="22"/>
                </w:rPr>
                <m:t>2</m:t>
              </m:r>
            </m:sub>
          </m:sSub>
        </m:oMath>
      </m:oMathPara>
    </w:p>
    <w:p w14:paraId="206EA85E" w14:textId="4EE202E6" w:rsidR="00B25487" w:rsidRPr="007614D7" w:rsidRDefault="00986730" w:rsidP="007614D7">
      <w:pPr>
        <w:rPr>
          <w:rFonts w:asciiTheme="majorBidi" w:eastAsiaTheme="minorEastAsia" w:hAnsiTheme="majorBidi" w:cstheme="majorBidi"/>
          <w:sz w:val="22"/>
          <w:szCs w:val="22"/>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∴C</m:t>
              </m:r>
            </m:e>
            <m:sub>
              <m:r>
                <w:rPr>
                  <w:rFonts w:ascii="Cambria Math" w:eastAsiaTheme="minorEastAsia" w:hAnsi="Cambria Math" w:cstheme="majorBidi"/>
                  <w:sz w:val="22"/>
                  <w:szCs w:val="22"/>
                </w:rPr>
                <m:t>1.41</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H</m:t>
              </m:r>
            </m:e>
            <m:sub>
              <m:r>
                <w:rPr>
                  <w:rFonts w:ascii="Cambria Math" w:eastAsiaTheme="minorEastAsia" w:hAnsi="Cambria Math" w:cstheme="majorBidi"/>
                  <w:sz w:val="22"/>
                  <w:szCs w:val="22"/>
                </w:rPr>
                <m:t>2.66</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N</m:t>
              </m:r>
            </m:e>
            <m:sub>
              <m:r>
                <w:rPr>
                  <w:rFonts w:ascii="Cambria Math" w:eastAsiaTheme="minorEastAsia" w:hAnsi="Cambria Math" w:cstheme="majorBidi"/>
                  <w:sz w:val="22"/>
                  <w:szCs w:val="22"/>
                </w:rPr>
                <m:t>2.54</m:t>
              </m:r>
            </m:sub>
          </m:sSub>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O</m:t>
              </m:r>
            </m:e>
            <m:sub>
              <m:r>
                <w:rPr>
                  <w:rFonts w:ascii="Cambria Math" w:eastAsiaTheme="minorEastAsia" w:hAnsi="Cambria Math" w:cstheme="majorBidi"/>
                  <w:sz w:val="22"/>
                  <w:szCs w:val="22"/>
                </w:rPr>
                <m:t>2.69</m:t>
              </m:r>
            </m:sub>
          </m:sSub>
          <m:sSub>
            <m:sSubPr>
              <m:ctrlPr>
                <w:rPr>
                  <w:rFonts w:ascii="Cambria Math" w:eastAsiaTheme="minorEastAsia" w:hAnsi="Cambria Math" w:cstheme="majorBidi"/>
                  <w:i/>
                  <w:sz w:val="22"/>
                  <w:szCs w:val="22"/>
                </w:rPr>
              </m:ctrlPr>
            </m:sSub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Cl</m:t>
                  </m:r>
                </m:e>
                <m:sub>
                  <m:r>
                    <w:rPr>
                      <w:rFonts w:ascii="Cambria Math" w:eastAsiaTheme="minorEastAsia" w:hAnsi="Cambria Math" w:cstheme="majorBidi"/>
                      <w:sz w:val="22"/>
                      <w:szCs w:val="22"/>
                    </w:rPr>
                    <m:t>0.07</m:t>
                  </m:r>
                </m:sub>
              </m:sSub>
              <m:r>
                <w:rPr>
                  <w:rFonts w:ascii="Cambria Math" w:eastAsiaTheme="minorEastAsia" w:hAnsi="Cambria Math" w:cstheme="majorBidi"/>
                  <w:sz w:val="22"/>
                  <w:szCs w:val="22"/>
                </w:rPr>
                <m:t>F</m:t>
              </m:r>
            </m:e>
            <m:sub>
              <m:r>
                <w:rPr>
                  <w:rFonts w:ascii="Cambria Math" w:eastAsiaTheme="minorEastAsia" w:hAnsi="Cambria Math" w:cstheme="majorBidi"/>
                  <w:sz w:val="22"/>
                  <w:szCs w:val="22"/>
                </w:rPr>
                <m:t>0.09</m:t>
              </m:r>
            </m:sub>
          </m:sSub>
          <m:r>
            <w:rPr>
              <w:rFonts w:ascii="Cambria Math" w:eastAsiaTheme="minorEastAsia" w:hAnsi="Cambria Math" w:cstheme="majorBidi"/>
              <w:sz w:val="22"/>
              <w:szCs w:val="22"/>
            </w:rPr>
            <m:t>→</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2.54</m:t>
              </m:r>
            </m:num>
            <m:den>
              <m:r>
                <w:rPr>
                  <w:rFonts w:ascii="Cambria Math" w:eastAsiaTheme="minorEastAsia" w:hAnsi="Cambria Math" w:cstheme="majorBidi"/>
                  <w:sz w:val="22"/>
                  <w:szCs w:val="22"/>
                </w:rPr>
                <m:t>2</m:t>
              </m:r>
            </m:den>
          </m:f>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N</m:t>
              </m:r>
            </m:e>
            <m:sub>
              <m:r>
                <w:rPr>
                  <w:rFonts w:ascii="Cambria Math" w:eastAsiaTheme="minorEastAsia" w:hAnsi="Cambria Math" w:cstheme="majorBidi"/>
                  <w:sz w:val="22"/>
                  <w:szCs w:val="22"/>
                </w:rPr>
                <m:t>2</m:t>
              </m:r>
            </m:sub>
          </m:sSub>
          <m:r>
            <w:rPr>
              <w:rFonts w:ascii="Cambria Math" w:eastAsiaTheme="minorEastAsia" w:hAnsi="Cambria Math" w:cstheme="majorBidi"/>
              <w:sz w:val="22"/>
              <w:szCs w:val="22"/>
            </w:rPr>
            <m:t>+0.09HF+0.07HCl+</m:t>
          </m:r>
          <m:d>
            <m:dPr>
              <m:ctrlPr>
                <w:rPr>
                  <w:rFonts w:ascii="Cambria Math" w:eastAsiaTheme="minorEastAsia" w:hAnsi="Cambria Math" w:cstheme="majorBidi"/>
                  <w:i/>
                  <w:sz w:val="22"/>
                  <w:szCs w:val="22"/>
                </w:rPr>
              </m:ctrlPr>
            </m:dPr>
            <m:e>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2.66-0.09-0.07</m:t>
                  </m:r>
                </m:num>
                <m:den>
                  <m:r>
                    <w:rPr>
                      <w:rFonts w:ascii="Cambria Math" w:eastAsiaTheme="minorEastAsia" w:hAnsi="Cambria Math" w:cstheme="majorBidi"/>
                      <w:sz w:val="22"/>
                      <w:szCs w:val="22"/>
                    </w:rPr>
                    <m:t>2</m:t>
                  </m:r>
                </m:den>
              </m:f>
            </m:e>
          </m:d>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H</m:t>
              </m:r>
            </m:e>
            <m:sub>
              <m:r>
                <w:rPr>
                  <w:rFonts w:ascii="Cambria Math" w:eastAsiaTheme="minorEastAsia" w:hAnsi="Cambria Math" w:cstheme="majorBidi"/>
                  <w:sz w:val="22"/>
                  <w:szCs w:val="22"/>
                </w:rPr>
                <m:t>2</m:t>
              </m:r>
            </m:sub>
          </m:sSub>
          <m:r>
            <w:rPr>
              <w:rFonts w:ascii="Cambria Math" w:eastAsiaTheme="minorEastAsia" w:hAnsi="Cambria Math" w:cstheme="majorBidi"/>
              <w:sz w:val="22"/>
              <w:szCs w:val="22"/>
            </w:rPr>
            <m:t>O+</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2.82-2.69+</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2.66-0.09-0.07</m:t>
                  </m:r>
                </m:num>
                <m:den>
                  <m:r>
                    <w:rPr>
                      <w:rFonts w:ascii="Cambria Math" w:eastAsiaTheme="minorEastAsia" w:hAnsi="Cambria Math" w:cstheme="majorBidi"/>
                      <w:sz w:val="22"/>
                      <w:szCs w:val="22"/>
                    </w:rPr>
                    <m:t>2</m:t>
                  </m:r>
                </m:den>
              </m:f>
            </m:e>
          </m:d>
          <m:r>
            <w:rPr>
              <w:rFonts w:ascii="Cambria Math" w:eastAsiaTheme="minorEastAsia" w:hAnsi="Cambria Math" w:cstheme="majorBidi"/>
              <w:sz w:val="22"/>
              <w:szCs w:val="22"/>
            </w:rPr>
            <m:t>CO+</m:t>
          </m:r>
          <m:d>
            <m:dPr>
              <m:ctrlPr>
                <w:rPr>
                  <w:rFonts w:ascii="Cambria Math" w:eastAsiaTheme="minorEastAsia" w:hAnsi="Cambria Math" w:cstheme="majorBidi"/>
                  <w:i/>
                  <w:sz w:val="22"/>
                  <w:szCs w:val="22"/>
                </w:rPr>
              </m:ctrlPr>
            </m:dPr>
            <m:e>
              <m:r>
                <w:rPr>
                  <w:rFonts w:ascii="Cambria Math" w:eastAsiaTheme="minorEastAsia" w:hAnsi="Cambria Math" w:cstheme="majorBidi"/>
                  <w:sz w:val="22"/>
                  <w:szCs w:val="22"/>
                </w:rPr>
                <m:t>2.69-1.41-</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2.66-0.09-0.07</m:t>
                  </m:r>
                </m:num>
                <m:den>
                  <m:r>
                    <w:rPr>
                      <w:rFonts w:ascii="Cambria Math" w:eastAsiaTheme="minorEastAsia" w:hAnsi="Cambria Math" w:cstheme="majorBidi"/>
                      <w:sz w:val="22"/>
                      <w:szCs w:val="22"/>
                    </w:rPr>
                    <m:t>2</m:t>
                  </m:r>
                </m:den>
              </m:f>
            </m:e>
          </m:d>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CO</m:t>
              </m:r>
            </m:e>
            <m:sub>
              <m:r>
                <w:rPr>
                  <w:rFonts w:ascii="Cambria Math" w:eastAsiaTheme="minorEastAsia" w:hAnsi="Cambria Math" w:cstheme="majorBidi"/>
                  <w:sz w:val="22"/>
                  <w:szCs w:val="22"/>
                </w:rPr>
                <m:t>2</m:t>
              </m:r>
            </m:sub>
          </m:sSub>
        </m:oMath>
      </m:oMathPara>
    </w:p>
    <w:p w14:paraId="6FED29CB" w14:textId="146E1159" w:rsidR="00B25487" w:rsidRPr="007614D7" w:rsidRDefault="00986730" w:rsidP="007614D7">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∴C</m:t>
              </m:r>
            </m:e>
            <m:sub>
              <m:r>
                <w:rPr>
                  <w:rFonts w:ascii="Cambria Math" w:eastAsiaTheme="minorEastAsia" w:hAnsi="Cambria Math" w:cstheme="majorBidi"/>
                </w:rPr>
                <m:t>1.41</m:t>
              </m:r>
            </m:sub>
          </m:sSub>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2.66</m:t>
              </m:r>
            </m:sub>
          </m:sSub>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2.54</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2.69</m:t>
              </m:r>
            </m:sub>
          </m:sSub>
          <m:sSub>
            <m:sSubPr>
              <m:ctrlPr>
                <w:rPr>
                  <w:rFonts w:ascii="Cambria Math" w:eastAsiaTheme="minorEastAsia" w:hAnsi="Cambria Math" w:cstheme="majorBidi"/>
                  <w:i/>
                </w:rPr>
              </m:ctrlPr>
            </m:sSubPr>
            <m:e>
              <m:sSub>
                <m:sSubPr>
                  <m:ctrlPr>
                    <w:rPr>
                      <w:rFonts w:ascii="Cambria Math" w:eastAsiaTheme="minorEastAsia" w:hAnsi="Cambria Math" w:cstheme="majorBidi"/>
                      <w:i/>
                    </w:rPr>
                  </m:ctrlPr>
                </m:sSubPr>
                <m:e>
                  <m:r>
                    <w:rPr>
                      <w:rFonts w:ascii="Cambria Math" w:eastAsiaTheme="minorEastAsia" w:hAnsi="Cambria Math" w:cstheme="majorBidi"/>
                    </w:rPr>
                    <m:t>Cl</m:t>
                  </m:r>
                </m:e>
                <m:sub>
                  <m:r>
                    <w:rPr>
                      <w:rFonts w:ascii="Cambria Math" w:eastAsiaTheme="minorEastAsia" w:hAnsi="Cambria Math" w:cstheme="majorBidi"/>
                    </w:rPr>
                    <m:t>0.07</m:t>
                  </m:r>
                </m:sub>
              </m:sSub>
              <m:r>
                <w:rPr>
                  <w:rFonts w:ascii="Cambria Math" w:eastAsiaTheme="minorEastAsia" w:hAnsi="Cambria Math" w:cstheme="majorBidi"/>
                </w:rPr>
                <m:t>F</m:t>
              </m:r>
            </m:e>
            <m:sub>
              <m:r>
                <w:rPr>
                  <w:rFonts w:ascii="Cambria Math" w:eastAsiaTheme="minorEastAsia" w:hAnsi="Cambria Math" w:cstheme="majorBidi"/>
                </w:rPr>
                <m:t>0.09(s)</m:t>
              </m:r>
            </m:sub>
          </m:sSub>
          <m:r>
            <w:rPr>
              <w:rFonts w:ascii="Cambria Math" w:eastAsiaTheme="minorEastAsia" w:hAnsi="Cambria Math" w:cstheme="majorBidi"/>
            </w:rPr>
            <m:t>→1.27</m:t>
          </m:r>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2(g)</m:t>
              </m:r>
            </m:sub>
          </m:sSub>
          <m:r>
            <w:rPr>
              <w:rFonts w:ascii="Cambria Math" w:eastAsiaTheme="minorEastAsia" w:hAnsi="Cambria Math" w:cstheme="majorBidi"/>
            </w:rPr>
            <m:t>+0.09H</m:t>
          </m:r>
          <m:sSub>
            <m:sSubPr>
              <m:ctrlPr>
                <w:rPr>
                  <w:rFonts w:ascii="Cambria Math" w:eastAsiaTheme="minorEastAsia" w:hAnsi="Cambria Math" w:cstheme="majorBidi"/>
                  <w:i/>
                </w:rPr>
              </m:ctrlPr>
            </m:sSubPr>
            <m:e>
              <m:r>
                <w:rPr>
                  <w:rFonts w:ascii="Cambria Math" w:eastAsiaTheme="minorEastAsia" w:hAnsi="Cambria Math" w:cstheme="majorBidi"/>
                </w:rPr>
                <m:t>F</m:t>
              </m:r>
            </m:e>
            <m:sub>
              <m:r>
                <w:rPr>
                  <w:rFonts w:ascii="Cambria Math" w:eastAsiaTheme="minorEastAsia" w:hAnsi="Cambria Math" w:cstheme="majorBidi"/>
                </w:rPr>
                <m:t>(g)</m:t>
              </m:r>
            </m:sub>
          </m:sSub>
          <m:r>
            <w:rPr>
              <w:rFonts w:ascii="Cambria Math" w:eastAsiaTheme="minorEastAsia" w:hAnsi="Cambria Math" w:cstheme="majorBidi"/>
            </w:rPr>
            <m:t>+0.07H</m:t>
          </m:r>
          <m:sSub>
            <m:sSubPr>
              <m:ctrlPr>
                <w:rPr>
                  <w:rFonts w:ascii="Cambria Math" w:eastAsiaTheme="minorEastAsia" w:hAnsi="Cambria Math" w:cstheme="majorBidi"/>
                  <w:i/>
                </w:rPr>
              </m:ctrlPr>
            </m:sSubPr>
            <m:e>
              <m:r>
                <w:rPr>
                  <w:rFonts w:ascii="Cambria Math" w:eastAsiaTheme="minorEastAsia" w:hAnsi="Cambria Math" w:cstheme="majorBidi"/>
                </w:rPr>
                <m:t>Cl</m:t>
              </m:r>
            </m:e>
            <m:sub>
              <m:r>
                <w:rPr>
                  <w:rFonts w:ascii="Cambria Math" w:eastAsiaTheme="minorEastAsia" w:hAnsi="Cambria Math" w:cstheme="majorBidi"/>
                </w:rPr>
                <m:t>(g)</m:t>
              </m:r>
            </m:sub>
          </m:sSub>
          <m:r>
            <w:rPr>
              <w:rFonts w:ascii="Cambria Math" w:eastAsiaTheme="minorEastAsia" w:hAnsi="Cambria Math" w:cstheme="majorBidi"/>
            </w:rPr>
            <m:t>+1.25</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(g)</m:t>
              </m:r>
            </m:sub>
          </m:sSub>
          <m:r>
            <w:rPr>
              <w:rFonts w:ascii="Cambria Math" w:eastAsiaTheme="minorEastAsia" w:hAnsi="Cambria Math" w:cstheme="majorBidi"/>
            </w:rPr>
            <m:t>+1.38C</m:t>
          </m:r>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(g)</m:t>
              </m:r>
            </m:sub>
          </m:sSub>
          <m:r>
            <w:rPr>
              <w:rFonts w:ascii="Cambria Math" w:eastAsiaTheme="minorEastAsia" w:hAnsi="Cambria Math" w:cstheme="majorBidi"/>
            </w:rPr>
            <m:t>+0.03</m:t>
          </m:r>
          <m:sSub>
            <m:sSubPr>
              <m:ctrlPr>
                <w:rPr>
                  <w:rFonts w:ascii="Cambria Math" w:eastAsiaTheme="minorEastAsia" w:hAnsi="Cambria Math" w:cstheme="majorBidi"/>
                  <w:i/>
                </w:rPr>
              </m:ctrlPr>
            </m:sSubPr>
            <m:e>
              <m:r>
                <w:rPr>
                  <w:rFonts w:ascii="Cambria Math" w:eastAsiaTheme="minorEastAsia" w:hAnsi="Cambria Math" w:cstheme="majorBidi"/>
                </w:rPr>
                <m:t>CO</m:t>
              </m:r>
            </m:e>
            <m:sub>
              <m:r>
                <w:rPr>
                  <w:rFonts w:ascii="Cambria Math" w:eastAsiaTheme="minorEastAsia" w:hAnsi="Cambria Math" w:cstheme="majorBidi"/>
                </w:rPr>
                <m:t>2(g)</m:t>
              </m:r>
            </m:sub>
          </m:sSub>
        </m:oMath>
      </m:oMathPara>
    </w:p>
    <w:p w14:paraId="5C8B88EB" w14:textId="223F319D" w:rsidR="00B25487" w:rsidRDefault="008E1ADB" w:rsidP="008E1ADB">
      <w:pPr>
        <w:spacing w:before="0" w:after="200" w:line="276" w:lineRule="auto"/>
        <w:jc w:val="left"/>
      </w:pPr>
      <w:r>
        <w:br w:type="page"/>
      </w:r>
    </w:p>
    <w:p w14:paraId="430F7DE7" w14:textId="77777777" w:rsidR="00B25487" w:rsidRPr="00B25487" w:rsidRDefault="00B25487" w:rsidP="00B25487"/>
    <w:p w14:paraId="46708973" w14:textId="566EA3F5" w:rsidR="007602D5" w:rsidRDefault="008E1ADB" w:rsidP="007523DC">
      <w:pPr>
        <w:pStyle w:val="Heading7"/>
      </w:pPr>
      <w:bookmarkStart w:id="470" w:name="_Toc143499560"/>
      <w:bookmarkStart w:id="471" w:name="_Toc152159646"/>
      <w:bookmarkEnd w:id="465"/>
      <w:bookmarkEnd w:id="466"/>
      <w:bookmarkEnd w:id="467"/>
      <w:bookmarkEnd w:id="468"/>
      <w:bookmarkEnd w:id="469"/>
      <w:r>
        <w:rPr>
          <w:rFonts w:asciiTheme="minorBidi" w:hAnsiTheme="minorBidi" w:cstheme="minorBidi"/>
        </w:rPr>
        <w:t xml:space="preserve">- </w:t>
      </w:r>
      <w:r w:rsidRPr="00884935">
        <w:t>Baseline Calculations for Ammonium Nitrate/Aluminium (88/12)</w:t>
      </w:r>
      <w:bookmarkEnd w:id="470"/>
      <w:bookmarkEnd w:id="471"/>
    </w:p>
    <w:p w14:paraId="01924653" w14:textId="77777777" w:rsidR="007523DC" w:rsidRPr="007523DC" w:rsidRDefault="007523DC" w:rsidP="007523DC">
      <w:pPr>
        <w:rPr>
          <w:rFonts w:eastAsiaTheme="minorEastAsia"/>
        </w:rPr>
      </w:pPr>
    </w:p>
    <w:p w14:paraId="4D556A5A" w14:textId="4F34BB0C" w:rsidR="008E1ADB" w:rsidRPr="002606D3" w:rsidRDefault="00064768" w:rsidP="008E1ADB">
      <w:pPr>
        <w:pStyle w:val="Caption"/>
        <w:jc w:val="center"/>
        <w:rPr>
          <w:rFonts w:asciiTheme="majorBidi" w:eastAsiaTheme="minorEastAsia" w:hAnsiTheme="majorBidi" w:cstheme="majorBidi"/>
        </w:rPr>
      </w:pPr>
      <w:bookmarkStart w:id="472" w:name="_Ref129361258"/>
      <w:bookmarkStart w:id="473" w:name="_Toc152159714"/>
      <w:r>
        <w:rPr>
          <w:rFonts w:asciiTheme="majorBidi" w:hAnsiTheme="majorBidi" w:cstheme="majorBidi"/>
        </w:rPr>
        <w:t>Appendix Table</w:t>
      </w:r>
      <w:r w:rsidR="008E1ADB" w:rsidRPr="002606D3">
        <w:rPr>
          <w:rFonts w:asciiTheme="majorBidi" w:hAnsiTheme="majorBidi" w:cstheme="majorBidi"/>
        </w:rPr>
        <w:t xml:space="preserve"> </w:t>
      </w:r>
      <w:r>
        <w:rPr>
          <w:rFonts w:asciiTheme="majorBidi" w:hAnsiTheme="majorBidi" w:cstheme="majorBidi"/>
        </w:rPr>
        <w:fldChar w:fldCharType="begin"/>
      </w:r>
      <w:r>
        <w:rPr>
          <w:rFonts w:asciiTheme="majorBidi" w:hAnsiTheme="majorBidi" w:cstheme="majorBidi"/>
        </w:rPr>
        <w:instrText xml:space="preserve"> STYLEREF 1 \s </w:instrText>
      </w:r>
      <w:r>
        <w:rPr>
          <w:rFonts w:asciiTheme="majorBidi" w:hAnsiTheme="majorBidi" w:cstheme="majorBidi"/>
        </w:rPr>
        <w:fldChar w:fldCharType="separate"/>
      </w:r>
      <w:r w:rsidR="00772689">
        <w:rPr>
          <w:rFonts w:asciiTheme="majorBidi" w:hAnsiTheme="majorBidi" w:cstheme="majorBidi"/>
          <w:noProof/>
          <w:cs/>
        </w:rPr>
        <w:t>‎</w:t>
      </w:r>
      <w:r w:rsidR="00772689">
        <w:rPr>
          <w:rFonts w:asciiTheme="majorBidi" w:hAnsiTheme="majorBidi" w:cstheme="majorBidi"/>
          <w:noProof/>
        </w:rPr>
        <w:t>9</w:t>
      </w:r>
      <w:r>
        <w:rPr>
          <w:rFonts w:asciiTheme="majorBidi" w:hAnsiTheme="majorBidi" w:cstheme="majorBidi"/>
        </w:rPr>
        <w:fldChar w:fldCharType="end"/>
      </w:r>
      <w:r>
        <w:rPr>
          <w:rFonts w:asciiTheme="majorBidi" w:hAnsiTheme="majorBidi" w:cstheme="majorBidi"/>
        </w:rPr>
        <w:noBreakHyphen/>
      </w:r>
      <w:r>
        <w:rPr>
          <w:rFonts w:asciiTheme="majorBidi" w:hAnsiTheme="majorBidi" w:cstheme="majorBidi"/>
        </w:rPr>
        <w:fldChar w:fldCharType="begin"/>
      </w:r>
      <w:r>
        <w:rPr>
          <w:rFonts w:asciiTheme="majorBidi" w:hAnsiTheme="majorBidi" w:cstheme="majorBidi"/>
        </w:rPr>
        <w:instrText xml:space="preserve"> SEQ Appendix_Table \* ARABIC \s 1 </w:instrText>
      </w:r>
      <w:r>
        <w:rPr>
          <w:rFonts w:asciiTheme="majorBidi" w:hAnsiTheme="majorBidi" w:cstheme="majorBidi"/>
        </w:rPr>
        <w:fldChar w:fldCharType="separate"/>
      </w:r>
      <w:r w:rsidR="00772689">
        <w:rPr>
          <w:rFonts w:asciiTheme="majorBidi" w:hAnsiTheme="majorBidi" w:cstheme="majorBidi"/>
          <w:noProof/>
        </w:rPr>
        <w:t>1</w:t>
      </w:r>
      <w:r>
        <w:rPr>
          <w:rFonts w:asciiTheme="majorBidi" w:hAnsiTheme="majorBidi" w:cstheme="majorBidi"/>
        </w:rPr>
        <w:fldChar w:fldCharType="end"/>
      </w:r>
      <w:bookmarkEnd w:id="472"/>
      <w:r w:rsidR="008E1ADB" w:rsidRPr="002606D3">
        <w:rPr>
          <w:rFonts w:asciiTheme="majorBidi" w:hAnsiTheme="majorBidi" w:cstheme="majorBidi"/>
        </w:rPr>
        <w:t>: Molecular Formula Calculation for AN-Al (88/12)</w:t>
      </w:r>
      <w:bookmarkEnd w:id="473"/>
    </w:p>
    <w:tbl>
      <w:tblPr>
        <w:tblStyle w:val="PlainTable1"/>
        <w:tblW w:w="0" w:type="auto"/>
        <w:jc w:val="center"/>
        <w:tblLayout w:type="fixed"/>
        <w:tblLook w:val="04A0" w:firstRow="1" w:lastRow="0" w:firstColumn="1" w:lastColumn="0" w:noHBand="0" w:noVBand="1"/>
      </w:tblPr>
      <w:tblGrid>
        <w:gridCol w:w="2354"/>
        <w:gridCol w:w="1185"/>
        <w:gridCol w:w="1276"/>
        <w:gridCol w:w="992"/>
        <w:gridCol w:w="1843"/>
        <w:gridCol w:w="709"/>
        <w:gridCol w:w="992"/>
        <w:gridCol w:w="992"/>
        <w:gridCol w:w="992"/>
        <w:gridCol w:w="993"/>
      </w:tblGrid>
      <w:tr w:rsidR="00A42E8A" w:rsidRPr="0010753B" w14:paraId="07C9504D" w14:textId="77777777" w:rsidTr="00A42E8A">
        <w:trPr>
          <w:cnfStyle w:val="100000000000" w:firstRow="1" w:lastRow="0" w:firstColumn="0" w:lastColumn="0" w:oddVBand="0" w:evenVBand="0" w:oddHBand="0" w:evenHBand="0" w:firstRowFirstColumn="0" w:firstRowLastColumn="0" w:lastRowFirstColumn="0" w:lastRowLastColumn="0"/>
          <w:cantSplit/>
          <w:trHeight w:val="1367"/>
          <w:jc w:val="center"/>
        </w:trPr>
        <w:tc>
          <w:tcPr>
            <w:cnfStyle w:val="001000000000" w:firstRow="0" w:lastRow="0" w:firstColumn="1" w:lastColumn="0" w:oddVBand="0" w:evenVBand="0" w:oddHBand="0" w:evenHBand="0" w:firstRowFirstColumn="0" w:firstRowLastColumn="0" w:lastRowFirstColumn="0" w:lastRowLastColumn="0"/>
            <w:tcW w:w="2354" w:type="dxa"/>
          </w:tcPr>
          <w:p w14:paraId="60DDECFD" w14:textId="77777777" w:rsidR="008E1ADB" w:rsidRPr="0010753B" w:rsidRDefault="008E1ADB" w:rsidP="00613E40">
            <w:pPr>
              <w:jc w:val="center"/>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Molecule</w:t>
            </w:r>
          </w:p>
        </w:tc>
        <w:tc>
          <w:tcPr>
            <w:tcW w:w="1185" w:type="dxa"/>
          </w:tcPr>
          <w:p w14:paraId="3CD98E23" w14:textId="77777777" w:rsidR="008E1ADB" w:rsidRPr="0010753B" w:rsidRDefault="008E1ADB" w:rsidP="00613E40">
            <w:pPr>
              <w:jc w:val="center"/>
              <w:cnfStyle w:val="100000000000" w:firstRow="1"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Empirical Formula</w:t>
            </w:r>
          </w:p>
        </w:tc>
        <w:tc>
          <w:tcPr>
            <w:tcW w:w="1276" w:type="dxa"/>
          </w:tcPr>
          <w:p w14:paraId="012EA198" w14:textId="77777777" w:rsidR="008E1ADB" w:rsidRPr="0010753B" w:rsidRDefault="008E1ADB" w:rsidP="00613E40">
            <w:pPr>
              <w:jc w:val="center"/>
              <w:cnfStyle w:val="100000000000" w:firstRow="1"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Proportion by Mass (g)</w:t>
            </w:r>
          </w:p>
        </w:tc>
        <w:tc>
          <w:tcPr>
            <w:tcW w:w="992" w:type="dxa"/>
          </w:tcPr>
          <w:p w14:paraId="74FA05A1" w14:textId="77777777" w:rsidR="008E1ADB" w:rsidRPr="0010753B" w:rsidRDefault="008E1ADB" w:rsidP="00613E40">
            <w:pPr>
              <w:jc w:val="center"/>
              <w:cnfStyle w:val="100000000000" w:firstRow="1"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Molecular Weight (g)</w:t>
            </w:r>
          </w:p>
        </w:tc>
        <w:tc>
          <w:tcPr>
            <w:tcW w:w="1843" w:type="dxa"/>
          </w:tcPr>
          <w:p w14:paraId="36B6E149" w14:textId="77777777" w:rsidR="008E1ADB" w:rsidRPr="0010753B" w:rsidRDefault="008E1ADB" w:rsidP="00A42E8A">
            <w:pPr>
              <w:jc w:val="center"/>
              <w:cnfStyle w:val="100000000000" w:firstRow="1"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Molar Proportions in 1g</w:t>
            </w:r>
          </w:p>
        </w:tc>
        <w:tc>
          <w:tcPr>
            <w:tcW w:w="709" w:type="dxa"/>
          </w:tcPr>
          <w:p w14:paraId="20ED6CD6" w14:textId="77777777" w:rsidR="008E1ADB" w:rsidRPr="0010753B" w:rsidRDefault="008E1ADB" w:rsidP="00613E40">
            <w:pPr>
              <w:jc w:val="center"/>
              <w:cnfStyle w:val="100000000000" w:firstRow="1"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C</w:t>
            </w:r>
          </w:p>
        </w:tc>
        <w:tc>
          <w:tcPr>
            <w:tcW w:w="992" w:type="dxa"/>
          </w:tcPr>
          <w:p w14:paraId="4F7513E0" w14:textId="77777777" w:rsidR="008E1ADB" w:rsidRPr="0010753B" w:rsidRDefault="008E1ADB" w:rsidP="00613E40">
            <w:pPr>
              <w:jc w:val="center"/>
              <w:cnfStyle w:val="100000000000" w:firstRow="1"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H</w:t>
            </w:r>
          </w:p>
        </w:tc>
        <w:tc>
          <w:tcPr>
            <w:tcW w:w="992" w:type="dxa"/>
          </w:tcPr>
          <w:p w14:paraId="598852D0" w14:textId="77777777" w:rsidR="008E1ADB" w:rsidRPr="0010753B" w:rsidRDefault="008E1ADB" w:rsidP="00613E40">
            <w:pPr>
              <w:jc w:val="center"/>
              <w:cnfStyle w:val="100000000000" w:firstRow="1"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N</w:t>
            </w:r>
          </w:p>
        </w:tc>
        <w:tc>
          <w:tcPr>
            <w:tcW w:w="992" w:type="dxa"/>
          </w:tcPr>
          <w:p w14:paraId="5DDDD89E" w14:textId="77777777" w:rsidR="008E1ADB" w:rsidRPr="0010753B" w:rsidRDefault="008E1ADB" w:rsidP="00613E40">
            <w:pPr>
              <w:jc w:val="center"/>
              <w:cnfStyle w:val="100000000000" w:firstRow="1"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O</w:t>
            </w:r>
          </w:p>
        </w:tc>
        <w:tc>
          <w:tcPr>
            <w:tcW w:w="993" w:type="dxa"/>
          </w:tcPr>
          <w:p w14:paraId="22CC042F" w14:textId="77777777" w:rsidR="008E1ADB" w:rsidRPr="0010753B" w:rsidRDefault="008E1ADB" w:rsidP="00613E40">
            <w:pPr>
              <w:jc w:val="center"/>
              <w:cnfStyle w:val="100000000000" w:firstRow="1"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Al</w:t>
            </w:r>
          </w:p>
        </w:tc>
      </w:tr>
      <w:tr w:rsidR="00A42E8A" w:rsidRPr="0010753B" w14:paraId="1DDAD09C" w14:textId="77777777" w:rsidTr="00A42E8A">
        <w:trPr>
          <w:cnfStyle w:val="000000100000" w:firstRow="0" w:lastRow="0" w:firstColumn="0" w:lastColumn="0" w:oddVBand="0" w:evenVBand="0" w:oddHBand="1" w:evenHBand="0" w:firstRowFirstColumn="0" w:firstRowLastColumn="0" w:lastRowFirstColumn="0" w:lastRowLastColumn="0"/>
          <w:cantSplit/>
          <w:trHeight w:val="1353"/>
          <w:jc w:val="center"/>
        </w:trPr>
        <w:tc>
          <w:tcPr>
            <w:cnfStyle w:val="001000000000" w:firstRow="0" w:lastRow="0" w:firstColumn="1" w:lastColumn="0" w:oddVBand="0" w:evenVBand="0" w:oddHBand="0" w:evenHBand="0" w:firstRowFirstColumn="0" w:firstRowLastColumn="0" w:lastRowFirstColumn="0" w:lastRowLastColumn="0"/>
            <w:tcW w:w="2354" w:type="dxa"/>
          </w:tcPr>
          <w:p w14:paraId="511A498D" w14:textId="77777777" w:rsidR="008E1ADB" w:rsidRPr="0010753B" w:rsidRDefault="008E1ADB" w:rsidP="00613E40">
            <w:pPr>
              <w:jc w:val="center"/>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Ammonium Nitrate</w:t>
            </w:r>
          </w:p>
        </w:tc>
        <w:tc>
          <w:tcPr>
            <w:tcW w:w="1185" w:type="dxa"/>
          </w:tcPr>
          <w:p w14:paraId="78848D2C" w14:textId="77777777" w:rsidR="008E1ADB" w:rsidRPr="0010753B" w:rsidRDefault="008E1ADB" w:rsidP="00613E40">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NH</w:t>
            </w:r>
            <w:r w:rsidRPr="00AA2CE8">
              <w:rPr>
                <w:rFonts w:asciiTheme="majorBidi" w:eastAsiaTheme="minorEastAsia" w:hAnsiTheme="majorBidi" w:cstheme="majorBidi"/>
                <w:sz w:val="16"/>
                <w:szCs w:val="16"/>
                <w:vertAlign w:val="subscript"/>
              </w:rPr>
              <w:t>4</w:t>
            </w:r>
            <w:r w:rsidRPr="0010753B">
              <w:rPr>
                <w:rFonts w:asciiTheme="majorBidi" w:eastAsiaTheme="minorEastAsia" w:hAnsiTheme="majorBidi" w:cstheme="majorBidi"/>
                <w:sz w:val="16"/>
                <w:szCs w:val="16"/>
              </w:rPr>
              <w:t>NO</w:t>
            </w:r>
            <w:r w:rsidRPr="00AA2CE8">
              <w:rPr>
                <w:rFonts w:asciiTheme="majorBidi" w:eastAsiaTheme="minorEastAsia" w:hAnsiTheme="majorBidi" w:cstheme="majorBidi"/>
                <w:sz w:val="16"/>
                <w:szCs w:val="16"/>
                <w:vertAlign w:val="subscript"/>
              </w:rPr>
              <w:t>3</w:t>
            </w:r>
          </w:p>
        </w:tc>
        <w:tc>
          <w:tcPr>
            <w:tcW w:w="1276" w:type="dxa"/>
          </w:tcPr>
          <w:p w14:paraId="1028C0DB" w14:textId="77777777" w:rsidR="008E1ADB" w:rsidRPr="0010753B" w:rsidRDefault="008E1ADB" w:rsidP="00613E40">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0.88</w:t>
            </w:r>
          </w:p>
        </w:tc>
        <w:tc>
          <w:tcPr>
            <w:tcW w:w="992" w:type="dxa"/>
          </w:tcPr>
          <w:p w14:paraId="067B4C62" w14:textId="77777777" w:rsidR="008E1ADB" w:rsidRPr="0010753B" w:rsidRDefault="008E1ADB" w:rsidP="00613E40">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80.04348</w:t>
            </w:r>
            <w:r>
              <w:rPr>
                <w:rFonts w:asciiTheme="majorBidi" w:eastAsiaTheme="minorEastAsia" w:hAnsiTheme="majorBidi" w:cstheme="majorBidi"/>
                <w:sz w:val="16"/>
                <w:szCs w:val="16"/>
              </w:rPr>
              <w:t>0</w:t>
            </w:r>
          </w:p>
        </w:tc>
        <w:tc>
          <w:tcPr>
            <w:tcW w:w="1843" w:type="dxa"/>
          </w:tcPr>
          <w:p w14:paraId="432DEF44" w14:textId="77777777" w:rsidR="008E1ADB" w:rsidRPr="0010753B" w:rsidRDefault="008E1ADB" w:rsidP="00A42E8A">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0.010994</w:t>
            </w:r>
          </w:p>
        </w:tc>
        <w:tc>
          <w:tcPr>
            <w:tcW w:w="709" w:type="dxa"/>
          </w:tcPr>
          <w:p w14:paraId="5440EF39" w14:textId="77777777" w:rsidR="008E1ADB" w:rsidRPr="0010753B" w:rsidRDefault="008E1ADB" w:rsidP="00613E40">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w:t>
            </w:r>
          </w:p>
        </w:tc>
        <w:tc>
          <w:tcPr>
            <w:tcW w:w="992" w:type="dxa"/>
          </w:tcPr>
          <w:p w14:paraId="5A2650A5" w14:textId="77777777" w:rsidR="008E1ADB" w:rsidRPr="0010753B" w:rsidRDefault="008E1ADB" w:rsidP="00613E40">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4</w:t>
            </w:r>
          </w:p>
        </w:tc>
        <w:tc>
          <w:tcPr>
            <w:tcW w:w="992" w:type="dxa"/>
          </w:tcPr>
          <w:p w14:paraId="0AF0BC36" w14:textId="77777777" w:rsidR="008E1ADB" w:rsidRPr="0010753B" w:rsidRDefault="008E1ADB" w:rsidP="00613E40">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2</w:t>
            </w:r>
          </w:p>
        </w:tc>
        <w:tc>
          <w:tcPr>
            <w:tcW w:w="992" w:type="dxa"/>
          </w:tcPr>
          <w:p w14:paraId="5071172B" w14:textId="77777777" w:rsidR="008E1ADB" w:rsidRPr="0010753B" w:rsidRDefault="008E1ADB" w:rsidP="00613E40">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3</w:t>
            </w:r>
          </w:p>
        </w:tc>
        <w:tc>
          <w:tcPr>
            <w:tcW w:w="993" w:type="dxa"/>
          </w:tcPr>
          <w:p w14:paraId="1D92A544" w14:textId="77777777" w:rsidR="008E1ADB" w:rsidRPr="0010753B" w:rsidRDefault="008E1ADB" w:rsidP="00613E40">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w:t>
            </w:r>
          </w:p>
        </w:tc>
      </w:tr>
      <w:tr w:rsidR="00A42E8A" w:rsidRPr="0010753B" w14:paraId="660F0C6B" w14:textId="77777777" w:rsidTr="00A42E8A">
        <w:trPr>
          <w:cantSplit/>
          <w:trHeight w:val="1341"/>
          <w:jc w:val="center"/>
        </w:trPr>
        <w:tc>
          <w:tcPr>
            <w:cnfStyle w:val="001000000000" w:firstRow="0" w:lastRow="0" w:firstColumn="1" w:lastColumn="0" w:oddVBand="0" w:evenVBand="0" w:oddHBand="0" w:evenHBand="0" w:firstRowFirstColumn="0" w:firstRowLastColumn="0" w:lastRowFirstColumn="0" w:lastRowLastColumn="0"/>
            <w:tcW w:w="2354" w:type="dxa"/>
          </w:tcPr>
          <w:p w14:paraId="6E81BF45" w14:textId="77777777" w:rsidR="008E1ADB" w:rsidRPr="0010753B" w:rsidRDefault="008E1ADB" w:rsidP="00613E40">
            <w:pPr>
              <w:jc w:val="center"/>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Aluminium</w:t>
            </w:r>
          </w:p>
        </w:tc>
        <w:tc>
          <w:tcPr>
            <w:tcW w:w="1185" w:type="dxa"/>
          </w:tcPr>
          <w:p w14:paraId="0293A8AA" w14:textId="77777777" w:rsidR="008E1ADB" w:rsidRPr="0010753B" w:rsidRDefault="008E1ADB" w:rsidP="00613E40">
            <w:pPr>
              <w:jc w:val="center"/>
              <w:cnfStyle w:val="000000000000" w:firstRow="0"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Al</w:t>
            </w:r>
          </w:p>
        </w:tc>
        <w:tc>
          <w:tcPr>
            <w:tcW w:w="1276" w:type="dxa"/>
          </w:tcPr>
          <w:p w14:paraId="75BA3920" w14:textId="77777777" w:rsidR="008E1ADB" w:rsidRPr="0010753B" w:rsidRDefault="008E1ADB" w:rsidP="00613E40">
            <w:pPr>
              <w:jc w:val="center"/>
              <w:cnfStyle w:val="000000000000" w:firstRow="0"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0.12</w:t>
            </w:r>
          </w:p>
        </w:tc>
        <w:tc>
          <w:tcPr>
            <w:tcW w:w="992" w:type="dxa"/>
          </w:tcPr>
          <w:p w14:paraId="042E89C0" w14:textId="77777777" w:rsidR="008E1ADB" w:rsidRPr="0010753B" w:rsidRDefault="008E1ADB" w:rsidP="00613E40">
            <w:pPr>
              <w:jc w:val="center"/>
              <w:cnfStyle w:val="000000000000" w:firstRow="0"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26.98154</w:t>
            </w:r>
            <w:r>
              <w:rPr>
                <w:rFonts w:asciiTheme="majorBidi" w:eastAsiaTheme="minorEastAsia" w:hAnsiTheme="majorBidi" w:cstheme="majorBidi"/>
                <w:sz w:val="16"/>
                <w:szCs w:val="16"/>
              </w:rPr>
              <w:t>0</w:t>
            </w:r>
          </w:p>
        </w:tc>
        <w:tc>
          <w:tcPr>
            <w:tcW w:w="1843" w:type="dxa"/>
          </w:tcPr>
          <w:p w14:paraId="08673E61" w14:textId="77777777" w:rsidR="008E1ADB" w:rsidRPr="0010753B" w:rsidRDefault="008E1ADB" w:rsidP="00A42E8A">
            <w:pPr>
              <w:jc w:val="center"/>
              <w:cnfStyle w:val="000000000000" w:firstRow="0"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0.004447</w:t>
            </w:r>
          </w:p>
        </w:tc>
        <w:tc>
          <w:tcPr>
            <w:tcW w:w="709" w:type="dxa"/>
          </w:tcPr>
          <w:p w14:paraId="7BD0C87B" w14:textId="77777777" w:rsidR="008E1ADB" w:rsidRPr="0010753B" w:rsidRDefault="008E1ADB" w:rsidP="00613E40">
            <w:pPr>
              <w:jc w:val="center"/>
              <w:cnfStyle w:val="000000000000" w:firstRow="0"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w:t>
            </w:r>
          </w:p>
        </w:tc>
        <w:tc>
          <w:tcPr>
            <w:tcW w:w="992" w:type="dxa"/>
          </w:tcPr>
          <w:p w14:paraId="13A80E32" w14:textId="77777777" w:rsidR="008E1ADB" w:rsidRPr="0010753B" w:rsidRDefault="008E1ADB" w:rsidP="00613E40">
            <w:pPr>
              <w:jc w:val="center"/>
              <w:cnfStyle w:val="000000000000" w:firstRow="0"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w:t>
            </w:r>
          </w:p>
        </w:tc>
        <w:tc>
          <w:tcPr>
            <w:tcW w:w="992" w:type="dxa"/>
          </w:tcPr>
          <w:p w14:paraId="31356337" w14:textId="77777777" w:rsidR="008E1ADB" w:rsidRPr="0010753B" w:rsidRDefault="008E1ADB" w:rsidP="00613E40">
            <w:pPr>
              <w:jc w:val="center"/>
              <w:cnfStyle w:val="000000000000" w:firstRow="0"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w:t>
            </w:r>
          </w:p>
        </w:tc>
        <w:tc>
          <w:tcPr>
            <w:tcW w:w="992" w:type="dxa"/>
          </w:tcPr>
          <w:p w14:paraId="682C00A8" w14:textId="77777777" w:rsidR="008E1ADB" w:rsidRPr="0010753B" w:rsidRDefault="008E1ADB" w:rsidP="00613E40">
            <w:pPr>
              <w:jc w:val="center"/>
              <w:cnfStyle w:val="000000000000" w:firstRow="0"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w:t>
            </w:r>
          </w:p>
        </w:tc>
        <w:tc>
          <w:tcPr>
            <w:tcW w:w="993" w:type="dxa"/>
          </w:tcPr>
          <w:p w14:paraId="7B221866" w14:textId="77777777" w:rsidR="008E1ADB" w:rsidRPr="0010753B" w:rsidRDefault="008E1ADB" w:rsidP="00613E40">
            <w:pPr>
              <w:jc w:val="center"/>
              <w:cnfStyle w:val="000000000000" w:firstRow="0" w:lastRow="0" w:firstColumn="0" w:lastColumn="0" w:oddVBand="0" w:evenVBand="0" w:oddHBand="0"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1</w:t>
            </w:r>
          </w:p>
        </w:tc>
      </w:tr>
      <w:tr w:rsidR="00A42E8A" w:rsidRPr="0010753B" w14:paraId="302402FA" w14:textId="77777777" w:rsidTr="00A42E8A">
        <w:trPr>
          <w:cnfStyle w:val="000000100000" w:firstRow="0" w:lastRow="0" w:firstColumn="0" w:lastColumn="0" w:oddVBand="0" w:evenVBand="0" w:oddHBand="1" w:evenHBand="0" w:firstRowFirstColumn="0" w:firstRowLastColumn="0" w:lastRowFirstColumn="0" w:lastRowLastColumn="0"/>
          <w:cantSplit/>
          <w:trHeight w:val="1485"/>
          <w:jc w:val="center"/>
        </w:trPr>
        <w:tc>
          <w:tcPr>
            <w:cnfStyle w:val="001000000000" w:firstRow="0" w:lastRow="0" w:firstColumn="1" w:lastColumn="0" w:oddVBand="0" w:evenVBand="0" w:oddHBand="0" w:evenHBand="0" w:firstRowFirstColumn="0" w:firstRowLastColumn="0" w:lastRowFirstColumn="0" w:lastRowLastColumn="0"/>
            <w:tcW w:w="3539" w:type="dxa"/>
            <w:gridSpan w:val="2"/>
          </w:tcPr>
          <w:p w14:paraId="6A5C5F60" w14:textId="77777777" w:rsidR="008E1ADB" w:rsidRPr="0010753B" w:rsidRDefault="008E1ADB" w:rsidP="00613E40">
            <w:pPr>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TOTALS</w:t>
            </w:r>
          </w:p>
        </w:tc>
        <w:tc>
          <w:tcPr>
            <w:tcW w:w="1276" w:type="dxa"/>
          </w:tcPr>
          <w:p w14:paraId="74C3E566" w14:textId="77777777" w:rsidR="008E1ADB" w:rsidRPr="0010753B" w:rsidRDefault="008E1ADB" w:rsidP="00613E40">
            <w:pP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1</w:t>
            </w:r>
          </w:p>
        </w:tc>
        <w:tc>
          <w:tcPr>
            <w:tcW w:w="992" w:type="dxa"/>
          </w:tcPr>
          <w:p w14:paraId="1A44801B" w14:textId="77777777" w:rsidR="008E1ADB" w:rsidRPr="0010753B" w:rsidRDefault="008E1ADB" w:rsidP="00613E40">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color w:val="000000"/>
                <w:sz w:val="16"/>
                <w:szCs w:val="16"/>
              </w:rPr>
            </w:pPr>
          </w:p>
        </w:tc>
        <w:tc>
          <w:tcPr>
            <w:tcW w:w="1843" w:type="dxa"/>
          </w:tcPr>
          <w:p w14:paraId="50F33DA3" w14:textId="77777777" w:rsidR="008E1ADB" w:rsidRPr="0010753B" w:rsidRDefault="008E1ADB" w:rsidP="00A42E8A">
            <w:pPr>
              <w:jc w:val="cente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0.01544</w:t>
            </w:r>
            <w:r>
              <w:rPr>
                <w:rFonts w:asciiTheme="majorBidi" w:eastAsiaTheme="minorEastAsia" w:hAnsiTheme="majorBidi" w:cstheme="majorBidi"/>
                <w:sz w:val="16"/>
                <w:szCs w:val="16"/>
              </w:rPr>
              <w:t>2</w:t>
            </w:r>
          </w:p>
        </w:tc>
        <w:tc>
          <w:tcPr>
            <w:tcW w:w="709" w:type="dxa"/>
          </w:tcPr>
          <w:p w14:paraId="1E90680A" w14:textId="77777777" w:rsidR="008E1ADB" w:rsidRPr="0010753B" w:rsidRDefault="008E1ADB" w:rsidP="00613E40">
            <w:pP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w:t>
            </w:r>
          </w:p>
        </w:tc>
        <w:tc>
          <w:tcPr>
            <w:tcW w:w="992" w:type="dxa"/>
          </w:tcPr>
          <w:p w14:paraId="24F40899" w14:textId="77777777" w:rsidR="008E1ADB" w:rsidRPr="0010753B" w:rsidRDefault="008E1ADB" w:rsidP="00613E40">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6"/>
                <w:szCs w:val="16"/>
              </w:rPr>
            </w:pPr>
            <w:r w:rsidRPr="0010753B">
              <w:rPr>
                <w:rFonts w:asciiTheme="majorBidi" w:hAnsiTheme="majorBidi" w:cstheme="majorBidi"/>
                <w:sz w:val="16"/>
                <w:szCs w:val="16"/>
              </w:rPr>
              <w:t>0.043976</w:t>
            </w:r>
          </w:p>
        </w:tc>
        <w:tc>
          <w:tcPr>
            <w:tcW w:w="992" w:type="dxa"/>
          </w:tcPr>
          <w:p w14:paraId="40FA9B91" w14:textId="77777777" w:rsidR="008E1ADB" w:rsidRPr="0010753B" w:rsidRDefault="008E1ADB" w:rsidP="00613E40">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6"/>
                <w:szCs w:val="16"/>
              </w:rPr>
            </w:pPr>
            <w:r w:rsidRPr="0010753B">
              <w:rPr>
                <w:rFonts w:asciiTheme="majorBidi" w:hAnsiTheme="majorBidi" w:cstheme="majorBidi"/>
                <w:sz w:val="16"/>
                <w:szCs w:val="16"/>
              </w:rPr>
              <w:t>0.021988</w:t>
            </w:r>
          </w:p>
        </w:tc>
        <w:tc>
          <w:tcPr>
            <w:tcW w:w="992" w:type="dxa"/>
          </w:tcPr>
          <w:p w14:paraId="692ED62D" w14:textId="77777777" w:rsidR="008E1ADB" w:rsidRPr="0010753B" w:rsidRDefault="008E1ADB" w:rsidP="00613E40">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16"/>
                <w:szCs w:val="16"/>
              </w:rPr>
            </w:pPr>
            <w:r w:rsidRPr="0010753B">
              <w:rPr>
                <w:rFonts w:asciiTheme="majorBidi" w:hAnsiTheme="majorBidi" w:cstheme="majorBidi"/>
                <w:sz w:val="16"/>
                <w:szCs w:val="16"/>
              </w:rPr>
              <w:t>0.032982</w:t>
            </w:r>
          </w:p>
        </w:tc>
        <w:tc>
          <w:tcPr>
            <w:tcW w:w="993" w:type="dxa"/>
          </w:tcPr>
          <w:p w14:paraId="44DB67A5" w14:textId="77777777" w:rsidR="008E1ADB" w:rsidRPr="0010753B" w:rsidRDefault="008E1ADB" w:rsidP="00613E40">
            <w:pPr>
              <w:cnfStyle w:val="000000100000" w:firstRow="0" w:lastRow="0" w:firstColumn="0" w:lastColumn="0" w:oddVBand="0" w:evenVBand="0" w:oddHBand="1" w:evenHBand="0" w:firstRowFirstColumn="0" w:firstRowLastColumn="0" w:lastRowFirstColumn="0" w:lastRowLastColumn="0"/>
              <w:rPr>
                <w:rFonts w:asciiTheme="majorBidi" w:eastAsiaTheme="minorEastAsia" w:hAnsiTheme="majorBidi" w:cstheme="majorBidi"/>
                <w:sz w:val="16"/>
                <w:szCs w:val="16"/>
              </w:rPr>
            </w:pPr>
            <w:r w:rsidRPr="0010753B">
              <w:rPr>
                <w:rFonts w:asciiTheme="majorBidi" w:eastAsiaTheme="minorEastAsia" w:hAnsiTheme="majorBidi" w:cstheme="majorBidi"/>
                <w:sz w:val="16"/>
                <w:szCs w:val="16"/>
              </w:rPr>
              <w:t>0.004447</w:t>
            </w:r>
          </w:p>
        </w:tc>
      </w:tr>
    </w:tbl>
    <w:p w14:paraId="53D069C8" w14:textId="77777777" w:rsidR="008E1ADB" w:rsidRPr="00B07415" w:rsidRDefault="008E1ADB" w:rsidP="008E1ADB">
      <w:pPr>
        <w:rPr>
          <w:rFonts w:asciiTheme="minorBidi" w:eastAsiaTheme="minorEastAsia" w:hAnsiTheme="minorBidi" w:cstheme="minorBidi"/>
        </w:rPr>
      </w:pPr>
      <w:r w:rsidRPr="00B07415">
        <w:rPr>
          <w:rFonts w:asciiTheme="minorBidi" w:eastAsiaTheme="minorEastAsia" w:hAnsiTheme="minorBidi" w:cstheme="minorBidi"/>
        </w:rPr>
        <w:t>Note 4: Owing to the small molar proportions in 1g of explosive, up to six decimal places are used in Table 8 calculations where required.</w:t>
      </w:r>
    </w:p>
    <w:p w14:paraId="596BC483" w14:textId="19ED9689" w:rsidR="008E1ADB" w:rsidRPr="00B07415" w:rsidRDefault="008E1ADB" w:rsidP="008E1ADB">
      <w:pPr>
        <w:rPr>
          <w:rFonts w:asciiTheme="minorBidi" w:eastAsiaTheme="minorEastAsia" w:hAnsiTheme="minorBidi" w:cstheme="minorBidi"/>
        </w:rPr>
      </w:pPr>
      <w:r w:rsidRPr="00B07415">
        <w:rPr>
          <w:rFonts w:asciiTheme="minorBidi" w:eastAsiaTheme="minorEastAsia" w:hAnsiTheme="minorBidi" w:cstheme="minorBidi"/>
        </w:rPr>
        <w:t xml:space="preserve">The aluminium competes with the detonation products formed, in this case </w:t>
      </w:r>
      <w:r w:rsidRPr="00B07415">
        <w:rPr>
          <w:rFonts w:asciiTheme="minorBidi" w:eastAsiaTheme="minorEastAsia" w:hAnsiTheme="minorBidi" w:cstheme="minorBidi"/>
          <w:i/>
          <w:iCs/>
        </w:rPr>
        <w:t>H</w:t>
      </w:r>
      <w:r w:rsidRPr="00B07415">
        <w:rPr>
          <w:rFonts w:asciiTheme="minorBidi" w:eastAsiaTheme="minorEastAsia" w:hAnsiTheme="minorBidi" w:cstheme="minorBidi"/>
          <w:i/>
          <w:iCs/>
          <w:vertAlign w:val="subscript"/>
        </w:rPr>
        <w:t>2</w:t>
      </w:r>
      <w:r w:rsidRPr="00B07415">
        <w:rPr>
          <w:rFonts w:asciiTheme="minorBidi" w:eastAsiaTheme="minorEastAsia" w:hAnsiTheme="minorBidi" w:cstheme="minorBidi"/>
          <w:i/>
          <w:iCs/>
        </w:rPr>
        <w:t>O</w:t>
      </w:r>
      <w:r w:rsidRPr="00B07415">
        <w:rPr>
          <w:rFonts w:asciiTheme="minorBidi" w:eastAsiaTheme="minorEastAsia" w:hAnsiTheme="minorBidi" w:cstheme="minorBidi"/>
          <w:i/>
          <w:iCs/>
          <w:vertAlign w:val="subscript"/>
        </w:rPr>
        <w:t>(g)</w:t>
      </w:r>
      <w:r w:rsidRPr="00B07415">
        <w:rPr>
          <w:rFonts w:asciiTheme="minorBidi" w:eastAsiaTheme="minorEastAsia" w:hAnsiTheme="minorBidi" w:cstheme="minorBidi"/>
        </w:rPr>
        <w:t xml:space="preserve"> and any excess oxygen remaining upon formation of the detonation products. As this is a non-ideal explosive, the start point is Equation 19 to determine the oxygen balance for 1 g of composition:</w:t>
      </w:r>
    </w:p>
    <w:p w14:paraId="4C17C2A1" w14:textId="73F31388" w:rsidR="008E1ADB" w:rsidRPr="00A42E8A" w:rsidRDefault="008E1ADB" w:rsidP="00625DE8">
      <w:pPr>
        <w:rPr>
          <w:rFonts w:asciiTheme="majorBidi" w:eastAsiaTheme="minorEastAsia" w:hAnsiTheme="majorBidi" w:cstheme="majorBidi"/>
        </w:rPr>
      </w:pPr>
      <m:oMathPara>
        <m:oMath>
          <m:r>
            <m:rPr>
              <m:sty m:val="p"/>
            </m:rPr>
            <w:rPr>
              <w:rFonts w:ascii="Cambria Math" w:hAnsi="Cambria Math" w:cstheme="majorBidi"/>
            </w:rPr>
            <m:t>∴Ω</m:t>
          </m:r>
          <m:r>
            <w:rPr>
              <w:rFonts w:ascii="Cambria Math" w:hAnsi="Cambria Math" w:cstheme="majorBidi"/>
            </w:rPr>
            <m:t>=15.999×</m:t>
          </m:r>
          <m:d>
            <m:dPr>
              <m:ctrlPr>
                <w:rPr>
                  <w:rFonts w:ascii="Cambria Math" w:hAnsi="Cambria Math" w:cstheme="majorBidi"/>
                  <w:i/>
                </w:rPr>
              </m:ctrlPr>
            </m:dPr>
            <m:e>
              <m:f>
                <m:fPr>
                  <m:ctrlPr>
                    <w:rPr>
                      <w:rFonts w:ascii="Cambria Math" w:hAnsi="Cambria Math" w:cstheme="majorBidi"/>
                      <w:i/>
                    </w:rPr>
                  </m:ctrlPr>
                </m:fPr>
                <m:num>
                  <m:r>
                    <w:rPr>
                      <w:rFonts w:ascii="Cambria Math" w:hAnsi="Cambria Math" w:cstheme="majorBidi"/>
                    </w:rPr>
                    <m:t>d-2a-</m:t>
                  </m:r>
                  <m:f>
                    <m:fPr>
                      <m:ctrlPr>
                        <w:rPr>
                          <w:rFonts w:ascii="Cambria Math" w:hAnsi="Cambria Math" w:cstheme="majorBidi"/>
                          <w:i/>
                        </w:rPr>
                      </m:ctrlPr>
                    </m:fPr>
                    <m:num>
                      <m:r>
                        <w:rPr>
                          <w:rFonts w:ascii="Cambria Math" w:hAnsi="Cambria Math" w:cstheme="majorBidi"/>
                        </w:rPr>
                        <m:t>b</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Li</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Na</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K</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F</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Cl</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Br</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I</m:t>
                      </m:r>
                    </m:num>
                    <m:den>
                      <m:r>
                        <w:rPr>
                          <w:rFonts w:ascii="Cambria Math" w:hAnsi="Cambria Math" w:cstheme="majorBidi"/>
                        </w:rPr>
                        <m:t>2</m:t>
                      </m:r>
                    </m:den>
                  </m:f>
                  <m:r>
                    <w:rPr>
                      <w:rFonts w:ascii="Cambria Math" w:hAnsi="Cambria Math" w:cstheme="majorBidi"/>
                    </w:rPr>
                    <m:t>-Mg-Ba-Zn-Sr-</m:t>
                  </m:r>
                  <m:f>
                    <m:fPr>
                      <m:ctrlPr>
                        <w:rPr>
                          <w:rFonts w:ascii="Cambria Math" w:hAnsi="Cambria Math" w:cstheme="majorBidi"/>
                          <w:i/>
                        </w:rPr>
                      </m:ctrlPr>
                    </m:fPr>
                    <m:num>
                      <m:r>
                        <w:rPr>
                          <w:rFonts w:ascii="Cambria Math" w:hAnsi="Cambria Math" w:cstheme="majorBidi"/>
                        </w:rPr>
                        <m:t>3Al</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3B</m:t>
                      </m:r>
                    </m:num>
                    <m:den>
                      <m:r>
                        <w:rPr>
                          <w:rFonts w:ascii="Cambria Math" w:hAnsi="Cambria Math" w:cstheme="majorBidi"/>
                        </w:rPr>
                        <m:t>2</m:t>
                      </m:r>
                    </m:den>
                  </m:f>
                  <m:r>
                    <w:rPr>
                      <w:rFonts w:ascii="Cambria Math" w:hAnsi="Cambria Math" w:cstheme="majorBidi"/>
                    </w:rPr>
                    <m:t>-2Pb</m:t>
                  </m:r>
                </m:num>
                <m:den>
                  <m:r>
                    <w:rPr>
                      <w:rFonts w:ascii="Cambria Math" w:hAnsi="Cambria Math" w:cstheme="majorBidi"/>
                    </w:rPr>
                    <m:t>1</m:t>
                  </m:r>
                </m:den>
              </m:f>
            </m:e>
          </m:d>
          <m:r>
            <w:rPr>
              <w:rFonts w:ascii="Cambria Math" w:hAnsi="Cambria Math" w:cstheme="majorBidi"/>
            </w:rPr>
            <m:t>×100</m:t>
          </m:r>
        </m:oMath>
      </m:oMathPara>
    </w:p>
    <w:p w14:paraId="7BE747C9" w14:textId="085563CD" w:rsidR="008E1ADB" w:rsidRPr="00A42E8A" w:rsidRDefault="008E1ADB" w:rsidP="00625DE8">
      <w:pPr>
        <w:rPr>
          <w:rFonts w:asciiTheme="majorBidi" w:eastAsiaTheme="minorEastAsia" w:hAnsiTheme="majorBidi" w:cstheme="majorBidi"/>
        </w:rPr>
      </w:pPr>
      <m:oMathPara>
        <m:oMath>
          <m:r>
            <w:rPr>
              <w:rFonts w:ascii="Cambria Math" w:hAnsi="Cambria Math" w:cstheme="majorBidi"/>
            </w:rPr>
            <m:t>∴</m:t>
          </m:r>
          <m:r>
            <m:rPr>
              <m:sty m:val="p"/>
            </m:rPr>
            <w:rPr>
              <w:rFonts w:ascii="Cambria Math" w:hAnsi="Cambria Math" w:cstheme="majorBidi"/>
            </w:rPr>
            <m:t>Ω</m:t>
          </m:r>
          <m:r>
            <w:rPr>
              <w:rFonts w:ascii="Cambria Math" w:hAnsi="Cambria Math" w:cstheme="majorBidi"/>
            </w:rPr>
            <m:t>=15.999×</m:t>
          </m:r>
          <m:d>
            <m:dPr>
              <m:ctrlPr>
                <w:rPr>
                  <w:rFonts w:ascii="Cambria Math" w:hAnsi="Cambria Math" w:cstheme="majorBidi"/>
                  <w:i/>
                </w:rPr>
              </m:ctrlPr>
            </m:dPr>
            <m:e>
              <m:f>
                <m:fPr>
                  <m:ctrlPr>
                    <w:rPr>
                      <w:rFonts w:ascii="Cambria Math" w:hAnsi="Cambria Math" w:cstheme="majorBidi"/>
                      <w:i/>
                    </w:rPr>
                  </m:ctrlPr>
                </m:fPr>
                <m:num>
                  <m:r>
                    <w:rPr>
                      <w:rFonts w:ascii="Cambria Math" w:hAnsi="Cambria Math" w:cstheme="majorBidi"/>
                    </w:rPr>
                    <m:t>d-2a-</m:t>
                  </m:r>
                  <m:f>
                    <m:fPr>
                      <m:ctrlPr>
                        <w:rPr>
                          <w:rFonts w:ascii="Cambria Math" w:hAnsi="Cambria Math" w:cstheme="majorBidi"/>
                          <w:i/>
                        </w:rPr>
                      </m:ctrlPr>
                    </m:fPr>
                    <m:num>
                      <m:r>
                        <w:rPr>
                          <w:rFonts w:ascii="Cambria Math" w:hAnsi="Cambria Math" w:cstheme="majorBidi"/>
                        </w:rPr>
                        <m:t>b</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3Al</m:t>
                      </m:r>
                    </m:num>
                    <m:den>
                      <m:r>
                        <w:rPr>
                          <w:rFonts w:ascii="Cambria Math" w:hAnsi="Cambria Math" w:cstheme="majorBidi"/>
                        </w:rPr>
                        <m:t>2</m:t>
                      </m:r>
                    </m:den>
                  </m:f>
                </m:num>
                <m:den>
                  <m:r>
                    <w:rPr>
                      <w:rFonts w:ascii="Cambria Math" w:hAnsi="Cambria Math" w:cstheme="majorBidi"/>
                    </w:rPr>
                    <m:t>1</m:t>
                  </m:r>
                </m:den>
              </m:f>
            </m:e>
          </m:d>
          <m:r>
            <w:rPr>
              <w:rFonts w:ascii="Cambria Math" w:hAnsi="Cambria Math" w:cstheme="majorBidi"/>
            </w:rPr>
            <m:t>×100</m:t>
          </m:r>
        </m:oMath>
      </m:oMathPara>
    </w:p>
    <w:p w14:paraId="6349C835" w14:textId="2698F2AD" w:rsidR="008E1ADB" w:rsidRPr="00A42E8A" w:rsidRDefault="008E1ADB" w:rsidP="00625DE8">
      <w:pPr>
        <w:rPr>
          <w:rFonts w:asciiTheme="majorBidi" w:eastAsiaTheme="minorEastAsia" w:hAnsiTheme="majorBidi" w:cstheme="majorBidi"/>
        </w:rPr>
      </w:pPr>
      <m:oMathPara>
        <m:oMath>
          <m:r>
            <w:rPr>
              <w:rFonts w:ascii="Cambria Math" w:hAnsi="Cambria Math" w:cstheme="majorBidi"/>
            </w:rPr>
            <m:t>∴</m:t>
          </m:r>
          <m:r>
            <m:rPr>
              <m:sty m:val="p"/>
            </m:rPr>
            <w:rPr>
              <w:rFonts w:ascii="Cambria Math" w:hAnsi="Cambria Math" w:cstheme="majorBidi"/>
            </w:rPr>
            <m:t>Ω</m:t>
          </m:r>
          <m:r>
            <w:rPr>
              <w:rFonts w:ascii="Cambria Math" w:hAnsi="Cambria Math" w:cstheme="majorBidi"/>
            </w:rPr>
            <m:t>=15.999×</m:t>
          </m:r>
          <m:d>
            <m:dPr>
              <m:ctrlPr>
                <w:rPr>
                  <w:rFonts w:ascii="Cambria Math" w:hAnsi="Cambria Math" w:cstheme="majorBidi"/>
                  <w:i/>
                </w:rPr>
              </m:ctrlPr>
            </m:dPr>
            <m:e>
              <m:f>
                <m:fPr>
                  <m:ctrlPr>
                    <w:rPr>
                      <w:rFonts w:ascii="Cambria Math" w:hAnsi="Cambria Math" w:cstheme="majorBidi"/>
                      <w:i/>
                    </w:rPr>
                  </m:ctrlPr>
                </m:fPr>
                <m:num>
                  <m:r>
                    <w:rPr>
                      <w:rFonts w:ascii="Cambria Math" w:eastAsiaTheme="minorEastAsia" w:hAnsi="Cambria Math" w:cstheme="majorBidi"/>
                    </w:rPr>
                    <m:t>0.032982</m:t>
                  </m:r>
                  <m:r>
                    <w:rPr>
                      <w:rFonts w:ascii="Cambria Math" w:hAnsi="Cambria Math" w:cstheme="majorBidi"/>
                    </w:rPr>
                    <m:t>-</m:t>
                  </m:r>
                  <m:f>
                    <m:fPr>
                      <m:ctrlPr>
                        <w:rPr>
                          <w:rFonts w:ascii="Cambria Math" w:hAnsi="Cambria Math" w:cstheme="majorBidi"/>
                          <w:i/>
                        </w:rPr>
                      </m:ctrlPr>
                    </m:fPr>
                    <m:num>
                      <m:r>
                        <w:rPr>
                          <w:rFonts w:ascii="Cambria Math" w:eastAsiaTheme="minorEastAsia" w:hAnsi="Cambria Math" w:cstheme="majorBidi"/>
                        </w:rPr>
                        <m:t>0.043976</m:t>
                      </m:r>
                    </m:num>
                    <m:den>
                      <m:r>
                        <w:rPr>
                          <w:rFonts w:ascii="Cambria Math" w:hAnsi="Cambria Math" w:cstheme="majorBidi"/>
                        </w:rPr>
                        <m:t>2</m:t>
                      </m:r>
                    </m:den>
                  </m:f>
                  <m:r>
                    <w:rPr>
                      <w:rFonts w:ascii="Cambria Math" w:hAnsi="Cambria Math" w:cstheme="majorBidi"/>
                    </w:rPr>
                    <m:t>-</m:t>
                  </m:r>
                  <m:f>
                    <m:fPr>
                      <m:ctrlPr>
                        <w:rPr>
                          <w:rFonts w:ascii="Cambria Math" w:hAnsi="Cambria Math" w:cstheme="majorBidi"/>
                          <w:i/>
                        </w:rPr>
                      </m:ctrlPr>
                    </m:fPr>
                    <m:num>
                      <m:r>
                        <w:rPr>
                          <w:rFonts w:ascii="Cambria Math" w:hAnsi="Cambria Math" w:cstheme="majorBidi"/>
                        </w:rPr>
                        <m:t>3</m:t>
                      </m:r>
                    </m:num>
                    <m:den>
                      <m:r>
                        <w:rPr>
                          <w:rFonts w:ascii="Cambria Math" w:hAnsi="Cambria Math" w:cstheme="majorBidi"/>
                        </w:rPr>
                        <m:t>2</m:t>
                      </m:r>
                    </m:den>
                  </m:f>
                  <m:r>
                    <w:rPr>
                      <w:rFonts w:ascii="Cambria Math" w:hAnsi="Cambria Math" w:cstheme="majorBidi"/>
                    </w:rPr>
                    <m:t>(0.004447)</m:t>
                  </m:r>
                </m:num>
                <m:den>
                  <m:r>
                    <w:rPr>
                      <w:rFonts w:ascii="Cambria Math" w:hAnsi="Cambria Math" w:cstheme="majorBidi"/>
                    </w:rPr>
                    <m:t>1</m:t>
                  </m:r>
                </m:den>
              </m:f>
            </m:e>
          </m:d>
          <m:r>
            <w:rPr>
              <w:rFonts w:ascii="Cambria Math" w:hAnsi="Cambria Math" w:cstheme="majorBidi"/>
            </w:rPr>
            <m:t>×100</m:t>
          </m:r>
        </m:oMath>
      </m:oMathPara>
    </w:p>
    <w:p w14:paraId="20928DC5" w14:textId="77777777" w:rsidR="008E1ADB" w:rsidRPr="00A42E8A" w:rsidRDefault="008E1ADB" w:rsidP="008E1ADB">
      <w:pPr>
        <w:rPr>
          <w:rFonts w:asciiTheme="majorBidi" w:eastAsiaTheme="minorEastAsia" w:hAnsiTheme="majorBidi" w:cstheme="majorBidi"/>
        </w:rPr>
      </w:pPr>
      <m:oMathPara>
        <m:oMath>
          <m:r>
            <w:rPr>
              <w:rFonts w:ascii="Cambria Math" w:hAnsi="Cambria Math" w:cstheme="majorBidi"/>
            </w:rPr>
            <m:t>∴</m:t>
          </m:r>
          <m:r>
            <m:rPr>
              <m:sty m:val="p"/>
            </m:rPr>
            <w:rPr>
              <w:rFonts w:ascii="Cambria Math" w:hAnsi="Cambria Math" w:cstheme="majorBidi"/>
            </w:rPr>
            <m:t>Ω</m:t>
          </m:r>
          <m:r>
            <w:rPr>
              <w:rFonts w:ascii="Cambria Math" w:hAnsi="Cambria Math" w:cstheme="majorBidi"/>
            </w:rPr>
            <m:t>=+6.92%</m:t>
          </m:r>
        </m:oMath>
      </m:oMathPara>
    </w:p>
    <w:p w14:paraId="75DBC340" w14:textId="0AB7608B" w:rsidR="008E1ADB" w:rsidRPr="00A42E8A" w:rsidRDefault="008E1ADB" w:rsidP="008E1ADB">
      <w:pPr>
        <w:rPr>
          <w:rFonts w:asciiTheme="majorBidi" w:eastAsiaTheme="minorEastAsia" w:hAnsiTheme="majorBidi" w:cstheme="majorBidi"/>
        </w:rPr>
      </w:pPr>
      <w:r w:rsidRPr="00A42E8A">
        <w:rPr>
          <w:rFonts w:asciiTheme="majorBidi" w:eastAsiaTheme="minorEastAsia" w:hAnsiTheme="majorBidi" w:cstheme="majorBidi"/>
        </w:rPr>
        <w:t xml:space="preserve">The heat of explosion for this reaction is then determined from Hess’ Law, with enthalpy values taken from </w:t>
      </w:r>
      <w:r w:rsidRPr="00A42E8A">
        <w:rPr>
          <w:rFonts w:asciiTheme="majorBidi" w:eastAsiaTheme="minorEastAsia" w:hAnsiTheme="majorBidi" w:cstheme="majorBidi"/>
        </w:rPr>
        <w:fldChar w:fldCharType="begin"/>
      </w:r>
      <w:r w:rsidRPr="00A42E8A">
        <w:rPr>
          <w:rFonts w:asciiTheme="majorBidi" w:eastAsiaTheme="minorEastAsia" w:hAnsiTheme="majorBidi" w:cstheme="majorBidi"/>
        </w:rPr>
        <w:instrText xml:space="preserve"> REF _Ref135749049 \h  \* MERGEFORMAT </w:instrText>
      </w:r>
      <w:r w:rsidRPr="00A42E8A">
        <w:rPr>
          <w:rFonts w:asciiTheme="majorBidi" w:eastAsiaTheme="minorEastAsia" w:hAnsiTheme="majorBidi" w:cstheme="majorBidi"/>
        </w:rPr>
      </w:r>
      <w:r w:rsidRPr="00A42E8A">
        <w:rPr>
          <w:rFonts w:asciiTheme="majorBidi" w:eastAsiaTheme="minorEastAsia" w:hAnsiTheme="majorBidi" w:cstheme="majorBidi"/>
        </w:rPr>
        <w:fldChar w:fldCharType="separate"/>
      </w:r>
      <w:r w:rsidR="00772689">
        <w:rPr>
          <w:rFonts w:asciiTheme="majorBidi" w:eastAsiaTheme="minorEastAsia" w:hAnsiTheme="majorBidi" w:cstheme="majorBidi"/>
          <w:b/>
          <w:bCs/>
        </w:rPr>
        <w:t>Error! Reference source not found.</w:t>
      </w:r>
      <w:r w:rsidRPr="00A42E8A">
        <w:rPr>
          <w:rFonts w:asciiTheme="majorBidi" w:eastAsiaTheme="minorEastAsia" w:hAnsiTheme="majorBidi" w:cstheme="majorBidi"/>
        </w:rPr>
        <w:fldChar w:fldCharType="end"/>
      </w:r>
      <w:r w:rsidRPr="00A42E8A">
        <w:rPr>
          <w:rFonts w:asciiTheme="majorBidi" w:eastAsiaTheme="minorEastAsia" w:hAnsiTheme="majorBidi" w:cstheme="majorBidi"/>
        </w:rPr>
        <w:t>:</w:t>
      </w:r>
    </w:p>
    <w:p w14:paraId="11FB2CFF" w14:textId="5AA5026A" w:rsidR="008E1ADB" w:rsidRPr="00A42E8A" w:rsidRDefault="008E1ADB" w:rsidP="008E1ADB">
      <w:pPr>
        <w:jc w:val="center"/>
        <w:rPr>
          <w:rFonts w:asciiTheme="majorBidi" w:eastAsiaTheme="minorEastAsia" w:hAnsiTheme="majorBidi" w:cstheme="majorBidi"/>
        </w:rPr>
      </w:pPr>
      <m:oMathPara>
        <m:oMath>
          <m:r>
            <m:rPr>
              <m:sty m:val="p"/>
            </m:rPr>
            <w:rPr>
              <w:rFonts w:ascii="Cambria Math" w:eastAsiaTheme="minorEastAsia" w:hAnsi="Cambria Math" w:cstheme="majorBidi"/>
            </w:rPr>
            <m:t>Δ</m:t>
          </m:r>
          <m:sSubSup>
            <m:sSubSupPr>
              <m:ctrlPr>
                <w:rPr>
                  <w:rFonts w:ascii="Cambria Math" w:eastAsiaTheme="minorEastAsia" w:hAnsi="Cambria Math" w:cstheme="majorBidi"/>
                  <w:i/>
                </w:rPr>
              </m:ctrlPr>
            </m:sSubSupPr>
            <m:e>
              <m:r>
                <w:rPr>
                  <w:rFonts w:ascii="Cambria Math" w:eastAsiaTheme="minorEastAsia" w:hAnsi="Cambria Math" w:cstheme="majorBidi"/>
                </w:rPr>
                <m:t>H</m:t>
              </m:r>
            </m:e>
            <m:sub>
              <m:r>
                <w:rPr>
                  <w:rFonts w:ascii="Cambria Math" w:eastAsiaTheme="minorEastAsia" w:hAnsi="Cambria Math" w:cstheme="majorBidi"/>
                </w:rPr>
                <m:t>reaction</m:t>
              </m:r>
            </m:sub>
            <m:sup>
              <m:r>
                <w:rPr>
                  <w:rFonts w:ascii="Cambria Math" w:eastAsiaTheme="minorEastAsia" w:hAnsi="Cambria Math" w:cstheme="majorBidi"/>
                </w:rPr>
                <m:t>θ</m:t>
              </m:r>
            </m:sup>
          </m:sSubSup>
          <m:r>
            <w:rPr>
              <w:rFonts w:ascii="Cambria Math" w:eastAsiaTheme="minorEastAsia" w:hAnsi="Cambria Math" w:cstheme="majorBidi"/>
            </w:rPr>
            <m:t>=</m:t>
          </m:r>
          <m:nary>
            <m:naryPr>
              <m:chr m:val="∑"/>
              <m:limLoc m:val="undOvr"/>
              <m:subHide m:val="1"/>
              <m:supHide m:val="1"/>
              <m:ctrlPr>
                <w:rPr>
                  <w:rFonts w:ascii="Cambria Math" w:eastAsiaTheme="minorEastAsia" w:hAnsi="Cambria Math" w:cstheme="majorBidi"/>
                  <w:i/>
                </w:rPr>
              </m:ctrlPr>
            </m:naryPr>
            <m:sub/>
            <m:sup/>
            <m:e>
              <m:r>
                <m:rPr>
                  <m:sty m:val="p"/>
                </m:rPr>
                <w:rPr>
                  <w:rFonts w:ascii="Cambria Math" w:eastAsiaTheme="minorEastAsia" w:hAnsi="Cambria Math" w:cstheme="majorBidi"/>
                </w:rPr>
                <m:t>Δ</m:t>
              </m:r>
              <m:sSubSup>
                <m:sSubSupPr>
                  <m:ctrlPr>
                    <w:rPr>
                      <w:rFonts w:ascii="Cambria Math" w:eastAsiaTheme="minorEastAsia" w:hAnsi="Cambria Math" w:cstheme="majorBidi"/>
                      <w:i/>
                    </w:rPr>
                  </m:ctrlPr>
                </m:sSubSupPr>
                <m:e>
                  <m:r>
                    <w:rPr>
                      <w:rFonts w:ascii="Cambria Math" w:eastAsiaTheme="minorEastAsia" w:hAnsi="Cambria Math" w:cstheme="majorBidi"/>
                    </w:rPr>
                    <m:t>H</m:t>
                  </m:r>
                </m:e>
                <m:sub>
                  <m:r>
                    <w:rPr>
                      <w:rFonts w:ascii="Cambria Math" w:eastAsiaTheme="minorEastAsia" w:hAnsi="Cambria Math" w:cstheme="majorBidi"/>
                    </w:rPr>
                    <m:t>f(products)</m:t>
                  </m:r>
                </m:sub>
                <m:sup>
                  <m:r>
                    <w:rPr>
                      <w:rFonts w:ascii="Cambria Math" w:eastAsiaTheme="minorEastAsia" w:hAnsi="Cambria Math" w:cstheme="majorBidi"/>
                    </w:rPr>
                    <m:t>θ</m:t>
                  </m:r>
                </m:sup>
              </m:sSubSup>
              <m:r>
                <w:rPr>
                  <w:rFonts w:ascii="Cambria Math" w:eastAsiaTheme="minorEastAsia" w:hAnsi="Cambria Math" w:cstheme="majorBidi"/>
                </w:rPr>
                <m:t>-</m:t>
              </m:r>
            </m:e>
          </m:nary>
          <m:nary>
            <m:naryPr>
              <m:chr m:val="∑"/>
              <m:limLoc m:val="undOvr"/>
              <m:subHide m:val="1"/>
              <m:supHide m:val="1"/>
              <m:ctrlPr>
                <w:rPr>
                  <w:rFonts w:ascii="Cambria Math" w:eastAsiaTheme="minorEastAsia" w:hAnsi="Cambria Math" w:cstheme="majorBidi"/>
                  <w:i/>
                </w:rPr>
              </m:ctrlPr>
            </m:naryPr>
            <m:sub/>
            <m:sup/>
            <m:e>
              <m:r>
                <m:rPr>
                  <m:sty m:val="p"/>
                </m:rPr>
                <w:rPr>
                  <w:rFonts w:ascii="Cambria Math" w:eastAsiaTheme="minorEastAsia" w:hAnsi="Cambria Math" w:cstheme="majorBidi"/>
                </w:rPr>
                <m:t>Δ</m:t>
              </m:r>
              <m:sSubSup>
                <m:sSubSupPr>
                  <m:ctrlPr>
                    <w:rPr>
                      <w:rFonts w:ascii="Cambria Math" w:eastAsiaTheme="minorEastAsia" w:hAnsi="Cambria Math" w:cstheme="majorBidi"/>
                      <w:i/>
                    </w:rPr>
                  </m:ctrlPr>
                </m:sSubSupPr>
                <m:e>
                  <m:r>
                    <w:rPr>
                      <w:rFonts w:ascii="Cambria Math" w:eastAsiaTheme="minorEastAsia" w:hAnsi="Cambria Math" w:cstheme="majorBidi"/>
                    </w:rPr>
                    <m:t>H</m:t>
                  </m:r>
                </m:e>
                <m:sub>
                  <m:r>
                    <w:rPr>
                      <w:rFonts w:ascii="Cambria Math" w:eastAsiaTheme="minorEastAsia" w:hAnsi="Cambria Math" w:cstheme="majorBidi"/>
                    </w:rPr>
                    <m:t>f(reactants)</m:t>
                  </m:r>
                </m:sub>
                <m:sup>
                  <m:r>
                    <w:rPr>
                      <w:rFonts w:ascii="Cambria Math" w:eastAsiaTheme="minorEastAsia" w:hAnsi="Cambria Math" w:cstheme="majorBidi"/>
                    </w:rPr>
                    <m:t>θ</m:t>
                  </m:r>
                </m:sup>
              </m:sSubSup>
            </m:e>
          </m:nary>
        </m:oMath>
      </m:oMathPara>
    </w:p>
    <w:p w14:paraId="6B8AE8E3" w14:textId="18CE53C9"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0.043976</m:t>
              </m:r>
            </m:sub>
          </m:sSub>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0.021988</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0.032982</m:t>
              </m:r>
            </m:sub>
          </m:sSub>
          <m:sSub>
            <m:sSubPr>
              <m:ctrlPr>
                <w:rPr>
                  <w:rFonts w:ascii="Cambria Math" w:eastAsiaTheme="minorEastAsia" w:hAnsi="Cambria Math" w:cstheme="majorBidi"/>
                  <w:i/>
                </w:rPr>
              </m:ctrlPr>
            </m:sSubPr>
            <m:e>
              <m:r>
                <w:rPr>
                  <w:rFonts w:ascii="Cambria Math" w:eastAsiaTheme="minorEastAsia" w:hAnsi="Cambria Math" w:cstheme="majorBidi"/>
                </w:rPr>
                <m:t>Al</m:t>
              </m:r>
            </m:e>
            <m:sub>
              <m:r>
                <w:rPr>
                  <w:rFonts w:ascii="Cambria Math" w:eastAsiaTheme="minorEastAsia" w:hAnsi="Cambria Math" w:cstheme="majorBidi"/>
                </w:rPr>
                <m:t>0.004447</m:t>
              </m:r>
            </m:sub>
          </m:sSub>
          <m:r>
            <w:rPr>
              <w:rFonts w:ascii="Cambria Math" w:eastAsiaTheme="minorEastAsia" w:hAnsi="Cambria Math" w:cstheme="majorBidi"/>
            </w:rPr>
            <m:t>→</m:t>
          </m:r>
          <m:f>
            <m:fPr>
              <m:ctrlPr>
                <w:rPr>
                  <w:rFonts w:ascii="Cambria Math" w:eastAsiaTheme="minorEastAsia" w:hAnsi="Cambria Math" w:cstheme="majorBidi"/>
                  <w:i/>
                </w:rPr>
              </m:ctrlPr>
            </m:fPr>
            <m:num>
              <m:r>
                <w:rPr>
                  <w:rFonts w:ascii="Cambria Math" w:eastAsiaTheme="minorEastAsia" w:hAnsi="Cambria Math" w:cstheme="majorBidi"/>
                </w:rPr>
                <m:t>c</m:t>
              </m:r>
            </m:num>
            <m:den>
              <m:r>
                <w:rPr>
                  <w:rFonts w:ascii="Cambria Math" w:eastAsiaTheme="minorEastAsia" w:hAnsi="Cambria Math" w:cstheme="majorBidi"/>
                </w:rPr>
                <m:t>2</m:t>
              </m:r>
            </m:den>
          </m:f>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2</m:t>
              </m:r>
            </m:sub>
          </m:sSub>
          <m:r>
            <w:rPr>
              <w:rFonts w:ascii="Cambria Math" w:eastAsiaTheme="minorEastAsia" w:hAnsi="Cambria Math" w:cstheme="majorBidi"/>
            </w:rPr>
            <m:t>+</m:t>
          </m:r>
          <m:d>
            <m:dPr>
              <m:ctrlPr>
                <w:rPr>
                  <w:rFonts w:ascii="Cambria Math" w:eastAsiaTheme="minorEastAsia" w:hAnsi="Cambria Math" w:cstheme="majorBidi"/>
                  <w:i/>
                </w:rPr>
              </m:ctrlPr>
            </m:dPr>
            <m:e>
              <m:f>
                <m:fPr>
                  <m:ctrlPr>
                    <w:rPr>
                      <w:rFonts w:ascii="Cambria Math" w:eastAsiaTheme="minorEastAsia" w:hAnsi="Cambria Math" w:cstheme="majorBidi"/>
                      <w:i/>
                    </w:rPr>
                  </m:ctrlPr>
                </m:fPr>
                <m:num>
                  <m:r>
                    <w:rPr>
                      <w:rFonts w:ascii="Cambria Math" w:eastAsiaTheme="minorEastAsia" w:hAnsi="Cambria Math" w:cstheme="majorBidi"/>
                    </w:rPr>
                    <m:t>b</m:t>
                  </m:r>
                </m:num>
                <m:den>
                  <m:r>
                    <w:rPr>
                      <w:rFonts w:ascii="Cambria Math" w:eastAsiaTheme="minorEastAsia" w:hAnsi="Cambria Math" w:cstheme="majorBidi"/>
                    </w:rPr>
                    <m:t>2</m:t>
                  </m:r>
                </m:den>
              </m:f>
            </m:e>
          </m:d>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O+aC</m:t>
          </m:r>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2</m:t>
              </m:r>
            </m:sub>
          </m:sSub>
          <m:r>
            <w:rPr>
              <w:rFonts w:ascii="Cambria Math" w:eastAsiaTheme="minorEastAsia" w:hAnsi="Cambria Math" w:cstheme="majorBidi"/>
            </w:rPr>
            <m:t>+</m:t>
          </m:r>
          <m:d>
            <m:dPr>
              <m:ctrlPr>
                <w:rPr>
                  <w:rFonts w:ascii="Cambria Math" w:eastAsiaTheme="minorEastAsia" w:hAnsi="Cambria Math" w:cstheme="majorBidi"/>
                  <w:i/>
                </w:rPr>
              </m:ctrlPr>
            </m:dPr>
            <m:e>
              <m:f>
                <m:fPr>
                  <m:ctrlPr>
                    <w:rPr>
                      <w:rFonts w:ascii="Cambria Math" w:eastAsiaTheme="minorEastAsia" w:hAnsi="Cambria Math" w:cstheme="majorBidi"/>
                      <w:i/>
                    </w:rPr>
                  </m:ctrlPr>
                </m:fPr>
                <m:num>
                  <m:r>
                    <w:rPr>
                      <w:rFonts w:ascii="Cambria Math" w:eastAsiaTheme="minorEastAsia" w:hAnsi="Cambria Math" w:cstheme="majorBidi"/>
                    </w:rPr>
                    <m:t>2d-b</m:t>
                  </m:r>
                </m:num>
                <m:den>
                  <m:r>
                    <w:rPr>
                      <w:rFonts w:ascii="Cambria Math" w:eastAsiaTheme="minorEastAsia" w:hAnsi="Cambria Math" w:cstheme="majorBidi"/>
                    </w:rPr>
                    <m:t>4</m:t>
                  </m:r>
                </m:den>
              </m:f>
              <m:r>
                <w:rPr>
                  <w:rFonts w:ascii="Cambria Math" w:eastAsiaTheme="minorEastAsia" w:hAnsi="Cambria Math" w:cstheme="majorBidi"/>
                </w:rPr>
                <m:t>-a</m:t>
              </m:r>
            </m:e>
          </m:d>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2</m:t>
              </m:r>
            </m:sub>
          </m:sSub>
          <m:r>
            <w:rPr>
              <w:rFonts w:ascii="Cambria Math" w:eastAsiaTheme="minorEastAsia" w:hAnsi="Cambria Math" w:cstheme="majorBidi"/>
            </w:rPr>
            <m:t>+alAl {STAGE 1}</m:t>
          </m:r>
        </m:oMath>
      </m:oMathPara>
    </w:p>
    <w:p w14:paraId="0A4AD7F5" w14:textId="6318DC18" w:rsidR="008E1ADB" w:rsidRPr="00625DE8" w:rsidRDefault="008E1ADB" w:rsidP="008E1ADB">
      <w:pPr>
        <w:rPr>
          <w:rFonts w:asciiTheme="majorBidi" w:eastAsiaTheme="minorEastAsia" w:hAnsiTheme="majorBidi" w:cstheme="majorBidi"/>
        </w:rPr>
      </w:pPr>
      <m:oMathPara>
        <m:oMath>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0.043976</m:t>
              </m:r>
            </m:sub>
          </m:sSub>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0.021988</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0.032982</m:t>
              </m:r>
            </m:sub>
          </m:sSub>
          <m:sSub>
            <m:sSubPr>
              <m:ctrlPr>
                <w:rPr>
                  <w:rFonts w:ascii="Cambria Math" w:eastAsiaTheme="minorEastAsia" w:hAnsi="Cambria Math" w:cstheme="majorBidi"/>
                  <w:i/>
                </w:rPr>
              </m:ctrlPr>
            </m:sSubPr>
            <m:e>
              <m:r>
                <w:rPr>
                  <w:rFonts w:ascii="Cambria Math" w:eastAsiaTheme="minorEastAsia" w:hAnsi="Cambria Math" w:cstheme="majorBidi"/>
                </w:rPr>
                <m:t>Al</m:t>
              </m:r>
            </m:e>
            <m:sub>
              <m:r>
                <w:rPr>
                  <w:rFonts w:ascii="Cambria Math" w:eastAsiaTheme="minorEastAsia" w:hAnsi="Cambria Math" w:cstheme="majorBidi"/>
                </w:rPr>
                <m:t>0.004447</m:t>
              </m:r>
            </m:sub>
          </m:sSub>
          <m:r>
            <w:rPr>
              <w:rFonts w:ascii="Cambria Math" w:eastAsiaTheme="minorEastAsia" w:hAnsi="Cambria Math" w:cstheme="majorBidi"/>
            </w:rPr>
            <m:t>→</m:t>
          </m:r>
          <m:f>
            <m:fPr>
              <m:ctrlPr>
                <w:rPr>
                  <w:rFonts w:ascii="Cambria Math" w:eastAsiaTheme="minorEastAsia" w:hAnsi="Cambria Math" w:cstheme="majorBidi"/>
                  <w:i/>
                </w:rPr>
              </m:ctrlPr>
            </m:fPr>
            <m:num>
              <m:r>
                <w:rPr>
                  <w:rFonts w:ascii="Cambria Math" w:eastAsiaTheme="minorEastAsia" w:hAnsi="Cambria Math" w:cstheme="majorBidi"/>
                </w:rPr>
                <m:t>0.021988</m:t>
              </m:r>
            </m:num>
            <m:den>
              <m:r>
                <w:rPr>
                  <w:rFonts w:ascii="Cambria Math" w:eastAsiaTheme="minorEastAsia" w:hAnsi="Cambria Math" w:cstheme="majorBidi"/>
                </w:rPr>
                <m:t>2</m:t>
              </m:r>
            </m:den>
          </m:f>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2</m:t>
              </m:r>
            </m:sub>
          </m:sSub>
          <m:r>
            <w:rPr>
              <w:rFonts w:ascii="Cambria Math" w:eastAsiaTheme="minorEastAsia" w:hAnsi="Cambria Math" w:cstheme="majorBidi"/>
            </w:rPr>
            <m:t>+</m:t>
          </m:r>
          <m:d>
            <m:dPr>
              <m:ctrlPr>
                <w:rPr>
                  <w:rFonts w:ascii="Cambria Math" w:eastAsiaTheme="minorEastAsia" w:hAnsi="Cambria Math" w:cstheme="majorBidi"/>
                  <w:i/>
                </w:rPr>
              </m:ctrlPr>
            </m:dPr>
            <m:e>
              <m:f>
                <m:fPr>
                  <m:ctrlPr>
                    <w:rPr>
                      <w:rFonts w:ascii="Cambria Math" w:eastAsiaTheme="minorEastAsia" w:hAnsi="Cambria Math" w:cstheme="majorBidi"/>
                      <w:i/>
                    </w:rPr>
                  </m:ctrlPr>
                </m:fPr>
                <m:num>
                  <m:r>
                    <w:rPr>
                      <w:rFonts w:ascii="Cambria Math" w:eastAsiaTheme="minorEastAsia" w:hAnsi="Cambria Math" w:cstheme="majorBidi"/>
                    </w:rPr>
                    <m:t>0.043976</m:t>
                  </m:r>
                </m:num>
                <m:den>
                  <m:r>
                    <w:rPr>
                      <w:rFonts w:ascii="Cambria Math" w:eastAsiaTheme="minorEastAsia" w:hAnsi="Cambria Math" w:cstheme="majorBidi"/>
                    </w:rPr>
                    <m:t>2</m:t>
                  </m:r>
                </m:den>
              </m:f>
            </m:e>
          </m:d>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m:t>
          </m:r>
          <m:d>
            <m:dPr>
              <m:ctrlPr>
                <w:rPr>
                  <w:rFonts w:ascii="Cambria Math" w:eastAsiaTheme="minorEastAsia" w:hAnsi="Cambria Math" w:cstheme="majorBidi"/>
                  <w:i/>
                </w:rPr>
              </m:ctrlPr>
            </m:dPr>
            <m:e>
              <m:f>
                <m:fPr>
                  <m:ctrlPr>
                    <w:rPr>
                      <w:rFonts w:ascii="Cambria Math" w:eastAsiaTheme="minorEastAsia" w:hAnsi="Cambria Math" w:cstheme="majorBidi"/>
                      <w:i/>
                    </w:rPr>
                  </m:ctrlPr>
                </m:fPr>
                <m:num>
                  <m:r>
                    <w:rPr>
                      <w:rFonts w:ascii="Cambria Math" w:eastAsiaTheme="minorEastAsia" w:hAnsi="Cambria Math" w:cstheme="majorBidi"/>
                    </w:rPr>
                    <m:t>(2×0.032982)-0.043976</m:t>
                  </m:r>
                </m:num>
                <m:den>
                  <m:r>
                    <w:rPr>
                      <w:rFonts w:ascii="Cambria Math" w:eastAsiaTheme="minorEastAsia" w:hAnsi="Cambria Math" w:cstheme="majorBidi"/>
                    </w:rPr>
                    <m:t>4</m:t>
                  </m:r>
                </m:den>
              </m:f>
            </m:e>
          </m:d>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2</m:t>
              </m:r>
            </m:sub>
          </m:sSub>
          <m:r>
            <w:rPr>
              <w:rFonts w:ascii="Cambria Math" w:eastAsiaTheme="minorEastAsia" w:hAnsi="Cambria Math" w:cstheme="majorBidi"/>
            </w:rPr>
            <m:t>+0.004447Al {STAGE 1}</m:t>
          </m:r>
        </m:oMath>
      </m:oMathPara>
    </w:p>
    <w:p w14:paraId="13744D05" w14:textId="4FF8BE9F"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0.043976</m:t>
              </m:r>
            </m:sub>
          </m:sSub>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0.021988</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0.032982</m:t>
              </m:r>
            </m:sub>
          </m:sSub>
          <m:sSub>
            <m:sSubPr>
              <m:ctrlPr>
                <w:rPr>
                  <w:rFonts w:ascii="Cambria Math" w:eastAsiaTheme="minorEastAsia" w:hAnsi="Cambria Math" w:cstheme="majorBidi"/>
                  <w:i/>
                </w:rPr>
              </m:ctrlPr>
            </m:sSubPr>
            <m:e>
              <m:r>
                <w:rPr>
                  <w:rFonts w:ascii="Cambria Math" w:eastAsiaTheme="minorEastAsia" w:hAnsi="Cambria Math" w:cstheme="majorBidi"/>
                </w:rPr>
                <m:t>Al</m:t>
              </m:r>
            </m:e>
            <m:sub>
              <m:r>
                <w:rPr>
                  <w:rFonts w:ascii="Cambria Math" w:eastAsiaTheme="minorEastAsia" w:hAnsi="Cambria Math" w:cstheme="majorBidi"/>
                </w:rPr>
                <m:t>0.004447</m:t>
              </m:r>
            </m:sub>
          </m:sSub>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0.010994N</m:t>
              </m:r>
            </m:e>
            <m:sub>
              <m:r>
                <w:rPr>
                  <w:rFonts w:ascii="Cambria Math" w:eastAsiaTheme="minorEastAsia" w:hAnsi="Cambria Math" w:cstheme="majorBidi"/>
                </w:rPr>
                <m:t>2</m:t>
              </m:r>
            </m:sub>
          </m:sSub>
          <m:r>
            <w:rPr>
              <w:rFonts w:ascii="Cambria Math" w:eastAsiaTheme="minorEastAsia" w:hAnsi="Cambria Math" w:cstheme="majorBidi"/>
            </w:rPr>
            <m:t>+0.021988</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O+0.005497</m:t>
          </m:r>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2</m:t>
              </m:r>
            </m:sub>
          </m:sSub>
          <m:r>
            <w:rPr>
              <w:rFonts w:ascii="Cambria Math" w:eastAsiaTheme="minorEastAsia" w:hAnsi="Cambria Math" w:cstheme="majorBidi"/>
            </w:rPr>
            <m:t>+0.004447Al {STAGE 1}</m:t>
          </m:r>
        </m:oMath>
      </m:oMathPara>
    </w:p>
    <w:p w14:paraId="0316D7DB" w14:textId="750AE802"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∴Q</m:t>
              </m:r>
            </m:e>
            <m:sub>
              <m:r>
                <w:rPr>
                  <w:rFonts w:ascii="Cambria Math" w:eastAsiaTheme="minorEastAsia" w:hAnsi="Cambria Math" w:cstheme="majorBidi"/>
                </w:rPr>
                <m:t>Stage 1</m:t>
              </m:r>
            </m:sub>
          </m:sSub>
          <m:r>
            <w:rPr>
              <w:rFonts w:ascii="Cambria Math" w:eastAsiaTheme="minorEastAsia" w:hAnsi="Cambria Math" w:cstheme="majorBidi"/>
            </w:rPr>
            <m:t>=</m:t>
          </m:r>
          <m:d>
            <m:dPr>
              <m:begChr m:val="{"/>
              <m:endChr m:val="}"/>
              <m:ctrlPr>
                <w:rPr>
                  <w:rFonts w:ascii="Cambria Math" w:eastAsiaTheme="minorEastAsia" w:hAnsi="Cambria Math" w:cstheme="majorBidi"/>
                  <w:i/>
                </w:rPr>
              </m:ctrlPr>
            </m:dPr>
            <m:e>
              <m:d>
                <m:dPr>
                  <m:ctrlPr>
                    <w:rPr>
                      <w:rFonts w:ascii="Cambria Math" w:eastAsiaTheme="minorEastAsia" w:hAnsi="Cambria Math" w:cstheme="majorBidi"/>
                      <w:i/>
                    </w:rPr>
                  </m:ctrlPr>
                </m:dPr>
                <m:e>
                  <m:r>
                    <m:rPr>
                      <m:sty m:val="p"/>
                    </m:rPr>
                    <w:rPr>
                      <w:rFonts w:ascii="Cambria Math" w:eastAsiaTheme="minorEastAsia" w:hAnsi="Cambria Math" w:cstheme="majorBidi"/>
                    </w:rPr>
                    <m:t xml:space="preserve">0.021988 </m:t>
                  </m:r>
                  <m:r>
                    <m:rPr>
                      <m:sty m:val="p"/>
                    </m:rPr>
                    <w:rPr>
                      <w:rFonts w:ascii="Cambria Math" w:eastAsiaTheme="minorEastAsia" w:hAnsi="Cambria Math" w:cstheme="majorBidi"/>
                    </w:rPr>
                    <w:sym w:font="Symbol" w:char="F044"/>
                  </m:r>
                  <m:r>
                    <m:rPr>
                      <m:sty m:val="p"/>
                    </m:rPr>
                    <w:rPr>
                      <w:rFonts w:ascii="Cambria Math" w:eastAsiaTheme="minorEastAsia" w:hAnsi="Cambria Math" w:cstheme="majorBidi"/>
                    </w:rPr>
                    <m:t>H</m:t>
                  </m:r>
                  <m:r>
                    <m:rPr>
                      <m:sty m:val="p"/>
                    </m:rPr>
                    <w:rPr>
                      <w:rFonts w:ascii="Cambria Math" w:eastAsiaTheme="minorEastAsia" w:hAnsi="Cambria Math" w:cstheme="majorBidi"/>
                      <w:vertAlign w:val="subscript"/>
                    </w:rPr>
                    <m:t>f</m:t>
                  </m:r>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O(g</m:t>
                  </m:r>
                </m:e>
              </m:d>
              <m:r>
                <w:rPr>
                  <w:rFonts w:ascii="Cambria Math" w:eastAsiaTheme="minorEastAsia" w:hAnsi="Cambria Math" w:cstheme="majorBidi"/>
                </w:rPr>
                <m:t>)</m:t>
              </m:r>
            </m:e>
          </m:d>
          <m:r>
            <w:rPr>
              <w:rFonts w:ascii="Cambria Math" w:eastAsiaTheme="minorEastAsia" w:hAnsi="Cambria Math" w:cstheme="majorBidi"/>
            </w:rPr>
            <m:t xml:space="preserve">-{0.010994 </m:t>
          </m:r>
          <m:r>
            <m:rPr>
              <m:sty m:val="p"/>
            </m:rPr>
            <w:rPr>
              <w:rFonts w:ascii="Cambria Math" w:eastAsiaTheme="minorEastAsia" w:hAnsi="Cambria Math" w:cstheme="majorBidi"/>
            </w:rPr>
            <w:sym w:font="Symbol" w:char="F044"/>
          </m:r>
          <m:r>
            <m:rPr>
              <m:sty m:val="p"/>
            </m:rPr>
            <w:rPr>
              <w:rFonts w:ascii="Cambria Math" w:eastAsiaTheme="minorEastAsia" w:hAnsi="Cambria Math" w:cstheme="majorBidi"/>
            </w:rPr>
            <m:t>H</m:t>
          </m:r>
          <m:r>
            <m:rPr>
              <m:sty m:val="p"/>
            </m:rPr>
            <w:rPr>
              <w:rFonts w:ascii="Cambria Math" w:eastAsiaTheme="minorEastAsia" w:hAnsi="Cambria Math" w:cstheme="majorBidi"/>
              <w:vertAlign w:val="subscript"/>
            </w:rPr>
            <m:t>f</m:t>
          </m:r>
          <m:r>
            <w:rPr>
              <w:rFonts w:ascii="Cambria Math" w:eastAsiaTheme="minorEastAsia" w:hAnsi="Cambria Math" w:cstheme="majorBidi"/>
            </w:rPr>
            <m:t>(AN</m:t>
          </m:r>
          <m:d>
            <m:dPr>
              <m:ctrlPr>
                <w:rPr>
                  <w:rFonts w:ascii="Cambria Math" w:eastAsiaTheme="minorEastAsia" w:hAnsi="Cambria Math" w:cstheme="majorBidi"/>
                  <w:i/>
                </w:rPr>
              </m:ctrlPr>
            </m:dPr>
            <m:e>
              <m:r>
                <w:rPr>
                  <w:rFonts w:ascii="Cambria Math" w:eastAsiaTheme="minorEastAsia" w:hAnsi="Cambria Math" w:cstheme="majorBidi"/>
                </w:rPr>
                <m:t>s</m:t>
              </m:r>
            </m:e>
          </m:d>
          <m:r>
            <w:rPr>
              <w:rFonts w:ascii="Cambria Math" w:eastAsiaTheme="minorEastAsia" w:hAnsi="Cambria Math" w:cstheme="majorBidi"/>
            </w:rPr>
            <m:t>)}</m:t>
          </m:r>
        </m:oMath>
      </m:oMathPara>
    </w:p>
    <w:p w14:paraId="6D785C88" w14:textId="2EEE4684"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∴Q</m:t>
              </m:r>
            </m:e>
            <m:sub>
              <m:r>
                <w:rPr>
                  <w:rFonts w:ascii="Cambria Math" w:eastAsiaTheme="minorEastAsia" w:hAnsi="Cambria Math" w:cstheme="majorBidi"/>
                </w:rPr>
                <m:t>Stage 1</m:t>
              </m:r>
            </m:sub>
          </m:sSub>
          <m:r>
            <w:rPr>
              <w:rFonts w:ascii="Cambria Math" w:eastAsiaTheme="minorEastAsia" w:hAnsi="Cambria Math" w:cstheme="majorBidi"/>
            </w:rPr>
            <m:t>=</m:t>
          </m:r>
          <m:d>
            <m:dPr>
              <m:begChr m:val="{"/>
              <m:endChr m:val="}"/>
              <m:ctrlPr>
                <w:rPr>
                  <w:rFonts w:ascii="Cambria Math" w:eastAsiaTheme="minorEastAsia" w:hAnsi="Cambria Math" w:cstheme="majorBidi"/>
                  <w:i/>
                </w:rPr>
              </m:ctrlPr>
            </m:dPr>
            <m:e>
              <m:d>
                <m:dPr>
                  <m:ctrlPr>
                    <w:rPr>
                      <w:rFonts w:ascii="Cambria Math" w:eastAsiaTheme="minorEastAsia" w:hAnsi="Cambria Math" w:cstheme="majorBidi"/>
                      <w:i/>
                    </w:rPr>
                  </m:ctrlPr>
                </m:dPr>
                <m:e>
                  <m:r>
                    <w:rPr>
                      <w:rFonts w:ascii="Cambria Math" w:eastAsiaTheme="minorEastAsia" w:hAnsi="Cambria Math" w:cstheme="majorBidi"/>
                    </w:rPr>
                    <m:t>0.021988×-241.8</m:t>
                  </m:r>
                </m:e>
              </m:d>
            </m:e>
          </m:d>
          <m:r>
            <w:rPr>
              <w:rFonts w:ascii="Cambria Math" w:eastAsiaTheme="minorEastAsia" w:hAnsi="Cambria Math" w:cstheme="majorBidi"/>
            </w:rPr>
            <m:t>-{(</m:t>
          </m:r>
          <m:r>
            <m:rPr>
              <m:sty m:val="p"/>
            </m:rPr>
            <w:rPr>
              <w:rFonts w:ascii="Cambria Math" w:eastAsiaTheme="minorEastAsia" w:hAnsi="Cambria Math" w:cstheme="majorBidi"/>
            </w:rPr>
            <m:t>0.010994</m:t>
          </m:r>
          <m:r>
            <w:rPr>
              <w:rFonts w:ascii="Cambria Math" w:eastAsiaTheme="minorEastAsia" w:hAnsi="Cambria Math" w:cstheme="majorBidi"/>
            </w:rPr>
            <m:t>×-365.3)}</m:t>
          </m:r>
        </m:oMath>
      </m:oMathPara>
    </w:p>
    <w:p w14:paraId="5979407F" w14:textId="2AB2D243"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∴Q</m:t>
              </m:r>
            </m:e>
            <m:sub>
              <m:r>
                <w:rPr>
                  <w:rFonts w:ascii="Cambria Math" w:eastAsiaTheme="minorEastAsia" w:hAnsi="Cambria Math" w:cstheme="majorBidi"/>
                </w:rPr>
                <m:t>Stage 1</m:t>
              </m:r>
            </m:sub>
          </m:sSub>
          <m:r>
            <w:rPr>
              <w:rFonts w:ascii="Cambria Math" w:eastAsiaTheme="minorEastAsia" w:hAnsi="Cambria Math" w:cstheme="majorBidi"/>
            </w:rPr>
            <m:t>=-1.30 kJ</m:t>
          </m:r>
          <m:sSup>
            <m:sSupPr>
              <m:ctrlPr>
                <w:rPr>
                  <w:rFonts w:ascii="Cambria Math" w:eastAsiaTheme="minorEastAsia" w:hAnsi="Cambria Math" w:cstheme="majorBidi"/>
                  <w:i/>
                </w:rPr>
              </m:ctrlPr>
            </m:sSupPr>
            <m:e>
              <m:r>
                <w:rPr>
                  <w:rFonts w:ascii="Cambria Math" w:eastAsiaTheme="minorEastAsia" w:hAnsi="Cambria Math" w:cstheme="majorBidi"/>
                </w:rPr>
                <m:t>g</m:t>
              </m:r>
            </m:e>
            <m:sup>
              <m:r>
                <w:rPr>
                  <w:rFonts w:ascii="Cambria Math" w:eastAsiaTheme="minorEastAsia" w:hAnsi="Cambria Math" w:cstheme="majorBidi"/>
                </w:rPr>
                <m:t>-1</m:t>
              </m:r>
            </m:sup>
          </m:sSup>
          <m:r>
            <w:rPr>
              <w:rFonts w:ascii="Cambria Math" w:eastAsiaTheme="minorEastAsia" w:hAnsi="Cambria Math" w:cstheme="majorBidi"/>
            </w:rPr>
            <m:t>=-1300 kJ</m:t>
          </m:r>
          <m:sSup>
            <m:sSupPr>
              <m:ctrlPr>
                <w:rPr>
                  <w:rFonts w:ascii="Cambria Math" w:eastAsiaTheme="minorEastAsia" w:hAnsi="Cambria Math" w:cstheme="majorBidi"/>
                  <w:i/>
                </w:rPr>
              </m:ctrlPr>
            </m:sSupPr>
            <m:e>
              <m:r>
                <w:rPr>
                  <w:rFonts w:ascii="Cambria Math" w:eastAsiaTheme="minorEastAsia" w:hAnsi="Cambria Math" w:cstheme="majorBidi"/>
                </w:rPr>
                <m:t>kg</m:t>
              </m:r>
            </m:e>
            <m:sup>
              <m:r>
                <w:rPr>
                  <w:rFonts w:ascii="Cambria Math" w:eastAsiaTheme="minorEastAsia" w:hAnsi="Cambria Math" w:cstheme="majorBidi"/>
                </w:rPr>
                <m:t>-1</m:t>
              </m:r>
            </m:sup>
          </m:sSup>
        </m:oMath>
      </m:oMathPara>
    </w:p>
    <w:p w14:paraId="366C5C50" w14:textId="0081A7F1" w:rsidR="008E1ADB" w:rsidRPr="00625DE8" w:rsidRDefault="008E1ADB" w:rsidP="008E1ADB">
      <w:pPr>
        <w:rPr>
          <w:rFonts w:asciiTheme="majorBidi" w:eastAsiaTheme="minorEastAsia" w:hAnsiTheme="majorBidi" w:cstheme="majorBidi"/>
        </w:rPr>
      </w:pPr>
      <w:r w:rsidRPr="00625DE8">
        <w:rPr>
          <w:rFonts w:asciiTheme="majorBidi" w:eastAsiaTheme="minorEastAsia" w:hAnsiTheme="majorBidi" w:cstheme="majorBidi"/>
        </w:rPr>
        <w:t>At the end of Stage 1, the aluminium reacts with the product(s) of detonation as follows (see assumption 4 from table 4):</w:t>
      </w:r>
    </w:p>
    <w:p w14:paraId="7E4D73E0" w14:textId="2EDF94B6" w:rsidR="008E1ADB" w:rsidRPr="00625DE8" w:rsidRDefault="008E1ADB" w:rsidP="00F80AAE">
      <w:pPr>
        <w:rPr>
          <w:rFonts w:asciiTheme="majorBidi" w:eastAsiaTheme="minorEastAsia" w:hAnsiTheme="majorBidi" w:cstheme="majorBidi"/>
        </w:rPr>
      </w:pPr>
      <m:oMathPara>
        <m:oMath>
          <m:r>
            <w:rPr>
              <w:rFonts w:ascii="Cambria Math" w:eastAsiaTheme="minorEastAsia" w:hAnsi="Cambria Math" w:cstheme="majorBidi"/>
            </w:rPr>
            <m:t>0.021988</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O+0.005497</m:t>
          </m:r>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2</m:t>
              </m:r>
            </m:sub>
          </m:sSub>
          <m:r>
            <w:rPr>
              <w:rFonts w:ascii="Cambria Math" w:eastAsiaTheme="minorEastAsia" w:hAnsi="Cambria Math" w:cstheme="majorBidi"/>
            </w:rPr>
            <m:t>+0.004447Al→</m:t>
          </m:r>
          <m:sSub>
            <m:sSubPr>
              <m:ctrlPr>
                <w:rPr>
                  <w:rFonts w:ascii="Cambria Math" w:eastAsiaTheme="minorEastAsia" w:hAnsi="Cambria Math" w:cstheme="majorBidi"/>
                  <w:i/>
                </w:rPr>
              </m:ctrlPr>
            </m:sSubPr>
            <m:e>
              <m:r>
                <w:rPr>
                  <w:rFonts w:ascii="Cambria Math" w:eastAsiaTheme="minorEastAsia" w:hAnsi="Cambria Math" w:cstheme="majorBidi"/>
                </w:rPr>
                <m:t>0.002224Al</m:t>
              </m:r>
            </m:e>
            <m:sub>
              <m:r>
                <w:rPr>
                  <w:rFonts w:ascii="Cambria Math" w:eastAsiaTheme="minorEastAsia" w:hAnsi="Cambria Math" w:cstheme="majorBidi"/>
                </w:rPr>
                <m:t>2</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3</m:t>
              </m:r>
            </m:sub>
          </m:sSub>
          <m:r>
            <w:rPr>
              <w:rFonts w:ascii="Cambria Math" w:eastAsiaTheme="minorEastAsia" w:hAnsi="Cambria Math" w:cstheme="majorBidi"/>
            </w:rPr>
            <m:t>+0.022027</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O+0.002160</m:t>
          </m:r>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2</m:t>
              </m:r>
            </m:sub>
          </m:sSub>
          <m:r>
            <w:rPr>
              <w:rFonts w:ascii="Cambria Math" w:eastAsiaTheme="minorEastAsia" w:hAnsi="Cambria Math" w:cstheme="majorBidi"/>
            </w:rPr>
            <m:t xml:space="preserve"> {STAGE 2}</m:t>
          </m:r>
        </m:oMath>
      </m:oMathPara>
    </w:p>
    <w:p w14:paraId="0AF66FC2" w14:textId="408F0698"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∴Q</m:t>
              </m:r>
            </m:e>
            <m:sub>
              <m:r>
                <w:rPr>
                  <w:rFonts w:ascii="Cambria Math" w:eastAsiaTheme="minorEastAsia" w:hAnsi="Cambria Math" w:cstheme="majorBidi"/>
                </w:rPr>
                <m:t>Stage 2</m:t>
              </m:r>
            </m:sub>
          </m:sSub>
          <m:r>
            <w:rPr>
              <w:rFonts w:ascii="Cambria Math" w:eastAsiaTheme="minorEastAsia" w:hAnsi="Cambria Math" w:cstheme="majorBidi"/>
            </w:rPr>
            <m:t>=</m:t>
          </m:r>
          <m:d>
            <m:dPr>
              <m:begChr m:val="{"/>
              <m:endChr m:val="}"/>
              <m:ctrlPr>
                <w:rPr>
                  <w:rFonts w:ascii="Cambria Math" w:eastAsiaTheme="minorEastAsia" w:hAnsi="Cambria Math" w:cstheme="majorBidi"/>
                  <w:i/>
                </w:rPr>
              </m:ctrlPr>
            </m:dPr>
            <m:e>
              <m:d>
                <m:dPr>
                  <m:ctrlPr>
                    <w:rPr>
                      <w:rFonts w:ascii="Cambria Math" w:eastAsiaTheme="minorEastAsia" w:hAnsi="Cambria Math" w:cstheme="majorBidi"/>
                      <w:i/>
                    </w:rPr>
                  </m:ctrlPr>
                </m:dPr>
                <m:e>
                  <m:r>
                    <w:rPr>
                      <w:rFonts w:ascii="Cambria Math" w:eastAsiaTheme="minorEastAsia" w:hAnsi="Cambria Math" w:cstheme="majorBidi"/>
                    </w:rPr>
                    <m:t>0.022027</m:t>
                  </m:r>
                  <m:r>
                    <m:rPr>
                      <m:sty m:val="p"/>
                    </m:rPr>
                    <w:rPr>
                      <w:rFonts w:ascii="Cambria Math" w:eastAsiaTheme="minorEastAsia" w:hAnsi="Cambria Math" w:cstheme="majorBidi"/>
                    </w:rPr>
                    <w:sym w:font="Symbol" w:char="F044"/>
                  </m:r>
                  <m:r>
                    <m:rPr>
                      <m:sty m:val="p"/>
                    </m:rPr>
                    <w:rPr>
                      <w:rFonts w:ascii="Cambria Math" w:eastAsiaTheme="minorEastAsia" w:hAnsi="Cambria Math" w:cstheme="majorBidi"/>
                    </w:rPr>
                    <m:t>H</m:t>
                  </m:r>
                  <m:r>
                    <m:rPr>
                      <m:sty m:val="p"/>
                    </m:rPr>
                    <w:rPr>
                      <w:rFonts w:ascii="Cambria Math" w:eastAsiaTheme="minorEastAsia" w:hAnsi="Cambria Math" w:cstheme="majorBidi"/>
                      <w:vertAlign w:val="subscript"/>
                    </w:rPr>
                    <m:t>f</m:t>
                  </m:r>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O(g)</m:t>
                  </m:r>
                </m:e>
              </m:d>
              <m:r>
                <w:rPr>
                  <w:rFonts w:ascii="Cambria Math" w:eastAsiaTheme="minorEastAsia" w:hAnsi="Cambria Math" w:cstheme="majorBidi"/>
                </w:rPr>
                <m:t>+(0.002224×</m:t>
              </m:r>
              <m:r>
                <m:rPr>
                  <m:sty m:val="p"/>
                </m:rPr>
                <w:rPr>
                  <w:rFonts w:ascii="Cambria Math" w:eastAsiaTheme="minorEastAsia" w:hAnsi="Cambria Math" w:cstheme="majorBidi"/>
                </w:rPr>
                <w:sym w:font="Symbol" w:char="F044"/>
              </m:r>
              <m:r>
                <m:rPr>
                  <m:sty m:val="p"/>
                </m:rPr>
                <w:rPr>
                  <w:rFonts w:ascii="Cambria Math" w:eastAsiaTheme="minorEastAsia" w:hAnsi="Cambria Math" w:cstheme="majorBidi"/>
                </w:rPr>
                <m:t>H</m:t>
              </m:r>
              <m:r>
                <m:rPr>
                  <m:sty m:val="p"/>
                </m:rPr>
                <w:rPr>
                  <w:rFonts w:ascii="Cambria Math" w:eastAsiaTheme="minorEastAsia" w:hAnsi="Cambria Math" w:cstheme="majorBidi"/>
                  <w:vertAlign w:val="subscript"/>
                </w:rPr>
                <m:t>f</m:t>
              </m:r>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Al</m:t>
                  </m:r>
                </m:e>
                <m:sub>
                  <m:r>
                    <w:rPr>
                      <w:rFonts w:ascii="Cambria Math" w:eastAsiaTheme="minorEastAsia" w:hAnsi="Cambria Math" w:cstheme="majorBidi"/>
                    </w:rPr>
                    <m:t>2</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3</m:t>
                  </m:r>
                </m:sub>
              </m:sSub>
              <m:d>
                <m:dPr>
                  <m:ctrlPr>
                    <w:rPr>
                      <w:rFonts w:ascii="Cambria Math" w:eastAsiaTheme="minorEastAsia" w:hAnsi="Cambria Math" w:cstheme="majorBidi"/>
                      <w:i/>
                    </w:rPr>
                  </m:ctrlPr>
                </m:dPr>
                <m:e>
                  <m:r>
                    <w:rPr>
                      <w:rFonts w:ascii="Cambria Math" w:eastAsiaTheme="minorEastAsia" w:hAnsi="Cambria Math" w:cstheme="majorBidi"/>
                    </w:rPr>
                    <m:t>s</m:t>
                  </m:r>
                </m:e>
              </m:d>
              <m:r>
                <w:rPr>
                  <w:rFonts w:ascii="Cambria Math" w:eastAsiaTheme="minorEastAsia" w:hAnsi="Cambria Math" w:cstheme="majorBidi"/>
                </w:rPr>
                <m:t>)</m:t>
              </m:r>
            </m:e>
          </m:d>
          <m:r>
            <w:rPr>
              <w:rFonts w:ascii="Cambria Math" w:eastAsiaTheme="minorEastAsia" w:hAnsi="Cambria Math" w:cstheme="majorBidi"/>
            </w:rPr>
            <m:t>-{</m:t>
          </m:r>
          <m:d>
            <m:dPr>
              <m:ctrlPr>
                <w:rPr>
                  <w:rFonts w:ascii="Cambria Math" w:eastAsiaTheme="minorEastAsia" w:hAnsi="Cambria Math" w:cstheme="majorBidi"/>
                  <w:i/>
                </w:rPr>
              </m:ctrlPr>
            </m:dPr>
            <m:e>
              <m:r>
                <w:rPr>
                  <w:rFonts w:ascii="Cambria Math" w:eastAsiaTheme="minorEastAsia" w:hAnsi="Cambria Math" w:cstheme="majorBidi"/>
                </w:rPr>
                <m:t>0.021988×</m:t>
              </m:r>
              <m:r>
                <m:rPr>
                  <m:sty m:val="p"/>
                </m:rPr>
                <w:rPr>
                  <w:rFonts w:ascii="Cambria Math" w:eastAsiaTheme="minorEastAsia" w:hAnsi="Cambria Math" w:cstheme="majorBidi"/>
                </w:rPr>
                <w:sym w:font="Symbol" w:char="F044"/>
              </m:r>
              <m:r>
                <m:rPr>
                  <m:sty m:val="p"/>
                </m:rPr>
                <w:rPr>
                  <w:rFonts w:ascii="Cambria Math" w:eastAsiaTheme="minorEastAsia" w:hAnsi="Cambria Math" w:cstheme="majorBidi"/>
                </w:rPr>
                <m:t>H</m:t>
              </m:r>
              <m:r>
                <m:rPr>
                  <m:sty m:val="p"/>
                </m:rPr>
                <w:rPr>
                  <w:rFonts w:ascii="Cambria Math" w:eastAsiaTheme="minorEastAsia" w:hAnsi="Cambria Math" w:cstheme="majorBidi"/>
                  <w:vertAlign w:val="subscript"/>
                </w:rPr>
                <m:t>f</m:t>
              </m:r>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r>
                <w:rPr>
                  <w:rFonts w:ascii="Cambria Math" w:eastAsiaTheme="minorEastAsia" w:hAnsi="Cambria Math" w:cstheme="majorBidi"/>
                </w:rPr>
                <m:t>O(g)</m:t>
              </m:r>
            </m:e>
          </m:d>
          <m:r>
            <w:rPr>
              <w:rFonts w:ascii="Cambria Math" w:eastAsiaTheme="minorEastAsia" w:hAnsi="Cambria Math" w:cstheme="majorBidi"/>
            </w:rPr>
            <m:t>}</m:t>
          </m:r>
        </m:oMath>
      </m:oMathPara>
    </w:p>
    <w:p w14:paraId="0779AC6C" w14:textId="596232A6"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∴Q</m:t>
              </m:r>
            </m:e>
            <m:sub>
              <m:r>
                <w:rPr>
                  <w:rFonts w:ascii="Cambria Math" w:eastAsiaTheme="minorEastAsia" w:hAnsi="Cambria Math" w:cstheme="majorBidi"/>
                </w:rPr>
                <m:t>Stage 2</m:t>
              </m:r>
            </m:sub>
          </m:sSub>
          <m:r>
            <w:rPr>
              <w:rFonts w:ascii="Cambria Math" w:eastAsiaTheme="minorEastAsia" w:hAnsi="Cambria Math" w:cstheme="majorBidi"/>
            </w:rPr>
            <m:t>=</m:t>
          </m:r>
          <m:d>
            <m:dPr>
              <m:begChr m:val="{"/>
              <m:endChr m:val="}"/>
              <m:ctrlPr>
                <w:rPr>
                  <w:rFonts w:ascii="Cambria Math" w:eastAsiaTheme="minorEastAsia" w:hAnsi="Cambria Math" w:cstheme="majorBidi"/>
                  <w:i/>
                </w:rPr>
              </m:ctrlPr>
            </m:dPr>
            <m:e>
              <m:d>
                <m:dPr>
                  <m:ctrlPr>
                    <w:rPr>
                      <w:rFonts w:ascii="Cambria Math" w:eastAsiaTheme="minorEastAsia" w:hAnsi="Cambria Math" w:cstheme="majorBidi"/>
                      <w:i/>
                    </w:rPr>
                  </m:ctrlPr>
                </m:dPr>
                <m:e>
                  <m:r>
                    <w:rPr>
                      <w:rFonts w:ascii="Cambria Math" w:eastAsiaTheme="minorEastAsia" w:hAnsi="Cambria Math" w:cstheme="majorBidi"/>
                    </w:rPr>
                    <m:t>0.022027×(-241.8)</m:t>
                  </m:r>
                </m:e>
              </m:d>
              <m:r>
                <w:rPr>
                  <w:rFonts w:ascii="Cambria Math" w:eastAsiaTheme="minorEastAsia" w:hAnsi="Cambria Math" w:cstheme="majorBidi"/>
                </w:rPr>
                <m:t>+(0.002224×</m:t>
              </m:r>
              <m:d>
                <m:dPr>
                  <m:ctrlPr>
                    <w:rPr>
                      <w:rFonts w:ascii="Cambria Math" w:eastAsiaTheme="minorEastAsia" w:hAnsi="Cambria Math" w:cstheme="majorBidi"/>
                      <w:i/>
                    </w:rPr>
                  </m:ctrlPr>
                </m:dPr>
                <m:e>
                  <m:r>
                    <w:rPr>
                      <w:rFonts w:ascii="Cambria Math" w:eastAsiaTheme="minorEastAsia" w:hAnsi="Cambria Math" w:cstheme="majorBidi"/>
                    </w:rPr>
                    <m:t>-1669.8</m:t>
                  </m:r>
                </m:e>
              </m:d>
              <m:r>
                <w:rPr>
                  <w:rFonts w:ascii="Cambria Math" w:eastAsiaTheme="minorEastAsia" w:hAnsi="Cambria Math" w:cstheme="majorBidi"/>
                </w:rPr>
                <m:t>)</m:t>
              </m:r>
            </m:e>
          </m:d>
          <m:r>
            <w:rPr>
              <w:rFonts w:ascii="Cambria Math" w:eastAsiaTheme="minorEastAsia" w:hAnsi="Cambria Math" w:cstheme="majorBidi"/>
            </w:rPr>
            <m:t>-{0.021988×(-241.8)}</m:t>
          </m:r>
        </m:oMath>
      </m:oMathPara>
    </w:p>
    <w:p w14:paraId="44DE7BFA" w14:textId="131B2231"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∴Q</m:t>
              </m:r>
            </m:e>
            <m:sub>
              <m:r>
                <w:rPr>
                  <w:rFonts w:ascii="Cambria Math" w:eastAsiaTheme="minorEastAsia" w:hAnsi="Cambria Math" w:cstheme="majorBidi"/>
                </w:rPr>
                <m:t>Stage 2</m:t>
              </m:r>
            </m:sub>
          </m:sSub>
          <m:r>
            <w:rPr>
              <w:rFonts w:ascii="Cambria Math" w:eastAsiaTheme="minorEastAsia" w:hAnsi="Cambria Math" w:cstheme="majorBidi"/>
            </w:rPr>
            <m:t>=</m:t>
          </m:r>
          <m:d>
            <m:dPr>
              <m:begChr m:val="{"/>
              <m:endChr m:val="}"/>
              <m:ctrlPr>
                <w:rPr>
                  <w:rFonts w:ascii="Cambria Math" w:eastAsiaTheme="minorEastAsia" w:hAnsi="Cambria Math" w:cstheme="majorBidi"/>
                  <w:i/>
                </w:rPr>
              </m:ctrlPr>
            </m:dPr>
            <m:e>
              <m:r>
                <w:rPr>
                  <w:rFonts w:ascii="Cambria Math" w:eastAsiaTheme="minorEastAsia" w:hAnsi="Cambria Math" w:cstheme="majorBidi"/>
                </w:rPr>
                <m:t>-9.04</m:t>
              </m:r>
            </m:e>
          </m:d>
          <m:r>
            <w:rPr>
              <w:rFonts w:ascii="Cambria Math" w:eastAsiaTheme="minorEastAsia" w:hAnsi="Cambria Math" w:cstheme="majorBidi"/>
            </w:rPr>
            <m:t>-</m:t>
          </m:r>
          <m:d>
            <m:dPr>
              <m:begChr m:val="{"/>
              <m:endChr m:val="}"/>
              <m:ctrlPr>
                <w:rPr>
                  <w:rFonts w:ascii="Cambria Math" w:eastAsiaTheme="minorEastAsia" w:hAnsi="Cambria Math" w:cstheme="majorBidi"/>
                  <w:i/>
                </w:rPr>
              </m:ctrlPr>
            </m:dPr>
            <m:e>
              <m:r>
                <w:rPr>
                  <w:rFonts w:ascii="Cambria Math" w:eastAsiaTheme="minorEastAsia" w:hAnsi="Cambria Math" w:cstheme="majorBidi"/>
                </w:rPr>
                <m:t>-5.32</m:t>
              </m:r>
            </m:e>
          </m:d>
          <m:r>
            <w:rPr>
              <w:rFonts w:ascii="Cambria Math" w:eastAsiaTheme="minorEastAsia" w:hAnsi="Cambria Math" w:cstheme="majorBidi"/>
            </w:rPr>
            <m:t>=-3720 kJ</m:t>
          </m:r>
          <m:sSup>
            <m:sSupPr>
              <m:ctrlPr>
                <w:rPr>
                  <w:rFonts w:ascii="Cambria Math" w:eastAsiaTheme="minorEastAsia" w:hAnsi="Cambria Math" w:cstheme="majorBidi"/>
                  <w:i/>
                </w:rPr>
              </m:ctrlPr>
            </m:sSupPr>
            <m:e>
              <m:r>
                <w:rPr>
                  <w:rFonts w:ascii="Cambria Math" w:eastAsiaTheme="minorEastAsia" w:hAnsi="Cambria Math" w:cstheme="majorBidi"/>
                </w:rPr>
                <m:t>kg</m:t>
              </m:r>
            </m:e>
            <m:sup>
              <m:r>
                <w:rPr>
                  <w:rFonts w:ascii="Cambria Math" w:eastAsiaTheme="minorEastAsia" w:hAnsi="Cambria Math" w:cstheme="majorBidi"/>
                </w:rPr>
                <m:t>-1</m:t>
              </m:r>
            </m:sup>
          </m:sSup>
        </m:oMath>
      </m:oMathPara>
    </w:p>
    <w:p w14:paraId="0F93A7FF" w14:textId="04D6EB25"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Q</m:t>
                  </m:r>
                </m:e>
                <m:sub>
                  <m:r>
                    <w:rPr>
                      <w:rFonts w:ascii="Cambria Math" w:eastAsiaTheme="minorEastAsia" w:hAnsi="Cambria Math" w:cstheme="majorBidi"/>
                    </w:rPr>
                    <m:t>Stage 1</m:t>
                  </m:r>
                </m:sub>
              </m:sSub>
              <m:r>
                <w:rPr>
                  <w:rFonts w:ascii="Cambria Math" w:eastAsiaTheme="minorEastAsia" w:hAnsi="Cambria Math" w:cstheme="majorBidi"/>
                </w:rPr>
                <m:t>+Q</m:t>
              </m:r>
            </m:e>
            <m:sub>
              <m:r>
                <w:rPr>
                  <w:rFonts w:ascii="Cambria Math" w:eastAsiaTheme="minorEastAsia" w:hAnsi="Cambria Math" w:cstheme="majorBidi"/>
                </w:rPr>
                <m:t>Stage 2</m:t>
              </m:r>
            </m:sub>
          </m:sSub>
          <m:r>
            <w:rPr>
              <w:rFonts w:ascii="Cambria Math" w:eastAsiaTheme="minorEastAsia" w:hAnsi="Cambria Math" w:cstheme="majorBidi"/>
            </w:rPr>
            <m:t>=</m:t>
          </m:r>
          <m:d>
            <m:dPr>
              <m:ctrlPr>
                <w:rPr>
                  <w:rFonts w:ascii="Cambria Math" w:eastAsiaTheme="minorEastAsia" w:hAnsi="Cambria Math" w:cstheme="majorBidi"/>
                  <w:i/>
                </w:rPr>
              </m:ctrlPr>
            </m:dPr>
            <m:e>
              <m:r>
                <w:rPr>
                  <w:rFonts w:ascii="Cambria Math" w:eastAsiaTheme="minorEastAsia" w:hAnsi="Cambria Math" w:cstheme="majorBidi"/>
                </w:rPr>
                <m:t>-1300</m:t>
              </m:r>
            </m:e>
          </m:d>
          <m:r>
            <w:rPr>
              <w:rFonts w:ascii="Cambria Math" w:eastAsiaTheme="minorEastAsia" w:hAnsi="Cambria Math" w:cstheme="majorBidi"/>
            </w:rPr>
            <m:t>+</m:t>
          </m:r>
          <m:d>
            <m:dPr>
              <m:ctrlPr>
                <w:rPr>
                  <w:rFonts w:ascii="Cambria Math" w:eastAsiaTheme="minorEastAsia" w:hAnsi="Cambria Math" w:cstheme="majorBidi"/>
                  <w:i/>
                </w:rPr>
              </m:ctrlPr>
            </m:dPr>
            <m:e>
              <m:r>
                <w:rPr>
                  <w:rFonts w:ascii="Cambria Math" w:eastAsiaTheme="minorEastAsia" w:hAnsi="Cambria Math" w:cstheme="majorBidi"/>
                </w:rPr>
                <m:t>-3720</m:t>
              </m:r>
            </m:e>
          </m:d>
          <m:r>
            <w:rPr>
              <w:rFonts w:ascii="Cambria Math" w:eastAsiaTheme="minorEastAsia" w:hAnsi="Cambria Math" w:cstheme="majorBidi"/>
            </w:rPr>
            <m:t>=-5020 kJ</m:t>
          </m:r>
          <m:sSup>
            <m:sSupPr>
              <m:ctrlPr>
                <w:rPr>
                  <w:rFonts w:ascii="Cambria Math" w:eastAsiaTheme="minorEastAsia" w:hAnsi="Cambria Math" w:cstheme="majorBidi"/>
                  <w:i/>
                </w:rPr>
              </m:ctrlPr>
            </m:sSupPr>
            <m:e>
              <m:r>
                <w:rPr>
                  <w:rFonts w:ascii="Cambria Math" w:eastAsiaTheme="minorEastAsia" w:hAnsi="Cambria Math" w:cstheme="majorBidi"/>
                </w:rPr>
                <m:t>kg</m:t>
              </m:r>
            </m:e>
            <m:sup>
              <m:r>
                <w:rPr>
                  <w:rFonts w:ascii="Cambria Math" w:eastAsiaTheme="minorEastAsia" w:hAnsi="Cambria Math" w:cstheme="majorBidi"/>
                </w:rPr>
                <m:t>-1</m:t>
              </m:r>
            </m:sup>
          </m:sSup>
        </m:oMath>
      </m:oMathPara>
    </w:p>
    <w:p w14:paraId="6384F42F" w14:textId="1DAC4CEA" w:rsidR="008E1ADB" w:rsidRPr="00625DE8" w:rsidRDefault="008E1ADB" w:rsidP="008E1ADB">
      <w:pPr>
        <w:rPr>
          <w:rFonts w:asciiTheme="majorBidi" w:eastAsiaTheme="minorEastAsia" w:hAnsiTheme="majorBidi" w:cstheme="majorBidi"/>
        </w:rPr>
      </w:pPr>
      <w:r w:rsidRPr="00625DE8">
        <w:rPr>
          <w:rFonts w:asciiTheme="majorBidi" w:eastAsiaTheme="minorEastAsia" w:hAnsiTheme="majorBidi" w:cstheme="majorBidi"/>
        </w:rPr>
        <w:t xml:space="preserve">Therefore, the calculated value of </w:t>
      </w:r>
      <w:r w:rsidRPr="00625DE8">
        <w:rPr>
          <w:rFonts w:asciiTheme="majorBidi" w:eastAsiaTheme="minorEastAsia" w:hAnsiTheme="majorBidi" w:cstheme="majorBidi"/>
          <w:i/>
          <w:iCs/>
        </w:rPr>
        <w:t>Q</w:t>
      </w:r>
      <w:r w:rsidRPr="00625DE8">
        <w:rPr>
          <w:rFonts w:asciiTheme="majorBidi" w:eastAsiaTheme="minorEastAsia" w:hAnsiTheme="majorBidi" w:cstheme="majorBidi"/>
          <w:i/>
          <w:iCs/>
          <w:vertAlign w:val="subscript"/>
        </w:rPr>
        <w:t>e</w:t>
      </w:r>
      <w:r w:rsidRPr="00625DE8">
        <w:rPr>
          <w:rFonts w:asciiTheme="majorBidi" w:eastAsiaTheme="minorEastAsia" w:hAnsiTheme="majorBidi" w:cstheme="majorBidi"/>
        </w:rPr>
        <w:t xml:space="preserve"> is 101.8% that of the reported literature value. </w:t>
      </w:r>
      <w:r w:rsidRPr="00625DE8">
        <w:rPr>
          <w:rFonts w:asciiTheme="majorBidi" w:eastAsiaTheme="minorEastAsia" w:hAnsiTheme="majorBidi" w:cstheme="majorBidi"/>
          <w:i/>
          <w:iCs/>
        </w:rPr>
        <w:t>Q</w:t>
      </w:r>
      <w:r w:rsidRPr="00625DE8">
        <w:rPr>
          <w:rFonts w:asciiTheme="majorBidi" w:eastAsiaTheme="minorEastAsia" w:hAnsiTheme="majorBidi" w:cstheme="majorBidi"/>
          <w:i/>
          <w:iCs/>
          <w:vertAlign w:val="subscript"/>
        </w:rPr>
        <w:t>e</w:t>
      </w:r>
      <w:r w:rsidRPr="00625DE8">
        <w:rPr>
          <w:rFonts w:asciiTheme="majorBidi" w:eastAsiaTheme="minorEastAsia" w:hAnsiTheme="majorBidi" w:cstheme="majorBidi"/>
          <w:i/>
          <w:iCs/>
        </w:rPr>
        <w:t xml:space="preserve"> </w:t>
      </w:r>
      <w:r w:rsidRPr="00625DE8">
        <w:rPr>
          <w:rFonts w:asciiTheme="majorBidi" w:eastAsiaTheme="minorEastAsia" w:hAnsiTheme="majorBidi" w:cstheme="majorBidi"/>
        </w:rPr>
        <w:t>in kJmo1</w:t>
      </w:r>
      <w:r w:rsidRPr="00625DE8">
        <w:rPr>
          <w:rFonts w:asciiTheme="majorBidi" w:eastAsiaTheme="minorEastAsia" w:hAnsiTheme="majorBidi" w:cstheme="majorBidi"/>
          <w:vertAlign w:val="superscript"/>
        </w:rPr>
        <w:t>-1</w:t>
      </w:r>
      <w:r w:rsidRPr="00625DE8">
        <w:rPr>
          <w:rFonts w:asciiTheme="majorBidi" w:eastAsiaTheme="minorEastAsia" w:hAnsiTheme="majorBidi" w:cstheme="majorBidi"/>
        </w:rPr>
        <w:t xml:space="preserve"> has been calculated as follows:</w:t>
      </w:r>
    </w:p>
    <w:p w14:paraId="41C59142" w14:textId="36A908E4" w:rsidR="008E1ADB" w:rsidRPr="00625DE8" w:rsidRDefault="008E1ADB" w:rsidP="008E1ADB">
      <w:pPr>
        <w:rPr>
          <w:rFonts w:asciiTheme="majorBidi" w:eastAsiaTheme="minorEastAsia" w:hAnsiTheme="majorBidi" w:cstheme="majorBidi"/>
        </w:rPr>
      </w:pPr>
      <m:oMathPara>
        <m:oMath>
          <m:r>
            <w:rPr>
              <w:rFonts w:ascii="Cambria Math" w:eastAsiaTheme="minorEastAsia" w:hAnsi="Cambria Math" w:cstheme="majorBidi"/>
            </w:rPr>
            <m:t xml:space="preserve">1 mol </m:t>
          </m:r>
          <m:sSub>
            <m:sSubPr>
              <m:ctrlPr>
                <w:rPr>
                  <w:rFonts w:ascii="Cambria Math" w:eastAsiaTheme="minorEastAsia" w:hAnsi="Cambria Math" w:cstheme="majorBidi"/>
                  <w:i/>
                </w:rPr>
              </m:ctrlPr>
            </m:sSubPr>
            <m:e>
              <m:r>
                <w:rPr>
                  <w:rFonts w:ascii="Cambria Math" w:eastAsiaTheme="minorEastAsia" w:hAnsi="Cambria Math" w:cstheme="majorBidi"/>
                </w:rPr>
                <m:t>NH</m:t>
              </m:r>
            </m:e>
            <m:sub>
              <m:r>
                <w:rPr>
                  <w:rFonts w:ascii="Cambria Math" w:eastAsiaTheme="minorEastAsia" w:hAnsi="Cambria Math" w:cstheme="majorBidi"/>
                </w:rPr>
                <m:t>4</m:t>
              </m:r>
            </m:sub>
          </m:sSub>
          <m:sSub>
            <m:sSubPr>
              <m:ctrlPr>
                <w:rPr>
                  <w:rFonts w:ascii="Cambria Math" w:eastAsiaTheme="minorEastAsia" w:hAnsi="Cambria Math" w:cstheme="majorBidi"/>
                  <w:i/>
                </w:rPr>
              </m:ctrlPr>
            </m:sSubPr>
            <m:e>
              <m:r>
                <w:rPr>
                  <w:rFonts w:ascii="Cambria Math" w:eastAsiaTheme="minorEastAsia" w:hAnsi="Cambria Math" w:cstheme="majorBidi"/>
                </w:rPr>
                <m:t>NO</m:t>
              </m:r>
            </m:e>
            <m:sub>
              <m:r>
                <w:rPr>
                  <w:rFonts w:ascii="Cambria Math" w:eastAsiaTheme="minorEastAsia" w:hAnsi="Cambria Math" w:cstheme="majorBidi"/>
                </w:rPr>
                <m:t>3</m:t>
              </m:r>
            </m:sub>
          </m:sSub>
          <m:r>
            <w:rPr>
              <w:rFonts w:ascii="Cambria Math" w:eastAsiaTheme="minorEastAsia" w:hAnsi="Cambria Math" w:cstheme="majorBidi"/>
            </w:rPr>
            <m:t>=80.04 g</m:t>
          </m:r>
        </m:oMath>
      </m:oMathPara>
    </w:p>
    <w:p w14:paraId="035D91F2" w14:textId="4B3DC93D" w:rsidR="008E1ADB" w:rsidRPr="00625DE8" w:rsidRDefault="008E1ADB" w:rsidP="008E1ADB">
      <w:pPr>
        <w:rPr>
          <w:rFonts w:asciiTheme="majorBidi" w:eastAsiaTheme="minorEastAsia" w:hAnsiTheme="majorBidi" w:cstheme="majorBidi"/>
        </w:rPr>
      </w:pPr>
      <m:oMathPara>
        <m:oMath>
          <m:r>
            <w:rPr>
              <w:rFonts w:ascii="Cambria Math" w:eastAsiaTheme="minorEastAsia" w:hAnsi="Cambria Math" w:cstheme="majorBidi"/>
            </w:rPr>
            <m:t>1 mol Al=26.98 g</m:t>
          </m:r>
        </m:oMath>
      </m:oMathPara>
    </w:p>
    <w:p w14:paraId="261F3881" w14:textId="6674325E" w:rsidR="008E1ADB" w:rsidRPr="00625DE8" w:rsidRDefault="008E1ADB" w:rsidP="008E1ADB">
      <w:pPr>
        <w:rPr>
          <w:rFonts w:asciiTheme="majorBidi" w:eastAsiaTheme="minorEastAsia" w:hAnsiTheme="majorBidi" w:cstheme="majorBidi"/>
        </w:rPr>
      </w:pPr>
      <m:oMathPara>
        <m:oMath>
          <m:r>
            <w:rPr>
              <w:rFonts w:ascii="Cambria Math" w:eastAsiaTheme="minorEastAsia" w:hAnsi="Cambria Math" w:cstheme="majorBidi"/>
            </w:rPr>
            <m:t xml:space="preserve">∴1000g mixture contains 880g </m:t>
          </m:r>
          <m:sSub>
            <m:sSubPr>
              <m:ctrlPr>
                <w:rPr>
                  <w:rFonts w:ascii="Cambria Math" w:eastAsiaTheme="minorEastAsia" w:hAnsi="Cambria Math" w:cstheme="majorBidi"/>
                  <w:i/>
                </w:rPr>
              </m:ctrlPr>
            </m:sSubPr>
            <m:e>
              <m:r>
                <w:rPr>
                  <w:rFonts w:ascii="Cambria Math" w:eastAsiaTheme="minorEastAsia" w:hAnsi="Cambria Math" w:cstheme="majorBidi"/>
                </w:rPr>
                <m:t>NH</m:t>
              </m:r>
            </m:e>
            <m:sub>
              <m:r>
                <w:rPr>
                  <w:rFonts w:ascii="Cambria Math" w:eastAsiaTheme="minorEastAsia" w:hAnsi="Cambria Math" w:cstheme="majorBidi"/>
                </w:rPr>
                <m:t>4</m:t>
              </m:r>
            </m:sub>
          </m:sSub>
          <m:sSub>
            <m:sSubPr>
              <m:ctrlPr>
                <w:rPr>
                  <w:rFonts w:ascii="Cambria Math" w:eastAsiaTheme="minorEastAsia" w:hAnsi="Cambria Math" w:cstheme="majorBidi"/>
                  <w:i/>
                </w:rPr>
              </m:ctrlPr>
            </m:sSubPr>
            <m:e>
              <m:r>
                <w:rPr>
                  <w:rFonts w:ascii="Cambria Math" w:eastAsiaTheme="minorEastAsia" w:hAnsi="Cambria Math" w:cstheme="majorBidi"/>
                </w:rPr>
                <m:t>NO</m:t>
              </m:r>
            </m:e>
            <m:sub>
              <m:r>
                <w:rPr>
                  <w:rFonts w:ascii="Cambria Math" w:eastAsiaTheme="minorEastAsia" w:hAnsi="Cambria Math" w:cstheme="majorBidi"/>
                </w:rPr>
                <m:t>3</m:t>
              </m:r>
            </m:sub>
          </m:sSub>
          <m:r>
            <w:rPr>
              <w:rFonts w:ascii="Cambria Math" w:eastAsiaTheme="minorEastAsia" w:hAnsi="Cambria Math" w:cstheme="majorBidi"/>
            </w:rPr>
            <m:t>=10.99 mol</m:t>
          </m:r>
        </m:oMath>
      </m:oMathPara>
    </w:p>
    <w:p w14:paraId="7DB00E45" w14:textId="0E3FA4FD" w:rsidR="008E1ADB" w:rsidRPr="00625DE8" w:rsidRDefault="008E1ADB" w:rsidP="008E1ADB">
      <w:pPr>
        <w:rPr>
          <w:rFonts w:asciiTheme="majorBidi" w:eastAsiaTheme="minorEastAsia" w:hAnsiTheme="majorBidi" w:cstheme="majorBidi"/>
        </w:rPr>
      </w:pPr>
      <m:oMathPara>
        <m:oMath>
          <m:r>
            <w:rPr>
              <w:rFonts w:ascii="Cambria Math" w:eastAsiaTheme="minorEastAsia" w:hAnsi="Cambria Math" w:cstheme="majorBidi"/>
            </w:rPr>
            <m:t>∴1000g mixture contains 120g Al=4.45 mol</m:t>
          </m:r>
        </m:oMath>
      </m:oMathPara>
    </w:p>
    <w:p w14:paraId="02C81BF1" w14:textId="5C694E9D" w:rsidR="008E1ADB" w:rsidRPr="00625DE8" w:rsidRDefault="008E1ADB" w:rsidP="008E1ADB">
      <w:pPr>
        <w:rPr>
          <w:rFonts w:asciiTheme="majorBidi" w:eastAsiaTheme="minorEastAsia" w:hAnsiTheme="majorBidi" w:cstheme="majorBidi"/>
        </w:rPr>
      </w:pPr>
      <m:oMathPara>
        <m:oMath>
          <m:r>
            <w:rPr>
              <w:rFonts w:ascii="Cambria Math" w:eastAsiaTheme="minorEastAsia" w:hAnsi="Cambria Math" w:cstheme="majorBidi"/>
            </w:rPr>
            <m:t>∴mol%</m:t>
          </m:r>
          <m:sSub>
            <m:sSubPr>
              <m:ctrlPr>
                <w:rPr>
                  <w:rFonts w:ascii="Cambria Math" w:eastAsiaTheme="minorEastAsia" w:hAnsi="Cambria Math" w:cstheme="majorBidi"/>
                  <w:i/>
                </w:rPr>
              </m:ctrlPr>
            </m:sSubPr>
            <m:e>
              <m:r>
                <w:rPr>
                  <w:rFonts w:ascii="Cambria Math" w:eastAsiaTheme="minorEastAsia" w:hAnsi="Cambria Math" w:cstheme="majorBidi"/>
                </w:rPr>
                <m:t xml:space="preserve"> NH</m:t>
              </m:r>
            </m:e>
            <m:sub>
              <m:r>
                <w:rPr>
                  <w:rFonts w:ascii="Cambria Math" w:eastAsiaTheme="minorEastAsia" w:hAnsi="Cambria Math" w:cstheme="majorBidi"/>
                </w:rPr>
                <m:t>4</m:t>
              </m:r>
            </m:sub>
          </m:sSub>
          <m:sSub>
            <m:sSubPr>
              <m:ctrlPr>
                <w:rPr>
                  <w:rFonts w:ascii="Cambria Math" w:eastAsiaTheme="minorEastAsia" w:hAnsi="Cambria Math" w:cstheme="majorBidi"/>
                  <w:i/>
                </w:rPr>
              </m:ctrlPr>
            </m:sSubPr>
            <m:e>
              <m:r>
                <w:rPr>
                  <w:rFonts w:ascii="Cambria Math" w:eastAsiaTheme="minorEastAsia" w:hAnsi="Cambria Math" w:cstheme="majorBidi"/>
                </w:rPr>
                <m:t>NO</m:t>
              </m:r>
            </m:e>
            <m:sub>
              <m:r>
                <w:rPr>
                  <w:rFonts w:ascii="Cambria Math" w:eastAsiaTheme="minorEastAsia" w:hAnsi="Cambria Math" w:cstheme="majorBidi"/>
                </w:rPr>
                <m:t>3</m:t>
              </m:r>
            </m:sub>
          </m:sSub>
          <m:r>
            <w:rPr>
              <w:rFonts w:ascii="Cambria Math" w:eastAsiaTheme="minorEastAsia" w:hAnsi="Cambria Math" w:cstheme="majorBidi"/>
            </w:rPr>
            <m:t xml:space="preserve">= </m:t>
          </m:r>
          <m:d>
            <m:dPr>
              <m:ctrlPr>
                <w:rPr>
                  <w:rFonts w:ascii="Cambria Math" w:eastAsiaTheme="minorEastAsia" w:hAnsi="Cambria Math" w:cstheme="majorBidi"/>
                  <w:i/>
                </w:rPr>
              </m:ctrlPr>
            </m:dPr>
            <m:e>
              <m:f>
                <m:fPr>
                  <m:ctrlPr>
                    <w:rPr>
                      <w:rFonts w:ascii="Cambria Math" w:eastAsiaTheme="minorEastAsia" w:hAnsi="Cambria Math" w:cstheme="majorBidi"/>
                      <w:i/>
                    </w:rPr>
                  </m:ctrlPr>
                </m:fPr>
                <m:num>
                  <m:r>
                    <w:rPr>
                      <w:rFonts w:ascii="Cambria Math" w:eastAsiaTheme="minorEastAsia" w:hAnsi="Cambria Math" w:cstheme="majorBidi"/>
                    </w:rPr>
                    <m:t>10.99</m:t>
                  </m:r>
                </m:num>
                <m:den>
                  <m:r>
                    <w:rPr>
                      <w:rFonts w:ascii="Cambria Math" w:eastAsiaTheme="minorEastAsia" w:hAnsi="Cambria Math" w:cstheme="majorBidi"/>
                    </w:rPr>
                    <m:t>10.99+4.45</m:t>
                  </m:r>
                </m:den>
              </m:f>
            </m:e>
          </m:d>
          <m:r>
            <w:rPr>
              <w:rFonts w:ascii="Cambria Math" w:eastAsiaTheme="minorEastAsia" w:hAnsi="Cambria Math" w:cstheme="majorBidi"/>
            </w:rPr>
            <m:t xml:space="preserve">×100=71.2%=56.97g </m:t>
          </m:r>
        </m:oMath>
      </m:oMathPara>
    </w:p>
    <w:p w14:paraId="4A1B66E2" w14:textId="06D049B6" w:rsidR="008E1ADB" w:rsidRPr="00625DE8" w:rsidRDefault="008E1ADB" w:rsidP="008E1ADB">
      <w:pPr>
        <w:rPr>
          <w:rFonts w:asciiTheme="majorBidi" w:eastAsiaTheme="minorEastAsia" w:hAnsiTheme="majorBidi" w:cstheme="majorBidi"/>
        </w:rPr>
      </w:pPr>
      <m:oMathPara>
        <m:oMath>
          <m:r>
            <w:rPr>
              <w:rFonts w:ascii="Cambria Math" w:eastAsiaTheme="minorEastAsia" w:hAnsi="Cambria Math" w:cstheme="majorBidi"/>
            </w:rPr>
            <m:t>∴mol% Al=</m:t>
          </m:r>
          <m:d>
            <m:dPr>
              <m:ctrlPr>
                <w:rPr>
                  <w:rFonts w:ascii="Cambria Math" w:eastAsiaTheme="minorEastAsia" w:hAnsi="Cambria Math" w:cstheme="majorBidi"/>
                  <w:i/>
                </w:rPr>
              </m:ctrlPr>
            </m:dPr>
            <m:e>
              <m:f>
                <m:fPr>
                  <m:ctrlPr>
                    <w:rPr>
                      <w:rFonts w:ascii="Cambria Math" w:eastAsiaTheme="minorEastAsia" w:hAnsi="Cambria Math" w:cstheme="majorBidi"/>
                      <w:i/>
                    </w:rPr>
                  </m:ctrlPr>
                </m:fPr>
                <m:num>
                  <m:r>
                    <w:rPr>
                      <w:rFonts w:ascii="Cambria Math" w:eastAsiaTheme="minorEastAsia" w:hAnsi="Cambria Math" w:cstheme="majorBidi"/>
                    </w:rPr>
                    <m:t>4.45</m:t>
                  </m:r>
                </m:num>
                <m:den>
                  <m:r>
                    <w:rPr>
                      <w:rFonts w:ascii="Cambria Math" w:eastAsiaTheme="minorEastAsia" w:hAnsi="Cambria Math" w:cstheme="majorBidi"/>
                    </w:rPr>
                    <m:t>10.99+4.45</m:t>
                  </m:r>
                </m:den>
              </m:f>
            </m:e>
          </m:d>
          <m:r>
            <w:rPr>
              <w:rFonts w:ascii="Cambria Math" w:eastAsiaTheme="minorEastAsia" w:hAnsi="Cambria Math" w:cstheme="majorBidi"/>
            </w:rPr>
            <m:t>×100=28.8%=7.77g</m:t>
          </m:r>
        </m:oMath>
      </m:oMathPara>
    </w:p>
    <w:p w14:paraId="6CE84E72" w14:textId="196F27EF" w:rsidR="008E1ADB" w:rsidRPr="00625DE8" w:rsidRDefault="008E1ADB" w:rsidP="008E1ADB">
      <w:pPr>
        <w:rPr>
          <w:rFonts w:asciiTheme="majorBidi" w:eastAsiaTheme="minorEastAsia" w:hAnsiTheme="majorBidi" w:cstheme="majorBidi"/>
        </w:rPr>
      </w:pPr>
      <m:oMathPara>
        <m:oMath>
          <m:r>
            <w:rPr>
              <w:rFonts w:ascii="Cambria Math" w:eastAsiaTheme="minorEastAsia" w:hAnsi="Cambria Math" w:cstheme="majorBidi"/>
            </w:rPr>
            <m:t>∴1 mol= 64.77g</m:t>
          </m:r>
        </m:oMath>
      </m:oMathPara>
    </w:p>
    <w:p w14:paraId="210BEB14" w14:textId="0A30DAC6"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Q</m:t>
                  </m:r>
                </m:e>
                <m:sub>
                  <m:r>
                    <w:rPr>
                      <w:rFonts w:ascii="Cambria Math" w:eastAsiaTheme="minorEastAsia" w:hAnsi="Cambria Math" w:cstheme="majorBidi"/>
                    </w:rPr>
                    <m:t>Stage 1</m:t>
                  </m:r>
                </m:sub>
              </m:sSub>
              <m:r>
                <w:rPr>
                  <w:rFonts w:ascii="Cambria Math" w:eastAsiaTheme="minorEastAsia" w:hAnsi="Cambria Math" w:cstheme="majorBidi"/>
                </w:rPr>
                <m:t>+Q</m:t>
              </m:r>
            </m:e>
            <m:sub>
              <m:r>
                <w:rPr>
                  <w:rFonts w:ascii="Cambria Math" w:eastAsiaTheme="minorEastAsia" w:hAnsi="Cambria Math" w:cstheme="majorBidi"/>
                </w:rPr>
                <m:t>Stage 2</m:t>
              </m:r>
            </m:sub>
          </m:sSub>
          <m:r>
            <w:rPr>
              <w:rFonts w:ascii="Cambria Math" w:eastAsiaTheme="minorEastAsia" w:hAnsi="Cambria Math" w:cstheme="majorBidi"/>
            </w:rPr>
            <m:t>=-5020×</m:t>
          </m:r>
          <m:d>
            <m:dPr>
              <m:ctrlPr>
                <w:rPr>
                  <w:rFonts w:ascii="Cambria Math" w:eastAsiaTheme="minorEastAsia" w:hAnsi="Cambria Math" w:cstheme="majorBidi"/>
                  <w:i/>
                </w:rPr>
              </m:ctrlPr>
            </m:dPr>
            <m:e>
              <m:f>
                <m:fPr>
                  <m:ctrlPr>
                    <w:rPr>
                      <w:rFonts w:ascii="Cambria Math" w:eastAsiaTheme="minorEastAsia" w:hAnsi="Cambria Math" w:cstheme="majorBidi"/>
                      <w:i/>
                    </w:rPr>
                  </m:ctrlPr>
                </m:fPr>
                <m:num>
                  <m:r>
                    <w:rPr>
                      <w:rFonts w:ascii="Cambria Math" w:eastAsiaTheme="minorEastAsia" w:hAnsi="Cambria Math" w:cstheme="majorBidi"/>
                    </w:rPr>
                    <m:t>64.77</m:t>
                  </m:r>
                </m:num>
                <m:den>
                  <m:r>
                    <w:rPr>
                      <w:rFonts w:ascii="Cambria Math" w:eastAsiaTheme="minorEastAsia" w:hAnsi="Cambria Math" w:cstheme="majorBidi"/>
                    </w:rPr>
                    <m:t>1000</m:t>
                  </m:r>
                </m:den>
              </m:f>
            </m:e>
          </m:d>
          <m:r>
            <w:rPr>
              <w:rFonts w:ascii="Cambria Math" w:eastAsiaTheme="minorEastAsia" w:hAnsi="Cambria Math" w:cstheme="majorBidi"/>
            </w:rPr>
            <m:t>=-325.15 kJ</m:t>
          </m:r>
          <m:sSup>
            <m:sSupPr>
              <m:ctrlPr>
                <w:rPr>
                  <w:rFonts w:ascii="Cambria Math" w:eastAsiaTheme="minorEastAsia" w:hAnsi="Cambria Math" w:cstheme="majorBidi"/>
                  <w:i/>
                </w:rPr>
              </m:ctrlPr>
            </m:sSupPr>
            <m:e>
              <m:r>
                <w:rPr>
                  <w:rFonts w:ascii="Cambria Math" w:eastAsiaTheme="minorEastAsia" w:hAnsi="Cambria Math" w:cstheme="majorBidi"/>
                </w:rPr>
                <m:t>mol</m:t>
              </m:r>
            </m:e>
            <m:sup>
              <m:r>
                <w:rPr>
                  <w:rFonts w:ascii="Cambria Math" w:eastAsiaTheme="minorEastAsia" w:hAnsi="Cambria Math" w:cstheme="majorBidi"/>
                </w:rPr>
                <m:t>-1</m:t>
              </m:r>
            </m:sup>
          </m:sSup>
        </m:oMath>
      </m:oMathPara>
    </w:p>
    <w:p w14:paraId="614634BB" w14:textId="77777777" w:rsidR="008E1ADB" w:rsidRPr="00625DE8" w:rsidRDefault="00986730" w:rsidP="008E1ADB">
      <w:pPr>
        <w:rPr>
          <w:rFonts w:asciiTheme="majorBidi" w:eastAsiaTheme="minorEastAsia" w:hAnsiTheme="majorBidi" w:cstheme="majorBidi"/>
        </w:rPr>
      </w:pPr>
      <m:oMathPara>
        <m:oMath>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0.043976</m:t>
              </m:r>
            </m:sub>
          </m:sSub>
          <m:sSub>
            <m:sSubPr>
              <m:ctrlPr>
                <w:rPr>
                  <w:rFonts w:ascii="Cambria Math" w:eastAsiaTheme="minorEastAsia" w:hAnsi="Cambria Math" w:cstheme="majorBidi"/>
                  <w:i/>
                </w:rPr>
              </m:ctrlPr>
            </m:sSubPr>
            <m:e>
              <m:r>
                <w:rPr>
                  <w:rFonts w:ascii="Cambria Math" w:eastAsiaTheme="minorEastAsia" w:hAnsi="Cambria Math" w:cstheme="majorBidi"/>
                </w:rPr>
                <m:t>N</m:t>
              </m:r>
            </m:e>
            <m:sub>
              <m:r>
                <w:rPr>
                  <w:rFonts w:ascii="Cambria Math" w:eastAsiaTheme="minorEastAsia" w:hAnsi="Cambria Math" w:cstheme="majorBidi"/>
                </w:rPr>
                <m:t>0.021988</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0.032982</m:t>
              </m:r>
            </m:sub>
          </m:sSub>
          <m:sSub>
            <m:sSubPr>
              <m:ctrlPr>
                <w:rPr>
                  <w:rFonts w:ascii="Cambria Math" w:eastAsiaTheme="minorEastAsia" w:hAnsi="Cambria Math" w:cstheme="majorBidi"/>
                  <w:i/>
                </w:rPr>
              </m:ctrlPr>
            </m:sSubPr>
            <m:e>
              <m:r>
                <w:rPr>
                  <w:rFonts w:ascii="Cambria Math" w:eastAsiaTheme="minorEastAsia" w:hAnsi="Cambria Math" w:cstheme="majorBidi"/>
                </w:rPr>
                <m:t>Al</m:t>
              </m:r>
            </m:e>
            <m:sub>
              <m:r>
                <w:rPr>
                  <w:rFonts w:ascii="Cambria Math" w:eastAsiaTheme="minorEastAsia" w:hAnsi="Cambria Math" w:cstheme="majorBidi"/>
                </w:rPr>
                <m:t>0.004447(s)</m:t>
              </m:r>
            </m:sub>
          </m:sSub>
          <m:r>
            <w:rPr>
              <w:rFonts w:ascii="Cambria Math" w:eastAsiaTheme="minorEastAsia" w:hAnsi="Cambria Math" w:cstheme="majorBidi"/>
            </w:rPr>
            <m:t>→</m:t>
          </m:r>
          <m:sSub>
            <m:sSubPr>
              <m:ctrlPr>
                <w:rPr>
                  <w:rFonts w:ascii="Cambria Math" w:eastAsiaTheme="minorEastAsia" w:hAnsi="Cambria Math" w:cstheme="majorBidi"/>
                  <w:i/>
                </w:rPr>
              </m:ctrlPr>
            </m:sSubPr>
            <m:e>
              <m:r>
                <w:rPr>
                  <w:rFonts w:ascii="Cambria Math" w:eastAsiaTheme="minorEastAsia" w:hAnsi="Cambria Math" w:cstheme="majorBidi"/>
                </w:rPr>
                <m:t>0.010994N</m:t>
              </m:r>
            </m:e>
            <m:sub>
              <m:r>
                <w:rPr>
                  <w:rFonts w:ascii="Cambria Math" w:eastAsiaTheme="minorEastAsia" w:hAnsi="Cambria Math" w:cstheme="majorBidi"/>
                </w:rPr>
                <m:t>2(g)</m:t>
              </m:r>
            </m:sub>
          </m:sSub>
          <m:r>
            <w:rPr>
              <w:rFonts w:ascii="Cambria Math" w:eastAsiaTheme="minorEastAsia" w:hAnsi="Cambria Math" w:cstheme="majorBidi"/>
            </w:rPr>
            <m:t>+0.022027</m:t>
          </m:r>
          <m:sSub>
            <m:sSubPr>
              <m:ctrlPr>
                <w:rPr>
                  <w:rFonts w:ascii="Cambria Math" w:eastAsiaTheme="minorEastAsia" w:hAnsi="Cambria Math" w:cstheme="majorBidi"/>
                  <w:i/>
                </w:rPr>
              </m:ctrlPr>
            </m:sSubPr>
            <m:e>
              <m:r>
                <w:rPr>
                  <w:rFonts w:ascii="Cambria Math" w:eastAsiaTheme="minorEastAsia" w:hAnsi="Cambria Math" w:cstheme="majorBidi"/>
                </w:rPr>
                <m:t>H</m:t>
              </m:r>
            </m:e>
            <m:sub>
              <m:r>
                <w:rPr>
                  <w:rFonts w:ascii="Cambria Math" w:eastAsiaTheme="minorEastAsia" w:hAnsi="Cambria Math" w:cstheme="majorBidi"/>
                </w:rPr>
                <m:t>2</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(g)</m:t>
              </m:r>
            </m:sub>
          </m:sSub>
          <m:r>
            <w:rPr>
              <w:rFonts w:ascii="Cambria Math" w:eastAsiaTheme="minorEastAsia" w:hAnsi="Cambria Math" w:cstheme="majorBidi"/>
            </w:rPr>
            <m:t>+0.00216</m:t>
          </m:r>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2(g)</m:t>
              </m:r>
            </m:sub>
          </m:sSub>
          <m:r>
            <w:rPr>
              <w:rFonts w:ascii="Cambria Math" w:eastAsiaTheme="minorEastAsia" w:hAnsi="Cambria Math" w:cstheme="majorBidi"/>
            </w:rPr>
            <m:t>+0.002224</m:t>
          </m:r>
          <m:sSub>
            <m:sSubPr>
              <m:ctrlPr>
                <w:rPr>
                  <w:rFonts w:ascii="Cambria Math" w:eastAsiaTheme="minorEastAsia" w:hAnsi="Cambria Math" w:cstheme="majorBidi"/>
                  <w:i/>
                </w:rPr>
              </m:ctrlPr>
            </m:sSubPr>
            <m:e>
              <m:r>
                <w:rPr>
                  <w:rFonts w:ascii="Cambria Math" w:eastAsiaTheme="minorEastAsia" w:hAnsi="Cambria Math" w:cstheme="majorBidi"/>
                </w:rPr>
                <m:t>Al</m:t>
              </m:r>
            </m:e>
            <m:sub>
              <m:r>
                <w:rPr>
                  <w:rFonts w:ascii="Cambria Math" w:eastAsiaTheme="minorEastAsia" w:hAnsi="Cambria Math" w:cstheme="majorBidi"/>
                </w:rPr>
                <m:t>2</m:t>
              </m:r>
            </m:sub>
          </m:sSub>
          <m:sSub>
            <m:sSubPr>
              <m:ctrlPr>
                <w:rPr>
                  <w:rFonts w:ascii="Cambria Math" w:eastAsiaTheme="minorEastAsia" w:hAnsi="Cambria Math" w:cstheme="majorBidi"/>
                  <w:i/>
                </w:rPr>
              </m:ctrlPr>
            </m:sSubPr>
            <m:e>
              <m:r>
                <w:rPr>
                  <w:rFonts w:ascii="Cambria Math" w:eastAsiaTheme="minorEastAsia" w:hAnsi="Cambria Math" w:cstheme="majorBidi"/>
                </w:rPr>
                <m:t>O</m:t>
              </m:r>
            </m:e>
            <m:sub>
              <m:r>
                <w:rPr>
                  <w:rFonts w:ascii="Cambria Math" w:eastAsiaTheme="minorEastAsia" w:hAnsi="Cambria Math" w:cstheme="majorBidi"/>
                </w:rPr>
                <m:t>3(s)</m:t>
              </m:r>
            </m:sub>
          </m:sSub>
        </m:oMath>
      </m:oMathPara>
    </w:p>
    <w:p w14:paraId="5D61DB4C" w14:textId="77777777" w:rsidR="008E1ADB" w:rsidRDefault="008E1ADB" w:rsidP="008E1ADB">
      <w:pPr>
        <w:pStyle w:val="BodyText"/>
        <w:rPr>
          <w:rFonts w:asciiTheme="minorBidi" w:hAnsiTheme="minorBidi" w:cstheme="minorBidi"/>
        </w:rPr>
      </w:pPr>
    </w:p>
    <w:p w14:paraId="45E050D3" w14:textId="77777777" w:rsidR="00625DE8" w:rsidRDefault="00625DE8" w:rsidP="008E1ADB">
      <w:pPr>
        <w:pStyle w:val="BodyText"/>
        <w:rPr>
          <w:rFonts w:asciiTheme="minorBidi" w:hAnsiTheme="minorBidi" w:cstheme="minorBidi"/>
        </w:rPr>
        <w:sectPr w:rsidR="00625DE8" w:rsidSect="005B6C29">
          <w:pgSz w:w="16838" w:h="11906" w:orient="landscape" w:code="9"/>
          <w:pgMar w:top="1701" w:right="1701" w:bottom="1701" w:left="1701" w:header="709" w:footer="851" w:gutter="0"/>
          <w:cols w:space="708"/>
          <w:docGrid w:linePitch="360"/>
        </w:sectPr>
      </w:pPr>
    </w:p>
    <w:p w14:paraId="69D16392" w14:textId="74406F05" w:rsidR="000C33F2" w:rsidRPr="00D61919" w:rsidRDefault="000C33F2" w:rsidP="000C33F2">
      <w:pPr>
        <w:pStyle w:val="Heading7"/>
      </w:pPr>
      <w:bookmarkStart w:id="474" w:name="_Ref48986171"/>
      <w:bookmarkStart w:id="475" w:name="_Toc48985223"/>
      <w:bookmarkStart w:id="476" w:name="_Toc152159647"/>
      <w:r>
        <w:rPr>
          <w:rFonts w:asciiTheme="minorBidi" w:hAnsiTheme="minorBidi" w:cstheme="minorBidi"/>
        </w:rPr>
        <w:t xml:space="preserve">- </w:t>
      </w:r>
      <w:bookmarkEnd w:id="474"/>
      <w:r w:rsidRPr="00D61919">
        <w:t>A comparison of precursor chemical priorities by Nation/Organisation</w:t>
      </w:r>
      <w:bookmarkEnd w:id="475"/>
      <w:bookmarkEnd w:id="476"/>
    </w:p>
    <w:p w14:paraId="038C5BDC" w14:textId="2693EC91" w:rsidR="00EF2210" w:rsidRDefault="00EF2210" w:rsidP="00EF2210">
      <w:pPr>
        <w:pStyle w:val="Caption"/>
        <w:rPr>
          <w:szCs w:val="22"/>
          <w:shd w:val="clear" w:color="auto" w:fill="FFFFFF"/>
        </w:rPr>
      </w:pPr>
      <w:bookmarkStart w:id="477" w:name="_Toc152159715"/>
      <w:r>
        <w:t xml:space="preserve">Appendix Table </w:t>
      </w:r>
      <w:fldSimple w:instr=" STYLEREF 1 \s ">
        <w:r w:rsidR="00772689">
          <w:rPr>
            <w:noProof/>
            <w:cs/>
          </w:rPr>
          <w:t>‎</w:t>
        </w:r>
        <w:r w:rsidR="00772689">
          <w:rPr>
            <w:noProof/>
          </w:rPr>
          <w:t>9</w:t>
        </w:r>
      </w:fldSimple>
      <w:r w:rsidR="00064768">
        <w:noBreakHyphen/>
      </w:r>
      <w:fldSimple w:instr=" SEQ Appendix_Table \* ARABIC \s 1 ">
        <w:r w:rsidR="00772689">
          <w:rPr>
            <w:noProof/>
          </w:rPr>
          <w:t>2</w:t>
        </w:r>
      </w:fldSimple>
      <w:r>
        <w:t>: A comparison of ECP by nation and status</w:t>
      </w:r>
      <w:bookmarkEnd w:id="477"/>
    </w:p>
    <w:tbl>
      <w:tblPr>
        <w:tblStyle w:val="TableGrid"/>
        <w:tblW w:w="13835" w:type="dxa"/>
        <w:jc w:val="center"/>
        <w:tblLook w:val="04A0" w:firstRow="1" w:lastRow="0" w:firstColumn="1" w:lastColumn="0" w:noHBand="0" w:noVBand="1"/>
      </w:tblPr>
      <w:tblGrid>
        <w:gridCol w:w="1414"/>
        <w:gridCol w:w="835"/>
        <w:gridCol w:w="872"/>
        <w:gridCol w:w="689"/>
        <w:gridCol w:w="847"/>
        <w:gridCol w:w="848"/>
        <w:gridCol w:w="605"/>
        <w:gridCol w:w="1213"/>
        <w:gridCol w:w="752"/>
        <w:gridCol w:w="5760"/>
      </w:tblGrid>
      <w:tr w:rsidR="000C33F2" w:rsidRPr="00D61919" w14:paraId="000D0F42" w14:textId="77777777" w:rsidTr="00613E40">
        <w:trPr>
          <w:trHeight w:val="493"/>
          <w:tblHeader/>
          <w:jc w:val="center"/>
        </w:trPr>
        <w:tc>
          <w:tcPr>
            <w:tcW w:w="1414" w:type="dxa"/>
            <w:shd w:val="clear" w:color="auto" w:fill="DDD9C3" w:themeFill="background2" w:themeFillShade="E6"/>
          </w:tcPr>
          <w:p w14:paraId="2889838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sidRPr="00D61919">
              <w:rPr>
                <w:rFonts w:asciiTheme="minorBidi" w:hAnsiTheme="minorBidi" w:cstheme="minorBidi"/>
                <w:b/>
                <w:sz w:val="18"/>
                <w:szCs w:val="18"/>
                <w:shd w:val="clear" w:color="auto" w:fill="FFFFFF"/>
              </w:rPr>
              <w:t>Precursor</w:t>
            </w:r>
          </w:p>
        </w:tc>
        <w:tc>
          <w:tcPr>
            <w:tcW w:w="835" w:type="dxa"/>
            <w:shd w:val="clear" w:color="auto" w:fill="DDD9C3" w:themeFill="background2" w:themeFillShade="E6"/>
          </w:tcPr>
          <w:p w14:paraId="3E87B79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sidRPr="00D61919">
              <w:rPr>
                <w:rFonts w:asciiTheme="minorBidi" w:hAnsiTheme="minorBidi" w:cstheme="minorBidi"/>
                <w:b/>
                <w:sz w:val="18"/>
                <w:szCs w:val="18"/>
                <w:shd w:val="clear" w:color="auto" w:fill="FFFFFF"/>
              </w:rPr>
              <w:t>USA NAS</w:t>
            </w:r>
          </w:p>
        </w:tc>
        <w:tc>
          <w:tcPr>
            <w:tcW w:w="872" w:type="dxa"/>
            <w:shd w:val="clear" w:color="auto" w:fill="DDD9C3" w:themeFill="background2" w:themeFillShade="E6"/>
          </w:tcPr>
          <w:p w14:paraId="779A3A9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sidRPr="00D61919">
              <w:rPr>
                <w:rFonts w:asciiTheme="minorBidi" w:hAnsiTheme="minorBidi" w:cstheme="minorBidi"/>
                <w:b/>
                <w:sz w:val="18"/>
                <w:szCs w:val="18"/>
                <w:shd w:val="clear" w:color="auto" w:fill="FFFFFF"/>
              </w:rPr>
              <w:t>CFATS</w:t>
            </w:r>
          </w:p>
        </w:tc>
        <w:tc>
          <w:tcPr>
            <w:tcW w:w="689" w:type="dxa"/>
            <w:shd w:val="clear" w:color="auto" w:fill="DDD9C3" w:themeFill="background2" w:themeFillShade="E6"/>
          </w:tcPr>
          <w:p w14:paraId="72C6E24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sidRPr="00D61919">
              <w:rPr>
                <w:rFonts w:asciiTheme="minorBidi" w:hAnsiTheme="minorBidi" w:cstheme="minorBidi"/>
                <w:b/>
                <w:sz w:val="18"/>
                <w:szCs w:val="18"/>
                <w:shd w:val="clear" w:color="auto" w:fill="FFFFFF"/>
              </w:rPr>
              <w:t>EU</w:t>
            </w:r>
          </w:p>
        </w:tc>
        <w:tc>
          <w:tcPr>
            <w:tcW w:w="847" w:type="dxa"/>
            <w:shd w:val="clear" w:color="auto" w:fill="DDD9C3" w:themeFill="background2" w:themeFillShade="E6"/>
          </w:tcPr>
          <w:p w14:paraId="52E306B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sidRPr="00D61919">
              <w:rPr>
                <w:rFonts w:asciiTheme="minorBidi" w:hAnsiTheme="minorBidi" w:cstheme="minorBidi"/>
                <w:b/>
                <w:sz w:val="18"/>
                <w:szCs w:val="18"/>
                <w:shd w:val="clear" w:color="auto" w:fill="FFFFFF"/>
              </w:rPr>
              <w:t>AUS</w:t>
            </w:r>
            <w:r w:rsidRPr="00D61919">
              <w:rPr>
                <w:rStyle w:val="FootnoteReference"/>
                <w:rFonts w:asciiTheme="minorBidi" w:hAnsiTheme="minorBidi" w:cstheme="minorBidi"/>
                <w:sz w:val="18"/>
                <w:szCs w:val="18"/>
                <w:shd w:val="clear" w:color="auto" w:fill="FFFFFF"/>
              </w:rPr>
              <w:footnoteReference w:id="4"/>
            </w:r>
          </w:p>
        </w:tc>
        <w:tc>
          <w:tcPr>
            <w:tcW w:w="848" w:type="dxa"/>
            <w:shd w:val="clear" w:color="auto" w:fill="DDD9C3" w:themeFill="background2" w:themeFillShade="E6"/>
          </w:tcPr>
          <w:p w14:paraId="6A85ADB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sidRPr="00D61919">
              <w:rPr>
                <w:rFonts w:asciiTheme="minorBidi" w:hAnsiTheme="minorBidi" w:cstheme="minorBidi"/>
                <w:b/>
                <w:sz w:val="18"/>
                <w:szCs w:val="18"/>
                <w:shd w:val="clear" w:color="auto" w:fill="FFFFFF"/>
              </w:rPr>
              <w:t>CAN</w:t>
            </w:r>
            <w:r w:rsidRPr="00D61919">
              <w:rPr>
                <w:rStyle w:val="FootnoteReference"/>
                <w:rFonts w:asciiTheme="minorBidi" w:hAnsiTheme="minorBidi" w:cstheme="minorBidi"/>
                <w:sz w:val="18"/>
                <w:szCs w:val="18"/>
                <w:shd w:val="clear" w:color="auto" w:fill="FFFFFF"/>
              </w:rPr>
              <w:footnoteReference w:id="5"/>
            </w:r>
          </w:p>
        </w:tc>
        <w:tc>
          <w:tcPr>
            <w:tcW w:w="605" w:type="dxa"/>
            <w:shd w:val="clear" w:color="auto" w:fill="DDD9C3" w:themeFill="background2" w:themeFillShade="E6"/>
          </w:tcPr>
          <w:p w14:paraId="25661C6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sidRPr="00D61919">
              <w:rPr>
                <w:rFonts w:asciiTheme="minorBidi" w:hAnsiTheme="minorBidi" w:cstheme="minorBidi"/>
                <w:b/>
                <w:sz w:val="18"/>
                <w:szCs w:val="18"/>
                <w:shd w:val="clear" w:color="auto" w:fill="FFFFFF"/>
              </w:rPr>
              <w:t>PGS</w:t>
            </w:r>
            <w:r w:rsidRPr="00D61919">
              <w:rPr>
                <w:rFonts w:asciiTheme="minorBidi" w:hAnsiTheme="minorBidi" w:cstheme="minorBidi"/>
                <w:b/>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PGS</w:instrText>
            </w:r>
            <w:r w:rsidRPr="00D61919">
              <w:rPr>
                <w:rFonts w:asciiTheme="minorBidi" w:hAnsiTheme="minorBidi" w:cstheme="minorBidi"/>
                <w:sz w:val="18"/>
                <w:szCs w:val="18"/>
              </w:rPr>
              <w:instrText xml:space="preserve">" </w:instrText>
            </w:r>
            <w:r w:rsidRPr="00D61919">
              <w:rPr>
                <w:rFonts w:asciiTheme="minorBidi" w:hAnsiTheme="minorBidi" w:cstheme="minorBidi"/>
                <w:b/>
                <w:sz w:val="18"/>
                <w:szCs w:val="18"/>
                <w:shd w:val="clear" w:color="auto" w:fill="FFFFFF"/>
              </w:rPr>
              <w:fldChar w:fldCharType="end"/>
            </w:r>
          </w:p>
        </w:tc>
        <w:tc>
          <w:tcPr>
            <w:tcW w:w="1213" w:type="dxa"/>
            <w:shd w:val="clear" w:color="auto" w:fill="DDD9C3" w:themeFill="background2" w:themeFillShade="E6"/>
          </w:tcPr>
          <w:p w14:paraId="595C438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sidRPr="00D61919">
              <w:rPr>
                <w:rFonts w:asciiTheme="minorBidi" w:hAnsiTheme="minorBidi" w:cstheme="minorBidi"/>
                <w:b/>
                <w:sz w:val="18"/>
                <w:szCs w:val="18"/>
                <w:shd w:val="clear" w:color="auto" w:fill="FFFFFF"/>
              </w:rPr>
              <w:t>Singapore</w:t>
            </w:r>
            <w:r w:rsidRPr="00D61919">
              <w:rPr>
                <w:rStyle w:val="FootnoteReference"/>
                <w:rFonts w:asciiTheme="minorBidi" w:hAnsiTheme="minorBidi" w:cstheme="minorBidi"/>
                <w:sz w:val="18"/>
                <w:szCs w:val="18"/>
                <w:shd w:val="clear" w:color="auto" w:fill="FFFFFF"/>
              </w:rPr>
              <w:footnoteReference w:id="6"/>
            </w:r>
          </w:p>
        </w:tc>
        <w:tc>
          <w:tcPr>
            <w:tcW w:w="752" w:type="dxa"/>
            <w:shd w:val="clear" w:color="auto" w:fill="DDD9C3" w:themeFill="background2" w:themeFillShade="E6"/>
          </w:tcPr>
          <w:p w14:paraId="43968C8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sidRPr="00D61919">
              <w:rPr>
                <w:rFonts w:asciiTheme="minorBidi" w:hAnsiTheme="minorBidi" w:cstheme="minorBidi"/>
                <w:b/>
                <w:sz w:val="18"/>
                <w:szCs w:val="18"/>
                <w:shd w:val="clear" w:color="auto" w:fill="FFFFFF"/>
              </w:rPr>
              <w:t>UK</w:t>
            </w:r>
            <w:r w:rsidRPr="00D61919">
              <w:rPr>
                <w:rStyle w:val="FootnoteReference"/>
                <w:rFonts w:asciiTheme="minorBidi" w:hAnsiTheme="minorBidi" w:cstheme="minorBidi"/>
                <w:sz w:val="18"/>
                <w:szCs w:val="18"/>
                <w:shd w:val="clear" w:color="auto" w:fill="FFFFFF"/>
              </w:rPr>
              <w:footnoteReference w:id="7"/>
            </w:r>
          </w:p>
        </w:tc>
        <w:tc>
          <w:tcPr>
            <w:tcW w:w="5760" w:type="dxa"/>
            <w:shd w:val="clear" w:color="auto" w:fill="DDD9C3" w:themeFill="background2" w:themeFillShade="E6"/>
          </w:tcPr>
          <w:p w14:paraId="0199B04C" w14:textId="00B1E004" w:rsidR="000C33F2" w:rsidRPr="00D61919" w:rsidRDefault="004C018C" w:rsidP="00613E40">
            <w:pPr>
              <w:widowControl w:val="0"/>
              <w:suppressAutoHyphens/>
              <w:spacing w:beforeLines="20" w:before="48" w:afterLines="20" w:after="48"/>
              <w:jc w:val="center"/>
              <w:rPr>
                <w:rFonts w:asciiTheme="minorBidi" w:hAnsiTheme="minorBidi" w:cstheme="minorBidi"/>
                <w:b/>
                <w:sz w:val="18"/>
                <w:szCs w:val="18"/>
                <w:shd w:val="clear" w:color="auto" w:fill="FFFFFF"/>
              </w:rPr>
            </w:pPr>
            <w:r>
              <w:rPr>
                <w:rFonts w:asciiTheme="minorBidi" w:hAnsiTheme="minorBidi" w:cstheme="minorBidi"/>
                <w:b/>
                <w:sz w:val="18"/>
                <w:szCs w:val="18"/>
                <w:shd w:val="clear" w:color="auto" w:fill="FFFFFF"/>
              </w:rPr>
              <w:t xml:space="preserve">Precursor Status and </w:t>
            </w:r>
            <w:r w:rsidR="000C33F2" w:rsidRPr="00D61919">
              <w:rPr>
                <w:rFonts w:asciiTheme="minorBidi" w:hAnsiTheme="minorBidi" w:cstheme="minorBidi"/>
                <w:b/>
                <w:sz w:val="18"/>
                <w:szCs w:val="18"/>
                <w:shd w:val="clear" w:color="auto" w:fill="FFFFFF"/>
              </w:rPr>
              <w:t>Remarks</w:t>
            </w:r>
          </w:p>
        </w:tc>
      </w:tr>
      <w:tr w:rsidR="000C33F2" w:rsidRPr="00D61919" w14:paraId="76A3659C" w14:textId="77777777" w:rsidTr="00613E40">
        <w:trPr>
          <w:jc w:val="center"/>
        </w:trPr>
        <w:tc>
          <w:tcPr>
            <w:tcW w:w="1414" w:type="dxa"/>
          </w:tcPr>
          <w:p w14:paraId="100EFA92" w14:textId="5FBDDDAD"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Acetone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Acetone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shd w:val="clear" w:color="auto" w:fill="FF0000"/>
          </w:tcPr>
          <w:p w14:paraId="29AF7CBB"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4C50DC6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tcPr>
          <w:p w14:paraId="55254F1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FF0000"/>
          </w:tcPr>
          <w:p w14:paraId="1356F04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tcPr>
          <w:p w14:paraId="094BC67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w:t>
            </w:r>
          </w:p>
        </w:tc>
        <w:tc>
          <w:tcPr>
            <w:tcW w:w="605" w:type="dxa"/>
          </w:tcPr>
          <w:p w14:paraId="3B0A207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shd w:val="clear" w:color="auto" w:fill="FF0000"/>
          </w:tcPr>
          <w:p w14:paraId="0E8D6A6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tcPr>
          <w:p w14:paraId="6236AE3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66C6E09A" w14:textId="2103782B" w:rsidR="000C33F2" w:rsidRPr="00D61919" w:rsidRDefault="002D3849" w:rsidP="00613E40">
            <w:pPr>
              <w:widowControl w:val="0"/>
              <w:suppressAutoHyphens/>
              <w:spacing w:beforeLines="20" w:before="48" w:afterLines="20" w:after="48"/>
              <w:rPr>
                <w:rFonts w:asciiTheme="minorBidi" w:hAnsiTheme="minorBidi" w:cstheme="minorBidi"/>
                <w:sz w:val="18"/>
                <w:szCs w:val="18"/>
                <w:shd w:val="clear" w:color="auto" w:fill="FFFFFF"/>
              </w:rPr>
            </w:pPr>
            <w:r w:rsidRPr="0001011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 xml:space="preserve">Used principally in the preparation HME detonator and main charge compositions comprising TATP, HMTD, and DADP. Acetone provides one third of global solvent use. </w:t>
            </w:r>
            <w:r w:rsidR="000C33F2" w:rsidRPr="00D61919">
              <w:rPr>
                <w:rFonts w:asciiTheme="minorBidi" w:hAnsiTheme="minorBidi" w:cstheme="minorBidi"/>
                <w:b/>
                <w:bCs/>
                <w:sz w:val="18"/>
                <w:szCs w:val="18"/>
                <w:shd w:val="clear" w:color="auto" w:fill="FFFFFF"/>
              </w:rPr>
              <w:t>Cannot be substituted, must be controlled.</w:t>
            </w:r>
          </w:p>
        </w:tc>
      </w:tr>
      <w:tr w:rsidR="000C33F2" w:rsidRPr="00D61919" w14:paraId="79678203" w14:textId="77777777" w:rsidTr="00613E40">
        <w:trPr>
          <w:jc w:val="center"/>
        </w:trPr>
        <w:tc>
          <w:tcPr>
            <w:tcW w:w="1414" w:type="dxa"/>
          </w:tcPr>
          <w:p w14:paraId="757E0090"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Aluminium</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Aluminium</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r w:rsidRPr="00D61919">
              <w:rPr>
                <w:rFonts w:asciiTheme="minorBidi" w:hAnsiTheme="minorBidi" w:cstheme="minorBidi"/>
                <w:sz w:val="18"/>
                <w:szCs w:val="18"/>
                <w:shd w:val="clear" w:color="auto" w:fill="FFFFFF"/>
              </w:rPr>
              <w:t xml:space="preserve"> powder</w:t>
            </w:r>
          </w:p>
        </w:tc>
        <w:tc>
          <w:tcPr>
            <w:tcW w:w="835" w:type="dxa"/>
          </w:tcPr>
          <w:p w14:paraId="7DE88DEB"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tcPr>
          <w:p w14:paraId="5D99691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shd w:val="clear" w:color="auto" w:fill="auto"/>
          </w:tcPr>
          <w:p w14:paraId="6161161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FF0000"/>
          </w:tcPr>
          <w:p w14:paraId="6498FA1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5BBF5C1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tcPr>
          <w:p w14:paraId="573C8B0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shd w:val="clear" w:color="auto" w:fill="FF0000"/>
          </w:tcPr>
          <w:p w14:paraId="48ADD5D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auto"/>
          </w:tcPr>
          <w:p w14:paraId="4FF0AA1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5EB8FA4F" w14:textId="328F84E3" w:rsidR="000C33F2" w:rsidRPr="00D61919" w:rsidRDefault="00D67455"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5254C1" w:rsidRPr="00D61919">
              <w:rPr>
                <w:rFonts w:asciiTheme="minorBidi" w:hAnsiTheme="minorBidi" w:cstheme="minorBidi"/>
                <w:sz w:val="18"/>
                <w:szCs w:val="18"/>
                <w:shd w:val="clear" w:color="auto" w:fill="FFFFFF"/>
              </w:rPr>
              <w:t>Al</w:t>
            </w:r>
            <w:r w:rsidR="000C33F2" w:rsidRPr="00D61919">
              <w:rPr>
                <w:rFonts w:asciiTheme="minorBidi" w:hAnsiTheme="minorBidi" w:cstheme="minorBidi"/>
                <w:sz w:val="18"/>
                <w:szCs w:val="18"/>
                <w:shd w:val="clear" w:color="auto" w:fill="FFFFFF"/>
              </w:rPr>
              <w:t xml:space="preserve"> is used as metal fuel in HME formulations. The definition of a good metal fuel is one which resists air oxidation and moisture, has a high heat output/g and is obtainable at moderate cost in a range of particle sizes. Al is therefore a cheap and available option within the metal supply chain compared to titanium, tungsten and zirconium. </w:t>
            </w:r>
            <w:r w:rsidR="000C33F2" w:rsidRPr="00D61919">
              <w:rPr>
                <w:rFonts w:asciiTheme="minorBidi" w:hAnsiTheme="minorBidi" w:cstheme="minorBidi"/>
                <w:b/>
                <w:bCs/>
                <w:sz w:val="18"/>
                <w:szCs w:val="18"/>
                <w:shd w:val="clear" w:color="auto" w:fill="FFFFFF"/>
              </w:rPr>
              <w:t>Used as a performance enhancer in HME, specifically thermobaric compositions at lower particle size. Must be controlled</w:t>
            </w:r>
            <w:r w:rsidR="000C33F2" w:rsidRPr="00D61919">
              <w:rPr>
                <w:rFonts w:asciiTheme="minorBidi" w:hAnsiTheme="minorBidi" w:cstheme="minorBidi"/>
                <w:sz w:val="18"/>
                <w:szCs w:val="18"/>
                <w:shd w:val="clear" w:color="auto" w:fill="FFFFFF"/>
              </w:rPr>
              <w:t>.</w:t>
            </w:r>
          </w:p>
        </w:tc>
      </w:tr>
      <w:tr w:rsidR="000C33F2" w:rsidRPr="00D61919" w14:paraId="1BB922A1" w14:textId="77777777" w:rsidTr="00613E40">
        <w:trPr>
          <w:jc w:val="center"/>
        </w:trPr>
        <w:tc>
          <w:tcPr>
            <w:tcW w:w="1414" w:type="dxa"/>
          </w:tcPr>
          <w:p w14:paraId="12F39AB7"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Ammonium nitrate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Ammonium nitrate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26830811"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tcPr>
          <w:p w14:paraId="0BD946C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tcPr>
          <w:p w14:paraId="297BEDA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tcPr>
          <w:p w14:paraId="1259A2A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tcPr>
          <w:p w14:paraId="13C07E0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05" w:type="dxa"/>
          </w:tcPr>
          <w:p w14:paraId="5AAF012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tcPr>
          <w:p w14:paraId="06CCC4C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tcPr>
          <w:p w14:paraId="78A617A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16E64A32" w14:textId="38E12CF4" w:rsidR="000C33F2" w:rsidRPr="00D61919" w:rsidRDefault="00D67455"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 xml:space="preserve">Used widely in fertilizers (white powder or prill), freezing mixtures (cool packs), anaesthetics (manufacture of nitrous oxide), the manufacture of commercial explosives and as a gasifiable oxygen carrier in rocket propellants. </w:t>
            </w:r>
            <w:r w:rsidR="000C33F2" w:rsidRPr="00D61919">
              <w:rPr>
                <w:rFonts w:asciiTheme="minorBidi" w:hAnsiTheme="minorBidi" w:cstheme="minorBidi"/>
                <w:b/>
                <w:bCs/>
                <w:sz w:val="18"/>
                <w:szCs w:val="18"/>
                <w:shd w:val="clear" w:color="auto" w:fill="FFFFFF"/>
              </w:rPr>
              <w:t>Agreement needs to be established on a standardised % nitrogen content. Must be controlled as it is has been widely used in a variety of powerful HME compositions</w:t>
            </w:r>
            <w:r w:rsidR="000C33F2" w:rsidRPr="00D61919">
              <w:rPr>
                <w:rFonts w:asciiTheme="minorBidi" w:hAnsiTheme="minorBidi" w:cstheme="minorBidi"/>
                <w:sz w:val="18"/>
                <w:szCs w:val="18"/>
                <w:shd w:val="clear" w:color="auto" w:fill="FFFFFF"/>
              </w:rPr>
              <w:t xml:space="preserve">. </w:t>
            </w:r>
          </w:p>
        </w:tc>
      </w:tr>
      <w:tr w:rsidR="000C33F2" w:rsidRPr="00D61919" w14:paraId="41ED8C66" w14:textId="77777777" w:rsidTr="00613E40">
        <w:trPr>
          <w:jc w:val="center"/>
        </w:trPr>
        <w:tc>
          <w:tcPr>
            <w:tcW w:w="1414" w:type="dxa"/>
          </w:tcPr>
          <w:p w14:paraId="28723263"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Ammonium perchlorate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Ammonium perchlorate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4003C6C6"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w:t>
            </w:r>
          </w:p>
        </w:tc>
        <w:tc>
          <w:tcPr>
            <w:tcW w:w="872" w:type="dxa"/>
            <w:shd w:val="clear" w:color="auto" w:fill="auto"/>
          </w:tcPr>
          <w:p w14:paraId="6BED665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shd w:val="clear" w:color="auto" w:fill="FF0000"/>
          </w:tcPr>
          <w:p w14:paraId="0D7C956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tcPr>
          <w:p w14:paraId="7F7BD93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shd w:val="clear" w:color="auto" w:fill="FF0000"/>
          </w:tcPr>
          <w:p w14:paraId="4D48320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65B3E88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auto"/>
          </w:tcPr>
          <w:p w14:paraId="41EC161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shd w:val="clear" w:color="auto" w:fill="FF0000"/>
          </w:tcPr>
          <w:p w14:paraId="1917B5F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3DAD71A5" w14:textId="2AC4AC4D" w:rsidR="000C33F2" w:rsidRPr="00D61919" w:rsidRDefault="00D67455"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rPr>
              <w:t>INDEPENDENT.</w:t>
            </w:r>
            <w:r>
              <w:rPr>
                <w:rFonts w:asciiTheme="minorBidi" w:hAnsiTheme="minorBidi" w:cstheme="minorBidi"/>
                <w:sz w:val="18"/>
                <w:szCs w:val="18"/>
              </w:rPr>
              <w:t xml:space="preserve"> </w:t>
            </w:r>
            <w:r w:rsidR="000C33F2" w:rsidRPr="00D61919">
              <w:rPr>
                <w:rFonts w:asciiTheme="minorBidi" w:hAnsiTheme="minorBidi" w:cstheme="minorBidi"/>
                <w:sz w:val="18"/>
                <w:szCs w:val="18"/>
              </w:rPr>
              <w:t xml:space="preserve">Used to make rocket propellants, explosives, pyrotechnics, as an etching and engraving agent, or in analytical chemistry When mixed with aluminium it can become a significant driving agent for blast effects and thrust. Less powerful that AN-based mixtures of comparison but </w:t>
            </w:r>
            <w:r w:rsidR="000C33F2" w:rsidRPr="00D61919">
              <w:rPr>
                <w:rFonts w:asciiTheme="minorBidi" w:hAnsiTheme="minorBidi" w:cstheme="minorBidi"/>
                <w:b/>
                <w:bCs/>
                <w:sz w:val="18"/>
                <w:szCs w:val="18"/>
              </w:rPr>
              <w:t>makes a most effective improvised propellant explosive for projected IEDs. Must be controlled</w:t>
            </w:r>
            <w:r w:rsidR="000C33F2" w:rsidRPr="00D61919">
              <w:rPr>
                <w:rFonts w:asciiTheme="minorBidi" w:hAnsiTheme="minorBidi" w:cstheme="minorBidi"/>
                <w:sz w:val="18"/>
                <w:szCs w:val="18"/>
              </w:rPr>
              <w:t>.</w:t>
            </w:r>
          </w:p>
        </w:tc>
      </w:tr>
      <w:tr w:rsidR="000C33F2" w:rsidRPr="00D61919" w14:paraId="1F5B01F6" w14:textId="77777777" w:rsidTr="00613E40">
        <w:trPr>
          <w:jc w:val="center"/>
        </w:trPr>
        <w:tc>
          <w:tcPr>
            <w:tcW w:w="1414" w:type="dxa"/>
          </w:tcPr>
          <w:p w14:paraId="51300D81"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Antinomy trisulfide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Antinomy trisulfide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3B82EFA5"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w:t>
            </w:r>
          </w:p>
        </w:tc>
        <w:tc>
          <w:tcPr>
            <w:tcW w:w="872" w:type="dxa"/>
            <w:shd w:val="clear" w:color="auto" w:fill="FF0000"/>
          </w:tcPr>
          <w:p w14:paraId="2930685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4120359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0BB5979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508611C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42645AB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1EF9793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63AB550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3EE98333" w14:textId="22FCB421" w:rsidR="000C33F2" w:rsidRPr="00D61919" w:rsidRDefault="00F03B59"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b/>
                <w:bCs/>
                <w:sz w:val="18"/>
                <w:szCs w:val="18"/>
                <w:shd w:val="clear" w:color="auto" w:fill="FFFFFF"/>
              </w:rPr>
              <w:t>Used as a fuel in detonator compositions</w:t>
            </w:r>
            <w:r w:rsidR="000C33F2" w:rsidRPr="00D61919">
              <w:rPr>
                <w:rFonts w:asciiTheme="minorBidi" w:hAnsiTheme="minorBidi" w:cstheme="minorBidi"/>
                <w:sz w:val="18"/>
                <w:szCs w:val="18"/>
                <w:shd w:val="clear" w:color="auto" w:fill="FFFFFF"/>
              </w:rPr>
              <w:t>. Surprised this is not controlled to any degree given that detonator compositions describing its role with TATP/HMTD are available on line.</w:t>
            </w:r>
            <w:r w:rsidR="00D67455">
              <w:rPr>
                <w:rFonts w:asciiTheme="minorBidi" w:hAnsiTheme="minorBidi" w:cstheme="minorBidi"/>
                <w:sz w:val="18"/>
                <w:szCs w:val="18"/>
                <w:shd w:val="clear" w:color="auto" w:fill="FFFFFF"/>
              </w:rPr>
              <w:t xml:space="preserve"> </w:t>
            </w:r>
          </w:p>
        </w:tc>
      </w:tr>
      <w:tr w:rsidR="000C33F2" w:rsidRPr="00D61919" w14:paraId="57162F5E" w14:textId="77777777" w:rsidTr="00613E40">
        <w:trPr>
          <w:jc w:val="center"/>
        </w:trPr>
        <w:tc>
          <w:tcPr>
            <w:tcW w:w="1414" w:type="dxa"/>
          </w:tcPr>
          <w:p w14:paraId="01670A52"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Barium nitrate</w:t>
            </w:r>
          </w:p>
        </w:tc>
        <w:tc>
          <w:tcPr>
            <w:tcW w:w="835" w:type="dxa"/>
            <w:shd w:val="clear" w:color="auto" w:fill="FF0000"/>
          </w:tcPr>
          <w:p w14:paraId="690397FF"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49EAF1E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554FB95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6E85E07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21015FB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4CC0EC2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202F9E3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5DD61B0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79D763A2" w14:textId="362A3F25" w:rsidR="000C33F2" w:rsidRPr="00D61919" w:rsidRDefault="00B800C3"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 xml:space="preserve">Barium nitrate is generally used in the manufacture of fireworks. In military applications it was used with TNT to form Baratol, achieving higher loading densities and higher explosive performance than the amatols. Barium nitrate can also be mixed with aluminium to form an explosive composition (commonly known as flash powder), or with thermite to form thermate, which is used in military thermite grenades. </w:t>
            </w:r>
            <w:r w:rsidR="000C33F2" w:rsidRPr="00D61919">
              <w:rPr>
                <w:rFonts w:asciiTheme="minorBidi" w:hAnsiTheme="minorBidi" w:cstheme="minorBidi"/>
                <w:b/>
                <w:bCs/>
                <w:sz w:val="18"/>
                <w:szCs w:val="18"/>
                <w:shd w:val="clear" w:color="auto" w:fill="FFFFFF"/>
              </w:rPr>
              <w:t>Widely available and must be controlled since HME compositions in confinement produce high blast and fragmentation</w:t>
            </w:r>
            <w:r w:rsidR="000C33F2" w:rsidRPr="00D61919">
              <w:rPr>
                <w:rFonts w:asciiTheme="minorBidi" w:hAnsiTheme="minorBidi" w:cstheme="minorBidi"/>
                <w:sz w:val="18"/>
                <w:szCs w:val="18"/>
                <w:shd w:val="clear" w:color="auto" w:fill="FFFFFF"/>
              </w:rPr>
              <w:t>.</w:t>
            </w:r>
          </w:p>
        </w:tc>
      </w:tr>
      <w:tr w:rsidR="000C33F2" w:rsidRPr="00D61919" w14:paraId="1FB80C33" w14:textId="77777777" w:rsidTr="00613E40">
        <w:trPr>
          <w:jc w:val="center"/>
        </w:trPr>
        <w:tc>
          <w:tcPr>
            <w:tcW w:w="1414" w:type="dxa"/>
          </w:tcPr>
          <w:p w14:paraId="09240A2F"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Calcium ammonium nitrate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Calcium ammonium nitrate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46A7692B"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shd w:val="clear" w:color="auto" w:fill="FF0000"/>
          </w:tcPr>
          <w:p w14:paraId="1F7A640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tcPr>
          <w:p w14:paraId="355C060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FF0000"/>
          </w:tcPr>
          <w:p w14:paraId="265F4DA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31339C3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tcPr>
          <w:p w14:paraId="23FDF1C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shd w:val="clear" w:color="auto" w:fill="FF0000"/>
          </w:tcPr>
          <w:p w14:paraId="603157C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tcPr>
          <w:p w14:paraId="60014A2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2C85AFDA" w14:textId="32BC4ABD" w:rsidR="000C33F2" w:rsidRPr="00D61919" w:rsidRDefault="00B800C3"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 xml:space="preserve">Can be modified to be readily detonable with a booster. </w:t>
            </w:r>
            <w:r w:rsidR="000C33F2" w:rsidRPr="00D61919">
              <w:rPr>
                <w:rFonts w:asciiTheme="minorBidi" w:hAnsiTheme="minorBidi" w:cstheme="minorBidi"/>
                <w:b/>
                <w:bCs/>
                <w:sz w:val="18"/>
                <w:szCs w:val="18"/>
                <w:shd w:val="clear" w:color="auto" w:fill="FFFFFF"/>
              </w:rPr>
              <w:t>Must be controlled.</w:t>
            </w:r>
          </w:p>
        </w:tc>
      </w:tr>
      <w:tr w:rsidR="000C33F2" w:rsidRPr="00D61919" w14:paraId="4769FD93" w14:textId="77777777" w:rsidTr="00613E40">
        <w:trPr>
          <w:jc w:val="center"/>
        </w:trPr>
        <w:tc>
          <w:tcPr>
            <w:tcW w:w="1414" w:type="dxa"/>
          </w:tcPr>
          <w:p w14:paraId="72B8B75F"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Calcium nitrate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Calcium nitrate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335FB637"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shd w:val="clear" w:color="auto" w:fill="FF0000"/>
          </w:tcPr>
          <w:p w14:paraId="79DE3BD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tcPr>
          <w:p w14:paraId="5DA9809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FF0000"/>
          </w:tcPr>
          <w:p w14:paraId="4AB7F02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0D8528A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4875DE7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6CE3895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tcPr>
          <w:p w14:paraId="7018A4D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7C78F55D" w14:textId="62DA6AA8" w:rsidR="000C33F2" w:rsidRPr="00D61919" w:rsidRDefault="00B800C3"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 xml:space="preserve">Calcium nitrate is used as an oxidizer in ammonium nitrate slurries, as a fertiliser, or as a component of fast setting concrete. </w:t>
            </w:r>
            <w:r w:rsidR="000C33F2" w:rsidRPr="00D61919">
              <w:rPr>
                <w:rFonts w:asciiTheme="minorBidi" w:hAnsiTheme="minorBidi" w:cstheme="minorBidi"/>
                <w:b/>
                <w:bCs/>
                <w:sz w:val="18"/>
                <w:szCs w:val="18"/>
                <w:shd w:val="clear" w:color="auto" w:fill="FFFFFF"/>
              </w:rPr>
              <w:t>Must be controlled.</w:t>
            </w:r>
          </w:p>
        </w:tc>
      </w:tr>
      <w:tr w:rsidR="000C33F2" w:rsidRPr="00D61919" w14:paraId="0625351A" w14:textId="77777777" w:rsidTr="00613E40">
        <w:trPr>
          <w:jc w:val="center"/>
        </w:trPr>
        <w:tc>
          <w:tcPr>
            <w:tcW w:w="1414" w:type="dxa"/>
          </w:tcPr>
          <w:p w14:paraId="4831D5EE"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Erythritol</w:t>
            </w:r>
          </w:p>
        </w:tc>
        <w:tc>
          <w:tcPr>
            <w:tcW w:w="835" w:type="dxa"/>
            <w:shd w:val="clear" w:color="auto" w:fill="FF0000"/>
          </w:tcPr>
          <w:p w14:paraId="3AE8EA05"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1466A48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40C17E7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5A1C9AE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166E7DD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27DD406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6DFC467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02294DE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059D7F31" w14:textId="13E80BC4" w:rsidR="000C33F2" w:rsidRPr="00D61919" w:rsidRDefault="003B61D2" w:rsidP="00613E40">
            <w:pPr>
              <w:widowControl w:val="0"/>
              <w:suppressAutoHyphens/>
              <w:spacing w:beforeLines="20" w:before="48" w:afterLines="20" w:after="48"/>
              <w:rPr>
                <w:rFonts w:asciiTheme="minorBidi" w:hAnsiTheme="minorBidi" w:cstheme="minorBidi"/>
                <w:sz w:val="18"/>
                <w:szCs w:val="18"/>
                <w:shd w:val="clear" w:color="auto" w:fill="FFFFFF"/>
              </w:rPr>
            </w:pPr>
            <w:r w:rsidRPr="003B61D2">
              <w:rPr>
                <w:rFonts w:asciiTheme="minorBidi" w:hAnsiTheme="minorBidi" w:cstheme="minorBidi"/>
                <w:sz w:val="18"/>
                <w:szCs w:val="18"/>
                <w:shd w:val="clear" w:color="auto" w:fill="FFFFFF"/>
              </w:rPr>
              <w:t>DEPENDENT</w:t>
            </w:r>
            <w:r>
              <w:rPr>
                <w:rFonts w:asciiTheme="minorBidi" w:hAnsiTheme="minorBidi" w:cstheme="minorBidi"/>
                <w:b/>
                <w:bCs/>
                <w:sz w:val="18"/>
                <w:szCs w:val="18"/>
                <w:shd w:val="clear" w:color="auto" w:fill="FFFFFF"/>
              </w:rPr>
              <w:t xml:space="preserve">. </w:t>
            </w:r>
            <w:r w:rsidR="000C33F2" w:rsidRPr="00D61919">
              <w:rPr>
                <w:rFonts w:asciiTheme="minorBidi" w:hAnsiTheme="minorBidi" w:cstheme="minorBidi"/>
                <w:b/>
                <w:bCs/>
                <w:sz w:val="18"/>
                <w:szCs w:val="18"/>
                <w:shd w:val="clear" w:color="auto" w:fill="FFFFFF"/>
              </w:rPr>
              <w:t>Can be used to produce the explosive ETN</w:t>
            </w:r>
            <w:r w:rsidR="000C33F2" w:rsidRPr="00D61919">
              <w:rPr>
                <w:rFonts w:asciiTheme="minorBidi" w:hAnsiTheme="minorBidi" w:cstheme="minorBidi"/>
                <w:sz w:val="18"/>
                <w:szCs w:val="18"/>
                <w:shd w:val="clear" w:color="auto" w:fill="FFFFFF"/>
              </w:rPr>
              <w:t xml:space="preserve"> through acid catalysts. The procedure is realtivly simple, the explosive product being used in detonators. </w:t>
            </w:r>
            <w:r w:rsidR="000C33F2" w:rsidRPr="00D61919">
              <w:rPr>
                <w:rFonts w:asciiTheme="minorBidi" w:hAnsiTheme="minorBidi" w:cstheme="minorBidi"/>
                <w:b/>
                <w:bCs/>
                <w:sz w:val="18"/>
                <w:szCs w:val="18"/>
                <w:shd w:val="clear" w:color="auto" w:fill="FFFFFF"/>
              </w:rPr>
              <w:t>Must be controlled</w:t>
            </w:r>
            <w:r w:rsidR="000C33F2" w:rsidRPr="00D61919">
              <w:rPr>
                <w:rFonts w:asciiTheme="minorBidi" w:hAnsiTheme="minorBidi" w:cstheme="minorBidi"/>
                <w:sz w:val="18"/>
                <w:szCs w:val="18"/>
                <w:shd w:val="clear" w:color="auto" w:fill="FFFFFF"/>
              </w:rPr>
              <w:t>.</w:t>
            </w:r>
          </w:p>
        </w:tc>
      </w:tr>
      <w:tr w:rsidR="000C33F2" w:rsidRPr="00D61919" w14:paraId="4D3EEEF8" w14:textId="77777777" w:rsidTr="00613E40">
        <w:trPr>
          <w:jc w:val="center"/>
        </w:trPr>
        <w:tc>
          <w:tcPr>
            <w:tcW w:w="1414" w:type="dxa"/>
          </w:tcPr>
          <w:p w14:paraId="5C72D6B0"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Ethylene Glycol</w:t>
            </w:r>
          </w:p>
        </w:tc>
        <w:tc>
          <w:tcPr>
            <w:tcW w:w="835" w:type="dxa"/>
            <w:shd w:val="clear" w:color="auto" w:fill="FF0000"/>
          </w:tcPr>
          <w:p w14:paraId="3CA30DFC"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565C4CA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2DF5367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3336B1D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5450892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30AB4C8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36A4A8D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65ED53D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5CB60086" w14:textId="5DB2CFF1" w:rsidR="000C33F2" w:rsidRPr="00D61919" w:rsidRDefault="00FB0611" w:rsidP="00613E40">
            <w:pPr>
              <w:widowControl w:val="0"/>
              <w:suppressAutoHyphens/>
              <w:spacing w:beforeLines="20" w:before="48" w:afterLines="20" w:after="48"/>
              <w:rPr>
                <w:rFonts w:asciiTheme="minorBidi" w:hAnsiTheme="minorBidi" w:cstheme="minorBidi"/>
                <w:sz w:val="18"/>
                <w:szCs w:val="18"/>
                <w:shd w:val="clear" w:color="auto" w:fill="FFFFFF"/>
              </w:rPr>
            </w:pPr>
            <w:r w:rsidRPr="00FB0611">
              <w:rPr>
                <w:rFonts w:asciiTheme="minorBidi" w:hAnsiTheme="minorBidi" w:cstheme="minorBidi"/>
                <w:sz w:val="18"/>
                <w:szCs w:val="18"/>
                <w:shd w:val="clear" w:color="auto" w:fill="FFFFFF"/>
              </w:rPr>
              <w:t xml:space="preserve">DEPENDENT. </w:t>
            </w:r>
            <w:r w:rsidR="000C33F2" w:rsidRPr="00D61919">
              <w:rPr>
                <w:rFonts w:asciiTheme="minorBidi" w:hAnsiTheme="minorBidi" w:cstheme="minorBidi"/>
                <w:b/>
                <w:bCs/>
                <w:sz w:val="18"/>
                <w:szCs w:val="18"/>
                <w:shd w:val="clear" w:color="auto" w:fill="FFFFFF"/>
              </w:rPr>
              <w:t xml:space="preserve">Ethylene glycol is used to make EGDN, </w:t>
            </w:r>
            <w:r w:rsidR="000C33F2" w:rsidRPr="00D61919">
              <w:rPr>
                <w:rFonts w:asciiTheme="minorBidi" w:hAnsiTheme="minorBidi" w:cstheme="minorBidi"/>
                <w:sz w:val="18"/>
                <w:szCs w:val="18"/>
                <w:shd w:val="clear" w:color="auto" w:fill="FFFFFF"/>
              </w:rPr>
              <w:t xml:space="preserve">a very powerful explosive can be synthesized by nitration. </w:t>
            </w:r>
            <w:r w:rsidR="000C33F2" w:rsidRPr="00D61919">
              <w:rPr>
                <w:rFonts w:asciiTheme="minorBidi" w:hAnsiTheme="minorBidi" w:cstheme="minorBidi"/>
                <w:b/>
                <w:bCs/>
                <w:sz w:val="18"/>
                <w:szCs w:val="18"/>
                <w:shd w:val="clear" w:color="auto" w:fill="FFFFFF"/>
              </w:rPr>
              <w:t>Globally available</w:t>
            </w:r>
            <w:r w:rsidR="000C33F2" w:rsidRPr="00D61919">
              <w:rPr>
                <w:rFonts w:asciiTheme="minorBidi" w:hAnsiTheme="minorBidi" w:cstheme="minorBidi"/>
                <w:sz w:val="18"/>
                <w:szCs w:val="18"/>
                <w:shd w:val="clear" w:color="auto" w:fill="FFFFFF"/>
              </w:rPr>
              <w:t>, t</w:t>
            </w:r>
            <w:r w:rsidR="000C33F2" w:rsidRPr="00D61919">
              <w:rPr>
                <w:rFonts w:asciiTheme="minorBidi" w:hAnsiTheme="minorBidi" w:cstheme="minorBidi"/>
                <w:b/>
                <w:bCs/>
                <w:sz w:val="18"/>
                <w:szCs w:val="18"/>
                <w:shd w:val="clear" w:color="auto" w:fill="FFFFFF"/>
              </w:rPr>
              <w:t>his is a precursor that should be controlled in terms of standardization</w:t>
            </w:r>
            <w:r w:rsidR="000C33F2" w:rsidRPr="00D61919">
              <w:rPr>
                <w:rFonts w:asciiTheme="minorBidi" w:hAnsiTheme="minorBidi" w:cstheme="minorBidi"/>
                <w:sz w:val="18"/>
                <w:szCs w:val="18"/>
                <w:shd w:val="clear" w:color="auto" w:fill="FFFFFF"/>
              </w:rPr>
              <w:t xml:space="preserve">. </w:t>
            </w:r>
          </w:p>
        </w:tc>
      </w:tr>
      <w:tr w:rsidR="000C33F2" w:rsidRPr="00D61919" w14:paraId="6DD6A2DE" w14:textId="77777777" w:rsidTr="00613E40">
        <w:trPr>
          <w:jc w:val="center"/>
        </w:trPr>
        <w:tc>
          <w:tcPr>
            <w:tcW w:w="1414" w:type="dxa"/>
          </w:tcPr>
          <w:p w14:paraId="02627537"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Guanidine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"Guanidine" </w:instrText>
            </w:r>
            <w:r w:rsidRPr="00D61919">
              <w:rPr>
                <w:rFonts w:asciiTheme="minorBidi" w:hAnsiTheme="minorBidi" w:cstheme="minorBidi"/>
                <w:sz w:val="18"/>
                <w:szCs w:val="18"/>
                <w:shd w:val="clear" w:color="auto" w:fill="FFFFFF"/>
              </w:rPr>
              <w:fldChar w:fldCharType="end"/>
            </w:r>
            <w:r w:rsidRPr="00D61919">
              <w:rPr>
                <w:rFonts w:asciiTheme="minorBidi" w:hAnsiTheme="minorBidi" w:cstheme="minorBidi"/>
                <w:sz w:val="18"/>
                <w:szCs w:val="18"/>
                <w:shd w:val="clear" w:color="auto" w:fill="FFFFFF"/>
              </w:rPr>
              <w:t xml:space="preserve"> nitrate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Guanidine nitrate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shd w:val="clear" w:color="auto" w:fill="FF0000"/>
          </w:tcPr>
          <w:p w14:paraId="16377FA5"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6A28AD6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3591AF7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31067BD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60CAE09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6217051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auto"/>
          </w:tcPr>
          <w:p w14:paraId="282BA72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shd w:val="clear" w:color="auto" w:fill="FF0000"/>
          </w:tcPr>
          <w:p w14:paraId="2DB7CAC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7EE9E3D7" w14:textId="0650C629" w:rsidR="000C33F2" w:rsidRPr="00D61919" w:rsidRDefault="00285D96" w:rsidP="00613E40">
            <w:pPr>
              <w:widowControl w:val="0"/>
              <w:suppressAutoHyphens/>
              <w:spacing w:beforeLines="20" w:before="48" w:afterLines="20" w:after="48"/>
              <w:rPr>
                <w:rFonts w:asciiTheme="minorBidi" w:hAnsiTheme="minorBidi" w:cstheme="minorBidi"/>
                <w:sz w:val="18"/>
                <w:szCs w:val="18"/>
                <w:shd w:val="clear" w:color="auto" w:fill="FFFFFF"/>
              </w:rPr>
            </w:pPr>
            <w:r w:rsidRPr="00285D96">
              <w:rPr>
                <w:rFonts w:asciiTheme="minorBidi" w:hAnsiTheme="minorBidi" w:cstheme="minorBidi"/>
                <w:sz w:val="18"/>
                <w:szCs w:val="18"/>
              </w:rPr>
              <w:t>DEPENDENT.</w:t>
            </w:r>
            <w:r>
              <w:rPr>
                <w:rFonts w:asciiTheme="minorBidi" w:hAnsiTheme="minorBidi" w:cstheme="minorBidi"/>
                <w:b/>
                <w:bCs/>
                <w:sz w:val="18"/>
                <w:szCs w:val="18"/>
              </w:rPr>
              <w:t xml:space="preserve"> </w:t>
            </w:r>
            <w:r w:rsidR="000C33F2" w:rsidRPr="00D61919">
              <w:rPr>
                <w:rFonts w:asciiTheme="minorBidi" w:hAnsiTheme="minorBidi" w:cstheme="minorBidi"/>
                <w:b/>
                <w:bCs/>
                <w:sz w:val="18"/>
                <w:szCs w:val="18"/>
              </w:rPr>
              <w:t>Guanidine</w:t>
            </w:r>
            <w:r w:rsidR="000C33F2" w:rsidRPr="00D61919">
              <w:rPr>
                <w:rFonts w:asciiTheme="minorBidi" w:hAnsiTheme="minorBidi" w:cstheme="minorBidi"/>
                <w:b/>
                <w:bCs/>
                <w:sz w:val="18"/>
                <w:szCs w:val="18"/>
              </w:rPr>
              <w:fldChar w:fldCharType="begin"/>
            </w:r>
            <w:r w:rsidR="000C33F2" w:rsidRPr="00D61919">
              <w:rPr>
                <w:rFonts w:asciiTheme="minorBidi" w:hAnsiTheme="minorBidi" w:cstheme="minorBidi"/>
                <w:b/>
                <w:bCs/>
                <w:sz w:val="18"/>
                <w:szCs w:val="18"/>
              </w:rPr>
              <w:instrText xml:space="preserve"> XE “Guanidine” </w:instrText>
            </w:r>
            <w:r w:rsidR="000C33F2" w:rsidRPr="00D61919">
              <w:rPr>
                <w:rFonts w:asciiTheme="minorBidi" w:hAnsiTheme="minorBidi" w:cstheme="minorBidi"/>
                <w:b/>
                <w:bCs/>
                <w:sz w:val="18"/>
                <w:szCs w:val="18"/>
              </w:rPr>
              <w:fldChar w:fldCharType="end"/>
            </w:r>
            <w:r w:rsidR="000C33F2" w:rsidRPr="00D61919">
              <w:rPr>
                <w:rFonts w:asciiTheme="minorBidi" w:hAnsiTheme="minorBidi" w:cstheme="minorBidi"/>
                <w:b/>
                <w:bCs/>
                <w:sz w:val="18"/>
                <w:szCs w:val="18"/>
              </w:rPr>
              <w:t xml:space="preserve"> is the precursor of guanidine nitrate</w:t>
            </w:r>
            <w:r w:rsidR="000C33F2" w:rsidRPr="00D61919">
              <w:rPr>
                <w:rFonts w:asciiTheme="minorBidi" w:hAnsiTheme="minorBidi" w:cstheme="minorBidi"/>
                <w:b/>
                <w:bCs/>
                <w:sz w:val="18"/>
                <w:szCs w:val="18"/>
              </w:rPr>
              <w:fldChar w:fldCharType="begin"/>
            </w:r>
            <w:r w:rsidR="000C33F2" w:rsidRPr="00D61919">
              <w:rPr>
                <w:rFonts w:asciiTheme="minorBidi" w:hAnsiTheme="minorBidi" w:cstheme="minorBidi"/>
                <w:b/>
                <w:bCs/>
                <w:sz w:val="18"/>
                <w:szCs w:val="18"/>
              </w:rPr>
              <w:instrText xml:space="preserve"> XE “guanidine nitrate” </w:instrText>
            </w:r>
            <w:r w:rsidR="000C33F2" w:rsidRPr="00D61919">
              <w:rPr>
                <w:rFonts w:asciiTheme="minorBidi" w:hAnsiTheme="minorBidi" w:cstheme="minorBidi"/>
                <w:b/>
                <w:bCs/>
                <w:sz w:val="18"/>
                <w:szCs w:val="18"/>
              </w:rPr>
              <w:fldChar w:fldCharType="end"/>
            </w:r>
            <w:r w:rsidR="000C33F2" w:rsidRPr="00D61919">
              <w:rPr>
                <w:rFonts w:asciiTheme="minorBidi" w:hAnsiTheme="minorBidi" w:cstheme="minorBidi"/>
                <w:b/>
                <w:bCs/>
                <w:sz w:val="18"/>
                <w:szCs w:val="18"/>
              </w:rPr>
              <w:t>, which in turn is the precursor to nitroguanidine</w:t>
            </w:r>
            <w:r w:rsidR="000C33F2" w:rsidRPr="00D61919">
              <w:rPr>
                <w:rFonts w:asciiTheme="minorBidi" w:hAnsiTheme="minorBidi" w:cstheme="minorBidi"/>
                <w:sz w:val="18"/>
                <w:szCs w:val="18"/>
              </w:rPr>
              <w:fldChar w:fldCharType="begin"/>
            </w:r>
            <w:r w:rsidR="000C33F2" w:rsidRPr="00D61919">
              <w:rPr>
                <w:rFonts w:asciiTheme="minorBidi" w:hAnsiTheme="minorBidi" w:cstheme="minorBidi"/>
                <w:sz w:val="18"/>
                <w:szCs w:val="18"/>
              </w:rPr>
              <w:instrText xml:space="preserve"> XE “nitroguanidine” </w:instrText>
            </w:r>
            <w:r w:rsidR="000C33F2" w:rsidRPr="00D61919">
              <w:rPr>
                <w:rFonts w:asciiTheme="minorBidi" w:hAnsiTheme="minorBidi" w:cstheme="minorBidi"/>
                <w:sz w:val="18"/>
                <w:szCs w:val="18"/>
              </w:rPr>
              <w:fldChar w:fldCharType="end"/>
            </w:r>
            <w:r w:rsidR="000C33F2" w:rsidRPr="00D61919">
              <w:rPr>
                <w:rFonts w:asciiTheme="minorBidi" w:hAnsiTheme="minorBidi" w:cstheme="minorBidi"/>
                <w:sz w:val="18"/>
                <w:szCs w:val="18"/>
              </w:rPr>
              <w:t xml:space="preserve">. Both these are high energy explosive </w:t>
            </w:r>
            <w:r w:rsidR="00363D3F" w:rsidRPr="00D61919">
              <w:rPr>
                <w:rFonts w:asciiTheme="minorBidi" w:hAnsiTheme="minorBidi" w:cstheme="minorBidi"/>
                <w:sz w:val="18"/>
                <w:szCs w:val="18"/>
              </w:rPr>
              <w:t>compositions</w:t>
            </w:r>
            <w:r w:rsidR="000C33F2" w:rsidRPr="00D61919">
              <w:rPr>
                <w:rFonts w:asciiTheme="minorBidi" w:hAnsiTheme="minorBidi" w:cstheme="minorBidi"/>
                <w:sz w:val="18"/>
                <w:szCs w:val="18"/>
              </w:rPr>
              <w:t>. As such,</w:t>
            </w:r>
            <w:r w:rsidR="000C33F2" w:rsidRPr="00D61919">
              <w:rPr>
                <w:rFonts w:asciiTheme="minorBidi" w:hAnsiTheme="minorBidi" w:cstheme="minorBidi"/>
                <w:b/>
                <w:bCs/>
                <w:sz w:val="18"/>
                <w:szCs w:val="18"/>
              </w:rPr>
              <w:t xml:space="preserve"> guanidine itself should be controlled more readily than it is</w:t>
            </w:r>
            <w:r w:rsidR="000C33F2" w:rsidRPr="00D61919">
              <w:rPr>
                <w:rFonts w:asciiTheme="minorBidi" w:hAnsiTheme="minorBidi" w:cstheme="minorBidi"/>
                <w:sz w:val="18"/>
                <w:szCs w:val="18"/>
              </w:rPr>
              <w:t>.</w:t>
            </w:r>
          </w:p>
        </w:tc>
      </w:tr>
      <w:tr w:rsidR="000C33F2" w:rsidRPr="00D61919" w14:paraId="595379E1" w14:textId="77777777" w:rsidTr="00613E40">
        <w:trPr>
          <w:jc w:val="center"/>
        </w:trPr>
        <w:tc>
          <w:tcPr>
            <w:tcW w:w="1414" w:type="dxa"/>
          </w:tcPr>
          <w:p w14:paraId="5E3310EA"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Hexamine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Hexamine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681CBAFF"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w:t>
            </w:r>
          </w:p>
        </w:tc>
        <w:tc>
          <w:tcPr>
            <w:tcW w:w="872" w:type="dxa"/>
            <w:shd w:val="clear" w:color="auto" w:fill="FF0000"/>
          </w:tcPr>
          <w:p w14:paraId="313EA83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tcPr>
          <w:p w14:paraId="4BC94A0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FF0000"/>
          </w:tcPr>
          <w:p w14:paraId="042A0A3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tcPr>
          <w:p w14:paraId="5BD7D79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w:t>
            </w:r>
          </w:p>
        </w:tc>
        <w:tc>
          <w:tcPr>
            <w:tcW w:w="605" w:type="dxa"/>
            <w:shd w:val="clear" w:color="auto" w:fill="FF0000"/>
          </w:tcPr>
          <w:p w14:paraId="0276D1B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235817B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tcPr>
          <w:p w14:paraId="0593D20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12EE4180" w14:textId="6428FF0C" w:rsidR="000C33F2" w:rsidRPr="00D61919" w:rsidRDefault="00285D96" w:rsidP="00613E40">
            <w:pPr>
              <w:widowControl w:val="0"/>
              <w:tabs>
                <w:tab w:val="left" w:pos="507"/>
              </w:tabs>
              <w:suppressAutoHyphens/>
              <w:spacing w:beforeLines="20" w:before="48" w:afterLines="20" w:after="48"/>
              <w:rPr>
                <w:rFonts w:asciiTheme="minorBidi" w:hAnsiTheme="minorBidi" w:cstheme="minorBidi"/>
                <w:sz w:val="18"/>
                <w:szCs w:val="18"/>
                <w:shd w:val="clear" w:color="auto" w:fill="FFFFFF"/>
              </w:rPr>
            </w:pPr>
            <w:r w:rsidRPr="00285D96">
              <w:rPr>
                <w:rFonts w:asciiTheme="minorBidi" w:hAnsiTheme="minorBidi" w:cstheme="minorBidi"/>
                <w:sz w:val="18"/>
                <w:szCs w:val="18"/>
                <w:shd w:val="clear" w:color="auto" w:fill="FFFFFF"/>
              </w:rPr>
              <w:t xml:space="preserve">DEPENDENT. </w:t>
            </w:r>
            <w:r w:rsidR="000C33F2" w:rsidRPr="00D61919">
              <w:rPr>
                <w:rFonts w:asciiTheme="minorBidi" w:hAnsiTheme="minorBidi" w:cstheme="minorBidi"/>
                <w:b/>
                <w:bCs/>
                <w:sz w:val="18"/>
                <w:szCs w:val="18"/>
                <w:shd w:val="clear" w:color="auto" w:fill="FFFFFF"/>
              </w:rPr>
              <w:t xml:space="preserve">Widely available in retail </w:t>
            </w:r>
            <w:r w:rsidR="000C33F2" w:rsidRPr="00D61919">
              <w:rPr>
                <w:rFonts w:asciiTheme="minorBidi" w:hAnsiTheme="minorBidi" w:cstheme="minorBidi"/>
                <w:sz w:val="18"/>
                <w:szCs w:val="18"/>
                <w:shd w:val="clear" w:color="auto" w:fill="FFFFFF"/>
              </w:rPr>
              <w:t xml:space="preserve">as a camping fuel. </w:t>
            </w:r>
            <w:r w:rsidR="000C33F2" w:rsidRPr="00D61919">
              <w:rPr>
                <w:rFonts w:asciiTheme="minorBidi" w:hAnsiTheme="minorBidi" w:cstheme="minorBidi"/>
                <w:sz w:val="18"/>
                <w:szCs w:val="18"/>
              </w:rPr>
              <w:t xml:space="preserve">As an explosive precursor, hexamine is </w:t>
            </w:r>
            <w:r w:rsidR="000C33F2" w:rsidRPr="00D61919">
              <w:rPr>
                <w:rFonts w:asciiTheme="minorBidi" w:hAnsiTheme="minorBidi" w:cstheme="minorBidi"/>
                <w:b/>
                <w:bCs/>
                <w:sz w:val="18"/>
                <w:szCs w:val="18"/>
              </w:rPr>
              <w:t>used in the manufacture of</w:t>
            </w:r>
            <w:r w:rsidR="000C33F2" w:rsidRPr="00D61919">
              <w:rPr>
                <w:rFonts w:asciiTheme="minorBidi" w:hAnsiTheme="minorBidi" w:cstheme="minorBidi"/>
                <w:sz w:val="18"/>
                <w:szCs w:val="18"/>
              </w:rPr>
              <w:t xml:space="preserve"> </w:t>
            </w:r>
            <w:r w:rsidR="000C33F2" w:rsidRPr="00D61919">
              <w:rPr>
                <w:rFonts w:asciiTheme="minorBidi" w:hAnsiTheme="minorBidi" w:cstheme="minorBidi"/>
                <w:b/>
                <w:bCs/>
                <w:sz w:val="18"/>
                <w:szCs w:val="18"/>
              </w:rPr>
              <w:t>RDX</w:t>
            </w:r>
            <w:r w:rsidR="000C33F2" w:rsidRPr="00D61919">
              <w:rPr>
                <w:rFonts w:asciiTheme="minorBidi" w:hAnsiTheme="minorBidi" w:cstheme="minorBidi"/>
                <w:b/>
                <w:bCs/>
                <w:sz w:val="18"/>
                <w:szCs w:val="18"/>
              </w:rPr>
              <w:fldChar w:fldCharType="begin"/>
            </w:r>
            <w:r w:rsidR="000C33F2" w:rsidRPr="00D61919">
              <w:rPr>
                <w:rFonts w:asciiTheme="minorBidi" w:hAnsiTheme="minorBidi" w:cstheme="minorBidi"/>
                <w:b/>
                <w:bCs/>
                <w:sz w:val="18"/>
                <w:szCs w:val="18"/>
              </w:rPr>
              <w:instrText xml:space="preserve"> XE "RDX" </w:instrText>
            </w:r>
            <w:r w:rsidR="000C33F2" w:rsidRPr="00D61919">
              <w:rPr>
                <w:rFonts w:asciiTheme="minorBidi" w:hAnsiTheme="minorBidi" w:cstheme="minorBidi"/>
                <w:b/>
                <w:bCs/>
                <w:sz w:val="18"/>
                <w:szCs w:val="18"/>
              </w:rPr>
              <w:fldChar w:fldCharType="end"/>
            </w:r>
            <w:r w:rsidR="000C33F2" w:rsidRPr="00D61919">
              <w:rPr>
                <w:rFonts w:asciiTheme="minorBidi" w:hAnsiTheme="minorBidi" w:cstheme="minorBidi"/>
                <w:sz w:val="18"/>
                <w:szCs w:val="18"/>
              </w:rPr>
              <w:t xml:space="preserve"> (hexamine plus 99% nitric acid), C-4, HMX and </w:t>
            </w:r>
            <w:r w:rsidR="000C33F2" w:rsidRPr="00D61919">
              <w:rPr>
                <w:rFonts w:asciiTheme="minorBidi" w:hAnsiTheme="minorBidi" w:cstheme="minorBidi"/>
                <w:b/>
                <w:bCs/>
                <w:sz w:val="18"/>
                <w:szCs w:val="18"/>
              </w:rPr>
              <w:t>HMTD</w:t>
            </w:r>
            <w:r w:rsidR="000C33F2" w:rsidRPr="00D61919">
              <w:rPr>
                <w:rFonts w:asciiTheme="minorBidi" w:hAnsiTheme="minorBidi" w:cstheme="minorBidi"/>
                <w:sz w:val="18"/>
                <w:szCs w:val="18"/>
              </w:rPr>
              <w:t xml:space="preserve">. </w:t>
            </w:r>
            <w:r w:rsidR="000C33F2" w:rsidRPr="00D61919">
              <w:rPr>
                <w:rFonts w:asciiTheme="minorBidi" w:hAnsiTheme="minorBidi" w:cstheme="minorBidi"/>
                <w:b/>
                <w:bCs/>
                <w:sz w:val="18"/>
                <w:szCs w:val="18"/>
              </w:rPr>
              <w:t>Must be controlled and viable substitutes pursued.</w:t>
            </w:r>
          </w:p>
        </w:tc>
      </w:tr>
      <w:tr w:rsidR="000C33F2" w:rsidRPr="00D61919" w14:paraId="016F14B6" w14:textId="77777777" w:rsidTr="00613E40">
        <w:trPr>
          <w:jc w:val="center"/>
        </w:trPr>
        <w:tc>
          <w:tcPr>
            <w:tcW w:w="1414" w:type="dxa"/>
          </w:tcPr>
          <w:p w14:paraId="72779749"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Hydrazine</w:t>
            </w:r>
          </w:p>
        </w:tc>
        <w:tc>
          <w:tcPr>
            <w:tcW w:w="835" w:type="dxa"/>
            <w:shd w:val="clear" w:color="auto" w:fill="FF0000"/>
          </w:tcPr>
          <w:p w14:paraId="70F3B098"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4FCAB8C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2F1F39A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5BF39E9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2C173E4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12BBF6B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4FF49FA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769E777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385A7609" w14:textId="1993B0F0" w:rsidR="000C33F2" w:rsidRPr="00D61919" w:rsidRDefault="00D463FC" w:rsidP="00613E40">
            <w:pPr>
              <w:widowControl w:val="0"/>
              <w:suppressAutoHyphens/>
              <w:spacing w:beforeLines="20" w:before="48" w:afterLines="20" w:after="48"/>
              <w:rPr>
                <w:rFonts w:asciiTheme="minorBidi" w:hAnsiTheme="minorBidi" w:cstheme="minorBidi"/>
                <w:sz w:val="18"/>
                <w:szCs w:val="18"/>
                <w:shd w:val="clear" w:color="auto" w:fill="FFFFFF"/>
              </w:rPr>
            </w:pPr>
            <w:r>
              <w:rPr>
                <w:rFonts w:asciiTheme="minorBidi" w:hAnsiTheme="minorBidi" w:cstheme="minorBidi"/>
                <w:sz w:val="18"/>
                <w:szCs w:val="18"/>
                <w:lang w:val="en-US"/>
              </w:rPr>
              <w:t xml:space="preserve">INDEPENDENT. </w:t>
            </w:r>
            <w:r w:rsidR="000C33F2" w:rsidRPr="00D61919">
              <w:rPr>
                <w:rFonts w:asciiTheme="minorBidi" w:hAnsiTheme="minorBidi" w:cstheme="minorBidi"/>
                <w:sz w:val="18"/>
                <w:szCs w:val="18"/>
                <w:lang w:val="en-US"/>
              </w:rPr>
              <w:t xml:space="preserve">hydrazine is used in various rocket fuels and to prepare the gas precursors used in airbags. </w:t>
            </w:r>
            <w:r w:rsidR="000C33F2" w:rsidRPr="00D61919">
              <w:rPr>
                <w:rFonts w:asciiTheme="minorBidi" w:hAnsiTheme="minorBidi" w:cstheme="minorBidi"/>
                <w:b/>
                <w:bCs/>
                <w:sz w:val="18"/>
                <w:szCs w:val="18"/>
                <w:lang w:val="en-US"/>
              </w:rPr>
              <w:t>With ammonium nitrate it can produce a liquid explosive of significant power. Must be controlled.</w:t>
            </w:r>
          </w:p>
        </w:tc>
      </w:tr>
      <w:tr w:rsidR="000C33F2" w:rsidRPr="00D61919" w14:paraId="79FA800D" w14:textId="77777777" w:rsidTr="00613E40">
        <w:trPr>
          <w:jc w:val="center"/>
        </w:trPr>
        <w:tc>
          <w:tcPr>
            <w:tcW w:w="1414" w:type="dxa"/>
          </w:tcPr>
          <w:p w14:paraId="1D7A2AA3"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Hydrochloric acid</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Hydrochloric acid</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72C2829C"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shd w:val="clear" w:color="auto" w:fill="FF0000"/>
          </w:tcPr>
          <w:p w14:paraId="2B19866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0D45287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312DD59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4667C77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165BF04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601CC72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4B10FF5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66202363" w14:textId="498823BB" w:rsidR="000C33F2" w:rsidRPr="00D61919" w:rsidRDefault="00A719BD" w:rsidP="00613E40">
            <w:pPr>
              <w:widowControl w:val="0"/>
              <w:tabs>
                <w:tab w:val="left" w:pos="1200"/>
              </w:tabs>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lang w:val="en-US"/>
              </w:rPr>
              <w:t>INDEPENDENT</w:t>
            </w:r>
            <w:r w:rsidR="009E4200" w:rsidRPr="00F03B59">
              <w:rPr>
                <w:rFonts w:asciiTheme="minorBidi" w:hAnsiTheme="minorBidi" w:cstheme="minorBidi"/>
                <w:b/>
                <w:bCs/>
                <w:sz w:val="18"/>
                <w:szCs w:val="18"/>
                <w:lang w:val="en-US"/>
              </w:rPr>
              <w:t>.</w:t>
            </w:r>
            <w:r w:rsidR="009E4200">
              <w:rPr>
                <w:rFonts w:asciiTheme="minorBidi" w:hAnsiTheme="minorBidi" w:cstheme="minorBidi"/>
                <w:sz w:val="18"/>
                <w:szCs w:val="18"/>
                <w:lang w:val="en-US"/>
              </w:rPr>
              <w:t xml:space="preserve"> </w:t>
            </w:r>
            <w:r w:rsidR="000C33F2" w:rsidRPr="00D61919">
              <w:rPr>
                <w:rFonts w:asciiTheme="minorBidi" w:hAnsiTheme="minorBidi" w:cstheme="minorBidi"/>
                <w:sz w:val="18"/>
                <w:szCs w:val="18"/>
                <w:lang w:val="en-US"/>
              </w:rPr>
              <w:t>Hydrochloric acid</w:t>
            </w:r>
            <w:r w:rsidR="000C33F2" w:rsidRPr="00D61919">
              <w:rPr>
                <w:rFonts w:asciiTheme="minorBidi" w:hAnsiTheme="minorBidi" w:cstheme="minorBidi"/>
                <w:sz w:val="18"/>
                <w:szCs w:val="18"/>
                <w:lang w:val="en-US"/>
              </w:rPr>
              <w:fldChar w:fldCharType="begin"/>
            </w:r>
            <w:r w:rsidR="000C33F2" w:rsidRPr="00D61919">
              <w:rPr>
                <w:rFonts w:asciiTheme="minorBidi" w:hAnsiTheme="minorBidi" w:cstheme="minorBidi"/>
                <w:sz w:val="18"/>
                <w:szCs w:val="18"/>
              </w:rPr>
              <w:instrText xml:space="preserve"> XE "</w:instrText>
            </w:r>
            <w:r w:rsidR="000C33F2" w:rsidRPr="00D61919">
              <w:rPr>
                <w:rFonts w:asciiTheme="minorBidi" w:hAnsiTheme="minorBidi" w:cstheme="minorBidi"/>
                <w:sz w:val="18"/>
                <w:szCs w:val="18"/>
                <w:shd w:val="clear" w:color="auto" w:fill="FFFFFF"/>
              </w:rPr>
              <w:instrText>Hydrochloric acid</w:instrText>
            </w:r>
            <w:r w:rsidR="000C33F2" w:rsidRPr="00D61919">
              <w:rPr>
                <w:rFonts w:asciiTheme="minorBidi" w:hAnsiTheme="minorBidi" w:cstheme="minorBidi"/>
                <w:sz w:val="18"/>
                <w:szCs w:val="18"/>
              </w:rPr>
              <w:instrText xml:space="preserve">" </w:instrText>
            </w:r>
            <w:r w:rsidR="000C33F2" w:rsidRPr="00D61919">
              <w:rPr>
                <w:rFonts w:asciiTheme="minorBidi" w:hAnsiTheme="minorBidi" w:cstheme="minorBidi"/>
                <w:sz w:val="18"/>
                <w:szCs w:val="18"/>
                <w:lang w:val="en-US"/>
              </w:rPr>
              <w:fldChar w:fldCharType="end"/>
            </w:r>
            <w:r w:rsidR="000C33F2" w:rsidRPr="00D61919">
              <w:rPr>
                <w:rFonts w:asciiTheme="minorBidi" w:hAnsiTheme="minorBidi" w:cstheme="minorBidi"/>
                <w:sz w:val="18"/>
                <w:szCs w:val="18"/>
                <w:lang w:val="en-US"/>
              </w:rPr>
              <w:t xml:space="preserve"> in the bracket of 35 – 38% w/w is commonly referred to as concentrated. It is </w:t>
            </w:r>
            <w:r w:rsidR="000C33F2" w:rsidRPr="00D61919">
              <w:rPr>
                <w:rFonts w:asciiTheme="minorBidi" w:hAnsiTheme="minorBidi" w:cstheme="minorBidi"/>
                <w:b/>
                <w:bCs/>
                <w:sz w:val="18"/>
                <w:szCs w:val="18"/>
                <w:lang w:val="en-US"/>
              </w:rPr>
              <w:t>so widely used it is extremely difficult to ban or substitute.</w:t>
            </w:r>
          </w:p>
        </w:tc>
      </w:tr>
      <w:tr w:rsidR="000C33F2" w:rsidRPr="00D61919" w14:paraId="02A43186" w14:textId="77777777" w:rsidTr="00613E40">
        <w:trPr>
          <w:jc w:val="center"/>
        </w:trPr>
        <w:tc>
          <w:tcPr>
            <w:tcW w:w="1414" w:type="dxa"/>
          </w:tcPr>
          <w:p w14:paraId="1A0F72ED"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Hydrogen peroxide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Hydrogen peroxide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5DB8BFD8"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tcPr>
          <w:p w14:paraId="13A4A1D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tcPr>
          <w:p w14:paraId="2DE10C1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tcPr>
          <w:p w14:paraId="2D9ACD6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tcPr>
          <w:p w14:paraId="26C63DC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05" w:type="dxa"/>
          </w:tcPr>
          <w:p w14:paraId="1E3D144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tcPr>
          <w:p w14:paraId="28407E0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tcPr>
          <w:p w14:paraId="4D2EB06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13321033" w14:textId="6890987B" w:rsidR="000C33F2" w:rsidRPr="00D61919" w:rsidRDefault="00A719BD" w:rsidP="00613E40">
            <w:pPr>
              <w:widowControl w:val="0"/>
              <w:suppressAutoHyphens/>
              <w:spacing w:beforeLines="20" w:before="48" w:afterLines="20" w:after="48"/>
              <w:rPr>
                <w:rFonts w:asciiTheme="minorBidi" w:hAnsiTheme="minorBidi" w:cstheme="minorBidi"/>
                <w:sz w:val="18"/>
                <w:szCs w:val="18"/>
                <w:shd w:val="clear" w:color="auto" w:fill="FFFFFF"/>
              </w:rPr>
            </w:pPr>
            <w:r>
              <w:rPr>
                <w:rFonts w:asciiTheme="minorBidi" w:hAnsiTheme="minorBidi" w:cstheme="minorBidi"/>
                <w:sz w:val="18"/>
                <w:szCs w:val="18"/>
              </w:rPr>
              <w:t xml:space="preserve">INDEPENDENT. </w:t>
            </w:r>
            <w:r w:rsidR="000C33F2" w:rsidRPr="00D61919">
              <w:rPr>
                <w:rFonts w:asciiTheme="minorBidi" w:hAnsiTheme="minorBidi" w:cstheme="minorBidi"/>
                <w:sz w:val="18"/>
                <w:szCs w:val="18"/>
              </w:rPr>
              <w:t xml:space="preserve">Used principally in bleaching applications or as rocket mono-propellants and oxidizers in the aerospace industry. </w:t>
            </w:r>
            <w:r w:rsidR="000C33F2" w:rsidRPr="00D61919">
              <w:rPr>
                <w:rFonts w:asciiTheme="minorBidi" w:hAnsiTheme="minorBidi" w:cstheme="minorBidi"/>
                <w:b/>
                <w:bCs/>
                <w:sz w:val="18"/>
                <w:szCs w:val="18"/>
              </w:rPr>
              <w:t>Can form OPE and HPOM compositions</w:t>
            </w:r>
            <w:r w:rsidR="000C33F2" w:rsidRPr="00D61919">
              <w:rPr>
                <w:rFonts w:asciiTheme="minorBidi" w:hAnsiTheme="minorBidi" w:cstheme="minorBidi"/>
                <w:sz w:val="18"/>
                <w:szCs w:val="18"/>
              </w:rPr>
              <w:t xml:space="preserve">. </w:t>
            </w:r>
            <w:r w:rsidR="000C33F2" w:rsidRPr="00D61919">
              <w:rPr>
                <w:rFonts w:asciiTheme="minorBidi" w:hAnsiTheme="minorBidi" w:cstheme="minorBidi"/>
                <w:b/>
                <w:bCs/>
                <w:sz w:val="18"/>
                <w:szCs w:val="18"/>
                <w:shd w:val="clear" w:color="auto" w:fill="FFFFFF"/>
              </w:rPr>
              <w:t>Upper limit concentrations vary between 12 and 65% w/w. Perpetrator has already overcome concentration issues so OPE/HPOM will endure</w:t>
            </w:r>
            <w:r w:rsidR="000C33F2" w:rsidRPr="00D61919">
              <w:rPr>
                <w:rFonts w:asciiTheme="minorBidi" w:hAnsiTheme="minorBidi" w:cstheme="minorBidi"/>
                <w:sz w:val="18"/>
                <w:szCs w:val="18"/>
                <w:shd w:val="clear" w:color="auto" w:fill="FFFFFF"/>
              </w:rPr>
              <w:t>. Pushing the concentration limit as low as practically possible is the key, or finding alternative substitute.</w:t>
            </w:r>
          </w:p>
        </w:tc>
      </w:tr>
      <w:tr w:rsidR="000C33F2" w:rsidRPr="00D61919" w14:paraId="660E2F84" w14:textId="77777777" w:rsidTr="00613E40">
        <w:trPr>
          <w:jc w:val="center"/>
        </w:trPr>
        <w:tc>
          <w:tcPr>
            <w:tcW w:w="1414" w:type="dxa"/>
          </w:tcPr>
          <w:p w14:paraId="700C8F9C"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Magnalium</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Magnalium</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r w:rsidRPr="00D61919">
              <w:rPr>
                <w:rFonts w:asciiTheme="minorBidi" w:hAnsiTheme="minorBidi" w:cstheme="minorBidi"/>
                <w:sz w:val="18"/>
                <w:szCs w:val="18"/>
                <w:shd w:val="clear" w:color="auto" w:fill="FFFFFF"/>
              </w:rPr>
              <w:t xml:space="preserve"> powder</w:t>
            </w:r>
          </w:p>
        </w:tc>
        <w:tc>
          <w:tcPr>
            <w:tcW w:w="835" w:type="dxa"/>
          </w:tcPr>
          <w:p w14:paraId="2CEE3AC7"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w:t>
            </w:r>
          </w:p>
        </w:tc>
        <w:tc>
          <w:tcPr>
            <w:tcW w:w="872" w:type="dxa"/>
            <w:shd w:val="clear" w:color="auto" w:fill="FF0000"/>
          </w:tcPr>
          <w:p w14:paraId="4A51AC7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auto"/>
          </w:tcPr>
          <w:p w14:paraId="3A518E8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FF0000"/>
          </w:tcPr>
          <w:p w14:paraId="65D6515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69FC926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1989AB6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5180448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auto"/>
          </w:tcPr>
          <w:p w14:paraId="40D3151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7CDDDA57" w14:textId="58473F65" w:rsidR="000C33F2" w:rsidRPr="00D61919" w:rsidRDefault="004C018C"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Similar to Al</w:t>
            </w:r>
          </w:p>
        </w:tc>
      </w:tr>
      <w:tr w:rsidR="000C33F2" w:rsidRPr="00D61919" w14:paraId="6E7CD32A" w14:textId="77777777" w:rsidTr="00613E40">
        <w:trPr>
          <w:jc w:val="center"/>
        </w:trPr>
        <w:tc>
          <w:tcPr>
            <w:tcW w:w="1414" w:type="dxa"/>
          </w:tcPr>
          <w:p w14:paraId="4941DB28"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Magnesium</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Magnesium</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r w:rsidRPr="00D61919">
              <w:rPr>
                <w:rFonts w:asciiTheme="minorBidi" w:hAnsiTheme="minorBidi" w:cstheme="minorBidi"/>
                <w:sz w:val="18"/>
                <w:szCs w:val="18"/>
                <w:shd w:val="clear" w:color="auto" w:fill="FFFFFF"/>
              </w:rPr>
              <w:t xml:space="preserve"> powder</w:t>
            </w:r>
          </w:p>
        </w:tc>
        <w:tc>
          <w:tcPr>
            <w:tcW w:w="835" w:type="dxa"/>
          </w:tcPr>
          <w:p w14:paraId="7E815F33"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w:t>
            </w:r>
          </w:p>
        </w:tc>
        <w:tc>
          <w:tcPr>
            <w:tcW w:w="872" w:type="dxa"/>
          </w:tcPr>
          <w:p w14:paraId="442E274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shd w:val="clear" w:color="auto" w:fill="auto"/>
          </w:tcPr>
          <w:p w14:paraId="39A5C37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FF0000"/>
          </w:tcPr>
          <w:p w14:paraId="2748323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17BBA2E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14663F5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3199570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auto"/>
          </w:tcPr>
          <w:p w14:paraId="62AD9B7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3932D75D" w14:textId="05C3D4BE" w:rsidR="000C33F2" w:rsidRPr="00D61919" w:rsidRDefault="004C018C"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Similar to Al</w:t>
            </w:r>
          </w:p>
        </w:tc>
      </w:tr>
      <w:tr w:rsidR="000C33F2" w:rsidRPr="00D61919" w14:paraId="7D4A72F5" w14:textId="77777777" w:rsidTr="00613E40">
        <w:trPr>
          <w:jc w:val="center"/>
        </w:trPr>
        <w:tc>
          <w:tcPr>
            <w:tcW w:w="1414" w:type="dxa"/>
          </w:tcPr>
          <w:p w14:paraId="45BDDDEE" w14:textId="5AD2E172" w:rsidR="000C33F2" w:rsidRPr="00D61919" w:rsidRDefault="00363D3F"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Magnesium</w:t>
            </w:r>
            <w:r w:rsidR="000C33F2" w:rsidRPr="00D61919">
              <w:rPr>
                <w:rFonts w:asciiTheme="minorBidi" w:hAnsiTheme="minorBidi" w:cstheme="minorBidi"/>
                <w:sz w:val="18"/>
                <w:szCs w:val="18"/>
                <w:shd w:val="clear" w:color="auto" w:fill="FFFFFF"/>
              </w:rPr>
              <w:t xml:space="preserve"> nitrate hexahydrate</w:t>
            </w:r>
          </w:p>
        </w:tc>
        <w:tc>
          <w:tcPr>
            <w:tcW w:w="835" w:type="dxa"/>
            <w:shd w:val="clear" w:color="auto" w:fill="FF0000"/>
          </w:tcPr>
          <w:p w14:paraId="1FF7CE0D"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00A8935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auto"/>
          </w:tcPr>
          <w:p w14:paraId="5E29BA3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FF0000"/>
          </w:tcPr>
          <w:p w14:paraId="01DA882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37A55AB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5D95FA9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5DBA869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auto"/>
          </w:tcPr>
          <w:p w14:paraId="57C9F04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791387B7" w14:textId="0EE9F449" w:rsidR="000C33F2" w:rsidRPr="00D61919" w:rsidRDefault="00F13C13" w:rsidP="00613E40">
            <w:pPr>
              <w:widowControl w:val="0"/>
              <w:suppressAutoHyphens/>
              <w:spacing w:beforeLines="20" w:before="48" w:afterLines="20" w:after="48"/>
              <w:rPr>
                <w:rFonts w:asciiTheme="minorBidi" w:hAnsiTheme="minorBidi" w:cstheme="minorBidi"/>
                <w:sz w:val="18"/>
                <w:szCs w:val="18"/>
                <w:shd w:val="clear" w:color="auto" w:fill="FFFFFF"/>
              </w:rPr>
            </w:pPr>
            <w:r>
              <w:rPr>
                <w:rFonts w:asciiTheme="minorBidi" w:hAnsiTheme="minorBidi" w:cstheme="minorBidi"/>
                <w:sz w:val="18"/>
                <w:szCs w:val="18"/>
                <w:shd w:val="clear" w:color="auto" w:fill="FFFFFF"/>
              </w:rPr>
              <w:t xml:space="preserve">DEPENDENT. </w:t>
            </w:r>
            <w:r w:rsidR="000C33F2" w:rsidRPr="00D61919">
              <w:rPr>
                <w:rFonts w:asciiTheme="minorBidi" w:hAnsiTheme="minorBidi" w:cstheme="minorBidi"/>
                <w:sz w:val="18"/>
                <w:szCs w:val="18"/>
                <w:shd w:val="clear" w:color="auto" w:fill="FFFFFF"/>
              </w:rPr>
              <w:t xml:space="preserve">Used to produce concentrated </w:t>
            </w:r>
            <w:r w:rsidR="00A542F4" w:rsidRPr="00D61919">
              <w:rPr>
                <w:rFonts w:asciiTheme="minorBidi" w:hAnsiTheme="minorBidi" w:cstheme="minorBidi"/>
                <w:sz w:val="18"/>
                <w:szCs w:val="18"/>
                <w:shd w:val="clear" w:color="auto" w:fill="FFFFFF"/>
              </w:rPr>
              <w:t>nitric</w:t>
            </w:r>
            <w:r w:rsidR="000C33F2" w:rsidRPr="00D61919">
              <w:rPr>
                <w:rFonts w:asciiTheme="minorBidi" w:hAnsiTheme="minorBidi" w:cstheme="minorBidi"/>
                <w:sz w:val="18"/>
                <w:szCs w:val="18"/>
                <w:shd w:val="clear" w:color="auto" w:fill="FFFFFF"/>
              </w:rPr>
              <w:t xml:space="preserve"> acid, essential in the nitration process for several HME compositions. Given is ability, it </w:t>
            </w:r>
            <w:r w:rsidR="000C33F2" w:rsidRPr="00D61919">
              <w:rPr>
                <w:rFonts w:asciiTheme="minorBidi" w:hAnsiTheme="minorBidi" w:cstheme="minorBidi"/>
                <w:b/>
                <w:bCs/>
                <w:sz w:val="18"/>
                <w:szCs w:val="18"/>
                <w:shd w:val="clear" w:color="auto" w:fill="FFFFFF"/>
              </w:rPr>
              <w:t>should be more broadly controlled.</w:t>
            </w:r>
          </w:p>
        </w:tc>
      </w:tr>
      <w:tr w:rsidR="000C33F2" w:rsidRPr="00D61919" w14:paraId="30BCF649" w14:textId="77777777" w:rsidTr="00613E40">
        <w:trPr>
          <w:jc w:val="center"/>
        </w:trPr>
        <w:tc>
          <w:tcPr>
            <w:tcW w:w="1414" w:type="dxa"/>
          </w:tcPr>
          <w:p w14:paraId="2C292E65"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Methyl Ethyl Ketone</w:t>
            </w:r>
          </w:p>
        </w:tc>
        <w:tc>
          <w:tcPr>
            <w:tcW w:w="835" w:type="dxa"/>
            <w:shd w:val="clear" w:color="auto" w:fill="FF0000"/>
          </w:tcPr>
          <w:p w14:paraId="42E5A93D"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7F9A6D1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6258D73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05451F3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47CA55D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384C1E6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5B37349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6FE8DF7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53D1BFEE" w14:textId="7A310D3E" w:rsidR="000C33F2" w:rsidRPr="00D61919" w:rsidRDefault="002529CC" w:rsidP="00613E40">
            <w:pPr>
              <w:widowControl w:val="0"/>
              <w:suppressAutoHyphens/>
              <w:spacing w:beforeLines="20" w:before="48" w:afterLines="20" w:after="48"/>
              <w:rPr>
                <w:rFonts w:asciiTheme="minorBidi" w:hAnsiTheme="minorBidi" w:cstheme="minorBidi"/>
                <w:sz w:val="18"/>
                <w:szCs w:val="18"/>
                <w:shd w:val="clear" w:color="auto" w:fill="FFFFFF"/>
              </w:rPr>
            </w:pPr>
            <w:r w:rsidRPr="002529CC">
              <w:rPr>
                <w:rFonts w:asciiTheme="minorBidi" w:hAnsiTheme="minorBidi" w:cstheme="minorBidi"/>
                <w:sz w:val="18"/>
                <w:szCs w:val="18"/>
                <w:shd w:val="clear" w:color="auto" w:fill="FFFFFF"/>
              </w:rPr>
              <w:t>DEPENDENT.</w:t>
            </w:r>
            <w:r>
              <w:rPr>
                <w:rFonts w:asciiTheme="minorBidi" w:hAnsiTheme="minorBidi" w:cstheme="minorBidi"/>
                <w:b/>
                <w:bCs/>
                <w:sz w:val="18"/>
                <w:szCs w:val="18"/>
                <w:shd w:val="clear" w:color="auto" w:fill="FFFFFF"/>
              </w:rPr>
              <w:t xml:space="preserve"> </w:t>
            </w:r>
            <w:r w:rsidR="000C33F2" w:rsidRPr="00D61919">
              <w:rPr>
                <w:rFonts w:asciiTheme="minorBidi" w:hAnsiTheme="minorBidi" w:cstheme="minorBidi"/>
                <w:b/>
                <w:bCs/>
                <w:sz w:val="18"/>
                <w:szCs w:val="18"/>
                <w:shd w:val="clear" w:color="auto" w:fill="FFFFFF"/>
              </w:rPr>
              <w:t xml:space="preserve">Used as a precursor with hydrogen peroxide and </w:t>
            </w:r>
            <w:r w:rsidR="00A542F4" w:rsidRPr="00D61919">
              <w:rPr>
                <w:rFonts w:asciiTheme="minorBidi" w:hAnsiTheme="minorBidi" w:cstheme="minorBidi"/>
                <w:b/>
                <w:bCs/>
                <w:sz w:val="18"/>
                <w:szCs w:val="18"/>
                <w:shd w:val="clear" w:color="auto" w:fill="FFFFFF"/>
              </w:rPr>
              <w:t>nitric</w:t>
            </w:r>
            <w:r w:rsidR="000C33F2" w:rsidRPr="00D61919">
              <w:rPr>
                <w:rFonts w:asciiTheme="minorBidi" w:hAnsiTheme="minorBidi" w:cstheme="minorBidi"/>
                <w:b/>
                <w:bCs/>
                <w:sz w:val="18"/>
                <w:szCs w:val="18"/>
                <w:shd w:val="clear" w:color="auto" w:fill="FFFFFF"/>
              </w:rPr>
              <w:t xml:space="preserve"> acid to form MEKP, an OPE</w:t>
            </w:r>
            <w:r w:rsidR="000C33F2" w:rsidRPr="00D61919">
              <w:rPr>
                <w:rFonts w:asciiTheme="minorBidi" w:hAnsiTheme="minorBidi" w:cstheme="minorBidi"/>
                <w:sz w:val="18"/>
                <w:szCs w:val="18"/>
                <w:shd w:val="clear" w:color="auto" w:fill="FFFFFF"/>
              </w:rPr>
              <w:t xml:space="preserve">. </w:t>
            </w:r>
            <w:r w:rsidR="000C33F2" w:rsidRPr="00D61919">
              <w:rPr>
                <w:rFonts w:asciiTheme="minorBidi" w:hAnsiTheme="minorBidi" w:cstheme="minorBidi"/>
                <w:b/>
                <w:bCs/>
                <w:sz w:val="18"/>
                <w:szCs w:val="18"/>
                <w:shd w:val="clear" w:color="auto" w:fill="FFFFFF"/>
              </w:rPr>
              <w:t>For use in detonators so must be controlled in retail or alternative substitutes found.</w:t>
            </w:r>
          </w:p>
        </w:tc>
      </w:tr>
      <w:tr w:rsidR="000C33F2" w:rsidRPr="00D61919" w14:paraId="5021AFEF" w14:textId="77777777" w:rsidTr="00613E40">
        <w:trPr>
          <w:jc w:val="center"/>
        </w:trPr>
        <w:tc>
          <w:tcPr>
            <w:tcW w:w="1414" w:type="dxa"/>
          </w:tcPr>
          <w:p w14:paraId="5C412CC7"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Nitric acid</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Nitric acid</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4B5FBB77"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tcPr>
          <w:p w14:paraId="32A790A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tcPr>
          <w:p w14:paraId="6165615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tcPr>
          <w:p w14:paraId="0954E89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tcPr>
          <w:p w14:paraId="196B4DA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05" w:type="dxa"/>
          </w:tcPr>
          <w:p w14:paraId="448F025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shd w:val="clear" w:color="auto" w:fill="FF0000"/>
          </w:tcPr>
          <w:p w14:paraId="3D59BB6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tcPr>
          <w:p w14:paraId="3677BC5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2A81C9A6" w14:textId="0DCBF968" w:rsidR="000C33F2" w:rsidRPr="00D61919" w:rsidRDefault="002529CC"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sidRPr="002529CC">
              <w:rPr>
                <w:rFonts w:asciiTheme="minorBidi" w:hAnsiTheme="minorBidi" w:cstheme="minorBidi"/>
                <w:sz w:val="18"/>
                <w:szCs w:val="18"/>
                <w:shd w:val="clear" w:color="auto" w:fill="FFFFFF"/>
              </w:rPr>
              <w:t xml:space="preserve"> </w:t>
            </w:r>
            <w:r w:rsidR="000C33F2" w:rsidRPr="00D61919">
              <w:rPr>
                <w:rFonts w:asciiTheme="minorBidi" w:hAnsiTheme="minorBidi" w:cstheme="minorBidi"/>
                <w:b/>
                <w:bCs/>
                <w:sz w:val="18"/>
                <w:szCs w:val="18"/>
                <w:shd w:val="clear" w:color="auto" w:fill="FFFFFF"/>
              </w:rPr>
              <w:t>Upper limit concentrations vary</w:t>
            </w:r>
            <w:r w:rsidR="000C33F2" w:rsidRPr="00D61919">
              <w:rPr>
                <w:rFonts w:asciiTheme="minorBidi" w:hAnsiTheme="minorBidi" w:cstheme="minorBidi"/>
                <w:sz w:val="18"/>
                <w:szCs w:val="18"/>
                <w:shd w:val="clear" w:color="auto" w:fill="FFFFFF"/>
              </w:rPr>
              <w:t>. This is odd given that concentrated nitric acid is the proponent of nitration reaction in precursor modification.</w:t>
            </w:r>
          </w:p>
        </w:tc>
      </w:tr>
      <w:tr w:rsidR="000C33F2" w:rsidRPr="00D61919" w14:paraId="7BA0A74A" w14:textId="77777777" w:rsidTr="00613E40">
        <w:trPr>
          <w:jc w:val="center"/>
        </w:trPr>
        <w:tc>
          <w:tcPr>
            <w:tcW w:w="1414" w:type="dxa"/>
          </w:tcPr>
          <w:p w14:paraId="37673A5E"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Nitrobenzene</w:t>
            </w:r>
          </w:p>
        </w:tc>
        <w:tc>
          <w:tcPr>
            <w:tcW w:w="835" w:type="dxa"/>
            <w:shd w:val="clear" w:color="auto" w:fill="FF0000"/>
          </w:tcPr>
          <w:p w14:paraId="0E36FA20"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6E26462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4D5E770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3C08084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1B31638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50C3270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69BDF9B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38227D3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1E2B3BC5" w14:textId="3B8C4CE1" w:rsidR="000C33F2" w:rsidRPr="00D61919" w:rsidRDefault="007660E9"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rPr>
              <w:t>INDEPENDENT.</w:t>
            </w:r>
            <w:r>
              <w:rPr>
                <w:rFonts w:asciiTheme="minorBidi" w:hAnsiTheme="minorBidi" w:cstheme="minorBidi"/>
                <w:sz w:val="18"/>
                <w:szCs w:val="18"/>
              </w:rPr>
              <w:t xml:space="preserve"> N</w:t>
            </w:r>
            <w:r w:rsidR="000C33F2" w:rsidRPr="00D61919">
              <w:rPr>
                <w:rFonts w:asciiTheme="minorBidi" w:hAnsiTheme="minorBidi" w:cstheme="minorBidi"/>
                <w:sz w:val="18"/>
                <w:szCs w:val="18"/>
              </w:rPr>
              <w:t xml:space="preserve">itrobenzene is a semi-explosive liquid, being explodable by detonator, but limited in performance by a huge oxygen deficit. </w:t>
            </w:r>
            <w:r w:rsidR="000C33F2" w:rsidRPr="00D61919">
              <w:rPr>
                <w:rFonts w:asciiTheme="minorBidi" w:hAnsiTheme="minorBidi" w:cstheme="minorBidi"/>
                <w:b/>
                <w:bCs/>
                <w:sz w:val="18"/>
                <w:szCs w:val="18"/>
              </w:rPr>
              <w:t>Extremely potent when mixed with ammonium nitrate. Must be controlled</w:t>
            </w:r>
            <w:r w:rsidR="000C33F2" w:rsidRPr="00D61919">
              <w:rPr>
                <w:rFonts w:asciiTheme="minorBidi" w:hAnsiTheme="minorBidi" w:cstheme="minorBidi"/>
                <w:sz w:val="18"/>
                <w:szCs w:val="18"/>
              </w:rPr>
              <w:t>.</w:t>
            </w:r>
          </w:p>
        </w:tc>
      </w:tr>
      <w:tr w:rsidR="000C33F2" w:rsidRPr="00D61919" w14:paraId="3BD73BEB" w14:textId="77777777" w:rsidTr="00613E40">
        <w:trPr>
          <w:jc w:val="center"/>
        </w:trPr>
        <w:tc>
          <w:tcPr>
            <w:tcW w:w="1414" w:type="dxa"/>
          </w:tcPr>
          <w:p w14:paraId="5D3EC0F6"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Nitromethane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Nitromethane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4B7D799B"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tcPr>
          <w:p w14:paraId="27AEF9C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tcPr>
          <w:p w14:paraId="7EB182F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tcPr>
          <w:p w14:paraId="7AFAFE1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tcPr>
          <w:p w14:paraId="09F3DFC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05" w:type="dxa"/>
          </w:tcPr>
          <w:p w14:paraId="6BDC9A2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shd w:val="clear" w:color="auto" w:fill="FF0000"/>
          </w:tcPr>
          <w:p w14:paraId="0912A13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tcPr>
          <w:p w14:paraId="2AC0575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2FE33E3B" w14:textId="5C0D1C3F" w:rsidR="000C33F2" w:rsidRPr="00D61919" w:rsidRDefault="007660E9"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color w:val="222222"/>
                <w:sz w:val="18"/>
                <w:szCs w:val="18"/>
                <w:shd w:val="clear" w:color="auto" w:fill="FFFFFF"/>
              </w:rPr>
              <w:t>INDEPENDENT.</w:t>
            </w:r>
            <w:r w:rsidRPr="007660E9">
              <w:rPr>
                <w:rFonts w:asciiTheme="minorBidi" w:hAnsiTheme="minorBidi" w:cstheme="minorBidi"/>
                <w:color w:val="222222"/>
                <w:sz w:val="18"/>
                <w:szCs w:val="18"/>
                <w:shd w:val="clear" w:color="auto" w:fill="FFFFFF"/>
              </w:rPr>
              <w:t xml:space="preserve"> </w:t>
            </w:r>
            <w:r w:rsidR="000C33F2" w:rsidRPr="00D61919">
              <w:rPr>
                <w:rFonts w:asciiTheme="minorBidi" w:hAnsiTheme="minorBidi" w:cstheme="minorBidi"/>
                <w:b/>
                <w:bCs/>
                <w:color w:val="222222"/>
                <w:sz w:val="18"/>
                <w:szCs w:val="18"/>
                <w:shd w:val="clear" w:color="auto" w:fill="FFFFFF"/>
              </w:rPr>
              <w:t>commonly used as a solvent</w:t>
            </w:r>
            <w:r w:rsidR="000C33F2" w:rsidRPr="00D61919">
              <w:rPr>
                <w:rFonts w:asciiTheme="minorBidi" w:hAnsiTheme="minorBidi" w:cstheme="minorBidi"/>
                <w:color w:val="222222"/>
                <w:sz w:val="18"/>
                <w:szCs w:val="18"/>
                <w:shd w:val="clear" w:color="auto" w:fill="FFFFFF"/>
              </w:rPr>
              <w:t xml:space="preserve"> in a variety of industrial applications such as dry cleaning, the manufacture of pharmaceuticals, pesticides, explosives, fibres, and coatings. </w:t>
            </w:r>
            <w:r w:rsidR="000C33F2" w:rsidRPr="00D61919">
              <w:rPr>
                <w:rFonts w:asciiTheme="minorBidi" w:hAnsiTheme="minorBidi" w:cstheme="minorBidi"/>
                <w:sz w:val="18"/>
                <w:szCs w:val="18"/>
                <w:shd w:val="clear" w:color="auto" w:fill="FFFFFF"/>
              </w:rPr>
              <w:t xml:space="preserve">Again, </w:t>
            </w:r>
            <w:r w:rsidR="000C33F2" w:rsidRPr="00D61919">
              <w:rPr>
                <w:rFonts w:asciiTheme="minorBidi" w:hAnsiTheme="minorBidi" w:cstheme="minorBidi"/>
                <w:b/>
                <w:bCs/>
                <w:sz w:val="18"/>
                <w:szCs w:val="18"/>
                <w:shd w:val="clear" w:color="auto" w:fill="FFFFFF"/>
              </w:rPr>
              <w:t>the upper limit concentration varies and needs to be standardized</w:t>
            </w:r>
            <w:r w:rsidR="000C33F2" w:rsidRPr="00D61919">
              <w:rPr>
                <w:rFonts w:asciiTheme="minorBidi" w:hAnsiTheme="minorBidi" w:cstheme="minorBidi"/>
                <w:sz w:val="18"/>
                <w:szCs w:val="18"/>
                <w:shd w:val="clear" w:color="auto" w:fill="FFFFFF"/>
              </w:rPr>
              <w:t xml:space="preserve">. </w:t>
            </w:r>
          </w:p>
        </w:tc>
      </w:tr>
      <w:tr w:rsidR="000C33F2" w:rsidRPr="00D61919" w14:paraId="7B90D423" w14:textId="77777777" w:rsidTr="00613E40">
        <w:trPr>
          <w:jc w:val="center"/>
        </w:trPr>
        <w:tc>
          <w:tcPr>
            <w:tcW w:w="1414" w:type="dxa"/>
          </w:tcPr>
          <w:p w14:paraId="4B228215"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Pentaerythritol</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Pentaerythritol</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05E5460F"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w:t>
            </w:r>
          </w:p>
        </w:tc>
        <w:tc>
          <w:tcPr>
            <w:tcW w:w="872" w:type="dxa"/>
            <w:shd w:val="clear" w:color="auto" w:fill="FF0000"/>
          </w:tcPr>
          <w:p w14:paraId="47BD6C8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48F9C1B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3089BD0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2F24D7A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3372316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3EDD3EE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48C3675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0B5FF6EF" w14:textId="39C5B349" w:rsidR="000C33F2" w:rsidRPr="00D61919" w:rsidRDefault="007660E9" w:rsidP="00613E40">
            <w:pPr>
              <w:widowControl w:val="0"/>
              <w:suppressAutoHyphens/>
              <w:spacing w:beforeLines="20" w:before="48" w:afterLines="20" w:after="48"/>
              <w:rPr>
                <w:rFonts w:asciiTheme="minorBidi" w:hAnsiTheme="minorBidi" w:cstheme="minorBidi"/>
                <w:sz w:val="18"/>
                <w:szCs w:val="18"/>
                <w:shd w:val="clear" w:color="auto" w:fill="FFFFFF"/>
              </w:rPr>
            </w:pPr>
            <w:r w:rsidRPr="007660E9">
              <w:rPr>
                <w:rFonts w:asciiTheme="minorBidi" w:hAnsiTheme="minorBidi" w:cstheme="minorBidi"/>
                <w:sz w:val="18"/>
                <w:szCs w:val="18"/>
                <w:shd w:val="clear" w:color="auto" w:fill="FFFFFF"/>
              </w:rPr>
              <w:t xml:space="preserve">DEPENDENT. </w:t>
            </w:r>
            <w:r w:rsidR="000C33F2" w:rsidRPr="00D61919">
              <w:rPr>
                <w:rFonts w:asciiTheme="minorBidi" w:hAnsiTheme="minorBidi" w:cstheme="minorBidi"/>
                <w:b/>
                <w:bCs/>
                <w:sz w:val="18"/>
                <w:szCs w:val="18"/>
                <w:shd w:val="clear" w:color="auto" w:fill="FFFFFF"/>
              </w:rPr>
              <w:t>The precursor for PETN</w:t>
            </w:r>
            <w:r w:rsidR="000C33F2" w:rsidRPr="00D61919">
              <w:rPr>
                <w:rFonts w:asciiTheme="minorBidi" w:hAnsiTheme="minorBidi" w:cstheme="minorBidi"/>
                <w:sz w:val="18"/>
                <w:szCs w:val="18"/>
                <w:shd w:val="clear" w:color="auto" w:fill="FFFFFF"/>
              </w:rPr>
              <w:t xml:space="preserve"> explosive when nitrated. </w:t>
            </w:r>
            <w:r w:rsidR="000C33F2" w:rsidRPr="00D61919">
              <w:rPr>
                <w:rFonts w:asciiTheme="minorBidi" w:hAnsiTheme="minorBidi" w:cstheme="minorBidi"/>
                <w:b/>
                <w:bCs/>
                <w:sz w:val="18"/>
                <w:szCs w:val="18"/>
                <w:shd w:val="clear" w:color="auto" w:fill="FFFFFF"/>
              </w:rPr>
              <w:t>Must be controlled.</w:t>
            </w:r>
          </w:p>
        </w:tc>
      </w:tr>
      <w:tr w:rsidR="000C33F2" w:rsidRPr="00D61919" w14:paraId="0AA71BC6" w14:textId="77777777" w:rsidTr="00613E40">
        <w:trPr>
          <w:jc w:val="center"/>
        </w:trPr>
        <w:tc>
          <w:tcPr>
            <w:tcW w:w="1414" w:type="dxa"/>
          </w:tcPr>
          <w:p w14:paraId="7E272E15"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Perchloric acid</w:t>
            </w:r>
          </w:p>
        </w:tc>
        <w:tc>
          <w:tcPr>
            <w:tcW w:w="835" w:type="dxa"/>
            <w:shd w:val="clear" w:color="auto" w:fill="FF0000"/>
          </w:tcPr>
          <w:p w14:paraId="401FE712"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22F078B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7E54539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auto"/>
          </w:tcPr>
          <w:p w14:paraId="0417571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shd w:val="clear" w:color="auto" w:fill="FF0000"/>
          </w:tcPr>
          <w:p w14:paraId="0E73FC3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129FD06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auto"/>
          </w:tcPr>
          <w:p w14:paraId="180AD40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shd w:val="clear" w:color="auto" w:fill="FF0000"/>
          </w:tcPr>
          <w:p w14:paraId="727453B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73BBE758" w14:textId="38908A5B" w:rsidR="000C33F2" w:rsidRPr="00D61919" w:rsidRDefault="007660E9"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lang w:val="en-US"/>
              </w:rPr>
              <w:t>INDEPENDENT.</w:t>
            </w:r>
            <w:r>
              <w:rPr>
                <w:rFonts w:asciiTheme="minorBidi" w:hAnsiTheme="minorBidi" w:cstheme="minorBidi"/>
                <w:sz w:val="18"/>
                <w:szCs w:val="18"/>
                <w:lang w:val="en-US"/>
              </w:rPr>
              <w:t xml:space="preserve"> </w:t>
            </w:r>
            <w:r w:rsidR="000C33F2" w:rsidRPr="00D61919">
              <w:rPr>
                <w:rFonts w:asciiTheme="minorBidi" w:hAnsiTheme="minorBidi" w:cstheme="minorBidi"/>
                <w:sz w:val="18"/>
                <w:szCs w:val="18"/>
                <w:lang w:val="en-US"/>
              </w:rPr>
              <w:t xml:space="preserve">Perchloric acid is usually sold in an aqueous solution where concentrated perchloric acid refers to concentrations of 70% by weight or more. </w:t>
            </w:r>
            <w:r w:rsidR="000C33F2" w:rsidRPr="00D61919">
              <w:rPr>
                <w:rFonts w:asciiTheme="minorBidi" w:hAnsiTheme="minorBidi" w:cstheme="minorBidi"/>
                <w:b/>
                <w:bCs/>
                <w:sz w:val="18"/>
                <w:szCs w:val="18"/>
                <w:lang w:val="en-US"/>
              </w:rPr>
              <w:t>It is used almost exclusively in the manufacture of perchlorate explosives. Must be controlled.</w:t>
            </w:r>
            <w:r w:rsidR="000C33F2" w:rsidRPr="00D61919">
              <w:rPr>
                <w:rFonts w:asciiTheme="minorBidi" w:hAnsiTheme="minorBidi" w:cstheme="minorBidi"/>
                <w:sz w:val="18"/>
                <w:szCs w:val="18"/>
                <w:lang w:val="en-US"/>
              </w:rPr>
              <w:t xml:space="preserve"> </w:t>
            </w:r>
          </w:p>
        </w:tc>
      </w:tr>
      <w:tr w:rsidR="000C33F2" w:rsidRPr="00D61919" w14:paraId="79AE081F" w14:textId="77777777" w:rsidTr="00613E40">
        <w:trPr>
          <w:jc w:val="center"/>
        </w:trPr>
        <w:tc>
          <w:tcPr>
            <w:tcW w:w="1414" w:type="dxa"/>
          </w:tcPr>
          <w:p w14:paraId="47E137B2"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Percarbonates</w:t>
            </w:r>
          </w:p>
        </w:tc>
        <w:tc>
          <w:tcPr>
            <w:tcW w:w="835" w:type="dxa"/>
            <w:shd w:val="clear" w:color="auto" w:fill="FF0000"/>
          </w:tcPr>
          <w:p w14:paraId="26228D6B"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16980EF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62833CC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5FBF5B5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4B20B3A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409A238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7452D66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28F802C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4D8EC87B" w14:textId="7EDF644F" w:rsidR="000C33F2" w:rsidRPr="00D61919" w:rsidRDefault="00057303" w:rsidP="00613E40">
            <w:pPr>
              <w:widowControl w:val="0"/>
              <w:suppressAutoHyphens/>
              <w:spacing w:beforeLines="20" w:before="48" w:afterLines="20" w:after="48"/>
              <w:rPr>
                <w:rFonts w:asciiTheme="minorBidi" w:hAnsiTheme="minorBidi" w:cstheme="minorBidi"/>
                <w:sz w:val="18"/>
                <w:szCs w:val="18"/>
                <w:shd w:val="clear" w:color="auto" w:fill="FFFFFF"/>
              </w:rPr>
            </w:pPr>
            <w:r w:rsidRPr="00057303">
              <w:rPr>
                <w:rFonts w:asciiTheme="minorBidi" w:hAnsiTheme="minorBidi" w:cstheme="minorBidi"/>
                <w:sz w:val="18"/>
                <w:szCs w:val="18"/>
                <w:shd w:val="clear" w:color="auto" w:fill="FFFFFF"/>
              </w:rPr>
              <w:t xml:space="preserve">DEPENDENT. </w:t>
            </w:r>
            <w:r w:rsidR="000C33F2" w:rsidRPr="00D61919">
              <w:rPr>
                <w:rFonts w:asciiTheme="minorBidi" w:hAnsiTheme="minorBidi" w:cstheme="minorBidi"/>
                <w:b/>
                <w:bCs/>
                <w:sz w:val="18"/>
                <w:szCs w:val="18"/>
                <w:shd w:val="clear" w:color="auto" w:fill="FFFFFF"/>
              </w:rPr>
              <w:t>Commonly available over the counter</w:t>
            </w:r>
            <w:r w:rsidR="000C33F2" w:rsidRPr="00D61919">
              <w:rPr>
                <w:rFonts w:asciiTheme="minorBidi" w:hAnsiTheme="minorBidi" w:cstheme="minorBidi"/>
                <w:sz w:val="18"/>
                <w:szCs w:val="18"/>
                <w:shd w:val="clear" w:color="auto" w:fill="FFFFFF"/>
              </w:rPr>
              <w:t xml:space="preserve"> and a solid and stable source of hydrogen peroxide. When added to acetone and acid, it produces TATP, DADP and other OPE. </w:t>
            </w:r>
            <w:r w:rsidR="000C33F2" w:rsidRPr="00D61919">
              <w:rPr>
                <w:rFonts w:asciiTheme="minorBidi" w:hAnsiTheme="minorBidi" w:cstheme="minorBidi"/>
                <w:b/>
                <w:bCs/>
                <w:sz w:val="18"/>
                <w:szCs w:val="18"/>
                <w:shd w:val="clear" w:color="auto" w:fill="FFFFFF"/>
              </w:rPr>
              <w:t>There would not appear to be no control measures in place.</w:t>
            </w:r>
          </w:p>
        </w:tc>
      </w:tr>
      <w:tr w:rsidR="000C33F2" w:rsidRPr="00D61919" w14:paraId="39E649F2" w14:textId="77777777" w:rsidTr="00613E40">
        <w:trPr>
          <w:jc w:val="center"/>
        </w:trPr>
        <w:tc>
          <w:tcPr>
            <w:tcW w:w="1414" w:type="dxa"/>
          </w:tcPr>
          <w:p w14:paraId="247A8D9E"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Perborates</w:t>
            </w:r>
          </w:p>
        </w:tc>
        <w:tc>
          <w:tcPr>
            <w:tcW w:w="835" w:type="dxa"/>
            <w:shd w:val="clear" w:color="auto" w:fill="FF0000"/>
          </w:tcPr>
          <w:p w14:paraId="0C979FB9"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2FD72DF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6D0B013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5A3AACC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1803AD8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60240BD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61E66EF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603B3D3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5BA73D44" w14:textId="41B3FC10" w:rsidR="000C33F2" w:rsidRPr="00D61919" w:rsidRDefault="00057303" w:rsidP="00613E40">
            <w:pPr>
              <w:widowControl w:val="0"/>
              <w:suppressAutoHyphens/>
              <w:spacing w:beforeLines="20" w:before="48" w:afterLines="20" w:after="48"/>
              <w:rPr>
                <w:rFonts w:asciiTheme="minorBidi" w:hAnsiTheme="minorBidi" w:cstheme="minorBidi"/>
                <w:sz w:val="18"/>
                <w:szCs w:val="18"/>
                <w:shd w:val="clear" w:color="auto" w:fill="FFFFFF"/>
              </w:rPr>
            </w:pPr>
            <w:r>
              <w:rPr>
                <w:rFonts w:asciiTheme="minorBidi" w:hAnsiTheme="minorBidi" w:cstheme="minorBidi"/>
                <w:sz w:val="18"/>
                <w:szCs w:val="18"/>
                <w:shd w:val="clear" w:color="auto" w:fill="FFFFFF"/>
              </w:rPr>
              <w:t xml:space="preserve">DEPENDENT. </w:t>
            </w:r>
            <w:r w:rsidR="000C33F2" w:rsidRPr="00D61919">
              <w:rPr>
                <w:rFonts w:asciiTheme="minorBidi" w:hAnsiTheme="minorBidi" w:cstheme="minorBidi"/>
                <w:sz w:val="18"/>
                <w:szCs w:val="18"/>
                <w:shd w:val="clear" w:color="auto" w:fill="FFFFFF"/>
              </w:rPr>
              <w:t>As per the percarbonates.</w:t>
            </w:r>
          </w:p>
        </w:tc>
      </w:tr>
      <w:tr w:rsidR="000C33F2" w:rsidRPr="00D61919" w14:paraId="35EA58C3" w14:textId="77777777" w:rsidTr="00613E40">
        <w:trPr>
          <w:jc w:val="center"/>
        </w:trPr>
        <w:tc>
          <w:tcPr>
            <w:tcW w:w="1414" w:type="dxa"/>
          </w:tcPr>
          <w:p w14:paraId="52AFA680"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Phenol</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Phenol</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37935152"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w:t>
            </w:r>
          </w:p>
        </w:tc>
        <w:tc>
          <w:tcPr>
            <w:tcW w:w="872" w:type="dxa"/>
            <w:shd w:val="clear" w:color="auto" w:fill="FF0000"/>
          </w:tcPr>
          <w:p w14:paraId="29A381F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00BCDB8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683DE5B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29A26F0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5789504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49D9A89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3E2622F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581843B5" w14:textId="1BBB6B94" w:rsidR="000C33F2" w:rsidRPr="00D61919" w:rsidRDefault="00BA3196" w:rsidP="00613E40">
            <w:pPr>
              <w:widowControl w:val="0"/>
              <w:suppressAutoHyphens/>
              <w:spacing w:beforeLines="20" w:before="48" w:afterLines="20" w:after="48"/>
              <w:rPr>
                <w:rFonts w:asciiTheme="minorBidi" w:hAnsiTheme="minorBidi" w:cstheme="minorBidi"/>
                <w:sz w:val="18"/>
                <w:szCs w:val="18"/>
                <w:shd w:val="clear" w:color="auto" w:fill="FFFFFF"/>
              </w:rPr>
            </w:pPr>
            <w:r>
              <w:rPr>
                <w:rFonts w:asciiTheme="minorBidi" w:hAnsiTheme="minorBidi" w:cstheme="minorBidi"/>
                <w:color w:val="222222"/>
                <w:sz w:val="18"/>
                <w:szCs w:val="18"/>
                <w:shd w:val="clear" w:color="auto" w:fill="FFFFFF"/>
              </w:rPr>
              <w:t xml:space="preserve">DEPENDENT. </w:t>
            </w:r>
            <w:r w:rsidR="000C33F2" w:rsidRPr="00D61919">
              <w:rPr>
                <w:rFonts w:asciiTheme="minorBidi" w:hAnsiTheme="minorBidi" w:cstheme="minorBidi"/>
                <w:color w:val="222222"/>
                <w:sz w:val="18"/>
                <w:szCs w:val="18"/>
                <w:shd w:val="clear" w:color="auto" w:fill="FFFFFF"/>
              </w:rPr>
              <w:t xml:space="preserve">a hugely important precursor chemical in plastic manufacture, a large collection of drugs (such as aspirin) and for obtaining nucleic acids from tissues or cell cultures in medicine. </w:t>
            </w:r>
            <w:r w:rsidR="000C33F2" w:rsidRPr="00D61919">
              <w:rPr>
                <w:rFonts w:asciiTheme="minorBidi" w:hAnsiTheme="minorBidi" w:cstheme="minorBidi"/>
                <w:b/>
                <w:bCs/>
                <w:color w:val="222222"/>
                <w:sz w:val="18"/>
                <w:szCs w:val="18"/>
                <w:shd w:val="clear" w:color="auto" w:fill="FFFFFF"/>
              </w:rPr>
              <w:t>Can produce picric acid, a powerful explosive, when nitrated. Must be controlled</w:t>
            </w:r>
            <w:r w:rsidR="000C33F2" w:rsidRPr="00D61919">
              <w:rPr>
                <w:rFonts w:asciiTheme="minorBidi" w:hAnsiTheme="minorBidi" w:cstheme="minorBidi"/>
                <w:color w:val="222222"/>
                <w:sz w:val="18"/>
                <w:szCs w:val="18"/>
                <w:shd w:val="clear" w:color="auto" w:fill="FFFFFF"/>
              </w:rPr>
              <w:t>.</w:t>
            </w:r>
          </w:p>
        </w:tc>
      </w:tr>
      <w:tr w:rsidR="000C33F2" w:rsidRPr="00D61919" w14:paraId="5E0AEC7F" w14:textId="77777777" w:rsidTr="00613E40">
        <w:trPr>
          <w:jc w:val="center"/>
        </w:trPr>
        <w:tc>
          <w:tcPr>
            <w:tcW w:w="1414" w:type="dxa"/>
          </w:tcPr>
          <w:p w14:paraId="7A5BFACA"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Phosphorus</w:t>
            </w:r>
          </w:p>
        </w:tc>
        <w:tc>
          <w:tcPr>
            <w:tcW w:w="835" w:type="dxa"/>
            <w:shd w:val="clear" w:color="auto" w:fill="FF0000"/>
          </w:tcPr>
          <w:p w14:paraId="35B1224D"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auto"/>
          </w:tcPr>
          <w:p w14:paraId="677DB4D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shd w:val="clear" w:color="auto" w:fill="FF0000"/>
          </w:tcPr>
          <w:p w14:paraId="5C8EB5C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auto"/>
          </w:tcPr>
          <w:p w14:paraId="69DF824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shd w:val="clear" w:color="auto" w:fill="FF0000"/>
          </w:tcPr>
          <w:p w14:paraId="3E96D85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3BF6013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679A11C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1CA97F0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2D7AE0B3" w14:textId="78ABF1C5" w:rsidR="000C33F2" w:rsidRPr="00D61919" w:rsidRDefault="00BA3196" w:rsidP="00613E40">
            <w:pPr>
              <w:widowControl w:val="0"/>
              <w:suppressAutoHyphens/>
              <w:spacing w:beforeLines="20" w:before="48" w:afterLines="20" w:after="48"/>
              <w:rPr>
                <w:rFonts w:asciiTheme="minorBidi" w:hAnsiTheme="minorBidi" w:cstheme="minorBidi"/>
                <w:b/>
                <w:bCs/>
                <w:sz w:val="18"/>
                <w:szCs w:val="18"/>
                <w:shd w:val="clear" w:color="auto" w:fill="FFFFFF"/>
              </w:rPr>
            </w:pPr>
            <w:r w:rsidRPr="00BA3196">
              <w:rPr>
                <w:rFonts w:asciiTheme="minorBidi" w:hAnsiTheme="minorBidi" w:cstheme="minorBidi"/>
                <w:sz w:val="18"/>
                <w:szCs w:val="18"/>
                <w:shd w:val="clear" w:color="auto" w:fill="FFFFFF"/>
              </w:rPr>
              <w:t>DEPENDENT.</w:t>
            </w:r>
            <w:r>
              <w:rPr>
                <w:rFonts w:asciiTheme="minorBidi" w:hAnsiTheme="minorBidi" w:cstheme="minorBidi"/>
                <w:b/>
                <w:bCs/>
                <w:sz w:val="18"/>
                <w:szCs w:val="18"/>
                <w:shd w:val="clear" w:color="auto" w:fill="FFFFFF"/>
              </w:rPr>
              <w:t xml:space="preserve"> </w:t>
            </w:r>
            <w:r w:rsidR="000C33F2" w:rsidRPr="00D61919">
              <w:rPr>
                <w:rFonts w:asciiTheme="minorBidi" w:hAnsiTheme="minorBidi" w:cstheme="minorBidi"/>
                <w:b/>
                <w:bCs/>
                <w:sz w:val="18"/>
                <w:szCs w:val="18"/>
                <w:shd w:val="clear" w:color="auto" w:fill="FFFFFF"/>
              </w:rPr>
              <w:t xml:space="preserve">A huge variety of uses, difficult to control, so standardization and monitoring are essential. </w:t>
            </w:r>
          </w:p>
        </w:tc>
      </w:tr>
      <w:tr w:rsidR="000C33F2" w:rsidRPr="00D61919" w14:paraId="6F51E7BE" w14:textId="77777777" w:rsidTr="00613E40">
        <w:trPr>
          <w:jc w:val="center"/>
        </w:trPr>
        <w:tc>
          <w:tcPr>
            <w:tcW w:w="1414" w:type="dxa"/>
          </w:tcPr>
          <w:p w14:paraId="641FAA30"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Potassium chlorate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Potassium chlorate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2DD0DC6A"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tcPr>
          <w:p w14:paraId="40A4945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tcPr>
          <w:p w14:paraId="04DBB28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tcPr>
          <w:p w14:paraId="7B5CFEF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tcPr>
          <w:p w14:paraId="39AD673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05" w:type="dxa"/>
          </w:tcPr>
          <w:p w14:paraId="4C5CEEE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tcPr>
          <w:p w14:paraId="2446434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tcPr>
          <w:p w14:paraId="368EC99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1ED86971" w14:textId="145F1F6C" w:rsidR="000C33F2" w:rsidRPr="00D61919" w:rsidRDefault="00BA3196"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rPr>
              <w:t>INDEPENDENT</w:t>
            </w:r>
            <w:r w:rsidRPr="00BA3196">
              <w:rPr>
                <w:rFonts w:asciiTheme="minorBidi" w:hAnsiTheme="minorBidi" w:cstheme="minorBidi"/>
                <w:sz w:val="18"/>
                <w:szCs w:val="18"/>
              </w:rPr>
              <w:t xml:space="preserve">. </w:t>
            </w:r>
            <w:r>
              <w:rPr>
                <w:rFonts w:asciiTheme="minorBidi" w:hAnsiTheme="minorBidi" w:cstheme="minorBidi"/>
                <w:sz w:val="18"/>
                <w:szCs w:val="18"/>
              </w:rPr>
              <w:t>T</w:t>
            </w:r>
            <w:r w:rsidR="000C33F2" w:rsidRPr="00D61919">
              <w:rPr>
                <w:rFonts w:asciiTheme="minorBidi" w:hAnsiTheme="minorBidi" w:cstheme="minorBidi"/>
                <w:b/>
                <w:bCs/>
                <w:sz w:val="18"/>
                <w:szCs w:val="18"/>
              </w:rPr>
              <w:t>he principal component of chlorate-based explosives</w:t>
            </w:r>
            <w:r w:rsidR="000C33F2" w:rsidRPr="00D61919">
              <w:rPr>
                <w:rFonts w:asciiTheme="minorBidi" w:hAnsiTheme="minorBidi" w:cstheme="minorBidi"/>
                <w:sz w:val="18"/>
                <w:szCs w:val="18"/>
              </w:rPr>
              <w:t>, incendiaries, primer formulations, pyrotechnics and matchhead compositions. Pure potassium chlorate</w:t>
            </w:r>
            <w:r w:rsidR="000C33F2" w:rsidRPr="00D61919">
              <w:rPr>
                <w:rFonts w:asciiTheme="minorBidi" w:hAnsiTheme="minorBidi" w:cstheme="minorBidi"/>
                <w:sz w:val="18"/>
                <w:szCs w:val="18"/>
              </w:rPr>
              <w:fldChar w:fldCharType="begin"/>
            </w:r>
            <w:r w:rsidR="000C33F2" w:rsidRPr="00D61919">
              <w:rPr>
                <w:rFonts w:asciiTheme="minorBidi" w:hAnsiTheme="minorBidi" w:cstheme="minorBidi"/>
                <w:sz w:val="18"/>
                <w:szCs w:val="18"/>
              </w:rPr>
              <w:instrText xml:space="preserve"> XE “</w:instrText>
            </w:r>
            <w:r w:rsidR="000C33F2" w:rsidRPr="00D61919">
              <w:rPr>
                <w:rFonts w:asciiTheme="minorBidi" w:hAnsiTheme="minorBidi" w:cstheme="minorBidi"/>
                <w:i/>
                <w:iCs/>
                <w:sz w:val="18"/>
                <w:szCs w:val="18"/>
              </w:rPr>
              <w:instrText>potassium chlorate</w:instrText>
            </w:r>
            <w:r w:rsidR="000C33F2" w:rsidRPr="00D61919">
              <w:rPr>
                <w:rFonts w:asciiTheme="minorBidi" w:hAnsiTheme="minorBidi" w:cstheme="minorBidi"/>
                <w:sz w:val="18"/>
                <w:szCs w:val="18"/>
              </w:rPr>
              <w:instrText xml:space="preserve">” </w:instrText>
            </w:r>
            <w:r w:rsidR="000C33F2" w:rsidRPr="00D61919">
              <w:rPr>
                <w:rFonts w:asciiTheme="minorBidi" w:hAnsiTheme="minorBidi" w:cstheme="minorBidi"/>
                <w:sz w:val="18"/>
                <w:szCs w:val="18"/>
              </w:rPr>
              <w:fldChar w:fldCharType="end"/>
            </w:r>
            <w:r w:rsidR="000C33F2" w:rsidRPr="00D61919">
              <w:rPr>
                <w:rFonts w:asciiTheme="minorBidi" w:hAnsiTheme="minorBidi" w:cstheme="minorBidi"/>
                <w:sz w:val="18"/>
                <w:szCs w:val="18"/>
              </w:rPr>
              <w:t xml:space="preserve"> cannot be detonated, but when a small percentage of any fuel is mixed with it, an extremely fast burning explosive is produced. </w:t>
            </w:r>
            <w:r w:rsidR="000C33F2" w:rsidRPr="00D61919">
              <w:rPr>
                <w:rFonts w:asciiTheme="minorBidi" w:hAnsiTheme="minorBidi" w:cstheme="minorBidi"/>
                <w:b/>
                <w:bCs/>
                <w:sz w:val="18"/>
                <w:szCs w:val="18"/>
              </w:rPr>
              <w:t>Must be controlled and substitutes sought wherever possible</w:t>
            </w:r>
            <w:r w:rsidR="000C33F2" w:rsidRPr="00D61919">
              <w:rPr>
                <w:rFonts w:asciiTheme="minorBidi" w:hAnsiTheme="minorBidi" w:cstheme="minorBidi"/>
                <w:sz w:val="18"/>
                <w:szCs w:val="18"/>
              </w:rPr>
              <w:t>.</w:t>
            </w:r>
          </w:p>
        </w:tc>
      </w:tr>
      <w:tr w:rsidR="000C33F2" w:rsidRPr="00D61919" w14:paraId="17987CDD" w14:textId="77777777" w:rsidTr="00613E40">
        <w:trPr>
          <w:jc w:val="center"/>
        </w:trPr>
        <w:tc>
          <w:tcPr>
            <w:tcW w:w="1414" w:type="dxa"/>
          </w:tcPr>
          <w:p w14:paraId="3434601B"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Potassium nitrate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Potassium nitrate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5857BDDB"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shd w:val="clear" w:color="auto" w:fill="FF0000"/>
          </w:tcPr>
          <w:p w14:paraId="391B506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tcPr>
          <w:p w14:paraId="67E9459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tcPr>
          <w:p w14:paraId="7B1F32C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tcPr>
          <w:p w14:paraId="76EAF6D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05" w:type="dxa"/>
          </w:tcPr>
          <w:p w14:paraId="2F0CA97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tcPr>
          <w:p w14:paraId="13CF055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tcPr>
          <w:p w14:paraId="080CA7C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688D80F1" w14:textId="25110343" w:rsidR="000C33F2" w:rsidRPr="00D61919" w:rsidRDefault="00466AC1"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rPr>
              <w:t>INDEPENDENT.</w:t>
            </w:r>
            <w:r>
              <w:rPr>
                <w:rFonts w:asciiTheme="minorBidi" w:hAnsiTheme="minorBidi" w:cstheme="minorBidi"/>
                <w:sz w:val="18"/>
                <w:szCs w:val="18"/>
              </w:rPr>
              <w:t xml:space="preserve"> </w:t>
            </w:r>
            <w:r w:rsidR="000C33F2" w:rsidRPr="00D61919">
              <w:rPr>
                <w:rFonts w:asciiTheme="minorBidi" w:hAnsiTheme="minorBidi" w:cstheme="minorBidi"/>
                <w:sz w:val="18"/>
                <w:szCs w:val="18"/>
              </w:rPr>
              <w:t>Potassium nitrate</w:t>
            </w:r>
            <w:r w:rsidR="000C33F2" w:rsidRPr="00D61919">
              <w:rPr>
                <w:rFonts w:asciiTheme="minorBidi" w:hAnsiTheme="minorBidi" w:cstheme="minorBidi"/>
                <w:sz w:val="18"/>
                <w:szCs w:val="18"/>
              </w:rPr>
              <w:fldChar w:fldCharType="begin"/>
            </w:r>
            <w:r w:rsidR="000C33F2" w:rsidRPr="00D61919">
              <w:rPr>
                <w:rFonts w:asciiTheme="minorBidi" w:hAnsiTheme="minorBidi" w:cstheme="minorBidi"/>
                <w:sz w:val="18"/>
                <w:szCs w:val="18"/>
              </w:rPr>
              <w:instrText xml:space="preserve"> XE “</w:instrText>
            </w:r>
            <w:r w:rsidR="000C33F2" w:rsidRPr="00D61919">
              <w:rPr>
                <w:rFonts w:asciiTheme="minorBidi" w:hAnsiTheme="minorBidi" w:cstheme="minorBidi"/>
                <w:sz w:val="18"/>
                <w:szCs w:val="18"/>
                <w:shd w:val="clear" w:color="auto" w:fill="FFFFFF"/>
              </w:rPr>
              <w:instrText>Potassium nitrate</w:instrText>
            </w:r>
            <w:r w:rsidR="000C33F2" w:rsidRPr="00D61919">
              <w:rPr>
                <w:rFonts w:asciiTheme="minorBidi" w:hAnsiTheme="minorBidi" w:cstheme="minorBidi"/>
                <w:sz w:val="18"/>
                <w:szCs w:val="18"/>
              </w:rPr>
              <w:instrText xml:space="preserve">” </w:instrText>
            </w:r>
            <w:r w:rsidR="000C33F2" w:rsidRPr="00D61919">
              <w:rPr>
                <w:rFonts w:asciiTheme="minorBidi" w:hAnsiTheme="minorBidi" w:cstheme="minorBidi"/>
                <w:sz w:val="18"/>
                <w:szCs w:val="18"/>
              </w:rPr>
              <w:fldChar w:fldCharType="end"/>
            </w:r>
            <w:r w:rsidR="000C33F2" w:rsidRPr="00D61919">
              <w:rPr>
                <w:rFonts w:asciiTheme="minorBidi" w:hAnsiTheme="minorBidi" w:cstheme="minorBidi"/>
                <w:sz w:val="18"/>
                <w:szCs w:val="18"/>
              </w:rPr>
              <w:t xml:space="preserve"> is the oldest solid oxidizer </w:t>
            </w:r>
            <w:r w:rsidR="000C33F2" w:rsidRPr="00D61919">
              <w:rPr>
                <w:rFonts w:asciiTheme="minorBidi" w:hAnsiTheme="minorBidi" w:cstheme="minorBidi"/>
                <w:b/>
                <w:bCs/>
                <w:sz w:val="18"/>
                <w:szCs w:val="18"/>
              </w:rPr>
              <w:t xml:space="preserve">used in high-energy mixtures </w:t>
            </w:r>
            <w:r w:rsidR="000C33F2" w:rsidRPr="00D61919">
              <w:rPr>
                <w:rFonts w:asciiTheme="minorBidi" w:hAnsiTheme="minorBidi" w:cstheme="minorBidi"/>
                <w:sz w:val="18"/>
                <w:szCs w:val="18"/>
              </w:rPr>
              <w:t>such as black powder</w:t>
            </w:r>
            <w:r w:rsidR="000C33F2" w:rsidRPr="00D61919">
              <w:rPr>
                <w:rFonts w:asciiTheme="minorBidi" w:hAnsiTheme="minorBidi" w:cstheme="minorBidi"/>
                <w:sz w:val="18"/>
                <w:szCs w:val="18"/>
              </w:rPr>
              <w:fldChar w:fldCharType="begin"/>
            </w:r>
            <w:r w:rsidR="000C33F2" w:rsidRPr="00D61919">
              <w:rPr>
                <w:rFonts w:asciiTheme="minorBidi" w:hAnsiTheme="minorBidi" w:cstheme="minorBidi"/>
                <w:sz w:val="18"/>
                <w:szCs w:val="18"/>
              </w:rPr>
              <w:instrText xml:space="preserve"> XE “black powder” </w:instrText>
            </w:r>
            <w:r w:rsidR="000C33F2" w:rsidRPr="00D61919">
              <w:rPr>
                <w:rFonts w:asciiTheme="minorBidi" w:hAnsiTheme="minorBidi" w:cstheme="minorBidi"/>
                <w:sz w:val="18"/>
                <w:szCs w:val="18"/>
              </w:rPr>
              <w:fldChar w:fldCharType="end"/>
            </w:r>
            <w:r w:rsidR="000C33F2" w:rsidRPr="00D61919">
              <w:rPr>
                <w:rFonts w:asciiTheme="minorBidi" w:hAnsiTheme="minorBidi" w:cstheme="minorBidi"/>
                <w:sz w:val="18"/>
                <w:szCs w:val="18"/>
              </w:rPr>
              <w:t xml:space="preserve">, pyrotechnic compositions and industrial explosives. Potassium nitrate will not undergo an explosion by itself but deflagrates and detonates when mixed with other fuels and binders. </w:t>
            </w:r>
            <w:r w:rsidR="000C33F2" w:rsidRPr="00D61919">
              <w:rPr>
                <w:rFonts w:asciiTheme="minorBidi" w:hAnsiTheme="minorBidi" w:cstheme="minorBidi"/>
                <w:b/>
                <w:bCs/>
                <w:sz w:val="18"/>
                <w:szCs w:val="18"/>
              </w:rPr>
              <w:t>Must be controlled</w:t>
            </w:r>
            <w:r w:rsidR="000C33F2" w:rsidRPr="00D61919">
              <w:rPr>
                <w:rFonts w:asciiTheme="minorBidi" w:hAnsiTheme="minorBidi" w:cstheme="minorBidi"/>
                <w:sz w:val="18"/>
                <w:szCs w:val="18"/>
              </w:rPr>
              <w:t>.</w:t>
            </w:r>
          </w:p>
        </w:tc>
      </w:tr>
      <w:tr w:rsidR="000C33F2" w:rsidRPr="00D61919" w14:paraId="08A390D7" w14:textId="77777777" w:rsidTr="00613E40">
        <w:trPr>
          <w:jc w:val="center"/>
        </w:trPr>
        <w:tc>
          <w:tcPr>
            <w:tcW w:w="1414" w:type="dxa"/>
          </w:tcPr>
          <w:p w14:paraId="4FFADF8F"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Potassium nitrite</w:t>
            </w:r>
          </w:p>
        </w:tc>
        <w:tc>
          <w:tcPr>
            <w:tcW w:w="835" w:type="dxa"/>
          </w:tcPr>
          <w:p w14:paraId="665F5068"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C</w:t>
            </w:r>
          </w:p>
        </w:tc>
        <w:tc>
          <w:tcPr>
            <w:tcW w:w="872" w:type="dxa"/>
            <w:shd w:val="clear" w:color="auto" w:fill="FF0000"/>
          </w:tcPr>
          <w:p w14:paraId="719C8F5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1E346D4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5C5100C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2A96BC4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73C223F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tcPr>
          <w:p w14:paraId="79EBC18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shd w:val="clear" w:color="auto" w:fill="FF0000"/>
          </w:tcPr>
          <w:p w14:paraId="646D4F3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50849060" w14:textId="4B69EFE0" w:rsidR="000C33F2" w:rsidRPr="00D61919" w:rsidRDefault="00466AC1" w:rsidP="00613E40">
            <w:pPr>
              <w:widowControl w:val="0"/>
              <w:tabs>
                <w:tab w:val="left" w:pos="1040"/>
              </w:tabs>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 xml:space="preserve">A strong oxidizer and preservative </w:t>
            </w:r>
            <w:r w:rsidR="000C33F2" w:rsidRPr="00D61919">
              <w:rPr>
                <w:rFonts w:asciiTheme="minorBidi" w:hAnsiTheme="minorBidi" w:cstheme="minorBidi"/>
                <w:b/>
                <w:bCs/>
                <w:sz w:val="18"/>
                <w:szCs w:val="18"/>
                <w:shd w:val="clear" w:color="auto" w:fill="FFFFFF"/>
              </w:rPr>
              <w:t>similar to sodium nitrite</w:t>
            </w:r>
            <w:r w:rsidR="000C33F2" w:rsidRPr="00D61919">
              <w:rPr>
                <w:rFonts w:asciiTheme="minorBidi" w:hAnsiTheme="minorBidi" w:cstheme="minorBidi"/>
                <w:sz w:val="18"/>
                <w:szCs w:val="18"/>
                <w:shd w:val="clear" w:color="auto" w:fill="FFFFFF"/>
              </w:rPr>
              <w:t xml:space="preserve"> in its properties. </w:t>
            </w:r>
            <w:r w:rsidR="000C33F2" w:rsidRPr="00D61919">
              <w:rPr>
                <w:rFonts w:asciiTheme="minorBidi" w:hAnsiTheme="minorBidi" w:cstheme="minorBidi"/>
                <w:b/>
                <w:bCs/>
                <w:sz w:val="18"/>
                <w:szCs w:val="18"/>
                <w:shd w:val="clear" w:color="auto" w:fill="FFFFFF"/>
              </w:rPr>
              <w:t>One would expect it to be monitored in a similar fashion</w:t>
            </w:r>
            <w:r w:rsidR="000C33F2" w:rsidRPr="00D61919">
              <w:rPr>
                <w:rFonts w:asciiTheme="minorBidi" w:hAnsiTheme="minorBidi" w:cstheme="minorBidi"/>
                <w:sz w:val="18"/>
                <w:szCs w:val="18"/>
                <w:shd w:val="clear" w:color="auto" w:fill="FFFFFF"/>
              </w:rPr>
              <w:t>.</w:t>
            </w:r>
          </w:p>
        </w:tc>
      </w:tr>
      <w:tr w:rsidR="000C33F2" w:rsidRPr="00D61919" w14:paraId="517ECD88" w14:textId="77777777" w:rsidTr="00613E40">
        <w:trPr>
          <w:jc w:val="center"/>
        </w:trPr>
        <w:tc>
          <w:tcPr>
            <w:tcW w:w="1414" w:type="dxa"/>
          </w:tcPr>
          <w:p w14:paraId="05F8330B"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Potassium perchlorate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Potassium perchlorate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1DCAE38C"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tcPr>
          <w:p w14:paraId="0B882E5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tcPr>
          <w:p w14:paraId="0266166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tcPr>
          <w:p w14:paraId="2175FE4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tcPr>
          <w:p w14:paraId="46A8BE9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05" w:type="dxa"/>
          </w:tcPr>
          <w:p w14:paraId="52A56F3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tcPr>
          <w:p w14:paraId="2FA782B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tcPr>
          <w:p w14:paraId="484D9C9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647E047B" w14:textId="4AA0EAAC" w:rsidR="000C33F2" w:rsidRPr="00D61919" w:rsidRDefault="00466AC1"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rPr>
              <w:t>INDEPENDENT.</w:t>
            </w:r>
            <w:r>
              <w:rPr>
                <w:rFonts w:asciiTheme="minorBidi" w:hAnsiTheme="minorBidi" w:cstheme="minorBidi"/>
                <w:sz w:val="18"/>
                <w:szCs w:val="18"/>
              </w:rPr>
              <w:t xml:space="preserve"> </w:t>
            </w:r>
            <w:r w:rsidR="000C33F2" w:rsidRPr="00D61919">
              <w:rPr>
                <w:rFonts w:asciiTheme="minorBidi" w:hAnsiTheme="minorBidi" w:cstheme="minorBidi"/>
                <w:sz w:val="18"/>
                <w:szCs w:val="18"/>
              </w:rPr>
              <w:t>Potassium perchlorate</w:t>
            </w:r>
            <w:r w:rsidR="000C33F2" w:rsidRPr="00D61919">
              <w:rPr>
                <w:rFonts w:asciiTheme="minorBidi" w:hAnsiTheme="minorBidi" w:cstheme="minorBidi"/>
                <w:sz w:val="18"/>
                <w:szCs w:val="18"/>
              </w:rPr>
              <w:fldChar w:fldCharType="begin"/>
            </w:r>
            <w:r w:rsidR="000C33F2" w:rsidRPr="00D61919">
              <w:rPr>
                <w:rFonts w:asciiTheme="minorBidi" w:hAnsiTheme="minorBidi" w:cstheme="minorBidi"/>
                <w:sz w:val="18"/>
                <w:szCs w:val="18"/>
              </w:rPr>
              <w:instrText xml:space="preserve"> XE “</w:instrText>
            </w:r>
            <w:r w:rsidR="000C33F2" w:rsidRPr="00D61919">
              <w:rPr>
                <w:rFonts w:asciiTheme="minorBidi" w:hAnsiTheme="minorBidi" w:cstheme="minorBidi"/>
                <w:sz w:val="18"/>
                <w:szCs w:val="18"/>
                <w:shd w:val="clear" w:color="auto" w:fill="FFFFFF"/>
              </w:rPr>
              <w:instrText>Potassium perchlorate</w:instrText>
            </w:r>
            <w:r w:rsidR="000C33F2" w:rsidRPr="00D61919">
              <w:rPr>
                <w:rFonts w:asciiTheme="minorBidi" w:hAnsiTheme="minorBidi" w:cstheme="minorBidi"/>
                <w:sz w:val="18"/>
                <w:szCs w:val="18"/>
              </w:rPr>
              <w:instrText xml:space="preserve">” </w:instrText>
            </w:r>
            <w:r w:rsidR="000C33F2" w:rsidRPr="00D61919">
              <w:rPr>
                <w:rFonts w:asciiTheme="minorBidi" w:hAnsiTheme="minorBidi" w:cstheme="minorBidi"/>
                <w:sz w:val="18"/>
                <w:szCs w:val="18"/>
              </w:rPr>
              <w:fldChar w:fldCharType="end"/>
            </w:r>
            <w:r w:rsidR="000C33F2" w:rsidRPr="00D61919">
              <w:rPr>
                <w:rFonts w:asciiTheme="minorBidi" w:hAnsiTheme="minorBidi" w:cstheme="minorBidi"/>
                <w:sz w:val="18"/>
                <w:szCs w:val="18"/>
              </w:rPr>
              <w:t xml:space="preserve"> has gradually </w:t>
            </w:r>
            <w:r w:rsidR="000C33F2" w:rsidRPr="00D61919">
              <w:rPr>
                <w:rFonts w:asciiTheme="minorBidi" w:hAnsiTheme="minorBidi" w:cstheme="minorBidi"/>
                <w:b/>
                <w:bCs/>
                <w:sz w:val="18"/>
                <w:szCs w:val="18"/>
              </w:rPr>
              <w:t>replaced potassium chlorate</w:t>
            </w:r>
            <w:r w:rsidR="000C33F2" w:rsidRPr="00D61919">
              <w:rPr>
                <w:rFonts w:asciiTheme="minorBidi" w:hAnsiTheme="minorBidi" w:cstheme="minorBidi"/>
                <w:sz w:val="18"/>
                <w:szCs w:val="18"/>
              </w:rPr>
              <w:fldChar w:fldCharType="begin"/>
            </w:r>
            <w:r w:rsidR="000C33F2" w:rsidRPr="00D61919">
              <w:rPr>
                <w:rFonts w:asciiTheme="minorBidi" w:hAnsiTheme="minorBidi" w:cstheme="minorBidi"/>
                <w:sz w:val="18"/>
                <w:szCs w:val="18"/>
              </w:rPr>
              <w:instrText xml:space="preserve"> XE “</w:instrText>
            </w:r>
            <w:r w:rsidR="000C33F2" w:rsidRPr="00D61919">
              <w:rPr>
                <w:rFonts w:asciiTheme="minorBidi" w:hAnsiTheme="minorBidi" w:cstheme="minorBidi"/>
                <w:i/>
                <w:iCs/>
                <w:sz w:val="18"/>
                <w:szCs w:val="18"/>
              </w:rPr>
              <w:instrText>potassium chlorate</w:instrText>
            </w:r>
            <w:r w:rsidR="000C33F2" w:rsidRPr="00D61919">
              <w:rPr>
                <w:rFonts w:asciiTheme="minorBidi" w:hAnsiTheme="minorBidi" w:cstheme="minorBidi"/>
                <w:sz w:val="18"/>
                <w:szCs w:val="18"/>
              </w:rPr>
              <w:instrText xml:space="preserve">” </w:instrText>
            </w:r>
            <w:r w:rsidR="000C33F2" w:rsidRPr="00D61919">
              <w:rPr>
                <w:rFonts w:asciiTheme="minorBidi" w:hAnsiTheme="minorBidi" w:cstheme="minorBidi"/>
                <w:sz w:val="18"/>
                <w:szCs w:val="18"/>
              </w:rPr>
              <w:fldChar w:fldCharType="end"/>
            </w:r>
            <w:r w:rsidR="000C33F2" w:rsidRPr="00D61919">
              <w:rPr>
                <w:rFonts w:asciiTheme="minorBidi" w:hAnsiTheme="minorBidi" w:cstheme="minorBidi"/>
                <w:sz w:val="18"/>
                <w:szCs w:val="18"/>
              </w:rPr>
              <w:t xml:space="preserve"> as the principal oxidizer </w:t>
            </w:r>
            <w:r w:rsidR="000C33F2" w:rsidRPr="00D61919">
              <w:rPr>
                <w:rFonts w:asciiTheme="minorBidi" w:hAnsiTheme="minorBidi" w:cstheme="minorBidi"/>
                <w:b/>
                <w:bCs/>
                <w:sz w:val="18"/>
                <w:szCs w:val="18"/>
              </w:rPr>
              <w:t>in civilian pyrotechnics</w:t>
            </w:r>
            <w:r w:rsidR="000C33F2" w:rsidRPr="00D61919">
              <w:rPr>
                <w:rFonts w:asciiTheme="minorBidi" w:hAnsiTheme="minorBidi" w:cstheme="minorBidi"/>
                <w:sz w:val="18"/>
                <w:szCs w:val="18"/>
              </w:rPr>
              <w:t xml:space="preserve">. It will burn to detonation when confined and mixed with metal fuels. </w:t>
            </w:r>
            <w:r w:rsidR="000C33F2" w:rsidRPr="00D61919">
              <w:rPr>
                <w:rFonts w:asciiTheme="minorBidi" w:hAnsiTheme="minorBidi" w:cstheme="minorBidi"/>
                <w:b/>
                <w:bCs/>
                <w:sz w:val="18"/>
                <w:szCs w:val="18"/>
              </w:rPr>
              <w:t>Must be controlled.</w:t>
            </w:r>
          </w:p>
        </w:tc>
      </w:tr>
      <w:tr w:rsidR="000C33F2" w:rsidRPr="00D61919" w14:paraId="5EC81C5D" w14:textId="77777777" w:rsidTr="00613E40">
        <w:trPr>
          <w:jc w:val="center"/>
        </w:trPr>
        <w:tc>
          <w:tcPr>
            <w:tcW w:w="1414" w:type="dxa"/>
          </w:tcPr>
          <w:p w14:paraId="089FB500"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Potassium permanganate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Potassium permanganate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71EF6543"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shd w:val="clear" w:color="auto" w:fill="auto"/>
          </w:tcPr>
          <w:p w14:paraId="080CB84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shd w:val="clear" w:color="auto" w:fill="FF0000"/>
          </w:tcPr>
          <w:p w14:paraId="6B051AE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3DE718B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65AB1E6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70BB63E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5FF3D3F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2817256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1B030AF5" w14:textId="041A4F41" w:rsidR="000C33F2" w:rsidRPr="00D61919" w:rsidRDefault="00466AC1"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rPr>
              <w:t>INDEPENDENT.</w:t>
            </w:r>
            <w:r>
              <w:rPr>
                <w:rFonts w:asciiTheme="minorBidi" w:hAnsiTheme="minorBidi" w:cstheme="minorBidi"/>
                <w:sz w:val="18"/>
                <w:szCs w:val="18"/>
              </w:rPr>
              <w:t xml:space="preserve"> </w:t>
            </w:r>
            <w:r w:rsidR="000C33F2" w:rsidRPr="00D61919">
              <w:rPr>
                <w:rFonts w:asciiTheme="minorBidi" w:hAnsiTheme="minorBidi" w:cstheme="minorBidi"/>
                <w:sz w:val="18"/>
                <w:szCs w:val="18"/>
              </w:rPr>
              <w:t>Potassium permanganate</w:t>
            </w:r>
            <w:r w:rsidR="000C33F2" w:rsidRPr="00D61919">
              <w:rPr>
                <w:rFonts w:asciiTheme="minorBidi" w:hAnsiTheme="minorBidi" w:cstheme="minorBidi"/>
                <w:sz w:val="18"/>
                <w:szCs w:val="18"/>
              </w:rPr>
              <w:fldChar w:fldCharType="begin"/>
            </w:r>
            <w:r w:rsidR="000C33F2" w:rsidRPr="00D61919">
              <w:rPr>
                <w:rFonts w:asciiTheme="minorBidi" w:hAnsiTheme="minorBidi" w:cstheme="minorBidi"/>
                <w:sz w:val="18"/>
                <w:szCs w:val="18"/>
              </w:rPr>
              <w:instrText xml:space="preserve"> XE "</w:instrText>
            </w:r>
            <w:r w:rsidR="000C33F2" w:rsidRPr="00D61919">
              <w:rPr>
                <w:rFonts w:asciiTheme="minorBidi" w:hAnsiTheme="minorBidi" w:cstheme="minorBidi"/>
                <w:sz w:val="18"/>
                <w:szCs w:val="18"/>
                <w:shd w:val="clear" w:color="auto" w:fill="FFFFFF"/>
              </w:rPr>
              <w:instrText>Potassium permanganate</w:instrText>
            </w:r>
            <w:r w:rsidR="000C33F2" w:rsidRPr="00D61919">
              <w:rPr>
                <w:rFonts w:asciiTheme="minorBidi" w:hAnsiTheme="minorBidi" w:cstheme="minorBidi"/>
                <w:sz w:val="18"/>
                <w:szCs w:val="18"/>
              </w:rPr>
              <w:instrText xml:space="preserve">" </w:instrText>
            </w:r>
            <w:r w:rsidR="000C33F2" w:rsidRPr="00D61919">
              <w:rPr>
                <w:rFonts w:asciiTheme="minorBidi" w:hAnsiTheme="minorBidi" w:cstheme="minorBidi"/>
                <w:sz w:val="18"/>
                <w:szCs w:val="18"/>
              </w:rPr>
              <w:fldChar w:fldCharType="end"/>
            </w:r>
            <w:r w:rsidR="000C33F2" w:rsidRPr="00D61919">
              <w:rPr>
                <w:rFonts w:asciiTheme="minorBidi" w:hAnsiTheme="minorBidi" w:cstheme="minorBidi"/>
                <w:sz w:val="18"/>
                <w:szCs w:val="18"/>
              </w:rPr>
              <w:t xml:space="preserve"> is a strong oxidising agent and medication for cleaning wounds and general disinfection. It is </w:t>
            </w:r>
            <w:r w:rsidR="000C33F2" w:rsidRPr="00D61919">
              <w:rPr>
                <w:rFonts w:asciiTheme="minorBidi" w:hAnsiTheme="minorBidi" w:cstheme="minorBidi"/>
                <w:b/>
                <w:bCs/>
                <w:sz w:val="18"/>
                <w:szCs w:val="18"/>
              </w:rPr>
              <w:t>on the WHO’s list of essential medicines</w:t>
            </w:r>
            <w:r w:rsidR="000C33F2" w:rsidRPr="00D61919">
              <w:rPr>
                <w:rFonts w:asciiTheme="minorBidi" w:hAnsiTheme="minorBidi" w:cstheme="minorBidi"/>
                <w:sz w:val="18"/>
                <w:szCs w:val="18"/>
              </w:rPr>
              <w:t xml:space="preserve">. It is non-combustible but when mixed with finely divided fuels such as aluminium, the mixture may be explosive. Contact with liquid combustible materials may result in spontaneous ignition. Potassium permanganate has been mixed with aluminium to produce detonable formulations. </w:t>
            </w:r>
            <w:r w:rsidR="000C33F2" w:rsidRPr="00D61919">
              <w:rPr>
                <w:rFonts w:asciiTheme="minorBidi" w:hAnsiTheme="minorBidi" w:cstheme="minorBidi"/>
                <w:b/>
                <w:bCs/>
                <w:sz w:val="18"/>
                <w:szCs w:val="18"/>
              </w:rPr>
              <w:t>Difficult to substitute but can be controlled.</w:t>
            </w:r>
          </w:p>
        </w:tc>
      </w:tr>
      <w:tr w:rsidR="000C33F2" w:rsidRPr="00D61919" w14:paraId="0FD2D348" w14:textId="77777777" w:rsidTr="00613E40">
        <w:trPr>
          <w:jc w:val="center"/>
        </w:trPr>
        <w:tc>
          <w:tcPr>
            <w:tcW w:w="1414" w:type="dxa"/>
          </w:tcPr>
          <w:p w14:paraId="3DF500F0"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Sodium azide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Sodium azide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shd w:val="clear" w:color="auto" w:fill="FF0000"/>
          </w:tcPr>
          <w:p w14:paraId="7B31D944"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auto"/>
          </w:tcPr>
          <w:p w14:paraId="4268FCF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shd w:val="clear" w:color="auto" w:fill="FF0000"/>
          </w:tcPr>
          <w:p w14:paraId="50BE565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tcPr>
          <w:p w14:paraId="31033F0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shd w:val="clear" w:color="auto" w:fill="FF0000"/>
          </w:tcPr>
          <w:p w14:paraId="6496510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75AE5C3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3D13B2E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37C3C99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6D19BF75" w14:textId="21EB622C" w:rsidR="000C33F2" w:rsidRPr="00D61919" w:rsidRDefault="00AD5F31" w:rsidP="00613E40">
            <w:pPr>
              <w:widowControl w:val="0"/>
              <w:suppressAutoHyphens/>
              <w:spacing w:beforeLines="20" w:before="48" w:afterLines="20" w:after="48"/>
              <w:rPr>
                <w:rFonts w:asciiTheme="minorBidi" w:hAnsiTheme="minorBidi" w:cstheme="minorBidi"/>
                <w:sz w:val="18"/>
                <w:szCs w:val="18"/>
                <w:shd w:val="clear" w:color="auto" w:fill="FFFFFF"/>
              </w:rPr>
            </w:pPr>
            <w:r>
              <w:rPr>
                <w:rFonts w:asciiTheme="minorBidi" w:hAnsiTheme="minorBidi" w:cstheme="minorBidi"/>
                <w:sz w:val="18"/>
                <w:szCs w:val="18"/>
              </w:rPr>
              <w:t xml:space="preserve">DEPENDENT. </w:t>
            </w:r>
            <w:r w:rsidR="000C33F2" w:rsidRPr="00D61919">
              <w:rPr>
                <w:rFonts w:asciiTheme="minorBidi" w:hAnsiTheme="minorBidi" w:cstheme="minorBidi"/>
                <w:sz w:val="18"/>
                <w:szCs w:val="18"/>
              </w:rPr>
              <w:t xml:space="preserve">Sodium azide is commercially available and is used in the airbag mechanisms of many older generation cars, aeroplane escape slides, emergency life-rafts, a biocide in hospitals and pest control in agriculture. As such, it is widely available and inexpensive. </w:t>
            </w:r>
            <w:r w:rsidR="000C33F2" w:rsidRPr="00D61919">
              <w:rPr>
                <w:rFonts w:asciiTheme="minorBidi" w:hAnsiTheme="minorBidi" w:cstheme="minorBidi"/>
                <w:b/>
                <w:bCs/>
                <w:sz w:val="18"/>
                <w:szCs w:val="18"/>
              </w:rPr>
              <w:t>As an explosive precursor it is used in the manufacture of lead azide. It must be controlled to restrict the manufacture of improvised detonators.</w:t>
            </w:r>
            <w:r w:rsidR="000C33F2" w:rsidRPr="00D61919">
              <w:rPr>
                <w:rFonts w:asciiTheme="minorBidi" w:hAnsiTheme="minorBidi" w:cstheme="minorBidi"/>
                <w:sz w:val="18"/>
                <w:szCs w:val="18"/>
              </w:rPr>
              <w:t xml:space="preserve"> </w:t>
            </w:r>
          </w:p>
        </w:tc>
      </w:tr>
      <w:tr w:rsidR="000C33F2" w:rsidRPr="00D61919" w14:paraId="61F67167" w14:textId="77777777" w:rsidTr="00613E40">
        <w:trPr>
          <w:jc w:val="center"/>
        </w:trPr>
        <w:tc>
          <w:tcPr>
            <w:tcW w:w="1414" w:type="dxa"/>
          </w:tcPr>
          <w:p w14:paraId="26003AAA"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Sodium chlorate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Sodium chlorate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71D74680"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tcPr>
          <w:p w14:paraId="6AB885E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tcPr>
          <w:p w14:paraId="43F69E7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tcPr>
          <w:p w14:paraId="67299B4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tcPr>
          <w:p w14:paraId="4238175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05" w:type="dxa"/>
          </w:tcPr>
          <w:p w14:paraId="7CE539A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tcPr>
          <w:p w14:paraId="00E29B7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tcPr>
          <w:p w14:paraId="1072A9D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19EADB94" w14:textId="798AF50B" w:rsidR="000C33F2" w:rsidRPr="00D61919" w:rsidRDefault="00AD5F31"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rPr>
              <w:t>INDEPENDENT.</w:t>
            </w:r>
            <w:r>
              <w:rPr>
                <w:rFonts w:asciiTheme="minorBidi" w:hAnsiTheme="minorBidi" w:cstheme="minorBidi"/>
                <w:b/>
                <w:bCs/>
                <w:sz w:val="18"/>
                <w:szCs w:val="18"/>
              </w:rPr>
              <w:t xml:space="preserve"> A</w:t>
            </w:r>
            <w:r w:rsidR="000C33F2" w:rsidRPr="00D61919">
              <w:rPr>
                <w:rFonts w:asciiTheme="minorBidi" w:hAnsiTheme="minorBidi" w:cstheme="minorBidi"/>
                <w:b/>
                <w:bCs/>
                <w:sz w:val="18"/>
                <w:szCs w:val="18"/>
              </w:rPr>
              <w:t xml:space="preserve"> less-expensive substitute for potassium chlorate</w:t>
            </w:r>
            <w:r w:rsidR="000C33F2" w:rsidRPr="00D61919">
              <w:rPr>
                <w:rFonts w:asciiTheme="minorBidi" w:hAnsiTheme="minorBidi" w:cstheme="minorBidi"/>
                <w:b/>
                <w:bCs/>
                <w:sz w:val="18"/>
                <w:szCs w:val="18"/>
              </w:rPr>
              <w:fldChar w:fldCharType="begin"/>
            </w:r>
            <w:r w:rsidR="000C33F2" w:rsidRPr="00D61919">
              <w:rPr>
                <w:rFonts w:asciiTheme="minorBidi" w:hAnsiTheme="minorBidi" w:cstheme="minorBidi"/>
                <w:b/>
                <w:bCs/>
                <w:sz w:val="18"/>
                <w:szCs w:val="18"/>
              </w:rPr>
              <w:instrText xml:space="preserve"> XE “</w:instrText>
            </w:r>
            <w:r w:rsidR="000C33F2" w:rsidRPr="00D61919">
              <w:rPr>
                <w:rFonts w:asciiTheme="minorBidi" w:hAnsiTheme="minorBidi" w:cstheme="minorBidi"/>
                <w:b/>
                <w:bCs/>
                <w:i/>
                <w:iCs/>
                <w:sz w:val="18"/>
                <w:szCs w:val="18"/>
              </w:rPr>
              <w:instrText>potassium chlorate</w:instrText>
            </w:r>
            <w:r w:rsidR="000C33F2" w:rsidRPr="00D61919">
              <w:rPr>
                <w:rFonts w:asciiTheme="minorBidi" w:hAnsiTheme="minorBidi" w:cstheme="minorBidi"/>
                <w:b/>
                <w:bCs/>
                <w:sz w:val="18"/>
                <w:szCs w:val="18"/>
              </w:rPr>
              <w:instrText xml:space="preserve">” </w:instrText>
            </w:r>
            <w:r w:rsidR="000C33F2" w:rsidRPr="00D61919">
              <w:rPr>
                <w:rFonts w:asciiTheme="minorBidi" w:hAnsiTheme="minorBidi" w:cstheme="minorBidi"/>
                <w:b/>
                <w:bCs/>
                <w:sz w:val="18"/>
                <w:szCs w:val="18"/>
              </w:rPr>
              <w:fldChar w:fldCharType="end"/>
            </w:r>
            <w:r w:rsidR="000C33F2" w:rsidRPr="00D61919">
              <w:rPr>
                <w:rFonts w:asciiTheme="minorBidi" w:hAnsiTheme="minorBidi" w:cstheme="minorBidi"/>
                <w:sz w:val="18"/>
                <w:szCs w:val="18"/>
              </w:rPr>
              <w:t xml:space="preserve"> and therefore readily available as a weed killer. Will produce detonable mixtures with fuels. </w:t>
            </w:r>
            <w:r w:rsidR="000C33F2" w:rsidRPr="00D61919">
              <w:rPr>
                <w:rFonts w:asciiTheme="minorBidi" w:hAnsiTheme="minorBidi" w:cstheme="minorBidi"/>
                <w:b/>
                <w:bCs/>
                <w:sz w:val="18"/>
                <w:szCs w:val="18"/>
              </w:rPr>
              <w:t>Must be monitored</w:t>
            </w:r>
            <w:r w:rsidR="000C33F2" w:rsidRPr="00D61919">
              <w:rPr>
                <w:rFonts w:asciiTheme="minorBidi" w:hAnsiTheme="minorBidi" w:cstheme="minorBidi"/>
                <w:sz w:val="18"/>
                <w:szCs w:val="18"/>
              </w:rPr>
              <w:t>.</w:t>
            </w:r>
          </w:p>
        </w:tc>
      </w:tr>
      <w:tr w:rsidR="000C33F2" w:rsidRPr="00D61919" w14:paraId="58022C7E" w14:textId="77777777" w:rsidTr="00613E40">
        <w:trPr>
          <w:jc w:val="center"/>
        </w:trPr>
        <w:tc>
          <w:tcPr>
            <w:tcW w:w="1414" w:type="dxa"/>
          </w:tcPr>
          <w:p w14:paraId="46695A31"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Sodium nitrate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Sodium nitrate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52B5DCD2"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tcPr>
          <w:p w14:paraId="25E5480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89" w:type="dxa"/>
          </w:tcPr>
          <w:p w14:paraId="6808B896"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FF0000"/>
          </w:tcPr>
          <w:p w14:paraId="319E4B5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tcPr>
          <w:p w14:paraId="20BD950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605" w:type="dxa"/>
          </w:tcPr>
          <w:p w14:paraId="240A5B5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tcPr>
          <w:p w14:paraId="3C5F353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shd w:val="clear" w:color="auto" w:fill="auto"/>
          </w:tcPr>
          <w:p w14:paraId="2B88FDD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417F9EF6" w14:textId="33E2AAEE" w:rsidR="000C33F2" w:rsidRPr="00D61919" w:rsidRDefault="00AD5F31"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 xml:space="preserve">Used in the explosives industry and is a common precursor in the manufacture of </w:t>
            </w:r>
            <w:r w:rsidR="00A542F4" w:rsidRPr="00D61919">
              <w:rPr>
                <w:rFonts w:asciiTheme="minorBidi" w:hAnsiTheme="minorBidi" w:cstheme="minorBidi"/>
                <w:sz w:val="18"/>
                <w:szCs w:val="18"/>
                <w:shd w:val="clear" w:color="auto" w:fill="FFFFFF"/>
              </w:rPr>
              <w:t>nitro starch</w:t>
            </w:r>
            <w:r w:rsidR="000C33F2" w:rsidRPr="00D61919">
              <w:rPr>
                <w:rFonts w:asciiTheme="minorBidi" w:hAnsiTheme="minorBidi" w:cstheme="minorBidi"/>
                <w:sz w:val="18"/>
                <w:szCs w:val="18"/>
                <w:shd w:val="clear" w:color="auto" w:fill="FFFFFF"/>
              </w:rPr>
              <w:t xml:space="preserve"> and dynamites. </w:t>
            </w:r>
            <w:r w:rsidR="000C33F2" w:rsidRPr="00D61919">
              <w:rPr>
                <w:rFonts w:asciiTheme="minorBidi" w:hAnsiTheme="minorBidi" w:cstheme="minorBidi"/>
                <w:b/>
                <w:bCs/>
                <w:sz w:val="18"/>
                <w:szCs w:val="18"/>
                <w:shd w:val="clear" w:color="auto" w:fill="FFFFFF"/>
              </w:rPr>
              <w:t>Similar to potassium nitrate. Must be monitored.</w:t>
            </w:r>
          </w:p>
        </w:tc>
      </w:tr>
      <w:tr w:rsidR="000C33F2" w:rsidRPr="00D61919" w14:paraId="2B8A77CF" w14:textId="77777777" w:rsidTr="00613E40">
        <w:trPr>
          <w:jc w:val="center"/>
        </w:trPr>
        <w:tc>
          <w:tcPr>
            <w:tcW w:w="1414" w:type="dxa"/>
          </w:tcPr>
          <w:p w14:paraId="6671B18B"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Sodium nitrite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Sodium nitride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32B4FE2F"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shd w:val="clear" w:color="auto" w:fill="FF0000"/>
          </w:tcPr>
          <w:p w14:paraId="64881EF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551A193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65473BF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78D511E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211DBA1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0C77F98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71AC008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6E9D81D3" w14:textId="1C6CDE78" w:rsidR="000C33F2" w:rsidRPr="00D61919" w:rsidRDefault="009D079A"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 xml:space="preserve">Powerful oxidizer. Sits </w:t>
            </w:r>
            <w:r w:rsidR="000C33F2" w:rsidRPr="00D61919">
              <w:rPr>
                <w:rFonts w:asciiTheme="minorBidi" w:hAnsiTheme="minorBidi" w:cstheme="minorBidi"/>
                <w:b/>
                <w:bCs/>
                <w:sz w:val="18"/>
                <w:szCs w:val="18"/>
                <w:shd w:val="clear" w:color="auto" w:fill="FFFFFF"/>
              </w:rPr>
              <w:t>on the WHO list of essential medicines</w:t>
            </w:r>
            <w:r w:rsidR="000C33F2" w:rsidRPr="00D61919">
              <w:rPr>
                <w:rFonts w:asciiTheme="minorBidi" w:hAnsiTheme="minorBidi" w:cstheme="minorBidi"/>
                <w:sz w:val="18"/>
                <w:szCs w:val="18"/>
                <w:shd w:val="clear" w:color="auto" w:fill="FFFFFF"/>
              </w:rPr>
              <w:t xml:space="preserve"> given use in  </w:t>
            </w:r>
            <w:r w:rsidR="000C33F2" w:rsidRPr="00D61919">
              <w:rPr>
                <w:rFonts w:asciiTheme="minorBidi" w:hAnsiTheme="minorBidi" w:cstheme="minorBidi"/>
                <w:sz w:val="18"/>
                <w:szCs w:val="18"/>
              </w:rPr>
              <w:t xml:space="preserve">dyes, pesticides and pharmaceuticals, as a food additive and as an antidote to cyanide poisoning. </w:t>
            </w:r>
            <w:r w:rsidR="000C33F2" w:rsidRPr="00D61919">
              <w:rPr>
                <w:rFonts w:asciiTheme="minorBidi" w:hAnsiTheme="minorBidi" w:cstheme="minorBidi"/>
                <w:b/>
                <w:bCs/>
                <w:sz w:val="18"/>
                <w:szCs w:val="18"/>
              </w:rPr>
              <w:t>Difficult to monitor or substitute.</w:t>
            </w:r>
          </w:p>
        </w:tc>
      </w:tr>
      <w:tr w:rsidR="000C33F2" w:rsidRPr="00D61919" w14:paraId="193EC018" w14:textId="77777777" w:rsidTr="00613E40">
        <w:trPr>
          <w:jc w:val="center"/>
        </w:trPr>
        <w:tc>
          <w:tcPr>
            <w:tcW w:w="1414" w:type="dxa"/>
          </w:tcPr>
          <w:p w14:paraId="7A231949"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Sodium perchlorate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Sodium perchlorate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shd w:val="clear" w:color="auto" w:fill="FF0000"/>
          </w:tcPr>
          <w:p w14:paraId="2F8E0499"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76533DD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tcPr>
          <w:p w14:paraId="72776BC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tcPr>
          <w:p w14:paraId="6A6E2D5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shd w:val="clear" w:color="auto" w:fill="FF0000"/>
          </w:tcPr>
          <w:p w14:paraId="1FCD8B0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2B5AE55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auto"/>
          </w:tcPr>
          <w:p w14:paraId="591CAF4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752" w:type="dxa"/>
          </w:tcPr>
          <w:p w14:paraId="3C7D99A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397D5BFD" w14:textId="1CC5F97A" w:rsidR="000C33F2" w:rsidRPr="00D61919" w:rsidRDefault="009D079A"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rPr>
              <w:t>INDEPENDENT.</w:t>
            </w:r>
            <w:r>
              <w:rPr>
                <w:rFonts w:asciiTheme="minorBidi" w:hAnsiTheme="minorBidi" w:cstheme="minorBidi"/>
                <w:sz w:val="18"/>
                <w:szCs w:val="18"/>
              </w:rPr>
              <w:t xml:space="preserve"> O</w:t>
            </w:r>
            <w:r w:rsidR="000C33F2" w:rsidRPr="00D61919">
              <w:rPr>
                <w:rFonts w:asciiTheme="minorBidi" w:hAnsiTheme="minorBidi" w:cstheme="minorBidi"/>
                <w:sz w:val="18"/>
                <w:szCs w:val="18"/>
              </w:rPr>
              <w:t>f interest as a precursor in the manufacture of ammonium perchlorate</w:t>
            </w:r>
            <w:r w:rsidR="000C33F2" w:rsidRPr="00D61919">
              <w:rPr>
                <w:rFonts w:asciiTheme="minorBidi" w:hAnsiTheme="minorBidi" w:cstheme="minorBidi"/>
                <w:sz w:val="18"/>
                <w:szCs w:val="18"/>
              </w:rPr>
              <w:fldChar w:fldCharType="begin"/>
            </w:r>
            <w:r w:rsidR="000C33F2" w:rsidRPr="00D61919">
              <w:rPr>
                <w:rFonts w:asciiTheme="minorBidi" w:hAnsiTheme="minorBidi" w:cstheme="minorBidi"/>
                <w:sz w:val="18"/>
                <w:szCs w:val="18"/>
              </w:rPr>
              <w:instrText xml:space="preserve"> XE “</w:instrText>
            </w:r>
            <w:r w:rsidR="000C33F2" w:rsidRPr="00D61919">
              <w:rPr>
                <w:rFonts w:asciiTheme="minorBidi" w:hAnsiTheme="minorBidi" w:cstheme="minorBidi"/>
                <w:sz w:val="18"/>
                <w:szCs w:val="18"/>
                <w:lang w:val="en-US"/>
              </w:rPr>
              <w:instrText>ammonium perchlorate</w:instrText>
            </w:r>
            <w:r w:rsidR="000C33F2" w:rsidRPr="00D61919">
              <w:rPr>
                <w:rFonts w:asciiTheme="minorBidi" w:hAnsiTheme="minorBidi" w:cstheme="minorBidi"/>
                <w:sz w:val="18"/>
                <w:szCs w:val="18"/>
              </w:rPr>
              <w:instrText xml:space="preserve">” </w:instrText>
            </w:r>
            <w:r w:rsidR="000C33F2" w:rsidRPr="00D61919">
              <w:rPr>
                <w:rFonts w:asciiTheme="minorBidi" w:hAnsiTheme="minorBidi" w:cstheme="minorBidi"/>
                <w:sz w:val="18"/>
                <w:szCs w:val="18"/>
              </w:rPr>
              <w:fldChar w:fldCharType="end"/>
            </w:r>
            <w:r w:rsidR="000C33F2" w:rsidRPr="00D61919">
              <w:rPr>
                <w:rFonts w:asciiTheme="minorBidi" w:hAnsiTheme="minorBidi" w:cstheme="minorBidi"/>
                <w:sz w:val="18"/>
                <w:szCs w:val="18"/>
              </w:rPr>
              <w:t>, potassium perchlorate and perchloric acid</w:t>
            </w:r>
          </w:p>
        </w:tc>
      </w:tr>
      <w:tr w:rsidR="000C33F2" w:rsidRPr="00D61919" w14:paraId="0997EB33" w14:textId="77777777" w:rsidTr="00613E40">
        <w:trPr>
          <w:jc w:val="center"/>
        </w:trPr>
        <w:tc>
          <w:tcPr>
            <w:tcW w:w="1414" w:type="dxa"/>
          </w:tcPr>
          <w:p w14:paraId="175C21A0"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Sulphur</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Sulphur</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4482C6D9"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shd w:val="clear" w:color="auto" w:fill="FF0000"/>
          </w:tcPr>
          <w:p w14:paraId="681356D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48F8229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7252FD0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74C2B68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6CE1854D"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22C3CB9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4C6639F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08CBB2D3" w14:textId="3AA58332" w:rsidR="000C33F2" w:rsidRPr="00D61919" w:rsidRDefault="009D079A" w:rsidP="00613E40">
            <w:pPr>
              <w:widowControl w:val="0"/>
              <w:suppressAutoHyphens/>
              <w:spacing w:beforeLines="20" w:before="48" w:afterLines="20" w:after="48"/>
              <w:rPr>
                <w:rFonts w:asciiTheme="minorBidi" w:hAnsiTheme="minorBidi" w:cstheme="minorBidi"/>
                <w:sz w:val="18"/>
                <w:szCs w:val="18"/>
                <w:shd w:val="clear" w:color="auto" w:fill="FFFFFF"/>
              </w:rPr>
            </w:pPr>
            <w:r w:rsidRPr="00F03B59">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Broadly available, numerous applications, difficult to substitute or monitor effectively.</w:t>
            </w:r>
          </w:p>
        </w:tc>
      </w:tr>
      <w:tr w:rsidR="000C33F2" w:rsidRPr="00D61919" w14:paraId="4AAA3D14" w14:textId="77777777" w:rsidTr="00613E40">
        <w:trPr>
          <w:jc w:val="center"/>
        </w:trPr>
        <w:tc>
          <w:tcPr>
            <w:tcW w:w="1414" w:type="dxa"/>
          </w:tcPr>
          <w:p w14:paraId="2426ACE4"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Sulphuric acid</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Sulphuric acid</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7AC3647E"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shd w:val="clear" w:color="auto" w:fill="FF0000"/>
          </w:tcPr>
          <w:p w14:paraId="34F3226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tcPr>
          <w:p w14:paraId="6E7C4B6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7" w:type="dxa"/>
            <w:shd w:val="clear" w:color="auto" w:fill="auto"/>
          </w:tcPr>
          <w:p w14:paraId="31654A7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848" w:type="dxa"/>
          </w:tcPr>
          <w:p w14:paraId="15E5A87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w:t>
            </w:r>
          </w:p>
        </w:tc>
        <w:tc>
          <w:tcPr>
            <w:tcW w:w="605" w:type="dxa"/>
            <w:shd w:val="clear" w:color="auto" w:fill="FF0000"/>
          </w:tcPr>
          <w:p w14:paraId="267DC2A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41A0D16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tcPr>
          <w:p w14:paraId="518DAB9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5760" w:type="dxa"/>
            <w:shd w:val="clear" w:color="auto" w:fill="auto"/>
          </w:tcPr>
          <w:p w14:paraId="42FBA308" w14:textId="0F05F74F" w:rsidR="000C33F2" w:rsidRPr="00D61919" w:rsidRDefault="009D079A" w:rsidP="00613E40">
            <w:pPr>
              <w:widowControl w:val="0"/>
              <w:suppressAutoHyphens/>
              <w:spacing w:beforeLines="20" w:before="48" w:afterLines="20" w:after="48"/>
              <w:rPr>
                <w:rFonts w:asciiTheme="minorBidi" w:hAnsiTheme="minorBidi" w:cstheme="minorBidi"/>
                <w:sz w:val="18"/>
                <w:szCs w:val="18"/>
                <w:shd w:val="clear" w:color="auto" w:fill="FFFFFF"/>
              </w:rPr>
            </w:pPr>
            <w:r>
              <w:rPr>
                <w:rFonts w:asciiTheme="minorBidi" w:hAnsiTheme="minorBidi" w:cstheme="minorBidi"/>
                <w:sz w:val="18"/>
                <w:szCs w:val="18"/>
                <w:lang w:val="en-US"/>
              </w:rPr>
              <w:t xml:space="preserve">DEPENDENT. </w:t>
            </w:r>
            <w:r w:rsidR="000C33F2" w:rsidRPr="00D61919">
              <w:rPr>
                <w:rFonts w:asciiTheme="minorBidi" w:hAnsiTheme="minorBidi" w:cstheme="minorBidi"/>
                <w:sz w:val="18"/>
                <w:szCs w:val="18"/>
                <w:lang w:val="en-US"/>
              </w:rPr>
              <w:t xml:space="preserve">At 98% concentration it is called concentrated sulphuric acid. Sulphuric acid is </w:t>
            </w:r>
            <w:r w:rsidR="000C33F2" w:rsidRPr="00D61919">
              <w:rPr>
                <w:rFonts w:asciiTheme="minorBidi" w:hAnsiTheme="minorBidi" w:cstheme="minorBidi"/>
                <w:b/>
                <w:bCs/>
                <w:sz w:val="18"/>
                <w:szCs w:val="18"/>
                <w:lang w:val="en-US"/>
              </w:rPr>
              <w:t>the largest manufactured chemical in the world</w:t>
            </w:r>
            <w:r w:rsidR="000C33F2" w:rsidRPr="00D61919">
              <w:rPr>
                <w:rFonts w:asciiTheme="minorBidi" w:hAnsiTheme="minorBidi" w:cstheme="minorBidi"/>
                <w:sz w:val="18"/>
                <w:szCs w:val="18"/>
                <w:lang w:val="en-US"/>
              </w:rPr>
              <w:t xml:space="preserve">. </w:t>
            </w:r>
            <w:r w:rsidR="000C33F2" w:rsidRPr="00D61919">
              <w:rPr>
                <w:rFonts w:asciiTheme="minorBidi" w:hAnsiTheme="minorBidi" w:cstheme="minorBidi"/>
                <w:sz w:val="18"/>
                <w:szCs w:val="18"/>
              </w:rPr>
              <w:t xml:space="preserve">The addition of sulphuric acid to nitric acid intensifies the nitrating properties of nitric acid. </w:t>
            </w:r>
            <w:r w:rsidR="000C33F2" w:rsidRPr="00D61919">
              <w:rPr>
                <w:rFonts w:asciiTheme="minorBidi" w:hAnsiTheme="minorBidi" w:cstheme="minorBidi"/>
                <w:b/>
                <w:bCs/>
                <w:sz w:val="18"/>
                <w:szCs w:val="18"/>
              </w:rPr>
              <w:t>Must be controlled but difficult to police</w:t>
            </w:r>
            <w:r w:rsidR="000C33F2" w:rsidRPr="00D61919">
              <w:rPr>
                <w:rFonts w:asciiTheme="minorBidi" w:hAnsiTheme="minorBidi" w:cstheme="minorBidi"/>
                <w:sz w:val="18"/>
                <w:szCs w:val="18"/>
              </w:rPr>
              <w:t>.</w:t>
            </w:r>
          </w:p>
        </w:tc>
      </w:tr>
      <w:tr w:rsidR="000C33F2" w:rsidRPr="00D61919" w14:paraId="2AD1D608" w14:textId="77777777" w:rsidTr="0099359D">
        <w:trPr>
          <w:jc w:val="center"/>
        </w:trPr>
        <w:tc>
          <w:tcPr>
            <w:tcW w:w="1414" w:type="dxa"/>
          </w:tcPr>
          <w:p w14:paraId="7FF5F391"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Urea</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Urea</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198DF093"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shd w:val="clear" w:color="auto" w:fill="FF0000"/>
          </w:tcPr>
          <w:p w14:paraId="7552E448"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080C96C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6601AE4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tcPr>
          <w:p w14:paraId="6988C7E4"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w:t>
            </w:r>
          </w:p>
        </w:tc>
        <w:tc>
          <w:tcPr>
            <w:tcW w:w="605" w:type="dxa"/>
          </w:tcPr>
          <w:p w14:paraId="3F6962B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X</w:t>
            </w:r>
          </w:p>
        </w:tc>
        <w:tc>
          <w:tcPr>
            <w:tcW w:w="1213" w:type="dxa"/>
            <w:shd w:val="clear" w:color="auto" w:fill="FF0000"/>
          </w:tcPr>
          <w:p w14:paraId="48FC43F2"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auto"/>
          </w:tcPr>
          <w:p w14:paraId="10C7695E" w14:textId="740DCCCE" w:rsidR="000C33F2" w:rsidRPr="00D61919" w:rsidRDefault="0099359D"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Pr>
                <w:rFonts w:asciiTheme="minorBidi" w:hAnsiTheme="minorBidi" w:cstheme="minorBidi"/>
                <w:sz w:val="18"/>
                <w:szCs w:val="18"/>
                <w:shd w:val="clear" w:color="auto" w:fill="FFFFFF"/>
              </w:rPr>
              <w:t>X</w:t>
            </w:r>
          </w:p>
        </w:tc>
        <w:tc>
          <w:tcPr>
            <w:tcW w:w="5760" w:type="dxa"/>
            <w:shd w:val="clear" w:color="auto" w:fill="auto"/>
          </w:tcPr>
          <w:p w14:paraId="4D21F571" w14:textId="2F692DC4" w:rsidR="000C33F2" w:rsidRPr="00D61919" w:rsidRDefault="008B21E5" w:rsidP="00613E40">
            <w:pPr>
              <w:widowControl w:val="0"/>
              <w:suppressAutoHyphens/>
              <w:spacing w:beforeLines="20" w:before="48" w:afterLines="20" w:after="48"/>
              <w:rPr>
                <w:rFonts w:asciiTheme="minorBidi" w:hAnsiTheme="minorBidi" w:cstheme="minorBidi"/>
                <w:sz w:val="18"/>
                <w:szCs w:val="18"/>
                <w:shd w:val="clear" w:color="auto" w:fill="FFFFFF"/>
              </w:rPr>
            </w:pPr>
            <w:r>
              <w:rPr>
                <w:rFonts w:asciiTheme="minorBidi" w:hAnsiTheme="minorBidi" w:cstheme="minorBidi"/>
                <w:sz w:val="18"/>
                <w:szCs w:val="18"/>
              </w:rPr>
              <w:t xml:space="preserve">DEPENDENT. </w:t>
            </w:r>
            <w:r w:rsidR="006B2159">
              <w:rPr>
                <w:rFonts w:asciiTheme="minorBidi" w:hAnsiTheme="minorBidi" w:cstheme="minorBidi"/>
                <w:sz w:val="18"/>
                <w:szCs w:val="18"/>
              </w:rPr>
              <w:t>A</w:t>
            </w:r>
            <w:r w:rsidR="000C33F2" w:rsidRPr="00D61919">
              <w:rPr>
                <w:rFonts w:asciiTheme="minorBidi" w:hAnsiTheme="minorBidi" w:cstheme="minorBidi"/>
                <w:sz w:val="18"/>
                <w:szCs w:val="18"/>
              </w:rPr>
              <w:t xml:space="preserve"> nitrogen-release fertilizer</w:t>
            </w:r>
            <w:r w:rsidR="000C33F2" w:rsidRPr="00D61919">
              <w:rPr>
                <w:rFonts w:asciiTheme="minorBidi" w:hAnsiTheme="minorBidi" w:cstheme="minorBidi"/>
                <w:sz w:val="18"/>
                <w:szCs w:val="18"/>
                <w:shd w:val="clear" w:color="auto" w:fill="FFFFFF"/>
              </w:rPr>
              <w:t xml:space="preserve">. </w:t>
            </w:r>
            <w:r w:rsidR="000C33F2" w:rsidRPr="00D61919">
              <w:rPr>
                <w:rFonts w:asciiTheme="minorBidi" w:hAnsiTheme="minorBidi" w:cstheme="minorBidi"/>
                <w:b/>
                <w:bCs/>
                <w:sz w:val="18"/>
                <w:szCs w:val="18"/>
                <w:shd w:val="clear" w:color="auto" w:fill="FFFFFF"/>
              </w:rPr>
              <w:t>Can form urea nitrate</w:t>
            </w:r>
            <w:r w:rsidR="000C33F2" w:rsidRPr="00D61919">
              <w:rPr>
                <w:rFonts w:asciiTheme="minorBidi" w:hAnsiTheme="minorBidi" w:cstheme="minorBidi"/>
                <w:sz w:val="18"/>
                <w:szCs w:val="18"/>
                <w:shd w:val="clear" w:color="auto" w:fill="FFFFFF"/>
              </w:rPr>
              <w:t xml:space="preserve"> with nitric acid. </w:t>
            </w:r>
            <w:r w:rsidR="000C33F2" w:rsidRPr="00D61919">
              <w:rPr>
                <w:rFonts w:asciiTheme="minorBidi" w:hAnsiTheme="minorBidi" w:cstheme="minorBidi"/>
                <w:b/>
                <w:bCs/>
                <w:sz w:val="18"/>
                <w:szCs w:val="18"/>
                <w:shd w:val="clear" w:color="auto" w:fill="FFFFFF"/>
              </w:rPr>
              <w:t>Destructive power similar to AN</w:t>
            </w:r>
            <w:r w:rsidR="000C33F2" w:rsidRPr="00D61919">
              <w:rPr>
                <w:rFonts w:asciiTheme="minorBidi" w:hAnsiTheme="minorBidi" w:cstheme="minorBidi"/>
                <w:sz w:val="18"/>
                <w:szCs w:val="18"/>
                <w:shd w:val="clear" w:color="auto" w:fill="FFFFFF"/>
              </w:rPr>
              <w:t xml:space="preserve">. Can also </w:t>
            </w:r>
            <w:r w:rsidR="000C33F2" w:rsidRPr="00D61919">
              <w:rPr>
                <w:rFonts w:asciiTheme="minorBidi" w:hAnsiTheme="minorBidi" w:cstheme="minorBidi"/>
                <w:b/>
                <w:bCs/>
                <w:sz w:val="18"/>
                <w:szCs w:val="18"/>
                <w:shd w:val="clear" w:color="auto" w:fill="FFFFFF"/>
              </w:rPr>
              <w:t>produce TMDD</w:t>
            </w:r>
            <w:r w:rsidR="000C33F2" w:rsidRPr="00D61919">
              <w:rPr>
                <w:rFonts w:asciiTheme="minorBidi" w:hAnsiTheme="minorBidi" w:cstheme="minorBidi"/>
                <w:sz w:val="18"/>
                <w:szCs w:val="18"/>
                <w:shd w:val="clear" w:color="auto" w:fill="FFFFFF"/>
              </w:rPr>
              <w:t xml:space="preserve">, an amine peroxide explosive for use in detonators. </w:t>
            </w:r>
            <w:r w:rsidR="000C33F2" w:rsidRPr="00D61919">
              <w:rPr>
                <w:rFonts w:asciiTheme="minorBidi" w:hAnsiTheme="minorBidi" w:cstheme="minorBidi"/>
                <w:b/>
                <w:bCs/>
                <w:sz w:val="18"/>
                <w:szCs w:val="18"/>
                <w:shd w:val="clear" w:color="auto" w:fill="FFFFFF"/>
              </w:rPr>
              <w:t>Must be controlled and monitored wherever possible.</w:t>
            </w:r>
          </w:p>
        </w:tc>
      </w:tr>
      <w:tr w:rsidR="00D52751" w:rsidRPr="00D61919" w14:paraId="529B8FD9" w14:textId="77777777" w:rsidTr="004C599B">
        <w:trPr>
          <w:jc w:val="center"/>
        </w:trPr>
        <w:tc>
          <w:tcPr>
            <w:tcW w:w="1414" w:type="dxa"/>
          </w:tcPr>
          <w:p w14:paraId="4CE23C41" w14:textId="3D84E15E" w:rsidR="00D52751" w:rsidRPr="00D61919" w:rsidRDefault="00D52751" w:rsidP="00613E40">
            <w:pPr>
              <w:widowControl w:val="0"/>
              <w:suppressAutoHyphens/>
              <w:spacing w:beforeLines="20" w:before="48" w:afterLines="20" w:after="48"/>
              <w:rPr>
                <w:rFonts w:asciiTheme="minorBidi" w:hAnsiTheme="minorBidi" w:cstheme="minorBidi"/>
                <w:sz w:val="18"/>
                <w:szCs w:val="18"/>
                <w:shd w:val="clear" w:color="auto" w:fill="FFFFFF"/>
              </w:rPr>
            </w:pPr>
            <w:r>
              <w:rPr>
                <w:rFonts w:asciiTheme="minorBidi" w:hAnsiTheme="minorBidi" w:cstheme="minorBidi"/>
                <w:sz w:val="18"/>
                <w:szCs w:val="18"/>
                <w:shd w:val="clear" w:color="auto" w:fill="FFFFFF"/>
              </w:rPr>
              <w:t>Urea Hydrogen Peroxide</w:t>
            </w:r>
          </w:p>
        </w:tc>
        <w:tc>
          <w:tcPr>
            <w:tcW w:w="835" w:type="dxa"/>
            <w:shd w:val="clear" w:color="auto" w:fill="FF0000"/>
          </w:tcPr>
          <w:p w14:paraId="1E2E7643" w14:textId="77777777" w:rsidR="00D52751" w:rsidRPr="00D61919" w:rsidRDefault="00D52751"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p>
        </w:tc>
        <w:tc>
          <w:tcPr>
            <w:tcW w:w="872" w:type="dxa"/>
            <w:shd w:val="clear" w:color="auto" w:fill="FF0000"/>
          </w:tcPr>
          <w:p w14:paraId="777BAA59" w14:textId="77777777" w:rsidR="00D52751" w:rsidRPr="00D61919" w:rsidRDefault="00D52751"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5E431982" w14:textId="77777777" w:rsidR="00D52751" w:rsidRPr="00D61919" w:rsidRDefault="00D52751"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4F366FC2" w14:textId="77777777" w:rsidR="00D52751" w:rsidRPr="00D61919" w:rsidRDefault="00D52751"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766A5604" w14:textId="77777777" w:rsidR="00D52751" w:rsidRPr="00D61919" w:rsidRDefault="00D52751"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6872D0E9" w14:textId="77777777" w:rsidR="00D52751" w:rsidRPr="00D61919" w:rsidRDefault="00D52751"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17C5656C" w14:textId="77777777" w:rsidR="00D52751" w:rsidRPr="00D61919" w:rsidRDefault="00D52751"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auto"/>
          </w:tcPr>
          <w:p w14:paraId="0AD08D7F" w14:textId="2F8B8BB8" w:rsidR="00D52751" w:rsidRPr="00D61919" w:rsidRDefault="00087DB4"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r>
              <w:rPr>
                <w:rFonts w:asciiTheme="minorBidi" w:hAnsiTheme="minorBidi" w:cstheme="minorBidi"/>
                <w:sz w:val="18"/>
                <w:szCs w:val="18"/>
                <w:shd w:val="clear" w:color="auto" w:fill="FFFFFF"/>
              </w:rPr>
              <w:t>X</w:t>
            </w:r>
          </w:p>
        </w:tc>
        <w:tc>
          <w:tcPr>
            <w:tcW w:w="5760" w:type="dxa"/>
            <w:shd w:val="clear" w:color="auto" w:fill="auto"/>
          </w:tcPr>
          <w:p w14:paraId="7DD0E985" w14:textId="52C678CB" w:rsidR="00D52751" w:rsidRPr="00D61919" w:rsidRDefault="008B21E5" w:rsidP="00613E40">
            <w:pPr>
              <w:widowControl w:val="0"/>
              <w:suppressAutoHyphens/>
              <w:spacing w:beforeLines="20" w:before="48" w:afterLines="20" w:after="48"/>
              <w:rPr>
                <w:rFonts w:asciiTheme="minorBidi" w:hAnsiTheme="minorBidi" w:cstheme="minorBidi"/>
                <w:sz w:val="18"/>
                <w:szCs w:val="18"/>
              </w:rPr>
            </w:pPr>
            <w:r>
              <w:rPr>
                <w:rFonts w:asciiTheme="minorBidi" w:hAnsiTheme="minorBidi" w:cstheme="minorBidi"/>
                <w:sz w:val="18"/>
                <w:szCs w:val="18"/>
              </w:rPr>
              <w:t xml:space="preserve">INDEPENDENT. </w:t>
            </w:r>
            <w:r w:rsidR="006B2159">
              <w:rPr>
                <w:rFonts w:asciiTheme="minorBidi" w:hAnsiTheme="minorBidi" w:cstheme="minorBidi"/>
                <w:sz w:val="18"/>
                <w:szCs w:val="18"/>
              </w:rPr>
              <w:t>Moderately available and solid source of hydrogen peroxide. Can be easily synthesised from chemicals that are not regulated, and which could not be substituted or standardised</w:t>
            </w:r>
            <w:r w:rsidR="00FC64B5">
              <w:rPr>
                <w:rFonts w:asciiTheme="minorBidi" w:hAnsiTheme="minorBidi" w:cstheme="minorBidi"/>
                <w:sz w:val="18"/>
                <w:szCs w:val="18"/>
              </w:rPr>
              <w:t>.</w:t>
            </w:r>
          </w:p>
        </w:tc>
      </w:tr>
      <w:tr w:rsidR="000C33F2" w:rsidRPr="00D61919" w14:paraId="28897A12" w14:textId="77777777" w:rsidTr="00613E40">
        <w:trPr>
          <w:jc w:val="center"/>
        </w:trPr>
        <w:tc>
          <w:tcPr>
            <w:tcW w:w="1414" w:type="dxa"/>
          </w:tcPr>
          <w:p w14:paraId="4F0CAC8C"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Urea</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Urea</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r w:rsidRPr="00D61919">
              <w:rPr>
                <w:rFonts w:asciiTheme="minorBidi" w:hAnsiTheme="minorBidi" w:cstheme="minorBidi"/>
                <w:sz w:val="18"/>
                <w:szCs w:val="18"/>
                <w:shd w:val="clear" w:color="auto" w:fill="FFFFFF"/>
              </w:rPr>
              <w:t xml:space="preserve"> ammonium nitrate</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lang w:val="en-US"/>
              </w:rPr>
              <w:instrText>ammonium nitrate</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p>
        </w:tc>
        <w:tc>
          <w:tcPr>
            <w:tcW w:w="835" w:type="dxa"/>
          </w:tcPr>
          <w:p w14:paraId="3444672E"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A</w:t>
            </w:r>
          </w:p>
        </w:tc>
        <w:tc>
          <w:tcPr>
            <w:tcW w:w="872" w:type="dxa"/>
            <w:shd w:val="clear" w:color="auto" w:fill="FF0000"/>
          </w:tcPr>
          <w:p w14:paraId="3F370DE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3E1D279E"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7F85A3E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44EE9889"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105E86B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156367F0"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219717EA"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3C7D288D" w14:textId="2371E2BB" w:rsidR="000C33F2" w:rsidRPr="00D61919" w:rsidRDefault="006A6A10" w:rsidP="00613E40">
            <w:pPr>
              <w:widowControl w:val="0"/>
              <w:suppressAutoHyphens/>
              <w:spacing w:beforeLines="20" w:before="48" w:afterLines="20" w:after="48"/>
              <w:rPr>
                <w:rFonts w:asciiTheme="minorBidi" w:hAnsiTheme="minorBidi" w:cstheme="minorBidi"/>
                <w:sz w:val="18"/>
                <w:szCs w:val="18"/>
                <w:shd w:val="clear" w:color="auto" w:fill="FFFFFF"/>
              </w:rPr>
            </w:pPr>
            <w:r w:rsidRPr="002D6F3A">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 xml:space="preserve">See urea and ammonium nitrate. </w:t>
            </w:r>
            <w:r w:rsidR="000C33F2" w:rsidRPr="00D61919">
              <w:rPr>
                <w:rFonts w:asciiTheme="minorBidi" w:hAnsiTheme="minorBidi" w:cstheme="minorBidi"/>
                <w:b/>
                <w:bCs/>
                <w:sz w:val="18"/>
                <w:szCs w:val="18"/>
                <w:shd w:val="clear" w:color="auto" w:fill="FFFFFF"/>
              </w:rPr>
              <w:t>Requires stringent control</w:t>
            </w:r>
            <w:r w:rsidR="000C33F2" w:rsidRPr="00D61919">
              <w:rPr>
                <w:rFonts w:asciiTheme="minorBidi" w:hAnsiTheme="minorBidi" w:cstheme="minorBidi"/>
                <w:sz w:val="18"/>
                <w:szCs w:val="18"/>
                <w:shd w:val="clear" w:color="auto" w:fill="FFFFFF"/>
              </w:rPr>
              <w:t>.</w:t>
            </w:r>
          </w:p>
        </w:tc>
      </w:tr>
      <w:tr w:rsidR="000C33F2" w:rsidRPr="00D61919" w14:paraId="097C1C34" w14:textId="77777777" w:rsidTr="00613E40">
        <w:trPr>
          <w:jc w:val="center"/>
        </w:trPr>
        <w:tc>
          <w:tcPr>
            <w:tcW w:w="1414" w:type="dxa"/>
          </w:tcPr>
          <w:p w14:paraId="3D1CDE01" w14:textId="77777777" w:rsidR="000C33F2" w:rsidRPr="00D61919" w:rsidRDefault="000C33F2" w:rsidP="00613E40">
            <w:pPr>
              <w:widowControl w:val="0"/>
              <w:suppressAutoHyphens/>
              <w:spacing w:beforeLines="20" w:before="48" w:afterLines="20" w:after="48"/>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Zinc</w:t>
            </w:r>
            <w:r w:rsidRPr="00D61919">
              <w:rPr>
                <w:rFonts w:asciiTheme="minorBidi" w:hAnsiTheme="minorBidi" w:cstheme="minorBidi"/>
                <w:sz w:val="18"/>
                <w:szCs w:val="18"/>
                <w:shd w:val="clear" w:color="auto" w:fill="FFFFFF"/>
              </w:rPr>
              <w:fldChar w:fldCharType="begin"/>
            </w:r>
            <w:r w:rsidRPr="00D61919">
              <w:rPr>
                <w:rFonts w:asciiTheme="minorBidi" w:hAnsiTheme="minorBidi" w:cstheme="minorBidi"/>
                <w:sz w:val="18"/>
                <w:szCs w:val="18"/>
              </w:rPr>
              <w:instrText xml:space="preserve"> XE "</w:instrText>
            </w:r>
            <w:r w:rsidRPr="00D61919">
              <w:rPr>
                <w:rFonts w:asciiTheme="minorBidi" w:hAnsiTheme="minorBidi" w:cstheme="minorBidi"/>
                <w:sz w:val="18"/>
                <w:szCs w:val="18"/>
                <w:shd w:val="clear" w:color="auto" w:fill="FFFFFF"/>
              </w:rPr>
              <w:instrText>Zinc</w:instrText>
            </w:r>
            <w:r w:rsidRPr="00D61919">
              <w:rPr>
                <w:rFonts w:asciiTheme="minorBidi" w:hAnsiTheme="minorBidi" w:cstheme="minorBidi"/>
                <w:sz w:val="18"/>
                <w:szCs w:val="18"/>
              </w:rPr>
              <w:instrText xml:space="preserve">" </w:instrText>
            </w:r>
            <w:r w:rsidRPr="00D61919">
              <w:rPr>
                <w:rFonts w:asciiTheme="minorBidi" w:hAnsiTheme="minorBidi" w:cstheme="minorBidi"/>
                <w:sz w:val="18"/>
                <w:szCs w:val="18"/>
                <w:shd w:val="clear" w:color="auto" w:fill="FFFFFF"/>
              </w:rPr>
              <w:fldChar w:fldCharType="end"/>
            </w:r>
            <w:r w:rsidRPr="00D61919">
              <w:rPr>
                <w:rFonts w:asciiTheme="minorBidi" w:hAnsiTheme="minorBidi" w:cstheme="minorBidi"/>
                <w:sz w:val="18"/>
                <w:szCs w:val="18"/>
                <w:shd w:val="clear" w:color="auto" w:fill="FFFFFF"/>
              </w:rPr>
              <w:t xml:space="preserve"> powder</w:t>
            </w:r>
          </w:p>
        </w:tc>
        <w:tc>
          <w:tcPr>
            <w:tcW w:w="835" w:type="dxa"/>
          </w:tcPr>
          <w:p w14:paraId="177DA18F" w14:textId="77777777" w:rsidR="000C33F2" w:rsidRPr="00D61919" w:rsidRDefault="000C33F2" w:rsidP="00613E40">
            <w:pPr>
              <w:widowControl w:val="0"/>
              <w:suppressAutoHyphens/>
              <w:spacing w:beforeLines="20" w:before="48" w:afterLines="20" w:after="48"/>
              <w:ind w:left="-282"/>
              <w:jc w:val="center"/>
              <w:rPr>
                <w:rFonts w:asciiTheme="minorBidi" w:hAnsiTheme="minorBidi" w:cstheme="minorBidi"/>
                <w:sz w:val="18"/>
                <w:szCs w:val="18"/>
                <w:shd w:val="clear" w:color="auto" w:fill="FFFFFF"/>
              </w:rPr>
            </w:pPr>
            <w:r w:rsidRPr="00D61919">
              <w:rPr>
                <w:rFonts w:asciiTheme="minorBidi" w:hAnsiTheme="minorBidi" w:cstheme="minorBidi"/>
                <w:sz w:val="18"/>
                <w:szCs w:val="18"/>
                <w:shd w:val="clear" w:color="auto" w:fill="FFFFFF"/>
              </w:rPr>
              <w:t>B</w:t>
            </w:r>
          </w:p>
        </w:tc>
        <w:tc>
          <w:tcPr>
            <w:tcW w:w="872" w:type="dxa"/>
            <w:shd w:val="clear" w:color="auto" w:fill="FF0000"/>
          </w:tcPr>
          <w:p w14:paraId="49ABB295"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89" w:type="dxa"/>
            <w:shd w:val="clear" w:color="auto" w:fill="FF0000"/>
          </w:tcPr>
          <w:p w14:paraId="5AEECA7B"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7" w:type="dxa"/>
            <w:shd w:val="clear" w:color="auto" w:fill="FF0000"/>
          </w:tcPr>
          <w:p w14:paraId="15DAAE0C"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848" w:type="dxa"/>
            <w:shd w:val="clear" w:color="auto" w:fill="FF0000"/>
          </w:tcPr>
          <w:p w14:paraId="0153C247"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605" w:type="dxa"/>
            <w:shd w:val="clear" w:color="auto" w:fill="FF0000"/>
          </w:tcPr>
          <w:p w14:paraId="0550CEF3"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1213" w:type="dxa"/>
            <w:shd w:val="clear" w:color="auto" w:fill="FF0000"/>
          </w:tcPr>
          <w:p w14:paraId="081FF9C1"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752" w:type="dxa"/>
            <w:shd w:val="clear" w:color="auto" w:fill="FF0000"/>
          </w:tcPr>
          <w:p w14:paraId="4DBD05EF" w14:textId="77777777" w:rsidR="000C33F2" w:rsidRPr="00D61919" w:rsidRDefault="000C33F2" w:rsidP="00613E40">
            <w:pPr>
              <w:widowControl w:val="0"/>
              <w:suppressAutoHyphens/>
              <w:spacing w:beforeLines="20" w:before="48" w:afterLines="20" w:after="48"/>
              <w:jc w:val="center"/>
              <w:rPr>
                <w:rFonts w:asciiTheme="minorBidi" w:hAnsiTheme="minorBidi" w:cstheme="minorBidi"/>
                <w:sz w:val="18"/>
                <w:szCs w:val="18"/>
                <w:shd w:val="clear" w:color="auto" w:fill="FFFFFF"/>
              </w:rPr>
            </w:pPr>
          </w:p>
        </w:tc>
        <w:tc>
          <w:tcPr>
            <w:tcW w:w="5760" w:type="dxa"/>
            <w:shd w:val="clear" w:color="auto" w:fill="auto"/>
          </w:tcPr>
          <w:p w14:paraId="679991D2" w14:textId="69E98BBB" w:rsidR="000C33F2" w:rsidRPr="00D61919" w:rsidRDefault="006A6A10" w:rsidP="00613E40">
            <w:pPr>
              <w:widowControl w:val="0"/>
              <w:suppressAutoHyphens/>
              <w:spacing w:beforeLines="20" w:before="48" w:afterLines="20" w:after="48"/>
              <w:rPr>
                <w:rFonts w:asciiTheme="minorBidi" w:hAnsiTheme="minorBidi" w:cstheme="minorBidi"/>
                <w:sz w:val="18"/>
                <w:szCs w:val="18"/>
                <w:shd w:val="clear" w:color="auto" w:fill="FFFFFF"/>
              </w:rPr>
            </w:pPr>
            <w:r w:rsidRPr="002D6F3A">
              <w:rPr>
                <w:rFonts w:asciiTheme="minorBidi" w:hAnsiTheme="minorBidi" w:cstheme="minorBidi"/>
                <w:b/>
                <w:bCs/>
                <w:sz w:val="18"/>
                <w:szCs w:val="18"/>
                <w:shd w:val="clear" w:color="auto" w:fill="FFFFFF"/>
              </w:rPr>
              <w:t>INDEPENDENT.</w:t>
            </w:r>
            <w:r>
              <w:rPr>
                <w:rFonts w:asciiTheme="minorBidi" w:hAnsiTheme="minorBidi" w:cstheme="minorBidi"/>
                <w:sz w:val="18"/>
                <w:szCs w:val="18"/>
                <w:shd w:val="clear" w:color="auto" w:fill="FFFFFF"/>
              </w:rPr>
              <w:t xml:space="preserve"> </w:t>
            </w:r>
            <w:r w:rsidR="000C33F2" w:rsidRPr="00D61919">
              <w:rPr>
                <w:rFonts w:asciiTheme="minorBidi" w:hAnsiTheme="minorBidi" w:cstheme="minorBidi"/>
                <w:sz w:val="18"/>
                <w:szCs w:val="18"/>
                <w:shd w:val="clear" w:color="auto" w:fill="FFFFFF"/>
              </w:rPr>
              <w:t>Similar to Al and Mg</w:t>
            </w:r>
          </w:p>
        </w:tc>
      </w:tr>
    </w:tbl>
    <w:p w14:paraId="764CC96A" w14:textId="25A1CA8D" w:rsidR="00795314" w:rsidRPr="00D61919" w:rsidRDefault="00795314" w:rsidP="00795314">
      <w:pPr>
        <w:rPr>
          <w:rFonts w:asciiTheme="minorBidi" w:hAnsiTheme="minorBidi" w:cstheme="minorBidi"/>
          <w:shd w:val="clear" w:color="auto" w:fill="FFFFFF"/>
        </w:rPr>
      </w:pPr>
      <w:r>
        <w:rPr>
          <w:rFonts w:asciiTheme="minorBidi" w:hAnsiTheme="minorBidi" w:cstheme="minorBidi"/>
          <w:shd w:val="clear" w:color="auto" w:fill="FFFFFF"/>
        </w:rPr>
        <w:t>Notes</w:t>
      </w:r>
      <w:r w:rsidRPr="00D61919">
        <w:rPr>
          <w:rFonts w:asciiTheme="minorBidi" w:hAnsiTheme="minorBidi" w:cstheme="minorBidi"/>
          <w:shd w:val="clear" w:color="auto" w:fill="FFFFFF"/>
        </w:rPr>
        <w:t>: National Academies Committee Recommendations (NAS); Chemical Facilities Anti-Terrorism Standards (CFATS); European Union (EU); Australia (AUS); Canada (CAN); Programme Global Shield (PGS)</w:t>
      </w:r>
      <w:r w:rsidRPr="00D61919">
        <w:rPr>
          <w:rFonts w:asciiTheme="minorBidi" w:hAnsiTheme="minorBidi" w:cstheme="minorBidi"/>
          <w:shd w:val="clear" w:color="auto" w:fill="FFFFFF"/>
        </w:rPr>
        <w:fldChar w:fldCharType="begin"/>
      </w:r>
      <w:r w:rsidRPr="00D61919">
        <w:rPr>
          <w:rFonts w:asciiTheme="minorBidi" w:hAnsiTheme="minorBidi" w:cstheme="minorBidi"/>
        </w:rPr>
        <w:instrText xml:space="preserve"> XE "</w:instrText>
      </w:r>
      <w:r w:rsidRPr="00D61919">
        <w:rPr>
          <w:rFonts w:asciiTheme="minorBidi" w:hAnsiTheme="minorBidi" w:cstheme="minorBidi"/>
          <w:shd w:val="clear" w:color="auto" w:fill="FFFFFF"/>
        </w:rPr>
        <w:instrText>PGS</w:instrText>
      </w:r>
      <w:r w:rsidRPr="00D61919">
        <w:rPr>
          <w:rFonts w:asciiTheme="minorBidi" w:hAnsiTheme="minorBidi" w:cstheme="minorBidi"/>
        </w:rPr>
        <w:instrText xml:space="preserve">" </w:instrText>
      </w:r>
      <w:r w:rsidRPr="00D61919">
        <w:rPr>
          <w:rFonts w:asciiTheme="minorBidi" w:hAnsiTheme="minorBidi" w:cstheme="minorBidi"/>
          <w:shd w:val="clear" w:color="auto" w:fill="FFFFFF"/>
        </w:rPr>
        <w:fldChar w:fldCharType="end"/>
      </w:r>
      <w:r w:rsidRPr="00D61919">
        <w:rPr>
          <w:rFonts w:asciiTheme="minorBidi" w:hAnsiTheme="minorBidi" w:cstheme="minorBidi"/>
          <w:shd w:val="clear" w:color="auto" w:fill="FFFFFF"/>
        </w:rPr>
        <w:t>; Unregulated Watch List**</w:t>
      </w:r>
    </w:p>
    <w:p w14:paraId="517851EF" w14:textId="77777777" w:rsidR="00795314" w:rsidRDefault="00795314" w:rsidP="000C33F2">
      <w:pPr>
        <w:rPr>
          <w:rFonts w:asciiTheme="majorBidi" w:hAnsiTheme="majorBidi" w:cstheme="majorBidi"/>
          <w:sz w:val="16"/>
          <w:szCs w:val="16"/>
          <w:shd w:val="clear" w:color="auto" w:fill="FFFFFF"/>
        </w:rPr>
      </w:pPr>
    </w:p>
    <w:p w14:paraId="733179F0" w14:textId="77777777" w:rsidR="00795314" w:rsidRDefault="00795314" w:rsidP="000C33F2">
      <w:pPr>
        <w:rPr>
          <w:rFonts w:asciiTheme="majorBidi" w:hAnsiTheme="majorBidi" w:cstheme="majorBidi"/>
          <w:sz w:val="16"/>
          <w:szCs w:val="16"/>
          <w:shd w:val="clear" w:color="auto" w:fill="FFFFFF"/>
        </w:rPr>
      </w:pPr>
    </w:p>
    <w:p w14:paraId="7FF047BE" w14:textId="77777777" w:rsidR="00795314" w:rsidRDefault="00795314" w:rsidP="000C33F2">
      <w:pPr>
        <w:rPr>
          <w:rFonts w:asciiTheme="majorBidi" w:hAnsiTheme="majorBidi" w:cstheme="majorBidi"/>
          <w:sz w:val="16"/>
          <w:szCs w:val="16"/>
          <w:shd w:val="clear" w:color="auto" w:fill="FFFFFF"/>
        </w:rPr>
      </w:pPr>
    </w:p>
    <w:p w14:paraId="7FE5640C" w14:textId="77777777" w:rsidR="00795314" w:rsidRDefault="00795314" w:rsidP="000C33F2">
      <w:pPr>
        <w:rPr>
          <w:rFonts w:asciiTheme="majorBidi" w:hAnsiTheme="majorBidi" w:cstheme="majorBidi"/>
          <w:sz w:val="16"/>
          <w:szCs w:val="16"/>
          <w:shd w:val="clear" w:color="auto" w:fill="FFFFFF"/>
        </w:rPr>
        <w:sectPr w:rsidR="00795314" w:rsidSect="000C33F2">
          <w:pgSz w:w="16838" w:h="11906" w:orient="landscape" w:code="9"/>
          <w:pgMar w:top="1701" w:right="1701" w:bottom="1701" w:left="1701" w:header="709" w:footer="851" w:gutter="0"/>
          <w:cols w:space="708"/>
          <w:docGrid w:linePitch="360"/>
        </w:sectPr>
      </w:pPr>
    </w:p>
    <w:p w14:paraId="6AB01576" w14:textId="7E473FDF" w:rsidR="00EE511E" w:rsidRPr="00D61919" w:rsidRDefault="00EE511E" w:rsidP="00EE511E">
      <w:pPr>
        <w:pStyle w:val="Heading7"/>
      </w:pPr>
      <w:bookmarkStart w:id="478" w:name="_Toc152159648"/>
      <w:r>
        <w:rPr>
          <w:rFonts w:asciiTheme="minorBidi" w:hAnsiTheme="minorBidi" w:cstheme="minorBidi"/>
        </w:rPr>
        <w:t xml:space="preserve">– </w:t>
      </w:r>
      <w:r w:rsidR="001750FE">
        <w:t>T</w:t>
      </w:r>
      <w:r>
        <w:t>he Detonation of Hexahedral Surface-Laid Charges in Alluvial Soil</w:t>
      </w:r>
      <w:bookmarkEnd w:id="478"/>
    </w:p>
    <w:p w14:paraId="27FA5089" w14:textId="40241BD7" w:rsidR="00732161" w:rsidRPr="001750FE" w:rsidRDefault="001750FE" w:rsidP="001750FE">
      <w:pPr>
        <w:pStyle w:val="Heading9"/>
        <w:rPr>
          <w:rFonts w:eastAsiaTheme="minorEastAsia"/>
          <w:bCs/>
        </w:rPr>
      </w:pPr>
      <w:r>
        <w:rPr>
          <w:rFonts w:eastAsiaTheme="minorEastAsia"/>
        </w:rPr>
        <w:t>Experimental Results in Detail</w:t>
      </w:r>
    </w:p>
    <w:p w14:paraId="1EF0C959" w14:textId="4DF52F9A" w:rsidR="002253A9" w:rsidRDefault="002253A9" w:rsidP="001750FE">
      <w:pPr>
        <w:jc w:val="center"/>
        <w:rPr>
          <w:rFonts w:asciiTheme="majorBidi" w:hAnsiTheme="majorBidi" w:cstheme="majorBidi"/>
          <w:sz w:val="22"/>
          <w:szCs w:val="22"/>
        </w:rPr>
      </w:pPr>
      <w:r w:rsidRPr="002253A9">
        <w:rPr>
          <w:rFonts w:asciiTheme="majorBidi" w:hAnsiTheme="majorBidi" w:cstheme="majorBidi"/>
          <w:noProof/>
          <w:sz w:val="22"/>
          <w:szCs w:val="22"/>
        </w:rPr>
        <w:drawing>
          <wp:inline distT="0" distB="0" distL="0" distR="0" wp14:anchorId="522FFCD0" wp14:editId="2D1DF9B7">
            <wp:extent cx="6311741" cy="4156345"/>
            <wp:effectExtent l="0" t="0" r="635" b="0"/>
            <wp:docPr id="1091090869"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91090869" name=""/>
                    <pic:cNvPicPr/>
                  </pic:nvPicPr>
                  <pic:blipFill>
                    <a:blip r:embed="rId61"/>
                    <a:stretch>
                      <a:fillRect/>
                    </a:stretch>
                  </pic:blipFill>
                  <pic:spPr>
                    <a:xfrm>
                      <a:off x="0" y="0"/>
                      <a:ext cx="6331408" cy="4169296"/>
                    </a:xfrm>
                    <a:prstGeom prst="rect">
                      <a:avLst/>
                    </a:prstGeom>
                  </pic:spPr>
                </pic:pic>
              </a:graphicData>
            </a:graphic>
          </wp:inline>
        </w:drawing>
      </w:r>
    </w:p>
    <w:p w14:paraId="4C895B34" w14:textId="77777777" w:rsidR="00004409" w:rsidRDefault="00004409" w:rsidP="001750FE">
      <w:pPr>
        <w:jc w:val="center"/>
        <w:rPr>
          <w:rFonts w:asciiTheme="majorBidi" w:hAnsiTheme="majorBidi" w:cstheme="majorBidi"/>
          <w:sz w:val="22"/>
          <w:szCs w:val="22"/>
        </w:rPr>
        <w:sectPr w:rsidR="00004409" w:rsidSect="00304C93">
          <w:pgSz w:w="16838" w:h="11906" w:orient="landscape" w:code="9"/>
          <w:pgMar w:top="1701" w:right="1701" w:bottom="1701" w:left="1701" w:header="709" w:footer="851" w:gutter="0"/>
          <w:cols w:space="708"/>
          <w:docGrid w:linePitch="360"/>
        </w:sectPr>
      </w:pPr>
    </w:p>
    <w:p w14:paraId="58B75DDE" w14:textId="77777777" w:rsidR="002253A9" w:rsidRDefault="002253A9" w:rsidP="00732161">
      <w:pPr>
        <w:rPr>
          <w:rFonts w:asciiTheme="majorBidi" w:hAnsiTheme="majorBidi" w:cstheme="majorBidi"/>
          <w:sz w:val="22"/>
          <w:szCs w:val="22"/>
        </w:rPr>
      </w:pPr>
    </w:p>
    <w:p w14:paraId="06E7442F" w14:textId="77777777" w:rsidR="00732161" w:rsidRPr="00084E71" w:rsidRDefault="00732161" w:rsidP="0043646B">
      <w:pPr>
        <w:pStyle w:val="Heading9"/>
        <w:rPr>
          <w:rFonts w:eastAsiaTheme="minorEastAsia"/>
          <w:bCs/>
        </w:rPr>
      </w:pPr>
      <w:r w:rsidRPr="00084E71">
        <w:rPr>
          <w:rFonts w:eastAsiaTheme="minorEastAsia"/>
        </w:rPr>
        <w:t>Worked Example 1</w:t>
      </w:r>
    </w:p>
    <w:p w14:paraId="4663E4B6" w14:textId="77777777" w:rsidR="00732161" w:rsidRPr="0044393E" w:rsidRDefault="00732161" w:rsidP="00732161">
      <w:pPr>
        <w:rPr>
          <w:rFonts w:asciiTheme="minorBidi" w:eastAsiaTheme="minorEastAsia" w:hAnsiTheme="minorBidi" w:cstheme="minorBidi"/>
        </w:rPr>
      </w:pPr>
      <w:r w:rsidRPr="0044393E">
        <w:rPr>
          <w:rFonts w:asciiTheme="minorBidi" w:eastAsiaTheme="minorEastAsia" w:hAnsiTheme="minorBidi" w:cstheme="minorBidi"/>
        </w:rPr>
        <w:t>If a 25 kg hexahedral charge of AN-Al (</w:t>
      </w:r>
      <w:r w:rsidRPr="0044393E">
        <w:rPr>
          <w:rFonts w:asciiTheme="minorBidi" w:eastAsiaTheme="minorEastAsia" w:hAnsiTheme="minorBidi" w:cstheme="minorBidi"/>
          <w:i/>
          <w:iCs/>
        </w:rPr>
        <w:t>TNTe</w:t>
      </w:r>
      <w:r w:rsidRPr="0044393E">
        <w:rPr>
          <w:rFonts w:asciiTheme="minorBidi" w:eastAsiaTheme="minorEastAsia" w:hAnsiTheme="minorBidi" w:cstheme="minorBidi"/>
        </w:rPr>
        <w:t xml:space="preserve"> - 26 kg) were detonated on the surface of alluvial soil, what is the expected apparent crater volume?</w:t>
      </w:r>
    </w:p>
    <w:p w14:paraId="0149F037" w14:textId="77777777" w:rsidR="00732161" w:rsidRPr="009F1692" w:rsidRDefault="00732161" w:rsidP="00732161">
      <w:pPr>
        <w:rPr>
          <w:rFonts w:asciiTheme="majorBidi" w:eastAsiaTheme="minorEastAsia" w:hAnsiTheme="majorBidi" w:cstheme="majorBidi"/>
          <w:sz w:val="22"/>
          <w:szCs w:val="22"/>
        </w:rPr>
      </w:pPr>
    </w:p>
    <w:p w14:paraId="0C911625" w14:textId="77777777" w:rsidR="00732161" w:rsidRPr="009F1692" w:rsidRDefault="00986730" w:rsidP="00732161">
      <w:pPr>
        <w:jc w:val="center"/>
        <w:rPr>
          <w:rFonts w:asciiTheme="majorBidi" w:eastAsiaTheme="minorEastAsia" w:hAnsiTheme="majorBidi" w:cstheme="majorBidi"/>
          <w:sz w:val="22"/>
          <w:szCs w:val="22"/>
        </w:rPr>
      </w:pPr>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=0.1577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oMath>
      <w:r w:rsidR="00732161" w:rsidRPr="009F1692">
        <w:rPr>
          <w:rFonts w:asciiTheme="majorBidi" w:eastAsiaTheme="minorEastAsia" w:hAnsiTheme="majorBidi" w:cstheme="majorBidi"/>
          <w:sz w:val="22"/>
          <w:szCs w:val="22"/>
        </w:rPr>
        <w:t xml:space="preserve">    (13c)</w:t>
      </w:r>
    </w:p>
    <w:p w14:paraId="350B4AB5" w14:textId="77777777" w:rsidR="00732161" w:rsidRPr="009F1692" w:rsidRDefault="00732161" w:rsidP="00732161">
      <w:pPr>
        <w:jc w:val="center"/>
        <w:rPr>
          <w:rFonts w:asciiTheme="majorBidi" w:eastAsiaTheme="minorEastAsia" w:hAnsiTheme="majorBidi" w:cstheme="majorBidi"/>
          <w:sz w:val="22"/>
          <w:szCs w:val="22"/>
        </w:rPr>
      </w:pPr>
    </w:p>
    <w:p w14:paraId="0D3DC8C0" w14:textId="77777777" w:rsidR="00732161" w:rsidRPr="009F1692" w:rsidRDefault="00986730" w:rsidP="00732161">
      <w:pPr>
        <w:jc w:val="center"/>
        <w:rPr>
          <w:rFonts w:asciiTheme="majorBidi" w:eastAsiaTheme="minorEastAsia" w:hAnsiTheme="majorBidi" w:cstheme="majorBidi"/>
          <w:sz w:val="22"/>
          <w:szCs w:val="22"/>
        </w:rPr>
      </w:pPr>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=0.1577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oMath>
      <w:r w:rsidR="00732161" w:rsidRPr="009F1692">
        <w:rPr>
          <w:rFonts w:asciiTheme="majorBidi" w:eastAsiaTheme="minorEastAsia" w:hAnsiTheme="majorBidi" w:cstheme="majorBidi"/>
          <w:sz w:val="22"/>
          <w:szCs w:val="22"/>
        </w:rPr>
        <w:t xml:space="preserve">    (13c)</w:t>
      </w:r>
    </w:p>
    <w:p w14:paraId="164B386B" w14:textId="77777777" w:rsidR="00732161" w:rsidRPr="009F1692" w:rsidRDefault="00732161" w:rsidP="00732161">
      <w:pPr>
        <w:jc w:val="center"/>
        <w:rPr>
          <w:rFonts w:asciiTheme="majorBidi" w:eastAsiaTheme="minorEastAsia" w:hAnsiTheme="majorBidi" w:cstheme="majorBidi"/>
          <w:sz w:val="22"/>
          <w:szCs w:val="22"/>
        </w:rPr>
      </w:pPr>
    </w:p>
    <w:p w14:paraId="5EC027B7" w14:textId="77777777" w:rsidR="00732161" w:rsidRPr="009F1692" w:rsidRDefault="00986730" w:rsidP="00732161">
      <w:pPr>
        <w:jc w:val="center"/>
        <w:rPr>
          <w:rFonts w:asciiTheme="majorBidi" w:eastAsiaTheme="minorEastAsia" w:hAnsiTheme="majorBidi" w:cstheme="majorBidi"/>
          <w:sz w:val="22"/>
          <w:szCs w:val="22"/>
        </w:rPr>
      </w:pPr>
      <m:oMathPara>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=0.1577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(26)</m:t>
              </m:r>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=0.467</m:t>
          </m:r>
        </m:oMath>
      </m:oMathPara>
    </w:p>
    <w:p w14:paraId="0CC07A94" w14:textId="77777777" w:rsidR="00732161" w:rsidRPr="009F1692" w:rsidRDefault="00732161" w:rsidP="00732161">
      <w:pPr>
        <w:jc w:val="center"/>
        <w:rPr>
          <w:rFonts w:asciiTheme="majorBidi" w:eastAsiaTheme="minorEastAsia" w:hAnsiTheme="majorBidi" w:cstheme="majorBidi"/>
          <w:sz w:val="22"/>
          <w:szCs w:val="22"/>
        </w:rPr>
      </w:pPr>
    </w:p>
    <w:p w14:paraId="4F2B2887" w14:textId="77777777" w:rsidR="00732161" w:rsidRPr="009F1692" w:rsidRDefault="00732161" w:rsidP="00732161">
      <w:pPr>
        <w:jc w:val="cente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r>
            <w:rPr>
              <w:rFonts w:ascii="Cambria Math" w:eastAsiaTheme="minorEastAsia" w:hAnsi="Cambria Math" w:cstheme="majorBidi"/>
              <w:sz w:val="22"/>
              <w:szCs w:val="22"/>
            </w:rPr>
            <m:t>=</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0.467</m:t>
              </m:r>
            </m:e>
            <m:sup>
              <m:r>
                <w:rPr>
                  <w:rFonts w:ascii="Cambria Math" w:eastAsiaTheme="minorEastAsia" w:hAnsi="Cambria Math" w:cstheme="majorBidi"/>
                  <w:sz w:val="22"/>
                  <w:szCs w:val="22"/>
                </w:rPr>
                <m:t>3</m:t>
              </m:r>
            </m:sup>
          </m:sSup>
          <m:r>
            <w:rPr>
              <w:rFonts w:ascii="Cambria Math" w:eastAsiaTheme="minorEastAsia" w:hAnsi="Cambria Math" w:cstheme="majorBidi"/>
              <w:sz w:val="22"/>
              <w:szCs w:val="22"/>
            </w:rPr>
            <m:t>=</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0.102m</m:t>
              </m:r>
            </m:e>
            <m:sup>
              <m:r>
                <w:rPr>
                  <w:rFonts w:ascii="Cambria Math" w:eastAsiaTheme="minorEastAsia" w:hAnsi="Cambria Math" w:cstheme="majorBidi"/>
                  <w:sz w:val="22"/>
                  <w:szCs w:val="22"/>
                </w:rPr>
                <m:t>3</m:t>
              </m:r>
            </m:sup>
          </m:sSup>
        </m:oMath>
      </m:oMathPara>
    </w:p>
    <w:p w14:paraId="45BE95B0" w14:textId="77777777" w:rsidR="00732161" w:rsidRPr="009F1692" w:rsidRDefault="00732161" w:rsidP="00732161">
      <w:pPr>
        <w:rPr>
          <w:rFonts w:asciiTheme="majorBidi" w:eastAsiaTheme="minorEastAsia" w:hAnsiTheme="majorBidi" w:cstheme="majorBidi"/>
          <w:sz w:val="22"/>
          <w:szCs w:val="22"/>
        </w:rPr>
      </w:pPr>
    </w:p>
    <w:p w14:paraId="6E86DED0" w14:textId="70B82238" w:rsidR="00732161" w:rsidRPr="00B07415" w:rsidRDefault="00732161" w:rsidP="00B07415">
      <w:pPr>
        <w:rPr>
          <w:rFonts w:asciiTheme="minorBidi" w:eastAsiaTheme="minorEastAsia" w:hAnsiTheme="minorBidi" w:cstheme="minorBidi"/>
        </w:rPr>
      </w:pPr>
      <w:r w:rsidRPr="0044393E">
        <w:rPr>
          <w:rFonts w:asciiTheme="minorBidi" w:eastAsiaTheme="minorEastAsia" w:hAnsiTheme="minorBidi" w:cstheme="minorBidi"/>
        </w:rPr>
        <w:t>What would be the expected crater volume if the medium were changed to asphalt?</w:t>
      </w:r>
    </w:p>
    <w:p w14:paraId="471EC88C" w14:textId="7C7D03E5" w:rsidR="00732161" w:rsidRPr="009F1692" w:rsidRDefault="00986730" w:rsidP="00732161">
      <w:pPr>
        <w:jc w:val="center"/>
        <w:rPr>
          <w:rFonts w:asciiTheme="majorBidi" w:eastAsiaTheme="minorEastAsia" w:hAnsiTheme="majorBidi" w:cstheme="majorBidi"/>
          <w:sz w:val="22"/>
          <w:szCs w:val="22"/>
        </w:rPr>
      </w:pPr>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r>
          <w:rPr>
            <w:rFonts w:ascii="Cambria Math" w:eastAsiaTheme="minorEastAsia" w:hAnsi="Cambria Math" w:cstheme="majorBidi"/>
            <w:sz w:val="22"/>
            <w:szCs w:val="22"/>
          </w:rPr>
          <m:t>=0.89</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oMath>
      <w:r w:rsidR="00732161" w:rsidRPr="009F1692">
        <w:rPr>
          <w:rFonts w:asciiTheme="majorBidi" w:eastAsiaTheme="minorEastAsia" w:hAnsiTheme="majorBidi" w:cstheme="majorBidi"/>
          <w:sz w:val="22"/>
          <w:szCs w:val="22"/>
        </w:rPr>
        <w:t xml:space="preserve">     </w:t>
      </w:r>
    </w:p>
    <w:p w14:paraId="03008DC9" w14:textId="77777777" w:rsidR="00732161" w:rsidRPr="009F1692" w:rsidRDefault="00732161" w:rsidP="00732161">
      <w:pPr>
        <w:jc w:val="center"/>
        <w:rPr>
          <w:rFonts w:asciiTheme="majorBidi" w:eastAsiaTheme="minorEastAsia" w:hAnsiTheme="majorBidi" w:cstheme="majorBidi"/>
          <w:sz w:val="22"/>
          <w:szCs w:val="22"/>
        </w:rPr>
      </w:pPr>
    </w:p>
    <w:p w14:paraId="474C1336" w14:textId="77777777" w:rsidR="00732161" w:rsidRPr="009F1692" w:rsidRDefault="00732161" w:rsidP="00732161">
      <w:pPr>
        <w:jc w:val="cente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m:t>
          </m:r>
          <m:f>
            <m:fPr>
              <m:ctrlPr>
                <w:rPr>
                  <w:rFonts w:ascii="Cambria Math" w:eastAsiaTheme="minorEastAsia" w:hAnsi="Cambria Math" w:cstheme="majorBidi"/>
                  <w:i/>
                  <w:sz w:val="22"/>
                  <w:szCs w:val="22"/>
                </w:rPr>
              </m:ctrlPr>
            </m:fPr>
            <m:num>
              <m:r>
                <w:rPr>
                  <w:rFonts w:ascii="Cambria Math" w:eastAsiaTheme="minorEastAsia" w:hAnsi="Cambria Math" w:cstheme="majorBidi"/>
                  <w:sz w:val="22"/>
                  <w:szCs w:val="22"/>
                </w:rPr>
                <m:t>0.102</m:t>
              </m:r>
            </m:num>
            <m:den>
              <m:r>
                <w:rPr>
                  <w:rFonts w:ascii="Cambria Math" w:eastAsiaTheme="minorEastAsia" w:hAnsi="Cambria Math" w:cstheme="majorBidi"/>
                  <w:sz w:val="22"/>
                  <w:szCs w:val="22"/>
                </w:rPr>
                <m:t>0.89</m:t>
              </m:r>
            </m:den>
          </m:f>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r>
            <w:rPr>
              <w:rFonts w:ascii="Cambria Math" w:eastAsiaTheme="minorEastAsia" w:hAnsi="Cambria Math" w:cstheme="majorBidi"/>
              <w:sz w:val="22"/>
              <w:szCs w:val="22"/>
            </w:rPr>
            <m:t>=0.115</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3</m:t>
              </m:r>
            </m:sup>
          </m:sSup>
        </m:oMath>
      </m:oMathPara>
    </w:p>
    <w:p w14:paraId="4C89EB7D" w14:textId="77777777" w:rsidR="00732161" w:rsidRPr="009F1692" w:rsidRDefault="00732161" w:rsidP="00732161">
      <w:pPr>
        <w:jc w:val="center"/>
        <w:rPr>
          <w:rFonts w:asciiTheme="majorBidi" w:eastAsiaTheme="minorEastAsia" w:hAnsiTheme="majorBidi" w:cstheme="majorBidi"/>
          <w:sz w:val="22"/>
          <w:szCs w:val="22"/>
        </w:rPr>
      </w:pPr>
    </w:p>
    <w:p w14:paraId="68786A43" w14:textId="05E5DD17" w:rsidR="00732161" w:rsidRDefault="00732161" w:rsidP="00B07415">
      <w:pPr>
        <w:jc w:val="center"/>
        <w:rPr>
          <w:rFonts w:asciiTheme="majorBidi" w:eastAsiaTheme="minorEastAsia" w:hAnsiTheme="majorBidi" w:cstheme="majorBidi"/>
          <w:sz w:val="22"/>
          <w:szCs w:val="22"/>
        </w:rPr>
      </w:pPr>
      <m:oMath>
        <m:r>
          <w:rPr>
            <w:rFonts w:ascii="Cambria Math" w:eastAsiaTheme="minorEastAsia" w:hAnsi="Cambria Math" w:cstheme="majorBidi"/>
            <w:sz w:val="22"/>
            <w:szCs w:val="22"/>
          </w:rPr>
          <m:t xml:space="preserve">and </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r>
          <w:rPr>
            <w:rFonts w:ascii="Cambria Math" w:eastAsiaTheme="minorEastAsia" w:hAnsi="Cambria Math" w:cstheme="majorBidi"/>
            <w:sz w:val="22"/>
            <w:szCs w:val="22"/>
          </w:rPr>
          <m:t>=0.339</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oMath>
      <w:r w:rsidRPr="009F1692">
        <w:rPr>
          <w:rFonts w:asciiTheme="majorBidi" w:eastAsiaTheme="minorEastAsia" w:hAnsiTheme="majorBidi" w:cstheme="majorBidi"/>
          <w:sz w:val="22"/>
          <w:szCs w:val="22"/>
        </w:rPr>
        <w:t xml:space="preserve">   </w:t>
      </w:r>
    </w:p>
    <w:p w14:paraId="7A9BE864" w14:textId="77777777" w:rsidR="00B07415" w:rsidRPr="009F1692" w:rsidRDefault="00B07415" w:rsidP="00B07415">
      <w:pPr>
        <w:jc w:val="center"/>
        <w:rPr>
          <w:rFonts w:asciiTheme="majorBidi" w:eastAsiaTheme="minorEastAsia" w:hAnsiTheme="majorBidi" w:cstheme="majorBidi"/>
          <w:sz w:val="22"/>
          <w:szCs w:val="22"/>
        </w:rPr>
      </w:pPr>
    </w:p>
    <w:p w14:paraId="6E916DD2" w14:textId="77777777" w:rsidR="00732161" w:rsidRPr="009F1692" w:rsidRDefault="00986730" w:rsidP="00732161">
      <w:pPr>
        <w:jc w:val="center"/>
        <w:rPr>
          <w:rFonts w:asciiTheme="majorBidi" w:eastAsiaTheme="minorEastAsia" w:hAnsiTheme="majorBidi" w:cstheme="majorBidi"/>
          <w:sz w:val="22"/>
          <w:szCs w:val="22"/>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r>
            <w:rPr>
              <w:rFonts w:ascii="Cambria Math" w:eastAsiaTheme="minorEastAsia" w:hAnsi="Cambria Math" w:cstheme="majorBidi"/>
              <w:sz w:val="22"/>
              <w:szCs w:val="22"/>
            </w:rPr>
            <m:t>=0.339</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r>
            <w:rPr>
              <w:rFonts w:ascii="Cambria Math" w:eastAsiaTheme="minorEastAsia" w:hAnsi="Cambria Math" w:cstheme="majorBidi"/>
              <w:sz w:val="22"/>
              <w:szCs w:val="22"/>
            </w:rPr>
            <m:t>=0.039</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3</m:t>
              </m:r>
            </m:sup>
          </m:sSup>
        </m:oMath>
      </m:oMathPara>
    </w:p>
    <w:p w14:paraId="5C2EF731" w14:textId="77777777" w:rsidR="00732161" w:rsidRPr="009F1692" w:rsidRDefault="00732161" w:rsidP="00732161">
      <w:pPr>
        <w:rPr>
          <w:rFonts w:asciiTheme="majorBidi" w:eastAsiaTheme="minorEastAsia" w:hAnsiTheme="majorBidi" w:cstheme="majorBidi"/>
          <w:sz w:val="22"/>
          <w:szCs w:val="22"/>
        </w:rPr>
      </w:pPr>
    </w:p>
    <w:p w14:paraId="10CDEDD8" w14:textId="77777777" w:rsidR="00732161" w:rsidRPr="0044393E" w:rsidRDefault="00732161" w:rsidP="00732161">
      <w:pPr>
        <w:rPr>
          <w:rFonts w:asciiTheme="minorBidi" w:eastAsiaTheme="minorEastAsia" w:hAnsiTheme="minorBidi" w:cstheme="minorBidi"/>
        </w:rPr>
      </w:pPr>
      <w:r w:rsidRPr="0044393E">
        <w:rPr>
          <w:rFonts w:asciiTheme="minorBidi" w:eastAsiaTheme="minorEastAsia" w:hAnsiTheme="minorBidi" w:cstheme="minorBidi"/>
        </w:rPr>
        <w:t>Check:</w:t>
      </w:r>
    </w:p>
    <w:p w14:paraId="472A1F2E" w14:textId="071A14A7" w:rsidR="00732161" w:rsidRPr="009F1692" w:rsidRDefault="00986730" w:rsidP="00732161">
      <w:pPr>
        <w:jc w:val="center"/>
        <w:rPr>
          <w:rFonts w:asciiTheme="majorBidi" w:eastAsiaTheme="minorEastAsia" w:hAnsiTheme="majorBidi" w:cstheme="majorBidi"/>
          <w:sz w:val="22"/>
          <w:szCs w:val="22"/>
        </w:rPr>
      </w:pPr>
      <m:oMathPara>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=0.1626</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 xml:space="preserve">+0.003         </m:t>
          </m:r>
        </m:oMath>
      </m:oMathPara>
    </w:p>
    <w:p w14:paraId="35FB0BE4" w14:textId="77777777" w:rsidR="00732161" w:rsidRPr="009F1692" w:rsidRDefault="00732161" w:rsidP="00732161">
      <w:pPr>
        <w:jc w:val="center"/>
        <w:rPr>
          <w:rFonts w:asciiTheme="majorBidi" w:eastAsiaTheme="minorEastAsia" w:hAnsiTheme="majorBidi" w:cstheme="majorBidi"/>
          <w:sz w:val="22"/>
          <w:szCs w:val="22"/>
        </w:rPr>
      </w:pPr>
    </w:p>
    <w:p w14:paraId="7B03FE0B" w14:textId="77777777" w:rsidR="00732161" w:rsidRPr="009F1692" w:rsidRDefault="00986730" w:rsidP="00732161">
      <w:pPr>
        <w:jc w:val="center"/>
        <w:rPr>
          <w:rFonts w:asciiTheme="majorBidi" w:eastAsiaTheme="minorEastAsia" w:hAnsiTheme="majorBidi" w:cstheme="majorBidi"/>
          <w:sz w:val="22"/>
          <w:szCs w:val="22"/>
        </w:rPr>
      </w:pPr>
      <m:oMathPara>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=0.1626</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(26)</m:t>
              </m:r>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+0.0033=0.485</m:t>
          </m:r>
        </m:oMath>
      </m:oMathPara>
    </w:p>
    <w:p w14:paraId="6335F27E" w14:textId="77777777" w:rsidR="00732161" w:rsidRPr="009F1692" w:rsidRDefault="00732161" w:rsidP="00732161">
      <w:pPr>
        <w:jc w:val="center"/>
        <w:rPr>
          <w:rFonts w:asciiTheme="majorBidi" w:eastAsiaTheme="minorEastAsia" w:hAnsiTheme="majorBidi" w:cstheme="majorBidi"/>
          <w:sz w:val="22"/>
          <w:szCs w:val="22"/>
        </w:rPr>
      </w:pPr>
    </w:p>
    <w:p w14:paraId="27A4A76A" w14:textId="77777777" w:rsidR="00732161" w:rsidRPr="009F1692" w:rsidRDefault="00732161" w:rsidP="00732161">
      <w:pPr>
        <w:jc w:val="cente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c</m:t>
              </m:r>
            </m:sub>
          </m:sSub>
          <m:r>
            <w:rPr>
              <w:rFonts w:ascii="Cambria Math" w:eastAsiaTheme="minorEastAsia" w:hAnsi="Cambria Math" w:cstheme="majorBidi"/>
              <w:sz w:val="22"/>
              <w:szCs w:val="22"/>
            </w:rPr>
            <m:t>=</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0.485</m:t>
              </m:r>
            </m:e>
            <m:sup>
              <m:r>
                <w:rPr>
                  <w:rFonts w:ascii="Cambria Math" w:eastAsiaTheme="minorEastAsia" w:hAnsi="Cambria Math" w:cstheme="majorBidi"/>
                  <w:sz w:val="22"/>
                  <w:szCs w:val="22"/>
                </w:rPr>
                <m:t>3</m:t>
              </m:r>
            </m:sup>
          </m:sSup>
          <m:r>
            <w:rPr>
              <w:rFonts w:ascii="Cambria Math" w:eastAsiaTheme="minorEastAsia" w:hAnsi="Cambria Math" w:cstheme="majorBidi"/>
              <w:sz w:val="22"/>
              <w:szCs w:val="22"/>
            </w:rPr>
            <m:t>=</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0.114m</m:t>
              </m:r>
            </m:e>
            <m:sup>
              <m:r>
                <w:rPr>
                  <w:rFonts w:ascii="Cambria Math" w:eastAsiaTheme="minorEastAsia" w:hAnsi="Cambria Math" w:cstheme="majorBidi"/>
                  <w:sz w:val="22"/>
                  <w:szCs w:val="22"/>
                </w:rPr>
                <m:t>3</m:t>
              </m:r>
            </m:sup>
          </m:sSup>
        </m:oMath>
      </m:oMathPara>
    </w:p>
    <w:p w14:paraId="72B7469A" w14:textId="77777777" w:rsidR="00732161" w:rsidRPr="009F1692" w:rsidRDefault="00732161" w:rsidP="00732161">
      <w:pPr>
        <w:jc w:val="center"/>
        <w:rPr>
          <w:rFonts w:asciiTheme="majorBidi" w:eastAsiaTheme="minorEastAsia" w:hAnsiTheme="majorBidi" w:cstheme="majorBidi"/>
          <w:sz w:val="22"/>
          <w:szCs w:val="22"/>
        </w:rPr>
      </w:pPr>
    </w:p>
    <w:p w14:paraId="7C1C6B84" w14:textId="77777777" w:rsidR="00732161" w:rsidRPr="009F1692" w:rsidRDefault="00732161" w:rsidP="00732161">
      <w:pPr>
        <w:jc w:val="cente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r>
            <w:rPr>
              <w:rFonts w:ascii="Cambria Math" w:eastAsiaTheme="minorEastAsia" w:hAnsi="Cambria Math" w:cstheme="majorBidi"/>
              <w:sz w:val="22"/>
              <w:szCs w:val="22"/>
            </w:rPr>
            <m:t>=0.339(0.114)=</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0.039m</m:t>
              </m:r>
            </m:e>
            <m:sup>
              <m:r>
                <w:rPr>
                  <w:rFonts w:ascii="Cambria Math" w:eastAsiaTheme="minorEastAsia" w:hAnsi="Cambria Math" w:cstheme="majorBidi"/>
                  <w:sz w:val="22"/>
                  <w:szCs w:val="22"/>
                </w:rPr>
                <m:t>3</m:t>
              </m:r>
            </m:sup>
          </m:sSup>
        </m:oMath>
      </m:oMathPara>
    </w:p>
    <w:p w14:paraId="1598BFAE" w14:textId="77777777" w:rsidR="00732161" w:rsidRPr="009F1692" w:rsidRDefault="00732161" w:rsidP="00732161">
      <w:pPr>
        <w:rPr>
          <w:rFonts w:asciiTheme="majorBidi" w:eastAsiaTheme="minorEastAsia" w:hAnsiTheme="majorBidi" w:cstheme="majorBidi"/>
          <w:sz w:val="22"/>
          <w:szCs w:val="22"/>
        </w:rPr>
      </w:pPr>
    </w:p>
    <w:p w14:paraId="1FFE22DF" w14:textId="77777777" w:rsidR="00732161" w:rsidRPr="00084E71" w:rsidRDefault="00732161" w:rsidP="0043646B">
      <w:pPr>
        <w:pStyle w:val="Heading9"/>
        <w:rPr>
          <w:bCs/>
        </w:rPr>
      </w:pPr>
      <w:r w:rsidRPr="00084E71">
        <w:t>Worked Example 2</w:t>
      </w:r>
    </w:p>
    <w:p w14:paraId="70729402" w14:textId="77777777" w:rsidR="00732161" w:rsidRPr="000867EB" w:rsidRDefault="00732161" w:rsidP="00732161">
      <w:pPr>
        <w:rPr>
          <w:rFonts w:asciiTheme="minorBidi" w:hAnsiTheme="minorBidi" w:cstheme="minorBidi"/>
        </w:rPr>
      </w:pPr>
      <w:r w:rsidRPr="000867EB">
        <w:rPr>
          <w:rFonts w:asciiTheme="minorBidi" w:hAnsiTheme="minorBidi" w:cstheme="minorBidi"/>
        </w:rPr>
        <w:t>A 25L oil container of dimensions length 304 mm, height 444 mm and width 240 mm is filled with AN-Al of density 0.86 gcm</w:t>
      </w:r>
      <w:r w:rsidRPr="000867EB">
        <w:rPr>
          <w:rFonts w:asciiTheme="minorBidi" w:hAnsiTheme="minorBidi" w:cstheme="minorBidi"/>
          <w:vertAlign w:val="superscript"/>
        </w:rPr>
        <w:t>-3</w:t>
      </w:r>
      <w:r w:rsidRPr="000867EB">
        <w:rPr>
          <w:rFonts w:asciiTheme="minorBidi" w:hAnsiTheme="minorBidi" w:cstheme="minorBidi"/>
        </w:rPr>
        <w:t>. Assuming a TNTe of 0.87, what is the apparent volume of the crater that would be evident in asphalt and alluvial soil?</w:t>
      </w:r>
    </w:p>
    <w:p w14:paraId="347358A0" w14:textId="77777777" w:rsidR="00732161" w:rsidRPr="000867EB" w:rsidRDefault="00732161" w:rsidP="00732161">
      <w:pPr>
        <w:rPr>
          <w:rFonts w:asciiTheme="minorBidi" w:hAnsiTheme="minorBidi" w:cstheme="minorBidi"/>
        </w:rPr>
      </w:pPr>
      <w:r w:rsidRPr="000867EB">
        <w:rPr>
          <w:rFonts w:asciiTheme="minorBidi" w:hAnsiTheme="minorBidi" w:cstheme="minorBidi"/>
        </w:rPr>
        <w:t>Volume of container = 0.0324 m</w:t>
      </w:r>
      <w:r w:rsidRPr="000867EB">
        <w:rPr>
          <w:rFonts w:asciiTheme="minorBidi" w:hAnsiTheme="minorBidi" w:cstheme="minorBidi"/>
          <w:vertAlign w:val="superscript"/>
        </w:rPr>
        <w:t>3</w:t>
      </w:r>
    </w:p>
    <w:p w14:paraId="6A75B68B" w14:textId="77777777" w:rsidR="00732161" w:rsidRPr="000867EB" w:rsidRDefault="00732161" w:rsidP="00732161">
      <w:pPr>
        <w:rPr>
          <w:rFonts w:asciiTheme="minorBidi" w:hAnsiTheme="minorBidi" w:cstheme="minorBidi"/>
        </w:rPr>
      </w:pPr>
      <w:r w:rsidRPr="000867EB">
        <w:rPr>
          <w:rFonts w:asciiTheme="minorBidi" w:hAnsiTheme="minorBidi" w:cstheme="minorBidi"/>
        </w:rPr>
        <w:t>Mass of AN-Al = 860 x 0.0324 = 27.86 kg AN-Al</w:t>
      </w:r>
    </w:p>
    <w:p w14:paraId="40E8D9AC" w14:textId="77777777" w:rsidR="00732161" w:rsidRPr="000867EB" w:rsidRDefault="00732161" w:rsidP="00732161">
      <w:pPr>
        <w:rPr>
          <w:rFonts w:asciiTheme="minorBidi" w:hAnsiTheme="minorBidi" w:cstheme="minorBidi"/>
        </w:rPr>
      </w:pPr>
    </w:p>
    <w:p w14:paraId="3FF379E5" w14:textId="77777777" w:rsidR="00732161" w:rsidRPr="00B07415" w:rsidRDefault="00732161" w:rsidP="00732161">
      <w:pPr>
        <w:jc w:val="center"/>
        <w:rPr>
          <w:rFonts w:asciiTheme="minorBidi" w:hAnsiTheme="minorBidi" w:cstheme="minorBidi"/>
          <w:i/>
          <w:iCs/>
        </w:rPr>
      </w:pPr>
      <w:r w:rsidRPr="00B07415">
        <w:rPr>
          <w:rFonts w:asciiTheme="minorBidi" w:hAnsiTheme="minorBidi" w:cstheme="minorBidi"/>
          <w:i/>
          <w:iCs/>
        </w:rPr>
        <w:t>TNTe = 24.23 kg</w:t>
      </w:r>
    </w:p>
    <w:p w14:paraId="7A981AEF" w14:textId="77777777" w:rsidR="00732161" w:rsidRPr="000867EB" w:rsidRDefault="00732161" w:rsidP="00732161">
      <w:pPr>
        <w:jc w:val="center"/>
        <w:rPr>
          <w:rFonts w:asciiTheme="minorBidi" w:hAnsiTheme="minorBidi" w:cstheme="minorBidi"/>
        </w:rPr>
      </w:pPr>
    </w:p>
    <w:p w14:paraId="384E2D60" w14:textId="77777777" w:rsidR="00732161" w:rsidRPr="000867EB" w:rsidRDefault="00986730" w:rsidP="00732161">
      <w:pPr>
        <w:jc w:val="center"/>
        <w:rPr>
          <w:rFonts w:asciiTheme="minorBidi" w:hAnsiTheme="minorBidi" w:cstheme="minorBidi"/>
        </w:rPr>
      </w:pPr>
      <m:oMathPara>
        <m:oMath>
          <m:sSub>
            <m:sSubPr>
              <m:ctrlPr>
                <w:rPr>
                  <w:rFonts w:ascii="Cambria Math" w:hAnsi="Cambria Math" w:cstheme="minorBidi"/>
                  <w:i/>
                </w:rPr>
              </m:ctrlPr>
            </m:sSubPr>
            <m:e>
              <m:r>
                <w:rPr>
                  <w:rFonts w:ascii="Cambria Math" w:hAnsi="Cambria Math" w:cstheme="minorBidi"/>
                </w:rPr>
                <m:t>M</m:t>
              </m:r>
            </m:e>
            <m:sub>
              <m:r>
                <w:rPr>
                  <w:rFonts w:ascii="Cambria Math" w:hAnsi="Cambria Math" w:cstheme="minorBidi"/>
                </w:rPr>
                <m:t>asphalt</m:t>
              </m:r>
            </m:sub>
          </m:sSub>
          <m:r>
            <w:rPr>
              <w:rFonts w:ascii="Cambria Math" w:hAnsi="Cambria Math" w:cstheme="minorBidi"/>
            </w:rPr>
            <m:t xml:space="preserve">=617.952 </m:t>
          </m:r>
          <m:sSubSup>
            <m:sSubSupPr>
              <m:ctrlPr>
                <w:rPr>
                  <w:rFonts w:ascii="Cambria Math" w:hAnsi="Cambria Math" w:cstheme="minorBidi"/>
                  <w:i/>
                </w:rPr>
              </m:ctrlPr>
            </m:sSubSupPr>
            <m:e>
              <m:r>
                <w:rPr>
                  <w:rFonts w:ascii="Cambria Math" w:hAnsi="Cambria Math" w:cstheme="minorBidi"/>
                </w:rPr>
                <m:t>V</m:t>
              </m:r>
            </m:e>
            <m:sub>
              <m:r>
                <w:rPr>
                  <w:rFonts w:ascii="Cambria Math" w:hAnsi="Cambria Math" w:cstheme="minorBidi"/>
                </w:rPr>
                <m:t>b</m:t>
              </m:r>
            </m:sub>
            <m:sup>
              <m:r>
                <w:rPr>
                  <w:rFonts w:ascii="Cambria Math" w:hAnsi="Cambria Math" w:cstheme="minorBidi"/>
                </w:rPr>
                <m:t>0.794</m:t>
              </m:r>
            </m:sup>
          </m:sSubSup>
          <m:sSubSup>
            <m:sSubSupPr>
              <m:ctrlPr>
                <w:rPr>
                  <w:rFonts w:ascii="Cambria Math" w:hAnsi="Cambria Math" w:cstheme="minorBidi"/>
                  <w:i/>
                </w:rPr>
              </m:ctrlPr>
            </m:sSubSupPr>
            <m:e>
              <m:r>
                <w:rPr>
                  <w:rFonts w:ascii="Cambria Math" w:hAnsi="Cambria Math" w:cstheme="minorBidi"/>
                </w:rPr>
                <m:t>P</m:t>
              </m:r>
            </m:e>
            <m:sub>
              <m:r>
                <w:rPr>
                  <w:rFonts w:ascii="Cambria Math" w:hAnsi="Cambria Math" w:cstheme="minorBidi"/>
                </w:rPr>
                <m:t>k</m:t>
              </m:r>
            </m:sub>
            <m:sup>
              <m:r>
                <w:rPr>
                  <w:rFonts w:ascii="Cambria Math" w:hAnsi="Cambria Math" w:cstheme="minorBidi"/>
                </w:rPr>
                <m:t>0.309</m:t>
              </m:r>
            </m:sup>
          </m:sSubSup>
        </m:oMath>
      </m:oMathPara>
    </w:p>
    <w:p w14:paraId="2A2F7ABE" w14:textId="77777777" w:rsidR="00732161" w:rsidRPr="000867EB" w:rsidRDefault="00732161" w:rsidP="00732161">
      <w:pPr>
        <w:jc w:val="center"/>
        <w:rPr>
          <w:rFonts w:asciiTheme="minorBidi" w:eastAsiaTheme="minorEastAsia" w:hAnsiTheme="minorBidi" w:cstheme="minorBidi"/>
        </w:rPr>
      </w:pPr>
    </w:p>
    <w:p w14:paraId="7A848DB5" w14:textId="77777777" w:rsidR="00732161" w:rsidRPr="000867EB" w:rsidRDefault="00732161" w:rsidP="00732161">
      <w:pPr>
        <w:jc w:val="center"/>
        <w:rPr>
          <w:rFonts w:asciiTheme="minorBidi" w:eastAsiaTheme="minorEastAsia" w:hAnsiTheme="minorBidi" w:cstheme="minorBidi"/>
        </w:rPr>
      </w:pPr>
      <m:oMathPara>
        <m:oMath>
          <m:r>
            <w:rPr>
              <w:rFonts w:ascii="Cambria Math" w:hAnsi="Cambria Math" w:cstheme="minorBidi"/>
            </w:rPr>
            <m:t xml:space="preserve">∴24.23=617.952 </m:t>
          </m:r>
          <m:sSubSup>
            <m:sSubSupPr>
              <m:ctrlPr>
                <w:rPr>
                  <w:rFonts w:ascii="Cambria Math" w:hAnsi="Cambria Math" w:cstheme="minorBidi"/>
                  <w:i/>
                </w:rPr>
              </m:ctrlPr>
            </m:sSubSupPr>
            <m:e>
              <m:r>
                <w:rPr>
                  <w:rFonts w:ascii="Cambria Math" w:hAnsi="Cambria Math" w:cstheme="minorBidi"/>
                </w:rPr>
                <m:t>V</m:t>
              </m:r>
            </m:e>
            <m:sub>
              <m:r>
                <w:rPr>
                  <w:rFonts w:ascii="Cambria Math" w:hAnsi="Cambria Math" w:cstheme="minorBidi"/>
                </w:rPr>
                <m:t>b</m:t>
              </m:r>
            </m:sub>
            <m:sup>
              <m:r>
                <w:rPr>
                  <w:rFonts w:ascii="Cambria Math" w:hAnsi="Cambria Math" w:cstheme="minorBidi"/>
                </w:rPr>
                <m:t>0.794</m:t>
              </m:r>
            </m:sup>
          </m:sSubSup>
          <m:sSubSup>
            <m:sSubSupPr>
              <m:ctrlPr>
                <w:rPr>
                  <w:rFonts w:ascii="Cambria Math" w:hAnsi="Cambria Math" w:cstheme="minorBidi"/>
                  <w:i/>
                </w:rPr>
              </m:ctrlPr>
            </m:sSubSupPr>
            <m:e>
              <m:r>
                <w:rPr>
                  <w:rFonts w:ascii="Cambria Math" w:hAnsi="Cambria Math" w:cstheme="minorBidi"/>
                </w:rPr>
                <m:t>P</m:t>
              </m:r>
            </m:e>
            <m:sub>
              <m:r>
                <w:rPr>
                  <w:rFonts w:ascii="Cambria Math" w:hAnsi="Cambria Math" w:cstheme="minorBidi"/>
                </w:rPr>
                <m:t>k</m:t>
              </m:r>
            </m:sub>
            <m:sup>
              <m:r>
                <w:rPr>
                  <w:rFonts w:ascii="Cambria Math" w:hAnsi="Cambria Math" w:cstheme="minorBidi"/>
                </w:rPr>
                <m:t>0.309</m:t>
              </m:r>
            </m:sup>
          </m:sSubSup>
        </m:oMath>
      </m:oMathPara>
    </w:p>
    <w:p w14:paraId="4A3D4BEB" w14:textId="77777777" w:rsidR="00732161" w:rsidRPr="000867EB" w:rsidRDefault="00732161" w:rsidP="00732161">
      <w:pPr>
        <w:jc w:val="center"/>
        <w:rPr>
          <w:rFonts w:asciiTheme="minorBidi" w:eastAsiaTheme="minorEastAsia" w:hAnsiTheme="minorBidi" w:cstheme="minorBidi"/>
        </w:rPr>
      </w:pPr>
    </w:p>
    <w:p w14:paraId="2C965741" w14:textId="77777777" w:rsidR="00732161" w:rsidRPr="000867EB" w:rsidRDefault="00732161" w:rsidP="00732161">
      <w:pPr>
        <w:jc w:val="center"/>
        <w:rPr>
          <w:rFonts w:asciiTheme="minorBidi" w:hAnsiTheme="minorBidi" w:cstheme="minorBidi"/>
        </w:rPr>
      </w:pPr>
      <m:oMathPara>
        <m:oMath>
          <m:r>
            <w:rPr>
              <w:rFonts w:ascii="Cambria Math" w:hAnsi="Cambria Math" w:cstheme="minorBidi"/>
            </w:rPr>
            <m:t>∴0.039=</m:t>
          </m:r>
          <m:sSubSup>
            <m:sSubSupPr>
              <m:ctrlPr>
                <w:rPr>
                  <w:rFonts w:ascii="Cambria Math" w:hAnsi="Cambria Math" w:cstheme="minorBidi"/>
                  <w:i/>
                </w:rPr>
              </m:ctrlPr>
            </m:sSubSupPr>
            <m:e>
              <m:r>
                <w:rPr>
                  <w:rFonts w:ascii="Cambria Math" w:hAnsi="Cambria Math" w:cstheme="minorBidi"/>
                </w:rPr>
                <m:t>V</m:t>
              </m:r>
            </m:e>
            <m:sub>
              <m:r>
                <w:rPr>
                  <w:rFonts w:ascii="Cambria Math" w:hAnsi="Cambria Math" w:cstheme="minorBidi"/>
                </w:rPr>
                <m:t>b</m:t>
              </m:r>
            </m:sub>
            <m:sup>
              <m:r>
                <w:rPr>
                  <w:rFonts w:ascii="Cambria Math" w:hAnsi="Cambria Math" w:cstheme="minorBidi"/>
                </w:rPr>
                <m:t>0.794</m:t>
              </m:r>
            </m:sup>
          </m:sSubSup>
          <m:sSup>
            <m:sSupPr>
              <m:ctrlPr>
                <w:rPr>
                  <w:rFonts w:ascii="Cambria Math" w:hAnsi="Cambria Math" w:cstheme="minorBidi"/>
                  <w:i/>
                </w:rPr>
              </m:ctrlPr>
            </m:sSupPr>
            <m:e>
              <m:r>
                <w:rPr>
                  <w:rFonts w:ascii="Cambria Math" w:hAnsi="Cambria Math" w:cstheme="minorBidi"/>
                </w:rPr>
                <m:t>(0.304×0.444)</m:t>
              </m:r>
            </m:e>
            <m:sup>
              <m:r>
                <w:rPr>
                  <w:rFonts w:ascii="Cambria Math" w:hAnsi="Cambria Math" w:cstheme="minorBidi"/>
                </w:rPr>
                <m:t>0.309</m:t>
              </m:r>
            </m:sup>
          </m:sSup>
        </m:oMath>
      </m:oMathPara>
    </w:p>
    <w:p w14:paraId="1E9E2D22" w14:textId="77777777" w:rsidR="00732161" w:rsidRPr="000867EB" w:rsidRDefault="00732161" w:rsidP="00732161">
      <w:pPr>
        <w:rPr>
          <w:rFonts w:asciiTheme="minorBidi" w:hAnsiTheme="minorBidi" w:cstheme="minorBidi"/>
        </w:rPr>
      </w:pPr>
    </w:p>
    <w:p w14:paraId="353646FF" w14:textId="77777777" w:rsidR="00732161" w:rsidRPr="000867EB" w:rsidRDefault="00732161" w:rsidP="00732161">
      <w:pPr>
        <w:rPr>
          <w:rFonts w:asciiTheme="minorBidi" w:eastAsiaTheme="minorEastAsia" w:hAnsiTheme="minorBidi" w:cstheme="minorBidi"/>
        </w:rPr>
      </w:pPr>
      <m:oMathPara>
        <m:oMath>
          <m:r>
            <w:rPr>
              <w:rFonts w:ascii="Cambria Math" w:hAnsi="Cambria Math" w:cstheme="minorBidi"/>
            </w:rPr>
            <m:t>∴</m:t>
          </m:r>
          <m:f>
            <m:fPr>
              <m:ctrlPr>
                <w:rPr>
                  <w:rFonts w:ascii="Cambria Math" w:hAnsi="Cambria Math" w:cstheme="minorBidi"/>
                  <w:i/>
                </w:rPr>
              </m:ctrlPr>
            </m:fPr>
            <m:num>
              <m:r>
                <w:rPr>
                  <w:rFonts w:ascii="Cambria Math" w:hAnsi="Cambria Math" w:cstheme="minorBidi"/>
                </w:rPr>
                <m:t>0.039</m:t>
              </m:r>
            </m:num>
            <m:den>
              <m:r>
                <w:rPr>
                  <w:rFonts w:ascii="Cambria Math" w:hAnsi="Cambria Math" w:cstheme="minorBidi"/>
                </w:rPr>
                <m:t>0.539</m:t>
              </m:r>
            </m:den>
          </m:f>
          <m:r>
            <w:rPr>
              <w:rFonts w:ascii="Cambria Math" w:hAnsi="Cambria Math" w:cstheme="minorBidi"/>
            </w:rPr>
            <m:t>=</m:t>
          </m:r>
          <m:sSubSup>
            <m:sSubSupPr>
              <m:ctrlPr>
                <w:rPr>
                  <w:rFonts w:ascii="Cambria Math" w:hAnsi="Cambria Math" w:cstheme="minorBidi"/>
                  <w:i/>
                </w:rPr>
              </m:ctrlPr>
            </m:sSubSupPr>
            <m:e>
              <m:r>
                <w:rPr>
                  <w:rFonts w:ascii="Cambria Math" w:hAnsi="Cambria Math" w:cstheme="minorBidi"/>
                </w:rPr>
                <m:t>V</m:t>
              </m:r>
            </m:e>
            <m:sub>
              <m:r>
                <w:rPr>
                  <w:rFonts w:ascii="Cambria Math" w:hAnsi="Cambria Math" w:cstheme="minorBidi"/>
                </w:rPr>
                <m:t>b</m:t>
              </m:r>
            </m:sub>
            <m:sup>
              <m:r>
                <w:rPr>
                  <w:rFonts w:ascii="Cambria Math" w:hAnsi="Cambria Math" w:cstheme="minorBidi"/>
                </w:rPr>
                <m:t>0.794</m:t>
              </m:r>
            </m:sup>
          </m:sSubSup>
        </m:oMath>
      </m:oMathPara>
    </w:p>
    <w:p w14:paraId="7E4E6FB6" w14:textId="77777777" w:rsidR="00732161" w:rsidRPr="000867EB" w:rsidRDefault="00732161" w:rsidP="00732161">
      <w:pPr>
        <w:rPr>
          <w:rFonts w:asciiTheme="minorBidi" w:eastAsiaTheme="minorEastAsia" w:hAnsiTheme="minorBidi" w:cstheme="minorBidi"/>
        </w:rPr>
      </w:pPr>
    </w:p>
    <w:p w14:paraId="22209979" w14:textId="77777777" w:rsidR="00732161" w:rsidRPr="000867EB" w:rsidRDefault="00732161" w:rsidP="00732161">
      <w:pPr>
        <w:rPr>
          <w:rFonts w:asciiTheme="minorBidi" w:eastAsiaTheme="minorEastAsia" w:hAnsiTheme="minorBidi" w:cstheme="minorBidi"/>
        </w:rPr>
      </w:pPr>
      <m:oMathPara>
        <m:oMath>
          <m:r>
            <w:rPr>
              <w:rFonts w:ascii="Cambria Math" w:hAnsi="Cambria Math" w:cstheme="minorBidi"/>
            </w:rPr>
            <m:t>∴</m:t>
          </m:r>
          <m:sSub>
            <m:sSubPr>
              <m:ctrlPr>
                <w:rPr>
                  <w:rFonts w:ascii="Cambria Math" w:hAnsi="Cambria Math" w:cstheme="minorBidi"/>
                  <w:i/>
                </w:rPr>
              </m:ctrlPr>
            </m:sSubPr>
            <m:e>
              <m:r>
                <w:rPr>
                  <w:rFonts w:ascii="Cambria Math" w:hAnsi="Cambria Math" w:cstheme="minorBidi"/>
                </w:rPr>
                <m:t>V</m:t>
              </m:r>
            </m:e>
            <m:sub>
              <m:r>
                <w:rPr>
                  <w:rFonts w:ascii="Cambria Math" w:hAnsi="Cambria Math" w:cstheme="minorBidi"/>
                </w:rPr>
                <m:t>b</m:t>
              </m:r>
            </m:sub>
          </m:sSub>
          <m:r>
            <w:rPr>
              <w:rFonts w:ascii="Cambria Math" w:hAnsi="Cambria Math" w:cstheme="minorBidi"/>
            </w:rPr>
            <m:t>=</m:t>
          </m:r>
          <m:sSup>
            <m:sSupPr>
              <m:ctrlPr>
                <w:rPr>
                  <w:rFonts w:ascii="Cambria Math" w:hAnsi="Cambria Math" w:cstheme="minorBidi"/>
                  <w:i/>
                </w:rPr>
              </m:ctrlPr>
            </m:sSupPr>
            <m:e>
              <m:r>
                <w:rPr>
                  <w:rFonts w:ascii="Cambria Math" w:hAnsi="Cambria Math" w:cstheme="minorBidi"/>
                </w:rPr>
                <m:t>(0.072)</m:t>
              </m:r>
            </m:e>
            <m:sup>
              <m:r>
                <w:rPr>
                  <w:rFonts w:ascii="Cambria Math" w:hAnsi="Cambria Math" w:cstheme="minorBidi"/>
                </w:rPr>
                <m:t>1.259</m:t>
              </m:r>
            </m:sup>
          </m:sSup>
          <m:r>
            <w:rPr>
              <w:rFonts w:ascii="Cambria Math" w:hAnsi="Cambria Math" w:cstheme="minorBidi"/>
            </w:rPr>
            <m:t>=</m:t>
          </m:r>
          <m:sSup>
            <m:sSupPr>
              <m:ctrlPr>
                <w:rPr>
                  <w:rFonts w:ascii="Cambria Math" w:hAnsi="Cambria Math" w:cstheme="minorBidi"/>
                  <w:i/>
                </w:rPr>
              </m:ctrlPr>
            </m:sSupPr>
            <m:e>
              <m:r>
                <w:rPr>
                  <w:rFonts w:ascii="Cambria Math" w:hAnsi="Cambria Math" w:cstheme="minorBidi"/>
                </w:rPr>
                <m:t>0.036m</m:t>
              </m:r>
            </m:e>
            <m:sup>
              <m:r>
                <w:rPr>
                  <w:rFonts w:ascii="Cambria Math" w:hAnsi="Cambria Math" w:cstheme="minorBidi"/>
                </w:rPr>
                <m:t>3</m:t>
              </m:r>
            </m:sup>
          </m:sSup>
        </m:oMath>
      </m:oMathPara>
    </w:p>
    <w:p w14:paraId="57AC7047" w14:textId="77777777" w:rsidR="00732161" w:rsidRPr="000867EB" w:rsidRDefault="00732161" w:rsidP="00732161">
      <w:pPr>
        <w:rPr>
          <w:rFonts w:asciiTheme="minorBidi" w:hAnsiTheme="minorBidi" w:cstheme="minorBidi"/>
        </w:rPr>
      </w:pPr>
    </w:p>
    <w:p w14:paraId="2E6F7796" w14:textId="55E81368" w:rsidR="00732161" w:rsidRPr="00EF2210" w:rsidRDefault="00732161" w:rsidP="00EF2210">
      <w:pPr>
        <w:jc w:val="center"/>
        <w:rPr>
          <w:rFonts w:asciiTheme="minorBidi" w:eastAsiaTheme="minorEastAsia" w:hAnsiTheme="minorBidi" w:cstheme="minorBidi"/>
        </w:rPr>
      </w:pPr>
      <m:oMathPara>
        <m:oMath>
          <m:r>
            <w:rPr>
              <w:rFonts w:ascii="Cambria Math" w:hAnsi="Cambria Math" w:cstheme="minorBidi"/>
            </w:rPr>
            <m:t>∴</m:t>
          </m:r>
          <m:sSub>
            <m:sSubPr>
              <m:ctrlPr>
                <w:rPr>
                  <w:rFonts w:ascii="Cambria Math" w:hAnsi="Cambria Math" w:cstheme="minorBidi"/>
                  <w:i/>
                </w:rPr>
              </m:ctrlPr>
            </m:sSubPr>
            <m:e>
              <m:r>
                <w:rPr>
                  <w:rFonts w:ascii="Cambria Math" w:hAnsi="Cambria Math" w:cstheme="minorBidi"/>
                </w:rPr>
                <m:t>V</m:t>
              </m:r>
            </m:e>
            <m:sub>
              <m:r>
                <w:rPr>
                  <w:rFonts w:ascii="Cambria Math" w:hAnsi="Cambria Math" w:cstheme="minorBidi"/>
                </w:rPr>
                <m:t>a</m:t>
              </m:r>
            </m:sub>
          </m:sSub>
          <m:r>
            <w:rPr>
              <w:rFonts w:ascii="Cambria Math" w:hAnsi="Cambria Math" w:cstheme="minorBidi"/>
            </w:rPr>
            <m:t>≈3(0.036)=</m:t>
          </m:r>
          <m:sSup>
            <m:sSupPr>
              <m:ctrlPr>
                <w:rPr>
                  <w:rFonts w:ascii="Cambria Math" w:hAnsi="Cambria Math" w:cstheme="minorBidi"/>
                  <w:i/>
                </w:rPr>
              </m:ctrlPr>
            </m:sSupPr>
            <m:e>
              <m:r>
                <w:rPr>
                  <w:rFonts w:ascii="Cambria Math" w:hAnsi="Cambria Math" w:cstheme="minorBidi"/>
                </w:rPr>
                <m:t>0.108m</m:t>
              </m:r>
            </m:e>
            <m:sup>
              <m:r>
                <w:rPr>
                  <w:rFonts w:ascii="Cambria Math" w:hAnsi="Cambria Math" w:cstheme="minorBidi"/>
                </w:rPr>
                <m:t>3</m:t>
              </m:r>
            </m:sup>
          </m:sSup>
        </m:oMath>
      </m:oMathPara>
    </w:p>
    <w:p w14:paraId="054B7B1B" w14:textId="77777777" w:rsidR="00732161" w:rsidRPr="00084E71" w:rsidRDefault="00732161" w:rsidP="0043646B">
      <w:pPr>
        <w:pStyle w:val="Heading9"/>
        <w:rPr>
          <w:bCs/>
        </w:rPr>
      </w:pPr>
      <w:r w:rsidRPr="00084E71">
        <w:t>Worked Example 3</w:t>
      </w:r>
    </w:p>
    <w:p w14:paraId="12212923" w14:textId="0E14EABC" w:rsidR="00732161" w:rsidRPr="000867EB" w:rsidRDefault="00732161" w:rsidP="00732161">
      <w:pPr>
        <w:rPr>
          <w:rFonts w:asciiTheme="minorBidi" w:hAnsiTheme="minorBidi" w:cstheme="minorBidi"/>
        </w:rPr>
      </w:pPr>
      <w:r w:rsidRPr="000867EB">
        <w:rPr>
          <w:rFonts w:asciiTheme="minorBidi" w:hAnsiTheme="minorBidi" w:cstheme="minorBidi"/>
        </w:rPr>
        <w:t>A surface-laid IED in Afghanistan badly damages a troop-carrying vehicle – see</w:t>
      </w:r>
      <w:r w:rsidR="00D921C3">
        <w:rPr>
          <w:rFonts w:asciiTheme="minorBidi" w:hAnsiTheme="minorBidi" w:cstheme="minorBidi"/>
        </w:rPr>
        <w:t xml:space="preserve"> </w:t>
      </w:r>
      <w:r w:rsidR="00D921C3">
        <w:rPr>
          <w:rFonts w:asciiTheme="minorBidi" w:hAnsiTheme="minorBidi" w:cstheme="minorBidi"/>
        </w:rPr>
        <w:fldChar w:fldCharType="begin"/>
      </w:r>
      <w:r w:rsidR="00D921C3">
        <w:rPr>
          <w:rFonts w:asciiTheme="minorBidi" w:hAnsiTheme="minorBidi" w:cstheme="minorBidi"/>
        </w:rPr>
        <w:instrText xml:space="preserve"> REF _Ref151991229 \h </w:instrText>
      </w:r>
      <w:r w:rsidR="00D921C3">
        <w:rPr>
          <w:rFonts w:asciiTheme="minorBidi" w:hAnsiTheme="minorBidi" w:cstheme="minorBidi"/>
        </w:rPr>
      </w:r>
      <w:r w:rsidR="00D921C3">
        <w:rPr>
          <w:rFonts w:asciiTheme="minorBidi" w:hAnsiTheme="minorBidi" w:cstheme="minorBidi"/>
        </w:rPr>
        <w:fldChar w:fldCharType="separate"/>
      </w:r>
      <w:r w:rsidR="00772689">
        <w:t xml:space="preserve">Appendix Figure </w:t>
      </w:r>
      <w:r w:rsidR="00772689">
        <w:rPr>
          <w:noProof/>
          <w:cs/>
        </w:rPr>
        <w:t>‎</w:t>
      </w:r>
      <w:r w:rsidR="00772689">
        <w:rPr>
          <w:noProof/>
        </w:rPr>
        <w:t>9</w:t>
      </w:r>
      <w:r w:rsidR="00772689">
        <w:noBreakHyphen/>
      </w:r>
      <w:r w:rsidR="00772689">
        <w:rPr>
          <w:noProof/>
        </w:rPr>
        <w:t>1</w:t>
      </w:r>
      <w:r w:rsidR="00D921C3">
        <w:rPr>
          <w:rFonts w:asciiTheme="minorBidi" w:hAnsiTheme="minorBidi" w:cstheme="minorBidi"/>
        </w:rPr>
        <w:fldChar w:fldCharType="end"/>
      </w:r>
      <w:r w:rsidRPr="000867EB">
        <w:rPr>
          <w:rFonts w:asciiTheme="minorBidi" w:hAnsiTheme="minorBidi" w:cstheme="minorBidi"/>
        </w:rPr>
        <w:t xml:space="preserve">. The crater dimensions are shown below, with the ground dry alluvial soil. Explosive sampling suggests an explosive comprising ammonium nitrate. The v-shaped underbelly of the vehicle is smudged with a fine grey residue amongst the soil. It is determined from intelligence within the area, and the physical evidence recovered that the likely explosive is AN-Al. </w:t>
      </w:r>
    </w:p>
    <w:p w14:paraId="692C6076" w14:textId="782F9BCA" w:rsidR="00732161" w:rsidRPr="000867EB" w:rsidRDefault="00732161" w:rsidP="00732161">
      <w:pPr>
        <w:rPr>
          <w:rFonts w:asciiTheme="minorBidi" w:hAnsiTheme="minorBidi" w:cstheme="minorBidi"/>
        </w:rPr>
      </w:pPr>
      <w:r w:rsidRPr="000867EB">
        <w:rPr>
          <w:rFonts w:asciiTheme="minorBidi" w:hAnsiTheme="minorBidi" w:cstheme="minorBidi"/>
        </w:rPr>
        <w:t>Determine the mass of the explosive used and the likely dimensions of the container based on an explosive density of 0.9 g</w:t>
      </w:r>
      <w:r w:rsidR="00256B7F">
        <w:rPr>
          <w:rFonts w:asciiTheme="minorBidi" w:hAnsiTheme="minorBidi" w:cstheme="minorBidi"/>
        </w:rPr>
        <w:t xml:space="preserve"> </w:t>
      </w:r>
      <w:r w:rsidRPr="000867EB">
        <w:rPr>
          <w:rFonts w:asciiTheme="minorBidi" w:hAnsiTheme="minorBidi" w:cstheme="minorBidi"/>
        </w:rPr>
        <w:t>cm</w:t>
      </w:r>
      <w:r w:rsidRPr="00256B7F">
        <w:rPr>
          <w:rFonts w:asciiTheme="minorBidi" w:hAnsiTheme="minorBidi" w:cstheme="minorBidi"/>
          <w:vertAlign w:val="superscript"/>
        </w:rPr>
        <w:t>-3</w:t>
      </w:r>
      <w:r w:rsidRPr="000867EB">
        <w:rPr>
          <w:rFonts w:asciiTheme="minorBidi" w:hAnsiTheme="minorBidi" w:cstheme="minorBidi"/>
        </w:rPr>
        <w:t xml:space="preserve">. The most common IED container is a 20L palm oil container, with dimensions </w:t>
      </w:r>
      <w:r w:rsidR="005911EF" w:rsidRPr="000867EB">
        <w:rPr>
          <w:rFonts w:asciiTheme="minorBidi" w:hAnsiTheme="minorBidi" w:cstheme="minorBidi"/>
        </w:rPr>
        <w:t>like</w:t>
      </w:r>
      <w:r w:rsidRPr="000867EB">
        <w:rPr>
          <w:rFonts w:asciiTheme="minorBidi" w:hAnsiTheme="minorBidi" w:cstheme="minorBidi"/>
        </w:rPr>
        <w:t xml:space="preserve"> those described in</w:t>
      </w:r>
      <w:r w:rsidR="00256B7F">
        <w:rPr>
          <w:rFonts w:asciiTheme="minorBidi" w:hAnsiTheme="minorBidi" w:cstheme="minorBidi"/>
        </w:rPr>
        <w:t xml:space="preserve"> </w:t>
      </w:r>
      <w:r w:rsidR="00842632">
        <w:rPr>
          <w:rFonts w:asciiTheme="minorBidi" w:hAnsiTheme="minorBidi" w:cstheme="minorBidi"/>
        </w:rPr>
        <w:fldChar w:fldCharType="begin"/>
      </w:r>
      <w:r w:rsidR="00842632">
        <w:rPr>
          <w:rFonts w:asciiTheme="minorBidi" w:hAnsiTheme="minorBidi" w:cstheme="minorBidi"/>
        </w:rPr>
        <w:instrText xml:space="preserve"> REF _Ref151826212 \h </w:instrText>
      </w:r>
      <w:r w:rsidR="00842632">
        <w:rPr>
          <w:rFonts w:asciiTheme="minorBidi" w:hAnsiTheme="minorBidi" w:cstheme="minorBidi"/>
        </w:rPr>
      </w:r>
      <w:r w:rsidR="00842632">
        <w:rPr>
          <w:rFonts w:asciiTheme="minorBidi" w:hAnsiTheme="minorBidi" w:cstheme="minorBidi"/>
        </w:rPr>
        <w:fldChar w:fldCharType="separate"/>
      </w:r>
      <w:r w:rsidR="00772689">
        <w:t xml:space="preserve">Table </w:t>
      </w:r>
      <w:r w:rsidR="00772689">
        <w:rPr>
          <w:noProof/>
          <w:cs/>
        </w:rPr>
        <w:t>‎</w:t>
      </w:r>
      <w:r w:rsidR="00772689">
        <w:rPr>
          <w:noProof/>
        </w:rPr>
        <w:t>6</w:t>
      </w:r>
      <w:r w:rsidR="00772689">
        <w:noBreakHyphen/>
      </w:r>
      <w:r w:rsidR="00772689">
        <w:rPr>
          <w:noProof/>
        </w:rPr>
        <w:t>3</w:t>
      </w:r>
      <w:r w:rsidR="00842632">
        <w:rPr>
          <w:rFonts w:asciiTheme="minorBidi" w:hAnsiTheme="minorBidi" w:cstheme="minorBidi"/>
        </w:rPr>
        <w:fldChar w:fldCharType="end"/>
      </w:r>
      <w:r w:rsidR="007523DC">
        <w:rPr>
          <w:rFonts w:asciiTheme="minorBidi" w:hAnsiTheme="minorBidi" w:cstheme="minorBidi"/>
        </w:rPr>
        <w:t>.</w:t>
      </w:r>
    </w:p>
    <w:p w14:paraId="667D81F4" w14:textId="77777777" w:rsidR="00732161" w:rsidRDefault="00732161" w:rsidP="00732161">
      <w:pPr>
        <w:rPr>
          <w:rFonts w:asciiTheme="majorBidi" w:hAnsiTheme="majorBidi" w:cstheme="majorBidi"/>
          <w:sz w:val="22"/>
          <w:szCs w:val="22"/>
        </w:rPr>
      </w:pPr>
    </w:p>
    <w:p w14:paraId="77EF6DD7" w14:textId="77777777" w:rsidR="00732161" w:rsidRDefault="00732161" w:rsidP="00732161">
      <w:pPr>
        <w:jc w:val="center"/>
        <w:rPr>
          <w:rFonts w:asciiTheme="majorBidi" w:hAnsiTheme="majorBidi" w:cstheme="majorBidi"/>
          <w:sz w:val="22"/>
          <w:szCs w:val="22"/>
        </w:rPr>
      </w:pPr>
      <w:r w:rsidRPr="00791F46">
        <w:rPr>
          <w:rFonts w:asciiTheme="majorBidi" w:hAnsiTheme="majorBidi" w:cstheme="majorBidi"/>
          <w:noProof/>
          <w:sz w:val="22"/>
          <w:szCs w:val="22"/>
        </w:rPr>
        <w:drawing>
          <wp:inline distT="0" distB="0" distL="0" distR="0" wp14:anchorId="016394FA" wp14:editId="246101A6">
            <wp:extent cx="5084696" cy="3251200"/>
            <wp:effectExtent l="0" t="0" r="0" b="0"/>
            <wp:docPr id="1129377007" name="Picture 112937700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29377007" name=""/>
                    <pic:cNvPicPr/>
                  </pic:nvPicPr>
                  <pic:blipFill rotWithShape="1">
                    <a:blip r:embed="rId62"/>
                    <a:srcRect l="17627" t="23256" r="14856"/>
                    <a:stretch/>
                  </pic:blipFill>
                  <pic:spPr bwMode="auto">
                    <a:xfrm>
                      <a:off x="0" y="0"/>
                      <a:ext cx="5087318" cy="3252877"/>
                    </a:xfrm>
                    <a:prstGeom prst="rect">
                      <a:avLst/>
                    </a:prstGeom>
                    <a:ln>
                      <a:noFill/>
                    </a:ln>
                    <a:extLst>
                      <a:ext uri="{53640926-AAD7-44D8-BBD7-CCE9431645EC}">
                        <a14:shadowObscured xmlns:a14="http://schemas.microsoft.com/office/drawing/2010/main"/>
                      </a:ext>
                    </a:extLst>
                  </pic:spPr>
                </pic:pic>
              </a:graphicData>
            </a:graphic>
          </wp:inline>
        </w:drawing>
      </w:r>
    </w:p>
    <w:p w14:paraId="3755C924" w14:textId="5C7BA8D5" w:rsidR="00732161" w:rsidRDefault="00F33479" w:rsidP="00F33479">
      <w:pPr>
        <w:pStyle w:val="Caption"/>
        <w:jc w:val="center"/>
        <w:rPr>
          <w:rFonts w:asciiTheme="majorBidi" w:hAnsiTheme="majorBidi" w:cstheme="majorBidi"/>
          <w:szCs w:val="22"/>
        </w:rPr>
      </w:pPr>
      <w:bookmarkStart w:id="479" w:name="_Ref151991229"/>
      <w:bookmarkStart w:id="480" w:name="_Toc152159675"/>
      <w:r>
        <w:t xml:space="preserve">Appendix Figure </w:t>
      </w:r>
      <w:fldSimple w:instr=" STYLEREF 1 \s ">
        <w:r w:rsidR="00772689">
          <w:rPr>
            <w:noProof/>
            <w:cs/>
          </w:rPr>
          <w:t>‎</w:t>
        </w:r>
        <w:r w:rsidR="00772689">
          <w:rPr>
            <w:noProof/>
          </w:rPr>
          <w:t>9</w:t>
        </w:r>
      </w:fldSimple>
      <w:r>
        <w:noBreakHyphen/>
      </w:r>
      <w:fldSimple w:instr=" SEQ Appendix_Figure \* ARABIC \s 1 ">
        <w:r w:rsidR="00772689">
          <w:rPr>
            <w:noProof/>
          </w:rPr>
          <w:t>1</w:t>
        </w:r>
      </w:fldSimple>
      <w:bookmarkEnd w:id="479"/>
      <w:r>
        <w:t>: Crater remaining from surface IED blast</w:t>
      </w:r>
      <w:bookmarkEnd w:id="480"/>
    </w:p>
    <w:p w14:paraId="64B8E08F" w14:textId="77777777" w:rsidR="00732161" w:rsidRPr="00434950" w:rsidRDefault="00986730" w:rsidP="00732161">
      <w:pPr>
        <w:rPr>
          <w:rFonts w:asciiTheme="majorBidi" w:eastAsiaTheme="minorEastAsia" w:hAnsiTheme="majorBidi" w:cstheme="majorBidi"/>
          <w:sz w:val="22"/>
          <w:szCs w:val="22"/>
        </w:rPr>
      </w:pPr>
      <m:oMathPara>
        <m:oMath>
          <m:sSub>
            <m:sSubPr>
              <m:ctrlPr>
                <w:rPr>
                  <w:rFonts w:ascii="Cambria Math" w:hAnsi="Cambria Math" w:cstheme="majorBidi"/>
                  <w:i/>
                  <w:sz w:val="22"/>
                  <w:szCs w:val="22"/>
                </w:rPr>
              </m:ctrlPr>
            </m:sSubPr>
            <m:e>
              <m:r>
                <w:rPr>
                  <w:rFonts w:ascii="Cambria Math" w:hAnsi="Cambria Math" w:cstheme="majorBidi"/>
                  <w:sz w:val="22"/>
                  <w:szCs w:val="22"/>
                </w:rPr>
                <m:t>V</m:t>
              </m:r>
            </m:e>
            <m:sub>
              <m:r>
                <w:rPr>
                  <w:rFonts w:ascii="Cambria Math" w:hAnsi="Cambria Math" w:cstheme="majorBidi"/>
                  <w:sz w:val="22"/>
                  <w:szCs w:val="22"/>
                </w:rPr>
                <m:t>a</m:t>
              </m:r>
            </m:sub>
          </m:sSub>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πab</m:t>
              </m:r>
              <m:sSub>
                <m:sSubPr>
                  <m:ctrlPr>
                    <w:rPr>
                      <w:rFonts w:ascii="Cambria Math" w:hAnsi="Cambria Math" w:cstheme="majorBidi"/>
                      <w:i/>
                      <w:sz w:val="22"/>
                      <w:szCs w:val="22"/>
                    </w:rPr>
                  </m:ctrlPr>
                </m:sSubPr>
                <m:e>
                  <m:r>
                    <w:rPr>
                      <w:rFonts w:ascii="Cambria Math" w:hAnsi="Cambria Math" w:cstheme="majorBidi"/>
                      <w:sz w:val="22"/>
                      <w:szCs w:val="22"/>
                    </w:rPr>
                    <m:t>H</m:t>
                  </m:r>
                </m:e>
                <m:sub>
                  <m:r>
                    <w:rPr>
                      <w:rFonts w:ascii="Cambria Math" w:hAnsi="Cambria Math" w:cstheme="majorBidi"/>
                      <w:sz w:val="22"/>
                      <w:szCs w:val="22"/>
                    </w:rPr>
                    <m:t>2</m:t>
                  </m:r>
                </m:sub>
              </m:sSub>
            </m:num>
            <m:den>
              <m:r>
                <w:rPr>
                  <w:rFonts w:ascii="Cambria Math" w:hAnsi="Cambria Math" w:cstheme="majorBidi"/>
                  <w:sz w:val="22"/>
                  <w:szCs w:val="22"/>
                </w:rPr>
                <m:t>6</m:t>
              </m:r>
            </m:den>
          </m:f>
        </m:oMath>
      </m:oMathPara>
    </w:p>
    <w:p w14:paraId="238BB7FA" w14:textId="77777777" w:rsidR="00732161" w:rsidRDefault="00732161" w:rsidP="00732161">
      <w:pPr>
        <w:rPr>
          <w:rFonts w:asciiTheme="majorBidi" w:eastAsiaTheme="minorEastAsia" w:hAnsiTheme="majorBidi" w:cstheme="majorBidi"/>
          <w:sz w:val="22"/>
          <w:szCs w:val="22"/>
        </w:rPr>
      </w:pPr>
    </w:p>
    <w:p w14:paraId="421DA61F" w14:textId="77777777" w:rsidR="00732161" w:rsidRPr="007C43E8" w:rsidRDefault="00986730" w:rsidP="00732161">
      <w:pPr>
        <w:rPr>
          <w:rFonts w:asciiTheme="majorBidi" w:eastAsiaTheme="minorEastAsia" w:hAnsiTheme="majorBidi" w:cstheme="majorBidi"/>
          <w:sz w:val="22"/>
          <w:szCs w:val="22"/>
        </w:rPr>
      </w:pPr>
      <m:oMathPara>
        <m:oMath>
          <m:sSub>
            <m:sSubPr>
              <m:ctrlPr>
                <w:rPr>
                  <w:rFonts w:ascii="Cambria Math" w:hAnsi="Cambria Math" w:cstheme="majorBidi"/>
                  <w:i/>
                  <w:sz w:val="22"/>
                  <w:szCs w:val="22"/>
                </w:rPr>
              </m:ctrlPr>
            </m:sSubPr>
            <m:e>
              <m:r>
                <w:rPr>
                  <w:rFonts w:ascii="Cambria Math" w:hAnsi="Cambria Math" w:cstheme="majorBidi"/>
                  <w:sz w:val="22"/>
                  <w:szCs w:val="22"/>
                </w:rPr>
                <m:t>∴V</m:t>
              </m:r>
            </m:e>
            <m:sub>
              <m:r>
                <w:rPr>
                  <w:rFonts w:ascii="Cambria Math" w:hAnsi="Cambria Math" w:cstheme="majorBidi"/>
                  <w:sz w:val="22"/>
                  <w:szCs w:val="22"/>
                </w:rPr>
                <m:t>a</m:t>
              </m:r>
            </m:sub>
          </m:sSub>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π×1.55×0.8×0.5</m:t>
              </m:r>
            </m:num>
            <m:den>
              <m:r>
                <w:rPr>
                  <w:rFonts w:ascii="Cambria Math" w:hAnsi="Cambria Math" w:cstheme="majorBidi"/>
                  <w:sz w:val="22"/>
                  <w:szCs w:val="22"/>
                </w:rPr>
                <m:t>6</m:t>
              </m:r>
            </m:den>
          </m:f>
          <m:r>
            <w:rPr>
              <w:rFonts w:ascii="Cambria Math" w:eastAsiaTheme="minorEastAsia" w:hAnsi="Cambria Math" w:cstheme="majorBidi"/>
              <w:sz w:val="22"/>
              <w:szCs w:val="22"/>
            </w:rPr>
            <m:t>=0.32</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3</m:t>
              </m:r>
            </m:sup>
          </m:sSup>
        </m:oMath>
      </m:oMathPara>
    </w:p>
    <w:p w14:paraId="067AC4DD" w14:textId="77777777" w:rsidR="00732161" w:rsidRDefault="00732161" w:rsidP="00732161">
      <w:pPr>
        <w:rPr>
          <w:rFonts w:asciiTheme="majorBidi" w:eastAsiaTheme="minorEastAsia" w:hAnsiTheme="majorBidi" w:cstheme="majorBidi"/>
          <w:sz w:val="22"/>
          <w:szCs w:val="22"/>
        </w:rPr>
      </w:pPr>
    </w:p>
    <w:p w14:paraId="2EDEFE58" w14:textId="77777777" w:rsidR="00732161" w:rsidRPr="002830A1" w:rsidRDefault="00986730" w:rsidP="00732161">
      <w:pPr>
        <w:rPr>
          <w:rFonts w:asciiTheme="majorBidi" w:eastAsiaTheme="minorEastAsia" w:hAnsiTheme="majorBidi" w:cstheme="majorBidi"/>
          <w:sz w:val="22"/>
          <w:szCs w:val="22"/>
        </w:rPr>
      </w:pPr>
      <m:oMathPara>
        <m:oMath>
          <m:sSup>
            <m:sSupPr>
              <m:ctrlPr>
                <w:rPr>
                  <w:rFonts w:ascii="Cambria Math" w:hAnsi="Cambria Math" w:cstheme="majorBidi"/>
                  <w:i/>
                  <w:sz w:val="22"/>
                  <w:szCs w:val="22"/>
                </w:rPr>
              </m:ctrlPr>
            </m:sSupPr>
            <m:e>
              <m:sSub>
                <m:sSubPr>
                  <m:ctrlPr>
                    <w:rPr>
                      <w:rFonts w:ascii="Cambria Math" w:hAnsi="Cambria Math" w:cstheme="majorBidi"/>
                      <w:i/>
                      <w:sz w:val="22"/>
                      <w:szCs w:val="22"/>
                    </w:rPr>
                  </m:ctrlPr>
                </m:sSubPr>
                <m:e>
                  <m:r>
                    <w:rPr>
                      <w:rFonts w:ascii="Cambria Math" w:hAnsi="Cambria Math" w:cstheme="majorBidi"/>
                      <w:sz w:val="22"/>
                      <w:szCs w:val="22"/>
                    </w:rPr>
                    <m:t>∴V</m:t>
                  </m:r>
                </m:e>
                <m:sub>
                  <m:r>
                    <w:rPr>
                      <w:rFonts w:ascii="Cambria Math" w:hAnsi="Cambria Math" w:cstheme="majorBidi"/>
                      <w:sz w:val="22"/>
                      <w:szCs w:val="22"/>
                    </w:rPr>
                    <m:t>a</m:t>
                  </m:r>
                </m:sub>
              </m:sSub>
            </m:e>
            <m:sup>
              <m:r>
                <w:rPr>
                  <w:rFonts w:ascii="Cambria Math" w:hAnsi="Cambria Math" w:cstheme="majorBidi"/>
                  <w:sz w:val="22"/>
                  <w:szCs w:val="22"/>
                </w:rPr>
                <m:t>1/3</m:t>
              </m:r>
            </m:sup>
          </m:sSup>
          <m:r>
            <w:rPr>
              <w:rFonts w:ascii="Cambria Math" w:hAnsi="Cambria Math" w:cstheme="majorBidi"/>
              <w:sz w:val="22"/>
              <w:szCs w:val="22"/>
            </w:rPr>
            <m:t>=0.687</m:t>
          </m:r>
        </m:oMath>
      </m:oMathPara>
    </w:p>
    <w:p w14:paraId="3BD04851" w14:textId="77777777" w:rsidR="00732161" w:rsidRDefault="00732161" w:rsidP="00732161">
      <w:pPr>
        <w:rPr>
          <w:rFonts w:asciiTheme="majorBidi" w:eastAsiaTheme="minorEastAsia" w:hAnsiTheme="majorBidi" w:cstheme="majorBidi"/>
          <w:sz w:val="22"/>
          <w:szCs w:val="22"/>
        </w:rPr>
      </w:pPr>
    </w:p>
    <w:p w14:paraId="407316CE" w14:textId="77777777" w:rsidR="00732161" w:rsidRPr="00FC0DA2" w:rsidRDefault="00986730" w:rsidP="00732161">
      <w:pPr>
        <w:rPr>
          <w:rFonts w:asciiTheme="majorBidi" w:eastAsiaTheme="minorEastAsia" w:hAnsiTheme="majorBidi" w:cstheme="majorBidi"/>
          <w:sz w:val="22"/>
          <w:szCs w:val="22"/>
        </w:rPr>
      </w:pPr>
      <m:oMathPara>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=0.1577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oMath>
      </m:oMathPara>
    </w:p>
    <w:p w14:paraId="1A3EAC56" w14:textId="77777777" w:rsidR="00732161" w:rsidRDefault="00732161" w:rsidP="00732161">
      <w:pPr>
        <w:rPr>
          <w:rFonts w:asciiTheme="majorBidi" w:eastAsiaTheme="minorEastAsia" w:hAnsiTheme="majorBidi" w:cstheme="majorBidi"/>
          <w:sz w:val="22"/>
          <w:szCs w:val="22"/>
        </w:rPr>
      </w:pPr>
    </w:p>
    <w:p w14:paraId="71662E5D" w14:textId="77777777" w:rsidR="00732161" w:rsidRPr="00FC0DA2" w:rsidRDefault="00732161" w:rsidP="00732161">
      <w:pP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∴0.687=0.1577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oMath>
      </m:oMathPara>
    </w:p>
    <w:p w14:paraId="780D9ECB" w14:textId="77777777" w:rsidR="00732161" w:rsidRDefault="00732161" w:rsidP="00732161">
      <w:pPr>
        <w:rPr>
          <w:rFonts w:asciiTheme="majorBidi" w:eastAsiaTheme="minorEastAsia" w:hAnsiTheme="majorBidi" w:cstheme="majorBidi"/>
          <w:sz w:val="22"/>
          <w:szCs w:val="22"/>
        </w:rPr>
      </w:pPr>
    </w:p>
    <w:p w14:paraId="3D91B913" w14:textId="77777777" w:rsidR="00732161" w:rsidRPr="001860EF" w:rsidRDefault="00986730" w:rsidP="00732161">
      <w:pPr>
        <w:rPr>
          <w:rFonts w:asciiTheme="majorBidi" w:eastAsiaTheme="minorEastAsia" w:hAnsiTheme="majorBidi" w:cstheme="majorBidi"/>
          <w:sz w:val="22"/>
          <w:szCs w:val="22"/>
        </w:rPr>
      </w:pPr>
      <m:oMathPara>
        <m:oMath>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=4.356</m:t>
          </m:r>
        </m:oMath>
      </m:oMathPara>
    </w:p>
    <w:p w14:paraId="1A75D3F7" w14:textId="77777777" w:rsidR="00732161" w:rsidRPr="00CE6E8C" w:rsidRDefault="00732161" w:rsidP="00732161">
      <w:pPr>
        <w:rPr>
          <w:rFonts w:asciiTheme="majorBidi" w:eastAsiaTheme="minorEastAsia" w:hAnsiTheme="majorBidi" w:cstheme="majorBidi"/>
          <w:sz w:val="22"/>
          <w:szCs w:val="22"/>
        </w:rPr>
      </w:pPr>
    </w:p>
    <w:p w14:paraId="355157D7" w14:textId="77777777" w:rsidR="00732161" w:rsidRPr="00CE6E8C" w:rsidRDefault="00732161" w:rsidP="00732161">
      <w:pP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∴M=82.7 kg</m:t>
          </m:r>
        </m:oMath>
      </m:oMathPara>
    </w:p>
    <w:p w14:paraId="0CA393EC" w14:textId="77777777" w:rsidR="00732161" w:rsidRDefault="00732161" w:rsidP="00732161">
      <w:pPr>
        <w:rPr>
          <w:rFonts w:asciiTheme="majorBidi" w:eastAsiaTheme="minorEastAsia" w:hAnsiTheme="majorBidi" w:cstheme="majorBidi"/>
          <w:sz w:val="22"/>
          <w:szCs w:val="22"/>
        </w:rPr>
      </w:pPr>
    </w:p>
    <w:p w14:paraId="7A6E7CC7" w14:textId="77777777" w:rsidR="00732161" w:rsidRDefault="00986730" w:rsidP="00732161">
      <w:pPr>
        <w:rPr>
          <w:rFonts w:asciiTheme="majorBidi" w:eastAsiaTheme="minorEastAsia" w:hAnsiTheme="majorBidi" w:cstheme="majorBidi"/>
          <w:sz w:val="22"/>
          <w:szCs w:val="22"/>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r>
            <w:rPr>
              <w:rFonts w:ascii="Cambria Math" w:eastAsiaTheme="minorEastAsia" w:hAnsi="Cambria Math" w:cstheme="majorBidi"/>
              <w:sz w:val="22"/>
              <w:szCs w:val="22"/>
            </w:rPr>
            <m:t>≈3</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r>
            <w:rPr>
              <w:rFonts w:ascii="Cambria Math" w:eastAsiaTheme="minorEastAsia" w:hAnsi="Cambria Math" w:cstheme="majorBidi"/>
              <w:sz w:val="22"/>
              <w:szCs w:val="22"/>
            </w:rPr>
            <m:t>≈0.106</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3</m:t>
              </m:r>
            </m:sup>
          </m:sSup>
        </m:oMath>
      </m:oMathPara>
    </w:p>
    <w:p w14:paraId="7BB5D966" w14:textId="77777777" w:rsidR="00732161" w:rsidRDefault="00732161" w:rsidP="00732161">
      <w:pPr>
        <w:rPr>
          <w:rFonts w:asciiTheme="majorBidi" w:hAnsiTheme="majorBidi" w:cstheme="majorBidi"/>
          <w:sz w:val="22"/>
          <w:szCs w:val="22"/>
        </w:rPr>
      </w:pPr>
    </w:p>
    <w:p w14:paraId="0A6208AE" w14:textId="77777777" w:rsidR="00732161" w:rsidRPr="00514383" w:rsidRDefault="00986730" w:rsidP="00732161">
      <w:pPr>
        <w:rPr>
          <w:rFonts w:asciiTheme="majorBidi" w:eastAsiaTheme="minorEastAsia" w:hAnsiTheme="majorBidi" w:cstheme="majorBidi"/>
          <w:sz w:val="22"/>
          <w:szCs w:val="22"/>
        </w:rPr>
      </w:pPr>
      <m:oMathPara>
        <m:oMath>
          <m:sSub>
            <m:sSubPr>
              <m:ctrlPr>
                <w:rPr>
                  <w:rFonts w:ascii="Cambria Math" w:hAnsi="Cambria Math" w:cstheme="majorBidi"/>
                  <w:i/>
                  <w:sz w:val="22"/>
                  <w:szCs w:val="22"/>
                </w:rPr>
              </m:ctrlPr>
            </m:sSubPr>
            <m:e>
              <m:r>
                <w:rPr>
                  <w:rFonts w:ascii="Cambria Math" w:hAnsi="Cambria Math" w:cstheme="majorBidi"/>
                  <w:sz w:val="22"/>
                  <w:szCs w:val="22"/>
                </w:rPr>
                <m:t>∴M</m:t>
              </m:r>
            </m:e>
            <m:sub>
              <m:r>
                <w:rPr>
                  <w:rFonts w:ascii="Cambria Math" w:hAnsi="Cambria Math" w:cstheme="majorBidi"/>
                  <w:sz w:val="22"/>
                  <w:szCs w:val="22"/>
                </w:rPr>
                <m:t>asphalt</m:t>
              </m:r>
            </m:sub>
          </m:sSub>
          <m:r>
            <w:rPr>
              <w:rFonts w:ascii="Cambria Math" w:hAnsi="Cambria Math" w:cstheme="majorBidi"/>
              <w:sz w:val="22"/>
              <w:szCs w:val="22"/>
            </w:rPr>
            <m:t xml:space="preserve">=617.952 </m:t>
          </m:r>
          <m:sSubSup>
            <m:sSubSupPr>
              <m:ctrlPr>
                <w:rPr>
                  <w:rFonts w:ascii="Cambria Math" w:hAnsi="Cambria Math" w:cstheme="majorBidi"/>
                  <w:i/>
                  <w:sz w:val="22"/>
                  <w:szCs w:val="22"/>
                </w:rPr>
              </m:ctrlPr>
            </m:sSubSupPr>
            <m:e>
              <m:r>
                <w:rPr>
                  <w:rFonts w:ascii="Cambria Math" w:hAnsi="Cambria Math" w:cstheme="majorBidi"/>
                  <w:sz w:val="22"/>
                  <w:szCs w:val="22"/>
                </w:rPr>
                <m:t>V</m:t>
              </m:r>
            </m:e>
            <m:sub>
              <m:r>
                <w:rPr>
                  <w:rFonts w:ascii="Cambria Math" w:hAnsi="Cambria Math" w:cstheme="majorBidi"/>
                  <w:sz w:val="22"/>
                  <w:szCs w:val="22"/>
                </w:rPr>
                <m:t>b</m:t>
              </m:r>
            </m:sub>
            <m:sup>
              <m:r>
                <w:rPr>
                  <w:rFonts w:ascii="Cambria Math" w:hAnsi="Cambria Math" w:cstheme="majorBidi"/>
                  <w:sz w:val="22"/>
                  <w:szCs w:val="22"/>
                </w:rPr>
                <m:t>0.794</m:t>
              </m:r>
            </m:sup>
          </m:sSubSup>
          <m:sSubSup>
            <m:sSubSupPr>
              <m:ctrlPr>
                <w:rPr>
                  <w:rFonts w:ascii="Cambria Math" w:hAnsi="Cambria Math" w:cstheme="majorBidi"/>
                  <w:i/>
                  <w:sz w:val="22"/>
                  <w:szCs w:val="22"/>
                </w:rPr>
              </m:ctrlPr>
            </m:sSubSupPr>
            <m:e>
              <m:r>
                <w:rPr>
                  <w:rFonts w:ascii="Cambria Math" w:hAnsi="Cambria Math" w:cstheme="majorBidi"/>
                  <w:sz w:val="22"/>
                  <w:szCs w:val="22"/>
                </w:rPr>
                <m:t>P</m:t>
              </m:r>
            </m:e>
            <m:sub>
              <m:r>
                <w:rPr>
                  <w:rFonts w:ascii="Cambria Math" w:hAnsi="Cambria Math" w:cstheme="majorBidi"/>
                  <w:sz w:val="22"/>
                  <w:szCs w:val="22"/>
                </w:rPr>
                <m:t>k</m:t>
              </m:r>
            </m:sub>
            <m:sup>
              <m:r>
                <w:rPr>
                  <w:rFonts w:ascii="Cambria Math" w:hAnsi="Cambria Math" w:cstheme="majorBidi"/>
                  <w:sz w:val="22"/>
                  <w:szCs w:val="22"/>
                </w:rPr>
                <m:t>0.309</m:t>
              </m:r>
            </m:sup>
          </m:sSubSup>
        </m:oMath>
      </m:oMathPara>
    </w:p>
    <w:p w14:paraId="6DF3C0F7" w14:textId="77777777" w:rsidR="00732161" w:rsidRDefault="00732161" w:rsidP="00732161">
      <w:pPr>
        <w:rPr>
          <w:rFonts w:asciiTheme="majorBidi" w:hAnsiTheme="majorBidi" w:cstheme="majorBidi"/>
          <w:sz w:val="22"/>
          <w:szCs w:val="22"/>
        </w:rPr>
      </w:pPr>
    </w:p>
    <w:p w14:paraId="3B3EC80E" w14:textId="77777777" w:rsidR="00732161" w:rsidRPr="00B81281" w:rsidRDefault="00732161" w:rsidP="00732161">
      <w:pPr>
        <w:rPr>
          <w:rFonts w:asciiTheme="majorBidi" w:eastAsiaTheme="minorEastAsia" w:hAnsiTheme="majorBidi" w:cstheme="majorBidi"/>
          <w:sz w:val="22"/>
          <w:szCs w:val="22"/>
        </w:rPr>
      </w:pPr>
      <m:oMathPara>
        <m:oMath>
          <m:r>
            <w:rPr>
              <w:rFonts w:ascii="Cambria Math" w:hAnsi="Cambria Math" w:cstheme="majorBidi"/>
              <w:sz w:val="22"/>
              <w:szCs w:val="22"/>
            </w:rPr>
            <m:t>∴82.7=617.952(</m:t>
          </m:r>
          <m:sSup>
            <m:sSupPr>
              <m:ctrlPr>
                <w:rPr>
                  <w:rFonts w:ascii="Cambria Math" w:hAnsi="Cambria Math" w:cstheme="majorBidi"/>
                  <w:i/>
                  <w:sz w:val="22"/>
                  <w:szCs w:val="22"/>
                </w:rPr>
              </m:ctrlPr>
            </m:sSupPr>
            <m:e>
              <m:r>
                <w:rPr>
                  <w:rFonts w:ascii="Cambria Math" w:hAnsi="Cambria Math" w:cstheme="majorBidi"/>
                  <w:sz w:val="22"/>
                  <w:szCs w:val="22"/>
                </w:rPr>
                <m:t>0.106</m:t>
              </m:r>
            </m:e>
            <m:sup>
              <m:r>
                <w:rPr>
                  <w:rFonts w:ascii="Cambria Math" w:hAnsi="Cambria Math" w:cstheme="majorBidi"/>
                  <w:sz w:val="22"/>
                  <w:szCs w:val="22"/>
                </w:rPr>
                <m:t>0.794</m:t>
              </m:r>
            </m:sup>
          </m:sSup>
          <m:r>
            <w:rPr>
              <w:rFonts w:ascii="Cambria Math" w:hAnsi="Cambria Math" w:cstheme="majorBidi"/>
              <w:sz w:val="22"/>
              <w:szCs w:val="22"/>
            </w:rPr>
            <m:t>)</m:t>
          </m:r>
          <m:sSubSup>
            <m:sSubSupPr>
              <m:ctrlPr>
                <w:rPr>
                  <w:rFonts w:ascii="Cambria Math" w:hAnsi="Cambria Math" w:cstheme="majorBidi"/>
                  <w:i/>
                  <w:sz w:val="22"/>
                  <w:szCs w:val="22"/>
                </w:rPr>
              </m:ctrlPr>
            </m:sSubSupPr>
            <m:e>
              <m:r>
                <w:rPr>
                  <w:rFonts w:ascii="Cambria Math" w:hAnsi="Cambria Math" w:cstheme="majorBidi"/>
                  <w:sz w:val="22"/>
                  <w:szCs w:val="22"/>
                </w:rPr>
                <m:t>P</m:t>
              </m:r>
            </m:e>
            <m:sub>
              <m:r>
                <w:rPr>
                  <w:rFonts w:ascii="Cambria Math" w:hAnsi="Cambria Math" w:cstheme="majorBidi"/>
                  <w:sz w:val="22"/>
                  <w:szCs w:val="22"/>
                </w:rPr>
                <m:t>k</m:t>
              </m:r>
            </m:sub>
            <m:sup>
              <m:r>
                <w:rPr>
                  <w:rFonts w:ascii="Cambria Math" w:hAnsi="Cambria Math" w:cstheme="majorBidi"/>
                  <w:sz w:val="22"/>
                  <w:szCs w:val="22"/>
                </w:rPr>
                <m:t>0.309</m:t>
              </m:r>
            </m:sup>
          </m:sSubSup>
        </m:oMath>
      </m:oMathPara>
    </w:p>
    <w:p w14:paraId="728D9288" w14:textId="77777777" w:rsidR="00732161" w:rsidRDefault="00732161" w:rsidP="00732161">
      <w:pPr>
        <w:rPr>
          <w:rFonts w:asciiTheme="majorBidi" w:eastAsiaTheme="minorEastAsia" w:hAnsiTheme="majorBidi" w:cstheme="majorBidi"/>
          <w:sz w:val="22"/>
          <w:szCs w:val="22"/>
        </w:rPr>
      </w:pPr>
    </w:p>
    <w:p w14:paraId="3C3B5641" w14:textId="77777777" w:rsidR="00732161" w:rsidRPr="00CE6E8C" w:rsidRDefault="00732161" w:rsidP="00732161">
      <w:pP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m:t>
          </m:r>
          <m:sSubSup>
            <m:sSubSupPr>
              <m:ctrlPr>
                <w:rPr>
                  <w:rFonts w:ascii="Cambria Math" w:eastAsiaTheme="minorEastAsia" w:hAnsi="Cambria Math" w:cstheme="majorBidi"/>
                  <w:i/>
                  <w:sz w:val="22"/>
                  <w:szCs w:val="22"/>
                </w:rPr>
              </m:ctrlPr>
            </m:sSubSupPr>
            <m:e>
              <m:r>
                <w:rPr>
                  <w:rFonts w:ascii="Cambria Math" w:eastAsiaTheme="minorEastAsia" w:hAnsi="Cambria Math" w:cstheme="majorBidi"/>
                  <w:sz w:val="22"/>
                  <w:szCs w:val="22"/>
                </w:rPr>
                <m:t>P</m:t>
              </m:r>
            </m:e>
            <m:sub>
              <m:r>
                <w:rPr>
                  <w:rFonts w:ascii="Cambria Math" w:eastAsiaTheme="minorEastAsia" w:hAnsi="Cambria Math" w:cstheme="majorBidi"/>
                  <w:sz w:val="22"/>
                  <w:szCs w:val="22"/>
                </w:rPr>
                <m:t>k</m:t>
              </m:r>
            </m:sub>
            <m:sup>
              <m:r>
                <w:rPr>
                  <w:rFonts w:ascii="Cambria Math" w:eastAsiaTheme="minorEastAsia" w:hAnsi="Cambria Math" w:cstheme="majorBidi"/>
                  <w:sz w:val="22"/>
                  <w:szCs w:val="22"/>
                </w:rPr>
                <m:t>0.309</m:t>
              </m:r>
            </m:sup>
          </m:sSubSup>
          <m:r>
            <w:rPr>
              <w:rFonts w:ascii="Cambria Math" w:eastAsiaTheme="minorEastAsia" w:hAnsi="Cambria Math" w:cstheme="majorBidi"/>
              <w:sz w:val="22"/>
              <w:szCs w:val="22"/>
            </w:rPr>
            <m:t>=0.795</m:t>
          </m:r>
        </m:oMath>
      </m:oMathPara>
    </w:p>
    <w:p w14:paraId="4B68D65A" w14:textId="77777777" w:rsidR="00732161" w:rsidRDefault="00732161" w:rsidP="00732161">
      <w:pPr>
        <w:rPr>
          <w:rFonts w:asciiTheme="majorBidi" w:hAnsiTheme="majorBidi" w:cstheme="majorBidi"/>
          <w:sz w:val="22"/>
          <w:szCs w:val="22"/>
        </w:rPr>
      </w:pPr>
    </w:p>
    <w:p w14:paraId="0FF41344" w14:textId="77777777" w:rsidR="00732161" w:rsidRPr="00CE6E8C" w:rsidRDefault="00986730" w:rsidP="00732161">
      <w:pPr>
        <w:rPr>
          <w:rFonts w:asciiTheme="majorBidi" w:eastAsiaTheme="minorEastAsia" w:hAnsiTheme="majorBidi" w:cstheme="majorBidi"/>
          <w:sz w:val="22"/>
          <w:szCs w:val="22"/>
        </w:rPr>
      </w:pPr>
      <m:oMathPara>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∴P</m:t>
              </m:r>
            </m:e>
            <m:sub>
              <m:r>
                <w:rPr>
                  <w:rFonts w:ascii="Cambria Math" w:eastAsiaTheme="minorEastAsia" w:hAnsi="Cambria Math" w:cstheme="majorBidi"/>
                  <w:sz w:val="22"/>
                  <w:szCs w:val="22"/>
                </w:rPr>
                <m:t>k</m:t>
              </m:r>
            </m:sub>
          </m:sSub>
          <m:r>
            <w:rPr>
              <w:rFonts w:ascii="Cambria Math" w:eastAsiaTheme="minorEastAsia" w:hAnsi="Cambria Math" w:cstheme="majorBidi"/>
              <w:sz w:val="22"/>
              <w:szCs w:val="22"/>
            </w:rPr>
            <m:t>=0.476</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2</m:t>
              </m:r>
            </m:sup>
          </m:sSup>
        </m:oMath>
      </m:oMathPara>
    </w:p>
    <w:p w14:paraId="2193BFA4" w14:textId="77777777" w:rsidR="00732161" w:rsidRDefault="00732161" w:rsidP="00732161">
      <w:pPr>
        <w:rPr>
          <w:rFonts w:asciiTheme="majorBidi" w:hAnsiTheme="majorBidi" w:cstheme="majorBidi"/>
          <w:sz w:val="22"/>
          <w:szCs w:val="22"/>
        </w:rPr>
      </w:pPr>
    </w:p>
    <w:p w14:paraId="76D656D3" w14:textId="132365C8" w:rsidR="00732161" w:rsidRPr="00F33479" w:rsidRDefault="00732161" w:rsidP="00F33479">
      <w:pPr>
        <w:rPr>
          <w:rFonts w:asciiTheme="minorBidi" w:hAnsiTheme="minorBidi" w:cstheme="minorBidi"/>
        </w:rPr>
      </w:pPr>
      <w:r w:rsidRPr="000867EB">
        <w:rPr>
          <w:rFonts w:asciiTheme="minorBidi" w:hAnsiTheme="minorBidi" w:cstheme="minorBidi"/>
        </w:rPr>
        <w:t>This surface area in contact with the ground is roughly 4 x 20L containers laid side by side in a 2 x 2 configuration. If the density of the AN-Al is 0.9 gcm-3 and its mass is 82.7 kg, then the volume of the container(s) is calculated as:</w:t>
      </w:r>
    </w:p>
    <w:p w14:paraId="17CDE446" w14:textId="77777777" w:rsidR="00732161" w:rsidRDefault="00732161" w:rsidP="00732161">
      <w:pPr>
        <w:rPr>
          <w:rFonts w:asciiTheme="majorBidi" w:hAnsiTheme="majorBidi" w:cstheme="majorBidi"/>
          <w:sz w:val="22"/>
          <w:szCs w:val="22"/>
        </w:rPr>
      </w:pPr>
      <m:oMathPara>
        <m:oMath>
          <m:r>
            <w:rPr>
              <w:rFonts w:ascii="Cambria Math" w:hAnsi="Cambria Math" w:cstheme="majorBidi"/>
              <w:sz w:val="22"/>
              <w:szCs w:val="22"/>
            </w:rPr>
            <m:t>V=</m:t>
          </m:r>
          <m:f>
            <m:fPr>
              <m:ctrlPr>
                <w:rPr>
                  <w:rFonts w:ascii="Cambria Math" w:hAnsi="Cambria Math" w:cstheme="majorBidi"/>
                  <w:i/>
                  <w:sz w:val="22"/>
                  <w:szCs w:val="22"/>
                </w:rPr>
              </m:ctrlPr>
            </m:fPr>
            <m:num>
              <m:r>
                <w:rPr>
                  <w:rFonts w:ascii="Cambria Math" w:hAnsi="Cambria Math" w:cstheme="majorBidi"/>
                  <w:sz w:val="22"/>
                  <w:szCs w:val="22"/>
                </w:rPr>
                <m:t>M</m:t>
              </m:r>
            </m:num>
            <m:den>
              <m:r>
                <w:rPr>
                  <w:rFonts w:ascii="Cambria Math" w:hAnsi="Cambria Math" w:cstheme="majorBidi"/>
                  <w:sz w:val="22"/>
                  <w:szCs w:val="22"/>
                </w:rPr>
                <m:t>ρ</m:t>
              </m:r>
            </m:den>
          </m:f>
          <m:r>
            <w:rPr>
              <w:rFonts w:ascii="Cambria Math" w:hAnsi="Cambria Math" w:cstheme="majorBidi"/>
              <w:sz w:val="22"/>
              <w:szCs w:val="22"/>
            </w:rPr>
            <m:t>=</m:t>
          </m:r>
          <m:f>
            <m:fPr>
              <m:ctrlPr>
                <w:rPr>
                  <w:rFonts w:ascii="Cambria Math" w:hAnsi="Cambria Math" w:cstheme="majorBidi"/>
                  <w:i/>
                  <w:sz w:val="22"/>
                  <w:szCs w:val="22"/>
                </w:rPr>
              </m:ctrlPr>
            </m:fPr>
            <m:num>
              <m:r>
                <w:rPr>
                  <w:rFonts w:ascii="Cambria Math" w:hAnsi="Cambria Math" w:cstheme="majorBidi"/>
                  <w:sz w:val="22"/>
                  <w:szCs w:val="22"/>
                </w:rPr>
                <m:t>82.7</m:t>
              </m:r>
            </m:num>
            <m:den>
              <m:r>
                <w:rPr>
                  <w:rFonts w:ascii="Cambria Math" w:hAnsi="Cambria Math" w:cstheme="majorBidi"/>
                  <w:sz w:val="22"/>
                  <w:szCs w:val="22"/>
                </w:rPr>
                <m:t>900</m:t>
              </m:r>
            </m:den>
          </m:f>
          <m:r>
            <w:rPr>
              <w:rFonts w:ascii="Cambria Math" w:hAnsi="Cambria Math" w:cstheme="majorBidi"/>
              <w:sz w:val="22"/>
              <w:szCs w:val="22"/>
            </w:rPr>
            <m:t>=0.09</m:t>
          </m:r>
          <m:sSup>
            <m:sSupPr>
              <m:ctrlPr>
                <w:rPr>
                  <w:rFonts w:ascii="Cambria Math" w:hAnsi="Cambria Math" w:cstheme="majorBidi"/>
                  <w:i/>
                  <w:sz w:val="22"/>
                  <w:szCs w:val="22"/>
                </w:rPr>
              </m:ctrlPr>
            </m:sSupPr>
            <m:e>
              <m:r>
                <w:rPr>
                  <w:rFonts w:ascii="Cambria Math" w:hAnsi="Cambria Math" w:cstheme="majorBidi"/>
                  <w:sz w:val="22"/>
                  <w:szCs w:val="22"/>
                </w:rPr>
                <m:t>m</m:t>
              </m:r>
            </m:e>
            <m:sup>
              <m:r>
                <w:rPr>
                  <w:rFonts w:ascii="Cambria Math" w:hAnsi="Cambria Math" w:cstheme="majorBidi"/>
                  <w:sz w:val="22"/>
                  <w:szCs w:val="22"/>
                </w:rPr>
                <m:t>3</m:t>
              </m:r>
            </m:sup>
          </m:sSup>
        </m:oMath>
      </m:oMathPara>
    </w:p>
    <w:p w14:paraId="362A56BE" w14:textId="77777777" w:rsidR="00732161" w:rsidRPr="00F33479" w:rsidRDefault="00732161" w:rsidP="00732161">
      <w:pPr>
        <w:rPr>
          <w:rFonts w:asciiTheme="minorBidi" w:hAnsiTheme="minorBidi" w:cstheme="minorBidi"/>
        </w:rPr>
      </w:pPr>
      <w:r w:rsidRPr="00F33479">
        <w:rPr>
          <w:rFonts w:asciiTheme="minorBidi" w:hAnsiTheme="minorBidi" w:cstheme="minorBidi"/>
        </w:rPr>
        <w:t xml:space="preserve">This volume is approximately 4 x 20L palm oil containers, indicating that the IED comprised four containers laid side by side in a 2 x 2 fashion. </w:t>
      </w:r>
    </w:p>
    <w:p w14:paraId="2851C639" w14:textId="77777777" w:rsidR="00732161" w:rsidRPr="006E4084" w:rsidRDefault="00732161" w:rsidP="0043646B">
      <w:pPr>
        <w:pStyle w:val="Heading9"/>
        <w:rPr>
          <w:bCs/>
        </w:rPr>
      </w:pPr>
      <w:r w:rsidRPr="006E4084">
        <w:t>Worked Example 4</w:t>
      </w:r>
    </w:p>
    <w:p w14:paraId="5BA3CA43" w14:textId="77777777" w:rsidR="00732161" w:rsidRPr="000867EB" w:rsidRDefault="00732161" w:rsidP="00732161">
      <w:pPr>
        <w:rPr>
          <w:rFonts w:asciiTheme="minorBidi" w:hAnsiTheme="minorBidi" w:cstheme="minorBidi"/>
        </w:rPr>
      </w:pPr>
      <w:r w:rsidRPr="000867EB">
        <w:rPr>
          <w:rFonts w:asciiTheme="minorBidi" w:hAnsiTheme="minorBidi" w:cstheme="minorBidi"/>
        </w:rPr>
        <w:t>Urea Hydrogen Peroxide (UHP) is suspected of having been used in a bombing associated with criminality. The volume of the crater produced in asphalt is 0.028 m</w:t>
      </w:r>
      <w:r w:rsidRPr="000867EB">
        <w:rPr>
          <w:rFonts w:asciiTheme="minorBidi" w:hAnsiTheme="minorBidi" w:cstheme="minorBidi"/>
          <w:vertAlign w:val="superscript"/>
        </w:rPr>
        <w:t>3</w:t>
      </w:r>
      <w:r w:rsidRPr="000867EB">
        <w:rPr>
          <w:rFonts w:asciiTheme="minorBidi" w:hAnsiTheme="minorBidi" w:cstheme="minorBidi"/>
        </w:rPr>
        <w:t xml:space="preserve">. What is the mass of UHP likely to have been used in the attack? A man lying against a wall 10 m away from the blast has been killed, but there are no obvious signs of death from shrapnel. What is the more likely cause of death – primary blast or tertiary blast? </w:t>
      </w:r>
    </w:p>
    <w:p w14:paraId="35934488" w14:textId="77777777" w:rsidR="00732161" w:rsidRDefault="00732161" w:rsidP="00732161">
      <w:pPr>
        <w:rPr>
          <w:rFonts w:asciiTheme="majorBidi" w:hAnsiTheme="majorBidi" w:cstheme="majorBidi"/>
          <w:sz w:val="22"/>
          <w:szCs w:val="22"/>
        </w:rPr>
      </w:pPr>
    </w:p>
    <w:p w14:paraId="6DB8E73A" w14:textId="77777777" w:rsidR="00732161" w:rsidRDefault="00986730" w:rsidP="00732161">
      <w:pPr>
        <w:jc w:val="center"/>
        <w:rPr>
          <w:rFonts w:asciiTheme="majorBidi" w:hAnsiTheme="majorBidi" w:cstheme="majorBidi"/>
          <w:sz w:val="22"/>
          <w:szCs w:val="22"/>
        </w:rPr>
      </w:pPr>
      <m:oMath>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r>
          <w:rPr>
            <w:rFonts w:ascii="Cambria Math" w:eastAsiaTheme="minorEastAsia" w:hAnsi="Cambria Math" w:cstheme="majorBidi"/>
            <w:sz w:val="22"/>
            <w:szCs w:val="22"/>
          </w:rPr>
          <m:t>≈3</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b</m:t>
            </m:r>
          </m:sub>
        </m:sSub>
      </m:oMath>
      <w:r w:rsidR="00732161">
        <w:rPr>
          <w:rFonts w:asciiTheme="majorBidi" w:eastAsiaTheme="minorEastAsia" w:hAnsiTheme="majorBidi" w:cstheme="majorBidi"/>
          <w:sz w:val="22"/>
          <w:szCs w:val="22"/>
        </w:rPr>
        <w:t xml:space="preserve">   (19)</w:t>
      </w:r>
    </w:p>
    <w:p w14:paraId="698B8365" w14:textId="77777777" w:rsidR="00732161" w:rsidRDefault="00732161" w:rsidP="00732161">
      <w:pPr>
        <w:jc w:val="center"/>
        <w:rPr>
          <w:rFonts w:asciiTheme="majorBidi" w:hAnsiTheme="majorBidi" w:cstheme="majorBidi"/>
          <w:sz w:val="22"/>
          <w:szCs w:val="22"/>
        </w:rPr>
      </w:pPr>
    </w:p>
    <w:p w14:paraId="283CA61D" w14:textId="77777777" w:rsidR="00732161" w:rsidRDefault="00732161" w:rsidP="00732161">
      <w:pPr>
        <w:jc w:val="center"/>
        <w:rPr>
          <w:rFonts w:asciiTheme="majorBidi" w:hAnsiTheme="majorBidi" w:cstheme="majorBidi"/>
          <w:sz w:val="22"/>
          <w:szCs w:val="22"/>
        </w:rPr>
      </w:pPr>
      <m:oMathPara>
        <m:oMath>
          <m:r>
            <w:rPr>
              <w:rFonts w:ascii="Cambria Math" w:eastAsiaTheme="minorEastAsia" w:hAnsi="Cambria Math" w:cstheme="majorBidi"/>
              <w:sz w:val="22"/>
              <w:szCs w:val="22"/>
            </w:rPr>
            <m:t>∴</m:t>
          </m:r>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r>
            <w:rPr>
              <w:rFonts w:ascii="Cambria Math" w:eastAsiaTheme="minorEastAsia" w:hAnsi="Cambria Math" w:cstheme="majorBidi"/>
              <w:sz w:val="22"/>
              <w:szCs w:val="22"/>
            </w:rPr>
            <m:t>≈3×0.028≈0.084</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 xml:space="preserve"> m</m:t>
              </m:r>
            </m:e>
            <m:sup>
              <m:r>
                <w:rPr>
                  <w:rFonts w:ascii="Cambria Math" w:eastAsiaTheme="minorEastAsia" w:hAnsi="Cambria Math" w:cstheme="majorBidi"/>
                  <w:sz w:val="22"/>
                  <w:szCs w:val="22"/>
                </w:rPr>
                <m:t>3</m:t>
              </m:r>
            </m:sup>
          </m:sSup>
        </m:oMath>
      </m:oMathPara>
    </w:p>
    <w:p w14:paraId="39BD7A02" w14:textId="77777777" w:rsidR="00732161" w:rsidRDefault="00732161" w:rsidP="00732161">
      <w:pPr>
        <w:jc w:val="center"/>
        <w:rPr>
          <w:rFonts w:asciiTheme="majorBidi" w:hAnsiTheme="majorBidi" w:cstheme="majorBidi"/>
          <w:sz w:val="22"/>
          <w:szCs w:val="22"/>
        </w:rPr>
      </w:pPr>
    </w:p>
    <w:p w14:paraId="34FE5F8A" w14:textId="77777777" w:rsidR="00732161" w:rsidRDefault="00986730" w:rsidP="00732161">
      <w:pPr>
        <w:jc w:val="center"/>
        <w:rPr>
          <w:rFonts w:asciiTheme="majorBidi" w:eastAsiaTheme="minorEastAsia" w:hAnsiTheme="majorBidi" w:cstheme="majorBidi"/>
          <w:sz w:val="22"/>
          <w:szCs w:val="22"/>
        </w:rPr>
      </w:pPr>
      <m:oMath>
        <m:sSup>
          <m:sSupPr>
            <m:ctrlPr>
              <w:rPr>
                <w:rFonts w:ascii="Cambria Math" w:eastAsiaTheme="minorEastAsia" w:hAnsi="Cambria Math" w:cstheme="majorBidi"/>
                <w:i/>
                <w:sz w:val="22"/>
                <w:szCs w:val="22"/>
              </w:rPr>
            </m:ctrlPr>
          </m:sSupPr>
          <m:e>
            <m:sSub>
              <m:sSubPr>
                <m:ctrlPr>
                  <w:rPr>
                    <w:rFonts w:ascii="Cambria Math" w:eastAsiaTheme="minorEastAsia" w:hAnsi="Cambria Math" w:cstheme="majorBidi"/>
                    <w:i/>
                    <w:sz w:val="22"/>
                    <w:szCs w:val="22"/>
                  </w:rPr>
                </m:ctrlPr>
              </m:sSubPr>
              <m:e>
                <m:r>
                  <w:rPr>
                    <w:rFonts w:ascii="Cambria Math" w:eastAsiaTheme="minorEastAsia" w:hAnsi="Cambria Math" w:cstheme="majorBidi"/>
                    <w:sz w:val="22"/>
                    <w:szCs w:val="22"/>
                  </w:rPr>
                  <m:t>V</m:t>
                </m:r>
              </m:e>
              <m:sub>
                <m:r>
                  <w:rPr>
                    <w:rFonts w:ascii="Cambria Math" w:eastAsiaTheme="minorEastAsia" w:hAnsi="Cambria Math" w:cstheme="majorBidi"/>
                    <w:sz w:val="22"/>
                    <w:szCs w:val="22"/>
                  </w:rPr>
                  <m:t>a</m:t>
                </m:r>
              </m:sub>
            </m:sSub>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=0.1577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oMath>
      <w:r w:rsidR="00732161">
        <w:rPr>
          <w:rFonts w:asciiTheme="majorBidi" w:eastAsiaTheme="minorEastAsia" w:hAnsiTheme="majorBidi" w:cstheme="majorBidi"/>
          <w:sz w:val="22"/>
          <w:szCs w:val="22"/>
        </w:rPr>
        <w:t xml:space="preserve">  (14b)</w:t>
      </w:r>
    </w:p>
    <w:p w14:paraId="1DA40F8B" w14:textId="77777777" w:rsidR="00732161" w:rsidRDefault="00732161" w:rsidP="00732161">
      <w:pPr>
        <w:jc w:val="center"/>
        <w:rPr>
          <w:rFonts w:asciiTheme="majorBidi" w:eastAsiaTheme="minorEastAsia" w:hAnsiTheme="majorBidi" w:cstheme="majorBidi"/>
          <w:sz w:val="22"/>
          <w:szCs w:val="22"/>
        </w:rPr>
      </w:pPr>
    </w:p>
    <w:p w14:paraId="39F51C3E" w14:textId="77777777" w:rsidR="00732161" w:rsidRPr="00FC0DA2" w:rsidRDefault="00986730" w:rsidP="00732161">
      <w:pPr>
        <w:jc w:val="center"/>
        <w:rPr>
          <w:rFonts w:asciiTheme="majorBidi" w:eastAsiaTheme="minorEastAsia" w:hAnsiTheme="majorBidi" w:cstheme="majorBidi"/>
          <w:sz w:val="22"/>
          <w:szCs w:val="22"/>
        </w:rPr>
      </w:pPr>
      <m:oMath>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∴0.084</m:t>
            </m:r>
          </m:e>
          <m:sup>
            <m:r>
              <w:rPr>
                <w:rFonts w:ascii="Cambria Math" w:eastAsiaTheme="minorEastAsia" w:hAnsi="Cambria Math" w:cstheme="majorBidi"/>
                <w:sz w:val="22"/>
                <w:szCs w:val="22"/>
              </w:rPr>
              <m:t>1/3</m:t>
            </m:r>
          </m:sup>
        </m:sSup>
        <m:r>
          <w:rPr>
            <w:rFonts w:ascii="Cambria Math" w:eastAsiaTheme="minorEastAsia" w:hAnsi="Cambria Math" w:cstheme="majorBidi"/>
            <w:sz w:val="22"/>
            <w:szCs w:val="22"/>
          </w:rPr>
          <m:t>=0.1577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oMath>
      <w:r w:rsidR="00732161">
        <w:rPr>
          <w:rFonts w:asciiTheme="majorBidi" w:eastAsiaTheme="minorEastAsia" w:hAnsiTheme="majorBidi" w:cstheme="majorBidi"/>
          <w:sz w:val="22"/>
          <w:szCs w:val="22"/>
        </w:rPr>
        <w:t xml:space="preserve">  (14b)</w:t>
      </w:r>
    </w:p>
    <w:p w14:paraId="0B493AB6" w14:textId="77777777" w:rsidR="00732161" w:rsidRDefault="00732161" w:rsidP="00732161">
      <w:pPr>
        <w:jc w:val="center"/>
        <w:rPr>
          <w:rFonts w:asciiTheme="majorBidi" w:hAnsiTheme="majorBidi" w:cstheme="majorBidi"/>
          <w:sz w:val="22"/>
          <w:szCs w:val="22"/>
        </w:rPr>
      </w:pPr>
    </w:p>
    <w:p w14:paraId="135E16D6" w14:textId="77777777" w:rsidR="00732161" w:rsidRDefault="00732161" w:rsidP="00732161">
      <w:pPr>
        <w:jc w:val="cente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∴2.777=</m:t>
          </m:r>
          <m:sSup>
            <m:sSupPr>
              <m:ctrlPr>
                <w:rPr>
                  <w:rFonts w:ascii="Cambria Math" w:eastAsiaTheme="minorEastAsia" w:hAnsi="Cambria Math" w:cstheme="majorBidi"/>
                  <w:i/>
                  <w:sz w:val="22"/>
                  <w:szCs w:val="22"/>
                </w:rPr>
              </m:ctrlPr>
            </m:sSupPr>
            <m:e>
              <m:r>
                <w:rPr>
                  <w:rFonts w:ascii="Cambria Math" w:eastAsiaTheme="minorEastAsia" w:hAnsi="Cambria Math" w:cstheme="majorBidi"/>
                  <w:sz w:val="22"/>
                  <w:szCs w:val="22"/>
                </w:rPr>
                <m:t>M</m:t>
              </m:r>
            </m:e>
            <m:sup>
              <m:r>
                <w:rPr>
                  <w:rFonts w:ascii="Cambria Math" w:eastAsiaTheme="minorEastAsia" w:hAnsi="Cambria Math" w:cstheme="majorBidi"/>
                  <w:sz w:val="22"/>
                  <w:szCs w:val="22"/>
                </w:rPr>
                <m:t>1/3</m:t>
              </m:r>
            </m:sup>
          </m:sSup>
        </m:oMath>
      </m:oMathPara>
    </w:p>
    <w:p w14:paraId="1B9EC47F" w14:textId="77777777" w:rsidR="00732161" w:rsidRDefault="00732161" w:rsidP="00732161">
      <w:pPr>
        <w:jc w:val="center"/>
        <w:rPr>
          <w:rFonts w:asciiTheme="majorBidi" w:eastAsiaTheme="minorEastAsia" w:hAnsiTheme="majorBidi" w:cstheme="majorBidi"/>
          <w:sz w:val="22"/>
          <w:szCs w:val="22"/>
        </w:rPr>
      </w:pPr>
    </w:p>
    <w:p w14:paraId="34E4EAD1" w14:textId="77777777" w:rsidR="00732161" w:rsidRDefault="00732161" w:rsidP="00732161">
      <w:pPr>
        <w:jc w:val="center"/>
        <w:rPr>
          <w:rFonts w:asciiTheme="majorBidi" w:eastAsiaTheme="minorEastAsia" w:hAnsiTheme="majorBidi" w:cstheme="majorBidi"/>
          <w:sz w:val="22"/>
          <w:szCs w:val="22"/>
        </w:rPr>
      </w:pPr>
      <m:oMathPara>
        <m:oMath>
          <m:r>
            <w:rPr>
              <w:rFonts w:ascii="Cambria Math" w:eastAsiaTheme="minorEastAsia" w:hAnsi="Cambria Math" w:cstheme="majorBidi"/>
              <w:sz w:val="22"/>
              <w:szCs w:val="22"/>
            </w:rPr>
            <m:t>∴M=7.71 kg TNT</m:t>
          </m:r>
        </m:oMath>
      </m:oMathPara>
    </w:p>
    <w:p w14:paraId="4D1133FC" w14:textId="77777777" w:rsidR="00732161" w:rsidRDefault="00732161" w:rsidP="00732161">
      <w:pPr>
        <w:jc w:val="center"/>
        <w:rPr>
          <w:rFonts w:asciiTheme="majorBidi" w:eastAsiaTheme="minorEastAsia" w:hAnsiTheme="majorBidi" w:cstheme="majorBidi"/>
          <w:sz w:val="22"/>
          <w:szCs w:val="22"/>
        </w:rPr>
      </w:pPr>
    </w:p>
    <w:p w14:paraId="412B84B1" w14:textId="4CE2575A" w:rsidR="00732161" w:rsidRPr="000867EB" w:rsidRDefault="00732161" w:rsidP="005944B1">
      <w:pPr>
        <w:rPr>
          <w:rFonts w:asciiTheme="minorBidi" w:eastAsiaTheme="minorEastAsia" w:hAnsiTheme="minorBidi" w:cstheme="minorBidi"/>
        </w:rPr>
      </w:pPr>
      <w:r w:rsidRPr="000867EB">
        <w:rPr>
          <w:rFonts w:asciiTheme="minorBidi" w:eastAsiaTheme="minorEastAsia" w:hAnsiTheme="minorBidi" w:cstheme="minorBidi"/>
        </w:rPr>
        <w:t xml:space="preserve">Given that the </w:t>
      </w:r>
      <w:r w:rsidRPr="000867EB">
        <w:rPr>
          <w:rFonts w:asciiTheme="minorBidi" w:eastAsiaTheme="minorEastAsia" w:hAnsiTheme="minorBidi" w:cstheme="minorBidi"/>
          <w:i/>
          <w:iCs/>
        </w:rPr>
        <w:t>TNT</w:t>
      </w:r>
      <w:r w:rsidRPr="000867EB">
        <w:rPr>
          <w:rFonts w:asciiTheme="minorBidi" w:eastAsiaTheme="minorEastAsia" w:hAnsiTheme="minorBidi" w:cstheme="minorBidi"/>
          <w:i/>
          <w:iCs/>
          <w:vertAlign w:val="subscript"/>
        </w:rPr>
        <w:t>e</w:t>
      </w:r>
      <w:r w:rsidRPr="000867EB">
        <w:rPr>
          <w:rFonts w:asciiTheme="minorBidi" w:eastAsiaTheme="minorEastAsia" w:hAnsiTheme="minorBidi" w:cstheme="minorBidi"/>
        </w:rPr>
        <w:t xml:space="preserve"> of UHP is provided in literature as 0.55 for overpressure </w:t>
      </w:r>
      <w:sdt>
        <w:sdtPr>
          <w:rPr>
            <w:rFonts w:asciiTheme="minorBidi" w:eastAsiaTheme="minorEastAsia" w:hAnsiTheme="minorBidi" w:cstheme="minorBidi"/>
          </w:rPr>
          <w:id w:val="-1561867732"/>
          <w:citation/>
        </w:sdtPr>
        <w:sdtEndPr/>
        <w:sdtContent>
          <w:r w:rsidRPr="000867EB">
            <w:rPr>
              <w:rFonts w:asciiTheme="minorBidi" w:eastAsiaTheme="minorEastAsia" w:hAnsiTheme="minorBidi" w:cstheme="minorBidi"/>
            </w:rPr>
            <w:fldChar w:fldCharType="begin"/>
          </w:r>
          <w:r w:rsidRPr="000867EB">
            <w:rPr>
              <w:rFonts w:asciiTheme="minorBidi" w:eastAsiaTheme="minorEastAsia" w:hAnsiTheme="minorBidi" w:cstheme="minorBidi"/>
            </w:rPr>
            <w:instrText xml:space="preserve"> CITATION Hal23 \l 2057 </w:instrText>
          </w:r>
          <w:r w:rsidRPr="000867EB">
            <w:rPr>
              <w:rFonts w:asciiTheme="minorBidi" w:eastAsiaTheme="minorEastAsia" w:hAnsiTheme="minorBidi" w:cstheme="minorBidi"/>
            </w:rPr>
            <w:fldChar w:fldCharType="separate"/>
          </w:r>
          <w:r w:rsidR="00580D52" w:rsidRPr="00580D52">
            <w:rPr>
              <w:rFonts w:asciiTheme="minorBidi" w:eastAsiaTheme="minorEastAsia" w:hAnsiTheme="minorBidi" w:cstheme="minorBidi"/>
              <w:noProof/>
            </w:rPr>
            <w:t>[386]</w:t>
          </w:r>
          <w:r w:rsidRPr="000867EB">
            <w:rPr>
              <w:rFonts w:asciiTheme="minorBidi" w:eastAsiaTheme="minorEastAsia" w:hAnsiTheme="minorBidi" w:cstheme="minorBidi"/>
            </w:rPr>
            <w:fldChar w:fldCharType="end"/>
          </w:r>
        </w:sdtContent>
      </w:sdt>
      <w:r w:rsidRPr="000867EB">
        <w:rPr>
          <w:rFonts w:asciiTheme="minorBidi" w:eastAsiaTheme="minorEastAsia" w:hAnsiTheme="minorBidi" w:cstheme="minorBidi"/>
        </w:rPr>
        <w:t>, this would equate to a mass of UHP in the region of 14 kg. At 10 m, Kingery-Bulmash provides the following data:</w:t>
      </w:r>
    </w:p>
    <w:p w14:paraId="3D8E4142" w14:textId="5FCE3AA1" w:rsidR="00732161" w:rsidRDefault="00064768" w:rsidP="00064768">
      <w:pPr>
        <w:pStyle w:val="Caption"/>
        <w:jc w:val="center"/>
        <w:rPr>
          <w:rFonts w:asciiTheme="majorBidi" w:eastAsiaTheme="minorEastAsia" w:hAnsiTheme="majorBidi" w:cstheme="majorBidi"/>
          <w:szCs w:val="22"/>
        </w:rPr>
      </w:pPr>
      <w:bookmarkStart w:id="481" w:name="_Toc152159716"/>
      <w:r>
        <w:t xml:space="preserve">Appendix Table </w:t>
      </w:r>
      <w:fldSimple w:instr=" STYLEREF 1 \s ">
        <w:r w:rsidR="00772689">
          <w:rPr>
            <w:noProof/>
            <w:cs/>
          </w:rPr>
          <w:t>‎</w:t>
        </w:r>
        <w:r w:rsidR="00772689">
          <w:rPr>
            <w:noProof/>
          </w:rPr>
          <w:t>9</w:t>
        </w:r>
      </w:fldSimple>
      <w:r>
        <w:noBreakHyphen/>
      </w:r>
      <w:fldSimple w:instr=" SEQ Appendix_Table \* ARABIC \s 1 ">
        <w:r w:rsidR="00772689">
          <w:rPr>
            <w:noProof/>
          </w:rPr>
          <w:t>3</w:t>
        </w:r>
      </w:fldSimple>
      <w:r>
        <w:t>: Kingery-Bulmash Data for UHP Detonation</w:t>
      </w:r>
      <w:bookmarkEnd w:id="481"/>
    </w:p>
    <w:tbl>
      <w:tblPr>
        <w:tblStyle w:val="PlainTable5"/>
        <w:tblW w:w="5239" w:type="dxa"/>
        <w:jc w:val="center"/>
        <w:tblLook w:val="04A0" w:firstRow="1" w:lastRow="0" w:firstColumn="1" w:lastColumn="0" w:noHBand="0" w:noVBand="1"/>
      </w:tblPr>
      <w:tblGrid>
        <w:gridCol w:w="3964"/>
        <w:gridCol w:w="1275"/>
      </w:tblGrid>
      <w:tr w:rsidR="00732161" w:rsidRPr="009F1692" w14:paraId="063E0D36" w14:textId="77777777" w:rsidTr="00C9349B">
        <w:trPr>
          <w:cnfStyle w:val="100000000000" w:firstRow="1" w:lastRow="0" w:firstColumn="0" w:lastColumn="0" w:oddVBand="0" w:evenVBand="0" w:oddHBand="0" w:evenHBand="0" w:firstRowFirstColumn="0" w:firstRowLastColumn="0" w:lastRowFirstColumn="0" w:lastRowLastColumn="0"/>
          <w:jc w:val="center"/>
        </w:trPr>
        <w:tc>
          <w:tcPr>
            <w:cnfStyle w:val="001000000100" w:firstRow="0" w:lastRow="0" w:firstColumn="1" w:lastColumn="0" w:oddVBand="0" w:evenVBand="0" w:oddHBand="0" w:evenHBand="0" w:firstRowFirstColumn="1" w:firstRowLastColumn="0" w:lastRowFirstColumn="0" w:lastRowLastColumn="0"/>
            <w:tcW w:w="3964" w:type="dxa"/>
          </w:tcPr>
          <w:p w14:paraId="156A5B58"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Range (R) [m]</w:t>
            </w:r>
          </w:p>
        </w:tc>
        <w:tc>
          <w:tcPr>
            <w:tcW w:w="1275" w:type="dxa"/>
          </w:tcPr>
          <w:p w14:paraId="2C3EF4B2" w14:textId="77777777" w:rsidR="00732161" w:rsidRPr="009F1692" w:rsidRDefault="00732161" w:rsidP="00C9349B">
            <w:pPr>
              <w:cnfStyle w:val="100000000000" w:firstRow="1" w:lastRow="0" w:firstColumn="0" w:lastColumn="0" w:oddVBand="0" w:evenVBand="0" w:oddHBand="0" w:evenHBand="0" w:firstRowFirstColumn="0" w:firstRowLastColumn="0" w:lastRowFirstColumn="0" w:lastRowLastColumn="0"/>
              <w:rPr>
                <w:rFonts w:asciiTheme="majorBidi" w:hAnsiTheme="majorBidi"/>
                <w:sz w:val="22"/>
                <w:szCs w:val="22"/>
              </w:rPr>
            </w:pPr>
            <w:r w:rsidRPr="009F1692">
              <w:rPr>
                <w:rFonts w:asciiTheme="majorBidi" w:hAnsiTheme="majorBidi"/>
                <w:sz w:val="22"/>
                <w:szCs w:val="22"/>
              </w:rPr>
              <w:t>10</w:t>
            </w:r>
          </w:p>
        </w:tc>
      </w:tr>
      <w:tr w:rsidR="00732161" w:rsidRPr="009F1692" w14:paraId="115D58D7" w14:textId="77777777" w:rsidTr="00C9349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964" w:type="dxa"/>
          </w:tcPr>
          <w:p w14:paraId="158D7B1B"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NEQ (kg)</w:t>
            </w:r>
          </w:p>
        </w:tc>
        <w:tc>
          <w:tcPr>
            <w:tcW w:w="1275" w:type="dxa"/>
          </w:tcPr>
          <w:p w14:paraId="6FB86DE8" w14:textId="77777777" w:rsidR="00732161" w:rsidRPr="009F1692" w:rsidRDefault="00732161"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14</w:t>
            </w:r>
          </w:p>
        </w:tc>
      </w:tr>
      <w:tr w:rsidR="00732161" w:rsidRPr="009F1692" w14:paraId="1D07EC58" w14:textId="77777777" w:rsidTr="00C9349B">
        <w:trPr>
          <w:jc w:val="center"/>
        </w:trPr>
        <w:tc>
          <w:tcPr>
            <w:cnfStyle w:val="001000000000" w:firstRow="0" w:lastRow="0" w:firstColumn="1" w:lastColumn="0" w:oddVBand="0" w:evenVBand="0" w:oddHBand="0" w:evenHBand="0" w:firstRowFirstColumn="0" w:firstRowLastColumn="0" w:lastRowFirstColumn="0" w:lastRowLastColumn="0"/>
            <w:tcW w:w="3964" w:type="dxa"/>
          </w:tcPr>
          <w:p w14:paraId="4525F7D0"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TNT</w:t>
            </w:r>
            <w:r w:rsidRPr="00E1363B">
              <w:rPr>
                <w:rFonts w:asciiTheme="majorBidi" w:hAnsiTheme="majorBidi"/>
                <w:sz w:val="22"/>
                <w:szCs w:val="22"/>
                <w:vertAlign w:val="subscript"/>
              </w:rPr>
              <w:t>e</w:t>
            </w:r>
            <w:r w:rsidRPr="009F1692">
              <w:rPr>
                <w:rFonts w:asciiTheme="majorBidi" w:hAnsiTheme="majorBidi"/>
                <w:sz w:val="22"/>
                <w:szCs w:val="22"/>
              </w:rPr>
              <w:t xml:space="preserve"> (kg)</w:t>
            </w:r>
          </w:p>
        </w:tc>
        <w:tc>
          <w:tcPr>
            <w:tcW w:w="1275" w:type="dxa"/>
          </w:tcPr>
          <w:p w14:paraId="5CA0B9E2" w14:textId="77777777" w:rsidR="00732161" w:rsidRPr="009F1692" w:rsidRDefault="00732161"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7.71</w:t>
            </w:r>
          </w:p>
        </w:tc>
      </w:tr>
      <w:tr w:rsidR="00732161" w:rsidRPr="009F1692" w14:paraId="14B1A2B0" w14:textId="77777777" w:rsidTr="00C9349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964" w:type="dxa"/>
          </w:tcPr>
          <w:p w14:paraId="5402AC42"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Peak Incident Pressure (Ps) [kPa]</w:t>
            </w:r>
          </w:p>
        </w:tc>
        <w:tc>
          <w:tcPr>
            <w:tcW w:w="1275" w:type="dxa"/>
          </w:tcPr>
          <w:p w14:paraId="059733FA" w14:textId="77777777" w:rsidR="00732161" w:rsidRPr="009F1692" w:rsidRDefault="00732161"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42</w:t>
            </w:r>
            <w:r w:rsidRPr="009F1692">
              <w:rPr>
                <w:rFonts w:asciiTheme="majorBidi" w:hAnsiTheme="majorBidi" w:cstheme="majorBidi"/>
                <w:sz w:val="22"/>
                <w:szCs w:val="22"/>
              </w:rPr>
              <w:t>.</w:t>
            </w:r>
            <w:r>
              <w:rPr>
                <w:rFonts w:asciiTheme="majorBidi" w:hAnsiTheme="majorBidi" w:cstheme="majorBidi"/>
                <w:sz w:val="22"/>
                <w:szCs w:val="22"/>
              </w:rPr>
              <w:t>24</w:t>
            </w:r>
          </w:p>
        </w:tc>
      </w:tr>
      <w:tr w:rsidR="00732161" w:rsidRPr="009F1692" w14:paraId="3EABFAB2" w14:textId="77777777" w:rsidTr="00C9349B">
        <w:trPr>
          <w:jc w:val="center"/>
        </w:trPr>
        <w:tc>
          <w:tcPr>
            <w:cnfStyle w:val="001000000000" w:firstRow="0" w:lastRow="0" w:firstColumn="1" w:lastColumn="0" w:oddVBand="0" w:evenVBand="0" w:oddHBand="0" w:evenHBand="0" w:firstRowFirstColumn="0" w:firstRowLastColumn="0" w:lastRowFirstColumn="0" w:lastRowLastColumn="0"/>
            <w:tcW w:w="3964" w:type="dxa"/>
          </w:tcPr>
          <w:p w14:paraId="7DBAFB7F"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Incident Impulse (Is) [kPa.ms]</w:t>
            </w:r>
          </w:p>
        </w:tc>
        <w:tc>
          <w:tcPr>
            <w:tcW w:w="1275" w:type="dxa"/>
          </w:tcPr>
          <w:p w14:paraId="094F34DF" w14:textId="77777777" w:rsidR="00732161" w:rsidRPr="009F1692" w:rsidRDefault="00732161"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115</w:t>
            </w:r>
            <w:r w:rsidRPr="009F1692">
              <w:rPr>
                <w:rFonts w:asciiTheme="majorBidi" w:hAnsiTheme="majorBidi" w:cstheme="majorBidi"/>
                <w:sz w:val="22"/>
                <w:szCs w:val="22"/>
              </w:rPr>
              <w:t>.</w:t>
            </w:r>
            <w:r>
              <w:rPr>
                <w:rFonts w:asciiTheme="majorBidi" w:hAnsiTheme="majorBidi" w:cstheme="majorBidi"/>
                <w:sz w:val="22"/>
                <w:szCs w:val="22"/>
              </w:rPr>
              <w:t>69</w:t>
            </w:r>
          </w:p>
        </w:tc>
      </w:tr>
      <w:tr w:rsidR="00732161" w:rsidRPr="009F1692" w14:paraId="03815AF5" w14:textId="77777777" w:rsidTr="00C9349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964" w:type="dxa"/>
          </w:tcPr>
          <w:p w14:paraId="66BD5488"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Peak Reflected Pressure (Pr) [kPa]</w:t>
            </w:r>
          </w:p>
        </w:tc>
        <w:tc>
          <w:tcPr>
            <w:tcW w:w="1275" w:type="dxa"/>
          </w:tcPr>
          <w:p w14:paraId="0860C565" w14:textId="77777777" w:rsidR="00732161" w:rsidRPr="009F1692" w:rsidRDefault="00732161"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98.16</w:t>
            </w:r>
          </w:p>
        </w:tc>
      </w:tr>
      <w:tr w:rsidR="00732161" w:rsidRPr="009F1692" w14:paraId="7327C663" w14:textId="77777777" w:rsidTr="00C9349B">
        <w:trPr>
          <w:jc w:val="center"/>
        </w:trPr>
        <w:tc>
          <w:tcPr>
            <w:cnfStyle w:val="001000000000" w:firstRow="0" w:lastRow="0" w:firstColumn="1" w:lastColumn="0" w:oddVBand="0" w:evenVBand="0" w:oddHBand="0" w:evenHBand="0" w:firstRowFirstColumn="0" w:firstRowLastColumn="0" w:lastRowFirstColumn="0" w:lastRowLastColumn="0"/>
            <w:tcW w:w="3964" w:type="dxa"/>
          </w:tcPr>
          <w:p w14:paraId="148B2360"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Reflected impulse (Ir) [kPa.ms]</w:t>
            </w:r>
          </w:p>
        </w:tc>
        <w:tc>
          <w:tcPr>
            <w:tcW w:w="1275" w:type="dxa"/>
          </w:tcPr>
          <w:p w14:paraId="38D8E075" w14:textId="77777777" w:rsidR="00732161" w:rsidRPr="009F1692" w:rsidRDefault="00732161"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244</w:t>
            </w:r>
            <w:r w:rsidRPr="009F1692">
              <w:rPr>
                <w:rFonts w:asciiTheme="majorBidi" w:hAnsiTheme="majorBidi" w:cstheme="majorBidi"/>
                <w:sz w:val="22"/>
                <w:szCs w:val="22"/>
              </w:rPr>
              <w:t>.</w:t>
            </w:r>
            <w:r>
              <w:rPr>
                <w:rFonts w:asciiTheme="majorBidi" w:hAnsiTheme="majorBidi" w:cstheme="majorBidi"/>
                <w:sz w:val="22"/>
                <w:szCs w:val="22"/>
              </w:rPr>
              <w:t>48</w:t>
            </w:r>
          </w:p>
        </w:tc>
      </w:tr>
      <w:tr w:rsidR="00732161" w:rsidRPr="009F1692" w14:paraId="2669B245" w14:textId="77777777" w:rsidTr="00C9349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964" w:type="dxa"/>
          </w:tcPr>
          <w:p w14:paraId="57F2B4A8"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Shock Front Velocity (U) [ms</w:t>
            </w:r>
            <w:r w:rsidRPr="009F1692">
              <w:rPr>
                <w:rFonts w:asciiTheme="majorBidi" w:hAnsiTheme="majorBidi"/>
                <w:sz w:val="22"/>
                <w:szCs w:val="22"/>
                <w:vertAlign w:val="superscript"/>
              </w:rPr>
              <w:t>-1</w:t>
            </w:r>
            <w:r w:rsidRPr="009F1692">
              <w:rPr>
                <w:rFonts w:asciiTheme="majorBidi" w:hAnsiTheme="majorBidi"/>
                <w:sz w:val="22"/>
                <w:szCs w:val="22"/>
              </w:rPr>
              <w:t>]</w:t>
            </w:r>
          </w:p>
        </w:tc>
        <w:tc>
          <w:tcPr>
            <w:tcW w:w="1275" w:type="dxa"/>
          </w:tcPr>
          <w:p w14:paraId="15097211" w14:textId="77777777" w:rsidR="00732161" w:rsidRPr="009F1692" w:rsidRDefault="00732161"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396</w:t>
            </w:r>
            <w:r w:rsidRPr="009F1692">
              <w:rPr>
                <w:rFonts w:asciiTheme="majorBidi" w:hAnsiTheme="majorBidi" w:cstheme="majorBidi"/>
                <w:sz w:val="22"/>
                <w:szCs w:val="22"/>
              </w:rPr>
              <w:t>.</w:t>
            </w:r>
            <w:r>
              <w:rPr>
                <w:rFonts w:asciiTheme="majorBidi" w:hAnsiTheme="majorBidi" w:cstheme="majorBidi"/>
                <w:sz w:val="22"/>
                <w:szCs w:val="22"/>
              </w:rPr>
              <w:t>46</w:t>
            </w:r>
          </w:p>
        </w:tc>
      </w:tr>
      <w:tr w:rsidR="00732161" w:rsidRPr="009F1692" w14:paraId="46B50B2E" w14:textId="77777777" w:rsidTr="00C9349B">
        <w:trPr>
          <w:jc w:val="center"/>
        </w:trPr>
        <w:tc>
          <w:tcPr>
            <w:cnfStyle w:val="001000000000" w:firstRow="0" w:lastRow="0" w:firstColumn="1" w:lastColumn="0" w:oddVBand="0" w:evenVBand="0" w:oddHBand="0" w:evenHBand="0" w:firstRowFirstColumn="0" w:firstRowLastColumn="0" w:lastRowFirstColumn="0" w:lastRowLastColumn="0"/>
            <w:tcW w:w="3964" w:type="dxa"/>
          </w:tcPr>
          <w:p w14:paraId="3FE8CE78"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Arrival Time (Ta) [ms]</w:t>
            </w:r>
          </w:p>
        </w:tc>
        <w:tc>
          <w:tcPr>
            <w:tcW w:w="1275" w:type="dxa"/>
          </w:tcPr>
          <w:p w14:paraId="61459D6B" w14:textId="77777777" w:rsidR="00732161" w:rsidRPr="009F1692" w:rsidRDefault="00732161" w:rsidP="00C9349B">
            <w:pPr>
              <w:cnfStyle w:val="000000000000" w:firstRow="0" w:lastRow="0" w:firstColumn="0" w:lastColumn="0" w:oddVBand="0" w:evenVBand="0" w:oddHBand="0"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16</w:t>
            </w:r>
            <w:r w:rsidRPr="009F1692">
              <w:rPr>
                <w:rFonts w:asciiTheme="majorBidi" w:hAnsiTheme="majorBidi" w:cstheme="majorBidi"/>
                <w:sz w:val="22"/>
                <w:szCs w:val="22"/>
              </w:rPr>
              <w:t>.</w:t>
            </w:r>
            <w:r>
              <w:rPr>
                <w:rFonts w:asciiTheme="majorBidi" w:hAnsiTheme="majorBidi" w:cstheme="majorBidi"/>
                <w:sz w:val="22"/>
                <w:szCs w:val="22"/>
              </w:rPr>
              <w:t>6</w:t>
            </w:r>
          </w:p>
        </w:tc>
      </w:tr>
      <w:tr w:rsidR="00732161" w:rsidRPr="009F1692" w14:paraId="48119B51" w14:textId="77777777" w:rsidTr="00C9349B">
        <w:trPr>
          <w:cnfStyle w:val="000000100000" w:firstRow="0" w:lastRow="0" w:firstColumn="0" w:lastColumn="0" w:oddVBand="0" w:evenVBand="0" w:oddHBand="1" w:evenHBand="0" w:firstRowFirstColumn="0" w:firstRowLastColumn="0" w:lastRowFirstColumn="0" w:lastRowLastColumn="0"/>
          <w:jc w:val="center"/>
        </w:trPr>
        <w:tc>
          <w:tcPr>
            <w:cnfStyle w:val="001000000000" w:firstRow="0" w:lastRow="0" w:firstColumn="1" w:lastColumn="0" w:oddVBand="0" w:evenVBand="0" w:oddHBand="0" w:evenHBand="0" w:firstRowFirstColumn="0" w:firstRowLastColumn="0" w:lastRowFirstColumn="0" w:lastRowLastColumn="0"/>
            <w:tcW w:w="3964" w:type="dxa"/>
          </w:tcPr>
          <w:p w14:paraId="2A7AC079" w14:textId="77777777" w:rsidR="00732161" w:rsidRPr="009F1692" w:rsidRDefault="00732161" w:rsidP="00C9349B">
            <w:pPr>
              <w:rPr>
                <w:rFonts w:asciiTheme="majorBidi" w:hAnsiTheme="majorBidi"/>
                <w:sz w:val="22"/>
                <w:szCs w:val="22"/>
              </w:rPr>
            </w:pPr>
            <w:r w:rsidRPr="009F1692">
              <w:rPr>
                <w:rFonts w:asciiTheme="majorBidi" w:hAnsiTheme="majorBidi"/>
                <w:sz w:val="22"/>
                <w:szCs w:val="22"/>
              </w:rPr>
              <w:t>Positive Phase Duration (T+) [ms]</w:t>
            </w:r>
          </w:p>
        </w:tc>
        <w:tc>
          <w:tcPr>
            <w:tcW w:w="1275" w:type="dxa"/>
          </w:tcPr>
          <w:p w14:paraId="4236B6DA" w14:textId="77777777" w:rsidR="00732161" w:rsidRPr="009F1692" w:rsidRDefault="00732161" w:rsidP="00C9349B">
            <w:pPr>
              <w:cnfStyle w:val="000000100000" w:firstRow="0" w:lastRow="0" w:firstColumn="0" w:lastColumn="0" w:oddVBand="0" w:evenVBand="0" w:oddHBand="1" w:evenHBand="0" w:firstRowFirstColumn="0" w:firstRowLastColumn="0" w:lastRowFirstColumn="0" w:lastRowLastColumn="0"/>
              <w:rPr>
                <w:rFonts w:asciiTheme="majorBidi" w:hAnsiTheme="majorBidi" w:cstheme="majorBidi"/>
                <w:sz w:val="22"/>
                <w:szCs w:val="22"/>
              </w:rPr>
            </w:pPr>
            <w:r>
              <w:rPr>
                <w:rFonts w:asciiTheme="majorBidi" w:hAnsiTheme="majorBidi" w:cstheme="majorBidi"/>
                <w:sz w:val="22"/>
                <w:szCs w:val="22"/>
              </w:rPr>
              <w:t>7</w:t>
            </w:r>
            <w:r w:rsidRPr="009F1692">
              <w:rPr>
                <w:rFonts w:asciiTheme="majorBidi" w:hAnsiTheme="majorBidi" w:cstheme="majorBidi"/>
                <w:sz w:val="22"/>
                <w:szCs w:val="22"/>
              </w:rPr>
              <w:t>.</w:t>
            </w:r>
            <w:r>
              <w:rPr>
                <w:rFonts w:asciiTheme="majorBidi" w:hAnsiTheme="majorBidi" w:cstheme="majorBidi"/>
                <w:sz w:val="22"/>
                <w:szCs w:val="22"/>
              </w:rPr>
              <w:t>51</w:t>
            </w:r>
          </w:p>
        </w:tc>
      </w:tr>
    </w:tbl>
    <w:p w14:paraId="0CAD3570" w14:textId="6920C30D" w:rsidR="00EB37D7" w:rsidRPr="005944B1" w:rsidRDefault="00732161" w:rsidP="00DB16C6">
      <w:pPr>
        <w:rPr>
          <w:rFonts w:asciiTheme="minorBidi" w:hAnsiTheme="minorBidi" w:cstheme="minorBidi"/>
        </w:rPr>
      </w:pPr>
      <w:r w:rsidRPr="000867EB">
        <w:rPr>
          <w:rFonts w:asciiTheme="minorBidi" w:hAnsiTheme="minorBidi" w:cstheme="minorBidi"/>
        </w:rPr>
        <w:t xml:space="preserve">Applying </w:t>
      </w:r>
      <w:r w:rsidRPr="000867EB">
        <w:rPr>
          <w:rFonts w:asciiTheme="minorBidi" w:hAnsiTheme="minorBidi" w:cstheme="minorBidi"/>
          <w:i/>
          <w:iCs/>
        </w:rPr>
        <w:t>P</w:t>
      </w:r>
      <w:r w:rsidRPr="000867EB">
        <w:rPr>
          <w:rFonts w:asciiTheme="minorBidi" w:hAnsiTheme="minorBidi" w:cstheme="minorBidi"/>
          <w:i/>
          <w:iCs/>
          <w:vertAlign w:val="subscript"/>
        </w:rPr>
        <w:t>s</w:t>
      </w:r>
      <w:r w:rsidRPr="000867EB">
        <w:rPr>
          <w:rFonts w:asciiTheme="minorBidi" w:hAnsiTheme="minorBidi" w:cstheme="minorBidi"/>
        </w:rPr>
        <w:t xml:space="preserve"> and </w:t>
      </w:r>
      <w:r w:rsidRPr="000867EB">
        <w:rPr>
          <w:rFonts w:asciiTheme="minorBidi" w:hAnsiTheme="minorBidi" w:cstheme="minorBidi"/>
          <w:i/>
          <w:iCs/>
        </w:rPr>
        <w:t>T+</w:t>
      </w:r>
      <w:r w:rsidRPr="000867EB">
        <w:rPr>
          <w:rFonts w:asciiTheme="minorBidi" w:hAnsiTheme="minorBidi" w:cstheme="minorBidi"/>
        </w:rPr>
        <w:t xml:space="preserve"> to the Bowen Curve for a reflecting surface (see </w:t>
      </w:r>
      <w:r w:rsidR="005944B1">
        <w:rPr>
          <w:rFonts w:asciiTheme="minorBidi" w:hAnsiTheme="minorBidi" w:cstheme="minorBidi"/>
        </w:rPr>
        <w:fldChar w:fldCharType="begin"/>
      </w:r>
      <w:r w:rsidR="005944B1">
        <w:rPr>
          <w:rFonts w:asciiTheme="minorBidi" w:hAnsiTheme="minorBidi" w:cstheme="minorBidi"/>
        </w:rPr>
        <w:instrText xml:space="preserve"> REF _Ref151824602 \h </w:instrText>
      </w:r>
      <w:r w:rsidR="005944B1">
        <w:rPr>
          <w:rFonts w:asciiTheme="minorBidi" w:hAnsiTheme="minorBidi" w:cstheme="minorBidi"/>
        </w:rPr>
      </w:r>
      <w:r w:rsidR="005944B1">
        <w:rPr>
          <w:rFonts w:asciiTheme="minorBidi" w:hAnsiTheme="minorBidi" w:cstheme="minorBidi"/>
        </w:rPr>
        <w:fldChar w:fldCharType="separate"/>
      </w:r>
      <w:r w:rsidR="00772689">
        <w:t xml:space="preserve">Figure </w:t>
      </w:r>
      <w:r w:rsidR="00772689">
        <w:rPr>
          <w:noProof/>
          <w:cs/>
        </w:rPr>
        <w:t>‎</w:t>
      </w:r>
      <w:r w:rsidR="00772689">
        <w:rPr>
          <w:noProof/>
        </w:rPr>
        <w:t>6</w:t>
      </w:r>
      <w:r w:rsidR="00772689">
        <w:noBreakHyphen/>
      </w:r>
      <w:r w:rsidR="00772689">
        <w:rPr>
          <w:noProof/>
        </w:rPr>
        <w:t>8</w:t>
      </w:r>
      <w:r w:rsidR="00772689">
        <w:t xml:space="preserve">: </w:t>
      </w:r>
      <w:r w:rsidR="00772689" w:rsidRPr="00D01C27">
        <w:t xml:space="preserve">Graphical Representation of Blast for Adult Male </w:t>
      </w:r>
      <w:r w:rsidR="00772689">
        <w:t>in Free Field</w:t>
      </w:r>
      <w:r w:rsidR="00772689" w:rsidRPr="00D01C27">
        <w:t xml:space="preserve"> [50] [52]</w:t>
      </w:r>
      <w:r w:rsidR="005944B1">
        <w:rPr>
          <w:rFonts w:asciiTheme="minorBidi" w:hAnsiTheme="minorBidi" w:cstheme="minorBidi"/>
        </w:rPr>
        <w:fldChar w:fldCharType="end"/>
      </w:r>
      <w:r w:rsidRPr="000867EB">
        <w:rPr>
          <w:rFonts w:asciiTheme="minorBidi" w:hAnsiTheme="minorBidi" w:cstheme="minorBidi"/>
        </w:rPr>
        <w:t>) , it is unlikely that the individual would have died from primary blast injuries with a UHP charge. However, the peak reflected pressure (</w:t>
      </w:r>
      <w:r w:rsidRPr="000867EB">
        <w:rPr>
          <w:rFonts w:asciiTheme="minorBidi" w:hAnsiTheme="minorBidi" w:cstheme="minorBidi"/>
          <w:i/>
          <w:iCs/>
        </w:rPr>
        <w:t>P</w:t>
      </w:r>
      <w:r w:rsidRPr="000867EB">
        <w:rPr>
          <w:rFonts w:asciiTheme="minorBidi" w:hAnsiTheme="minorBidi" w:cstheme="minorBidi"/>
          <w:i/>
          <w:iCs/>
          <w:vertAlign w:val="subscript"/>
        </w:rPr>
        <w:t>r</w:t>
      </w:r>
      <w:r w:rsidRPr="000867EB">
        <w:rPr>
          <w:rFonts w:asciiTheme="minorBidi" w:hAnsiTheme="minorBidi" w:cstheme="minorBidi"/>
        </w:rPr>
        <w:t>) would have been sufficient to surpass the threshold for lung damage. It is therefore likely that the individual may have died from tertiary blast related injuries.</w:t>
      </w:r>
    </w:p>
    <w:sectPr w:rsidR="00EB37D7" w:rsidRPr="005944B1" w:rsidSect="00004409">
      <w:pgSz w:w="11906" w:h="16838" w:code="9"/>
      <w:pgMar w:top="1701" w:right="1701" w:bottom="1701" w:left="1701" w:header="709" w:footer="851"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159C997" w14:textId="77777777" w:rsidR="00684357" w:rsidRDefault="00684357">
      <w:r>
        <w:separator/>
      </w:r>
    </w:p>
  </w:endnote>
  <w:endnote w:type="continuationSeparator" w:id="0">
    <w:p w14:paraId="011DBB60" w14:textId="77777777" w:rsidR="00684357" w:rsidRDefault="00684357">
      <w:r>
        <w:continuationSeparator/>
      </w:r>
    </w:p>
  </w:endnote>
  <w:endnote w:type="continuationNotice" w:id="1">
    <w:p w14:paraId="50E147C6" w14:textId="77777777" w:rsidR="00684357" w:rsidRDefault="00684357">
      <w:pPr>
        <w:spacing w:before="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Courier">
    <w:panose1 w:val="00000000000000000000"/>
    <w:charset w:val="00"/>
    <w:family w:val="auto"/>
    <w:pitch w:val="variable"/>
    <w:sig w:usb0="00000003" w:usb1="00000000" w:usb2="00000000" w:usb3="00000000" w:csb0="00000003"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Yu Mincho">
    <w:panose1 w:val="02020400000000000000"/>
    <w:charset w:val="80"/>
    <w:family w:val="roman"/>
    <w:pitch w:val="variable"/>
    <w:sig w:usb0="800002E7" w:usb1="2AC7FCFF" w:usb2="00000012" w:usb3="00000000" w:csb0="0002009F" w:csb1="00000000"/>
  </w:font>
  <w:font w:name="ArialMT">
    <w:altName w:val="Arial"/>
    <w:panose1 w:val="020B0604020202020204"/>
    <w:charset w:val="00"/>
    <w:family w:val="roman"/>
    <w:notTrueType/>
    <w:pitch w:val="default"/>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51E9E77" w14:textId="77777777" w:rsidR="002B0693" w:rsidRDefault="002B0693" w:rsidP="00D333B2">
    <w:pPr>
      <w:pStyle w:val="Footer"/>
      <w:jc w:val="cen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83DDEC" w14:textId="77777777" w:rsidR="002B0693" w:rsidRDefault="002B0693">
    <w:pPr>
      <w:pStyle w:val="Footer"/>
      <w:jc w:val="center"/>
    </w:pPr>
    <w:r>
      <w:rPr>
        <w:rStyle w:val="PageNumber"/>
      </w:rPr>
      <w:fldChar w:fldCharType="begin"/>
    </w:r>
    <w:r>
      <w:rPr>
        <w:rStyle w:val="PageNumber"/>
      </w:rPr>
      <w:instrText xml:space="preserve"> PAGE </w:instrText>
    </w:r>
    <w:r>
      <w:rPr>
        <w:rStyle w:val="PageNumber"/>
      </w:rPr>
      <w:fldChar w:fldCharType="separate"/>
    </w:r>
    <w:r w:rsidR="007F186D">
      <w:rPr>
        <w:rStyle w:val="PageNumber"/>
        <w:noProof/>
      </w:rPr>
      <w:t>i</w:t>
    </w:r>
    <w:r>
      <w:rPr>
        <w:rStyle w:val="PageNumber"/>
      </w:rPr>
      <w:fldChar w:fldCharType="end"/>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32C98EAA" w14:textId="77777777" w:rsidR="00684357" w:rsidRDefault="00684357">
      <w:r>
        <w:separator/>
      </w:r>
    </w:p>
  </w:footnote>
  <w:footnote w:type="continuationSeparator" w:id="0">
    <w:p w14:paraId="491C3CE2" w14:textId="77777777" w:rsidR="00684357" w:rsidRDefault="00684357">
      <w:r>
        <w:continuationSeparator/>
      </w:r>
    </w:p>
  </w:footnote>
  <w:footnote w:type="continuationNotice" w:id="1">
    <w:p w14:paraId="6D070F04" w14:textId="77777777" w:rsidR="00684357" w:rsidRDefault="00684357">
      <w:pPr>
        <w:spacing w:before="0" w:line="240" w:lineRule="auto"/>
      </w:pPr>
    </w:p>
  </w:footnote>
  <w:footnote w:id="2">
    <w:p w14:paraId="2808F3F9" w14:textId="77777777" w:rsidR="00E40E6F" w:rsidRPr="009C05D4" w:rsidRDefault="00E40E6F" w:rsidP="00E40E6F">
      <w:pPr>
        <w:rPr>
          <w:rFonts w:asciiTheme="minorBidi" w:hAnsiTheme="minorBidi" w:cstheme="minorBidi"/>
          <w:color w:val="000000"/>
          <w:sz w:val="18"/>
          <w:szCs w:val="18"/>
        </w:rPr>
      </w:pPr>
      <w:r w:rsidRPr="009C05D4">
        <w:rPr>
          <w:rStyle w:val="FootnoteReference"/>
          <w:rFonts w:asciiTheme="minorBidi" w:hAnsiTheme="minorBidi" w:cstheme="minorBidi"/>
          <w:sz w:val="18"/>
          <w:szCs w:val="18"/>
        </w:rPr>
        <w:footnoteRef/>
      </w:r>
      <w:r w:rsidRPr="009C05D4">
        <w:rPr>
          <w:rFonts w:asciiTheme="minorBidi" w:hAnsiTheme="minorBidi" w:cstheme="minorBidi"/>
          <w:sz w:val="18"/>
          <w:szCs w:val="18"/>
        </w:rPr>
        <w:t xml:space="preserve"> </w:t>
      </w:r>
      <w:r w:rsidRPr="009C05D4">
        <w:rPr>
          <w:rFonts w:asciiTheme="minorBidi" w:hAnsiTheme="minorBidi" w:cstheme="minorBidi"/>
          <w:color w:val="000000"/>
          <w:sz w:val="18"/>
          <w:szCs w:val="18"/>
        </w:rPr>
        <w:t>The data within OECD reports can be accessed for public research with permission.</w:t>
      </w:r>
    </w:p>
    <w:p w14:paraId="7A8456FE" w14:textId="77777777" w:rsidR="00E40E6F" w:rsidRPr="009C05D4" w:rsidRDefault="00E40E6F" w:rsidP="00E40E6F">
      <w:pPr>
        <w:pStyle w:val="FootnoteText"/>
        <w:rPr>
          <w:rFonts w:asciiTheme="minorBidi" w:hAnsiTheme="minorBidi"/>
          <w:sz w:val="18"/>
          <w:szCs w:val="18"/>
        </w:rPr>
      </w:pPr>
    </w:p>
  </w:footnote>
  <w:footnote w:id="3">
    <w:p w14:paraId="2D275319" w14:textId="77777777" w:rsidR="00DC716C" w:rsidRPr="00C23C25" w:rsidRDefault="00DC716C" w:rsidP="00DC716C">
      <w:pPr>
        <w:pStyle w:val="FootnoteText"/>
        <w:rPr>
          <w:rFonts w:asciiTheme="majorBidi" w:hAnsiTheme="majorBidi" w:cstheme="majorBidi"/>
          <w:sz w:val="18"/>
          <w:szCs w:val="18"/>
        </w:rPr>
      </w:pPr>
      <w:r w:rsidRPr="00C23C25">
        <w:rPr>
          <w:rStyle w:val="FootnoteReference"/>
          <w:rFonts w:asciiTheme="majorBidi" w:hAnsiTheme="majorBidi"/>
          <w:sz w:val="18"/>
          <w:szCs w:val="18"/>
        </w:rPr>
        <w:footnoteRef/>
      </w:r>
      <w:r w:rsidRPr="00C23C25">
        <w:rPr>
          <w:rFonts w:asciiTheme="majorBidi" w:hAnsiTheme="majorBidi" w:cstheme="majorBidi"/>
          <w:sz w:val="18"/>
          <w:szCs w:val="18"/>
        </w:rPr>
        <w:t xml:space="preserve"> Figures in (parenthesis) denote literature values for </w:t>
      </w:r>
      <w:r w:rsidRPr="00884935">
        <w:rPr>
          <w:rFonts w:asciiTheme="majorBidi" w:hAnsiTheme="majorBidi" w:cstheme="majorBidi"/>
          <w:i/>
          <w:iCs/>
          <w:sz w:val="18"/>
          <w:szCs w:val="18"/>
        </w:rPr>
        <w:t>Q</w:t>
      </w:r>
      <w:r w:rsidRPr="00884935">
        <w:rPr>
          <w:rFonts w:asciiTheme="majorBidi" w:hAnsiTheme="majorBidi" w:cstheme="majorBidi"/>
          <w:i/>
          <w:iCs/>
          <w:sz w:val="18"/>
          <w:szCs w:val="18"/>
          <w:vertAlign w:val="subscript"/>
        </w:rPr>
        <w:t>v</w:t>
      </w:r>
      <w:r w:rsidRPr="00C23C25">
        <w:rPr>
          <w:rFonts w:asciiTheme="majorBidi" w:hAnsiTheme="majorBidi" w:cstheme="majorBidi"/>
          <w:sz w:val="18"/>
          <w:szCs w:val="18"/>
        </w:rPr>
        <w:t xml:space="preserve"> in kJkg</w:t>
      </w:r>
      <w:r w:rsidRPr="00C23C25">
        <w:rPr>
          <w:rFonts w:asciiTheme="majorBidi" w:hAnsiTheme="majorBidi" w:cstheme="majorBidi"/>
          <w:sz w:val="18"/>
          <w:szCs w:val="18"/>
          <w:vertAlign w:val="superscript"/>
        </w:rPr>
        <w:t>-1</w:t>
      </w:r>
      <w:r w:rsidRPr="00C23C25">
        <w:rPr>
          <w:rFonts w:asciiTheme="majorBidi" w:hAnsiTheme="majorBidi" w:cstheme="majorBidi"/>
          <w:sz w:val="18"/>
          <w:szCs w:val="18"/>
        </w:rPr>
        <w:t>.</w:t>
      </w:r>
    </w:p>
  </w:footnote>
  <w:footnote w:id="4">
    <w:p w14:paraId="2D64B87E" w14:textId="77777777" w:rsidR="000C33F2" w:rsidRPr="00397C68" w:rsidRDefault="000C33F2" w:rsidP="000C33F2">
      <w:pPr>
        <w:pStyle w:val="FootnoteText"/>
        <w:rPr>
          <w:rFonts w:asciiTheme="minorBidi" w:hAnsiTheme="minorBidi"/>
          <w:sz w:val="16"/>
          <w:szCs w:val="16"/>
        </w:rPr>
      </w:pPr>
      <w:r w:rsidRPr="009165DA">
        <w:rPr>
          <w:rStyle w:val="FootnoteReference"/>
          <w:rFonts w:asciiTheme="majorBidi" w:hAnsiTheme="majorBidi" w:cstheme="majorBidi"/>
          <w:sz w:val="16"/>
          <w:szCs w:val="16"/>
        </w:rPr>
        <w:footnoteRef/>
      </w:r>
      <w:r w:rsidRPr="009165DA">
        <w:rPr>
          <w:rFonts w:asciiTheme="majorBidi" w:hAnsiTheme="majorBidi" w:cstheme="majorBidi"/>
          <w:sz w:val="16"/>
          <w:szCs w:val="16"/>
        </w:rPr>
        <w:t xml:space="preserve"> </w:t>
      </w:r>
      <w:r w:rsidRPr="00397C68">
        <w:rPr>
          <w:rFonts w:asciiTheme="minorBidi" w:hAnsiTheme="minorBidi"/>
          <w:sz w:val="16"/>
          <w:szCs w:val="16"/>
        </w:rPr>
        <w:t xml:space="preserve">voluntary National Code of Practice for Chemicals of Security Concern (96 chemicals of concern identified, with 15 considered priority for HME) </w:t>
      </w:r>
    </w:p>
  </w:footnote>
  <w:footnote w:id="5">
    <w:p w14:paraId="0C0687DA" w14:textId="77777777" w:rsidR="000C33F2" w:rsidRPr="00397C68" w:rsidRDefault="000C33F2" w:rsidP="000C33F2">
      <w:pPr>
        <w:pStyle w:val="NormalWeb"/>
        <w:spacing w:before="0" w:beforeAutospacing="0" w:after="0" w:afterAutospacing="0"/>
        <w:rPr>
          <w:rFonts w:asciiTheme="minorBidi" w:hAnsiTheme="minorBidi" w:cstheme="minorBidi"/>
          <w:sz w:val="16"/>
          <w:szCs w:val="16"/>
        </w:rPr>
      </w:pPr>
      <w:r w:rsidRPr="00397C68">
        <w:rPr>
          <w:rStyle w:val="FootnoteReference"/>
          <w:rFonts w:asciiTheme="minorBidi" w:hAnsiTheme="minorBidi" w:cstheme="minorBidi"/>
          <w:sz w:val="16"/>
          <w:szCs w:val="16"/>
        </w:rPr>
        <w:footnoteRef/>
      </w:r>
      <w:r w:rsidRPr="00397C68">
        <w:rPr>
          <w:rFonts w:asciiTheme="minorBidi" w:hAnsiTheme="minorBidi" w:cstheme="minorBidi"/>
          <w:sz w:val="16"/>
          <w:szCs w:val="16"/>
        </w:rPr>
        <w:t xml:space="preserve"> Explosives Act and Explosives Regulations for the safe and secure handling of explosives (Part 20)</w:t>
      </w:r>
    </w:p>
  </w:footnote>
  <w:footnote w:id="6">
    <w:p w14:paraId="71967402" w14:textId="77777777" w:rsidR="000C33F2" w:rsidRPr="00397C68" w:rsidRDefault="000C33F2" w:rsidP="000C33F2">
      <w:pPr>
        <w:pStyle w:val="FootnoteText"/>
        <w:rPr>
          <w:rFonts w:asciiTheme="minorBidi" w:hAnsiTheme="minorBidi"/>
          <w:sz w:val="16"/>
          <w:szCs w:val="16"/>
        </w:rPr>
      </w:pPr>
      <w:r w:rsidRPr="00397C68">
        <w:rPr>
          <w:rStyle w:val="FootnoteReference"/>
          <w:rFonts w:asciiTheme="minorBidi" w:hAnsiTheme="minorBidi"/>
          <w:sz w:val="16"/>
          <w:szCs w:val="16"/>
        </w:rPr>
        <w:footnoteRef/>
      </w:r>
      <w:r w:rsidRPr="00397C68">
        <w:rPr>
          <w:rFonts w:asciiTheme="minorBidi" w:hAnsiTheme="minorBidi"/>
          <w:sz w:val="16"/>
          <w:szCs w:val="16"/>
        </w:rPr>
        <w:t xml:space="preserve"> The Environmental Pollution Control Act (2007) identifies 15 hazardous substances in HME use.</w:t>
      </w:r>
    </w:p>
  </w:footnote>
  <w:footnote w:id="7">
    <w:p w14:paraId="33ED6B4F" w14:textId="77777777" w:rsidR="000C33F2" w:rsidRPr="00397C68" w:rsidRDefault="000C33F2" w:rsidP="000C33F2">
      <w:pPr>
        <w:pStyle w:val="FootnoteText"/>
        <w:rPr>
          <w:rFonts w:asciiTheme="minorBidi" w:hAnsiTheme="minorBidi"/>
          <w:sz w:val="16"/>
          <w:szCs w:val="16"/>
        </w:rPr>
      </w:pPr>
      <w:r w:rsidRPr="00397C68">
        <w:rPr>
          <w:rStyle w:val="FootnoteReference"/>
          <w:rFonts w:asciiTheme="minorBidi" w:hAnsiTheme="minorBidi"/>
          <w:sz w:val="16"/>
          <w:szCs w:val="16"/>
        </w:rPr>
        <w:footnoteRef/>
      </w:r>
      <w:r w:rsidRPr="00397C68">
        <w:rPr>
          <w:rFonts w:asciiTheme="minorBidi" w:hAnsiTheme="minorBidi"/>
          <w:sz w:val="16"/>
          <w:szCs w:val="16"/>
        </w:rPr>
        <w:t xml:space="preserve"> Explosive Substance Act 1883, Terrorism Acts 2000 and 2006, Poisons Act 1972, The Fireworks Act 2003 and Fireworks Regulations 2004, The Explosives Regulations 2014 (implementation of EU 98/2013), Pyrotechnics Articles (Safety) Regulations 2015</w:t>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30A2A5" w14:textId="4CDD5E63" w:rsidR="002B0693" w:rsidRPr="00807CDF" w:rsidRDefault="002B0693" w:rsidP="00807CDF">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BE9778" w14:textId="77777777" w:rsidR="002B0693" w:rsidRDefault="002B0693">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8B104E" w14:textId="77777777" w:rsidR="002B0693" w:rsidRDefault="002B0693">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AFD628E" w14:textId="77777777" w:rsidR="002B0693" w:rsidRDefault="002B0693">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DF8C132" w14:textId="77777777" w:rsidR="002B0693" w:rsidRDefault="002B0693">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14D78F" w14:textId="77777777" w:rsidR="002B0693" w:rsidRDefault="002B0693">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C039269" w14:textId="77777777" w:rsidR="002B0693" w:rsidRDefault="002B0693">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EE8DE7C" w14:textId="77777777" w:rsidR="002B0693" w:rsidRDefault="002B0693">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30B649D" w14:textId="77777777" w:rsidR="002B0693" w:rsidRDefault="002B0693">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6537AEB" w14:textId="77777777" w:rsidR="002B0693" w:rsidRDefault="002B069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3D8145A"/>
    <w:multiLevelType w:val="hybridMultilevel"/>
    <w:tmpl w:val="4496BD9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 w15:restartNumberingAfterBreak="0">
    <w:nsid w:val="0B417EB0"/>
    <w:multiLevelType w:val="hybridMultilevel"/>
    <w:tmpl w:val="F54E7D0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0D15145E"/>
    <w:multiLevelType w:val="hybridMultilevel"/>
    <w:tmpl w:val="3A3A4B08"/>
    <w:lvl w:ilvl="0" w:tplc="08090001">
      <w:start w:val="1"/>
      <w:numFmt w:val="bullet"/>
      <w:lvlText w:val=""/>
      <w:lvlJc w:val="left"/>
      <w:pPr>
        <w:ind w:left="780" w:hanging="360"/>
      </w:pPr>
      <w:rPr>
        <w:rFonts w:ascii="Symbol" w:hAnsi="Symbol" w:hint="default"/>
      </w:rPr>
    </w:lvl>
    <w:lvl w:ilvl="1" w:tplc="08090003" w:tentative="1">
      <w:start w:val="1"/>
      <w:numFmt w:val="bullet"/>
      <w:lvlText w:val="o"/>
      <w:lvlJc w:val="left"/>
      <w:pPr>
        <w:ind w:left="1500" w:hanging="360"/>
      </w:pPr>
      <w:rPr>
        <w:rFonts w:ascii="Courier New" w:hAnsi="Courier New" w:cs="Courier New" w:hint="default"/>
      </w:rPr>
    </w:lvl>
    <w:lvl w:ilvl="2" w:tplc="08090005" w:tentative="1">
      <w:start w:val="1"/>
      <w:numFmt w:val="bullet"/>
      <w:lvlText w:val=""/>
      <w:lvlJc w:val="left"/>
      <w:pPr>
        <w:ind w:left="2220" w:hanging="360"/>
      </w:pPr>
      <w:rPr>
        <w:rFonts w:ascii="Wingdings" w:hAnsi="Wingdings" w:hint="default"/>
      </w:rPr>
    </w:lvl>
    <w:lvl w:ilvl="3" w:tplc="08090001" w:tentative="1">
      <w:start w:val="1"/>
      <w:numFmt w:val="bullet"/>
      <w:lvlText w:val=""/>
      <w:lvlJc w:val="left"/>
      <w:pPr>
        <w:ind w:left="2940" w:hanging="360"/>
      </w:pPr>
      <w:rPr>
        <w:rFonts w:ascii="Symbol" w:hAnsi="Symbol" w:hint="default"/>
      </w:rPr>
    </w:lvl>
    <w:lvl w:ilvl="4" w:tplc="08090003" w:tentative="1">
      <w:start w:val="1"/>
      <w:numFmt w:val="bullet"/>
      <w:lvlText w:val="o"/>
      <w:lvlJc w:val="left"/>
      <w:pPr>
        <w:ind w:left="3660" w:hanging="360"/>
      </w:pPr>
      <w:rPr>
        <w:rFonts w:ascii="Courier New" w:hAnsi="Courier New" w:cs="Courier New" w:hint="default"/>
      </w:rPr>
    </w:lvl>
    <w:lvl w:ilvl="5" w:tplc="08090005" w:tentative="1">
      <w:start w:val="1"/>
      <w:numFmt w:val="bullet"/>
      <w:lvlText w:val=""/>
      <w:lvlJc w:val="left"/>
      <w:pPr>
        <w:ind w:left="4380" w:hanging="360"/>
      </w:pPr>
      <w:rPr>
        <w:rFonts w:ascii="Wingdings" w:hAnsi="Wingdings" w:hint="default"/>
      </w:rPr>
    </w:lvl>
    <w:lvl w:ilvl="6" w:tplc="08090001" w:tentative="1">
      <w:start w:val="1"/>
      <w:numFmt w:val="bullet"/>
      <w:lvlText w:val=""/>
      <w:lvlJc w:val="left"/>
      <w:pPr>
        <w:ind w:left="5100" w:hanging="360"/>
      </w:pPr>
      <w:rPr>
        <w:rFonts w:ascii="Symbol" w:hAnsi="Symbol" w:hint="default"/>
      </w:rPr>
    </w:lvl>
    <w:lvl w:ilvl="7" w:tplc="08090003" w:tentative="1">
      <w:start w:val="1"/>
      <w:numFmt w:val="bullet"/>
      <w:lvlText w:val="o"/>
      <w:lvlJc w:val="left"/>
      <w:pPr>
        <w:ind w:left="5820" w:hanging="360"/>
      </w:pPr>
      <w:rPr>
        <w:rFonts w:ascii="Courier New" w:hAnsi="Courier New" w:cs="Courier New" w:hint="default"/>
      </w:rPr>
    </w:lvl>
    <w:lvl w:ilvl="8" w:tplc="08090005" w:tentative="1">
      <w:start w:val="1"/>
      <w:numFmt w:val="bullet"/>
      <w:lvlText w:val=""/>
      <w:lvlJc w:val="left"/>
      <w:pPr>
        <w:ind w:left="6540" w:hanging="360"/>
      </w:pPr>
      <w:rPr>
        <w:rFonts w:ascii="Wingdings" w:hAnsi="Wingdings" w:hint="default"/>
      </w:rPr>
    </w:lvl>
  </w:abstractNum>
  <w:abstractNum w:abstractNumId="3" w15:restartNumberingAfterBreak="0">
    <w:nsid w:val="14B62C42"/>
    <w:multiLevelType w:val="hybridMultilevel"/>
    <w:tmpl w:val="214243E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67C423E"/>
    <w:multiLevelType w:val="hybridMultilevel"/>
    <w:tmpl w:val="EEF02FA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7FC4893"/>
    <w:multiLevelType w:val="hybridMultilevel"/>
    <w:tmpl w:val="C99AABF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A4A3D6A"/>
    <w:multiLevelType w:val="hybridMultilevel"/>
    <w:tmpl w:val="1968034E"/>
    <w:lvl w:ilvl="0" w:tplc="7FEE5E7C">
      <w:start w:val="6"/>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2956810"/>
    <w:multiLevelType w:val="hybridMultilevel"/>
    <w:tmpl w:val="D586F8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88542FD"/>
    <w:multiLevelType w:val="multilevel"/>
    <w:tmpl w:val="42F87F70"/>
    <w:lvl w:ilvl="0">
      <w:start w:val="1"/>
      <w:numFmt w:val="decimal"/>
      <w:lvlText w:val="%1"/>
      <w:lvlJc w:val="left"/>
      <w:pPr>
        <w:ind w:left="432" w:hanging="432"/>
      </w:pPr>
    </w:lvl>
    <w:lvl w:ilvl="1">
      <w:start w:val="1"/>
      <w:numFmt w:val="decimal"/>
      <w:lvlText w:val="%1.%2"/>
      <w:lvlJc w:val="left"/>
      <w:pPr>
        <w:ind w:left="718" w:hanging="576"/>
      </w:pPr>
    </w:lvl>
    <w:lvl w:ilvl="2">
      <w:start w:val="1"/>
      <w:numFmt w:val="decimal"/>
      <w:lvlText w:val="%1.%2.%3"/>
      <w:lvlJc w:val="left"/>
      <w:pPr>
        <w:ind w:left="1571" w:hanging="720"/>
      </w:pPr>
    </w:lvl>
    <w:lvl w:ilvl="3">
      <w:start w:val="1"/>
      <w:numFmt w:val="decimal"/>
      <w:lvlText w:val="%1.%2.%3.%4"/>
      <w:lvlJc w:val="left"/>
      <w:pPr>
        <w:ind w:left="1006" w:hanging="864"/>
      </w:pPr>
    </w:lvl>
    <w:lvl w:ilvl="4">
      <w:start w:val="1"/>
      <w:numFmt w:val="decimal"/>
      <w:lvlText w:val="%1.%2.%3.%4.%5"/>
      <w:lvlJc w:val="left"/>
      <w:pPr>
        <w:ind w:left="1008" w:hanging="1008"/>
      </w:pPr>
    </w:lvl>
    <w:lvl w:ilvl="5">
      <w:start w:val="1"/>
      <w:numFmt w:val="decimal"/>
      <w:lvlText w:val="%1.%2.%3.%4.%5.%6"/>
      <w:lvlJc w:val="left"/>
      <w:pPr>
        <w:ind w:left="1152" w:hanging="1152"/>
      </w:pPr>
    </w:lvl>
    <w:lvl w:ilvl="6">
      <w:start w:val="1"/>
      <w:numFmt w:val="decimal"/>
      <w:lvlText w:val="%1.%2.%3.%4.%5.%6.%7"/>
      <w:lvlJc w:val="left"/>
      <w:pPr>
        <w:ind w:left="1296" w:hanging="1296"/>
      </w:pPr>
    </w:lvl>
    <w:lvl w:ilvl="7">
      <w:start w:val="1"/>
      <w:numFmt w:val="decimal"/>
      <w:lvlText w:val="%1.%2.%3.%4.%5.%6.%7.%8"/>
      <w:lvlJc w:val="left"/>
      <w:pPr>
        <w:ind w:left="1440" w:hanging="1440"/>
      </w:pPr>
    </w:lvl>
    <w:lvl w:ilvl="8">
      <w:start w:val="1"/>
      <w:numFmt w:val="decimal"/>
      <w:lvlText w:val="%1.%2.%3.%4.%5.%6.%7.%8.%9"/>
      <w:lvlJc w:val="left"/>
      <w:pPr>
        <w:ind w:left="1584" w:hanging="1584"/>
      </w:pPr>
    </w:lvl>
  </w:abstractNum>
  <w:abstractNum w:abstractNumId="9" w15:restartNumberingAfterBreak="0">
    <w:nsid w:val="2D6B13FA"/>
    <w:multiLevelType w:val="hybridMultilevel"/>
    <w:tmpl w:val="3C8675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2DFA00D2"/>
    <w:multiLevelType w:val="hybridMultilevel"/>
    <w:tmpl w:val="417449CA"/>
    <w:lvl w:ilvl="0" w:tplc="0809000F">
      <w:start w:val="1"/>
      <w:numFmt w:val="decimal"/>
      <w:lvlText w:val="%1."/>
      <w:lvlJc w:val="left"/>
      <w:pPr>
        <w:ind w:left="720" w:hanging="360"/>
      </w:pPr>
      <w:rPr>
        <w:rFonts w:hint="default"/>
      </w:rPr>
    </w:lvl>
    <w:lvl w:ilvl="1" w:tplc="08090003" w:tentative="1">
      <w:start w:val="1"/>
      <w:numFmt w:val="bullet"/>
      <w:lvlText w:val="o"/>
      <w:lvlJc w:val="left"/>
      <w:pPr>
        <w:ind w:left="1440" w:hanging="360"/>
      </w:pPr>
      <w:rPr>
        <w:rFonts w:ascii="Courier New" w:hAnsi="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2E150F94"/>
    <w:multiLevelType w:val="singleLevel"/>
    <w:tmpl w:val="1ADE0C9C"/>
    <w:lvl w:ilvl="0">
      <w:start w:val="1"/>
      <w:numFmt w:val="lowerLetter"/>
      <w:pStyle w:val="List1"/>
      <w:lvlText w:val="%1)"/>
      <w:lvlJc w:val="left"/>
      <w:pPr>
        <w:tabs>
          <w:tab w:val="num" w:pos="567"/>
        </w:tabs>
        <w:ind w:left="567" w:hanging="567"/>
      </w:pPr>
    </w:lvl>
  </w:abstractNum>
  <w:abstractNum w:abstractNumId="12" w15:restartNumberingAfterBreak="0">
    <w:nsid w:val="2F9A6B33"/>
    <w:multiLevelType w:val="hybridMultilevel"/>
    <w:tmpl w:val="8E6C63C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1BF2DED"/>
    <w:multiLevelType w:val="hybridMultilevel"/>
    <w:tmpl w:val="B7748B36"/>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32ED611A"/>
    <w:multiLevelType w:val="hybridMultilevel"/>
    <w:tmpl w:val="DFA439A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3A743C0C"/>
    <w:multiLevelType w:val="hybridMultilevel"/>
    <w:tmpl w:val="D7789F0E"/>
    <w:lvl w:ilvl="0" w:tplc="08090001">
      <w:start w:val="1"/>
      <w:numFmt w:val="bullet"/>
      <w:lvlText w:val=""/>
      <w:lvlJc w:val="left"/>
      <w:pPr>
        <w:ind w:left="720" w:hanging="360"/>
      </w:pPr>
      <w:rPr>
        <w:rFonts w:ascii="Symbol" w:hAnsi="Symbol" w:hint="default"/>
      </w:rPr>
    </w:lvl>
    <w:lvl w:ilvl="1" w:tplc="FFFFFFFF" w:tentative="1">
      <w:start w:val="1"/>
      <w:numFmt w:val="lowerLetter"/>
      <w:lvlText w:val="%2."/>
      <w:lvlJc w:val="left"/>
      <w:pPr>
        <w:ind w:left="1440" w:hanging="360"/>
      </w:pPr>
    </w:lvl>
    <w:lvl w:ilvl="2" w:tplc="FFFFFFFF" w:tentative="1">
      <w:start w:val="1"/>
      <w:numFmt w:val="lowerRoman"/>
      <w:lvlText w:val="%3."/>
      <w:lvlJc w:val="right"/>
      <w:pPr>
        <w:ind w:left="2160" w:hanging="180"/>
      </w:pPr>
    </w:lvl>
    <w:lvl w:ilvl="3" w:tplc="FFFFFFFF" w:tentative="1">
      <w:start w:val="1"/>
      <w:numFmt w:val="decimal"/>
      <w:lvlText w:val="%4."/>
      <w:lvlJc w:val="left"/>
      <w:pPr>
        <w:ind w:left="2880" w:hanging="360"/>
      </w:pPr>
    </w:lvl>
    <w:lvl w:ilvl="4" w:tplc="FFFFFFFF" w:tentative="1">
      <w:start w:val="1"/>
      <w:numFmt w:val="lowerLetter"/>
      <w:lvlText w:val="%5."/>
      <w:lvlJc w:val="left"/>
      <w:pPr>
        <w:ind w:left="3600" w:hanging="360"/>
      </w:pPr>
    </w:lvl>
    <w:lvl w:ilvl="5" w:tplc="FFFFFFFF" w:tentative="1">
      <w:start w:val="1"/>
      <w:numFmt w:val="lowerRoman"/>
      <w:lvlText w:val="%6."/>
      <w:lvlJc w:val="right"/>
      <w:pPr>
        <w:ind w:left="4320" w:hanging="180"/>
      </w:pPr>
    </w:lvl>
    <w:lvl w:ilvl="6" w:tplc="FFFFFFFF" w:tentative="1">
      <w:start w:val="1"/>
      <w:numFmt w:val="decimal"/>
      <w:lvlText w:val="%7."/>
      <w:lvlJc w:val="left"/>
      <w:pPr>
        <w:ind w:left="5040" w:hanging="360"/>
      </w:pPr>
    </w:lvl>
    <w:lvl w:ilvl="7" w:tplc="FFFFFFFF" w:tentative="1">
      <w:start w:val="1"/>
      <w:numFmt w:val="lowerLetter"/>
      <w:lvlText w:val="%8."/>
      <w:lvlJc w:val="left"/>
      <w:pPr>
        <w:ind w:left="5760" w:hanging="360"/>
      </w:pPr>
    </w:lvl>
    <w:lvl w:ilvl="8" w:tplc="FFFFFFFF" w:tentative="1">
      <w:start w:val="1"/>
      <w:numFmt w:val="lowerRoman"/>
      <w:lvlText w:val="%9."/>
      <w:lvlJc w:val="right"/>
      <w:pPr>
        <w:ind w:left="6480" w:hanging="180"/>
      </w:pPr>
    </w:lvl>
  </w:abstractNum>
  <w:abstractNum w:abstractNumId="16" w15:restartNumberingAfterBreak="0">
    <w:nsid w:val="3B58547D"/>
    <w:multiLevelType w:val="multilevel"/>
    <w:tmpl w:val="F42AB986"/>
    <w:lvl w:ilvl="0">
      <w:start w:val="1"/>
      <w:numFmt w:val="decimal"/>
      <w:lvlText w:val="%1."/>
      <w:lvlJc w:val="left"/>
      <w:pPr>
        <w:ind w:left="716" w:hanging="432"/>
      </w:pPr>
      <w:rPr>
        <w:rFonts w:ascii="Arial" w:hAnsi="Arial" w:cs="Times New Roman" w:hint="default"/>
      </w:rPr>
    </w:lvl>
    <w:lvl w:ilvl="1">
      <w:start w:val="1"/>
      <w:numFmt w:val="decimal"/>
      <w:suff w:val="space"/>
      <w:lvlText w:val="%1.%2"/>
      <w:lvlJc w:val="left"/>
      <w:pPr>
        <w:ind w:left="860" w:hanging="576"/>
      </w:pPr>
      <w:rPr>
        <w:rFonts w:cs="Times New Roman" w:hint="default"/>
      </w:rPr>
    </w:lvl>
    <w:lvl w:ilvl="2">
      <w:start w:val="1"/>
      <w:numFmt w:val="decimal"/>
      <w:suff w:val="space"/>
      <w:lvlText w:val="%1.%2.%3"/>
      <w:lvlJc w:val="left"/>
      <w:pPr>
        <w:ind w:left="1004" w:hanging="720"/>
      </w:pPr>
      <w:rPr>
        <w:rFonts w:cs="Times New Roman" w:hint="default"/>
      </w:rPr>
    </w:lvl>
    <w:lvl w:ilvl="3">
      <w:start w:val="1"/>
      <w:numFmt w:val="decimal"/>
      <w:suff w:val="space"/>
      <w:lvlText w:val="%1.%2.%3.%4"/>
      <w:lvlJc w:val="left"/>
      <w:pPr>
        <w:ind w:left="1148" w:hanging="864"/>
      </w:pPr>
      <w:rPr>
        <w:rFonts w:cs="Times New Roman" w:hint="default"/>
      </w:rPr>
    </w:lvl>
    <w:lvl w:ilvl="4">
      <w:start w:val="1"/>
      <w:numFmt w:val="decimal"/>
      <w:suff w:val="space"/>
      <w:lvlText w:val="%1.%2.%3.%4.%5"/>
      <w:lvlJc w:val="left"/>
      <w:pPr>
        <w:ind w:left="1292" w:hanging="1008"/>
      </w:pPr>
      <w:rPr>
        <w:rFonts w:cs="Times New Roman" w:hint="default"/>
      </w:rPr>
    </w:lvl>
    <w:lvl w:ilvl="5">
      <w:start w:val="1"/>
      <w:numFmt w:val="decimal"/>
      <w:suff w:val="space"/>
      <w:lvlText w:val="%1.%2.%3.%4.%5.%6"/>
      <w:lvlJc w:val="left"/>
      <w:pPr>
        <w:ind w:left="1436" w:hanging="1152"/>
      </w:pPr>
      <w:rPr>
        <w:rFonts w:cs="Times New Roman" w:hint="default"/>
      </w:rPr>
    </w:lvl>
    <w:lvl w:ilvl="6">
      <w:start w:val="1"/>
      <w:numFmt w:val="upperLetter"/>
      <w:suff w:val="space"/>
      <w:lvlText w:val="Appendix %7"/>
      <w:lvlJc w:val="left"/>
      <w:pPr>
        <w:ind w:left="284" w:firstLine="0"/>
      </w:pPr>
      <w:rPr>
        <w:rFonts w:cs="Times New Roman" w:hint="default"/>
      </w:rPr>
    </w:lvl>
    <w:lvl w:ilvl="7">
      <w:start w:val="1"/>
      <w:numFmt w:val="decimal"/>
      <w:suff w:val="space"/>
      <w:lvlText w:val="%7.%8"/>
      <w:lvlJc w:val="left"/>
      <w:pPr>
        <w:ind w:left="1724" w:hanging="1440"/>
      </w:pPr>
      <w:rPr>
        <w:rFonts w:cs="Times New Roman" w:hint="default"/>
      </w:rPr>
    </w:lvl>
    <w:lvl w:ilvl="8">
      <w:start w:val="1"/>
      <w:numFmt w:val="decimal"/>
      <w:suff w:val="space"/>
      <w:lvlText w:val="%7.%8.%9"/>
      <w:lvlJc w:val="left"/>
      <w:pPr>
        <w:ind w:left="1868" w:hanging="1584"/>
      </w:pPr>
      <w:rPr>
        <w:rFonts w:cs="Times New Roman" w:hint="default"/>
      </w:rPr>
    </w:lvl>
  </w:abstractNum>
  <w:abstractNum w:abstractNumId="17" w15:restartNumberingAfterBreak="0">
    <w:nsid w:val="40136980"/>
    <w:multiLevelType w:val="hybridMultilevel"/>
    <w:tmpl w:val="5CD0F7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8" w15:restartNumberingAfterBreak="0">
    <w:nsid w:val="408C0680"/>
    <w:multiLevelType w:val="hybridMultilevel"/>
    <w:tmpl w:val="29DE7D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9" w15:restartNumberingAfterBreak="0">
    <w:nsid w:val="40B527FD"/>
    <w:multiLevelType w:val="hybridMultilevel"/>
    <w:tmpl w:val="A900DEB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412745FA"/>
    <w:multiLevelType w:val="hybridMultilevel"/>
    <w:tmpl w:val="A388102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1" w15:restartNumberingAfterBreak="0">
    <w:nsid w:val="41F63610"/>
    <w:multiLevelType w:val="hybridMultilevel"/>
    <w:tmpl w:val="855EFB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2" w15:restartNumberingAfterBreak="0">
    <w:nsid w:val="4B2346C6"/>
    <w:multiLevelType w:val="hybridMultilevel"/>
    <w:tmpl w:val="4496BD9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3" w15:restartNumberingAfterBreak="0">
    <w:nsid w:val="4BBB11F4"/>
    <w:multiLevelType w:val="hybridMultilevel"/>
    <w:tmpl w:val="EA9284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4FC0EC8"/>
    <w:multiLevelType w:val="hybridMultilevel"/>
    <w:tmpl w:val="5ED8E0B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5" w15:restartNumberingAfterBreak="0">
    <w:nsid w:val="591F4445"/>
    <w:multiLevelType w:val="hybridMultilevel"/>
    <w:tmpl w:val="9A66ADB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00B436B"/>
    <w:multiLevelType w:val="hybridMultilevel"/>
    <w:tmpl w:val="90487EA4"/>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63AA4489"/>
    <w:multiLevelType w:val="hybridMultilevel"/>
    <w:tmpl w:val="F85C7310"/>
    <w:lvl w:ilvl="0" w:tplc="52BA1632">
      <w:start w:val="1"/>
      <w:numFmt w:val="none"/>
      <w:lvlRestart w:val="0"/>
      <w:pStyle w:val="Note"/>
      <w:lvlText w:val="NOTE:"/>
      <w:lvlJc w:val="left"/>
      <w:pPr>
        <w:tabs>
          <w:tab w:val="num" w:pos="1684"/>
        </w:tabs>
        <w:ind w:left="964" w:firstLine="0"/>
      </w:pPr>
      <w:rPr>
        <w:rFonts w:ascii="Arial" w:hAnsi="Arial" w:hint="default"/>
        <w:b/>
        <w:i w:val="0"/>
        <w:sz w:val="18"/>
      </w:rPr>
    </w:lvl>
    <w:lvl w:ilvl="1" w:tplc="C922D044">
      <w:numFmt w:val="decimal"/>
      <w:lvlText w:val=""/>
      <w:lvlJc w:val="left"/>
    </w:lvl>
    <w:lvl w:ilvl="2" w:tplc="7896A40C">
      <w:numFmt w:val="decimal"/>
      <w:lvlText w:val=""/>
      <w:lvlJc w:val="left"/>
    </w:lvl>
    <w:lvl w:ilvl="3" w:tplc="DF0EB070">
      <w:numFmt w:val="decimal"/>
      <w:lvlText w:val=""/>
      <w:lvlJc w:val="left"/>
    </w:lvl>
    <w:lvl w:ilvl="4" w:tplc="354C3098">
      <w:numFmt w:val="decimal"/>
      <w:lvlText w:val=""/>
      <w:lvlJc w:val="left"/>
    </w:lvl>
    <w:lvl w:ilvl="5" w:tplc="9948FF4C">
      <w:numFmt w:val="decimal"/>
      <w:lvlText w:val=""/>
      <w:lvlJc w:val="left"/>
    </w:lvl>
    <w:lvl w:ilvl="6" w:tplc="C6EE16FE">
      <w:numFmt w:val="decimal"/>
      <w:lvlText w:val=""/>
      <w:lvlJc w:val="left"/>
    </w:lvl>
    <w:lvl w:ilvl="7" w:tplc="51C67DBC">
      <w:numFmt w:val="decimal"/>
      <w:lvlText w:val=""/>
      <w:lvlJc w:val="left"/>
    </w:lvl>
    <w:lvl w:ilvl="8" w:tplc="20302A7A">
      <w:numFmt w:val="decimal"/>
      <w:lvlText w:val=""/>
      <w:lvlJc w:val="left"/>
    </w:lvl>
  </w:abstractNum>
  <w:abstractNum w:abstractNumId="28" w15:restartNumberingAfterBreak="0">
    <w:nsid w:val="65BF172A"/>
    <w:multiLevelType w:val="hybridMultilevel"/>
    <w:tmpl w:val="77E05BB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9" w15:restartNumberingAfterBreak="0">
    <w:nsid w:val="6E8A6E3D"/>
    <w:multiLevelType w:val="hybridMultilevel"/>
    <w:tmpl w:val="EBFCCA8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718D7555"/>
    <w:multiLevelType w:val="hybridMultilevel"/>
    <w:tmpl w:val="440044D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1" w15:restartNumberingAfterBreak="0">
    <w:nsid w:val="739C76DC"/>
    <w:multiLevelType w:val="hybridMultilevel"/>
    <w:tmpl w:val="4496BD9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75697D92"/>
    <w:multiLevelType w:val="multilevel"/>
    <w:tmpl w:val="F42AB986"/>
    <w:lvl w:ilvl="0">
      <w:start w:val="1"/>
      <w:numFmt w:val="decimal"/>
      <w:lvlText w:val="%1."/>
      <w:lvlJc w:val="left"/>
      <w:pPr>
        <w:ind w:left="432" w:hanging="432"/>
      </w:pPr>
      <w:rPr>
        <w:rFonts w:ascii="Arial" w:hAnsi="Arial" w:cs="Times New Roman" w:hint="default"/>
      </w:rPr>
    </w:lvl>
    <w:lvl w:ilvl="1">
      <w:start w:val="1"/>
      <w:numFmt w:val="decimal"/>
      <w:suff w:val="space"/>
      <w:lvlText w:val="%1.%2"/>
      <w:lvlJc w:val="left"/>
      <w:pPr>
        <w:ind w:left="576" w:hanging="576"/>
      </w:pPr>
      <w:rPr>
        <w:rFonts w:cs="Times New Roman" w:hint="default"/>
      </w:rPr>
    </w:lvl>
    <w:lvl w:ilvl="2">
      <w:start w:val="1"/>
      <w:numFmt w:val="decimal"/>
      <w:suff w:val="space"/>
      <w:lvlText w:val="%1.%2.%3"/>
      <w:lvlJc w:val="left"/>
      <w:pPr>
        <w:ind w:left="720" w:hanging="720"/>
      </w:pPr>
      <w:rPr>
        <w:rFonts w:cs="Times New Roman" w:hint="default"/>
      </w:rPr>
    </w:lvl>
    <w:lvl w:ilvl="3">
      <w:start w:val="1"/>
      <w:numFmt w:val="decimal"/>
      <w:suff w:val="space"/>
      <w:lvlText w:val="%1.%2.%3.%4"/>
      <w:lvlJc w:val="left"/>
      <w:pPr>
        <w:ind w:left="864" w:hanging="864"/>
      </w:pPr>
      <w:rPr>
        <w:rFonts w:cs="Times New Roman" w:hint="default"/>
      </w:rPr>
    </w:lvl>
    <w:lvl w:ilvl="4">
      <w:start w:val="1"/>
      <w:numFmt w:val="decimal"/>
      <w:suff w:val="space"/>
      <w:lvlText w:val="%1.%2.%3.%4.%5"/>
      <w:lvlJc w:val="left"/>
      <w:pPr>
        <w:ind w:left="1008" w:hanging="1008"/>
      </w:pPr>
      <w:rPr>
        <w:rFonts w:cs="Times New Roman" w:hint="default"/>
      </w:rPr>
    </w:lvl>
    <w:lvl w:ilvl="5">
      <w:start w:val="1"/>
      <w:numFmt w:val="decimal"/>
      <w:suff w:val="space"/>
      <w:lvlText w:val="%1.%2.%3.%4.%5.%6"/>
      <w:lvlJc w:val="left"/>
      <w:pPr>
        <w:ind w:left="1152" w:hanging="1152"/>
      </w:pPr>
      <w:rPr>
        <w:rFonts w:cs="Times New Roman" w:hint="default"/>
      </w:rPr>
    </w:lvl>
    <w:lvl w:ilvl="6">
      <w:start w:val="1"/>
      <w:numFmt w:val="upperLetter"/>
      <w:suff w:val="space"/>
      <w:lvlText w:val="Appendix %7"/>
      <w:lvlJc w:val="left"/>
      <w:pPr>
        <w:ind w:left="0" w:firstLine="0"/>
      </w:pPr>
      <w:rPr>
        <w:rFonts w:cs="Times New Roman" w:hint="default"/>
      </w:rPr>
    </w:lvl>
    <w:lvl w:ilvl="7">
      <w:start w:val="1"/>
      <w:numFmt w:val="decimal"/>
      <w:suff w:val="space"/>
      <w:lvlText w:val="%7.%8"/>
      <w:lvlJc w:val="left"/>
      <w:pPr>
        <w:ind w:left="1440" w:hanging="1440"/>
      </w:pPr>
      <w:rPr>
        <w:rFonts w:cs="Times New Roman" w:hint="default"/>
      </w:rPr>
    </w:lvl>
    <w:lvl w:ilvl="8">
      <w:start w:val="1"/>
      <w:numFmt w:val="decimal"/>
      <w:suff w:val="space"/>
      <w:lvlText w:val="%7.%8.%9"/>
      <w:lvlJc w:val="left"/>
      <w:pPr>
        <w:ind w:left="1584" w:hanging="1584"/>
      </w:pPr>
      <w:rPr>
        <w:rFonts w:cs="Times New Roman" w:hint="default"/>
      </w:rPr>
    </w:lvl>
  </w:abstractNum>
  <w:abstractNum w:abstractNumId="33" w15:restartNumberingAfterBreak="0">
    <w:nsid w:val="75F753A0"/>
    <w:multiLevelType w:val="hybridMultilevel"/>
    <w:tmpl w:val="6680B8D4"/>
    <w:lvl w:ilvl="0" w:tplc="EA5C83F8">
      <w:start w:val="1"/>
      <w:numFmt w:val="lowerLetter"/>
      <w:pStyle w:val="MainBodySubPara"/>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4" w15:restartNumberingAfterBreak="0">
    <w:nsid w:val="7A781AF2"/>
    <w:multiLevelType w:val="hybridMultilevel"/>
    <w:tmpl w:val="98AA23B2"/>
    <w:lvl w:ilvl="0" w:tplc="ACDE61F6">
      <w:start w:val="1"/>
      <w:numFmt w:val="decimal"/>
      <w:lvlText w:val="%1."/>
      <w:lvlJc w:val="left"/>
      <w:pPr>
        <w:ind w:left="1080" w:hanging="360"/>
      </w:pPr>
      <w:rPr>
        <w:rFonts w:hint="default"/>
      </w:r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5" w15:restartNumberingAfterBreak="0">
    <w:nsid w:val="7AF97386"/>
    <w:multiLevelType w:val="multilevel"/>
    <w:tmpl w:val="1EE21C5E"/>
    <w:lvl w:ilvl="0">
      <w:start w:val="1"/>
      <w:numFmt w:val="decimal"/>
      <w:pStyle w:val="Heading1"/>
      <w:suff w:val="space"/>
      <w:lvlText w:val="%1"/>
      <w:lvlJc w:val="left"/>
      <w:pPr>
        <w:ind w:left="432" w:hanging="432"/>
      </w:pPr>
      <w:rPr>
        <w:rFonts w:cs="Times New Roman" w:hint="default"/>
      </w:rPr>
    </w:lvl>
    <w:lvl w:ilvl="1">
      <w:start w:val="1"/>
      <w:numFmt w:val="decimal"/>
      <w:pStyle w:val="Heading2"/>
      <w:suff w:val="space"/>
      <w:lvlText w:val="%1.%2"/>
      <w:lvlJc w:val="left"/>
      <w:pPr>
        <w:ind w:left="1144" w:hanging="576"/>
      </w:pPr>
      <w:rPr>
        <w:rFonts w:cs="Times New Roman" w:hint="default"/>
      </w:rPr>
    </w:lvl>
    <w:lvl w:ilvl="2">
      <w:start w:val="1"/>
      <w:numFmt w:val="decimal"/>
      <w:pStyle w:val="Heading3"/>
      <w:suff w:val="space"/>
      <w:lvlText w:val="%1.%2.%3"/>
      <w:lvlJc w:val="left"/>
      <w:pPr>
        <w:ind w:left="720" w:hanging="720"/>
      </w:pPr>
      <w:rPr>
        <w:rFonts w:cs="Times New Roman" w:hint="default"/>
      </w:rPr>
    </w:lvl>
    <w:lvl w:ilvl="3">
      <w:start w:val="1"/>
      <w:numFmt w:val="decimal"/>
      <w:pStyle w:val="Heading4"/>
      <w:suff w:val="space"/>
      <w:lvlText w:val="%1.%2.%3.%4"/>
      <w:lvlJc w:val="left"/>
      <w:pPr>
        <w:ind w:left="1148" w:hanging="864"/>
      </w:pPr>
      <w:rPr>
        <w:rFonts w:cs="Times New Roman" w:hint="default"/>
      </w:rPr>
    </w:lvl>
    <w:lvl w:ilvl="4">
      <w:start w:val="1"/>
      <w:numFmt w:val="decimal"/>
      <w:pStyle w:val="Heading5"/>
      <w:suff w:val="space"/>
      <w:lvlText w:val="%1.%2.%3.%4.%5"/>
      <w:lvlJc w:val="left"/>
      <w:pPr>
        <w:ind w:left="1008" w:hanging="1008"/>
      </w:pPr>
      <w:rPr>
        <w:rFonts w:cs="Times New Roman" w:hint="default"/>
      </w:rPr>
    </w:lvl>
    <w:lvl w:ilvl="5">
      <w:start w:val="1"/>
      <w:numFmt w:val="decimal"/>
      <w:pStyle w:val="Heading6"/>
      <w:suff w:val="space"/>
      <w:lvlText w:val="%1.%2.%3.%4.%5.%6"/>
      <w:lvlJc w:val="left"/>
      <w:pPr>
        <w:ind w:left="1152" w:hanging="1152"/>
      </w:pPr>
      <w:rPr>
        <w:rFonts w:cs="Times New Roman" w:hint="default"/>
      </w:rPr>
    </w:lvl>
    <w:lvl w:ilvl="6">
      <w:start w:val="1"/>
      <w:numFmt w:val="upperLetter"/>
      <w:pStyle w:val="Heading7"/>
      <w:suff w:val="space"/>
      <w:lvlText w:val="Appendix %7"/>
      <w:lvlJc w:val="left"/>
      <w:pPr>
        <w:ind w:left="0" w:firstLine="0"/>
      </w:pPr>
      <w:rPr>
        <w:rFonts w:cs="Times New Roman" w:hint="default"/>
      </w:rPr>
    </w:lvl>
    <w:lvl w:ilvl="7">
      <w:start w:val="1"/>
      <w:numFmt w:val="decimal"/>
      <w:pStyle w:val="Heading8"/>
      <w:suff w:val="space"/>
      <w:lvlText w:val="%7.%8"/>
      <w:lvlJc w:val="left"/>
      <w:pPr>
        <w:ind w:left="1440" w:hanging="1440"/>
      </w:pPr>
      <w:rPr>
        <w:rFonts w:cs="Times New Roman" w:hint="default"/>
      </w:rPr>
    </w:lvl>
    <w:lvl w:ilvl="8">
      <w:start w:val="1"/>
      <w:numFmt w:val="decimal"/>
      <w:pStyle w:val="Heading9"/>
      <w:suff w:val="space"/>
      <w:lvlText w:val="%7.%8.%9"/>
      <w:lvlJc w:val="left"/>
      <w:pPr>
        <w:ind w:left="1584" w:hanging="1584"/>
      </w:pPr>
      <w:rPr>
        <w:rFonts w:cs="Times New Roman" w:hint="default"/>
      </w:rPr>
    </w:lvl>
  </w:abstractNum>
  <w:abstractNum w:abstractNumId="36" w15:restartNumberingAfterBreak="0">
    <w:nsid w:val="7C284E6F"/>
    <w:multiLevelType w:val="hybridMultilevel"/>
    <w:tmpl w:val="8AE8618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2055156748">
    <w:abstractNumId w:val="35"/>
  </w:num>
  <w:num w:numId="2" w16cid:durableId="38435229">
    <w:abstractNumId w:val="32"/>
  </w:num>
  <w:num w:numId="3" w16cid:durableId="2057730824">
    <w:abstractNumId w:val="16"/>
  </w:num>
  <w:num w:numId="4" w16cid:durableId="1494104943">
    <w:abstractNumId w:val="31"/>
  </w:num>
  <w:num w:numId="5" w16cid:durableId="657152095">
    <w:abstractNumId w:val="0"/>
  </w:num>
  <w:num w:numId="6" w16cid:durableId="649095097">
    <w:abstractNumId w:val="22"/>
  </w:num>
  <w:num w:numId="7" w16cid:durableId="2025472307">
    <w:abstractNumId w:val="4"/>
  </w:num>
  <w:num w:numId="8" w16cid:durableId="1552501508">
    <w:abstractNumId w:val="30"/>
  </w:num>
  <w:num w:numId="9" w16cid:durableId="1087464949">
    <w:abstractNumId w:val="13"/>
  </w:num>
  <w:num w:numId="10" w16cid:durableId="1720863631">
    <w:abstractNumId w:val="15"/>
  </w:num>
  <w:num w:numId="11" w16cid:durableId="1142893452">
    <w:abstractNumId w:val="5"/>
  </w:num>
  <w:num w:numId="12" w16cid:durableId="1634870160">
    <w:abstractNumId w:val="2"/>
  </w:num>
  <w:num w:numId="13" w16cid:durableId="2107532921">
    <w:abstractNumId w:val="20"/>
  </w:num>
  <w:num w:numId="14" w16cid:durableId="158011399">
    <w:abstractNumId w:val="14"/>
  </w:num>
  <w:num w:numId="15" w16cid:durableId="440414596">
    <w:abstractNumId w:val="8"/>
  </w:num>
  <w:num w:numId="16" w16cid:durableId="1673265463">
    <w:abstractNumId w:val="10"/>
  </w:num>
  <w:num w:numId="17" w16cid:durableId="1146817100">
    <w:abstractNumId w:val="6"/>
  </w:num>
  <w:num w:numId="18" w16cid:durableId="1726830463">
    <w:abstractNumId w:val="11"/>
  </w:num>
  <w:num w:numId="19" w16cid:durableId="1698313564">
    <w:abstractNumId w:val="33"/>
  </w:num>
  <w:num w:numId="20" w16cid:durableId="1101952020">
    <w:abstractNumId w:val="29"/>
  </w:num>
  <w:num w:numId="21" w16cid:durableId="1923441601">
    <w:abstractNumId w:val="28"/>
  </w:num>
  <w:num w:numId="22" w16cid:durableId="875461155">
    <w:abstractNumId w:val="34"/>
  </w:num>
  <w:num w:numId="23" w16cid:durableId="1856266770">
    <w:abstractNumId w:val="27"/>
  </w:num>
  <w:num w:numId="24" w16cid:durableId="1408845542">
    <w:abstractNumId w:val="12"/>
  </w:num>
  <w:num w:numId="25" w16cid:durableId="1737704333">
    <w:abstractNumId w:val="18"/>
  </w:num>
  <w:num w:numId="26" w16cid:durableId="1715078159">
    <w:abstractNumId w:val="25"/>
  </w:num>
  <w:num w:numId="27" w16cid:durableId="48774265">
    <w:abstractNumId w:val="19"/>
  </w:num>
  <w:num w:numId="28" w16cid:durableId="2058314478">
    <w:abstractNumId w:val="7"/>
  </w:num>
  <w:num w:numId="29" w16cid:durableId="1715737899">
    <w:abstractNumId w:val="17"/>
  </w:num>
  <w:num w:numId="30" w16cid:durableId="1962229143">
    <w:abstractNumId w:val="3"/>
  </w:num>
  <w:num w:numId="31" w16cid:durableId="183060739">
    <w:abstractNumId w:val="23"/>
  </w:num>
  <w:num w:numId="32" w16cid:durableId="2075546276">
    <w:abstractNumId w:val="9"/>
  </w:num>
  <w:num w:numId="33" w16cid:durableId="980188930">
    <w:abstractNumId w:val="26"/>
  </w:num>
  <w:num w:numId="34" w16cid:durableId="886915024">
    <w:abstractNumId w:val="24"/>
  </w:num>
  <w:num w:numId="35" w16cid:durableId="1554197002">
    <w:abstractNumId w:val="36"/>
  </w:num>
  <w:num w:numId="36" w16cid:durableId="866989686">
    <w:abstractNumId w:val="1"/>
  </w:num>
  <w:num w:numId="37" w16cid:durableId="609315151">
    <w:abstractNumId w:val="21"/>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25"/>
  <w:proofState w:spelling="clean" w:grammar="clean"/>
  <w:stylePaneFormatFilter w:val="1028" w:allStyles="0" w:customStyles="0" w:latentStyles="0" w:stylesInUse="1" w:headingStyles="1" w:numberingStyles="0" w:tableStyles="0" w:directFormattingOnRuns="0" w:directFormattingOnParagraphs="0" w:directFormattingOnNumbering="0" w:directFormattingOnTables="0" w:clearFormatting="1" w:top3HeadingStyles="0" w:visibleStyles="0" w:alternateStyleNames="0"/>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A28B2"/>
    <w:rsid w:val="00000C57"/>
    <w:rsid w:val="00000C5D"/>
    <w:rsid w:val="00001B3D"/>
    <w:rsid w:val="00002494"/>
    <w:rsid w:val="00002901"/>
    <w:rsid w:val="00003C15"/>
    <w:rsid w:val="00004409"/>
    <w:rsid w:val="000044E8"/>
    <w:rsid w:val="0000536C"/>
    <w:rsid w:val="00005F29"/>
    <w:rsid w:val="0000613C"/>
    <w:rsid w:val="00006E18"/>
    <w:rsid w:val="000073DE"/>
    <w:rsid w:val="00007F76"/>
    <w:rsid w:val="00010119"/>
    <w:rsid w:val="000102E8"/>
    <w:rsid w:val="00010B70"/>
    <w:rsid w:val="000110D9"/>
    <w:rsid w:val="000122ED"/>
    <w:rsid w:val="0001269F"/>
    <w:rsid w:val="000136B5"/>
    <w:rsid w:val="000144FE"/>
    <w:rsid w:val="000146A5"/>
    <w:rsid w:val="00015460"/>
    <w:rsid w:val="00015A13"/>
    <w:rsid w:val="00016BC8"/>
    <w:rsid w:val="00017285"/>
    <w:rsid w:val="00017FE5"/>
    <w:rsid w:val="000207D0"/>
    <w:rsid w:val="00020804"/>
    <w:rsid w:val="00021C5C"/>
    <w:rsid w:val="00022303"/>
    <w:rsid w:val="00022D2E"/>
    <w:rsid w:val="00022D5B"/>
    <w:rsid w:val="0002420D"/>
    <w:rsid w:val="000242A8"/>
    <w:rsid w:val="0002482D"/>
    <w:rsid w:val="00025AE7"/>
    <w:rsid w:val="00025B22"/>
    <w:rsid w:val="0002653C"/>
    <w:rsid w:val="000268E5"/>
    <w:rsid w:val="00026CE1"/>
    <w:rsid w:val="000273A4"/>
    <w:rsid w:val="00027669"/>
    <w:rsid w:val="00027904"/>
    <w:rsid w:val="0003188E"/>
    <w:rsid w:val="000329C0"/>
    <w:rsid w:val="00032A83"/>
    <w:rsid w:val="00033428"/>
    <w:rsid w:val="0003426B"/>
    <w:rsid w:val="0003461C"/>
    <w:rsid w:val="00034A39"/>
    <w:rsid w:val="00035566"/>
    <w:rsid w:val="00035A55"/>
    <w:rsid w:val="000363F9"/>
    <w:rsid w:val="0003690B"/>
    <w:rsid w:val="0003745A"/>
    <w:rsid w:val="0003759D"/>
    <w:rsid w:val="00040B06"/>
    <w:rsid w:val="00040D19"/>
    <w:rsid w:val="00040F2C"/>
    <w:rsid w:val="0004344B"/>
    <w:rsid w:val="000435C8"/>
    <w:rsid w:val="00045071"/>
    <w:rsid w:val="00045534"/>
    <w:rsid w:val="00045D6F"/>
    <w:rsid w:val="00046DF4"/>
    <w:rsid w:val="000473F1"/>
    <w:rsid w:val="00047B6B"/>
    <w:rsid w:val="00047EA1"/>
    <w:rsid w:val="000505BD"/>
    <w:rsid w:val="00050C30"/>
    <w:rsid w:val="00051340"/>
    <w:rsid w:val="000516BF"/>
    <w:rsid w:val="000517AB"/>
    <w:rsid w:val="0005183D"/>
    <w:rsid w:val="00051A29"/>
    <w:rsid w:val="00053A49"/>
    <w:rsid w:val="00054672"/>
    <w:rsid w:val="00054AA9"/>
    <w:rsid w:val="00055FD8"/>
    <w:rsid w:val="00056736"/>
    <w:rsid w:val="00056DC4"/>
    <w:rsid w:val="00057303"/>
    <w:rsid w:val="000579A2"/>
    <w:rsid w:val="00057EB5"/>
    <w:rsid w:val="000603D5"/>
    <w:rsid w:val="000604B2"/>
    <w:rsid w:val="00060C51"/>
    <w:rsid w:val="000612C6"/>
    <w:rsid w:val="000614A3"/>
    <w:rsid w:val="00061E2D"/>
    <w:rsid w:val="00062A8B"/>
    <w:rsid w:val="00063CEE"/>
    <w:rsid w:val="000644C5"/>
    <w:rsid w:val="00064768"/>
    <w:rsid w:val="00065259"/>
    <w:rsid w:val="00065A60"/>
    <w:rsid w:val="000674C8"/>
    <w:rsid w:val="00067512"/>
    <w:rsid w:val="00067D9F"/>
    <w:rsid w:val="000701F8"/>
    <w:rsid w:val="0007130F"/>
    <w:rsid w:val="00071CD5"/>
    <w:rsid w:val="0007295C"/>
    <w:rsid w:val="00073A0F"/>
    <w:rsid w:val="00075594"/>
    <w:rsid w:val="0007626B"/>
    <w:rsid w:val="00077092"/>
    <w:rsid w:val="0007765A"/>
    <w:rsid w:val="000800A9"/>
    <w:rsid w:val="00080BBB"/>
    <w:rsid w:val="00081095"/>
    <w:rsid w:val="00082124"/>
    <w:rsid w:val="00083DD7"/>
    <w:rsid w:val="00083E7E"/>
    <w:rsid w:val="000862FA"/>
    <w:rsid w:val="00086300"/>
    <w:rsid w:val="00086305"/>
    <w:rsid w:val="000867EB"/>
    <w:rsid w:val="00087404"/>
    <w:rsid w:val="00087DB4"/>
    <w:rsid w:val="00087F54"/>
    <w:rsid w:val="0009057D"/>
    <w:rsid w:val="000908F6"/>
    <w:rsid w:val="00090B41"/>
    <w:rsid w:val="00090EF3"/>
    <w:rsid w:val="00090FC2"/>
    <w:rsid w:val="000917BB"/>
    <w:rsid w:val="00092874"/>
    <w:rsid w:val="00093416"/>
    <w:rsid w:val="000954C2"/>
    <w:rsid w:val="00097727"/>
    <w:rsid w:val="000A1350"/>
    <w:rsid w:val="000A16AA"/>
    <w:rsid w:val="000A2066"/>
    <w:rsid w:val="000A25E2"/>
    <w:rsid w:val="000A2CD3"/>
    <w:rsid w:val="000A315D"/>
    <w:rsid w:val="000A37D6"/>
    <w:rsid w:val="000A4407"/>
    <w:rsid w:val="000A4997"/>
    <w:rsid w:val="000A4E26"/>
    <w:rsid w:val="000A69CD"/>
    <w:rsid w:val="000A7E73"/>
    <w:rsid w:val="000B09C4"/>
    <w:rsid w:val="000B2DCF"/>
    <w:rsid w:val="000B390E"/>
    <w:rsid w:val="000B3B8F"/>
    <w:rsid w:val="000B3F2B"/>
    <w:rsid w:val="000B46A7"/>
    <w:rsid w:val="000B5056"/>
    <w:rsid w:val="000B50C4"/>
    <w:rsid w:val="000B512B"/>
    <w:rsid w:val="000B6677"/>
    <w:rsid w:val="000C0917"/>
    <w:rsid w:val="000C1A88"/>
    <w:rsid w:val="000C2A38"/>
    <w:rsid w:val="000C3097"/>
    <w:rsid w:val="000C33F2"/>
    <w:rsid w:val="000C3970"/>
    <w:rsid w:val="000C3AAC"/>
    <w:rsid w:val="000C4450"/>
    <w:rsid w:val="000C4A07"/>
    <w:rsid w:val="000C51CA"/>
    <w:rsid w:val="000C5510"/>
    <w:rsid w:val="000C5E52"/>
    <w:rsid w:val="000C6559"/>
    <w:rsid w:val="000C685C"/>
    <w:rsid w:val="000C6C1A"/>
    <w:rsid w:val="000C7694"/>
    <w:rsid w:val="000C7AE0"/>
    <w:rsid w:val="000C7F73"/>
    <w:rsid w:val="000C7F98"/>
    <w:rsid w:val="000D0E53"/>
    <w:rsid w:val="000D1EE5"/>
    <w:rsid w:val="000D21AD"/>
    <w:rsid w:val="000D3236"/>
    <w:rsid w:val="000D36A3"/>
    <w:rsid w:val="000D3AB7"/>
    <w:rsid w:val="000D3D62"/>
    <w:rsid w:val="000D414A"/>
    <w:rsid w:val="000D49E3"/>
    <w:rsid w:val="000D4C9A"/>
    <w:rsid w:val="000D65AC"/>
    <w:rsid w:val="000D7713"/>
    <w:rsid w:val="000D7D25"/>
    <w:rsid w:val="000E0BE3"/>
    <w:rsid w:val="000E1781"/>
    <w:rsid w:val="000E1E14"/>
    <w:rsid w:val="000E2031"/>
    <w:rsid w:val="000E22B4"/>
    <w:rsid w:val="000E258E"/>
    <w:rsid w:val="000E27EC"/>
    <w:rsid w:val="000E32A9"/>
    <w:rsid w:val="000E3516"/>
    <w:rsid w:val="000E43B2"/>
    <w:rsid w:val="000E468E"/>
    <w:rsid w:val="000E4FD6"/>
    <w:rsid w:val="000E5531"/>
    <w:rsid w:val="000E5814"/>
    <w:rsid w:val="000E665C"/>
    <w:rsid w:val="000E6FB9"/>
    <w:rsid w:val="000E73CD"/>
    <w:rsid w:val="000E7864"/>
    <w:rsid w:val="000E7BE1"/>
    <w:rsid w:val="000F0216"/>
    <w:rsid w:val="000F1F46"/>
    <w:rsid w:val="000F338D"/>
    <w:rsid w:val="000F3FC7"/>
    <w:rsid w:val="000F5578"/>
    <w:rsid w:val="000F5E49"/>
    <w:rsid w:val="000F61AE"/>
    <w:rsid w:val="000F61DC"/>
    <w:rsid w:val="000F6DD4"/>
    <w:rsid w:val="000F7012"/>
    <w:rsid w:val="00100E6E"/>
    <w:rsid w:val="00101824"/>
    <w:rsid w:val="0010208C"/>
    <w:rsid w:val="00102F56"/>
    <w:rsid w:val="00103C62"/>
    <w:rsid w:val="00103D16"/>
    <w:rsid w:val="00103D4E"/>
    <w:rsid w:val="00103E34"/>
    <w:rsid w:val="00104606"/>
    <w:rsid w:val="00106EF5"/>
    <w:rsid w:val="00110117"/>
    <w:rsid w:val="00111174"/>
    <w:rsid w:val="001117CE"/>
    <w:rsid w:val="00111B3B"/>
    <w:rsid w:val="00111E81"/>
    <w:rsid w:val="00112210"/>
    <w:rsid w:val="001127E2"/>
    <w:rsid w:val="001132A5"/>
    <w:rsid w:val="00113680"/>
    <w:rsid w:val="001139F3"/>
    <w:rsid w:val="00115668"/>
    <w:rsid w:val="001174D2"/>
    <w:rsid w:val="00117768"/>
    <w:rsid w:val="001204E8"/>
    <w:rsid w:val="00120827"/>
    <w:rsid w:val="00121A2D"/>
    <w:rsid w:val="001228A5"/>
    <w:rsid w:val="00123DD5"/>
    <w:rsid w:val="00124985"/>
    <w:rsid w:val="00124A73"/>
    <w:rsid w:val="0012535E"/>
    <w:rsid w:val="00126850"/>
    <w:rsid w:val="00126903"/>
    <w:rsid w:val="00126B9F"/>
    <w:rsid w:val="00130109"/>
    <w:rsid w:val="00130261"/>
    <w:rsid w:val="00130D52"/>
    <w:rsid w:val="001319BE"/>
    <w:rsid w:val="00131CFF"/>
    <w:rsid w:val="00132564"/>
    <w:rsid w:val="001326E5"/>
    <w:rsid w:val="00132B6A"/>
    <w:rsid w:val="0013322F"/>
    <w:rsid w:val="001340CA"/>
    <w:rsid w:val="00134F10"/>
    <w:rsid w:val="00135310"/>
    <w:rsid w:val="001354CA"/>
    <w:rsid w:val="00135A89"/>
    <w:rsid w:val="00135E27"/>
    <w:rsid w:val="00135FFA"/>
    <w:rsid w:val="0013652C"/>
    <w:rsid w:val="001367FF"/>
    <w:rsid w:val="00141E9B"/>
    <w:rsid w:val="00142231"/>
    <w:rsid w:val="00142E68"/>
    <w:rsid w:val="001436E8"/>
    <w:rsid w:val="00144A63"/>
    <w:rsid w:val="00144AEC"/>
    <w:rsid w:val="00144EC3"/>
    <w:rsid w:val="00145332"/>
    <w:rsid w:val="00146560"/>
    <w:rsid w:val="00146C6D"/>
    <w:rsid w:val="001479FD"/>
    <w:rsid w:val="001507DE"/>
    <w:rsid w:val="001511A2"/>
    <w:rsid w:val="001519B9"/>
    <w:rsid w:val="001519BA"/>
    <w:rsid w:val="0015281D"/>
    <w:rsid w:val="00152FC2"/>
    <w:rsid w:val="00153D84"/>
    <w:rsid w:val="00154051"/>
    <w:rsid w:val="001570AD"/>
    <w:rsid w:val="00157BCF"/>
    <w:rsid w:val="00157DBE"/>
    <w:rsid w:val="00157EE3"/>
    <w:rsid w:val="00160881"/>
    <w:rsid w:val="00161A21"/>
    <w:rsid w:val="00161B17"/>
    <w:rsid w:val="001620DA"/>
    <w:rsid w:val="0016455E"/>
    <w:rsid w:val="00165D02"/>
    <w:rsid w:val="0016633C"/>
    <w:rsid w:val="00167AAA"/>
    <w:rsid w:val="001703D0"/>
    <w:rsid w:val="00170D78"/>
    <w:rsid w:val="00171953"/>
    <w:rsid w:val="00171B07"/>
    <w:rsid w:val="0017285E"/>
    <w:rsid w:val="0017303F"/>
    <w:rsid w:val="00173587"/>
    <w:rsid w:val="00174476"/>
    <w:rsid w:val="00174A0A"/>
    <w:rsid w:val="001750FE"/>
    <w:rsid w:val="0017543C"/>
    <w:rsid w:val="00177C60"/>
    <w:rsid w:val="00177C9B"/>
    <w:rsid w:val="00177FF4"/>
    <w:rsid w:val="00180623"/>
    <w:rsid w:val="00181250"/>
    <w:rsid w:val="001816DC"/>
    <w:rsid w:val="001816EC"/>
    <w:rsid w:val="001828A9"/>
    <w:rsid w:val="00182C9A"/>
    <w:rsid w:val="00182CAB"/>
    <w:rsid w:val="00183A71"/>
    <w:rsid w:val="00183F05"/>
    <w:rsid w:val="001850E2"/>
    <w:rsid w:val="00185A78"/>
    <w:rsid w:val="0018632E"/>
    <w:rsid w:val="00187AAB"/>
    <w:rsid w:val="00190A26"/>
    <w:rsid w:val="00190BCA"/>
    <w:rsid w:val="0019298F"/>
    <w:rsid w:val="00193497"/>
    <w:rsid w:val="00193F17"/>
    <w:rsid w:val="00194500"/>
    <w:rsid w:val="00194778"/>
    <w:rsid w:val="00195A9F"/>
    <w:rsid w:val="00196767"/>
    <w:rsid w:val="001967D5"/>
    <w:rsid w:val="00196BF9"/>
    <w:rsid w:val="00196CAA"/>
    <w:rsid w:val="00197874"/>
    <w:rsid w:val="00197C91"/>
    <w:rsid w:val="001A00DD"/>
    <w:rsid w:val="001A0354"/>
    <w:rsid w:val="001A07DD"/>
    <w:rsid w:val="001A100C"/>
    <w:rsid w:val="001A11D5"/>
    <w:rsid w:val="001A1AF4"/>
    <w:rsid w:val="001A459B"/>
    <w:rsid w:val="001A516E"/>
    <w:rsid w:val="001A54E0"/>
    <w:rsid w:val="001A5C94"/>
    <w:rsid w:val="001A6B78"/>
    <w:rsid w:val="001A6F7E"/>
    <w:rsid w:val="001A6FA2"/>
    <w:rsid w:val="001A7772"/>
    <w:rsid w:val="001A7FD9"/>
    <w:rsid w:val="001B0633"/>
    <w:rsid w:val="001B0959"/>
    <w:rsid w:val="001B1063"/>
    <w:rsid w:val="001B1BB5"/>
    <w:rsid w:val="001B1F8E"/>
    <w:rsid w:val="001B34B9"/>
    <w:rsid w:val="001B3C2C"/>
    <w:rsid w:val="001B409D"/>
    <w:rsid w:val="001B45E3"/>
    <w:rsid w:val="001B63F7"/>
    <w:rsid w:val="001B6FAE"/>
    <w:rsid w:val="001B774B"/>
    <w:rsid w:val="001B7FF3"/>
    <w:rsid w:val="001C1A69"/>
    <w:rsid w:val="001C1BDD"/>
    <w:rsid w:val="001C2208"/>
    <w:rsid w:val="001C23E5"/>
    <w:rsid w:val="001C2D53"/>
    <w:rsid w:val="001C3B8D"/>
    <w:rsid w:val="001C3C61"/>
    <w:rsid w:val="001C4049"/>
    <w:rsid w:val="001C41F8"/>
    <w:rsid w:val="001C5BB3"/>
    <w:rsid w:val="001C5E48"/>
    <w:rsid w:val="001C606C"/>
    <w:rsid w:val="001C758B"/>
    <w:rsid w:val="001D032B"/>
    <w:rsid w:val="001D0A0F"/>
    <w:rsid w:val="001D0F98"/>
    <w:rsid w:val="001D113C"/>
    <w:rsid w:val="001D1974"/>
    <w:rsid w:val="001D1BEC"/>
    <w:rsid w:val="001D220A"/>
    <w:rsid w:val="001D2FAF"/>
    <w:rsid w:val="001D48E3"/>
    <w:rsid w:val="001D4C4F"/>
    <w:rsid w:val="001D4CFB"/>
    <w:rsid w:val="001D636A"/>
    <w:rsid w:val="001D6C87"/>
    <w:rsid w:val="001D72E7"/>
    <w:rsid w:val="001D7982"/>
    <w:rsid w:val="001E00D5"/>
    <w:rsid w:val="001E0CC2"/>
    <w:rsid w:val="001E0F5B"/>
    <w:rsid w:val="001E1564"/>
    <w:rsid w:val="001E236F"/>
    <w:rsid w:val="001E2B7C"/>
    <w:rsid w:val="001E388D"/>
    <w:rsid w:val="001E54A4"/>
    <w:rsid w:val="001E5FEE"/>
    <w:rsid w:val="001E6D6D"/>
    <w:rsid w:val="001E7302"/>
    <w:rsid w:val="001E795F"/>
    <w:rsid w:val="001F052A"/>
    <w:rsid w:val="001F0641"/>
    <w:rsid w:val="001F0DA4"/>
    <w:rsid w:val="001F1064"/>
    <w:rsid w:val="001F1539"/>
    <w:rsid w:val="001F1594"/>
    <w:rsid w:val="001F21A0"/>
    <w:rsid w:val="001F270D"/>
    <w:rsid w:val="001F2BB3"/>
    <w:rsid w:val="001F3055"/>
    <w:rsid w:val="001F3FB0"/>
    <w:rsid w:val="001F41DE"/>
    <w:rsid w:val="001F422E"/>
    <w:rsid w:val="001F43D7"/>
    <w:rsid w:val="001F44CA"/>
    <w:rsid w:val="001F5839"/>
    <w:rsid w:val="001F6A75"/>
    <w:rsid w:val="001F713E"/>
    <w:rsid w:val="001F7336"/>
    <w:rsid w:val="001F757A"/>
    <w:rsid w:val="001F7B88"/>
    <w:rsid w:val="001F7EBB"/>
    <w:rsid w:val="001F7EF4"/>
    <w:rsid w:val="00200168"/>
    <w:rsid w:val="002005BD"/>
    <w:rsid w:val="0020074C"/>
    <w:rsid w:val="0020087D"/>
    <w:rsid w:val="00200D09"/>
    <w:rsid w:val="002010C8"/>
    <w:rsid w:val="00201162"/>
    <w:rsid w:val="00201FC2"/>
    <w:rsid w:val="00202C03"/>
    <w:rsid w:val="00202E8C"/>
    <w:rsid w:val="00204473"/>
    <w:rsid w:val="00205354"/>
    <w:rsid w:val="00205FA3"/>
    <w:rsid w:val="002060C4"/>
    <w:rsid w:val="002060C7"/>
    <w:rsid w:val="002072A0"/>
    <w:rsid w:val="00207736"/>
    <w:rsid w:val="00207857"/>
    <w:rsid w:val="00210570"/>
    <w:rsid w:val="002106E8"/>
    <w:rsid w:val="002108C6"/>
    <w:rsid w:val="002121F3"/>
    <w:rsid w:val="002124E8"/>
    <w:rsid w:val="00212512"/>
    <w:rsid w:val="0021299E"/>
    <w:rsid w:val="0021497B"/>
    <w:rsid w:val="0021557C"/>
    <w:rsid w:val="00215653"/>
    <w:rsid w:val="00215A2C"/>
    <w:rsid w:val="00215EF0"/>
    <w:rsid w:val="00217E97"/>
    <w:rsid w:val="00222376"/>
    <w:rsid w:val="002229EC"/>
    <w:rsid w:val="00222C13"/>
    <w:rsid w:val="00223150"/>
    <w:rsid w:val="00224036"/>
    <w:rsid w:val="00224C6D"/>
    <w:rsid w:val="00224E7F"/>
    <w:rsid w:val="002253A9"/>
    <w:rsid w:val="00225CF6"/>
    <w:rsid w:val="00225EA7"/>
    <w:rsid w:val="00226D44"/>
    <w:rsid w:val="00227FE5"/>
    <w:rsid w:val="002309B5"/>
    <w:rsid w:val="00230B99"/>
    <w:rsid w:val="00232B80"/>
    <w:rsid w:val="00233576"/>
    <w:rsid w:val="00233AF8"/>
    <w:rsid w:val="00234D0B"/>
    <w:rsid w:val="00236561"/>
    <w:rsid w:val="00236E9C"/>
    <w:rsid w:val="002373A4"/>
    <w:rsid w:val="00237AAE"/>
    <w:rsid w:val="00240928"/>
    <w:rsid w:val="002409C8"/>
    <w:rsid w:val="00241D51"/>
    <w:rsid w:val="0024270D"/>
    <w:rsid w:val="00243313"/>
    <w:rsid w:val="00244DDB"/>
    <w:rsid w:val="002456DE"/>
    <w:rsid w:val="00245DA7"/>
    <w:rsid w:val="00246995"/>
    <w:rsid w:val="00246CD5"/>
    <w:rsid w:val="00247677"/>
    <w:rsid w:val="002478F7"/>
    <w:rsid w:val="0025043D"/>
    <w:rsid w:val="0025085A"/>
    <w:rsid w:val="0025099B"/>
    <w:rsid w:val="00250A9C"/>
    <w:rsid w:val="00250B18"/>
    <w:rsid w:val="00251057"/>
    <w:rsid w:val="002515C4"/>
    <w:rsid w:val="00251B6E"/>
    <w:rsid w:val="00252269"/>
    <w:rsid w:val="0025252C"/>
    <w:rsid w:val="00252582"/>
    <w:rsid w:val="002529CC"/>
    <w:rsid w:val="002535BB"/>
    <w:rsid w:val="00254F90"/>
    <w:rsid w:val="00255BF9"/>
    <w:rsid w:val="00255DCD"/>
    <w:rsid w:val="00255E92"/>
    <w:rsid w:val="002562EB"/>
    <w:rsid w:val="00256B7F"/>
    <w:rsid w:val="00256CB0"/>
    <w:rsid w:val="002571AE"/>
    <w:rsid w:val="0026043D"/>
    <w:rsid w:val="00260771"/>
    <w:rsid w:val="002608C2"/>
    <w:rsid w:val="00260ABE"/>
    <w:rsid w:val="00260D8A"/>
    <w:rsid w:val="00261B70"/>
    <w:rsid w:val="002627BC"/>
    <w:rsid w:val="00262BA2"/>
    <w:rsid w:val="00263BE8"/>
    <w:rsid w:val="00264BB9"/>
    <w:rsid w:val="002659FD"/>
    <w:rsid w:val="00265B5A"/>
    <w:rsid w:val="00265CE5"/>
    <w:rsid w:val="00266368"/>
    <w:rsid w:val="00267B48"/>
    <w:rsid w:val="00267F4D"/>
    <w:rsid w:val="002700F4"/>
    <w:rsid w:val="002705BC"/>
    <w:rsid w:val="00270FAF"/>
    <w:rsid w:val="00271FC7"/>
    <w:rsid w:val="0027218E"/>
    <w:rsid w:val="002738EE"/>
    <w:rsid w:val="002767D2"/>
    <w:rsid w:val="00276C91"/>
    <w:rsid w:val="002770F5"/>
    <w:rsid w:val="002774DA"/>
    <w:rsid w:val="00280E59"/>
    <w:rsid w:val="002828E1"/>
    <w:rsid w:val="00283DCD"/>
    <w:rsid w:val="002841EF"/>
    <w:rsid w:val="00284973"/>
    <w:rsid w:val="00285034"/>
    <w:rsid w:val="00285989"/>
    <w:rsid w:val="00285AE7"/>
    <w:rsid w:val="00285D96"/>
    <w:rsid w:val="0028600B"/>
    <w:rsid w:val="002875D5"/>
    <w:rsid w:val="002901CA"/>
    <w:rsid w:val="00290D98"/>
    <w:rsid w:val="002911F4"/>
    <w:rsid w:val="00291578"/>
    <w:rsid w:val="00291EB3"/>
    <w:rsid w:val="00292BD7"/>
    <w:rsid w:val="00293ABF"/>
    <w:rsid w:val="00294712"/>
    <w:rsid w:val="00294B57"/>
    <w:rsid w:val="002951E9"/>
    <w:rsid w:val="0029672D"/>
    <w:rsid w:val="00296E66"/>
    <w:rsid w:val="00297230"/>
    <w:rsid w:val="00297ADA"/>
    <w:rsid w:val="002A00FB"/>
    <w:rsid w:val="002A02A0"/>
    <w:rsid w:val="002A0A28"/>
    <w:rsid w:val="002A0B85"/>
    <w:rsid w:val="002A11B8"/>
    <w:rsid w:val="002A18CC"/>
    <w:rsid w:val="002A34A1"/>
    <w:rsid w:val="002A3E1D"/>
    <w:rsid w:val="002A5491"/>
    <w:rsid w:val="002A56ED"/>
    <w:rsid w:val="002A58C0"/>
    <w:rsid w:val="002A5B93"/>
    <w:rsid w:val="002A5C4A"/>
    <w:rsid w:val="002A5E88"/>
    <w:rsid w:val="002A7812"/>
    <w:rsid w:val="002A7DD0"/>
    <w:rsid w:val="002A7F39"/>
    <w:rsid w:val="002B00D7"/>
    <w:rsid w:val="002B04C0"/>
    <w:rsid w:val="002B0693"/>
    <w:rsid w:val="002B133F"/>
    <w:rsid w:val="002B1D62"/>
    <w:rsid w:val="002B20BC"/>
    <w:rsid w:val="002B2515"/>
    <w:rsid w:val="002B255E"/>
    <w:rsid w:val="002B2758"/>
    <w:rsid w:val="002B39F9"/>
    <w:rsid w:val="002B480B"/>
    <w:rsid w:val="002B5081"/>
    <w:rsid w:val="002B6E83"/>
    <w:rsid w:val="002B7456"/>
    <w:rsid w:val="002B7AD1"/>
    <w:rsid w:val="002B7B28"/>
    <w:rsid w:val="002B7C15"/>
    <w:rsid w:val="002C05F8"/>
    <w:rsid w:val="002C097A"/>
    <w:rsid w:val="002C09D9"/>
    <w:rsid w:val="002C0D23"/>
    <w:rsid w:val="002C19DE"/>
    <w:rsid w:val="002C3C9F"/>
    <w:rsid w:val="002C467A"/>
    <w:rsid w:val="002C53E2"/>
    <w:rsid w:val="002C5DD4"/>
    <w:rsid w:val="002C6162"/>
    <w:rsid w:val="002C6B01"/>
    <w:rsid w:val="002C6B04"/>
    <w:rsid w:val="002C6DC9"/>
    <w:rsid w:val="002C7C7B"/>
    <w:rsid w:val="002D004B"/>
    <w:rsid w:val="002D05CE"/>
    <w:rsid w:val="002D0913"/>
    <w:rsid w:val="002D11D5"/>
    <w:rsid w:val="002D1F88"/>
    <w:rsid w:val="002D2B56"/>
    <w:rsid w:val="002D3849"/>
    <w:rsid w:val="002D4075"/>
    <w:rsid w:val="002D4A7B"/>
    <w:rsid w:val="002D50B2"/>
    <w:rsid w:val="002D5891"/>
    <w:rsid w:val="002D5DE8"/>
    <w:rsid w:val="002D5E30"/>
    <w:rsid w:val="002D639F"/>
    <w:rsid w:val="002D6409"/>
    <w:rsid w:val="002D6C2F"/>
    <w:rsid w:val="002D6F3A"/>
    <w:rsid w:val="002D6FAE"/>
    <w:rsid w:val="002D74DE"/>
    <w:rsid w:val="002D752E"/>
    <w:rsid w:val="002D75A1"/>
    <w:rsid w:val="002D7B4D"/>
    <w:rsid w:val="002E0428"/>
    <w:rsid w:val="002E0E5A"/>
    <w:rsid w:val="002E1549"/>
    <w:rsid w:val="002E202A"/>
    <w:rsid w:val="002E33B3"/>
    <w:rsid w:val="002E3589"/>
    <w:rsid w:val="002E57A5"/>
    <w:rsid w:val="002E5962"/>
    <w:rsid w:val="002E7006"/>
    <w:rsid w:val="002E78E8"/>
    <w:rsid w:val="002F0246"/>
    <w:rsid w:val="002F3670"/>
    <w:rsid w:val="002F4105"/>
    <w:rsid w:val="002F47E5"/>
    <w:rsid w:val="002F5CF4"/>
    <w:rsid w:val="002F5FCF"/>
    <w:rsid w:val="002F608F"/>
    <w:rsid w:val="002F6DA9"/>
    <w:rsid w:val="002F6E65"/>
    <w:rsid w:val="002F7211"/>
    <w:rsid w:val="002F729F"/>
    <w:rsid w:val="002F7A2C"/>
    <w:rsid w:val="002F7FB3"/>
    <w:rsid w:val="00300707"/>
    <w:rsid w:val="00300C73"/>
    <w:rsid w:val="00301670"/>
    <w:rsid w:val="00301D7C"/>
    <w:rsid w:val="00302583"/>
    <w:rsid w:val="00302800"/>
    <w:rsid w:val="00302F79"/>
    <w:rsid w:val="00303E36"/>
    <w:rsid w:val="003040CD"/>
    <w:rsid w:val="00304527"/>
    <w:rsid w:val="00304669"/>
    <w:rsid w:val="00304798"/>
    <w:rsid w:val="00304C93"/>
    <w:rsid w:val="003050BC"/>
    <w:rsid w:val="003052EA"/>
    <w:rsid w:val="00307C52"/>
    <w:rsid w:val="003134F4"/>
    <w:rsid w:val="0031545B"/>
    <w:rsid w:val="00315DB1"/>
    <w:rsid w:val="00315F9B"/>
    <w:rsid w:val="003170B8"/>
    <w:rsid w:val="00320320"/>
    <w:rsid w:val="0032215E"/>
    <w:rsid w:val="003230BE"/>
    <w:rsid w:val="0032442B"/>
    <w:rsid w:val="00326452"/>
    <w:rsid w:val="00326661"/>
    <w:rsid w:val="00327020"/>
    <w:rsid w:val="00327E09"/>
    <w:rsid w:val="00330D05"/>
    <w:rsid w:val="00330DD5"/>
    <w:rsid w:val="00332D87"/>
    <w:rsid w:val="00334F28"/>
    <w:rsid w:val="00334F6D"/>
    <w:rsid w:val="00336FA0"/>
    <w:rsid w:val="003401E2"/>
    <w:rsid w:val="003402F3"/>
    <w:rsid w:val="003405B8"/>
    <w:rsid w:val="00340AAC"/>
    <w:rsid w:val="00340E2A"/>
    <w:rsid w:val="0034131C"/>
    <w:rsid w:val="00341D65"/>
    <w:rsid w:val="00342D69"/>
    <w:rsid w:val="00342DE8"/>
    <w:rsid w:val="00343097"/>
    <w:rsid w:val="0034340E"/>
    <w:rsid w:val="003436FC"/>
    <w:rsid w:val="003439F3"/>
    <w:rsid w:val="00343A05"/>
    <w:rsid w:val="00344D21"/>
    <w:rsid w:val="0034617A"/>
    <w:rsid w:val="00346C7E"/>
    <w:rsid w:val="003500A4"/>
    <w:rsid w:val="00350B7C"/>
    <w:rsid w:val="00351E83"/>
    <w:rsid w:val="00352326"/>
    <w:rsid w:val="003550A0"/>
    <w:rsid w:val="00355F38"/>
    <w:rsid w:val="00356853"/>
    <w:rsid w:val="00356C94"/>
    <w:rsid w:val="0035720C"/>
    <w:rsid w:val="00357ECA"/>
    <w:rsid w:val="003600F1"/>
    <w:rsid w:val="00361801"/>
    <w:rsid w:val="00361EFD"/>
    <w:rsid w:val="003622E9"/>
    <w:rsid w:val="00362DF3"/>
    <w:rsid w:val="0036337E"/>
    <w:rsid w:val="00363D3F"/>
    <w:rsid w:val="00365677"/>
    <w:rsid w:val="0036630C"/>
    <w:rsid w:val="003669F8"/>
    <w:rsid w:val="00366C7A"/>
    <w:rsid w:val="00367BE1"/>
    <w:rsid w:val="00370475"/>
    <w:rsid w:val="0037068D"/>
    <w:rsid w:val="003706F5"/>
    <w:rsid w:val="00372563"/>
    <w:rsid w:val="003725EB"/>
    <w:rsid w:val="00372935"/>
    <w:rsid w:val="00372F8F"/>
    <w:rsid w:val="00374720"/>
    <w:rsid w:val="00375656"/>
    <w:rsid w:val="00375945"/>
    <w:rsid w:val="00376132"/>
    <w:rsid w:val="003765E6"/>
    <w:rsid w:val="00376747"/>
    <w:rsid w:val="00376F49"/>
    <w:rsid w:val="00381865"/>
    <w:rsid w:val="00382BF9"/>
    <w:rsid w:val="003837E5"/>
    <w:rsid w:val="00383F90"/>
    <w:rsid w:val="00386D16"/>
    <w:rsid w:val="00387702"/>
    <w:rsid w:val="00390589"/>
    <w:rsid w:val="003909FC"/>
    <w:rsid w:val="00390D5F"/>
    <w:rsid w:val="00390DBA"/>
    <w:rsid w:val="00393480"/>
    <w:rsid w:val="0039349C"/>
    <w:rsid w:val="003935B3"/>
    <w:rsid w:val="003936C2"/>
    <w:rsid w:val="003939C3"/>
    <w:rsid w:val="00393B65"/>
    <w:rsid w:val="00393F05"/>
    <w:rsid w:val="003941A4"/>
    <w:rsid w:val="003950C4"/>
    <w:rsid w:val="00395545"/>
    <w:rsid w:val="00395AD1"/>
    <w:rsid w:val="003960EF"/>
    <w:rsid w:val="00397C68"/>
    <w:rsid w:val="00397E80"/>
    <w:rsid w:val="003A026C"/>
    <w:rsid w:val="003A092E"/>
    <w:rsid w:val="003A0B36"/>
    <w:rsid w:val="003A13E8"/>
    <w:rsid w:val="003A2577"/>
    <w:rsid w:val="003A299E"/>
    <w:rsid w:val="003A2E2F"/>
    <w:rsid w:val="003A3011"/>
    <w:rsid w:val="003A3048"/>
    <w:rsid w:val="003A332E"/>
    <w:rsid w:val="003A3CD0"/>
    <w:rsid w:val="003A40BB"/>
    <w:rsid w:val="003A4B40"/>
    <w:rsid w:val="003A4B7B"/>
    <w:rsid w:val="003A5815"/>
    <w:rsid w:val="003A621D"/>
    <w:rsid w:val="003A7E5A"/>
    <w:rsid w:val="003A7F32"/>
    <w:rsid w:val="003B075E"/>
    <w:rsid w:val="003B1B91"/>
    <w:rsid w:val="003B1C9F"/>
    <w:rsid w:val="003B1DEC"/>
    <w:rsid w:val="003B2155"/>
    <w:rsid w:val="003B2335"/>
    <w:rsid w:val="003B39C8"/>
    <w:rsid w:val="003B3A09"/>
    <w:rsid w:val="003B6123"/>
    <w:rsid w:val="003B61D2"/>
    <w:rsid w:val="003B6CA0"/>
    <w:rsid w:val="003B6CF0"/>
    <w:rsid w:val="003B76E2"/>
    <w:rsid w:val="003B7AD1"/>
    <w:rsid w:val="003B7D92"/>
    <w:rsid w:val="003B7E36"/>
    <w:rsid w:val="003B7E61"/>
    <w:rsid w:val="003C1333"/>
    <w:rsid w:val="003C2857"/>
    <w:rsid w:val="003C2941"/>
    <w:rsid w:val="003C363E"/>
    <w:rsid w:val="003C3F01"/>
    <w:rsid w:val="003C49E6"/>
    <w:rsid w:val="003C4B0C"/>
    <w:rsid w:val="003C5565"/>
    <w:rsid w:val="003C5EBD"/>
    <w:rsid w:val="003C6057"/>
    <w:rsid w:val="003C76A9"/>
    <w:rsid w:val="003C7E2B"/>
    <w:rsid w:val="003C7E9D"/>
    <w:rsid w:val="003D0361"/>
    <w:rsid w:val="003D182B"/>
    <w:rsid w:val="003D3A9B"/>
    <w:rsid w:val="003D414B"/>
    <w:rsid w:val="003D4DE0"/>
    <w:rsid w:val="003D63CD"/>
    <w:rsid w:val="003D645D"/>
    <w:rsid w:val="003D731C"/>
    <w:rsid w:val="003D7732"/>
    <w:rsid w:val="003E05F3"/>
    <w:rsid w:val="003E0F46"/>
    <w:rsid w:val="003E1AEC"/>
    <w:rsid w:val="003E2C41"/>
    <w:rsid w:val="003E33D6"/>
    <w:rsid w:val="003E402B"/>
    <w:rsid w:val="003E405E"/>
    <w:rsid w:val="003E470F"/>
    <w:rsid w:val="003E5483"/>
    <w:rsid w:val="003E55D5"/>
    <w:rsid w:val="003E6A8D"/>
    <w:rsid w:val="003E7118"/>
    <w:rsid w:val="003E7165"/>
    <w:rsid w:val="003E742B"/>
    <w:rsid w:val="003F06D8"/>
    <w:rsid w:val="003F337E"/>
    <w:rsid w:val="003F35A1"/>
    <w:rsid w:val="003F437F"/>
    <w:rsid w:val="003F5524"/>
    <w:rsid w:val="003F55AF"/>
    <w:rsid w:val="003F5C63"/>
    <w:rsid w:val="003F6123"/>
    <w:rsid w:val="003F667C"/>
    <w:rsid w:val="003F67A2"/>
    <w:rsid w:val="003F6CC4"/>
    <w:rsid w:val="003F7ACA"/>
    <w:rsid w:val="00401291"/>
    <w:rsid w:val="004015E2"/>
    <w:rsid w:val="00402FC4"/>
    <w:rsid w:val="004040D0"/>
    <w:rsid w:val="00404309"/>
    <w:rsid w:val="00404446"/>
    <w:rsid w:val="004046C3"/>
    <w:rsid w:val="00404EAC"/>
    <w:rsid w:val="00405262"/>
    <w:rsid w:val="00405589"/>
    <w:rsid w:val="00405B51"/>
    <w:rsid w:val="004063FB"/>
    <w:rsid w:val="004075BF"/>
    <w:rsid w:val="00407EB2"/>
    <w:rsid w:val="004105BD"/>
    <w:rsid w:val="0041153D"/>
    <w:rsid w:val="004118F9"/>
    <w:rsid w:val="00413944"/>
    <w:rsid w:val="00413CD2"/>
    <w:rsid w:val="00413D3C"/>
    <w:rsid w:val="00414143"/>
    <w:rsid w:val="00414E96"/>
    <w:rsid w:val="00416513"/>
    <w:rsid w:val="0041685B"/>
    <w:rsid w:val="004169DF"/>
    <w:rsid w:val="00416B37"/>
    <w:rsid w:val="00416BD3"/>
    <w:rsid w:val="00416E14"/>
    <w:rsid w:val="00417796"/>
    <w:rsid w:val="00420676"/>
    <w:rsid w:val="004218E7"/>
    <w:rsid w:val="0042198A"/>
    <w:rsid w:val="004224A6"/>
    <w:rsid w:val="00423DB3"/>
    <w:rsid w:val="0042491D"/>
    <w:rsid w:val="00425533"/>
    <w:rsid w:val="004258FC"/>
    <w:rsid w:val="00425CC8"/>
    <w:rsid w:val="004262EA"/>
    <w:rsid w:val="004263B0"/>
    <w:rsid w:val="004269EB"/>
    <w:rsid w:val="00426AAA"/>
    <w:rsid w:val="00427756"/>
    <w:rsid w:val="00430853"/>
    <w:rsid w:val="0043092B"/>
    <w:rsid w:val="00431214"/>
    <w:rsid w:val="00431498"/>
    <w:rsid w:val="00431793"/>
    <w:rsid w:val="00433869"/>
    <w:rsid w:val="00433C19"/>
    <w:rsid w:val="0043568C"/>
    <w:rsid w:val="00435B2B"/>
    <w:rsid w:val="0043646B"/>
    <w:rsid w:val="004366BF"/>
    <w:rsid w:val="00437B79"/>
    <w:rsid w:val="004403CE"/>
    <w:rsid w:val="00440A99"/>
    <w:rsid w:val="0044137E"/>
    <w:rsid w:val="00441F86"/>
    <w:rsid w:val="0044285F"/>
    <w:rsid w:val="0044393E"/>
    <w:rsid w:val="00443FA3"/>
    <w:rsid w:val="00445061"/>
    <w:rsid w:val="00445556"/>
    <w:rsid w:val="004478CA"/>
    <w:rsid w:val="00447E35"/>
    <w:rsid w:val="00450C56"/>
    <w:rsid w:val="0045121B"/>
    <w:rsid w:val="00451B1C"/>
    <w:rsid w:val="00451D19"/>
    <w:rsid w:val="00452A85"/>
    <w:rsid w:val="004534AC"/>
    <w:rsid w:val="00453529"/>
    <w:rsid w:val="00453C34"/>
    <w:rsid w:val="004540EC"/>
    <w:rsid w:val="00454280"/>
    <w:rsid w:val="004554AF"/>
    <w:rsid w:val="0045625E"/>
    <w:rsid w:val="00456DAD"/>
    <w:rsid w:val="00457233"/>
    <w:rsid w:val="00457838"/>
    <w:rsid w:val="00457C0E"/>
    <w:rsid w:val="00457EBA"/>
    <w:rsid w:val="00460314"/>
    <w:rsid w:val="00460438"/>
    <w:rsid w:val="00460A76"/>
    <w:rsid w:val="00460D45"/>
    <w:rsid w:val="0046152D"/>
    <w:rsid w:val="0046180E"/>
    <w:rsid w:val="00462171"/>
    <w:rsid w:val="0046235B"/>
    <w:rsid w:val="00462758"/>
    <w:rsid w:val="00462A18"/>
    <w:rsid w:val="00463CF3"/>
    <w:rsid w:val="00465980"/>
    <w:rsid w:val="00465BE5"/>
    <w:rsid w:val="0046612B"/>
    <w:rsid w:val="00466A2E"/>
    <w:rsid w:val="00466A7B"/>
    <w:rsid w:val="00466AC1"/>
    <w:rsid w:val="004700DA"/>
    <w:rsid w:val="0047047F"/>
    <w:rsid w:val="00471A2F"/>
    <w:rsid w:val="00471A72"/>
    <w:rsid w:val="00472103"/>
    <w:rsid w:val="00472462"/>
    <w:rsid w:val="004725FA"/>
    <w:rsid w:val="0047298D"/>
    <w:rsid w:val="00473864"/>
    <w:rsid w:val="0047465D"/>
    <w:rsid w:val="004747AF"/>
    <w:rsid w:val="00475227"/>
    <w:rsid w:val="00475B6E"/>
    <w:rsid w:val="00477ECB"/>
    <w:rsid w:val="00480444"/>
    <w:rsid w:val="004815B3"/>
    <w:rsid w:val="004815CC"/>
    <w:rsid w:val="004828D3"/>
    <w:rsid w:val="00482FF7"/>
    <w:rsid w:val="004833F7"/>
    <w:rsid w:val="00483DFB"/>
    <w:rsid w:val="0048698A"/>
    <w:rsid w:val="00486D08"/>
    <w:rsid w:val="00487198"/>
    <w:rsid w:val="00487526"/>
    <w:rsid w:val="0049076B"/>
    <w:rsid w:val="00490CB4"/>
    <w:rsid w:val="0049112F"/>
    <w:rsid w:val="004935ED"/>
    <w:rsid w:val="004937DF"/>
    <w:rsid w:val="00493879"/>
    <w:rsid w:val="00493CDB"/>
    <w:rsid w:val="00494979"/>
    <w:rsid w:val="00495958"/>
    <w:rsid w:val="00495AA8"/>
    <w:rsid w:val="0049601B"/>
    <w:rsid w:val="00496CD9"/>
    <w:rsid w:val="00496E4C"/>
    <w:rsid w:val="004970E2"/>
    <w:rsid w:val="00497C16"/>
    <w:rsid w:val="004A1164"/>
    <w:rsid w:val="004A119C"/>
    <w:rsid w:val="004A133A"/>
    <w:rsid w:val="004A24FF"/>
    <w:rsid w:val="004A2FE1"/>
    <w:rsid w:val="004A3468"/>
    <w:rsid w:val="004A3EA5"/>
    <w:rsid w:val="004B0558"/>
    <w:rsid w:val="004B1CAB"/>
    <w:rsid w:val="004B219D"/>
    <w:rsid w:val="004B39F3"/>
    <w:rsid w:val="004B43F4"/>
    <w:rsid w:val="004B5597"/>
    <w:rsid w:val="004B5685"/>
    <w:rsid w:val="004B5D2E"/>
    <w:rsid w:val="004B5ECF"/>
    <w:rsid w:val="004B6151"/>
    <w:rsid w:val="004B7A63"/>
    <w:rsid w:val="004C0026"/>
    <w:rsid w:val="004C018C"/>
    <w:rsid w:val="004C03F0"/>
    <w:rsid w:val="004C0A16"/>
    <w:rsid w:val="004C26D7"/>
    <w:rsid w:val="004C2C9C"/>
    <w:rsid w:val="004C32C2"/>
    <w:rsid w:val="004C3620"/>
    <w:rsid w:val="004C3793"/>
    <w:rsid w:val="004C3ACF"/>
    <w:rsid w:val="004C3F3C"/>
    <w:rsid w:val="004C41F1"/>
    <w:rsid w:val="004C444E"/>
    <w:rsid w:val="004C4535"/>
    <w:rsid w:val="004C46FF"/>
    <w:rsid w:val="004C4F20"/>
    <w:rsid w:val="004C54B8"/>
    <w:rsid w:val="004C599B"/>
    <w:rsid w:val="004C665C"/>
    <w:rsid w:val="004C749A"/>
    <w:rsid w:val="004C778B"/>
    <w:rsid w:val="004C77A1"/>
    <w:rsid w:val="004D04EA"/>
    <w:rsid w:val="004D0E25"/>
    <w:rsid w:val="004D1006"/>
    <w:rsid w:val="004D101C"/>
    <w:rsid w:val="004D265B"/>
    <w:rsid w:val="004D2CE2"/>
    <w:rsid w:val="004D419C"/>
    <w:rsid w:val="004D6219"/>
    <w:rsid w:val="004D7DB2"/>
    <w:rsid w:val="004D7F94"/>
    <w:rsid w:val="004E0DA5"/>
    <w:rsid w:val="004E25FD"/>
    <w:rsid w:val="004E2AD6"/>
    <w:rsid w:val="004E3715"/>
    <w:rsid w:val="004E3F5A"/>
    <w:rsid w:val="004E4CCD"/>
    <w:rsid w:val="004E520F"/>
    <w:rsid w:val="004E6140"/>
    <w:rsid w:val="004E6A63"/>
    <w:rsid w:val="004E7AF1"/>
    <w:rsid w:val="004E7B1A"/>
    <w:rsid w:val="004F0246"/>
    <w:rsid w:val="004F0510"/>
    <w:rsid w:val="004F08C2"/>
    <w:rsid w:val="004F113F"/>
    <w:rsid w:val="004F1673"/>
    <w:rsid w:val="004F1E2E"/>
    <w:rsid w:val="004F33A3"/>
    <w:rsid w:val="004F3605"/>
    <w:rsid w:val="004F3EAE"/>
    <w:rsid w:val="004F44A2"/>
    <w:rsid w:val="004F4A69"/>
    <w:rsid w:val="004F4DF9"/>
    <w:rsid w:val="004F5399"/>
    <w:rsid w:val="004F69C7"/>
    <w:rsid w:val="004F72AF"/>
    <w:rsid w:val="004F7FC9"/>
    <w:rsid w:val="00500AA6"/>
    <w:rsid w:val="0050121D"/>
    <w:rsid w:val="00502AB1"/>
    <w:rsid w:val="00502C07"/>
    <w:rsid w:val="00503322"/>
    <w:rsid w:val="00503C47"/>
    <w:rsid w:val="00504899"/>
    <w:rsid w:val="00504FD7"/>
    <w:rsid w:val="0050546A"/>
    <w:rsid w:val="00505C2D"/>
    <w:rsid w:val="005064F6"/>
    <w:rsid w:val="00506A49"/>
    <w:rsid w:val="00507289"/>
    <w:rsid w:val="0051048B"/>
    <w:rsid w:val="00510777"/>
    <w:rsid w:val="00510991"/>
    <w:rsid w:val="00511399"/>
    <w:rsid w:val="00511AD4"/>
    <w:rsid w:val="00511F45"/>
    <w:rsid w:val="00512290"/>
    <w:rsid w:val="005125CD"/>
    <w:rsid w:val="00512896"/>
    <w:rsid w:val="00512B1C"/>
    <w:rsid w:val="005134B3"/>
    <w:rsid w:val="0051573D"/>
    <w:rsid w:val="00516E85"/>
    <w:rsid w:val="00516F63"/>
    <w:rsid w:val="00517BA7"/>
    <w:rsid w:val="00517C21"/>
    <w:rsid w:val="005208E2"/>
    <w:rsid w:val="00521062"/>
    <w:rsid w:val="0052138E"/>
    <w:rsid w:val="0052247A"/>
    <w:rsid w:val="00522FF9"/>
    <w:rsid w:val="00523056"/>
    <w:rsid w:val="00523DD7"/>
    <w:rsid w:val="005244BB"/>
    <w:rsid w:val="00524E57"/>
    <w:rsid w:val="005254C1"/>
    <w:rsid w:val="005255DA"/>
    <w:rsid w:val="00526609"/>
    <w:rsid w:val="00526AC0"/>
    <w:rsid w:val="00527EE2"/>
    <w:rsid w:val="005304A9"/>
    <w:rsid w:val="00530E7D"/>
    <w:rsid w:val="00531081"/>
    <w:rsid w:val="0053232C"/>
    <w:rsid w:val="00533AC0"/>
    <w:rsid w:val="0053676F"/>
    <w:rsid w:val="00537B47"/>
    <w:rsid w:val="00541950"/>
    <w:rsid w:val="00542D40"/>
    <w:rsid w:val="00543179"/>
    <w:rsid w:val="00543800"/>
    <w:rsid w:val="0054498C"/>
    <w:rsid w:val="00545167"/>
    <w:rsid w:val="00546196"/>
    <w:rsid w:val="00547EA4"/>
    <w:rsid w:val="00550200"/>
    <w:rsid w:val="0055078E"/>
    <w:rsid w:val="0055079D"/>
    <w:rsid w:val="00550D0B"/>
    <w:rsid w:val="00550D26"/>
    <w:rsid w:val="00550F70"/>
    <w:rsid w:val="00552615"/>
    <w:rsid w:val="005528A4"/>
    <w:rsid w:val="00553E93"/>
    <w:rsid w:val="005541D0"/>
    <w:rsid w:val="005543FD"/>
    <w:rsid w:val="00554B50"/>
    <w:rsid w:val="005556EF"/>
    <w:rsid w:val="00555BF5"/>
    <w:rsid w:val="00556059"/>
    <w:rsid w:val="0055673B"/>
    <w:rsid w:val="0055687B"/>
    <w:rsid w:val="00556880"/>
    <w:rsid w:val="005576FB"/>
    <w:rsid w:val="00557774"/>
    <w:rsid w:val="00560330"/>
    <w:rsid w:val="00560759"/>
    <w:rsid w:val="00560A62"/>
    <w:rsid w:val="00560E57"/>
    <w:rsid w:val="005613A8"/>
    <w:rsid w:val="00562BAA"/>
    <w:rsid w:val="00562EF5"/>
    <w:rsid w:val="005642F8"/>
    <w:rsid w:val="00567A8F"/>
    <w:rsid w:val="00567B52"/>
    <w:rsid w:val="0057009C"/>
    <w:rsid w:val="00571D27"/>
    <w:rsid w:val="00573981"/>
    <w:rsid w:val="005741FE"/>
    <w:rsid w:val="00574EC6"/>
    <w:rsid w:val="00576033"/>
    <w:rsid w:val="005764A4"/>
    <w:rsid w:val="005766B0"/>
    <w:rsid w:val="00577962"/>
    <w:rsid w:val="00577C16"/>
    <w:rsid w:val="005800F4"/>
    <w:rsid w:val="0058080D"/>
    <w:rsid w:val="00580AAA"/>
    <w:rsid w:val="00580CCB"/>
    <w:rsid w:val="00580D52"/>
    <w:rsid w:val="00583ABA"/>
    <w:rsid w:val="00584672"/>
    <w:rsid w:val="00584AE6"/>
    <w:rsid w:val="00585495"/>
    <w:rsid w:val="00585594"/>
    <w:rsid w:val="005870DC"/>
    <w:rsid w:val="00590078"/>
    <w:rsid w:val="0059027D"/>
    <w:rsid w:val="005911EF"/>
    <w:rsid w:val="005911FD"/>
    <w:rsid w:val="005914BB"/>
    <w:rsid w:val="005944B1"/>
    <w:rsid w:val="0059484E"/>
    <w:rsid w:val="00594AD0"/>
    <w:rsid w:val="00594CD0"/>
    <w:rsid w:val="00594FEA"/>
    <w:rsid w:val="005956FE"/>
    <w:rsid w:val="00596A9E"/>
    <w:rsid w:val="00596AE6"/>
    <w:rsid w:val="00596E4F"/>
    <w:rsid w:val="005977D0"/>
    <w:rsid w:val="0059787A"/>
    <w:rsid w:val="005A0614"/>
    <w:rsid w:val="005A0A9E"/>
    <w:rsid w:val="005A0F9C"/>
    <w:rsid w:val="005A1703"/>
    <w:rsid w:val="005A25A5"/>
    <w:rsid w:val="005A2633"/>
    <w:rsid w:val="005A285B"/>
    <w:rsid w:val="005A29B0"/>
    <w:rsid w:val="005A2DBF"/>
    <w:rsid w:val="005A3072"/>
    <w:rsid w:val="005A5341"/>
    <w:rsid w:val="005A6791"/>
    <w:rsid w:val="005A69B4"/>
    <w:rsid w:val="005A6CCF"/>
    <w:rsid w:val="005A7CAF"/>
    <w:rsid w:val="005B0CB6"/>
    <w:rsid w:val="005B18BE"/>
    <w:rsid w:val="005B18D5"/>
    <w:rsid w:val="005B1B90"/>
    <w:rsid w:val="005B27F5"/>
    <w:rsid w:val="005B2C44"/>
    <w:rsid w:val="005B5593"/>
    <w:rsid w:val="005B605F"/>
    <w:rsid w:val="005B626A"/>
    <w:rsid w:val="005B68D0"/>
    <w:rsid w:val="005B6C29"/>
    <w:rsid w:val="005C0896"/>
    <w:rsid w:val="005C089B"/>
    <w:rsid w:val="005C0AF1"/>
    <w:rsid w:val="005C0C41"/>
    <w:rsid w:val="005C0E43"/>
    <w:rsid w:val="005C0F8A"/>
    <w:rsid w:val="005C2014"/>
    <w:rsid w:val="005C2829"/>
    <w:rsid w:val="005C2F09"/>
    <w:rsid w:val="005C393C"/>
    <w:rsid w:val="005C42C8"/>
    <w:rsid w:val="005C59C8"/>
    <w:rsid w:val="005C6A62"/>
    <w:rsid w:val="005C6FA2"/>
    <w:rsid w:val="005C714C"/>
    <w:rsid w:val="005C7B92"/>
    <w:rsid w:val="005D10B2"/>
    <w:rsid w:val="005D1110"/>
    <w:rsid w:val="005D2BDA"/>
    <w:rsid w:val="005D2EC9"/>
    <w:rsid w:val="005D361B"/>
    <w:rsid w:val="005D4968"/>
    <w:rsid w:val="005D5359"/>
    <w:rsid w:val="005D60A6"/>
    <w:rsid w:val="005D68D1"/>
    <w:rsid w:val="005D6BAC"/>
    <w:rsid w:val="005D7908"/>
    <w:rsid w:val="005D79FB"/>
    <w:rsid w:val="005D7E7F"/>
    <w:rsid w:val="005E0F52"/>
    <w:rsid w:val="005E1345"/>
    <w:rsid w:val="005E1C43"/>
    <w:rsid w:val="005E1CB4"/>
    <w:rsid w:val="005E1D2E"/>
    <w:rsid w:val="005E311A"/>
    <w:rsid w:val="005E3173"/>
    <w:rsid w:val="005E3ACA"/>
    <w:rsid w:val="005E3FFC"/>
    <w:rsid w:val="005E47A8"/>
    <w:rsid w:val="005E4B39"/>
    <w:rsid w:val="005E55F0"/>
    <w:rsid w:val="005E5684"/>
    <w:rsid w:val="005E57E7"/>
    <w:rsid w:val="005E5CB9"/>
    <w:rsid w:val="005E60CC"/>
    <w:rsid w:val="005E646D"/>
    <w:rsid w:val="005E7167"/>
    <w:rsid w:val="005F0499"/>
    <w:rsid w:val="005F0BAD"/>
    <w:rsid w:val="005F17FB"/>
    <w:rsid w:val="005F2975"/>
    <w:rsid w:val="005F3A94"/>
    <w:rsid w:val="005F4312"/>
    <w:rsid w:val="005F6AB1"/>
    <w:rsid w:val="005F7B52"/>
    <w:rsid w:val="0060064C"/>
    <w:rsid w:val="006007DE"/>
    <w:rsid w:val="00600F1E"/>
    <w:rsid w:val="00601236"/>
    <w:rsid w:val="00603613"/>
    <w:rsid w:val="00603899"/>
    <w:rsid w:val="006039F5"/>
    <w:rsid w:val="00603C33"/>
    <w:rsid w:val="006043B3"/>
    <w:rsid w:val="00606AF6"/>
    <w:rsid w:val="00607C6E"/>
    <w:rsid w:val="00610F15"/>
    <w:rsid w:val="0061111F"/>
    <w:rsid w:val="0061188D"/>
    <w:rsid w:val="00612657"/>
    <w:rsid w:val="00613784"/>
    <w:rsid w:val="006159AA"/>
    <w:rsid w:val="00615EE1"/>
    <w:rsid w:val="006164F7"/>
    <w:rsid w:val="00620197"/>
    <w:rsid w:val="00620362"/>
    <w:rsid w:val="006209FF"/>
    <w:rsid w:val="00621190"/>
    <w:rsid w:val="00622141"/>
    <w:rsid w:val="00623A81"/>
    <w:rsid w:val="00623E04"/>
    <w:rsid w:val="00624000"/>
    <w:rsid w:val="006242C8"/>
    <w:rsid w:val="00624499"/>
    <w:rsid w:val="00625DE8"/>
    <w:rsid w:val="00626263"/>
    <w:rsid w:val="00626744"/>
    <w:rsid w:val="00626E4A"/>
    <w:rsid w:val="0062728E"/>
    <w:rsid w:val="0063028D"/>
    <w:rsid w:val="00630361"/>
    <w:rsid w:val="006305B9"/>
    <w:rsid w:val="0063172F"/>
    <w:rsid w:val="00631F39"/>
    <w:rsid w:val="00632ED0"/>
    <w:rsid w:val="00633BE8"/>
    <w:rsid w:val="006342AB"/>
    <w:rsid w:val="00635F13"/>
    <w:rsid w:val="00636DFB"/>
    <w:rsid w:val="00637062"/>
    <w:rsid w:val="00637560"/>
    <w:rsid w:val="006376DA"/>
    <w:rsid w:val="0064061F"/>
    <w:rsid w:val="00640FBA"/>
    <w:rsid w:val="00640FC6"/>
    <w:rsid w:val="006426AB"/>
    <w:rsid w:val="00642B9D"/>
    <w:rsid w:val="00642C38"/>
    <w:rsid w:val="00642D0D"/>
    <w:rsid w:val="00642DA7"/>
    <w:rsid w:val="00643FED"/>
    <w:rsid w:val="006454D8"/>
    <w:rsid w:val="006464FE"/>
    <w:rsid w:val="00646E30"/>
    <w:rsid w:val="00647A62"/>
    <w:rsid w:val="006512AD"/>
    <w:rsid w:val="0065270B"/>
    <w:rsid w:val="006529D7"/>
    <w:rsid w:val="00652B36"/>
    <w:rsid w:val="00653E3F"/>
    <w:rsid w:val="006558E6"/>
    <w:rsid w:val="00655E1F"/>
    <w:rsid w:val="0065601E"/>
    <w:rsid w:val="0065607A"/>
    <w:rsid w:val="006566CE"/>
    <w:rsid w:val="006567BC"/>
    <w:rsid w:val="006573D9"/>
    <w:rsid w:val="006575E8"/>
    <w:rsid w:val="00657955"/>
    <w:rsid w:val="00657B16"/>
    <w:rsid w:val="00660226"/>
    <w:rsid w:val="00660BCC"/>
    <w:rsid w:val="00660EE5"/>
    <w:rsid w:val="0066117B"/>
    <w:rsid w:val="0066143F"/>
    <w:rsid w:val="00662329"/>
    <w:rsid w:val="006636C2"/>
    <w:rsid w:val="0066405D"/>
    <w:rsid w:val="00664E8D"/>
    <w:rsid w:val="0066643A"/>
    <w:rsid w:val="006668B5"/>
    <w:rsid w:val="006668CC"/>
    <w:rsid w:val="00667DD3"/>
    <w:rsid w:val="00670064"/>
    <w:rsid w:val="0067052A"/>
    <w:rsid w:val="00670950"/>
    <w:rsid w:val="00670962"/>
    <w:rsid w:val="00670F1E"/>
    <w:rsid w:val="00671A20"/>
    <w:rsid w:val="00671A22"/>
    <w:rsid w:val="00671FA2"/>
    <w:rsid w:val="0067268B"/>
    <w:rsid w:val="00672935"/>
    <w:rsid w:val="006731C6"/>
    <w:rsid w:val="00673C4C"/>
    <w:rsid w:val="00673F57"/>
    <w:rsid w:val="00673F7B"/>
    <w:rsid w:val="0067631F"/>
    <w:rsid w:val="0067757F"/>
    <w:rsid w:val="006775AF"/>
    <w:rsid w:val="00677CEC"/>
    <w:rsid w:val="0068042C"/>
    <w:rsid w:val="00681CDA"/>
    <w:rsid w:val="00681FEB"/>
    <w:rsid w:val="00682799"/>
    <w:rsid w:val="00682CFD"/>
    <w:rsid w:val="00683409"/>
    <w:rsid w:val="0068341A"/>
    <w:rsid w:val="00684357"/>
    <w:rsid w:val="00684F95"/>
    <w:rsid w:val="00685088"/>
    <w:rsid w:val="00685298"/>
    <w:rsid w:val="00687665"/>
    <w:rsid w:val="00691DF9"/>
    <w:rsid w:val="00691E29"/>
    <w:rsid w:val="0069240F"/>
    <w:rsid w:val="00692829"/>
    <w:rsid w:val="00692C20"/>
    <w:rsid w:val="00693975"/>
    <w:rsid w:val="006939CA"/>
    <w:rsid w:val="00693BF1"/>
    <w:rsid w:val="00694601"/>
    <w:rsid w:val="00694818"/>
    <w:rsid w:val="00694C14"/>
    <w:rsid w:val="00694E5B"/>
    <w:rsid w:val="00695214"/>
    <w:rsid w:val="0069727B"/>
    <w:rsid w:val="0069753D"/>
    <w:rsid w:val="00697D61"/>
    <w:rsid w:val="00697ECB"/>
    <w:rsid w:val="006A022D"/>
    <w:rsid w:val="006A0861"/>
    <w:rsid w:val="006A0B63"/>
    <w:rsid w:val="006A0D0A"/>
    <w:rsid w:val="006A0E3C"/>
    <w:rsid w:val="006A0EB7"/>
    <w:rsid w:val="006A19A1"/>
    <w:rsid w:val="006A19EC"/>
    <w:rsid w:val="006A2215"/>
    <w:rsid w:val="006A227D"/>
    <w:rsid w:val="006A3182"/>
    <w:rsid w:val="006A3AB2"/>
    <w:rsid w:val="006A47CA"/>
    <w:rsid w:val="006A4FA0"/>
    <w:rsid w:val="006A5804"/>
    <w:rsid w:val="006A61F0"/>
    <w:rsid w:val="006A6A10"/>
    <w:rsid w:val="006A797F"/>
    <w:rsid w:val="006B0279"/>
    <w:rsid w:val="006B0698"/>
    <w:rsid w:val="006B0F0A"/>
    <w:rsid w:val="006B11C9"/>
    <w:rsid w:val="006B13A1"/>
    <w:rsid w:val="006B2159"/>
    <w:rsid w:val="006B2CA4"/>
    <w:rsid w:val="006B2DB8"/>
    <w:rsid w:val="006B4153"/>
    <w:rsid w:val="006B575C"/>
    <w:rsid w:val="006B6141"/>
    <w:rsid w:val="006C0E6D"/>
    <w:rsid w:val="006C307B"/>
    <w:rsid w:val="006C3495"/>
    <w:rsid w:val="006C459F"/>
    <w:rsid w:val="006C5F23"/>
    <w:rsid w:val="006C6C98"/>
    <w:rsid w:val="006C6CC7"/>
    <w:rsid w:val="006C6FE7"/>
    <w:rsid w:val="006C78D1"/>
    <w:rsid w:val="006D0CCB"/>
    <w:rsid w:val="006D1E39"/>
    <w:rsid w:val="006D2F26"/>
    <w:rsid w:val="006D4F25"/>
    <w:rsid w:val="006D561A"/>
    <w:rsid w:val="006D58CF"/>
    <w:rsid w:val="006D5FBF"/>
    <w:rsid w:val="006D680A"/>
    <w:rsid w:val="006D6C10"/>
    <w:rsid w:val="006D6F0B"/>
    <w:rsid w:val="006E0410"/>
    <w:rsid w:val="006E090D"/>
    <w:rsid w:val="006E2859"/>
    <w:rsid w:val="006E435A"/>
    <w:rsid w:val="006E438F"/>
    <w:rsid w:val="006E4BA5"/>
    <w:rsid w:val="006E4C73"/>
    <w:rsid w:val="006E578E"/>
    <w:rsid w:val="006E608F"/>
    <w:rsid w:val="006E7473"/>
    <w:rsid w:val="006E7769"/>
    <w:rsid w:val="006F1525"/>
    <w:rsid w:val="006F1AF7"/>
    <w:rsid w:val="006F2013"/>
    <w:rsid w:val="006F21C8"/>
    <w:rsid w:val="006F48A8"/>
    <w:rsid w:val="006F581B"/>
    <w:rsid w:val="006F5F23"/>
    <w:rsid w:val="006F6751"/>
    <w:rsid w:val="006F6F09"/>
    <w:rsid w:val="006F7C62"/>
    <w:rsid w:val="00700637"/>
    <w:rsid w:val="00700A28"/>
    <w:rsid w:val="00700D30"/>
    <w:rsid w:val="0070144B"/>
    <w:rsid w:val="0070150F"/>
    <w:rsid w:val="0070187E"/>
    <w:rsid w:val="00703165"/>
    <w:rsid w:val="00703815"/>
    <w:rsid w:val="007039D3"/>
    <w:rsid w:val="007041E6"/>
    <w:rsid w:val="00704655"/>
    <w:rsid w:val="00705285"/>
    <w:rsid w:val="0070544E"/>
    <w:rsid w:val="007056AC"/>
    <w:rsid w:val="00705ED4"/>
    <w:rsid w:val="0070661B"/>
    <w:rsid w:val="0070697A"/>
    <w:rsid w:val="00706FC0"/>
    <w:rsid w:val="00707054"/>
    <w:rsid w:val="007070AA"/>
    <w:rsid w:val="007072C1"/>
    <w:rsid w:val="0070772D"/>
    <w:rsid w:val="007079CE"/>
    <w:rsid w:val="00707E02"/>
    <w:rsid w:val="00710DA7"/>
    <w:rsid w:val="007123BA"/>
    <w:rsid w:val="00712E00"/>
    <w:rsid w:val="00712F0E"/>
    <w:rsid w:val="007130C1"/>
    <w:rsid w:val="00713B28"/>
    <w:rsid w:val="007150FB"/>
    <w:rsid w:val="0071520D"/>
    <w:rsid w:val="00715255"/>
    <w:rsid w:val="007155C1"/>
    <w:rsid w:val="007165D1"/>
    <w:rsid w:val="00717394"/>
    <w:rsid w:val="00720589"/>
    <w:rsid w:val="00722557"/>
    <w:rsid w:val="00722DDA"/>
    <w:rsid w:val="007240B6"/>
    <w:rsid w:val="0072594D"/>
    <w:rsid w:val="00726067"/>
    <w:rsid w:val="007261F2"/>
    <w:rsid w:val="007270B3"/>
    <w:rsid w:val="00727827"/>
    <w:rsid w:val="0073120D"/>
    <w:rsid w:val="00731263"/>
    <w:rsid w:val="00732161"/>
    <w:rsid w:val="00735256"/>
    <w:rsid w:val="00736283"/>
    <w:rsid w:val="0073658B"/>
    <w:rsid w:val="007366CA"/>
    <w:rsid w:val="00737C35"/>
    <w:rsid w:val="007407C9"/>
    <w:rsid w:val="00741DCF"/>
    <w:rsid w:val="00742578"/>
    <w:rsid w:val="007432E1"/>
    <w:rsid w:val="007438E2"/>
    <w:rsid w:val="00744958"/>
    <w:rsid w:val="00744EAD"/>
    <w:rsid w:val="0074517D"/>
    <w:rsid w:val="00745920"/>
    <w:rsid w:val="007462A6"/>
    <w:rsid w:val="00746D28"/>
    <w:rsid w:val="00747900"/>
    <w:rsid w:val="00747941"/>
    <w:rsid w:val="007500A9"/>
    <w:rsid w:val="00750415"/>
    <w:rsid w:val="00750F5F"/>
    <w:rsid w:val="00751753"/>
    <w:rsid w:val="00751A01"/>
    <w:rsid w:val="00751BC0"/>
    <w:rsid w:val="00751F07"/>
    <w:rsid w:val="00752153"/>
    <w:rsid w:val="007523DC"/>
    <w:rsid w:val="00752698"/>
    <w:rsid w:val="0075372D"/>
    <w:rsid w:val="00753950"/>
    <w:rsid w:val="00753B9F"/>
    <w:rsid w:val="00754029"/>
    <w:rsid w:val="00756951"/>
    <w:rsid w:val="00756B24"/>
    <w:rsid w:val="007602D5"/>
    <w:rsid w:val="00760A6E"/>
    <w:rsid w:val="00760C09"/>
    <w:rsid w:val="00760D0D"/>
    <w:rsid w:val="007614D7"/>
    <w:rsid w:val="007636A9"/>
    <w:rsid w:val="007642C2"/>
    <w:rsid w:val="00764E27"/>
    <w:rsid w:val="00765B69"/>
    <w:rsid w:val="007660E9"/>
    <w:rsid w:val="00766559"/>
    <w:rsid w:val="00766CB6"/>
    <w:rsid w:val="00766FEA"/>
    <w:rsid w:val="00767526"/>
    <w:rsid w:val="00767E34"/>
    <w:rsid w:val="00770D8C"/>
    <w:rsid w:val="00771A09"/>
    <w:rsid w:val="00771F02"/>
    <w:rsid w:val="00772689"/>
    <w:rsid w:val="0077320C"/>
    <w:rsid w:val="00773B64"/>
    <w:rsid w:val="00774A42"/>
    <w:rsid w:val="007760A8"/>
    <w:rsid w:val="007768E3"/>
    <w:rsid w:val="00777025"/>
    <w:rsid w:val="00777502"/>
    <w:rsid w:val="007779EE"/>
    <w:rsid w:val="00777AD1"/>
    <w:rsid w:val="00777B34"/>
    <w:rsid w:val="00777BAF"/>
    <w:rsid w:val="007803D0"/>
    <w:rsid w:val="00780B56"/>
    <w:rsid w:val="0078176B"/>
    <w:rsid w:val="007819E3"/>
    <w:rsid w:val="0078272D"/>
    <w:rsid w:val="00782742"/>
    <w:rsid w:val="007829EF"/>
    <w:rsid w:val="00783553"/>
    <w:rsid w:val="00783572"/>
    <w:rsid w:val="007843A3"/>
    <w:rsid w:val="0078514E"/>
    <w:rsid w:val="00785993"/>
    <w:rsid w:val="00785AAF"/>
    <w:rsid w:val="00785F41"/>
    <w:rsid w:val="0078640E"/>
    <w:rsid w:val="00786EF1"/>
    <w:rsid w:val="00791DAC"/>
    <w:rsid w:val="00791FB5"/>
    <w:rsid w:val="00791FDF"/>
    <w:rsid w:val="00792A54"/>
    <w:rsid w:val="00795314"/>
    <w:rsid w:val="00795AC0"/>
    <w:rsid w:val="00795E15"/>
    <w:rsid w:val="00795F47"/>
    <w:rsid w:val="0079661B"/>
    <w:rsid w:val="00796F19"/>
    <w:rsid w:val="007977E9"/>
    <w:rsid w:val="007A03FE"/>
    <w:rsid w:val="007A10B7"/>
    <w:rsid w:val="007A259F"/>
    <w:rsid w:val="007A3250"/>
    <w:rsid w:val="007A40F9"/>
    <w:rsid w:val="007A456A"/>
    <w:rsid w:val="007A5354"/>
    <w:rsid w:val="007A5657"/>
    <w:rsid w:val="007A63D8"/>
    <w:rsid w:val="007A693E"/>
    <w:rsid w:val="007A6D86"/>
    <w:rsid w:val="007A7D29"/>
    <w:rsid w:val="007B0E38"/>
    <w:rsid w:val="007B23CF"/>
    <w:rsid w:val="007B2660"/>
    <w:rsid w:val="007B2EC6"/>
    <w:rsid w:val="007B3CD0"/>
    <w:rsid w:val="007B40D8"/>
    <w:rsid w:val="007B46AA"/>
    <w:rsid w:val="007B6BFB"/>
    <w:rsid w:val="007B7AD8"/>
    <w:rsid w:val="007C055E"/>
    <w:rsid w:val="007C1584"/>
    <w:rsid w:val="007C1B1D"/>
    <w:rsid w:val="007C2224"/>
    <w:rsid w:val="007C5874"/>
    <w:rsid w:val="007C7E7C"/>
    <w:rsid w:val="007C7EFE"/>
    <w:rsid w:val="007D01BF"/>
    <w:rsid w:val="007D08C7"/>
    <w:rsid w:val="007D1BE9"/>
    <w:rsid w:val="007D34DA"/>
    <w:rsid w:val="007D4163"/>
    <w:rsid w:val="007D42E6"/>
    <w:rsid w:val="007D48F0"/>
    <w:rsid w:val="007D4B7C"/>
    <w:rsid w:val="007D4F74"/>
    <w:rsid w:val="007D54FA"/>
    <w:rsid w:val="007D676D"/>
    <w:rsid w:val="007D7177"/>
    <w:rsid w:val="007D742D"/>
    <w:rsid w:val="007E0C32"/>
    <w:rsid w:val="007E10A6"/>
    <w:rsid w:val="007E14A5"/>
    <w:rsid w:val="007E17E8"/>
    <w:rsid w:val="007E1B27"/>
    <w:rsid w:val="007E3FD6"/>
    <w:rsid w:val="007E4680"/>
    <w:rsid w:val="007E5917"/>
    <w:rsid w:val="007F0255"/>
    <w:rsid w:val="007F11F1"/>
    <w:rsid w:val="007F147D"/>
    <w:rsid w:val="007F186D"/>
    <w:rsid w:val="007F20AC"/>
    <w:rsid w:val="007F26C7"/>
    <w:rsid w:val="007F2887"/>
    <w:rsid w:val="007F2C65"/>
    <w:rsid w:val="007F2E14"/>
    <w:rsid w:val="007F3630"/>
    <w:rsid w:val="007F4354"/>
    <w:rsid w:val="007F4ACF"/>
    <w:rsid w:val="007F5C55"/>
    <w:rsid w:val="007F62D5"/>
    <w:rsid w:val="007F74F6"/>
    <w:rsid w:val="007F75C4"/>
    <w:rsid w:val="0080062A"/>
    <w:rsid w:val="00801208"/>
    <w:rsid w:val="00801438"/>
    <w:rsid w:val="00801843"/>
    <w:rsid w:val="00802763"/>
    <w:rsid w:val="008035E5"/>
    <w:rsid w:val="0080404B"/>
    <w:rsid w:val="00806B8E"/>
    <w:rsid w:val="00807610"/>
    <w:rsid w:val="00807CDF"/>
    <w:rsid w:val="00810422"/>
    <w:rsid w:val="008105D7"/>
    <w:rsid w:val="0081090E"/>
    <w:rsid w:val="00810E53"/>
    <w:rsid w:val="0081152A"/>
    <w:rsid w:val="00811F77"/>
    <w:rsid w:val="00812ECA"/>
    <w:rsid w:val="0081366D"/>
    <w:rsid w:val="008137D4"/>
    <w:rsid w:val="00814A11"/>
    <w:rsid w:val="00815079"/>
    <w:rsid w:val="0081606A"/>
    <w:rsid w:val="00816381"/>
    <w:rsid w:val="00817280"/>
    <w:rsid w:val="008209D0"/>
    <w:rsid w:val="00820D03"/>
    <w:rsid w:val="00821851"/>
    <w:rsid w:val="00822379"/>
    <w:rsid w:val="00823286"/>
    <w:rsid w:val="0082387F"/>
    <w:rsid w:val="00824D5D"/>
    <w:rsid w:val="00825300"/>
    <w:rsid w:val="00825892"/>
    <w:rsid w:val="0082612F"/>
    <w:rsid w:val="00827920"/>
    <w:rsid w:val="00827D15"/>
    <w:rsid w:val="00827ED0"/>
    <w:rsid w:val="00830238"/>
    <w:rsid w:val="00830624"/>
    <w:rsid w:val="00830BF0"/>
    <w:rsid w:val="00831AC6"/>
    <w:rsid w:val="00831DFD"/>
    <w:rsid w:val="00832D11"/>
    <w:rsid w:val="00833618"/>
    <w:rsid w:val="0083379C"/>
    <w:rsid w:val="008340CF"/>
    <w:rsid w:val="0083437B"/>
    <w:rsid w:val="0083456D"/>
    <w:rsid w:val="00834F5C"/>
    <w:rsid w:val="008353E4"/>
    <w:rsid w:val="00835D1E"/>
    <w:rsid w:val="00835E1B"/>
    <w:rsid w:val="00835F5A"/>
    <w:rsid w:val="00836700"/>
    <w:rsid w:val="00837448"/>
    <w:rsid w:val="008378D4"/>
    <w:rsid w:val="00837D76"/>
    <w:rsid w:val="00840819"/>
    <w:rsid w:val="00840917"/>
    <w:rsid w:val="00840A55"/>
    <w:rsid w:val="00841091"/>
    <w:rsid w:val="00842632"/>
    <w:rsid w:val="00842859"/>
    <w:rsid w:val="008428F4"/>
    <w:rsid w:val="008429C6"/>
    <w:rsid w:val="00842F70"/>
    <w:rsid w:val="008436B7"/>
    <w:rsid w:val="008445D1"/>
    <w:rsid w:val="008455C2"/>
    <w:rsid w:val="00845827"/>
    <w:rsid w:val="00846091"/>
    <w:rsid w:val="008462C0"/>
    <w:rsid w:val="00846665"/>
    <w:rsid w:val="008467B5"/>
    <w:rsid w:val="00846B07"/>
    <w:rsid w:val="00846B22"/>
    <w:rsid w:val="00846BD9"/>
    <w:rsid w:val="00847E0D"/>
    <w:rsid w:val="00847FA3"/>
    <w:rsid w:val="00850C0A"/>
    <w:rsid w:val="00851ADB"/>
    <w:rsid w:val="00851BEC"/>
    <w:rsid w:val="00851D2E"/>
    <w:rsid w:val="00851FBA"/>
    <w:rsid w:val="00852904"/>
    <w:rsid w:val="0085359B"/>
    <w:rsid w:val="00854211"/>
    <w:rsid w:val="00854622"/>
    <w:rsid w:val="008561C5"/>
    <w:rsid w:val="008562B3"/>
    <w:rsid w:val="00857317"/>
    <w:rsid w:val="00860752"/>
    <w:rsid w:val="00860E21"/>
    <w:rsid w:val="0086109C"/>
    <w:rsid w:val="00861399"/>
    <w:rsid w:val="0086143D"/>
    <w:rsid w:val="00862419"/>
    <w:rsid w:val="0086433A"/>
    <w:rsid w:val="0086628C"/>
    <w:rsid w:val="0086704C"/>
    <w:rsid w:val="00870FFE"/>
    <w:rsid w:val="00871105"/>
    <w:rsid w:val="00871BA7"/>
    <w:rsid w:val="008725D4"/>
    <w:rsid w:val="00872D4F"/>
    <w:rsid w:val="00874823"/>
    <w:rsid w:val="00875B58"/>
    <w:rsid w:val="00876ECB"/>
    <w:rsid w:val="00876F2C"/>
    <w:rsid w:val="00877267"/>
    <w:rsid w:val="00877FE4"/>
    <w:rsid w:val="0088065C"/>
    <w:rsid w:val="0088087A"/>
    <w:rsid w:val="00881888"/>
    <w:rsid w:val="00881CAD"/>
    <w:rsid w:val="00884508"/>
    <w:rsid w:val="00884DB8"/>
    <w:rsid w:val="00884ECE"/>
    <w:rsid w:val="0088500B"/>
    <w:rsid w:val="008851E9"/>
    <w:rsid w:val="008859D5"/>
    <w:rsid w:val="00885C96"/>
    <w:rsid w:val="00885EE5"/>
    <w:rsid w:val="00886264"/>
    <w:rsid w:val="00886CF5"/>
    <w:rsid w:val="00887316"/>
    <w:rsid w:val="0088750B"/>
    <w:rsid w:val="00887E8A"/>
    <w:rsid w:val="008906BD"/>
    <w:rsid w:val="00890D69"/>
    <w:rsid w:val="00893439"/>
    <w:rsid w:val="008942F4"/>
    <w:rsid w:val="00894659"/>
    <w:rsid w:val="008961FD"/>
    <w:rsid w:val="00897ADD"/>
    <w:rsid w:val="00897B4C"/>
    <w:rsid w:val="008A09CF"/>
    <w:rsid w:val="008A1353"/>
    <w:rsid w:val="008A2BA6"/>
    <w:rsid w:val="008A3281"/>
    <w:rsid w:val="008A41D8"/>
    <w:rsid w:val="008A5F62"/>
    <w:rsid w:val="008A69DD"/>
    <w:rsid w:val="008A7687"/>
    <w:rsid w:val="008A773B"/>
    <w:rsid w:val="008A7D60"/>
    <w:rsid w:val="008A7E16"/>
    <w:rsid w:val="008B0642"/>
    <w:rsid w:val="008B0D21"/>
    <w:rsid w:val="008B1842"/>
    <w:rsid w:val="008B1D33"/>
    <w:rsid w:val="008B21E5"/>
    <w:rsid w:val="008B2C5E"/>
    <w:rsid w:val="008B39DE"/>
    <w:rsid w:val="008B40D8"/>
    <w:rsid w:val="008B43E6"/>
    <w:rsid w:val="008B4EDB"/>
    <w:rsid w:val="008B58CC"/>
    <w:rsid w:val="008B6F7F"/>
    <w:rsid w:val="008B72AE"/>
    <w:rsid w:val="008B731F"/>
    <w:rsid w:val="008B7704"/>
    <w:rsid w:val="008B79CC"/>
    <w:rsid w:val="008B7A85"/>
    <w:rsid w:val="008C188C"/>
    <w:rsid w:val="008C21F7"/>
    <w:rsid w:val="008C229B"/>
    <w:rsid w:val="008C2926"/>
    <w:rsid w:val="008C2A1F"/>
    <w:rsid w:val="008C325E"/>
    <w:rsid w:val="008C3AE7"/>
    <w:rsid w:val="008C5025"/>
    <w:rsid w:val="008C56B9"/>
    <w:rsid w:val="008C5795"/>
    <w:rsid w:val="008C586B"/>
    <w:rsid w:val="008C637A"/>
    <w:rsid w:val="008C6A52"/>
    <w:rsid w:val="008C6DE4"/>
    <w:rsid w:val="008D00C5"/>
    <w:rsid w:val="008D00DF"/>
    <w:rsid w:val="008D0B72"/>
    <w:rsid w:val="008D0F71"/>
    <w:rsid w:val="008D1388"/>
    <w:rsid w:val="008D168E"/>
    <w:rsid w:val="008D1F23"/>
    <w:rsid w:val="008D3DB3"/>
    <w:rsid w:val="008D59C3"/>
    <w:rsid w:val="008D5D60"/>
    <w:rsid w:val="008D5DD7"/>
    <w:rsid w:val="008D5E4C"/>
    <w:rsid w:val="008D6173"/>
    <w:rsid w:val="008D6187"/>
    <w:rsid w:val="008D681E"/>
    <w:rsid w:val="008D69E4"/>
    <w:rsid w:val="008D6C32"/>
    <w:rsid w:val="008D75CD"/>
    <w:rsid w:val="008D7A47"/>
    <w:rsid w:val="008E1ADB"/>
    <w:rsid w:val="008E1C69"/>
    <w:rsid w:val="008E4758"/>
    <w:rsid w:val="008E4E8C"/>
    <w:rsid w:val="008E55A8"/>
    <w:rsid w:val="008E5A35"/>
    <w:rsid w:val="008E5C0B"/>
    <w:rsid w:val="008E720E"/>
    <w:rsid w:val="008E72AA"/>
    <w:rsid w:val="008E744D"/>
    <w:rsid w:val="008E7481"/>
    <w:rsid w:val="008E7822"/>
    <w:rsid w:val="008E79A4"/>
    <w:rsid w:val="008F01A0"/>
    <w:rsid w:val="008F0626"/>
    <w:rsid w:val="008F0A2B"/>
    <w:rsid w:val="008F119E"/>
    <w:rsid w:val="008F2598"/>
    <w:rsid w:val="008F2B1B"/>
    <w:rsid w:val="008F38CA"/>
    <w:rsid w:val="008F3E43"/>
    <w:rsid w:val="008F3F8F"/>
    <w:rsid w:val="008F42CD"/>
    <w:rsid w:val="008F496D"/>
    <w:rsid w:val="008F4FE9"/>
    <w:rsid w:val="008F6D93"/>
    <w:rsid w:val="008F705A"/>
    <w:rsid w:val="00900B6D"/>
    <w:rsid w:val="009010D8"/>
    <w:rsid w:val="0090187C"/>
    <w:rsid w:val="00902C83"/>
    <w:rsid w:val="00903EED"/>
    <w:rsid w:val="00904AF3"/>
    <w:rsid w:val="00905A7C"/>
    <w:rsid w:val="0090624C"/>
    <w:rsid w:val="0090736E"/>
    <w:rsid w:val="00907ABF"/>
    <w:rsid w:val="00910DB0"/>
    <w:rsid w:val="009110F0"/>
    <w:rsid w:val="0091112F"/>
    <w:rsid w:val="009115C8"/>
    <w:rsid w:val="00911BF8"/>
    <w:rsid w:val="00912C47"/>
    <w:rsid w:val="0091308E"/>
    <w:rsid w:val="00913657"/>
    <w:rsid w:val="00913CA8"/>
    <w:rsid w:val="00914078"/>
    <w:rsid w:val="00914120"/>
    <w:rsid w:val="009144FE"/>
    <w:rsid w:val="009145B5"/>
    <w:rsid w:val="00915E7D"/>
    <w:rsid w:val="00916728"/>
    <w:rsid w:val="0091692E"/>
    <w:rsid w:val="00916D13"/>
    <w:rsid w:val="00916F57"/>
    <w:rsid w:val="009202D0"/>
    <w:rsid w:val="00920621"/>
    <w:rsid w:val="009206B1"/>
    <w:rsid w:val="009227B5"/>
    <w:rsid w:val="00922BCA"/>
    <w:rsid w:val="00924692"/>
    <w:rsid w:val="00924B21"/>
    <w:rsid w:val="00925B40"/>
    <w:rsid w:val="00925FFD"/>
    <w:rsid w:val="0092605E"/>
    <w:rsid w:val="00931B21"/>
    <w:rsid w:val="00932418"/>
    <w:rsid w:val="00933232"/>
    <w:rsid w:val="0093381A"/>
    <w:rsid w:val="00935635"/>
    <w:rsid w:val="00935DEE"/>
    <w:rsid w:val="00936E9B"/>
    <w:rsid w:val="00937107"/>
    <w:rsid w:val="009373E2"/>
    <w:rsid w:val="0093777B"/>
    <w:rsid w:val="009404A4"/>
    <w:rsid w:val="0094060A"/>
    <w:rsid w:val="00941D35"/>
    <w:rsid w:val="00941E0C"/>
    <w:rsid w:val="00941EEE"/>
    <w:rsid w:val="00942A67"/>
    <w:rsid w:val="00942DCB"/>
    <w:rsid w:val="00943D24"/>
    <w:rsid w:val="00943F1B"/>
    <w:rsid w:val="0094473C"/>
    <w:rsid w:val="00944EC7"/>
    <w:rsid w:val="00945855"/>
    <w:rsid w:val="00945A0A"/>
    <w:rsid w:val="009466A5"/>
    <w:rsid w:val="0094671D"/>
    <w:rsid w:val="009476E9"/>
    <w:rsid w:val="00950440"/>
    <w:rsid w:val="00951B3D"/>
    <w:rsid w:val="00951BC6"/>
    <w:rsid w:val="00951C07"/>
    <w:rsid w:val="0095364A"/>
    <w:rsid w:val="009539B0"/>
    <w:rsid w:val="009540CC"/>
    <w:rsid w:val="009542F0"/>
    <w:rsid w:val="009552BC"/>
    <w:rsid w:val="009553FC"/>
    <w:rsid w:val="0095555F"/>
    <w:rsid w:val="009558E1"/>
    <w:rsid w:val="00955ED9"/>
    <w:rsid w:val="0095696C"/>
    <w:rsid w:val="00956D33"/>
    <w:rsid w:val="009607E0"/>
    <w:rsid w:val="009610C7"/>
    <w:rsid w:val="00961355"/>
    <w:rsid w:val="00961663"/>
    <w:rsid w:val="009616E1"/>
    <w:rsid w:val="00961CF5"/>
    <w:rsid w:val="0096259C"/>
    <w:rsid w:val="0096320E"/>
    <w:rsid w:val="00963F6E"/>
    <w:rsid w:val="009657B2"/>
    <w:rsid w:val="00966089"/>
    <w:rsid w:val="00967047"/>
    <w:rsid w:val="00967E76"/>
    <w:rsid w:val="00970214"/>
    <w:rsid w:val="00972E3F"/>
    <w:rsid w:val="00972F6A"/>
    <w:rsid w:val="00974837"/>
    <w:rsid w:val="0097496A"/>
    <w:rsid w:val="00974BD2"/>
    <w:rsid w:val="00980AEB"/>
    <w:rsid w:val="00981451"/>
    <w:rsid w:val="009819FC"/>
    <w:rsid w:val="0098201B"/>
    <w:rsid w:val="0098254B"/>
    <w:rsid w:val="00986279"/>
    <w:rsid w:val="00986852"/>
    <w:rsid w:val="00986905"/>
    <w:rsid w:val="00987E32"/>
    <w:rsid w:val="00990837"/>
    <w:rsid w:val="00990B1C"/>
    <w:rsid w:val="00991E77"/>
    <w:rsid w:val="00991E9E"/>
    <w:rsid w:val="0099359D"/>
    <w:rsid w:val="00993A9A"/>
    <w:rsid w:val="00993CF8"/>
    <w:rsid w:val="0099429F"/>
    <w:rsid w:val="009946FE"/>
    <w:rsid w:val="00994E10"/>
    <w:rsid w:val="0099513C"/>
    <w:rsid w:val="00995306"/>
    <w:rsid w:val="00995B4F"/>
    <w:rsid w:val="00995FA7"/>
    <w:rsid w:val="00996FFA"/>
    <w:rsid w:val="00997690"/>
    <w:rsid w:val="00997977"/>
    <w:rsid w:val="00997AFB"/>
    <w:rsid w:val="00997DF2"/>
    <w:rsid w:val="009A03C5"/>
    <w:rsid w:val="009A0715"/>
    <w:rsid w:val="009A2389"/>
    <w:rsid w:val="009A2748"/>
    <w:rsid w:val="009A2D28"/>
    <w:rsid w:val="009A4017"/>
    <w:rsid w:val="009A4643"/>
    <w:rsid w:val="009A4E73"/>
    <w:rsid w:val="009A62CB"/>
    <w:rsid w:val="009A65A9"/>
    <w:rsid w:val="009A6802"/>
    <w:rsid w:val="009A68A6"/>
    <w:rsid w:val="009A6BB0"/>
    <w:rsid w:val="009A775C"/>
    <w:rsid w:val="009A796A"/>
    <w:rsid w:val="009A7F68"/>
    <w:rsid w:val="009B3041"/>
    <w:rsid w:val="009B32FF"/>
    <w:rsid w:val="009B3519"/>
    <w:rsid w:val="009B3B4A"/>
    <w:rsid w:val="009B3B8F"/>
    <w:rsid w:val="009B423C"/>
    <w:rsid w:val="009B507C"/>
    <w:rsid w:val="009B52E2"/>
    <w:rsid w:val="009B5544"/>
    <w:rsid w:val="009B5F00"/>
    <w:rsid w:val="009B68EF"/>
    <w:rsid w:val="009B7734"/>
    <w:rsid w:val="009B7FE1"/>
    <w:rsid w:val="009C05D4"/>
    <w:rsid w:val="009C0EFF"/>
    <w:rsid w:val="009C16CB"/>
    <w:rsid w:val="009C3100"/>
    <w:rsid w:val="009C42A6"/>
    <w:rsid w:val="009C4685"/>
    <w:rsid w:val="009C4AA2"/>
    <w:rsid w:val="009C5474"/>
    <w:rsid w:val="009C733D"/>
    <w:rsid w:val="009C7643"/>
    <w:rsid w:val="009D0644"/>
    <w:rsid w:val="009D079A"/>
    <w:rsid w:val="009D0C6E"/>
    <w:rsid w:val="009D0FBA"/>
    <w:rsid w:val="009D1075"/>
    <w:rsid w:val="009D1122"/>
    <w:rsid w:val="009D356B"/>
    <w:rsid w:val="009D3ECF"/>
    <w:rsid w:val="009D4007"/>
    <w:rsid w:val="009D6543"/>
    <w:rsid w:val="009D6D47"/>
    <w:rsid w:val="009D6F89"/>
    <w:rsid w:val="009E1134"/>
    <w:rsid w:val="009E1E79"/>
    <w:rsid w:val="009E1F36"/>
    <w:rsid w:val="009E3B4B"/>
    <w:rsid w:val="009E4200"/>
    <w:rsid w:val="009E4F74"/>
    <w:rsid w:val="009E5D98"/>
    <w:rsid w:val="009E64D5"/>
    <w:rsid w:val="009E6801"/>
    <w:rsid w:val="009E6AD9"/>
    <w:rsid w:val="009E7DAC"/>
    <w:rsid w:val="009F0449"/>
    <w:rsid w:val="009F0820"/>
    <w:rsid w:val="009F2B48"/>
    <w:rsid w:val="009F40E7"/>
    <w:rsid w:val="009F42D6"/>
    <w:rsid w:val="009F4F9E"/>
    <w:rsid w:val="009F59CE"/>
    <w:rsid w:val="009F5DDC"/>
    <w:rsid w:val="009F6372"/>
    <w:rsid w:val="009F7F9D"/>
    <w:rsid w:val="00A00D01"/>
    <w:rsid w:val="00A00D2F"/>
    <w:rsid w:val="00A01630"/>
    <w:rsid w:val="00A01C46"/>
    <w:rsid w:val="00A01F4A"/>
    <w:rsid w:val="00A02E52"/>
    <w:rsid w:val="00A0329E"/>
    <w:rsid w:val="00A03E15"/>
    <w:rsid w:val="00A041A4"/>
    <w:rsid w:val="00A042AD"/>
    <w:rsid w:val="00A043EC"/>
    <w:rsid w:val="00A0542F"/>
    <w:rsid w:val="00A05B11"/>
    <w:rsid w:val="00A062AB"/>
    <w:rsid w:val="00A07570"/>
    <w:rsid w:val="00A10692"/>
    <w:rsid w:val="00A109CE"/>
    <w:rsid w:val="00A10F95"/>
    <w:rsid w:val="00A11205"/>
    <w:rsid w:val="00A11F9C"/>
    <w:rsid w:val="00A12225"/>
    <w:rsid w:val="00A125DD"/>
    <w:rsid w:val="00A128AB"/>
    <w:rsid w:val="00A1396A"/>
    <w:rsid w:val="00A1452C"/>
    <w:rsid w:val="00A14682"/>
    <w:rsid w:val="00A1655A"/>
    <w:rsid w:val="00A16E48"/>
    <w:rsid w:val="00A17C5B"/>
    <w:rsid w:val="00A17CD6"/>
    <w:rsid w:val="00A17DD7"/>
    <w:rsid w:val="00A17E0E"/>
    <w:rsid w:val="00A21255"/>
    <w:rsid w:val="00A226AF"/>
    <w:rsid w:val="00A22932"/>
    <w:rsid w:val="00A2392B"/>
    <w:rsid w:val="00A249C2"/>
    <w:rsid w:val="00A24C85"/>
    <w:rsid w:val="00A24CFA"/>
    <w:rsid w:val="00A250E8"/>
    <w:rsid w:val="00A25156"/>
    <w:rsid w:val="00A25355"/>
    <w:rsid w:val="00A25363"/>
    <w:rsid w:val="00A259D4"/>
    <w:rsid w:val="00A25C94"/>
    <w:rsid w:val="00A25CBD"/>
    <w:rsid w:val="00A25E3F"/>
    <w:rsid w:val="00A30A96"/>
    <w:rsid w:val="00A32AB3"/>
    <w:rsid w:val="00A337A6"/>
    <w:rsid w:val="00A33D5D"/>
    <w:rsid w:val="00A34D63"/>
    <w:rsid w:val="00A3511C"/>
    <w:rsid w:val="00A35731"/>
    <w:rsid w:val="00A36D2F"/>
    <w:rsid w:val="00A36F61"/>
    <w:rsid w:val="00A40ABF"/>
    <w:rsid w:val="00A41686"/>
    <w:rsid w:val="00A42E8A"/>
    <w:rsid w:val="00A45089"/>
    <w:rsid w:val="00A45471"/>
    <w:rsid w:val="00A45473"/>
    <w:rsid w:val="00A45BBE"/>
    <w:rsid w:val="00A46188"/>
    <w:rsid w:val="00A4710E"/>
    <w:rsid w:val="00A4782F"/>
    <w:rsid w:val="00A47872"/>
    <w:rsid w:val="00A47B5F"/>
    <w:rsid w:val="00A47F34"/>
    <w:rsid w:val="00A5040B"/>
    <w:rsid w:val="00A50676"/>
    <w:rsid w:val="00A50A81"/>
    <w:rsid w:val="00A512E1"/>
    <w:rsid w:val="00A51954"/>
    <w:rsid w:val="00A526F2"/>
    <w:rsid w:val="00A53C09"/>
    <w:rsid w:val="00A542F4"/>
    <w:rsid w:val="00A54418"/>
    <w:rsid w:val="00A546A6"/>
    <w:rsid w:val="00A54E7A"/>
    <w:rsid w:val="00A559D7"/>
    <w:rsid w:val="00A56043"/>
    <w:rsid w:val="00A5617E"/>
    <w:rsid w:val="00A57031"/>
    <w:rsid w:val="00A578F1"/>
    <w:rsid w:val="00A6025A"/>
    <w:rsid w:val="00A61F32"/>
    <w:rsid w:val="00A620DD"/>
    <w:rsid w:val="00A62511"/>
    <w:rsid w:val="00A6277F"/>
    <w:rsid w:val="00A633BD"/>
    <w:rsid w:val="00A63816"/>
    <w:rsid w:val="00A64BA5"/>
    <w:rsid w:val="00A651C5"/>
    <w:rsid w:val="00A655AA"/>
    <w:rsid w:val="00A65BBF"/>
    <w:rsid w:val="00A66102"/>
    <w:rsid w:val="00A66351"/>
    <w:rsid w:val="00A6698F"/>
    <w:rsid w:val="00A67960"/>
    <w:rsid w:val="00A679F6"/>
    <w:rsid w:val="00A67AC0"/>
    <w:rsid w:val="00A67D14"/>
    <w:rsid w:val="00A719BD"/>
    <w:rsid w:val="00A71A79"/>
    <w:rsid w:val="00A71F98"/>
    <w:rsid w:val="00A728DA"/>
    <w:rsid w:val="00A72931"/>
    <w:rsid w:val="00A73A99"/>
    <w:rsid w:val="00A73F47"/>
    <w:rsid w:val="00A740E9"/>
    <w:rsid w:val="00A74476"/>
    <w:rsid w:val="00A74A0B"/>
    <w:rsid w:val="00A75201"/>
    <w:rsid w:val="00A762A7"/>
    <w:rsid w:val="00A7793F"/>
    <w:rsid w:val="00A807F0"/>
    <w:rsid w:val="00A80D95"/>
    <w:rsid w:val="00A81ABA"/>
    <w:rsid w:val="00A81F3A"/>
    <w:rsid w:val="00A82306"/>
    <w:rsid w:val="00A8339C"/>
    <w:rsid w:val="00A83B20"/>
    <w:rsid w:val="00A83D77"/>
    <w:rsid w:val="00A845FF"/>
    <w:rsid w:val="00A84B4A"/>
    <w:rsid w:val="00A85A2C"/>
    <w:rsid w:val="00A85B46"/>
    <w:rsid w:val="00A86003"/>
    <w:rsid w:val="00A87002"/>
    <w:rsid w:val="00A877EF"/>
    <w:rsid w:val="00A87AE0"/>
    <w:rsid w:val="00A9099F"/>
    <w:rsid w:val="00A91679"/>
    <w:rsid w:val="00A916EE"/>
    <w:rsid w:val="00A91748"/>
    <w:rsid w:val="00A91E89"/>
    <w:rsid w:val="00A91F03"/>
    <w:rsid w:val="00A939F0"/>
    <w:rsid w:val="00A9507A"/>
    <w:rsid w:val="00A95671"/>
    <w:rsid w:val="00A95DA1"/>
    <w:rsid w:val="00A967F2"/>
    <w:rsid w:val="00A969A0"/>
    <w:rsid w:val="00A96DB5"/>
    <w:rsid w:val="00A96F38"/>
    <w:rsid w:val="00A975B5"/>
    <w:rsid w:val="00AA00C0"/>
    <w:rsid w:val="00AA00EB"/>
    <w:rsid w:val="00AA11FA"/>
    <w:rsid w:val="00AA1E42"/>
    <w:rsid w:val="00AA2009"/>
    <w:rsid w:val="00AA244B"/>
    <w:rsid w:val="00AA42BD"/>
    <w:rsid w:val="00AA475D"/>
    <w:rsid w:val="00AA4D83"/>
    <w:rsid w:val="00AA5A77"/>
    <w:rsid w:val="00AA5E77"/>
    <w:rsid w:val="00AA61F1"/>
    <w:rsid w:val="00AA6233"/>
    <w:rsid w:val="00AA79AF"/>
    <w:rsid w:val="00AA7B34"/>
    <w:rsid w:val="00AB0ADB"/>
    <w:rsid w:val="00AB12ED"/>
    <w:rsid w:val="00AB1666"/>
    <w:rsid w:val="00AB260D"/>
    <w:rsid w:val="00AB3020"/>
    <w:rsid w:val="00AB430D"/>
    <w:rsid w:val="00AB469D"/>
    <w:rsid w:val="00AB4C58"/>
    <w:rsid w:val="00AB4ED1"/>
    <w:rsid w:val="00AB5265"/>
    <w:rsid w:val="00AB777D"/>
    <w:rsid w:val="00AB7ABA"/>
    <w:rsid w:val="00AB7CB2"/>
    <w:rsid w:val="00AC0E71"/>
    <w:rsid w:val="00AC1002"/>
    <w:rsid w:val="00AC15B3"/>
    <w:rsid w:val="00AC1E1F"/>
    <w:rsid w:val="00AC1EDE"/>
    <w:rsid w:val="00AC2711"/>
    <w:rsid w:val="00AC3058"/>
    <w:rsid w:val="00AC3EF4"/>
    <w:rsid w:val="00AC44E6"/>
    <w:rsid w:val="00AC4B81"/>
    <w:rsid w:val="00AC500E"/>
    <w:rsid w:val="00AC5919"/>
    <w:rsid w:val="00AC69ED"/>
    <w:rsid w:val="00AD0A87"/>
    <w:rsid w:val="00AD0F30"/>
    <w:rsid w:val="00AD15E6"/>
    <w:rsid w:val="00AD18A2"/>
    <w:rsid w:val="00AD18F9"/>
    <w:rsid w:val="00AD1A00"/>
    <w:rsid w:val="00AD259B"/>
    <w:rsid w:val="00AD2BA7"/>
    <w:rsid w:val="00AD43D7"/>
    <w:rsid w:val="00AD490A"/>
    <w:rsid w:val="00AD5F31"/>
    <w:rsid w:val="00AD6D75"/>
    <w:rsid w:val="00AD7744"/>
    <w:rsid w:val="00AD78E1"/>
    <w:rsid w:val="00AD7E35"/>
    <w:rsid w:val="00AE0E10"/>
    <w:rsid w:val="00AE0E75"/>
    <w:rsid w:val="00AE14E1"/>
    <w:rsid w:val="00AE19BB"/>
    <w:rsid w:val="00AE1E1C"/>
    <w:rsid w:val="00AE2D4A"/>
    <w:rsid w:val="00AE480E"/>
    <w:rsid w:val="00AE4DB1"/>
    <w:rsid w:val="00AE71AF"/>
    <w:rsid w:val="00AF1B52"/>
    <w:rsid w:val="00AF22EE"/>
    <w:rsid w:val="00AF2E0F"/>
    <w:rsid w:val="00AF303E"/>
    <w:rsid w:val="00AF374F"/>
    <w:rsid w:val="00AF37EF"/>
    <w:rsid w:val="00AF46F1"/>
    <w:rsid w:val="00AF47F4"/>
    <w:rsid w:val="00AF484C"/>
    <w:rsid w:val="00AF6F69"/>
    <w:rsid w:val="00B006E6"/>
    <w:rsid w:val="00B0145F"/>
    <w:rsid w:val="00B01DE8"/>
    <w:rsid w:val="00B026C6"/>
    <w:rsid w:val="00B02EF1"/>
    <w:rsid w:val="00B0361D"/>
    <w:rsid w:val="00B03729"/>
    <w:rsid w:val="00B03AAD"/>
    <w:rsid w:val="00B03D9F"/>
    <w:rsid w:val="00B0498B"/>
    <w:rsid w:val="00B07415"/>
    <w:rsid w:val="00B104F6"/>
    <w:rsid w:val="00B106FD"/>
    <w:rsid w:val="00B10C2D"/>
    <w:rsid w:val="00B10E8D"/>
    <w:rsid w:val="00B1117D"/>
    <w:rsid w:val="00B127A7"/>
    <w:rsid w:val="00B12A78"/>
    <w:rsid w:val="00B12E44"/>
    <w:rsid w:val="00B14398"/>
    <w:rsid w:val="00B14A07"/>
    <w:rsid w:val="00B14BA5"/>
    <w:rsid w:val="00B15226"/>
    <w:rsid w:val="00B1530F"/>
    <w:rsid w:val="00B16B32"/>
    <w:rsid w:val="00B16CFE"/>
    <w:rsid w:val="00B17285"/>
    <w:rsid w:val="00B17824"/>
    <w:rsid w:val="00B20072"/>
    <w:rsid w:val="00B20B2C"/>
    <w:rsid w:val="00B2209E"/>
    <w:rsid w:val="00B22408"/>
    <w:rsid w:val="00B23F3C"/>
    <w:rsid w:val="00B2492B"/>
    <w:rsid w:val="00B250EA"/>
    <w:rsid w:val="00B25487"/>
    <w:rsid w:val="00B25507"/>
    <w:rsid w:val="00B26CF2"/>
    <w:rsid w:val="00B30745"/>
    <w:rsid w:val="00B30C7A"/>
    <w:rsid w:val="00B3183F"/>
    <w:rsid w:val="00B31D51"/>
    <w:rsid w:val="00B31E8E"/>
    <w:rsid w:val="00B32111"/>
    <w:rsid w:val="00B32166"/>
    <w:rsid w:val="00B32923"/>
    <w:rsid w:val="00B32BEF"/>
    <w:rsid w:val="00B33414"/>
    <w:rsid w:val="00B340C9"/>
    <w:rsid w:val="00B352F3"/>
    <w:rsid w:val="00B36B16"/>
    <w:rsid w:val="00B3759F"/>
    <w:rsid w:val="00B4046E"/>
    <w:rsid w:val="00B40516"/>
    <w:rsid w:val="00B40908"/>
    <w:rsid w:val="00B41205"/>
    <w:rsid w:val="00B42A9C"/>
    <w:rsid w:val="00B43854"/>
    <w:rsid w:val="00B43AB6"/>
    <w:rsid w:val="00B43C75"/>
    <w:rsid w:val="00B43CD4"/>
    <w:rsid w:val="00B44BCF"/>
    <w:rsid w:val="00B44C6A"/>
    <w:rsid w:val="00B44ED5"/>
    <w:rsid w:val="00B45C0D"/>
    <w:rsid w:val="00B467CE"/>
    <w:rsid w:val="00B470D4"/>
    <w:rsid w:val="00B47ECD"/>
    <w:rsid w:val="00B50117"/>
    <w:rsid w:val="00B507A7"/>
    <w:rsid w:val="00B50905"/>
    <w:rsid w:val="00B50915"/>
    <w:rsid w:val="00B516C3"/>
    <w:rsid w:val="00B516D8"/>
    <w:rsid w:val="00B51D50"/>
    <w:rsid w:val="00B51F4D"/>
    <w:rsid w:val="00B522D9"/>
    <w:rsid w:val="00B52614"/>
    <w:rsid w:val="00B526BA"/>
    <w:rsid w:val="00B52B73"/>
    <w:rsid w:val="00B53054"/>
    <w:rsid w:val="00B53E08"/>
    <w:rsid w:val="00B550C6"/>
    <w:rsid w:val="00B55945"/>
    <w:rsid w:val="00B55CC3"/>
    <w:rsid w:val="00B5647C"/>
    <w:rsid w:val="00B601EA"/>
    <w:rsid w:val="00B60CD1"/>
    <w:rsid w:val="00B612F3"/>
    <w:rsid w:val="00B62048"/>
    <w:rsid w:val="00B62272"/>
    <w:rsid w:val="00B63250"/>
    <w:rsid w:val="00B632EE"/>
    <w:rsid w:val="00B634DB"/>
    <w:rsid w:val="00B63C8C"/>
    <w:rsid w:val="00B6476C"/>
    <w:rsid w:val="00B64795"/>
    <w:rsid w:val="00B648AC"/>
    <w:rsid w:val="00B65486"/>
    <w:rsid w:val="00B66BCB"/>
    <w:rsid w:val="00B67599"/>
    <w:rsid w:val="00B70814"/>
    <w:rsid w:val="00B71BD5"/>
    <w:rsid w:val="00B72589"/>
    <w:rsid w:val="00B72B8C"/>
    <w:rsid w:val="00B73849"/>
    <w:rsid w:val="00B73CB1"/>
    <w:rsid w:val="00B740D2"/>
    <w:rsid w:val="00B7562F"/>
    <w:rsid w:val="00B76298"/>
    <w:rsid w:val="00B765F2"/>
    <w:rsid w:val="00B767ED"/>
    <w:rsid w:val="00B76B9D"/>
    <w:rsid w:val="00B77223"/>
    <w:rsid w:val="00B77263"/>
    <w:rsid w:val="00B800C3"/>
    <w:rsid w:val="00B80802"/>
    <w:rsid w:val="00B80CF3"/>
    <w:rsid w:val="00B829B1"/>
    <w:rsid w:val="00B83C18"/>
    <w:rsid w:val="00B83E79"/>
    <w:rsid w:val="00B83F99"/>
    <w:rsid w:val="00B84922"/>
    <w:rsid w:val="00B84CBD"/>
    <w:rsid w:val="00B851E8"/>
    <w:rsid w:val="00B85C64"/>
    <w:rsid w:val="00B861CD"/>
    <w:rsid w:val="00B8752D"/>
    <w:rsid w:val="00B87D1A"/>
    <w:rsid w:val="00B9182C"/>
    <w:rsid w:val="00B91CED"/>
    <w:rsid w:val="00B92C93"/>
    <w:rsid w:val="00B9357A"/>
    <w:rsid w:val="00B94006"/>
    <w:rsid w:val="00B94034"/>
    <w:rsid w:val="00B95503"/>
    <w:rsid w:val="00B95690"/>
    <w:rsid w:val="00B95D9D"/>
    <w:rsid w:val="00B96699"/>
    <w:rsid w:val="00B9673D"/>
    <w:rsid w:val="00B96EC1"/>
    <w:rsid w:val="00B9728F"/>
    <w:rsid w:val="00B97871"/>
    <w:rsid w:val="00B9798F"/>
    <w:rsid w:val="00B97F0C"/>
    <w:rsid w:val="00BA0D4C"/>
    <w:rsid w:val="00BA0E1D"/>
    <w:rsid w:val="00BA1DDE"/>
    <w:rsid w:val="00BA279E"/>
    <w:rsid w:val="00BA3196"/>
    <w:rsid w:val="00BA3E9C"/>
    <w:rsid w:val="00BA4297"/>
    <w:rsid w:val="00BA504E"/>
    <w:rsid w:val="00BA51E4"/>
    <w:rsid w:val="00BA5321"/>
    <w:rsid w:val="00BA74CB"/>
    <w:rsid w:val="00BA7EAE"/>
    <w:rsid w:val="00BB0215"/>
    <w:rsid w:val="00BB14A2"/>
    <w:rsid w:val="00BB266F"/>
    <w:rsid w:val="00BB2F52"/>
    <w:rsid w:val="00BB5306"/>
    <w:rsid w:val="00BB6019"/>
    <w:rsid w:val="00BB6198"/>
    <w:rsid w:val="00BB6953"/>
    <w:rsid w:val="00BB7E3F"/>
    <w:rsid w:val="00BC00B2"/>
    <w:rsid w:val="00BC0968"/>
    <w:rsid w:val="00BC4978"/>
    <w:rsid w:val="00BC5E30"/>
    <w:rsid w:val="00BC6954"/>
    <w:rsid w:val="00BC6E1C"/>
    <w:rsid w:val="00BC745B"/>
    <w:rsid w:val="00BC761F"/>
    <w:rsid w:val="00BC77E3"/>
    <w:rsid w:val="00BC7CC7"/>
    <w:rsid w:val="00BD0E6A"/>
    <w:rsid w:val="00BD1A2C"/>
    <w:rsid w:val="00BD2A70"/>
    <w:rsid w:val="00BD339B"/>
    <w:rsid w:val="00BD3E5A"/>
    <w:rsid w:val="00BD4276"/>
    <w:rsid w:val="00BD5D07"/>
    <w:rsid w:val="00BE04BE"/>
    <w:rsid w:val="00BE0BED"/>
    <w:rsid w:val="00BE1C94"/>
    <w:rsid w:val="00BE2305"/>
    <w:rsid w:val="00BE2668"/>
    <w:rsid w:val="00BE2D38"/>
    <w:rsid w:val="00BE2E49"/>
    <w:rsid w:val="00BE3E51"/>
    <w:rsid w:val="00BE52B0"/>
    <w:rsid w:val="00BE5B19"/>
    <w:rsid w:val="00BE6A6E"/>
    <w:rsid w:val="00BE7795"/>
    <w:rsid w:val="00BE77DE"/>
    <w:rsid w:val="00BE795E"/>
    <w:rsid w:val="00BF0012"/>
    <w:rsid w:val="00BF07E7"/>
    <w:rsid w:val="00BF0D4E"/>
    <w:rsid w:val="00BF2193"/>
    <w:rsid w:val="00BF2AC8"/>
    <w:rsid w:val="00BF3C0F"/>
    <w:rsid w:val="00BF42C0"/>
    <w:rsid w:val="00BF4AE3"/>
    <w:rsid w:val="00BF4B1B"/>
    <w:rsid w:val="00BF5778"/>
    <w:rsid w:val="00BF5F6A"/>
    <w:rsid w:val="00BF6AAD"/>
    <w:rsid w:val="00BF75A3"/>
    <w:rsid w:val="00BF7734"/>
    <w:rsid w:val="00C0028B"/>
    <w:rsid w:val="00C0171D"/>
    <w:rsid w:val="00C01755"/>
    <w:rsid w:val="00C03E33"/>
    <w:rsid w:val="00C0467D"/>
    <w:rsid w:val="00C04DD4"/>
    <w:rsid w:val="00C04EC2"/>
    <w:rsid w:val="00C05415"/>
    <w:rsid w:val="00C05E5A"/>
    <w:rsid w:val="00C06460"/>
    <w:rsid w:val="00C06518"/>
    <w:rsid w:val="00C10332"/>
    <w:rsid w:val="00C114F4"/>
    <w:rsid w:val="00C11F85"/>
    <w:rsid w:val="00C14515"/>
    <w:rsid w:val="00C14785"/>
    <w:rsid w:val="00C14978"/>
    <w:rsid w:val="00C15101"/>
    <w:rsid w:val="00C151B3"/>
    <w:rsid w:val="00C15541"/>
    <w:rsid w:val="00C15F65"/>
    <w:rsid w:val="00C16349"/>
    <w:rsid w:val="00C16610"/>
    <w:rsid w:val="00C1732E"/>
    <w:rsid w:val="00C17637"/>
    <w:rsid w:val="00C17CCA"/>
    <w:rsid w:val="00C20702"/>
    <w:rsid w:val="00C20D4A"/>
    <w:rsid w:val="00C21351"/>
    <w:rsid w:val="00C219C2"/>
    <w:rsid w:val="00C23009"/>
    <w:rsid w:val="00C251D8"/>
    <w:rsid w:val="00C25490"/>
    <w:rsid w:val="00C27103"/>
    <w:rsid w:val="00C30E19"/>
    <w:rsid w:val="00C318DC"/>
    <w:rsid w:val="00C31A91"/>
    <w:rsid w:val="00C327EE"/>
    <w:rsid w:val="00C32C20"/>
    <w:rsid w:val="00C33265"/>
    <w:rsid w:val="00C3456F"/>
    <w:rsid w:val="00C35276"/>
    <w:rsid w:val="00C35649"/>
    <w:rsid w:val="00C35A87"/>
    <w:rsid w:val="00C36CC5"/>
    <w:rsid w:val="00C40E40"/>
    <w:rsid w:val="00C410E8"/>
    <w:rsid w:val="00C432CA"/>
    <w:rsid w:val="00C43882"/>
    <w:rsid w:val="00C43F16"/>
    <w:rsid w:val="00C4482E"/>
    <w:rsid w:val="00C44DF7"/>
    <w:rsid w:val="00C459A9"/>
    <w:rsid w:val="00C4665E"/>
    <w:rsid w:val="00C46956"/>
    <w:rsid w:val="00C46F0E"/>
    <w:rsid w:val="00C47013"/>
    <w:rsid w:val="00C473DF"/>
    <w:rsid w:val="00C47889"/>
    <w:rsid w:val="00C50947"/>
    <w:rsid w:val="00C5132B"/>
    <w:rsid w:val="00C52D01"/>
    <w:rsid w:val="00C52F9C"/>
    <w:rsid w:val="00C53236"/>
    <w:rsid w:val="00C536B4"/>
    <w:rsid w:val="00C5456E"/>
    <w:rsid w:val="00C546CA"/>
    <w:rsid w:val="00C5506E"/>
    <w:rsid w:val="00C55B46"/>
    <w:rsid w:val="00C56716"/>
    <w:rsid w:val="00C56FA5"/>
    <w:rsid w:val="00C56FC9"/>
    <w:rsid w:val="00C5706F"/>
    <w:rsid w:val="00C575AD"/>
    <w:rsid w:val="00C610EE"/>
    <w:rsid w:val="00C61DA0"/>
    <w:rsid w:val="00C6224C"/>
    <w:rsid w:val="00C626AF"/>
    <w:rsid w:val="00C62D98"/>
    <w:rsid w:val="00C62DD8"/>
    <w:rsid w:val="00C658CA"/>
    <w:rsid w:val="00C65D02"/>
    <w:rsid w:val="00C6604E"/>
    <w:rsid w:val="00C661CB"/>
    <w:rsid w:val="00C6640F"/>
    <w:rsid w:val="00C706F5"/>
    <w:rsid w:val="00C70AF0"/>
    <w:rsid w:val="00C70EBB"/>
    <w:rsid w:val="00C713B7"/>
    <w:rsid w:val="00C71D1F"/>
    <w:rsid w:val="00C7444A"/>
    <w:rsid w:val="00C74F94"/>
    <w:rsid w:val="00C752BB"/>
    <w:rsid w:val="00C80671"/>
    <w:rsid w:val="00C812A2"/>
    <w:rsid w:val="00C813CF"/>
    <w:rsid w:val="00C8144B"/>
    <w:rsid w:val="00C8146D"/>
    <w:rsid w:val="00C81A13"/>
    <w:rsid w:val="00C81E2A"/>
    <w:rsid w:val="00C82A40"/>
    <w:rsid w:val="00C82E8D"/>
    <w:rsid w:val="00C8341C"/>
    <w:rsid w:val="00C83E37"/>
    <w:rsid w:val="00C860A3"/>
    <w:rsid w:val="00C86620"/>
    <w:rsid w:val="00C866C9"/>
    <w:rsid w:val="00C87226"/>
    <w:rsid w:val="00C87310"/>
    <w:rsid w:val="00C90665"/>
    <w:rsid w:val="00C90A14"/>
    <w:rsid w:val="00C90A66"/>
    <w:rsid w:val="00C914C2"/>
    <w:rsid w:val="00C91A42"/>
    <w:rsid w:val="00C92D5F"/>
    <w:rsid w:val="00C95FAC"/>
    <w:rsid w:val="00C9637A"/>
    <w:rsid w:val="00C978E3"/>
    <w:rsid w:val="00CA036A"/>
    <w:rsid w:val="00CA1262"/>
    <w:rsid w:val="00CA16C0"/>
    <w:rsid w:val="00CA1ECA"/>
    <w:rsid w:val="00CA4D03"/>
    <w:rsid w:val="00CA4EB0"/>
    <w:rsid w:val="00CA5941"/>
    <w:rsid w:val="00CA624B"/>
    <w:rsid w:val="00CA7925"/>
    <w:rsid w:val="00CA7AF4"/>
    <w:rsid w:val="00CB2443"/>
    <w:rsid w:val="00CB2532"/>
    <w:rsid w:val="00CB2DC8"/>
    <w:rsid w:val="00CB4BAF"/>
    <w:rsid w:val="00CB58EA"/>
    <w:rsid w:val="00CB5B3E"/>
    <w:rsid w:val="00CB6156"/>
    <w:rsid w:val="00CB67A5"/>
    <w:rsid w:val="00CB695B"/>
    <w:rsid w:val="00CB759F"/>
    <w:rsid w:val="00CC0B0C"/>
    <w:rsid w:val="00CC10D7"/>
    <w:rsid w:val="00CC1A01"/>
    <w:rsid w:val="00CC21F1"/>
    <w:rsid w:val="00CC2238"/>
    <w:rsid w:val="00CC2427"/>
    <w:rsid w:val="00CC3958"/>
    <w:rsid w:val="00CC4350"/>
    <w:rsid w:val="00CC4821"/>
    <w:rsid w:val="00CC73FD"/>
    <w:rsid w:val="00CD15FA"/>
    <w:rsid w:val="00CD1C4E"/>
    <w:rsid w:val="00CD1E4A"/>
    <w:rsid w:val="00CD25D9"/>
    <w:rsid w:val="00CD3387"/>
    <w:rsid w:val="00CD4712"/>
    <w:rsid w:val="00CD47A3"/>
    <w:rsid w:val="00CD646E"/>
    <w:rsid w:val="00CD66B7"/>
    <w:rsid w:val="00CD6BE3"/>
    <w:rsid w:val="00CD7166"/>
    <w:rsid w:val="00CE0077"/>
    <w:rsid w:val="00CE020F"/>
    <w:rsid w:val="00CE0F4F"/>
    <w:rsid w:val="00CE191C"/>
    <w:rsid w:val="00CE23F0"/>
    <w:rsid w:val="00CE2672"/>
    <w:rsid w:val="00CE29E5"/>
    <w:rsid w:val="00CE2C88"/>
    <w:rsid w:val="00CE2D0E"/>
    <w:rsid w:val="00CE2EF9"/>
    <w:rsid w:val="00CE3F44"/>
    <w:rsid w:val="00CE41BB"/>
    <w:rsid w:val="00CE4201"/>
    <w:rsid w:val="00CE55F7"/>
    <w:rsid w:val="00CE57B8"/>
    <w:rsid w:val="00CE6025"/>
    <w:rsid w:val="00CE6536"/>
    <w:rsid w:val="00CE66D0"/>
    <w:rsid w:val="00CE6B7E"/>
    <w:rsid w:val="00CE6DED"/>
    <w:rsid w:val="00CE6F27"/>
    <w:rsid w:val="00CE722D"/>
    <w:rsid w:val="00CF0644"/>
    <w:rsid w:val="00CF098A"/>
    <w:rsid w:val="00CF13E9"/>
    <w:rsid w:val="00CF177E"/>
    <w:rsid w:val="00CF18DF"/>
    <w:rsid w:val="00CF1E55"/>
    <w:rsid w:val="00CF2ACC"/>
    <w:rsid w:val="00CF35F1"/>
    <w:rsid w:val="00CF3D75"/>
    <w:rsid w:val="00CF4D04"/>
    <w:rsid w:val="00CF5236"/>
    <w:rsid w:val="00CF582A"/>
    <w:rsid w:val="00CF640D"/>
    <w:rsid w:val="00CF66E5"/>
    <w:rsid w:val="00CF6AA9"/>
    <w:rsid w:val="00CF6CBC"/>
    <w:rsid w:val="00CF6D64"/>
    <w:rsid w:val="00CF73D6"/>
    <w:rsid w:val="00CF7EA4"/>
    <w:rsid w:val="00D00922"/>
    <w:rsid w:val="00D009DF"/>
    <w:rsid w:val="00D028AD"/>
    <w:rsid w:val="00D03806"/>
    <w:rsid w:val="00D03E8E"/>
    <w:rsid w:val="00D042DF"/>
    <w:rsid w:val="00D04795"/>
    <w:rsid w:val="00D06352"/>
    <w:rsid w:val="00D0687C"/>
    <w:rsid w:val="00D07C4D"/>
    <w:rsid w:val="00D102BB"/>
    <w:rsid w:val="00D10CBC"/>
    <w:rsid w:val="00D11424"/>
    <w:rsid w:val="00D12837"/>
    <w:rsid w:val="00D135C3"/>
    <w:rsid w:val="00D139E9"/>
    <w:rsid w:val="00D13D72"/>
    <w:rsid w:val="00D1421A"/>
    <w:rsid w:val="00D153BF"/>
    <w:rsid w:val="00D156D1"/>
    <w:rsid w:val="00D15FCC"/>
    <w:rsid w:val="00D16286"/>
    <w:rsid w:val="00D16E34"/>
    <w:rsid w:val="00D211C4"/>
    <w:rsid w:val="00D216BD"/>
    <w:rsid w:val="00D22380"/>
    <w:rsid w:val="00D22CF1"/>
    <w:rsid w:val="00D233FE"/>
    <w:rsid w:val="00D234C6"/>
    <w:rsid w:val="00D23D5B"/>
    <w:rsid w:val="00D2581D"/>
    <w:rsid w:val="00D25AE2"/>
    <w:rsid w:val="00D266A9"/>
    <w:rsid w:val="00D3013F"/>
    <w:rsid w:val="00D312B1"/>
    <w:rsid w:val="00D31628"/>
    <w:rsid w:val="00D31630"/>
    <w:rsid w:val="00D3241C"/>
    <w:rsid w:val="00D325D4"/>
    <w:rsid w:val="00D333B2"/>
    <w:rsid w:val="00D335D8"/>
    <w:rsid w:val="00D34064"/>
    <w:rsid w:val="00D343AD"/>
    <w:rsid w:val="00D351A6"/>
    <w:rsid w:val="00D3573F"/>
    <w:rsid w:val="00D3724C"/>
    <w:rsid w:val="00D375AE"/>
    <w:rsid w:val="00D377BD"/>
    <w:rsid w:val="00D4078F"/>
    <w:rsid w:val="00D415DA"/>
    <w:rsid w:val="00D418E9"/>
    <w:rsid w:val="00D42877"/>
    <w:rsid w:val="00D438FC"/>
    <w:rsid w:val="00D442FB"/>
    <w:rsid w:val="00D463FC"/>
    <w:rsid w:val="00D46F48"/>
    <w:rsid w:val="00D47814"/>
    <w:rsid w:val="00D507DF"/>
    <w:rsid w:val="00D511ED"/>
    <w:rsid w:val="00D520DA"/>
    <w:rsid w:val="00D52751"/>
    <w:rsid w:val="00D52AC3"/>
    <w:rsid w:val="00D53007"/>
    <w:rsid w:val="00D534C2"/>
    <w:rsid w:val="00D53B75"/>
    <w:rsid w:val="00D54987"/>
    <w:rsid w:val="00D54B4D"/>
    <w:rsid w:val="00D554A7"/>
    <w:rsid w:val="00D57277"/>
    <w:rsid w:val="00D57CD4"/>
    <w:rsid w:val="00D61919"/>
    <w:rsid w:val="00D6221F"/>
    <w:rsid w:val="00D62393"/>
    <w:rsid w:val="00D63945"/>
    <w:rsid w:val="00D63B57"/>
    <w:rsid w:val="00D63ED4"/>
    <w:rsid w:val="00D66971"/>
    <w:rsid w:val="00D67455"/>
    <w:rsid w:val="00D67F17"/>
    <w:rsid w:val="00D71BBB"/>
    <w:rsid w:val="00D7215A"/>
    <w:rsid w:val="00D728AF"/>
    <w:rsid w:val="00D7290B"/>
    <w:rsid w:val="00D72AE3"/>
    <w:rsid w:val="00D73435"/>
    <w:rsid w:val="00D73C43"/>
    <w:rsid w:val="00D74AA0"/>
    <w:rsid w:val="00D74AB2"/>
    <w:rsid w:val="00D74B77"/>
    <w:rsid w:val="00D75823"/>
    <w:rsid w:val="00D76049"/>
    <w:rsid w:val="00D7690C"/>
    <w:rsid w:val="00D76B39"/>
    <w:rsid w:val="00D770F0"/>
    <w:rsid w:val="00D7743A"/>
    <w:rsid w:val="00D77D2C"/>
    <w:rsid w:val="00D77E02"/>
    <w:rsid w:val="00D8137F"/>
    <w:rsid w:val="00D81BC7"/>
    <w:rsid w:val="00D83B9B"/>
    <w:rsid w:val="00D85FC3"/>
    <w:rsid w:val="00D8705E"/>
    <w:rsid w:val="00D90D35"/>
    <w:rsid w:val="00D9175A"/>
    <w:rsid w:val="00D91D2A"/>
    <w:rsid w:val="00D921C3"/>
    <w:rsid w:val="00D92A2E"/>
    <w:rsid w:val="00D93BC5"/>
    <w:rsid w:val="00D93C73"/>
    <w:rsid w:val="00D93EB9"/>
    <w:rsid w:val="00D945B4"/>
    <w:rsid w:val="00D9488A"/>
    <w:rsid w:val="00D95088"/>
    <w:rsid w:val="00D96A8D"/>
    <w:rsid w:val="00D97303"/>
    <w:rsid w:val="00D97C55"/>
    <w:rsid w:val="00DA019C"/>
    <w:rsid w:val="00DA0837"/>
    <w:rsid w:val="00DA1F07"/>
    <w:rsid w:val="00DA2786"/>
    <w:rsid w:val="00DA284B"/>
    <w:rsid w:val="00DA28B2"/>
    <w:rsid w:val="00DA2A1D"/>
    <w:rsid w:val="00DA3AD0"/>
    <w:rsid w:val="00DA3CFC"/>
    <w:rsid w:val="00DA4D1C"/>
    <w:rsid w:val="00DA4F66"/>
    <w:rsid w:val="00DA740A"/>
    <w:rsid w:val="00DA7555"/>
    <w:rsid w:val="00DA7B8C"/>
    <w:rsid w:val="00DB08F4"/>
    <w:rsid w:val="00DB0932"/>
    <w:rsid w:val="00DB0AF1"/>
    <w:rsid w:val="00DB0BC2"/>
    <w:rsid w:val="00DB0E28"/>
    <w:rsid w:val="00DB11D6"/>
    <w:rsid w:val="00DB11EC"/>
    <w:rsid w:val="00DB14DF"/>
    <w:rsid w:val="00DB16C6"/>
    <w:rsid w:val="00DB2195"/>
    <w:rsid w:val="00DB3587"/>
    <w:rsid w:val="00DB371B"/>
    <w:rsid w:val="00DB3BAC"/>
    <w:rsid w:val="00DB49DA"/>
    <w:rsid w:val="00DB4EC9"/>
    <w:rsid w:val="00DB6305"/>
    <w:rsid w:val="00DB7565"/>
    <w:rsid w:val="00DB7751"/>
    <w:rsid w:val="00DC0C90"/>
    <w:rsid w:val="00DC0E00"/>
    <w:rsid w:val="00DC13C3"/>
    <w:rsid w:val="00DC18B0"/>
    <w:rsid w:val="00DC1969"/>
    <w:rsid w:val="00DC32BE"/>
    <w:rsid w:val="00DC34C4"/>
    <w:rsid w:val="00DC3C71"/>
    <w:rsid w:val="00DC3FA1"/>
    <w:rsid w:val="00DC4E31"/>
    <w:rsid w:val="00DC52FC"/>
    <w:rsid w:val="00DC6174"/>
    <w:rsid w:val="00DC624B"/>
    <w:rsid w:val="00DC6303"/>
    <w:rsid w:val="00DC6B7D"/>
    <w:rsid w:val="00DC6E45"/>
    <w:rsid w:val="00DC716C"/>
    <w:rsid w:val="00DC7279"/>
    <w:rsid w:val="00DD07BD"/>
    <w:rsid w:val="00DD32C0"/>
    <w:rsid w:val="00DD353D"/>
    <w:rsid w:val="00DD3DA3"/>
    <w:rsid w:val="00DD4922"/>
    <w:rsid w:val="00DD496A"/>
    <w:rsid w:val="00DD4A51"/>
    <w:rsid w:val="00DD4A62"/>
    <w:rsid w:val="00DD4CAF"/>
    <w:rsid w:val="00DD52C1"/>
    <w:rsid w:val="00DD5A25"/>
    <w:rsid w:val="00DD5E9F"/>
    <w:rsid w:val="00DE1646"/>
    <w:rsid w:val="00DE4B07"/>
    <w:rsid w:val="00DF06F0"/>
    <w:rsid w:val="00DF0E3D"/>
    <w:rsid w:val="00DF17BD"/>
    <w:rsid w:val="00DF29AD"/>
    <w:rsid w:val="00DF35D0"/>
    <w:rsid w:val="00DF3ADA"/>
    <w:rsid w:val="00DF4040"/>
    <w:rsid w:val="00DF4794"/>
    <w:rsid w:val="00DF4F37"/>
    <w:rsid w:val="00DF5F09"/>
    <w:rsid w:val="00DF6781"/>
    <w:rsid w:val="00DF6F78"/>
    <w:rsid w:val="00DF7E6D"/>
    <w:rsid w:val="00E000FB"/>
    <w:rsid w:val="00E00CDF"/>
    <w:rsid w:val="00E00F82"/>
    <w:rsid w:val="00E025DC"/>
    <w:rsid w:val="00E030D1"/>
    <w:rsid w:val="00E0374E"/>
    <w:rsid w:val="00E03958"/>
    <w:rsid w:val="00E03D54"/>
    <w:rsid w:val="00E03D5C"/>
    <w:rsid w:val="00E0414A"/>
    <w:rsid w:val="00E052E6"/>
    <w:rsid w:val="00E059EA"/>
    <w:rsid w:val="00E06505"/>
    <w:rsid w:val="00E07019"/>
    <w:rsid w:val="00E07A1D"/>
    <w:rsid w:val="00E07A8A"/>
    <w:rsid w:val="00E116AC"/>
    <w:rsid w:val="00E12141"/>
    <w:rsid w:val="00E13DDB"/>
    <w:rsid w:val="00E13E90"/>
    <w:rsid w:val="00E1407E"/>
    <w:rsid w:val="00E14F69"/>
    <w:rsid w:val="00E16E4F"/>
    <w:rsid w:val="00E17857"/>
    <w:rsid w:val="00E17D68"/>
    <w:rsid w:val="00E2021E"/>
    <w:rsid w:val="00E20D98"/>
    <w:rsid w:val="00E20DBC"/>
    <w:rsid w:val="00E21674"/>
    <w:rsid w:val="00E21B0A"/>
    <w:rsid w:val="00E22C3C"/>
    <w:rsid w:val="00E2371A"/>
    <w:rsid w:val="00E237B4"/>
    <w:rsid w:val="00E23FEF"/>
    <w:rsid w:val="00E24650"/>
    <w:rsid w:val="00E24803"/>
    <w:rsid w:val="00E26129"/>
    <w:rsid w:val="00E26C36"/>
    <w:rsid w:val="00E270E2"/>
    <w:rsid w:val="00E27131"/>
    <w:rsid w:val="00E27238"/>
    <w:rsid w:val="00E27644"/>
    <w:rsid w:val="00E27BDE"/>
    <w:rsid w:val="00E27F90"/>
    <w:rsid w:val="00E3130E"/>
    <w:rsid w:val="00E32EBA"/>
    <w:rsid w:val="00E33DE7"/>
    <w:rsid w:val="00E34034"/>
    <w:rsid w:val="00E3404E"/>
    <w:rsid w:val="00E353FD"/>
    <w:rsid w:val="00E3555D"/>
    <w:rsid w:val="00E3593A"/>
    <w:rsid w:val="00E35B13"/>
    <w:rsid w:val="00E360A4"/>
    <w:rsid w:val="00E367E5"/>
    <w:rsid w:val="00E36A72"/>
    <w:rsid w:val="00E36B12"/>
    <w:rsid w:val="00E37170"/>
    <w:rsid w:val="00E37F83"/>
    <w:rsid w:val="00E4043D"/>
    <w:rsid w:val="00E407AD"/>
    <w:rsid w:val="00E40CC2"/>
    <w:rsid w:val="00E40E6F"/>
    <w:rsid w:val="00E41017"/>
    <w:rsid w:val="00E4441B"/>
    <w:rsid w:val="00E46913"/>
    <w:rsid w:val="00E4705F"/>
    <w:rsid w:val="00E47EA7"/>
    <w:rsid w:val="00E50302"/>
    <w:rsid w:val="00E51BE9"/>
    <w:rsid w:val="00E52343"/>
    <w:rsid w:val="00E5293D"/>
    <w:rsid w:val="00E532A9"/>
    <w:rsid w:val="00E5380B"/>
    <w:rsid w:val="00E53A89"/>
    <w:rsid w:val="00E53D4B"/>
    <w:rsid w:val="00E541AF"/>
    <w:rsid w:val="00E54785"/>
    <w:rsid w:val="00E54D96"/>
    <w:rsid w:val="00E55581"/>
    <w:rsid w:val="00E55E2A"/>
    <w:rsid w:val="00E5600C"/>
    <w:rsid w:val="00E5624E"/>
    <w:rsid w:val="00E56F3A"/>
    <w:rsid w:val="00E57982"/>
    <w:rsid w:val="00E57AAD"/>
    <w:rsid w:val="00E57B10"/>
    <w:rsid w:val="00E57E7B"/>
    <w:rsid w:val="00E6016B"/>
    <w:rsid w:val="00E60686"/>
    <w:rsid w:val="00E60706"/>
    <w:rsid w:val="00E61433"/>
    <w:rsid w:val="00E622EC"/>
    <w:rsid w:val="00E62A60"/>
    <w:rsid w:val="00E62E2C"/>
    <w:rsid w:val="00E633D6"/>
    <w:rsid w:val="00E6345D"/>
    <w:rsid w:val="00E63713"/>
    <w:rsid w:val="00E63B1B"/>
    <w:rsid w:val="00E64C3A"/>
    <w:rsid w:val="00E658B5"/>
    <w:rsid w:val="00E65B2D"/>
    <w:rsid w:val="00E66614"/>
    <w:rsid w:val="00E672DE"/>
    <w:rsid w:val="00E675B7"/>
    <w:rsid w:val="00E705B4"/>
    <w:rsid w:val="00E70B27"/>
    <w:rsid w:val="00E70E2D"/>
    <w:rsid w:val="00E70FAA"/>
    <w:rsid w:val="00E71C90"/>
    <w:rsid w:val="00E71F43"/>
    <w:rsid w:val="00E72444"/>
    <w:rsid w:val="00E73BBC"/>
    <w:rsid w:val="00E75455"/>
    <w:rsid w:val="00E75826"/>
    <w:rsid w:val="00E765B6"/>
    <w:rsid w:val="00E776D0"/>
    <w:rsid w:val="00E8030E"/>
    <w:rsid w:val="00E81DD4"/>
    <w:rsid w:val="00E82B1B"/>
    <w:rsid w:val="00E841BF"/>
    <w:rsid w:val="00E8476B"/>
    <w:rsid w:val="00E86202"/>
    <w:rsid w:val="00E86EA1"/>
    <w:rsid w:val="00E8731A"/>
    <w:rsid w:val="00E87386"/>
    <w:rsid w:val="00E87B08"/>
    <w:rsid w:val="00E900B1"/>
    <w:rsid w:val="00E90C19"/>
    <w:rsid w:val="00E91601"/>
    <w:rsid w:val="00E92996"/>
    <w:rsid w:val="00E92BDE"/>
    <w:rsid w:val="00E937FF"/>
    <w:rsid w:val="00E94F51"/>
    <w:rsid w:val="00E94FC1"/>
    <w:rsid w:val="00E95E4A"/>
    <w:rsid w:val="00E97212"/>
    <w:rsid w:val="00EA114B"/>
    <w:rsid w:val="00EA1494"/>
    <w:rsid w:val="00EA16AE"/>
    <w:rsid w:val="00EA180E"/>
    <w:rsid w:val="00EA3654"/>
    <w:rsid w:val="00EA39DA"/>
    <w:rsid w:val="00EA450C"/>
    <w:rsid w:val="00EA51D1"/>
    <w:rsid w:val="00EA55C9"/>
    <w:rsid w:val="00EA6855"/>
    <w:rsid w:val="00EA7AEB"/>
    <w:rsid w:val="00EB09DD"/>
    <w:rsid w:val="00EB1014"/>
    <w:rsid w:val="00EB1851"/>
    <w:rsid w:val="00EB1BB7"/>
    <w:rsid w:val="00EB1F7D"/>
    <w:rsid w:val="00EB311A"/>
    <w:rsid w:val="00EB337D"/>
    <w:rsid w:val="00EB37D7"/>
    <w:rsid w:val="00EB3875"/>
    <w:rsid w:val="00EB47D6"/>
    <w:rsid w:val="00EB6AA1"/>
    <w:rsid w:val="00EB6C02"/>
    <w:rsid w:val="00EB795B"/>
    <w:rsid w:val="00EC0326"/>
    <w:rsid w:val="00EC128B"/>
    <w:rsid w:val="00EC1398"/>
    <w:rsid w:val="00EC150C"/>
    <w:rsid w:val="00EC163B"/>
    <w:rsid w:val="00EC1B81"/>
    <w:rsid w:val="00EC2A0D"/>
    <w:rsid w:val="00EC3890"/>
    <w:rsid w:val="00EC39E1"/>
    <w:rsid w:val="00EC41AA"/>
    <w:rsid w:val="00EC42E2"/>
    <w:rsid w:val="00EC44C5"/>
    <w:rsid w:val="00EC44F5"/>
    <w:rsid w:val="00EC454E"/>
    <w:rsid w:val="00EC4663"/>
    <w:rsid w:val="00EC473B"/>
    <w:rsid w:val="00EC5075"/>
    <w:rsid w:val="00EC66CA"/>
    <w:rsid w:val="00EC723C"/>
    <w:rsid w:val="00EC746C"/>
    <w:rsid w:val="00ED04D8"/>
    <w:rsid w:val="00ED23AE"/>
    <w:rsid w:val="00ED284F"/>
    <w:rsid w:val="00ED35D8"/>
    <w:rsid w:val="00ED658C"/>
    <w:rsid w:val="00ED6C4B"/>
    <w:rsid w:val="00ED6F30"/>
    <w:rsid w:val="00ED797E"/>
    <w:rsid w:val="00EE00A2"/>
    <w:rsid w:val="00EE07F2"/>
    <w:rsid w:val="00EE09BF"/>
    <w:rsid w:val="00EE2ABD"/>
    <w:rsid w:val="00EE2AFD"/>
    <w:rsid w:val="00EE2F21"/>
    <w:rsid w:val="00EE315F"/>
    <w:rsid w:val="00EE36BF"/>
    <w:rsid w:val="00EE4601"/>
    <w:rsid w:val="00EE4EB0"/>
    <w:rsid w:val="00EE4EFE"/>
    <w:rsid w:val="00EE4FC8"/>
    <w:rsid w:val="00EE511E"/>
    <w:rsid w:val="00EE5A5E"/>
    <w:rsid w:val="00EE5DB1"/>
    <w:rsid w:val="00EE5F2D"/>
    <w:rsid w:val="00EE61BC"/>
    <w:rsid w:val="00EE6F58"/>
    <w:rsid w:val="00EE7070"/>
    <w:rsid w:val="00EE7519"/>
    <w:rsid w:val="00EE7FA7"/>
    <w:rsid w:val="00EF000C"/>
    <w:rsid w:val="00EF0603"/>
    <w:rsid w:val="00EF199A"/>
    <w:rsid w:val="00EF1E02"/>
    <w:rsid w:val="00EF21A6"/>
    <w:rsid w:val="00EF2210"/>
    <w:rsid w:val="00EF308F"/>
    <w:rsid w:val="00EF35D7"/>
    <w:rsid w:val="00EF4586"/>
    <w:rsid w:val="00EF459E"/>
    <w:rsid w:val="00EF46C8"/>
    <w:rsid w:val="00EF487B"/>
    <w:rsid w:val="00EF4BB0"/>
    <w:rsid w:val="00EF4CB7"/>
    <w:rsid w:val="00EF4DA1"/>
    <w:rsid w:val="00EF5C69"/>
    <w:rsid w:val="00EF741F"/>
    <w:rsid w:val="00EF7828"/>
    <w:rsid w:val="00EF7BE9"/>
    <w:rsid w:val="00F01936"/>
    <w:rsid w:val="00F02B42"/>
    <w:rsid w:val="00F02CF4"/>
    <w:rsid w:val="00F03451"/>
    <w:rsid w:val="00F03B59"/>
    <w:rsid w:val="00F03DF8"/>
    <w:rsid w:val="00F05B44"/>
    <w:rsid w:val="00F0620A"/>
    <w:rsid w:val="00F0637A"/>
    <w:rsid w:val="00F06B7F"/>
    <w:rsid w:val="00F0772F"/>
    <w:rsid w:val="00F07B9E"/>
    <w:rsid w:val="00F07EF6"/>
    <w:rsid w:val="00F1060B"/>
    <w:rsid w:val="00F11A6C"/>
    <w:rsid w:val="00F127E8"/>
    <w:rsid w:val="00F12F19"/>
    <w:rsid w:val="00F1387C"/>
    <w:rsid w:val="00F13C13"/>
    <w:rsid w:val="00F14392"/>
    <w:rsid w:val="00F15523"/>
    <w:rsid w:val="00F15CBE"/>
    <w:rsid w:val="00F165A0"/>
    <w:rsid w:val="00F16E24"/>
    <w:rsid w:val="00F17F40"/>
    <w:rsid w:val="00F2002F"/>
    <w:rsid w:val="00F2076F"/>
    <w:rsid w:val="00F2159F"/>
    <w:rsid w:val="00F21FC6"/>
    <w:rsid w:val="00F2370C"/>
    <w:rsid w:val="00F24A75"/>
    <w:rsid w:val="00F25F5E"/>
    <w:rsid w:val="00F2642D"/>
    <w:rsid w:val="00F26A2B"/>
    <w:rsid w:val="00F26AB0"/>
    <w:rsid w:val="00F30ABB"/>
    <w:rsid w:val="00F30BBB"/>
    <w:rsid w:val="00F30DDC"/>
    <w:rsid w:val="00F31AF7"/>
    <w:rsid w:val="00F31BF7"/>
    <w:rsid w:val="00F32ADB"/>
    <w:rsid w:val="00F33479"/>
    <w:rsid w:val="00F33B50"/>
    <w:rsid w:val="00F3424B"/>
    <w:rsid w:val="00F34795"/>
    <w:rsid w:val="00F3537D"/>
    <w:rsid w:val="00F3610B"/>
    <w:rsid w:val="00F3653C"/>
    <w:rsid w:val="00F36E67"/>
    <w:rsid w:val="00F37162"/>
    <w:rsid w:val="00F37849"/>
    <w:rsid w:val="00F40233"/>
    <w:rsid w:val="00F4072F"/>
    <w:rsid w:val="00F40F14"/>
    <w:rsid w:val="00F4257C"/>
    <w:rsid w:val="00F42C09"/>
    <w:rsid w:val="00F44E18"/>
    <w:rsid w:val="00F44FAE"/>
    <w:rsid w:val="00F45CD5"/>
    <w:rsid w:val="00F4627C"/>
    <w:rsid w:val="00F467B8"/>
    <w:rsid w:val="00F46C67"/>
    <w:rsid w:val="00F4729A"/>
    <w:rsid w:val="00F5024B"/>
    <w:rsid w:val="00F50950"/>
    <w:rsid w:val="00F509C2"/>
    <w:rsid w:val="00F51378"/>
    <w:rsid w:val="00F51616"/>
    <w:rsid w:val="00F51899"/>
    <w:rsid w:val="00F521B3"/>
    <w:rsid w:val="00F53A3B"/>
    <w:rsid w:val="00F53F54"/>
    <w:rsid w:val="00F540DA"/>
    <w:rsid w:val="00F551D0"/>
    <w:rsid w:val="00F55554"/>
    <w:rsid w:val="00F557B0"/>
    <w:rsid w:val="00F55EC1"/>
    <w:rsid w:val="00F5713D"/>
    <w:rsid w:val="00F614C8"/>
    <w:rsid w:val="00F648F0"/>
    <w:rsid w:val="00F655BB"/>
    <w:rsid w:val="00F65703"/>
    <w:rsid w:val="00F657F2"/>
    <w:rsid w:val="00F65825"/>
    <w:rsid w:val="00F658BD"/>
    <w:rsid w:val="00F67CC0"/>
    <w:rsid w:val="00F67DEF"/>
    <w:rsid w:val="00F707D3"/>
    <w:rsid w:val="00F709D1"/>
    <w:rsid w:val="00F70D29"/>
    <w:rsid w:val="00F71247"/>
    <w:rsid w:val="00F713DC"/>
    <w:rsid w:val="00F718E3"/>
    <w:rsid w:val="00F71F88"/>
    <w:rsid w:val="00F72026"/>
    <w:rsid w:val="00F729A7"/>
    <w:rsid w:val="00F72E99"/>
    <w:rsid w:val="00F72FA5"/>
    <w:rsid w:val="00F73103"/>
    <w:rsid w:val="00F73DA6"/>
    <w:rsid w:val="00F740EC"/>
    <w:rsid w:val="00F7554B"/>
    <w:rsid w:val="00F759D1"/>
    <w:rsid w:val="00F7643B"/>
    <w:rsid w:val="00F77664"/>
    <w:rsid w:val="00F77CAA"/>
    <w:rsid w:val="00F80397"/>
    <w:rsid w:val="00F80AAE"/>
    <w:rsid w:val="00F810B9"/>
    <w:rsid w:val="00F810FF"/>
    <w:rsid w:val="00F82BC8"/>
    <w:rsid w:val="00F82D06"/>
    <w:rsid w:val="00F82F62"/>
    <w:rsid w:val="00F83419"/>
    <w:rsid w:val="00F84061"/>
    <w:rsid w:val="00F84471"/>
    <w:rsid w:val="00F8496F"/>
    <w:rsid w:val="00F84B86"/>
    <w:rsid w:val="00F84DA7"/>
    <w:rsid w:val="00F85510"/>
    <w:rsid w:val="00F85527"/>
    <w:rsid w:val="00F864A2"/>
    <w:rsid w:val="00F86A56"/>
    <w:rsid w:val="00F86DFA"/>
    <w:rsid w:val="00F87FB5"/>
    <w:rsid w:val="00F904C7"/>
    <w:rsid w:val="00F90D90"/>
    <w:rsid w:val="00F91753"/>
    <w:rsid w:val="00F921A8"/>
    <w:rsid w:val="00F929D8"/>
    <w:rsid w:val="00F943D8"/>
    <w:rsid w:val="00F94E16"/>
    <w:rsid w:val="00F952B4"/>
    <w:rsid w:val="00F953EF"/>
    <w:rsid w:val="00F979A7"/>
    <w:rsid w:val="00F97A06"/>
    <w:rsid w:val="00FA1589"/>
    <w:rsid w:val="00FA16FC"/>
    <w:rsid w:val="00FA1A11"/>
    <w:rsid w:val="00FA2790"/>
    <w:rsid w:val="00FA290E"/>
    <w:rsid w:val="00FA2988"/>
    <w:rsid w:val="00FA2AE7"/>
    <w:rsid w:val="00FA3B35"/>
    <w:rsid w:val="00FA46DB"/>
    <w:rsid w:val="00FA47E1"/>
    <w:rsid w:val="00FA55B5"/>
    <w:rsid w:val="00FA59EF"/>
    <w:rsid w:val="00FA6144"/>
    <w:rsid w:val="00FA631C"/>
    <w:rsid w:val="00FA6AB3"/>
    <w:rsid w:val="00FA6E74"/>
    <w:rsid w:val="00FA7F7D"/>
    <w:rsid w:val="00FB0611"/>
    <w:rsid w:val="00FB0FD3"/>
    <w:rsid w:val="00FB2060"/>
    <w:rsid w:val="00FB2194"/>
    <w:rsid w:val="00FB2341"/>
    <w:rsid w:val="00FB2D35"/>
    <w:rsid w:val="00FB3277"/>
    <w:rsid w:val="00FB6B73"/>
    <w:rsid w:val="00FB6BE4"/>
    <w:rsid w:val="00FB755F"/>
    <w:rsid w:val="00FB7A4A"/>
    <w:rsid w:val="00FB7D64"/>
    <w:rsid w:val="00FC10C5"/>
    <w:rsid w:val="00FC1BE0"/>
    <w:rsid w:val="00FC1F54"/>
    <w:rsid w:val="00FC2EF4"/>
    <w:rsid w:val="00FC5559"/>
    <w:rsid w:val="00FC64B5"/>
    <w:rsid w:val="00FC7F88"/>
    <w:rsid w:val="00FD04AD"/>
    <w:rsid w:val="00FD0B3B"/>
    <w:rsid w:val="00FD1DD9"/>
    <w:rsid w:val="00FD283C"/>
    <w:rsid w:val="00FD2EA4"/>
    <w:rsid w:val="00FD341B"/>
    <w:rsid w:val="00FD42C1"/>
    <w:rsid w:val="00FD46BE"/>
    <w:rsid w:val="00FD4FA1"/>
    <w:rsid w:val="00FD5537"/>
    <w:rsid w:val="00FD6458"/>
    <w:rsid w:val="00FD780C"/>
    <w:rsid w:val="00FD7873"/>
    <w:rsid w:val="00FE0E1C"/>
    <w:rsid w:val="00FE1256"/>
    <w:rsid w:val="00FE28B8"/>
    <w:rsid w:val="00FE2FAE"/>
    <w:rsid w:val="00FE3758"/>
    <w:rsid w:val="00FE3ED0"/>
    <w:rsid w:val="00FE5B08"/>
    <w:rsid w:val="00FE636E"/>
    <w:rsid w:val="00FE676F"/>
    <w:rsid w:val="00FE7279"/>
    <w:rsid w:val="00FE7A92"/>
    <w:rsid w:val="00FE7B73"/>
    <w:rsid w:val="00FE7E49"/>
    <w:rsid w:val="00FF0573"/>
    <w:rsid w:val="00FF0EF2"/>
    <w:rsid w:val="00FF13F0"/>
    <w:rsid w:val="00FF2483"/>
    <w:rsid w:val="00FF2553"/>
    <w:rsid w:val="00FF3216"/>
    <w:rsid w:val="00FF3972"/>
    <w:rsid w:val="00FF5F3E"/>
    <w:rsid w:val="00FF5F88"/>
    <w:rsid w:val="00FF68EC"/>
    <w:rsid w:val="00FF7844"/>
    <w:rsid w:val="00FF7AD7"/>
    <w:rsid w:val="00FF7C8B"/>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40ACB49"/>
  <w15:docId w15:val="{36B80FAA-43BB-4837-A86A-E35694D1234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qFormat="1"/>
    <w:lsdException w:name="toc 2" w:semiHidden="1" w:uiPriority="39" w:unhideWhenUsed="1" w:qFormat="1"/>
    <w:lsdException w:name="toc 3" w:semiHidden="1" w:uiPriority="39" w:unhideWhenUsed="1" w:qFormat="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iPriority="0" w:unhideWhenUsed="1" w:qFormat="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0"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iPriority="0"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0F5578"/>
    <w:pPr>
      <w:spacing w:before="180" w:after="0" w:line="360" w:lineRule="auto"/>
      <w:jc w:val="both"/>
    </w:pPr>
    <w:rPr>
      <w:rFonts w:ascii="Arial" w:eastAsia="Times New Roman" w:hAnsi="Arial" w:cs="Times New Roman"/>
      <w:sz w:val="24"/>
      <w:szCs w:val="24"/>
    </w:rPr>
  </w:style>
  <w:style w:type="paragraph" w:styleId="Heading1">
    <w:name w:val="heading 1"/>
    <w:basedOn w:val="Normal"/>
    <w:next w:val="Normal"/>
    <w:link w:val="Heading1Char"/>
    <w:uiPriority w:val="9"/>
    <w:qFormat/>
    <w:rsid w:val="004B5597"/>
    <w:pPr>
      <w:keepNext/>
      <w:numPr>
        <w:numId w:val="1"/>
      </w:numPr>
      <w:spacing w:before="0" w:after="240" w:line="276" w:lineRule="auto"/>
      <w:jc w:val="left"/>
      <w:outlineLvl w:val="0"/>
    </w:pPr>
    <w:rPr>
      <w:rFonts w:cs="Arial"/>
      <w:b/>
      <w:bCs/>
      <w:kern w:val="32"/>
      <w:sz w:val="32"/>
      <w:szCs w:val="32"/>
    </w:rPr>
  </w:style>
  <w:style w:type="paragraph" w:styleId="Heading2">
    <w:name w:val="heading 2"/>
    <w:basedOn w:val="Normal"/>
    <w:next w:val="Normal"/>
    <w:link w:val="Heading2Char"/>
    <w:uiPriority w:val="9"/>
    <w:qFormat/>
    <w:rsid w:val="008D5DD7"/>
    <w:pPr>
      <w:keepNext/>
      <w:numPr>
        <w:ilvl w:val="1"/>
        <w:numId w:val="1"/>
      </w:numPr>
      <w:spacing w:before="240" w:line="276" w:lineRule="auto"/>
      <w:ind w:left="576"/>
      <w:jc w:val="left"/>
      <w:outlineLvl w:val="1"/>
    </w:pPr>
    <w:rPr>
      <w:rFonts w:cs="Arial"/>
      <w:b/>
      <w:bCs/>
      <w:iCs/>
      <w:sz w:val="28"/>
      <w:szCs w:val="28"/>
    </w:rPr>
  </w:style>
  <w:style w:type="paragraph" w:styleId="Heading3">
    <w:name w:val="heading 3"/>
    <w:basedOn w:val="Normal"/>
    <w:next w:val="Normal"/>
    <w:link w:val="Heading3Char"/>
    <w:qFormat/>
    <w:rsid w:val="00063CEE"/>
    <w:pPr>
      <w:keepNext/>
      <w:numPr>
        <w:ilvl w:val="2"/>
        <w:numId w:val="1"/>
      </w:numPr>
      <w:spacing w:before="240" w:line="276" w:lineRule="auto"/>
      <w:jc w:val="left"/>
      <w:outlineLvl w:val="2"/>
    </w:pPr>
    <w:rPr>
      <w:rFonts w:cs="Arial"/>
      <w:b/>
      <w:bCs/>
      <w:sz w:val="26"/>
      <w:szCs w:val="26"/>
    </w:rPr>
  </w:style>
  <w:style w:type="paragraph" w:styleId="Heading4">
    <w:name w:val="heading 4"/>
    <w:basedOn w:val="Normal"/>
    <w:next w:val="Normal"/>
    <w:link w:val="Heading4Char"/>
    <w:uiPriority w:val="9"/>
    <w:qFormat/>
    <w:rsid w:val="00C23009"/>
    <w:pPr>
      <w:keepNext/>
      <w:numPr>
        <w:ilvl w:val="3"/>
        <w:numId w:val="1"/>
      </w:numPr>
      <w:spacing w:line="276" w:lineRule="auto"/>
      <w:ind w:left="864"/>
      <w:jc w:val="left"/>
      <w:outlineLvl w:val="3"/>
    </w:pPr>
    <w:rPr>
      <w:b/>
      <w:bCs/>
      <w:szCs w:val="28"/>
    </w:rPr>
  </w:style>
  <w:style w:type="paragraph" w:styleId="Heading5">
    <w:name w:val="heading 5"/>
    <w:basedOn w:val="Normal"/>
    <w:next w:val="Normal"/>
    <w:link w:val="Heading5Char"/>
    <w:uiPriority w:val="9"/>
    <w:qFormat/>
    <w:rsid w:val="00C23009"/>
    <w:pPr>
      <w:numPr>
        <w:ilvl w:val="4"/>
        <w:numId w:val="1"/>
      </w:numPr>
      <w:spacing w:line="276" w:lineRule="auto"/>
      <w:jc w:val="left"/>
      <w:outlineLvl w:val="4"/>
    </w:pPr>
    <w:rPr>
      <w:b/>
      <w:bCs/>
      <w:i/>
      <w:iCs/>
      <w:sz w:val="22"/>
      <w:szCs w:val="26"/>
    </w:rPr>
  </w:style>
  <w:style w:type="paragraph" w:styleId="Heading6">
    <w:name w:val="heading 6"/>
    <w:basedOn w:val="Normal"/>
    <w:next w:val="Normal"/>
    <w:link w:val="Heading6Char"/>
    <w:uiPriority w:val="9"/>
    <w:qFormat/>
    <w:rsid w:val="00C23009"/>
    <w:pPr>
      <w:numPr>
        <w:ilvl w:val="5"/>
        <w:numId w:val="1"/>
      </w:numPr>
      <w:spacing w:line="276" w:lineRule="auto"/>
      <w:jc w:val="left"/>
      <w:outlineLvl w:val="5"/>
    </w:pPr>
    <w:rPr>
      <w:b/>
      <w:bCs/>
      <w:sz w:val="22"/>
      <w:szCs w:val="22"/>
    </w:rPr>
  </w:style>
  <w:style w:type="paragraph" w:styleId="Heading7">
    <w:name w:val="heading 7"/>
    <w:basedOn w:val="Normal"/>
    <w:next w:val="Normal"/>
    <w:link w:val="Heading7Char"/>
    <w:uiPriority w:val="9"/>
    <w:qFormat/>
    <w:rsid w:val="008D5DD7"/>
    <w:pPr>
      <w:numPr>
        <w:ilvl w:val="6"/>
        <w:numId w:val="1"/>
      </w:numPr>
      <w:spacing w:before="240" w:line="276" w:lineRule="auto"/>
      <w:jc w:val="left"/>
      <w:outlineLvl w:val="6"/>
    </w:pPr>
    <w:rPr>
      <w:b/>
      <w:sz w:val="32"/>
    </w:rPr>
  </w:style>
  <w:style w:type="paragraph" w:styleId="Heading8">
    <w:name w:val="heading 8"/>
    <w:basedOn w:val="Normal"/>
    <w:next w:val="Normal"/>
    <w:link w:val="Heading8Char"/>
    <w:uiPriority w:val="9"/>
    <w:qFormat/>
    <w:rsid w:val="008D5DD7"/>
    <w:pPr>
      <w:numPr>
        <w:ilvl w:val="7"/>
        <w:numId w:val="1"/>
      </w:numPr>
      <w:spacing w:before="240" w:line="276" w:lineRule="auto"/>
      <w:jc w:val="left"/>
      <w:outlineLvl w:val="7"/>
    </w:pPr>
    <w:rPr>
      <w:b/>
      <w:iCs/>
      <w:sz w:val="28"/>
    </w:rPr>
  </w:style>
  <w:style w:type="paragraph" w:styleId="Heading9">
    <w:name w:val="heading 9"/>
    <w:basedOn w:val="Normal"/>
    <w:next w:val="Normal"/>
    <w:link w:val="Heading9Char"/>
    <w:uiPriority w:val="9"/>
    <w:qFormat/>
    <w:rsid w:val="008D5DD7"/>
    <w:pPr>
      <w:numPr>
        <w:ilvl w:val="8"/>
        <w:numId w:val="1"/>
      </w:numPr>
      <w:spacing w:before="240" w:line="276" w:lineRule="auto"/>
      <w:jc w:val="left"/>
      <w:outlineLvl w:val="8"/>
    </w:pPr>
    <w:rPr>
      <w:rFonts w:cs="Arial"/>
      <w:b/>
      <w:sz w:val="26"/>
      <w:szCs w:val="22"/>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TOC5">
    <w:name w:val="toc 5"/>
    <w:basedOn w:val="Normal"/>
    <w:next w:val="Normal"/>
    <w:uiPriority w:val="39"/>
    <w:unhideWhenUsed/>
    <w:rsid w:val="00B2492B"/>
    <w:pPr>
      <w:spacing w:before="0" w:line="276" w:lineRule="auto"/>
      <w:ind w:left="958" w:right="425"/>
    </w:pPr>
  </w:style>
  <w:style w:type="character" w:customStyle="1" w:styleId="Heading2Char">
    <w:name w:val="Heading 2 Char"/>
    <w:basedOn w:val="DefaultParagraphFont"/>
    <w:link w:val="Heading2"/>
    <w:uiPriority w:val="9"/>
    <w:rsid w:val="008D5DD7"/>
    <w:rPr>
      <w:rFonts w:ascii="Arial" w:eastAsia="Times New Roman" w:hAnsi="Arial" w:cs="Arial"/>
      <w:b/>
      <w:bCs/>
      <w:iCs/>
      <w:sz w:val="28"/>
      <w:szCs w:val="28"/>
    </w:rPr>
  </w:style>
  <w:style w:type="character" w:customStyle="1" w:styleId="Heading3Char">
    <w:name w:val="Heading 3 Char"/>
    <w:basedOn w:val="DefaultParagraphFont"/>
    <w:link w:val="Heading3"/>
    <w:rsid w:val="00063CEE"/>
    <w:rPr>
      <w:rFonts w:ascii="Arial" w:eastAsia="Times New Roman" w:hAnsi="Arial" w:cs="Arial"/>
      <w:b/>
      <w:bCs/>
      <w:sz w:val="26"/>
      <w:szCs w:val="26"/>
    </w:rPr>
  </w:style>
  <w:style w:type="character" w:customStyle="1" w:styleId="Heading4Char">
    <w:name w:val="Heading 4 Char"/>
    <w:basedOn w:val="DefaultParagraphFont"/>
    <w:link w:val="Heading4"/>
    <w:uiPriority w:val="9"/>
    <w:rsid w:val="00C23009"/>
    <w:rPr>
      <w:rFonts w:ascii="Arial" w:eastAsia="Times New Roman" w:hAnsi="Arial" w:cs="Times New Roman"/>
      <w:b/>
      <w:bCs/>
      <w:sz w:val="24"/>
      <w:szCs w:val="28"/>
    </w:rPr>
  </w:style>
  <w:style w:type="character" w:customStyle="1" w:styleId="Heading5Char">
    <w:name w:val="Heading 5 Char"/>
    <w:basedOn w:val="DefaultParagraphFont"/>
    <w:link w:val="Heading5"/>
    <w:uiPriority w:val="9"/>
    <w:rsid w:val="00C23009"/>
    <w:rPr>
      <w:rFonts w:ascii="Arial" w:eastAsia="Times New Roman" w:hAnsi="Arial" w:cs="Times New Roman"/>
      <w:b/>
      <w:bCs/>
      <w:i/>
      <w:iCs/>
      <w:szCs w:val="26"/>
    </w:rPr>
  </w:style>
  <w:style w:type="character" w:customStyle="1" w:styleId="Heading6Char">
    <w:name w:val="Heading 6 Char"/>
    <w:basedOn w:val="DefaultParagraphFont"/>
    <w:link w:val="Heading6"/>
    <w:uiPriority w:val="9"/>
    <w:rsid w:val="00C23009"/>
    <w:rPr>
      <w:rFonts w:ascii="Arial" w:eastAsia="Times New Roman" w:hAnsi="Arial" w:cs="Times New Roman"/>
      <w:b/>
      <w:bCs/>
    </w:rPr>
  </w:style>
  <w:style w:type="paragraph" w:styleId="TOC6">
    <w:name w:val="toc 6"/>
    <w:basedOn w:val="Normal"/>
    <w:next w:val="Normal"/>
    <w:uiPriority w:val="39"/>
    <w:unhideWhenUsed/>
    <w:rsid w:val="00B2492B"/>
    <w:pPr>
      <w:spacing w:before="0" w:line="276" w:lineRule="auto"/>
      <w:ind w:left="1202" w:right="425"/>
    </w:pPr>
  </w:style>
  <w:style w:type="character" w:customStyle="1" w:styleId="Heading8Char">
    <w:name w:val="Heading 8 Char"/>
    <w:basedOn w:val="DefaultParagraphFont"/>
    <w:link w:val="Heading8"/>
    <w:uiPriority w:val="9"/>
    <w:rsid w:val="008D5DD7"/>
    <w:rPr>
      <w:rFonts w:ascii="Arial" w:eastAsia="Times New Roman" w:hAnsi="Arial" w:cs="Times New Roman"/>
      <w:b/>
      <w:iCs/>
      <w:sz w:val="28"/>
      <w:szCs w:val="24"/>
    </w:rPr>
  </w:style>
  <w:style w:type="character" w:customStyle="1" w:styleId="Heading9Char">
    <w:name w:val="Heading 9 Char"/>
    <w:basedOn w:val="DefaultParagraphFont"/>
    <w:link w:val="Heading9"/>
    <w:uiPriority w:val="9"/>
    <w:rsid w:val="008D5DD7"/>
    <w:rPr>
      <w:rFonts w:ascii="Arial" w:eastAsia="Times New Roman" w:hAnsi="Arial" w:cs="Arial"/>
      <w:b/>
      <w:sz w:val="26"/>
    </w:rPr>
  </w:style>
  <w:style w:type="character" w:customStyle="1" w:styleId="Heading1Char">
    <w:name w:val="Heading 1 Char"/>
    <w:basedOn w:val="DefaultParagraphFont"/>
    <w:link w:val="Heading1"/>
    <w:uiPriority w:val="9"/>
    <w:locked/>
    <w:rsid w:val="004B5597"/>
    <w:rPr>
      <w:rFonts w:ascii="Arial" w:eastAsia="Times New Roman" w:hAnsi="Arial" w:cs="Arial"/>
      <w:b/>
      <w:bCs/>
      <w:kern w:val="32"/>
      <w:sz w:val="32"/>
      <w:szCs w:val="32"/>
    </w:rPr>
  </w:style>
  <w:style w:type="character" w:customStyle="1" w:styleId="Heading7Char">
    <w:name w:val="Heading 7 Char"/>
    <w:basedOn w:val="DefaultParagraphFont"/>
    <w:link w:val="Heading7"/>
    <w:uiPriority w:val="9"/>
    <w:locked/>
    <w:rsid w:val="008D5DD7"/>
    <w:rPr>
      <w:rFonts w:ascii="Arial" w:eastAsia="Times New Roman" w:hAnsi="Arial" w:cs="Times New Roman"/>
      <w:b/>
      <w:sz w:val="32"/>
      <w:szCs w:val="24"/>
    </w:rPr>
  </w:style>
  <w:style w:type="paragraph" w:styleId="TOC1">
    <w:name w:val="toc 1"/>
    <w:basedOn w:val="Normal"/>
    <w:next w:val="Normal"/>
    <w:uiPriority w:val="39"/>
    <w:qFormat/>
    <w:rsid w:val="00B2492B"/>
    <w:pPr>
      <w:tabs>
        <w:tab w:val="right" w:leader="dot" w:pos="8494"/>
      </w:tabs>
      <w:spacing w:before="0" w:line="276" w:lineRule="auto"/>
      <w:ind w:right="425"/>
    </w:pPr>
    <w:rPr>
      <w:noProof/>
    </w:rPr>
  </w:style>
  <w:style w:type="paragraph" w:styleId="TOC2">
    <w:name w:val="toc 2"/>
    <w:basedOn w:val="Normal"/>
    <w:next w:val="Normal"/>
    <w:uiPriority w:val="39"/>
    <w:qFormat/>
    <w:rsid w:val="00B2492B"/>
    <w:pPr>
      <w:tabs>
        <w:tab w:val="right" w:leader="dot" w:pos="8494"/>
      </w:tabs>
      <w:spacing w:before="0" w:line="276" w:lineRule="auto"/>
      <w:ind w:left="238" w:right="425"/>
    </w:pPr>
  </w:style>
  <w:style w:type="paragraph" w:styleId="TOC3">
    <w:name w:val="toc 3"/>
    <w:basedOn w:val="Normal"/>
    <w:next w:val="Normal"/>
    <w:uiPriority w:val="39"/>
    <w:qFormat/>
    <w:rsid w:val="00B2492B"/>
    <w:pPr>
      <w:spacing w:before="0" w:line="276" w:lineRule="auto"/>
      <w:ind w:left="482" w:right="425"/>
    </w:pPr>
  </w:style>
  <w:style w:type="paragraph" w:styleId="Footer">
    <w:name w:val="footer"/>
    <w:basedOn w:val="Normal"/>
    <w:link w:val="FooterChar"/>
    <w:uiPriority w:val="99"/>
    <w:rsid w:val="00DA28B2"/>
    <w:pPr>
      <w:tabs>
        <w:tab w:val="center" w:pos="4153"/>
        <w:tab w:val="right" w:pos="8306"/>
      </w:tabs>
    </w:pPr>
  </w:style>
  <w:style w:type="character" w:customStyle="1" w:styleId="FooterChar">
    <w:name w:val="Footer Char"/>
    <w:basedOn w:val="DefaultParagraphFont"/>
    <w:link w:val="Footer"/>
    <w:uiPriority w:val="99"/>
    <w:rsid w:val="00DA28B2"/>
    <w:rPr>
      <w:rFonts w:ascii="Arial" w:eastAsia="Times New Roman" w:hAnsi="Arial" w:cs="Times New Roman"/>
      <w:sz w:val="24"/>
      <w:szCs w:val="24"/>
    </w:rPr>
  </w:style>
  <w:style w:type="paragraph" w:customStyle="1" w:styleId="Heading1nonumber">
    <w:name w:val="Heading1 no number"/>
    <w:basedOn w:val="Heading1"/>
    <w:uiPriority w:val="99"/>
    <w:rsid w:val="00833618"/>
    <w:pPr>
      <w:numPr>
        <w:numId w:val="0"/>
      </w:numPr>
    </w:pPr>
    <w:rPr>
      <w:szCs w:val="36"/>
    </w:rPr>
  </w:style>
  <w:style w:type="character" w:styleId="PageNumber">
    <w:name w:val="page number"/>
    <w:basedOn w:val="DefaultParagraphFont"/>
    <w:uiPriority w:val="99"/>
    <w:rsid w:val="00DA28B2"/>
    <w:rPr>
      <w:rFonts w:cs="Times New Roman"/>
    </w:rPr>
  </w:style>
  <w:style w:type="character" w:styleId="Hyperlink">
    <w:name w:val="Hyperlink"/>
    <w:basedOn w:val="DefaultParagraphFont"/>
    <w:uiPriority w:val="99"/>
    <w:rsid w:val="00DA28B2"/>
    <w:rPr>
      <w:rFonts w:cs="Times New Roman"/>
      <w:color w:val="0000FF"/>
      <w:u w:val="single"/>
    </w:rPr>
  </w:style>
  <w:style w:type="paragraph" w:styleId="Caption">
    <w:name w:val="caption"/>
    <w:basedOn w:val="Normal"/>
    <w:next w:val="Normal"/>
    <w:uiPriority w:val="35"/>
    <w:qFormat/>
    <w:rsid w:val="00E17857"/>
    <w:pPr>
      <w:spacing w:after="120"/>
    </w:pPr>
    <w:rPr>
      <w:b/>
      <w:bCs/>
      <w:sz w:val="22"/>
      <w:szCs w:val="20"/>
    </w:rPr>
  </w:style>
  <w:style w:type="paragraph" w:styleId="TableofFigures">
    <w:name w:val="table of figures"/>
    <w:basedOn w:val="Normal"/>
    <w:next w:val="Normal"/>
    <w:uiPriority w:val="99"/>
    <w:rsid w:val="002B0693"/>
    <w:pPr>
      <w:spacing w:line="240" w:lineRule="auto"/>
      <w:ind w:left="454" w:hanging="454"/>
    </w:pPr>
  </w:style>
  <w:style w:type="paragraph" w:styleId="BodyText">
    <w:name w:val="Body Text"/>
    <w:basedOn w:val="Normal"/>
    <w:link w:val="BodyTextChar"/>
    <w:uiPriority w:val="99"/>
    <w:rsid w:val="005125CD"/>
  </w:style>
  <w:style w:type="character" w:customStyle="1" w:styleId="BodyTextChar">
    <w:name w:val="Body Text Char"/>
    <w:basedOn w:val="DefaultParagraphFont"/>
    <w:link w:val="BodyText"/>
    <w:uiPriority w:val="99"/>
    <w:rsid w:val="005125CD"/>
    <w:rPr>
      <w:rFonts w:ascii="Arial" w:eastAsia="Times New Roman" w:hAnsi="Arial" w:cs="Times New Roman"/>
      <w:sz w:val="24"/>
      <w:szCs w:val="24"/>
    </w:rPr>
  </w:style>
  <w:style w:type="paragraph" w:styleId="ListParagraph">
    <w:name w:val="List Paragraph"/>
    <w:basedOn w:val="Normal"/>
    <w:uiPriority w:val="34"/>
    <w:qFormat/>
    <w:rsid w:val="00E17857"/>
    <w:pPr>
      <w:spacing w:before="120"/>
      <w:ind w:left="720"/>
      <w:contextualSpacing/>
    </w:pPr>
  </w:style>
  <w:style w:type="paragraph" w:styleId="TOCHeading">
    <w:name w:val="TOC Heading"/>
    <w:basedOn w:val="Heading1"/>
    <w:next w:val="Normal"/>
    <w:uiPriority w:val="39"/>
    <w:unhideWhenUsed/>
    <w:qFormat/>
    <w:rsid w:val="00CD6BE3"/>
    <w:pPr>
      <w:keepLines/>
      <w:numPr>
        <w:numId w:val="0"/>
      </w:numPr>
      <w:spacing w:before="480" w:after="0"/>
      <w:outlineLvl w:val="9"/>
    </w:pPr>
    <w:rPr>
      <w:rFonts w:asciiTheme="majorHAnsi" w:eastAsiaTheme="majorEastAsia" w:hAnsiTheme="majorHAnsi" w:cstheme="majorBidi"/>
      <w:color w:val="365F91" w:themeColor="accent1" w:themeShade="BF"/>
      <w:kern w:val="0"/>
      <w:sz w:val="28"/>
      <w:szCs w:val="28"/>
      <w:lang w:val="en-US" w:eastAsia="ja-JP"/>
    </w:rPr>
  </w:style>
  <w:style w:type="paragraph" w:styleId="BalloonText">
    <w:name w:val="Balloon Text"/>
    <w:basedOn w:val="Normal"/>
    <w:link w:val="BalloonTextChar"/>
    <w:uiPriority w:val="99"/>
    <w:semiHidden/>
    <w:unhideWhenUsed/>
    <w:rsid w:val="00CD6BE3"/>
    <w:pPr>
      <w:spacing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CD6BE3"/>
    <w:rPr>
      <w:rFonts w:ascii="Tahoma" w:eastAsia="Times New Roman" w:hAnsi="Tahoma" w:cs="Tahoma"/>
      <w:sz w:val="16"/>
      <w:szCs w:val="16"/>
    </w:rPr>
  </w:style>
  <w:style w:type="paragraph" w:styleId="TOC4">
    <w:name w:val="toc 4"/>
    <w:basedOn w:val="Normal"/>
    <w:next w:val="Normal"/>
    <w:uiPriority w:val="39"/>
    <w:unhideWhenUsed/>
    <w:rsid w:val="00B2492B"/>
    <w:pPr>
      <w:tabs>
        <w:tab w:val="right" w:leader="dot" w:pos="8494"/>
      </w:tabs>
      <w:spacing w:before="0" w:line="276" w:lineRule="auto"/>
      <w:ind w:left="720" w:right="425"/>
    </w:pPr>
  </w:style>
  <w:style w:type="table" w:styleId="TableGrid">
    <w:name w:val="Table Grid"/>
    <w:basedOn w:val="TableNormal"/>
    <w:uiPriority w:val="39"/>
    <w:rsid w:val="008E7822"/>
    <w:pPr>
      <w:spacing w:before="60" w:after="6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LightShading-Accent1">
    <w:name w:val="Light Shading Accent 1"/>
    <w:basedOn w:val="TableNormal"/>
    <w:uiPriority w:val="60"/>
    <w:rsid w:val="00DA7B8C"/>
    <w:pPr>
      <w:spacing w:after="0" w:line="240" w:lineRule="auto"/>
    </w:pPr>
    <w:rPr>
      <w:color w:val="365F91" w:themeColor="accent1" w:themeShade="BF"/>
    </w:rPr>
    <w:tblPr>
      <w:tblStyleRowBandSize w:val="1"/>
      <w:tblStyleColBandSize w:val="1"/>
      <w:tblBorders>
        <w:top w:val="single" w:sz="8" w:space="0" w:color="4F81BD" w:themeColor="accent1"/>
        <w:bottom w:val="single" w:sz="8" w:space="0" w:color="4F81BD" w:themeColor="accent1"/>
      </w:tblBorders>
    </w:tblPr>
    <w:tblStylePr w:type="fir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lastRow">
      <w:pPr>
        <w:spacing w:before="0" w:after="0" w:line="240" w:lineRule="auto"/>
      </w:pPr>
      <w:rPr>
        <w:b/>
        <w:bCs/>
      </w:rPr>
      <w:tblPr/>
      <w:tcPr>
        <w:tcBorders>
          <w:top w:val="single" w:sz="8" w:space="0" w:color="4F81BD" w:themeColor="accent1"/>
          <w:left w:val="nil"/>
          <w:bottom w:val="single" w:sz="8" w:space="0" w:color="4F81BD"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3DFEE" w:themeFill="accent1" w:themeFillTint="3F"/>
      </w:tcPr>
    </w:tblStylePr>
    <w:tblStylePr w:type="band1Horz">
      <w:tblPr/>
      <w:tcPr>
        <w:tcBorders>
          <w:left w:val="nil"/>
          <w:right w:val="nil"/>
          <w:insideH w:val="nil"/>
          <w:insideV w:val="nil"/>
        </w:tcBorders>
        <w:shd w:val="clear" w:color="auto" w:fill="D3DFEE" w:themeFill="accent1" w:themeFillTint="3F"/>
      </w:tcPr>
    </w:tblStylePr>
  </w:style>
  <w:style w:type="table" w:styleId="LightShading">
    <w:name w:val="Light Shading"/>
    <w:basedOn w:val="TableNormal"/>
    <w:uiPriority w:val="60"/>
    <w:rsid w:val="00BA279E"/>
    <w:pPr>
      <w:spacing w:after="0" w:line="240" w:lineRule="auto"/>
    </w:pPr>
    <w:rPr>
      <w:color w:val="000000" w:themeColor="text1" w:themeShade="BF"/>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2">
    <w:name w:val="Light Shading Accent 2"/>
    <w:basedOn w:val="TableNormal"/>
    <w:uiPriority w:val="60"/>
    <w:rsid w:val="00BA279E"/>
    <w:pPr>
      <w:spacing w:after="0" w:line="240" w:lineRule="auto"/>
    </w:pPr>
    <w:rPr>
      <w:color w:val="943634" w:themeColor="accent2" w:themeShade="BF"/>
    </w:rPr>
    <w:tblPr>
      <w:tblStyleRowBandSize w:val="1"/>
      <w:tblStyleColBandSize w:val="1"/>
      <w:tblBorders>
        <w:top w:val="single" w:sz="8" w:space="0" w:color="C0504D" w:themeColor="accent2"/>
        <w:bottom w:val="single" w:sz="8" w:space="0" w:color="C0504D" w:themeColor="accent2"/>
      </w:tblBorders>
    </w:tblPr>
    <w:tblStylePr w:type="fir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lastRow">
      <w:pPr>
        <w:spacing w:before="0" w:after="0" w:line="240" w:lineRule="auto"/>
      </w:pPr>
      <w:rPr>
        <w:b/>
        <w:bCs/>
      </w:rPr>
      <w:tblPr/>
      <w:tcPr>
        <w:tcBorders>
          <w:top w:val="single" w:sz="8" w:space="0" w:color="C0504D" w:themeColor="accent2"/>
          <w:left w:val="nil"/>
          <w:bottom w:val="single" w:sz="8" w:space="0" w:color="C0504D"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FD3D2" w:themeFill="accent2" w:themeFillTint="3F"/>
      </w:tcPr>
    </w:tblStylePr>
    <w:tblStylePr w:type="band1Horz">
      <w:tblPr/>
      <w:tcPr>
        <w:tcBorders>
          <w:left w:val="nil"/>
          <w:right w:val="nil"/>
          <w:insideH w:val="nil"/>
          <w:insideV w:val="nil"/>
        </w:tcBorders>
        <w:shd w:val="clear" w:color="auto" w:fill="EFD3D2" w:themeFill="accent2" w:themeFillTint="3F"/>
      </w:tcPr>
    </w:tblStylePr>
  </w:style>
  <w:style w:type="table" w:styleId="LightShading-Accent3">
    <w:name w:val="Light Shading Accent 3"/>
    <w:basedOn w:val="TableNormal"/>
    <w:uiPriority w:val="60"/>
    <w:rsid w:val="00BA279E"/>
    <w:pPr>
      <w:spacing w:after="0" w:line="240" w:lineRule="auto"/>
    </w:pPr>
    <w:rPr>
      <w:color w:val="76923C" w:themeColor="accent3" w:themeShade="BF"/>
    </w:rPr>
    <w:tblPr>
      <w:tblStyleRowBandSize w:val="1"/>
      <w:tblStyleColBandSize w:val="1"/>
      <w:tblBorders>
        <w:top w:val="single" w:sz="8" w:space="0" w:color="9BBB59" w:themeColor="accent3"/>
        <w:bottom w:val="single" w:sz="8" w:space="0" w:color="9BBB59" w:themeColor="accent3"/>
      </w:tblBorders>
    </w:tblPr>
    <w:tblStylePr w:type="fir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lastRow">
      <w:pPr>
        <w:spacing w:before="0" w:after="0" w:line="240" w:lineRule="auto"/>
      </w:pPr>
      <w:rPr>
        <w:b/>
        <w:bCs/>
      </w:rPr>
      <w:tblPr/>
      <w:tcPr>
        <w:tcBorders>
          <w:top w:val="single" w:sz="8" w:space="0" w:color="9BBB59" w:themeColor="accent3"/>
          <w:left w:val="nil"/>
          <w:bottom w:val="single" w:sz="8" w:space="0" w:color="9BBB59"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6EED5" w:themeFill="accent3" w:themeFillTint="3F"/>
      </w:tcPr>
    </w:tblStylePr>
    <w:tblStylePr w:type="band1Horz">
      <w:tblPr/>
      <w:tcPr>
        <w:tcBorders>
          <w:left w:val="nil"/>
          <w:right w:val="nil"/>
          <w:insideH w:val="nil"/>
          <w:insideV w:val="nil"/>
        </w:tcBorders>
        <w:shd w:val="clear" w:color="auto" w:fill="E6EED5" w:themeFill="accent3" w:themeFillTint="3F"/>
      </w:tcPr>
    </w:tblStylePr>
  </w:style>
  <w:style w:type="paragraph" w:customStyle="1" w:styleId="TableText">
    <w:name w:val="Table Text"/>
    <w:basedOn w:val="Normal"/>
    <w:qFormat/>
    <w:rsid w:val="00CD7166"/>
    <w:pPr>
      <w:spacing w:before="60" w:after="60" w:line="240" w:lineRule="auto"/>
      <w:jc w:val="left"/>
    </w:pPr>
  </w:style>
  <w:style w:type="paragraph" w:styleId="TOC7">
    <w:name w:val="toc 7"/>
    <w:basedOn w:val="Normal"/>
    <w:next w:val="Normal"/>
    <w:autoRedefine/>
    <w:uiPriority w:val="39"/>
    <w:unhideWhenUsed/>
    <w:rsid w:val="00B2492B"/>
    <w:pPr>
      <w:ind w:left="1440"/>
    </w:pPr>
  </w:style>
  <w:style w:type="paragraph" w:styleId="TOC8">
    <w:name w:val="toc 8"/>
    <w:basedOn w:val="Normal"/>
    <w:next w:val="Normal"/>
    <w:autoRedefine/>
    <w:uiPriority w:val="39"/>
    <w:unhideWhenUsed/>
    <w:rsid w:val="00B2492B"/>
    <w:pPr>
      <w:ind w:left="1678"/>
    </w:pPr>
  </w:style>
  <w:style w:type="paragraph" w:styleId="TOC9">
    <w:name w:val="toc 9"/>
    <w:basedOn w:val="Normal"/>
    <w:next w:val="Normal"/>
    <w:autoRedefine/>
    <w:uiPriority w:val="39"/>
    <w:unhideWhenUsed/>
    <w:rsid w:val="00B2492B"/>
    <w:pPr>
      <w:ind w:left="1922"/>
    </w:pPr>
  </w:style>
  <w:style w:type="paragraph" w:customStyle="1" w:styleId="COVERPAGETEXT">
    <w:name w:val="COVER PAGE TEXT"/>
    <w:basedOn w:val="Normal"/>
    <w:qFormat/>
    <w:rsid w:val="009F4F9E"/>
    <w:pPr>
      <w:spacing w:before="0" w:line="276" w:lineRule="auto"/>
      <w:jc w:val="center"/>
    </w:pPr>
    <w:rPr>
      <w:rFonts w:cs="Arial"/>
      <w:sz w:val="28"/>
      <w:szCs w:val="28"/>
    </w:rPr>
  </w:style>
  <w:style w:type="paragraph" w:customStyle="1" w:styleId="TABLEOFCONTENTSHEADING">
    <w:name w:val="TABLE OF CONTENTS HEADING"/>
    <w:basedOn w:val="Normal"/>
    <w:qFormat/>
    <w:rsid w:val="00A128AB"/>
    <w:pPr>
      <w:spacing w:before="0" w:after="240"/>
      <w:jc w:val="left"/>
    </w:pPr>
    <w:rPr>
      <w:b/>
      <w:sz w:val="32"/>
    </w:rPr>
  </w:style>
  <w:style w:type="paragraph" w:styleId="Header">
    <w:name w:val="header"/>
    <w:basedOn w:val="Normal"/>
    <w:link w:val="HeaderChar"/>
    <w:uiPriority w:val="99"/>
    <w:unhideWhenUsed/>
    <w:rsid w:val="006A3182"/>
    <w:pPr>
      <w:tabs>
        <w:tab w:val="center" w:pos="4513"/>
        <w:tab w:val="right" w:pos="9026"/>
      </w:tabs>
      <w:spacing w:before="0" w:line="240" w:lineRule="auto"/>
    </w:pPr>
  </w:style>
  <w:style w:type="character" w:customStyle="1" w:styleId="HeaderChar">
    <w:name w:val="Header Char"/>
    <w:basedOn w:val="DefaultParagraphFont"/>
    <w:link w:val="Header"/>
    <w:uiPriority w:val="99"/>
    <w:rsid w:val="006A3182"/>
    <w:rPr>
      <w:rFonts w:ascii="Arial" w:eastAsia="Times New Roman" w:hAnsi="Arial" w:cs="Times New Roman"/>
      <w:sz w:val="24"/>
      <w:szCs w:val="24"/>
    </w:rPr>
  </w:style>
  <w:style w:type="paragraph" w:styleId="DocumentMap">
    <w:name w:val="Document Map"/>
    <w:basedOn w:val="Normal"/>
    <w:link w:val="DocumentMapChar"/>
    <w:uiPriority w:val="99"/>
    <w:semiHidden/>
    <w:unhideWhenUsed/>
    <w:rsid w:val="00A916EE"/>
    <w:pPr>
      <w:spacing w:before="0" w:line="240" w:lineRule="auto"/>
    </w:pPr>
    <w:rPr>
      <w:rFonts w:ascii="Tahoma" w:hAnsi="Tahoma" w:cs="Tahoma"/>
      <w:sz w:val="16"/>
      <w:szCs w:val="16"/>
    </w:rPr>
  </w:style>
  <w:style w:type="character" w:customStyle="1" w:styleId="DocumentMapChar">
    <w:name w:val="Document Map Char"/>
    <w:basedOn w:val="DefaultParagraphFont"/>
    <w:link w:val="DocumentMap"/>
    <w:uiPriority w:val="99"/>
    <w:semiHidden/>
    <w:rsid w:val="00A916EE"/>
    <w:rPr>
      <w:rFonts w:ascii="Tahoma" w:eastAsia="Times New Roman" w:hAnsi="Tahoma" w:cs="Tahoma"/>
      <w:sz w:val="16"/>
      <w:szCs w:val="16"/>
    </w:rPr>
  </w:style>
  <w:style w:type="table" w:styleId="PlainTable2">
    <w:name w:val="Plain Table 2"/>
    <w:basedOn w:val="TableNormal"/>
    <w:uiPriority w:val="42"/>
    <w:rsid w:val="00C14785"/>
    <w:pPr>
      <w:spacing w:after="0" w:line="240" w:lineRule="auto"/>
    </w:pPr>
    <w:rPr>
      <w:sz w:val="24"/>
      <w:szCs w:val="24"/>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paragraph" w:styleId="NormalWeb">
    <w:name w:val="Normal (Web)"/>
    <w:basedOn w:val="Normal"/>
    <w:uiPriority w:val="99"/>
    <w:unhideWhenUsed/>
    <w:rsid w:val="008D0B72"/>
    <w:pPr>
      <w:spacing w:before="100" w:beforeAutospacing="1" w:after="100" w:afterAutospacing="1" w:line="240" w:lineRule="auto"/>
      <w:jc w:val="left"/>
    </w:pPr>
    <w:rPr>
      <w:rFonts w:ascii="Times New Roman" w:hAnsi="Times New Roman"/>
      <w:lang w:eastAsia="en-GB"/>
    </w:rPr>
  </w:style>
  <w:style w:type="paragraph" w:styleId="Title">
    <w:name w:val="Title"/>
    <w:aliases w:val="Heading-1"/>
    <w:basedOn w:val="Normal"/>
    <w:next w:val="Normal"/>
    <w:link w:val="TitleChar"/>
    <w:autoRedefine/>
    <w:qFormat/>
    <w:rsid w:val="00E40E6F"/>
    <w:pPr>
      <w:spacing w:before="240" w:after="60" w:line="240" w:lineRule="auto"/>
      <w:jc w:val="left"/>
      <w:outlineLvl w:val="0"/>
    </w:pPr>
    <w:rPr>
      <w:rFonts w:eastAsiaTheme="majorEastAsia" w:cstheme="majorBidi"/>
      <w:b/>
      <w:bCs/>
      <w:color w:val="000000" w:themeColor="text1"/>
      <w:kern w:val="28"/>
      <w:szCs w:val="32"/>
      <w:lang w:eastAsia="ja-JP"/>
    </w:rPr>
  </w:style>
  <w:style w:type="character" w:customStyle="1" w:styleId="TitleChar">
    <w:name w:val="Title Char"/>
    <w:aliases w:val="Heading-1 Char"/>
    <w:basedOn w:val="DefaultParagraphFont"/>
    <w:link w:val="Title"/>
    <w:rsid w:val="00E40E6F"/>
    <w:rPr>
      <w:rFonts w:ascii="Arial" w:eastAsiaTheme="majorEastAsia" w:hAnsi="Arial" w:cstheme="majorBidi"/>
      <w:b/>
      <w:bCs/>
      <w:color w:val="000000" w:themeColor="text1"/>
      <w:kern w:val="28"/>
      <w:sz w:val="24"/>
      <w:szCs w:val="32"/>
      <w:lang w:eastAsia="ja-JP"/>
    </w:rPr>
  </w:style>
  <w:style w:type="paragraph" w:styleId="Subtitle">
    <w:name w:val="Subtitle"/>
    <w:aliases w:val="Main Body Text"/>
    <w:basedOn w:val="Normal"/>
    <w:next w:val="Normal"/>
    <w:link w:val="SubtitleChar"/>
    <w:uiPriority w:val="11"/>
    <w:qFormat/>
    <w:rsid w:val="00E40E6F"/>
    <w:pPr>
      <w:spacing w:before="240" w:after="240" w:line="276" w:lineRule="auto"/>
      <w:ind w:right="544"/>
      <w:jc w:val="left"/>
    </w:pPr>
    <w:rPr>
      <w:rFonts w:eastAsiaTheme="minorHAnsi" w:cstheme="minorBidi"/>
      <w:sz w:val="22"/>
      <w:szCs w:val="22"/>
    </w:rPr>
  </w:style>
  <w:style w:type="character" w:customStyle="1" w:styleId="SubtitleChar">
    <w:name w:val="Subtitle Char"/>
    <w:aliases w:val="Main Body Text Char"/>
    <w:basedOn w:val="DefaultParagraphFont"/>
    <w:link w:val="Subtitle"/>
    <w:uiPriority w:val="11"/>
    <w:rsid w:val="00E40E6F"/>
    <w:rPr>
      <w:rFonts w:ascii="Arial" w:hAnsi="Arial"/>
    </w:rPr>
  </w:style>
  <w:style w:type="character" w:styleId="SubtleEmphasis">
    <w:name w:val="Subtle Emphasis"/>
    <w:aliases w:val="Bulleted List"/>
    <w:uiPriority w:val="19"/>
    <w:qFormat/>
    <w:rsid w:val="00E40E6F"/>
  </w:style>
  <w:style w:type="paragraph" w:styleId="FootnoteText">
    <w:name w:val="footnote text"/>
    <w:aliases w:val="ft,single space,Footnote Text Char Char,FOOTNOTES,Footnote Text Char1,fn"/>
    <w:basedOn w:val="Normal"/>
    <w:link w:val="FootnoteTextChar"/>
    <w:unhideWhenUsed/>
    <w:qFormat/>
    <w:rsid w:val="00E40E6F"/>
    <w:pPr>
      <w:spacing w:before="0" w:line="240" w:lineRule="auto"/>
      <w:jc w:val="left"/>
    </w:pPr>
    <w:rPr>
      <w:rFonts w:eastAsiaTheme="minorHAnsi" w:cstheme="minorBidi"/>
      <w:sz w:val="20"/>
      <w:szCs w:val="20"/>
    </w:rPr>
  </w:style>
  <w:style w:type="character" w:customStyle="1" w:styleId="FootnoteTextChar">
    <w:name w:val="Footnote Text Char"/>
    <w:aliases w:val="ft Char,single space Char,Footnote Text Char Char Char,FOOTNOTES Char,Footnote Text Char1 Char,fn Char"/>
    <w:basedOn w:val="DefaultParagraphFont"/>
    <w:link w:val="FootnoteText"/>
    <w:rsid w:val="00E40E6F"/>
    <w:rPr>
      <w:rFonts w:ascii="Arial" w:hAnsi="Arial"/>
      <w:sz w:val="20"/>
      <w:szCs w:val="20"/>
    </w:rPr>
  </w:style>
  <w:style w:type="character" w:styleId="FootnoteReference">
    <w:name w:val="footnote reference"/>
    <w:aliases w:val="ftref"/>
    <w:basedOn w:val="DefaultParagraphFont"/>
    <w:unhideWhenUsed/>
    <w:rsid w:val="00E40E6F"/>
    <w:rPr>
      <w:vertAlign w:val="superscript"/>
    </w:rPr>
  </w:style>
  <w:style w:type="paragraph" w:customStyle="1" w:styleId="Default">
    <w:name w:val="Default"/>
    <w:rsid w:val="00E40E6F"/>
    <w:pPr>
      <w:autoSpaceDE w:val="0"/>
      <w:autoSpaceDN w:val="0"/>
      <w:adjustRightInd w:val="0"/>
      <w:spacing w:after="0" w:line="240" w:lineRule="auto"/>
    </w:pPr>
    <w:rPr>
      <w:rFonts w:ascii="Arial" w:hAnsi="Arial" w:cs="Arial"/>
      <w:color w:val="000000"/>
      <w:sz w:val="24"/>
      <w:szCs w:val="24"/>
    </w:rPr>
  </w:style>
  <w:style w:type="paragraph" w:styleId="PlainText">
    <w:name w:val="Plain Text"/>
    <w:basedOn w:val="Normal"/>
    <w:link w:val="PlainTextChar"/>
    <w:uiPriority w:val="99"/>
    <w:unhideWhenUsed/>
    <w:rsid w:val="00E40E6F"/>
    <w:pPr>
      <w:spacing w:before="0" w:line="240" w:lineRule="auto"/>
      <w:jc w:val="left"/>
    </w:pPr>
    <w:rPr>
      <w:rFonts w:ascii="Courier" w:eastAsia="MS Mincho" w:hAnsi="Courier"/>
      <w:sz w:val="21"/>
      <w:szCs w:val="21"/>
    </w:rPr>
  </w:style>
  <w:style w:type="character" w:customStyle="1" w:styleId="PlainTextChar">
    <w:name w:val="Plain Text Char"/>
    <w:basedOn w:val="DefaultParagraphFont"/>
    <w:link w:val="PlainText"/>
    <w:uiPriority w:val="99"/>
    <w:rsid w:val="00E40E6F"/>
    <w:rPr>
      <w:rFonts w:ascii="Courier" w:eastAsia="MS Mincho" w:hAnsi="Courier" w:cs="Times New Roman"/>
      <w:sz w:val="21"/>
      <w:szCs w:val="21"/>
    </w:rPr>
  </w:style>
  <w:style w:type="paragraph" w:styleId="Index1">
    <w:name w:val="index 1"/>
    <w:basedOn w:val="Normal"/>
    <w:next w:val="Normal"/>
    <w:autoRedefine/>
    <w:uiPriority w:val="99"/>
    <w:unhideWhenUsed/>
    <w:rsid w:val="00E40E6F"/>
    <w:pPr>
      <w:spacing w:before="0" w:line="240" w:lineRule="auto"/>
      <w:ind w:left="220" w:hanging="220"/>
      <w:jc w:val="left"/>
    </w:pPr>
    <w:rPr>
      <w:rFonts w:eastAsiaTheme="minorHAnsi" w:cstheme="minorBidi"/>
      <w:sz w:val="22"/>
      <w:szCs w:val="22"/>
    </w:rPr>
  </w:style>
  <w:style w:type="paragraph" w:customStyle="1" w:styleId="ParagraphText">
    <w:name w:val="Paragraph Text"/>
    <w:qFormat/>
    <w:rsid w:val="00E40E6F"/>
    <w:pPr>
      <w:tabs>
        <w:tab w:val="left" w:pos="567"/>
      </w:tabs>
      <w:spacing w:after="0"/>
      <w:ind w:left="567" w:right="-612"/>
    </w:pPr>
    <w:rPr>
      <w:rFonts w:ascii="Arial" w:eastAsia="MS Mincho" w:hAnsi="Arial" w:cs="Arial"/>
      <w:lang w:val="en-US"/>
    </w:rPr>
  </w:style>
  <w:style w:type="paragraph" w:customStyle="1" w:styleId="MediumGrid22">
    <w:name w:val="Medium Grid 22"/>
    <w:qFormat/>
    <w:rsid w:val="00E40E6F"/>
    <w:pPr>
      <w:spacing w:after="0" w:line="240" w:lineRule="auto"/>
    </w:pPr>
    <w:rPr>
      <w:rFonts w:ascii="Calibri" w:eastAsia="MS Mincho" w:hAnsi="Calibri" w:cs="Arial"/>
    </w:rPr>
  </w:style>
  <w:style w:type="character" w:styleId="Emphasis">
    <w:name w:val="Emphasis"/>
    <w:basedOn w:val="DefaultParagraphFont"/>
    <w:uiPriority w:val="20"/>
    <w:qFormat/>
    <w:rsid w:val="00E40E6F"/>
    <w:rPr>
      <w:i/>
      <w:iCs/>
    </w:rPr>
  </w:style>
  <w:style w:type="character" w:styleId="CommentReference">
    <w:name w:val="annotation reference"/>
    <w:basedOn w:val="DefaultParagraphFont"/>
    <w:uiPriority w:val="99"/>
    <w:semiHidden/>
    <w:unhideWhenUsed/>
    <w:rsid w:val="00E40E6F"/>
    <w:rPr>
      <w:sz w:val="16"/>
      <w:szCs w:val="16"/>
    </w:rPr>
  </w:style>
  <w:style w:type="paragraph" w:styleId="CommentText">
    <w:name w:val="annotation text"/>
    <w:basedOn w:val="Normal"/>
    <w:link w:val="CommentTextChar"/>
    <w:uiPriority w:val="99"/>
    <w:unhideWhenUsed/>
    <w:rsid w:val="00E40E6F"/>
    <w:pPr>
      <w:spacing w:before="0" w:after="200" w:line="240" w:lineRule="auto"/>
      <w:jc w:val="left"/>
    </w:pPr>
    <w:rPr>
      <w:rFonts w:eastAsiaTheme="minorHAnsi" w:cstheme="minorBidi"/>
      <w:sz w:val="20"/>
      <w:szCs w:val="20"/>
    </w:rPr>
  </w:style>
  <w:style w:type="character" w:customStyle="1" w:styleId="CommentTextChar">
    <w:name w:val="Comment Text Char"/>
    <w:basedOn w:val="DefaultParagraphFont"/>
    <w:link w:val="CommentText"/>
    <w:uiPriority w:val="99"/>
    <w:rsid w:val="00E40E6F"/>
    <w:rPr>
      <w:rFonts w:ascii="Arial" w:hAnsi="Arial"/>
      <w:sz w:val="20"/>
      <w:szCs w:val="20"/>
    </w:rPr>
  </w:style>
  <w:style w:type="paragraph" w:styleId="CommentSubject">
    <w:name w:val="annotation subject"/>
    <w:basedOn w:val="CommentText"/>
    <w:next w:val="CommentText"/>
    <w:link w:val="CommentSubjectChar"/>
    <w:uiPriority w:val="99"/>
    <w:semiHidden/>
    <w:unhideWhenUsed/>
    <w:rsid w:val="00E40E6F"/>
    <w:rPr>
      <w:b/>
      <w:bCs/>
    </w:rPr>
  </w:style>
  <w:style w:type="character" w:customStyle="1" w:styleId="CommentSubjectChar">
    <w:name w:val="Comment Subject Char"/>
    <w:basedOn w:val="CommentTextChar"/>
    <w:link w:val="CommentSubject"/>
    <w:uiPriority w:val="99"/>
    <w:semiHidden/>
    <w:rsid w:val="00E40E6F"/>
    <w:rPr>
      <w:rFonts w:ascii="Arial" w:hAnsi="Arial"/>
      <w:b/>
      <w:bCs/>
      <w:sz w:val="20"/>
      <w:szCs w:val="20"/>
    </w:rPr>
  </w:style>
  <w:style w:type="paragraph" w:customStyle="1" w:styleId="List1">
    <w:name w:val="List1"/>
    <w:basedOn w:val="Normal"/>
    <w:rsid w:val="00E40E6F"/>
    <w:pPr>
      <w:keepLines/>
      <w:numPr>
        <w:numId w:val="18"/>
      </w:numPr>
      <w:tabs>
        <w:tab w:val="clear" w:pos="567"/>
        <w:tab w:val="num" w:pos="360"/>
      </w:tabs>
      <w:spacing w:before="0" w:after="240" w:line="240" w:lineRule="auto"/>
      <w:ind w:left="0" w:firstLine="0"/>
    </w:pPr>
    <w:rPr>
      <w:sz w:val="20"/>
      <w:szCs w:val="20"/>
    </w:rPr>
  </w:style>
  <w:style w:type="paragraph" w:customStyle="1" w:styleId="MainBodySubPara">
    <w:name w:val="Main Body Sub Para"/>
    <w:basedOn w:val="Subtitle"/>
    <w:link w:val="MainBodySubParaChar"/>
    <w:qFormat/>
    <w:rsid w:val="00E40E6F"/>
    <w:pPr>
      <w:numPr>
        <w:numId w:val="19"/>
      </w:numPr>
    </w:pPr>
  </w:style>
  <w:style w:type="paragraph" w:customStyle="1" w:styleId="paragraph">
    <w:name w:val="paragraph"/>
    <w:basedOn w:val="BlockText"/>
    <w:rsid w:val="00E40E6F"/>
    <w:pPr>
      <w:keepLines/>
      <w:pBdr>
        <w:top w:val="none" w:sz="0" w:space="0" w:color="auto"/>
        <w:left w:val="none" w:sz="0" w:space="0" w:color="auto"/>
        <w:bottom w:val="none" w:sz="0" w:space="0" w:color="auto"/>
        <w:right w:val="none" w:sz="0" w:space="0" w:color="auto"/>
      </w:pBdr>
      <w:spacing w:after="240" w:line="240" w:lineRule="auto"/>
      <w:ind w:left="0" w:right="0"/>
      <w:jc w:val="both"/>
    </w:pPr>
    <w:rPr>
      <w:rFonts w:ascii="Arial" w:eastAsia="Times New Roman" w:hAnsi="Arial" w:cs="Times New Roman"/>
      <w:i w:val="0"/>
      <w:iCs w:val="0"/>
      <w:color w:val="auto"/>
      <w:sz w:val="20"/>
      <w:szCs w:val="20"/>
    </w:rPr>
  </w:style>
  <w:style w:type="character" w:customStyle="1" w:styleId="MainBodySubParaChar">
    <w:name w:val="Main Body Sub Para Char"/>
    <w:basedOn w:val="SubtitleChar"/>
    <w:link w:val="MainBodySubPara"/>
    <w:rsid w:val="00E40E6F"/>
    <w:rPr>
      <w:rFonts w:ascii="Arial" w:hAnsi="Arial"/>
    </w:rPr>
  </w:style>
  <w:style w:type="paragraph" w:styleId="BlockText">
    <w:name w:val="Block Text"/>
    <w:basedOn w:val="Normal"/>
    <w:uiPriority w:val="99"/>
    <w:semiHidden/>
    <w:unhideWhenUsed/>
    <w:rsid w:val="00E40E6F"/>
    <w:pPr>
      <w:pBdr>
        <w:top w:val="single" w:sz="2" w:space="10" w:color="4F81BD" w:themeColor="accent1" w:frame="1"/>
        <w:left w:val="single" w:sz="2" w:space="10" w:color="4F81BD" w:themeColor="accent1" w:frame="1"/>
        <w:bottom w:val="single" w:sz="2" w:space="10" w:color="4F81BD" w:themeColor="accent1" w:frame="1"/>
        <w:right w:val="single" w:sz="2" w:space="10" w:color="4F81BD" w:themeColor="accent1" w:frame="1"/>
      </w:pBdr>
      <w:spacing w:before="0" w:after="200" w:line="276" w:lineRule="auto"/>
      <w:ind w:left="1152" w:right="1152"/>
      <w:jc w:val="left"/>
    </w:pPr>
    <w:rPr>
      <w:rFonts w:asciiTheme="minorHAnsi" w:eastAsiaTheme="minorEastAsia" w:hAnsiTheme="minorHAnsi" w:cstheme="minorBidi"/>
      <w:i/>
      <w:iCs/>
      <w:color w:val="4F81BD" w:themeColor="accent1"/>
      <w:sz w:val="22"/>
      <w:szCs w:val="22"/>
    </w:rPr>
  </w:style>
  <w:style w:type="paragraph" w:styleId="EndnoteText">
    <w:name w:val="endnote text"/>
    <w:basedOn w:val="Normal"/>
    <w:link w:val="EndnoteTextChar"/>
    <w:uiPriority w:val="99"/>
    <w:semiHidden/>
    <w:unhideWhenUsed/>
    <w:rsid w:val="00E40E6F"/>
    <w:pPr>
      <w:spacing w:before="0" w:line="240" w:lineRule="auto"/>
      <w:jc w:val="left"/>
    </w:pPr>
    <w:rPr>
      <w:rFonts w:eastAsiaTheme="minorHAnsi" w:cstheme="minorBidi"/>
      <w:sz w:val="20"/>
      <w:szCs w:val="20"/>
    </w:rPr>
  </w:style>
  <w:style w:type="character" w:customStyle="1" w:styleId="EndnoteTextChar">
    <w:name w:val="Endnote Text Char"/>
    <w:basedOn w:val="DefaultParagraphFont"/>
    <w:link w:val="EndnoteText"/>
    <w:uiPriority w:val="99"/>
    <w:semiHidden/>
    <w:rsid w:val="00E40E6F"/>
    <w:rPr>
      <w:rFonts w:ascii="Arial" w:hAnsi="Arial"/>
      <w:sz w:val="20"/>
      <w:szCs w:val="20"/>
    </w:rPr>
  </w:style>
  <w:style w:type="character" w:styleId="EndnoteReference">
    <w:name w:val="endnote reference"/>
    <w:basedOn w:val="DefaultParagraphFont"/>
    <w:uiPriority w:val="99"/>
    <w:semiHidden/>
    <w:unhideWhenUsed/>
    <w:rsid w:val="00E40E6F"/>
    <w:rPr>
      <w:vertAlign w:val="superscript"/>
    </w:rPr>
  </w:style>
  <w:style w:type="paragraph" w:customStyle="1" w:styleId="TableParagraph">
    <w:name w:val="Table Paragraph"/>
    <w:basedOn w:val="Normal"/>
    <w:uiPriority w:val="1"/>
    <w:qFormat/>
    <w:rsid w:val="00E40E6F"/>
    <w:pPr>
      <w:widowControl w:val="0"/>
      <w:spacing w:before="0" w:line="248" w:lineRule="exact"/>
      <w:ind w:left="105" w:right="252"/>
      <w:jc w:val="left"/>
    </w:pPr>
    <w:rPr>
      <w:rFonts w:eastAsia="Arial" w:cs="Arial"/>
      <w:sz w:val="22"/>
      <w:szCs w:val="22"/>
      <w:lang w:val="en-US"/>
    </w:rPr>
  </w:style>
  <w:style w:type="paragraph" w:styleId="NoSpacing">
    <w:name w:val="No Spacing"/>
    <w:uiPriority w:val="1"/>
    <w:qFormat/>
    <w:rsid w:val="00E40E6F"/>
    <w:pPr>
      <w:spacing w:after="0" w:line="240" w:lineRule="auto"/>
    </w:pPr>
    <w:rPr>
      <w:rFonts w:ascii="Arial" w:hAnsi="Arial"/>
    </w:rPr>
  </w:style>
  <w:style w:type="paragraph" w:styleId="Bibliography">
    <w:name w:val="Bibliography"/>
    <w:basedOn w:val="Normal"/>
    <w:next w:val="Normal"/>
    <w:uiPriority w:val="37"/>
    <w:unhideWhenUsed/>
    <w:rsid w:val="00E40E6F"/>
    <w:pPr>
      <w:spacing w:before="0" w:after="200" w:line="276" w:lineRule="auto"/>
      <w:jc w:val="left"/>
    </w:pPr>
    <w:rPr>
      <w:rFonts w:eastAsiaTheme="minorHAnsi" w:cstheme="minorBidi"/>
      <w:sz w:val="22"/>
      <w:szCs w:val="22"/>
    </w:rPr>
  </w:style>
  <w:style w:type="table" w:styleId="GridTable2-Accent3">
    <w:name w:val="Grid Table 2 Accent 3"/>
    <w:basedOn w:val="TableNormal"/>
    <w:uiPriority w:val="47"/>
    <w:rsid w:val="00E40E6F"/>
    <w:pPr>
      <w:spacing w:after="0" w:line="240" w:lineRule="auto"/>
    </w:pPr>
    <w:rPr>
      <w:sz w:val="24"/>
      <w:szCs w:val="24"/>
    </w:rPr>
    <w:tblPr>
      <w:tblStyleRowBandSize w:val="1"/>
      <w:tblStyleColBandSize w:val="1"/>
      <w:tblBorders>
        <w:top w:val="single" w:sz="2" w:space="0" w:color="C2D69B" w:themeColor="accent3" w:themeTint="99"/>
        <w:bottom w:val="single" w:sz="2" w:space="0" w:color="C2D69B" w:themeColor="accent3" w:themeTint="99"/>
        <w:insideH w:val="single" w:sz="2" w:space="0" w:color="C2D69B" w:themeColor="accent3" w:themeTint="99"/>
        <w:insideV w:val="single" w:sz="2" w:space="0" w:color="C2D69B" w:themeColor="accent3" w:themeTint="99"/>
      </w:tblBorders>
    </w:tblPr>
    <w:tblStylePr w:type="firstRow">
      <w:rPr>
        <w:b/>
        <w:bCs/>
      </w:rPr>
      <w:tblPr/>
      <w:tcPr>
        <w:tcBorders>
          <w:top w:val="nil"/>
          <w:bottom w:val="single" w:sz="12" w:space="0" w:color="C2D69B" w:themeColor="accent3" w:themeTint="99"/>
          <w:insideH w:val="nil"/>
          <w:insideV w:val="nil"/>
        </w:tcBorders>
        <w:shd w:val="clear" w:color="auto" w:fill="FFFFFF" w:themeFill="background1"/>
      </w:tcPr>
    </w:tblStylePr>
    <w:tblStylePr w:type="lastRow">
      <w:rPr>
        <w:b/>
        <w:bCs/>
      </w:rPr>
      <w:tblPr/>
      <w:tcPr>
        <w:tcBorders>
          <w:top w:val="double" w:sz="2" w:space="0" w:color="C2D69B"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AF1DD" w:themeFill="accent3" w:themeFillTint="33"/>
      </w:tcPr>
    </w:tblStylePr>
    <w:tblStylePr w:type="band1Horz">
      <w:tblPr/>
      <w:tcPr>
        <w:shd w:val="clear" w:color="auto" w:fill="EAF1DD" w:themeFill="accent3" w:themeFillTint="33"/>
      </w:tcPr>
    </w:tblStylePr>
  </w:style>
  <w:style w:type="table" w:styleId="PlainTable5">
    <w:name w:val="Plain Table 5"/>
    <w:basedOn w:val="TableNormal"/>
    <w:uiPriority w:val="45"/>
    <w:rsid w:val="00E40E6F"/>
    <w:pPr>
      <w:spacing w:after="0" w:line="240" w:lineRule="auto"/>
    </w:pPr>
    <w:rPr>
      <w:sz w:val="24"/>
      <w:szCs w:val="24"/>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character" w:styleId="UnresolvedMention">
    <w:name w:val="Unresolved Mention"/>
    <w:basedOn w:val="DefaultParagraphFont"/>
    <w:uiPriority w:val="99"/>
    <w:unhideWhenUsed/>
    <w:rsid w:val="00E40E6F"/>
    <w:rPr>
      <w:color w:val="605E5C"/>
      <w:shd w:val="clear" w:color="auto" w:fill="E1DFDD"/>
    </w:rPr>
  </w:style>
  <w:style w:type="table" w:styleId="PlainTable1">
    <w:name w:val="Plain Table 1"/>
    <w:basedOn w:val="TableNormal"/>
    <w:uiPriority w:val="41"/>
    <w:rsid w:val="00E40E6F"/>
    <w:pPr>
      <w:spacing w:after="0" w:line="240" w:lineRule="auto"/>
    </w:pPr>
    <w:rPr>
      <w:sz w:val="24"/>
      <w:szCs w:val="24"/>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paragraph" w:customStyle="1" w:styleId="Note">
    <w:name w:val="Note"/>
    <w:basedOn w:val="paragraph"/>
    <w:next w:val="Normal"/>
    <w:rsid w:val="00E40E6F"/>
    <w:pPr>
      <w:numPr>
        <w:numId w:val="23"/>
      </w:numPr>
      <w:tabs>
        <w:tab w:val="clear" w:pos="1684"/>
        <w:tab w:val="num" w:pos="360"/>
      </w:tabs>
      <w:spacing w:before="60"/>
      <w:ind w:left="0"/>
    </w:pPr>
    <w:rPr>
      <w:sz w:val="16"/>
    </w:rPr>
  </w:style>
  <w:style w:type="character" w:customStyle="1" w:styleId="UnresolvedMention1">
    <w:name w:val="Unresolved Mention1"/>
    <w:basedOn w:val="DefaultParagraphFont"/>
    <w:uiPriority w:val="99"/>
    <w:unhideWhenUsed/>
    <w:rsid w:val="00E40E6F"/>
    <w:rPr>
      <w:color w:val="605E5C"/>
      <w:shd w:val="clear" w:color="auto" w:fill="E1DFDD"/>
    </w:rPr>
  </w:style>
  <w:style w:type="character" w:styleId="PlaceholderText">
    <w:name w:val="Placeholder Text"/>
    <w:basedOn w:val="DefaultParagraphFont"/>
    <w:uiPriority w:val="99"/>
    <w:semiHidden/>
    <w:rsid w:val="00E40E6F"/>
    <w:rPr>
      <w:color w:val="808080"/>
    </w:rPr>
  </w:style>
  <w:style w:type="character" w:customStyle="1" w:styleId="apple-converted-space">
    <w:name w:val="apple-converted-space"/>
    <w:basedOn w:val="DefaultParagraphFont"/>
    <w:rsid w:val="00E40E6F"/>
  </w:style>
  <w:style w:type="table" w:styleId="GridTable1Light">
    <w:name w:val="Grid Table 1 Light"/>
    <w:basedOn w:val="TableNormal"/>
    <w:uiPriority w:val="46"/>
    <w:rsid w:val="00E40E6F"/>
    <w:pPr>
      <w:spacing w:after="0" w:line="240" w:lineRule="auto"/>
    </w:pPr>
    <w:rPr>
      <w:sz w:val="24"/>
      <w:szCs w:val="24"/>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2">
    <w:name w:val="Grid Table 2"/>
    <w:basedOn w:val="TableNormal"/>
    <w:uiPriority w:val="47"/>
    <w:rsid w:val="00E40E6F"/>
    <w:pPr>
      <w:spacing w:after="0" w:line="240" w:lineRule="auto"/>
    </w:pPr>
    <w:rPr>
      <w:sz w:val="24"/>
      <w:szCs w:val="24"/>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
    <w:name w:val="Grid Table 4"/>
    <w:basedOn w:val="TableNormal"/>
    <w:uiPriority w:val="49"/>
    <w:rsid w:val="00E40E6F"/>
    <w:pPr>
      <w:spacing w:after="0" w:line="240" w:lineRule="auto"/>
    </w:pPr>
    <w:rPr>
      <w:sz w:val="24"/>
      <w:szCs w:val="24"/>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49"/>
    <w:rsid w:val="00E40E6F"/>
    <w:pPr>
      <w:spacing w:after="0" w:line="240" w:lineRule="auto"/>
    </w:pPr>
    <w:rPr>
      <w:sz w:val="24"/>
      <w:szCs w:val="24"/>
    </w:rPr>
    <w:tblPr>
      <w:tblStyleRowBandSize w:val="1"/>
      <w:tblStyleColBandSize w:val="1"/>
      <w:tblBorders>
        <w:top w:val="single" w:sz="4" w:space="0" w:color="95B3D7" w:themeColor="accent1" w:themeTint="99"/>
        <w:left w:val="single" w:sz="4" w:space="0" w:color="95B3D7" w:themeColor="accent1" w:themeTint="99"/>
        <w:bottom w:val="single" w:sz="4" w:space="0" w:color="95B3D7" w:themeColor="accent1" w:themeTint="99"/>
        <w:right w:val="single" w:sz="4" w:space="0" w:color="95B3D7" w:themeColor="accent1" w:themeTint="99"/>
        <w:insideH w:val="single" w:sz="4" w:space="0" w:color="95B3D7" w:themeColor="accent1" w:themeTint="99"/>
        <w:insideV w:val="single" w:sz="4" w:space="0" w:color="95B3D7" w:themeColor="accent1" w:themeTint="99"/>
      </w:tblBorders>
    </w:tblPr>
    <w:tblStylePr w:type="firstRow">
      <w:rPr>
        <w:b/>
        <w:bCs/>
        <w:color w:val="FFFFFF" w:themeColor="background1"/>
      </w:rPr>
      <w:tblPr/>
      <w:tcPr>
        <w:tcBorders>
          <w:top w:val="single" w:sz="4" w:space="0" w:color="4F81BD" w:themeColor="accent1"/>
          <w:left w:val="single" w:sz="4" w:space="0" w:color="4F81BD" w:themeColor="accent1"/>
          <w:bottom w:val="single" w:sz="4" w:space="0" w:color="4F81BD" w:themeColor="accent1"/>
          <w:right w:val="single" w:sz="4" w:space="0" w:color="4F81BD" w:themeColor="accent1"/>
          <w:insideH w:val="nil"/>
          <w:insideV w:val="nil"/>
        </w:tcBorders>
        <w:shd w:val="clear" w:color="auto" w:fill="4F81BD" w:themeFill="accent1"/>
      </w:tcPr>
    </w:tblStylePr>
    <w:tblStylePr w:type="lastRow">
      <w:rPr>
        <w:b/>
        <w:bCs/>
      </w:rPr>
      <w:tblPr/>
      <w:tcPr>
        <w:tcBorders>
          <w:top w:val="double" w:sz="4" w:space="0" w:color="4F81BD" w:themeColor="accent1"/>
        </w:tcBorders>
      </w:tcPr>
    </w:tblStylePr>
    <w:tblStylePr w:type="firstCol">
      <w:rPr>
        <w:b/>
        <w:bCs/>
      </w:rPr>
    </w:tblStylePr>
    <w:tblStylePr w:type="lastCol">
      <w:rPr>
        <w:b/>
        <w:bCs/>
      </w:rPr>
    </w:tblStylePr>
    <w:tblStylePr w:type="band1Vert">
      <w:tblPr/>
      <w:tcPr>
        <w:shd w:val="clear" w:color="auto" w:fill="DBE5F1" w:themeFill="accent1" w:themeFillTint="33"/>
      </w:tcPr>
    </w:tblStylePr>
    <w:tblStylePr w:type="band1Horz">
      <w:tblPr/>
      <w:tcPr>
        <w:shd w:val="clear" w:color="auto" w:fill="DBE5F1" w:themeFill="accent1" w:themeFillTint="33"/>
      </w:tcPr>
    </w:tblStylePr>
  </w:style>
  <w:style w:type="table" w:styleId="GridTable5Dark-Accent3">
    <w:name w:val="Grid Table 5 Dark Accent 3"/>
    <w:basedOn w:val="TableNormal"/>
    <w:uiPriority w:val="50"/>
    <w:rsid w:val="00E40E6F"/>
    <w:pPr>
      <w:spacing w:after="0" w:line="240" w:lineRule="auto"/>
    </w:pPr>
    <w:rPr>
      <w:sz w:val="24"/>
      <w:szCs w:val="24"/>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AF1DD"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9BBB59"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9BBB59"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9BBB59"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9BBB59" w:themeFill="accent3"/>
      </w:tcPr>
    </w:tblStylePr>
    <w:tblStylePr w:type="band1Vert">
      <w:tblPr/>
      <w:tcPr>
        <w:shd w:val="clear" w:color="auto" w:fill="D6E3BC" w:themeFill="accent3" w:themeFillTint="66"/>
      </w:tcPr>
    </w:tblStylePr>
    <w:tblStylePr w:type="band1Horz">
      <w:tblPr/>
      <w:tcPr>
        <w:shd w:val="clear" w:color="auto" w:fill="D6E3BC" w:themeFill="accent3" w:themeFillTint="66"/>
      </w:tcPr>
    </w:tblStylePr>
  </w:style>
  <w:style w:type="table" w:styleId="TableGridLight">
    <w:name w:val="Grid Table Light"/>
    <w:basedOn w:val="TableNormal"/>
    <w:uiPriority w:val="40"/>
    <w:rsid w:val="00E40E6F"/>
    <w:pPr>
      <w:spacing w:after="0" w:line="240" w:lineRule="auto"/>
    </w:pPr>
    <w:rPr>
      <w:sz w:val="24"/>
      <w:szCs w:val="24"/>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character" w:styleId="FollowedHyperlink">
    <w:name w:val="FollowedHyperlink"/>
    <w:basedOn w:val="DefaultParagraphFont"/>
    <w:uiPriority w:val="99"/>
    <w:semiHidden/>
    <w:unhideWhenUsed/>
    <w:rsid w:val="00E40E6F"/>
    <w:rPr>
      <w:color w:val="800080" w:themeColor="followedHyperlink"/>
      <w:u w:val="single"/>
    </w:rPr>
  </w:style>
  <w:style w:type="character" w:customStyle="1" w:styleId="mw-formatted-date">
    <w:name w:val="mw-formatted-date"/>
    <w:basedOn w:val="DefaultParagraphFont"/>
    <w:rsid w:val="00E40E6F"/>
  </w:style>
  <w:style w:type="character" w:customStyle="1" w:styleId="cs1-format">
    <w:name w:val="cs1-format"/>
    <w:basedOn w:val="DefaultParagraphFont"/>
    <w:rsid w:val="00E40E6F"/>
  </w:style>
  <w:style w:type="paragraph" w:styleId="Index2">
    <w:name w:val="index 2"/>
    <w:basedOn w:val="Normal"/>
    <w:next w:val="Normal"/>
    <w:autoRedefine/>
    <w:uiPriority w:val="99"/>
    <w:unhideWhenUsed/>
    <w:rsid w:val="00E40E6F"/>
    <w:pPr>
      <w:spacing w:before="0" w:line="240" w:lineRule="auto"/>
      <w:ind w:left="480" w:hanging="240"/>
      <w:jc w:val="left"/>
    </w:pPr>
    <w:rPr>
      <w:rFonts w:asciiTheme="minorHAnsi" w:hAnsiTheme="minorHAnsi" w:cstheme="minorHAnsi"/>
      <w:sz w:val="18"/>
      <w:szCs w:val="21"/>
      <w:lang w:eastAsia="en-GB"/>
    </w:rPr>
  </w:style>
  <w:style w:type="paragraph" w:styleId="Index3">
    <w:name w:val="index 3"/>
    <w:basedOn w:val="Normal"/>
    <w:next w:val="Normal"/>
    <w:autoRedefine/>
    <w:uiPriority w:val="99"/>
    <w:unhideWhenUsed/>
    <w:rsid w:val="00E40E6F"/>
    <w:pPr>
      <w:spacing w:before="0" w:line="240" w:lineRule="auto"/>
      <w:ind w:left="720" w:hanging="240"/>
      <w:jc w:val="left"/>
    </w:pPr>
    <w:rPr>
      <w:rFonts w:asciiTheme="minorHAnsi" w:hAnsiTheme="minorHAnsi" w:cstheme="minorHAnsi"/>
      <w:sz w:val="18"/>
      <w:szCs w:val="21"/>
      <w:lang w:eastAsia="en-GB"/>
    </w:rPr>
  </w:style>
  <w:style w:type="paragraph" w:styleId="Index4">
    <w:name w:val="index 4"/>
    <w:basedOn w:val="Normal"/>
    <w:next w:val="Normal"/>
    <w:autoRedefine/>
    <w:uiPriority w:val="99"/>
    <w:unhideWhenUsed/>
    <w:rsid w:val="00E40E6F"/>
    <w:pPr>
      <w:spacing w:before="0" w:line="240" w:lineRule="auto"/>
      <w:ind w:left="960" w:hanging="240"/>
      <w:jc w:val="left"/>
    </w:pPr>
    <w:rPr>
      <w:rFonts w:asciiTheme="minorHAnsi" w:hAnsiTheme="minorHAnsi" w:cstheme="minorHAnsi"/>
      <w:sz w:val="18"/>
      <w:szCs w:val="21"/>
      <w:lang w:eastAsia="en-GB"/>
    </w:rPr>
  </w:style>
  <w:style w:type="paragraph" w:styleId="Index5">
    <w:name w:val="index 5"/>
    <w:basedOn w:val="Normal"/>
    <w:next w:val="Normal"/>
    <w:autoRedefine/>
    <w:uiPriority w:val="99"/>
    <w:unhideWhenUsed/>
    <w:rsid w:val="00E40E6F"/>
    <w:pPr>
      <w:spacing w:before="0" w:line="240" w:lineRule="auto"/>
      <w:ind w:left="1200" w:hanging="240"/>
      <w:jc w:val="left"/>
    </w:pPr>
    <w:rPr>
      <w:rFonts w:asciiTheme="minorHAnsi" w:hAnsiTheme="minorHAnsi" w:cstheme="minorHAnsi"/>
      <w:sz w:val="18"/>
      <w:szCs w:val="21"/>
      <w:lang w:eastAsia="en-GB"/>
    </w:rPr>
  </w:style>
  <w:style w:type="paragraph" w:styleId="Index6">
    <w:name w:val="index 6"/>
    <w:basedOn w:val="Normal"/>
    <w:next w:val="Normal"/>
    <w:autoRedefine/>
    <w:uiPriority w:val="99"/>
    <w:unhideWhenUsed/>
    <w:rsid w:val="00E40E6F"/>
    <w:pPr>
      <w:spacing w:before="0" w:line="240" w:lineRule="auto"/>
      <w:ind w:left="1440" w:hanging="240"/>
      <w:jc w:val="left"/>
    </w:pPr>
    <w:rPr>
      <w:rFonts w:asciiTheme="minorHAnsi" w:hAnsiTheme="minorHAnsi" w:cstheme="minorHAnsi"/>
      <w:sz w:val="18"/>
      <w:szCs w:val="21"/>
      <w:lang w:eastAsia="en-GB"/>
    </w:rPr>
  </w:style>
  <w:style w:type="paragraph" w:styleId="Index7">
    <w:name w:val="index 7"/>
    <w:basedOn w:val="Normal"/>
    <w:next w:val="Normal"/>
    <w:autoRedefine/>
    <w:uiPriority w:val="99"/>
    <w:unhideWhenUsed/>
    <w:rsid w:val="00E40E6F"/>
    <w:pPr>
      <w:spacing w:before="0" w:line="240" w:lineRule="auto"/>
      <w:ind w:left="1680" w:hanging="240"/>
      <w:jc w:val="left"/>
    </w:pPr>
    <w:rPr>
      <w:rFonts w:asciiTheme="minorHAnsi" w:hAnsiTheme="minorHAnsi" w:cstheme="minorHAnsi"/>
      <w:sz w:val="18"/>
      <w:szCs w:val="21"/>
      <w:lang w:eastAsia="en-GB"/>
    </w:rPr>
  </w:style>
  <w:style w:type="paragraph" w:styleId="Index8">
    <w:name w:val="index 8"/>
    <w:basedOn w:val="Normal"/>
    <w:next w:val="Normal"/>
    <w:autoRedefine/>
    <w:uiPriority w:val="99"/>
    <w:unhideWhenUsed/>
    <w:rsid w:val="00E40E6F"/>
    <w:pPr>
      <w:spacing w:before="0" w:line="240" w:lineRule="auto"/>
      <w:ind w:left="1920" w:hanging="240"/>
      <w:jc w:val="left"/>
    </w:pPr>
    <w:rPr>
      <w:rFonts w:asciiTheme="minorHAnsi" w:hAnsiTheme="minorHAnsi" w:cstheme="minorHAnsi"/>
      <w:sz w:val="18"/>
      <w:szCs w:val="21"/>
      <w:lang w:eastAsia="en-GB"/>
    </w:rPr>
  </w:style>
  <w:style w:type="paragraph" w:styleId="Index9">
    <w:name w:val="index 9"/>
    <w:basedOn w:val="Normal"/>
    <w:next w:val="Normal"/>
    <w:autoRedefine/>
    <w:uiPriority w:val="99"/>
    <w:unhideWhenUsed/>
    <w:rsid w:val="00E40E6F"/>
    <w:pPr>
      <w:spacing w:before="0" w:line="240" w:lineRule="auto"/>
      <w:ind w:left="2160" w:hanging="240"/>
      <w:jc w:val="left"/>
    </w:pPr>
    <w:rPr>
      <w:rFonts w:asciiTheme="minorHAnsi" w:hAnsiTheme="minorHAnsi" w:cstheme="minorHAnsi"/>
      <w:sz w:val="18"/>
      <w:szCs w:val="21"/>
      <w:lang w:eastAsia="en-GB"/>
    </w:rPr>
  </w:style>
  <w:style w:type="paragraph" w:styleId="IndexHeading">
    <w:name w:val="index heading"/>
    <w:basedOn w:val="Normal"/>
    <w:next w:val="Index1"/>
    <w:uiPriority w:val="99"/>
    <w:unhideWhenUsed/>
    <w:rsid w:val="00E40E6F"/>
    <w:pPr>
      <w:spacing w:before="240" w:after="120" w:line="240" w:lineRule="auto"/>
      <w:jc w:val="center"/>
    </w:pPr>
    <w:rPr>
      <w:rFonts w:asciiTheme="minorHAnsi" w:hAnsiTheme="minorHAnsi" w:cstheme="minorHAnsi"/>
      <w:b/>
      <w:bCs/>
      <w:sz w:val="26"/>
      <w:szCs w:val="31"/>
      <w:lang w:eastAsia="en-GB"/>
    </w:rPr>
  </w:style>
  <w:style w:type="paragraph" w:styleId="BodyText2">
    <w:name w:val="Body Text 2"/>
    <w:basedOn w:val="Normal"/>
    <w:link w:val="BodyText2Char"/>
    <w:semiHidden/>
    <w:rsid w:val="00E40E6F"/>
    <w:pPr>
      <w:spacing w:before="0" w:line="240" w:lineRule="auto"/>
      <w:jc w:val="center"/>
    </w:pPr>
    <w:rPr>
      <w:rFonts w:ascii="Times New Roman" w:hAnsi="Times New Roman"/>
      <w:i/>
      <w:iCs/>
      <w:lang w:val="en-US"/>
    </w:rPr>
  </w:style>
  <w:style w:type="character" w:customStyle="1" w:styleId="BodyText2Char">
    <w:name w:val="Body Text 2 Char"/>
    <w:basedOn w:val="DefaultParagraphFont"/>
    <w:link w:val="BodyText2"/>
    <w:semiHidden/>
    <w:rsid w:val="00E40E6F"/>
    <w:rPr>
      <w:rFonts w:ascii="Times New Roman" w:eastAsia="Times New Roman" w:hAnsi="Times New Roman" w:cs="Times New Roman"/>
      <w:i/>
      <w:iCs/>
      <w:sz w:val="24"/>
      <w:szCs w:val="24"/>
      <w:lang w:val="en-US"/>
    </w:rPr>
  </w:style>
  <w:style w:type="paragraph" w:styleId="Revision">
    <w:name w:val="Revision"/>
    <w:hidden/>
    <w:uiPriority w:val="99"/>
    <w:semiHidden/>
    <w:rsid w:val="00E40E6F"/>
    <w:pPr>
      <w:spacing w:after="0" w:line="240" w:lineRule="auto"/>
    </w:pPr>
    <w:rPr>
      <w:rFonts w:ascii="Times New Roman" w:eastAsia="Times New Roman" w:hAnsi="Times New Roman" w:cs="Times New Roman"/>
      <w:sz w:val="24"/>
      <w:szCs w:val="24"/>
      <w:lang w:eastAsia="en-GB"/>
    </w:rPr>
  </w:style>
  <w:style w:type="character" w:customStyle="1" w:styleId="UnresolvedMention2">
    <w:name w:val="Unresolved Mention2"/>
    <w:basedOn w:val="DefaultParagraphFont"/>
    <w:uiPriority w:val="99"/>
    <w:semiHidden/>
    <w:unhideWhenUsed/>
    <w:rsid w:val="00E40E6F"/>
    <w:rPr>
      <w:color w:val="605E5C"/>
      <w:shd w:val="clear" w:color="auto" w:fill="E1DFDD"/>
    </w:rPr>
  </w:style>
  <w:style w:type="table" w:styleId="PlainTable4">
    <w:name w:val="Plain Table 4"/>
    <w:basedOn w:val="TableNormal"/>
    <w:uiPriority w:val="44"/>
    <w:rsid w:val="00E40E6F"/>
    <w:pPr>
      <w:spacing w:after="0" w:line="240" w:lineRule="auto"/>
    </w:pPr>
    <w:rPr>
      <w:sz w:val="24"/>
      <w:szCs w:val="24"/>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character" w:customStyle="1" w:styleId="CommentSubjectChar1">
    <w:name w:val="Comment Subject Char1"/>
    <w:basedOn w:val="CommentTextChar"/>
    <w:uiPriority w:val="99"/>
    <w:semiHidden/>
    <w:rsid w:val="00E40E6F"/>
    <w:rPr>
      <w:rFonts w:ascii="Arial" w:hAnsi="Arial"/>
      <w:b/>
      <w:bCs/>
      <w:sz w:val="20"/>
      <w:szCs w:val="20"/>
    </w:rPr>
  </w:style>
  <w:style w:type="character" w:customStyle="1" w:styleId="EndnoteTextChar1">
    <w:name w:val="Endnote Text Char1"/>
    <w:basedOn w:val="DefaultParagraphFont"/>
    <w:uiPriority w:val="99"/>
    <w:semiHidden/>
    <w:rsid w:val="00E40E6F"/>
    <w:rPr>
      <w:sz w:val="20"/>
      <w:szCs w:val="20"/>
    </w:rPr>
  </w:style>
  <w:style w:type="character" w:customStyle="1" w:styleId="BodyText2Char1">
    <w:name w:val="Body Text 2 Char1"/>
    <w:basedOn w:val="DefaultParagraphFont"/>
    <w:uiPriority w:val="99"/>
    <w:semiHidden/>
    <w:rsid w:val="00E40E6F"/>
  </w:style>
  <w:style w:type="character" w:customStyle="1" w:styleId="normaltextrun">
    <w:name w:val="normaltextrun"/>
    <w:basedOn w:val="DefaultParagraphFont"/>
    <w:rsid w:val="00E40E6F"/>
  </w:style>
  <w:style w:type="character" w:customStyle="1" w:styleId="eop">
    <w:name w:val="eop"/>
    <w:basedOn w:val="DefaultParagraphFont"/>
    <w:rsid w:val="00E40E6F"/>
  </w:style>
  <w:style w:type="table" w:styleId="PlainTable3">
    <w:name w:val="Plain Table 3"/>
    <w:basedOn w:val="TableNormal"/>
    <w:uiPriority w:val="43"/>
    <w:rsid w:val="00E40E6F"/>
    <w:pPr>
      <w:spacing w:after="0" w:line="240" w:lineRule="auto"/>
    </w:pPr>
    <w:rPr>
      <w:sz w:val="24"/>
      <w:szCs w:val="24"/>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GridTable3-Accent3">
    <w:name w:val="Grid Table 3 Accent 3"/>
    <w:basedOn w:val="TableNormal"/>
    <w:uiPriority w:val="48"/>
    <w:rsid w:val="00E40E6F"/>
    <w:pPr>
      <w:spacing w:after="0" w:line="240" w:lineRule="auto"/>
    </w:pPr>
    <w:rPr>
      <w:sz w:val="24"/>
      <w:szCs w:val="24"/>
    </w:rPr>
    <w:tblPr>
      <w:tblStyleRowBandSize w:val="1"/>
      <w:tblStyleColBandSize w:val="1"/>
      <w:tblBorders>
        <w:top w:val="single" w:sz="4" w:space="0" w:color="C2D69B" w:themeColor="accent3" w:themeTint="99"/>
        <w:left w:val="single" w:sz="4" w:space="0" w:color="C2D69B" w:themeColor="accent3" w:themeTint="99"/>
        <w:bottom w:val="single" w:sz="4" w:space="0" w:color="C2D69B" w:themeColor="accent3" w:themeTint="99"/>
        <w:right w:val="single" w:sz="4" w:space="0" w:color="C2D69B" w:themeColor="accent3" w:themeTint="99"/>
        <w:insideH w:val="single" w:sz="4" w:space="0" w:color="C2D69B" w:themeColor="accent3" w:themeTint="99"/>
        <w:insideV w:val="single" w:sz="4" w:space="0" w:color="C2D69B"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AF1DD" w:themeFill="accent3" w:themeFillTint="33"/>
      </w:tcPr>
    </w:tblStylePr>
    <w:tblStylePr w:type="band1Horz">
      <w:tblPr/>
      <w:tcPr>
        <w:shd w:val="clear" w:color="auto" w:fill="EAF1DD" w:themeFill="accent3" w:themeFillTint="33"/>
      </w:tcPr>
    </w:tblStylePr>
    <w:tblStylePr w:type="neCell">
      <w:tblPr/>
      <w:tcPr>
        <w:tcBorders>
          <w:bottom w:val="single" w:sz="4" w:space="0" w:color="C2D69B" w:themeColor="accent3" w:themeTint="99"/>
        </w:tcBorders>
      </w:tcPr>
    </w:tblStylePr>
    <w:tblStylePr w:type="nwCell">
      <w:tblPr/>
      <w:tcPr>
        <w:tcBorders>
          <w:bottom w:val="single" w:sz="4" w:space="0" w:color="C2D69B" w:themeColor="accent3" w:themeTint="99"/>
        </w:tcBorders>
      </w:tcPr>
    </w:tblStylePr>
    <w:tblStylePr w:type="seCell">
      <w:tblPr/>
      <w:tcPr>
        <w:tcBorders>
          <w:top w:val="single" w:sz="4" w:space="0" w:color="C2D69B" w:themeColor="accent3" w:themeTint="99"/>
        </w:tcBorders>
      </w:tcPr>
    </w:tblStylePr>
    <w:tblStylePr w:type="swCell">
      <w:tblPr/>
      <w:tcPr>
        <w:tcBorders>
          <w:top w:val="single" w:sz="4" w:space="0" w:color="C2D69B" w:themeColor="accent3" w:themeTint="99"/>
        </w:tcBorders>
      </w:tcPr>
    </w:tblStylePr>
  </w:style>
  <w:style w:type="table" w:styleId="GridTable1Light-Accent1">
    <w:name w:val="Grid Table 1 Light Accent 1"/>
    <w:basedOn w:val="TableNormal"/>
    <w:uiPriority w:val="46"/>
    <w:rsid w:val="00E40E6F"/>
    <w:pPr>
      <w:spacing w:after="0" w:line="240" w:lineRule="auto"/>
    </w:pPr>
    <w:rPr>
      <w:sz w:val="24"/>
      <w:szCs w:val="24"/>
    </w:rPr>
    <w:tblPr>
      <w:tblStyleRowBandSize w:val="1"/>
      <w:tblStyleColBandSize w:val="1"/>
      <w:tblBorders>
        <w:top w:val="single" w:sz="4" w:space="0" w:color="B8CCE4" w:themeColor="accent1" w:themeTint="66"/>
        <w:left w:val="single" w:sz="4" w:space="0" w:color="B8CCE4" w:themeColor="accent1" w:themeTint="66"/>
        <w:bottom w:val="single" w:sz="4" w:space="0" w:color="B8CCE4" w:themeColor="accent1" w:themeTint="66"/>
        <w:right w:val="single" w:sz="4" w:space="0" w:color="B8CCE4" w:themeColor="accent1" w:themeTint="66"/>
        <w:insideH w:val="single" w:sz="4" w:space="0" w:color="B8CCE4" w:themeColor="accent1" w:themeTint="66"/>
        <w:insideV w:val="single" w:sz="4" w:space="0" w:color="B8CCE4" w:themeColor="accent1" w:themeTint="66"/>
      </w:tblBorders>
    </w:tblPr>
    <w:tblStylePr w:type="firstRow">
      <w:rPr>
        <w:b/>
        <w:bCs/>
      </w:rPr>
      <w:tblPr/>
      <w:tcPr>
        <w:tcBorders>
          <w:bottom w:val="single" w:sz="12" w:space="0" w:color="95B3D7" w:themeColor="accent1" w:themeTint="99"/>
        </w:tcBorders>
      </w:tcPr>
    </w:tblStylePr>
    <w:tblStylePr w:type="lastRow">
      <w:rPr>
        <w:b/>
        <w:bCs/>
      </w:rPr>
      <w:tblPr/>
      <w:tcPr>
        <w:tcBorders>
          <w:top w:val="double" w:sz="2" w:space="0" w:color="95B3D7" w:themeColor="accent1"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46"/>
    <w:rsid w:val="00E40E6F"/>
    <w:pPr>
      <w:spacing w:after="0" w:line="240" w:lineRule="auto"/>
    </w:pPr>
    <w:rPr>
      <w:sz w:val="24"/>
      <w:szCs w:val="24"/>
    </w:rPr>
    <w:tblPr>
      <w:tblStyleRowBandSize w:val="1"/>
      <w:tblStyleColBandSize w:val="1"/>
      <w:tblBorders>
        <w:top w:val="single" w:sz="4" w:space="0" w:color="D6E3BC" w:themeColor="accent3" w:themeTint="66"/>
        <w:left w:val="single" w:sz="4" w:space="0" w:color="D6E3BC" w:themeColor="accent3" w:themeTint="66"/>
        <w:bottom w:val="single" w:sz="4" w:space="0" w:color="D6E3BC" w:themeColor="accent3" w:themeTint="66"/>
        <w:right w:val="single" w:sz="4" w:space="0" w:color="D6E3BC" w:themeColor="accent3" w:themeTint="66"/>
        <w:insideH w:val="single" w:sz="4" w:space="0" w:color="D6E3BC" w:themeColor="accent3" w:themeTint="66"/>
        <w:insideV w:val="single" w:sz="4" w:space="0" w:color="D6E3BC" w:themeColor="accent3" w:themeTint="66"/>
      </w:tblBorders>
    </w:tblPr>
    <w:tblStylePr w:type="firstRow">
      <w:rPr>
        <w:b/>
        <w:bCs/>
      </w:rPr>
      <w:tblPr/>
      <w:tcPr>
        <w:tcBorders>
          <w:bottom w:val="single" w:sz="12" w:space="0" w:color="C2D69B" w:themeColor="accent3" w:themeTint="99"/>
        </w:tcBorders>
      </w:tcPr>
    </w:tblStylePr>
    <w:tblStylePr w:type="lastRow">
      <w:rPr>
        <w:b/>
        <w:bCs/>
      </w:rPr>
      <w:tblPr/>
      <w:tcPr>
        <w:tcBorders>
          <w:top w:val="double" w:sz="2" w:space="0" w:color="C2D69B" w:themeColor="accent3" w:themeTint="99"/>
        </w:tcBorders>
      </w:tcPr>
    </w:tblStylePr>
    <w:tblStylePr w:type="firstCol">
      <w:rPr>
        <w:b/>
        <w:bCs/>
      </w:rPr>
    </w:tblStylePr>
    <w:tblStylePr w:type="lastCol">
      <w:rPr>
        <w:b/>
        <w:bCs/>
      </w:rPr>
    </w:tblStylePr>
  </w:style>
  <w:style w:type="paragraph" w:styleId="HTMLPreformatted">
    <w:name w:val="HTML Preformatted"/>
    <w:basedOn w:val="Normal"/>
    <w:link w:val="HTMLPreformattedChar"/>
    <w:uiPriority w:val="99"/>
    <w:semiHidden/>
    <w:unhideWhenUsed/>
    <w:rsid w:val="00745920"/>
    <w:pPr>
      <w:tabs>
        <w:tab w:val="left" w:pos="916"/>
        <w:tab w:val="left" w:pos="1832"/>
        <w:tab w:val="left" w:pos="2748"/>
        <w:tab w:val="left" w:pos="3664"/>
        <w:tab w:val="left" w:pos="4580"/>
        <w:tab w:val="left" w:pos="5496"/>
        <w:tab w:val="left" w:pos="6412"/>
        <w:tab w:val="left" w:pos="7328"/>
        <w:tab w:val="left" w:pos="8244"/>
        <w:tab w:val="left" w:pos="9160"/>
        <w:tab w:val="left" w:pos="10076"/>
        <w:tab w:val="left" w:pos="10992"/>
        <w:tab w:val="left" w:pos="11908"/>
        <w:tab w:val="left" w:pos="12824"/>
        <w:tab w:val="left" w:pos="13740"/>
        <w:tab w:val="left" w:pos="14656"/>
      </w:tabs>
      <w:spacing w:before="0" w:line="240" w:lineRule="auto"/>
      <w:jc w:val="left"/>
    </w:pPr>
    <w:rPr>
      <w:rFonts w:ascii="Courier New" w:hAnsi="Courier New" w:cs="Courier New"/>
      <w:sz w:val="20"/>
      <w:szCs w:val="20"/>
      <w:lang w:eastAsia="en-GB"/>
    </w:rPr>
  </w:style>
  <w:style w:type="character" w:customStyle="1" w:styleId="HTMLPreformattedChar">
    <w:name w:val="HTML Preformatted Char"/>
    <w:basedOn w:val="DefaultParagraphFont"/>
    <w:link w:val="HTMLPreformatted"/>
    <w:uiPriority w:val="99"/>
    <w:semiHidden/>
    <w:rsid w:val="00745920"/>
    <w:rPr>
      <w:rFonts w:ascii="Courier New" w:eastAsia="Times New Roman" w:hAnsi="Courier New" w:cs="Courier New"/>
      <w:sz w:val="20"/>
      <w:szCs w:val="20"/>
      <w:lang w:eastAsia="en-GB"/>
    </w:rPr>
  </w:style>
  <w:style w:type="paragraph" w:customStyle="1" w:styleId="msonormal0">
    <w:name w:val="msonormal"/>
    <w:basedOn w:val="Normal"/>
    <w:rsid w:val="00A807F0"/>
    <w:pPr>
      <w:spacing w:before="100" w:beforeAutospacing="1" w:after="100" w:afterAutospacing="1" w:line="240" w:lineRule="auto"/>
      <w:jc w:val="left"/>
    </w:pPr>
    <w:rPr>
      <w:rFonts w:ascii="Times New Roman" w:eastAsiaTheme="minorEastAsia" w:hAnsi="Times New Roman"/>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89198">
      <w:bodyDiv w:val="1"/>
      <w:marLeft w:val="0"/>
      <w:marRight w:val="0"/>
      <w:marTop w:val="0"/>
      <w:marBottom w:val="0"/>
      <w:divBdr>
        <w:top w:val="none" w:sz="0" w:space="0" w:color="auto"/>
        <w:left w:val="none" w:sz="0" w:space="0" w:color="auto"/>
        <w:bottom w:val="none" w:sz="0" w:space="0" w:color="auto"/>
        <w:right w:val="none" w:sz="0" w:space="0" w:color="auto"/>
      </w:divBdr>
    </w:div>
    <w:div w:id="200267">
      <w:bodyDiv w:val="1"/>
      <w:marLeft w:val="0"/>
      <w:marRight w:val="0"/>
      <w:marTop w:val="0"/>
      <w:marBottom w:val="0"/>
      <w:divBdr>
        <w:top w:val="none" w:sz="0" w:space="0" w:color="auto"/>
        <w:left w:val="none" w:sz="0" w:space="0" w:color="auto"/>
        <w:bottom w:val="none" w:sz="0" w:space="0" w:color="auto"/>
        <w:right w:val="none" w:sz="0" w:space="0" w:color="auto"/>
      </w:divBdr>
    </w:div>
    <w:div w:id="207545">
      <w:bodyDiv w:val="1"/>
      <w:marLeft w:val="0"/>
      <w:marRight w:val="0"/>
      <w:marTop w:val="0"/>
      <w:marBottom w:val="0"/>
      <w:divBdr>
        <w:top w:val="none" w:sz="0" w:space="0" w:color="auto"/>
        <w:left w:val="none" w:sz="0" w:space="0" w:color="auto"/>
        <w:bottom w:val="none" w:sz="0" w:space="0" w:color="auto"/>
        <w:right w:val="none" w:sz="0" w:space="0" w:color="auto"/>
      </w:divBdr>
    </w:div>
    <w:div w:id="353857">
      <w:bodyDiv w:val="1"/>
      <w:marLeft w:val="0"/>
      <w:marRight w:val="0"/>
      <w:marTop w:val="0"/>
      <w:marBottom w:val="0"/>
      <w:divBdr>
        <w:top w:val="none" w:sz="0" w:space="0" w:color="auto"/>
        <w:left w:val="none" w:sz="0" w:space="0" w:color="auto"/>
        <w:bottom w:val="none" w:sz="0" w:space="0" w:color="auto"/>
        <w:right w:val="none" w:sz="0" w:space="0" w:color="auto"/>
      </w:divBdr>
    </w:div>
    <w:div w:id="395822">
      <w:bodyDiv w:val="1"/>
      <w:marLeft w:val="0"/>
      <w:marRight w:val="0"/>
      <w:marTop w:val="0"/>
      <w:marBottom w:val="0"/>
      <w:divBdr>
        <w:top w:val="none" w:sz="0" w:space="0" w:color="auto"/>
        <w:left w:val="none" w:sz="0" w:space="0" w:color="auto"/>
        <w:bottom w:val="none" w:sz="0" w:space="0" w:color="auto"/>
        <w:right w:val="none" w:sz="0" w:space="0" w:color="auto"/>
      </w:divBdr>
    </w:div>
    <w:div w:id="469680">
      <w:bodyDiv w:val="1"/>
      <w:marLeft w:val="0"/>
      <w:marRight w:val="0"/>
      <w:marTop w:val="0"/>
      <w:marBottom w:val="0"/>
      <w:divBdr>
        <w:top w:val="none" w:sz="0" w:space="0" w:color="auto"/>
        <w:left w:val="none" w:sz="0" w:space="0" w:color="auto"/>
        <w:bottom w:val="none" w:sz="0" w:space="0" w:color="auto"/>
        <w:right w:val="none" w:sz="0" w:space="0" w:color="auto"/>
      </w:divBdr>
    </w:div>
    <w:div w:id="590963">
      <w:bodyDiv w:val="1"/>
      <w:marLeft w:val="0"/>
      <w:marRight w:val="0"/>
      <w:marTop w:val="0"/>
      <w:marBottom w:val="0"/>
      <w:divBdr>
        <w:top w:val="none" w:sz="0" w:space="0" w:color="auto"/>
        <w:left w:val="none" w:sz="0" w:space="0" w:color="auto"/>
        <w:bottom w:val="none" w:sz="0" w:space="0" w:color="auto"/>
        <w:right w:val="none" w:sz="0" w:space="0" w:color="auto"/>
      </w:divBdr>
    </w:div>
    <w:div w:id="1124635">
      <w:bodyDiv w:val="1"/>
      <w:marLeft w:val="0"/>
      <w:marRight w:val="0"/>
      <w:marTop w:val="0"/>
      <w:marBottom w:val="0"/>
      <w:divBdr>
        <w:top w:val="none" w:sz="0" w:space="0" w:color="auto"/>
        <w:left w:val="none" w:sz="0" w:space="0" w:color="auto"/>
        <w:bottom w:val="none" w:sz="0" w:space="0" w:color="auto"/>
        <w:right w:val="none" w:sz="0" w:space="0" w:color="auto"/>
      </w:divBdr>
    </w:div>
    <w:div w:id="1318893">
      <w:bodyDiv w:val="1"/>
      <w:marLeft w:val="0"/>
      <w:marRight w:val="0"/>
      <w:marTop w:val="0"/>
      <w:marBottom w:val="0"/>
      <w:divBdr>
        <w:top w:val="none" w:sz="0" w:space="0" w:color="auto"/>
        <w:left w:val="none" w:sz="0" w:space="0" w:color="auto"/>
        <w:bottom w:val="none" w:sz="0" w:space="0" w:color="auto"/>
        <w:right w:val="none" w:sz="0" w:space="0" w:color="auto"/>
      </w:divBdr>
    </w:div>
    <w:div w:id="1982268">
      <w:bodyDiv w:val="1"/>
      <w:marLeft w:val="0"/>
      <w:marRight w:val="0"/>
      <w:marTop w:val="0"/>
      <w:marBottom w:val="0"/>
      <w:divBdr>
        <w:top w:val="none" w:sz="0" w:space="0" w:color="auto"/>
        <w:left w:val="none" w:sz="0" w:space="0" w:color="auto"/>
        <w:bottom w:val="none" w:sz="0" w:space="0" w:color="auto"/>
        <w:right w:val="none" w:sz="0" w:space="0" w:color="auto"/>
      </w:divBdr>
    </w:div>
    <w:div w:id="2172397">
      <w:bodyDiv w:val="1"/>
      <w:marLeft w:val="0"/>
      <w:marRight w:val="0"/>
      <w:marTop w:val="0"/>
      <w:marBottom w:val="0"/>
      <w:divBdr>
        <w:top w:val="none" w:sz="0" w:space="0" w:color="auto"/>
        <w:left w:val="none" w:sz="0" w:space="0" w:color="auto"/>
        <w:bottom w:val="none" w:sz="0" w:space="0" w:color="auto"/>
        <w:right w:val="none" w:sz="0" w:space="0" w:color="auto"/>
      </w:divBdr>
    </w:div>
    <w:div w:id="2326433">
      <w:bodyDiv w:val="1"/>
      <w:marLeft w:val="0"/>
      <w:marRight w:val="0"/>
      <w:marTop w:val="0"/>
      <w:marBottom w:val="0"/>
      <w:divBdr>
        <w:top w:val="none" w:sz="0" w:space="0" w:color="auto"/>
        <w:left w:val="none" w:sz="0" w:space="0" w:color="auto"/>
        <w:bottom w:val="none" w:sz="0" w:space="0" w:color="auto"/>
        <w:right w:val="none" w:sz="0" w:space="0" w:color="auto"/>
      </w:divBdr>
    </w:div>
    <w:div w:id="2631882">
      <w:bodyDiv w:val="1"/>
      <w:marLeft w:val="0"/>
      <w:marRight w:val="0"/>
      <w:marTop w:val="0"/>
      <w:marBottom w:val="0"/>
      <w:divBdr>
        <w:top w:val="none" w:sz="0" w:space="0" w:color="auto"/>
        <w:left w:val="none" w:sz="0" w:space="0" w:color="auto"/>
        <w:bottom w:val="none" w:sz="0" w:space="0" w:color="auto"/>
        <w:right w:val="none" w:sz="0" w:space="0" w:color="auto"/>
      </w:divBdr>
    </w:div>
    <w:div w:id="3095168">
      <w:bodyDiv w:val="1"/>
      <w:marLeft w:val="0"/>
      <w:marRight w:val="0"/>
      <w:marTop w:val="0"/>
      <w:marBottom w:val="0"/>
      <w:divBdr>
        <w:top w:val="none" w:sz="0" w:space="0" w:color="auto"/>
        <w:left w:val="none" w:sz="0" w:space="0" w:color="auto"/>
        <w:bottom w:val="none" w:sz="0" w:space="0" w:color="auto"/>
        <w:right w:val="none" w:sz="0" w:space="0" w:color="auto"/>
      </w:divBdr>
    </w:div>
    <w:div w:id="3555213">
      <w:bodyDiv w:val="1"/>
      <w:marLeft w:val="0"/>
      <w:marRight w:val="0"/>
      <w:marTop w:val="0"/>
      <w:marBottom w:val="0"/>
      <w:divBdr>
        <w:top w:val="none" w:sz="0" w:space="0" w:color="auto"/>
        <w:left w:val="none" w:sz="0" w:space="0" w:color="auto"/>
        <w:bottom w:val="none" w:sz="0" w:space="0" w:color="auto"/>
        <w:right w:val="none" w:sz="0" w:space="0" w:color="auto"/>
      </w:divBdr>
    </w:div>
    <w:div w:id="3555325">
      <w:bodyDiv w:val="1"/>
      <w:marLeft w:val="0"/>
      <w:marRight w:val="0"/>
      <w:marTop w:val="0"/>
      <w:marBottom w:val="0"/>
      <w:divBdr>
        <w:top w:val="none" w:sz="0" w:space="0" w:color="auto"/>
        <w:left w:val="none" w:sz="0" w:space="0" w:color="auto"/>
        <w:bottom w:val="none" w:sz="0" w:space="0" w:color="auto"/>
        <w:right w:val="none" w:sz="0" w:space="0" w:color="auto"/>
      </w:divBdr>
    </w:div>
    <w:div w:id="3747998">
      <w:bodyDiv w:val="1"/>
      <w:marLeft w:val="0"/>
      <w:marRight w:val="0"/>
      <w:marTop w:val="0"/>
      <w:marBottom w:val="0"/>
      <w:divBdr>
        <w:top w:val="none" w:sz="0" w:space="0" w:color="auto"/>
        <w:left w:val="none" w:sz="0" w:space="0" w:color="auto"/>
        <w:bottom w:val="none" w:sz="0" w:space="0" w:color="auto"/>
        <w:right w:val="none" w:sz="0" w:space="0" w:color="auto"/>
      </w:divBdr>
    </w:div>
    <w:div w:id="4985090">
      <w:bodyDiv w:val="1"/>
      <w:marLeft w:val="0"/>
      <w:marRight w:val="0"/>
      <w:marTop w:val="0"/>
      <w:marBottom w:val="0"/>
      <w:divBdr>
        <w:top w:val="none" w:sz="0" w:space="0" w:color="auto"/>
        <w:left w:val="none" w:sz="0" w:space="0" w:color="auto"/>
        <w:bottom w:val="none" w:sz="0" w:space="0" w:color="auto"/>
        <w:right w:val="none" w:sz="0" w:space="0" w:color="auto"/>
      </w:divBdr>
    </w:div>
    <w:div w:id="5208819">
      <w:bodyDiv w:val="1"/>
      <w:marLeft w:val="0"/>
      <w:marRight w:val="0"/>
      <w:marTop w:val="0"/>
      <w:marBottom w:val="0"/>
      <w:divBdr>
        <w:top w:val="none" w:sz="0" w:space="0" w:color="auto"/>
        <w:left w:val="none" w:sz="0" w:space="0" w:color="auto"/>
        <w:bottom w:val="none" w:sz="0" w:space="0" w:color="auto"/>
        <w:right w:val="none" w:sz="0" w:space="0" w:color="auto"/>
      </w:divBdr>
    </w:div>
    <w:div w:id="5324540">
      <w:bodyDiv w:val="1"/>
      <w:marLeft w:val="0"/>
      <w:marRight w:val="0"/>
      <w:marTop w:val="0"/>
      <w:marBottom w:val="0"/>
      <w:divBdr>
        <w:top w:val="none" w:sz="0" w:space="0" w:color="auto"/>
        <w:left w:val="none" w:sz="0" w:space="0" w:color="auto"/>
        <w:bottom w:val="none" w:sz="0" w:space="0" w:color="auto"/>
        <w:right w:val="none" w:sz="0" w:space="0" w:color="auto"/>
      </w:divBdr>
    </w:div>
    <w:div w:id="5328811">
      <w:bodyDiv w:val="1"/>
      <w:marLeft w:val="0"/>
      <w:marRight w:val="0"/>
      <w:marTop w:val="0"/>
      <w:marBottom w:val="0"/>
      <w:divBdr>
        <w:top w:val="none" w:sz="0" w:space="0" w:color="auto"/>
        <w:left w:val="none" w:sz="0" w:space="0" w:color="auto"/>
        <w:bottom w:val="none" w:sz="0" w:space="0" w:color="auto"/>
        <w:right w:val="none" w:sz="0" w:space="0" w:color="auto"/>
      </w:divBdr>
    </w:div>
    <w:div w:id="5521850">
      <w:bodyDiv w:val="1"/>
      <w:marLeft w:val="0"/>
      <w:marRight w:val="0"/>
      <w:marTop w:val="0"/>
      <w:marBottom w:val="0"/>
      <w:divBdr>
        <w:top w:val="none" w:sz="0" w:space="0" w:color="auto"/>
        <w:left w:val="none" w:sz="0" w:space="0" w:color="auto"/>
        <w:bottom w:val="none" w:sz="0" w:space="0" w:color="auto"/>
        <w:right w:val="none" w:sz="0" w:space="0" w:color="auto"/>
      </w:divBdr>
    </w:div>
    <w:div w:id="5527189">
      <w:bodyDiv w:val="1"/>
      <w:marLeft w:val="0"/>
      <w:marRight w:val="0"/>
      <w:marTop w:val="0"/>
      <w:marBottom w:val="0"/>
      <w:divBdr>
        <w:top w:val="none" w:sz="0" w:space="0" w:color="auto"/>
        <w:left w:val="none" w:sz="0" w:space="0" w:color="auto"/>
        <w:bottom w:val="none" w:sz="0" w:space="0" w:color="auto"/>
        <w:right w:val="none" w:sz="0" w:space="0" w:color="auto"/>
      </w:divBdr>
    </w:div>
    <w:div w:id="5599658">
      <w:bodyDiv w:val="1"/>
      <w:marLeft w:val="0"/>
      <w:marRight w:val="0"/>
      <w:marTop w:val="0"/>
      <w:marBottom w:val="0"/>
      <w:divBdr>
        <w:top w:val="none" w:sz="0" w:space="0" w:color="auto"/>
        <w:left w:val="none" w:sz="0" w:space="0" w:color="auto"/>
        <w:bottom w:val="none" w:sz="0" w:space="0" w:color="auto"/>
        <w:right w:val="none" w:sz="0" w:space="0" w:color="auto"/>
      </w:divBdr>
    </w:div>
    <w:div w:id="6686735">
      <w:bodyDiv w:val="1"/>
      <w:marLeft w:val="0"/>
      <w:marRight w:val="0"/>
      <w:marTop w:val="0"/>
      <w:marBottom w:val="0"/>
      <w:divBdr>
        <w:top w:val="none" w:sz="0" w:space="0" w:color="auto"/>
        <w:left w:val="none" w:sz="0" w:space="0" w:color="auto"/>
        <w:bottom w:val="none" w:sz="0" w:space="0" w:color="auto"/>
        <w:right w:val="none" w:sz="0" w:space="0" w:color="auto"/>
      </w:divBdr>
    </w:div>
    <w:div w:id="6760911">
      <w:bodyDiv w:val="1"/>
      <w:marLeft w:val="0"/>
      <w:marRight w:val="0"/>
      <w:marTop w:val="0"/>
      <w:marBottom w:val="0"/>
      <w:divBdr>
        <w:top w:val="none" w:sz="0" w:space="0" w:color="auto"/>
        <w:left w:val="none" w:sz="0" w:space="0" w:color="auto"/>
        <w:bottom w:val="none" w:sz="0" w:space="0" w:color="auto"/>
        <w:right w:val="none" w:sz="0" w:space="0" w:color="auto"/>
      </w:divBdr>
    </w:div>
    <w:div w:id="6909197">
      <w:bodyDiv w:val="1"/>
      <w:marLeft w:val="0"/>
      <w:marRight w:val="0"/>
      <w:marTop w:val="0"/>
      <w:marBottom w:val="0"/>
      <w:divBdr>
        <w:top w:val="none" w:sz="0" w:space="0" w:color="auto"/>
        <w:left w:val="none" w:sz="0" w:space="0" w:color="auto"/>
        <w:bottom w:val="none" w:sz="0" w:space="0" w:color="auto"/>
        <w:right w:val="none" w:sz="0" w:space="0" w:color="auto"/>
      </w:divBdr>
    </w:div>
    <w:div w:id="7027745">
      <w:bodyDiv w:val="1"/>
      <w:marLeft w:val="0"/>
      <w:marRight w:val="0"/>
      <w:marTop w:val="0"/>
      <w:marBottom w:val="0"/>
      <w:divBdr>
        <w:top w:val="none" w:sz="0" w:space="0" w:color="auto"/>
        <w:left w:val="none" w:sz="0" w:space="0" w:color="auto"/>
        <w:bottom w:val="none" w:sz="0" w:space="0" w:color="auto"/>
        <w:right w:val="none" w:sz="0" w:space="0" w:color="auto"/>
      </w:divBdr>
    </w:div>
    <w:div w:id="7755527">
      <w:bodyDiv w:val="1"/>
      <w:marLeft w:val="0"/>
      <w:marRight w:val="0"/>
      <w:marTop w:val="0"/>
      <w:marBottom w:val="0"/>
      <w:divBdr>
        <w:top w:val="none" w:sz="0" w:space="0" w:color="auto"/>
        <w:left w:val="none" w:sz="0" w:space="0" w:color="auto"/>
        <w:bottom w:val="none" w:sz="0" w:space="0" w:color="auto"/>
        <w:right w:val="none" w:sz="0" w:space="0" w:color="auto"/>
      </w:divBdr>
    </w:div>
    <w:div w:id="7756911">
      <w:bodyDiv w:val="1"/>
      <w:marLeft w:val="0"/>
      <w:marRight w:val="0"/>
      <w:marTop w:val="0"/>
      <w:marBottom w:val="0"/>
      <w:divBdr>
        <w:top w:val="none" w:sz="0" w:space="0" w:color="auto"/>
        <w:left w:val="none" w:sz="0" w:space="0" w:color="auto"/>
        <w:bottom w:val="none" w:sz="0" w:space="0" w:color="auto"/>
        <w:right w:val="none" w:sz="0" w:space="0" w:color="auto"/>
      </w:divBdr>
    </w:div>
    <w:div w:id="7829290">
      <w:bodyDiv w:val="1"/>
      <w:marLeft w:val="0"/>
      <w:marRight w:val="0"/>
      <w:marTop w:val="0"/>
      <w:marBottom w:val="0"/>
      <w:divBdr>
        <w:top w:val="none" w:sz="0" w:space="0" w:color="auto"/>
        <w:left w:val="none" w:sz="0" w:space="0" w:color="auto"/>
        <w:bottom w:val="none" w:sz="0" w:space="0" w:color="auto"/>
        <w:right w:val="none" w:sz="0" w:space="0" w:color="auto"/>
      </w:divBdr>
    </w:div>
    <w:div w:id="8601203">
      <w:bodyDiv w:val="1"/>
      <w:marLeft w:val="0"/>
      <w:marRight w:val="0"/>
      <w:marTop w:val="0"/>
      <w:marBottom w:val="0"/>
      <w:divBdr>
        <w:top w:val="none" w:sz="0" w:space="0" w:color="auto"/>
        <w:left w:val="none" w:sz="0" w:space="0" w:color="auto"/>
        <w:bottom w:val="none" w:sz="0" w:space="0" w:color="auto"/>
        <w:right w:val="none" w:sz="0" w:space="0" w:color="auto"/>
      </w:divBdr>
    </w:div>
    <w:div w:id="8915231">
      <w:bodyDiv w:val="1"/>
      <w:marLeft w:val="0"/>
      <w:marRight w:val="0"/>
      <w:marTop w:val="0"/>
      <w:marBottom w:val="0"/>
      <w:divBdr>
        <w:top w:val="none" w:sz="0" w:space="0" w:color="auto"/>
        <w:left w:val="none" w:sz="0" w:space="0" w:color="auto"/>
        <w:bottom w:val="none" w:sz="0" w:space="0" w:color="auto"/>
        <w:right w:val="none" w:sz="0" w:space="0" w:color="auto"/>
      </w:divBdr>
    </w:div>
    <w:div w:id="9066362">
      <w:bodyDiv w:val="1"/>
      <w:marLeft w:val="0"/>
      <w:marRight w:val="0"/>
      <w:marTop w:val="0"/>
      <w:marBottom w:val="0"/>
      <w:divBdr>
        <w:top w:val="none" w:sz="0" w:space="0" w:color="auto"/>
        <w:left w:val="none" w:sz="0" w:space="0" w:color="auto"/>
        <w:bottom w:val="none" w:sz="0" w:space="0" w:color="auto"/>
        <w:right w:val="none" w:sz="0" w:space="0" w:color="auto"/>
      </w:divBdr>
    </w:div>
    <w:div w:id="9455648">
      <w:bodyDiv w:val="1"/>
      <w:marLeft w:val="0"/>
      <w:marRight w:val="0"/>
      <w:marTop w:val="0"/>
      <w:marBottom w:val="0"/>
      <w:divBdr>
        <w:top w:val="none" w:sz="0" w:space="0" w:color="auto"/>
        <w:left w:val="none" w:sz="0" w:space="0" w:color="auto"/>
        <w:bottom w:val="none" w:sz="0" w:space="0" w:color="auto"/>
        <w:right w:val="none" w:sz="0" w:space="0" w:color="auto"/>
      </w:divBdr>
    </w:div>
    <w:div w:id="9767552">
      <w:bodyDiv w:val="1"/>
      <w:marLeft w:val="0"/>
      <w:marRight w:val="0"/>
      <w:marTop w:val="0"/>
      <w:marBottom w:val="0"/>
      <w:divBdr>
        <w:top w:val="none" w:sz="0" w:space="0" w:color="auto"/>
        <w:left w:val="none" w:sz="0" w:space="0" w:color="auto"/>
        <w:bottom w:val="none" w:sz="0" w:space="0" w:color="auto"/>
        <w:right w:val="none" w:sz="0" w:space="0" w:color="auto"/>
      </w:divBdr>
    </w:div>
    <w:div w:id="10108284">
      <w:bodyDiv w:val="1"/>
      <w:marLeft w:val="0"/>
      <w:marRight w:val="0"/>
      <w:marTop w:val="0"/>
      <w:marBottom w:val="0"/>
      <w:divBdr>
        <w:top w:val="none" w:sz="0" w:space="0" w:color="auto"/>
        <w:left w:val="none" w:sz="0" w:space="0" w:color="auto"/>
        <w:bottom w:val="none" w:sz="0" w:space="0" w:color="auto"/>
        <w:right w:val="none" w:sz="0" w:space="0" w:color="auto"/>
      </w:divBdr>
    </w:div>
    <w:div w:id="10377790">
      <w:bodyDiv w:val="1"/>
      <w:marLeft w:val="0"/>
      <w:marRight w:val="0"/>
      <w:marTop w:val="0"/>
      <w:marBottom w:val="0"/>
      <w:divBdr>
        <w:top w:val="none" w:sz="0" w:space="0" w:color="auto"/>
        <w:left w:val="none" w:sz="0" w:space="0" w:color="auto"/>
        <w:bottom w:val="none" w:sz="0" w:space="0" w:color="auto"/>
        <w:right w:val="none" w:sz="0" w:space="0" w:color="auto"/>
      </w:divBdr>
    </w:div>
    <w:div w:id="10686979">
      <w:bodyDiv w:val="1"/>
      <w:marLeft w:val="0"/>
      <w:marRight w:val="0"/>
      <w:marTop w:val="0"/>
      <w:marBottom w:val="0"/>
      <w:divBdr>
        <w:top w:val="none" w:sz="0" w:space="0" w:color="auto"/>
        <w:left w:val="none" w:sz="0" w:space="0" w:color="auto"/>
        <w:bottom w:val="none" w:sz="0" w:space="0" w:color="auto"/>
        <w:right w:val="none" w:sz="0" w:space="0" w:color="auto"/>
      </w:divBdr>
    </w:div>
    <w:div w:id="10762477">
      <w:bodyDiv w:val="1"/>
      <w:marLeft w:val="0"/>
      <w:marRight w:val="0"/>
      <w:marTop w:val="0"/>
      <w:marBottom w:val="0"/>
      <w:divBdr>
        <w:top w:val="none" w:sz="0" w:space="0" w:color="auto"/>
        <w:left w:val="none" w:sz="0" w:space="0" w:color="auto"/>
        <w:bottom w:val="none" w:sz="0" w:space="0" w:color="auto"/>
        <w:right w:val="none" w:sz="0" w:space="0" w:color="auto"/>
      </w:divBdr>
    </w:div>
    <w:div w:id="10962880">
      <w:bodyDiv w:val="1"/>
      <w:marLeft w:val="0"/>
      <w:marRight w:val="0"/>
      <w:marTop w:val="0"/>
      <w:marBottom w:val="0"/>
      <w:divBdr>
        <w:top w:val="none" w:sz="0" w:space="0" w:color="auto"/>
        <w:left w:val="none" w:sz="0" w:space="0" w:color="auto"/>
        <w:bottom w:val="none" w:sz="0" w:space="0" w:color="auto"/>
        <w:right w:val="none" w:sz="0" w:space="0" w:color="auto"/>
      </w:divBdr>
    </w:div>
    <w:div w:id="11034523">
      <w:bodyDiv w:val="1"/>
      <w:marLeft w:val="0"/>
      <w:marRight w:val="0"/>
      <w:marTop w:val="0"/>
      <w:marBottom w:val="0"/>
      <w:divBdr>
        <w:top w:val="none" w:sz="0" w:space="0" w:color="auto"/>
        <w:left w:val="none" w:sz="0" w:space="0" w:color="auto"/>
        <w:bottom w:val="none" w:sz="0" w:space="0" w:color="auto"/>
        <w:right w:val="none" w:sz="0" w:space="0" w:color="auto"/>
      </w:divBdr>
    </w:div>
    <w:div w:id="11155193">
      <w:bodyDiv w:val="1"/>
      <w:marLeft w:val="0"/>
      <w:marRight w:val="0"/>
      <w:marTop w:val="0"/>
      <w:marBottom w:val="0"/>
      <w:divBdr>
        <w:top w:val="none" w:sz="0" w:space="0" w:color="auto"/>
        <w:left w:val="none" w:sz="0" w:space="0" w:color="auto"/>
        <w:bottom w:val="none" w:sz="0" w:space="0" w:color="auto"/>
        <w:right w:val="none" w:sz="0" w:space="0" w:color="auto"/>
      </w:divBdr>
    </w:div>
    <w:div w:id="11803599">
      <w:bodyDiv w:val="1"/>
      <w:marLeft w:val="0"/>
      <w:marRight w:val="0"/>
      <w:marTop w:val="0"/>
      <w:marBottom w:val="0"/>
      <w:divBdr>
        <w:top w:val="none" w:sz="0" w:space="0" w:color="auto"/>
        <w:left w:val="none" w:sz="0" w:space="0" w:color="auto"/>
        <w:bottom w:val="none" w:sz="0" w:space="0" w:color="auto"/>
        <w:right w:val="none" w:sz="0" w:space="0" w:color="auto"/>
      </w:divBdr>
    </w:div>
    <w:div w:id="11955570">
      <w:bodyDiv w:val="1"/>
      <w:marLeft w:val="0"/>
      <w:marRight w:val="0"/>
      <w:marTop w:val="0"/>
      <w:marBottom w:val="0"/>
      <w:divBdr>
        <w:top w:val="none" w:sz="0" w:space="0" w:color="auto"/>
        <w:left w:val="none" w:sz="0" w:space="0" w:color="auto"/>
        <w:bottom w:val="none" w:sz="0" w:space="0" w:color="auto"/>
        <w:right w:val="none" w:sz="0" w:space="0" w:color="auto"/>
      </w:divBdr>
    </w:div>
    <w:div w:id="12221435">
      <w:bodyDiv w:val="1"/>
      <w:marLeft w:val="0"/>
      <w:marRight w:val="0"/>
      <w:marTop w:val="0"/>
      <w:marBottom w:val="0"/>
      <w:divBdr>
        <w:top w:val="none" w:sz="0" w:space="0" w:color="auto"/>
        <w:left w:val="none" w:sz="0" w:space="0" w:color="auto"/>
        <w:bottom w:val="none" w:sz="0" w:space="0" w:color="auto"/>
        <w:right w:val="none" w:sz="0" w:space="0" w:color="auto"/>
      </w:divBdr>
    </w:div>
    <w:div w:id="12386455">
      <w:bodyDiv w:val="1"/>
      <w:marLeft w:val="0"/>
      <w:marRight w:val="0"/>
      <w:marTop w:val="0"/>
      <w:marBottom w:val="0"/>
      <w:divBdr>
        <w:top w:val="none" w:sz="0" w:space="0" w:color="auto"/>
        <w:left w:val="none" w:sz="0" w:space="0" w:color="auto"/>
        <w:bottom w:val="none" w:sz="0" w:space="0" w:color="auto"/>
        <w:right w:val="none" w:sz="0" w:space="0" w:color="auto"/>
      </w:divBdr>
    </w:div>
    <w:div w:id="12654406">
      <w:bodyDiv w:val="1"/>
      <w:marLeft w:val="0"/>
      <w:marRight w:val="0"/>
      <w:marTop w:val="0"/>
      <w:marBottom w:val="0"/>
      <w:divBdr>
        <w:top w:val="none" w:sz="0" w:space="0" w:color="auto"/>
        <w:left w:val="none" w:sz="0" w:space="0" w:color="auto"/>
        <w:bottom w:val="none" w:sz="0" w:space="0" w:color="auto"/>
        <w:right w:val="none" w:sz="0" w:space="0" w:color="auto"/>
      </w:divBdr>
    </w:div>
    <w:div w:id="13769724">
      <w:bodyDiv w:val="1"/>
      <w:marLeft w:val="0"/>
      <w:marRight w:val="0"/>
      <w:marTop w:val="0"/>
      <w:marBottom w:val="0"/>
      <w:divBdr>
        <w:top w:val="none" w:sz="0" w:space="0" w:color="auto"/>
        <w:left w:val="none" w:sz="0" w:space="0" w:color="auto"/>
        <w:bottom w:val="none" w:sz="0" w:space="0" w:color="auto"/>
        <w:right w:val="none" w:sz="0" w:space="0" w:color="auto"/>
      </w:divBdr>
    </w:div>
    <w:div w:id="13844370">
      <w:bodyDiv w:val="1"/>
      <w:marLeft w:val="0"/>
      <w:marRight w:val="0"/>
      <w:marTop w:val="0"/>
      <w:marBottom w:val="0"/>
      <w:divBdr>
        <w:top w:val="none" w:sz="0" w:space="0" w:color="auto"/>
        <w:left w:val="none" w:sz="0" w:space="0" w:color="auto"/>
        <w:bottom w:val="none" w:sz="0" w:space="0" w:color="auto"/>
        <w:right w:val="none" w:sz="0" w:space="0" w:color="auto"/>
      </w:divBdr>
    </w:div>
    <w:div w:id="14356277">
      <w:bodyDiv w:val="1"/>
      <w:marLeft w:val="0"/>
      <w:marRight w:val="0"/>
      <w:marTop w:val="0"/>
      <w:marBottom w:val="0"/>
      <w:divBdr>
        <w:top w:val="none" w:sz="0" w:space="0" w:color="auto"/>
        <w:left w:val="none" w:sz="0" w:space="0" w:color="auto"/>
        <w:bottom w:val="none" w:sz="0" w:space="0" w:color="auto"/>
        <w:right w:val="none" w:sz="0" w:space="0" w:color="auto"/>
      </w:divBdr>
    </w:div>
    <w:div w:id="14697905">
      <w:bodyDiv w:val="1"/>
      <w:marLeft w:val="0"/>
      <w:marRight w:val="0"/>
      <w:marTop w:val="0"/>
      <w:marBottom w:val="0"/>
      <w:divBdr>
        <w:top w:val="none" w:sz="0" w:space="0" w:color="auto"/>
        <w:left w:val="none" w:sz="0" w:space="0" w:color="auto"/>
        <w:bottom w:val="none" w:sz="0" w:space="0" w:color="auto"/>
        <w:right w:val="none" w:sz="0" w:space="0" w:color="auto"/>
      </w:divBdr>
    </w:div>
    <w:div w:id="15079795">
      <w:bodyDiv w:val="1"/>
      <w:marLeft w:val="0"/>
      <w:marRight w:val="0"/>
      <w:marTop w:val="0"/>
      <w:marBottom w:val="0"/>
      <w:divBdr>
        <w:top w:val="none" w:sz="0" w:space="0" w:color="auto"/>
        <w:left w:val="none" w:sz="0" w:space="0" w:color="auto"/>
        <w:bottom w:val="none" w:sz="0" w:space="0" w:color="auto"/>
        <w:right w:val="none" w:sz="0" w:space="0" w:color="auto"/>
      </w:divBdr>
    </w:div>
    <w:div w:id="15352849">
      <w:bodyDiv w:val="1"/>
      <w:marLeft w:val="0"/>
      <w:marRight w:val="0"/>
      <w:marTop w:val="0"/>
      <w:marBottom w:val="0"/>
      <w:divBdr>
        <w:top w:val="none" w:sz="0" w:space="0" w:color="auto"/>
        <w:left w:val="none" w:sz="0" w:space="0" w:color="auto"/>
        <w:bottom w:val="none" w:sz="0" w:space="0" w:color="auto"/>
        <w:right w:val="none" w:sz="0" w:space="0" w:color="auto"/>
      </w:divBdr>
    </w:div>
    <w:div w:id="15356477">
      <w:bodyDiv w:val="1"/>
      <w:marLeft w:val="0"/>
      <w:marRight w:val="0"/>
      <w:marTop w:val="0"/>
      <w:marBottom w:val="0"/>
      <w:divBdr>
        <w:top w:val="none" w:sz="0" w:space="0" w:color="auto"/>
        <w:left w:val="none" w:sz="0" w:space="0" w:color="auto"/>
        <w:bottom w:val="none" w:sz="0" w:space="0" w:color="auto"/>
        <w:right w:val="none" w:sz="0" w:space="0" w:color="auto"/>
      </w:divBdr>
    </w:div>
    <w:div w:id="15617141">
      <w:bodyDiv w:val="1"/>
      <w:marLeft w:val="0"/>
      <w:marRight w:val="0"/>
      <w:marTop w:val="0"/>
      <w:marBottom w:val="0"/>
      <w:divBdr>
        <w:top w:val="none" w:sz="0" w:space="0" w:color="auto"/>
        <w:left w:val="none" w:sz="0" w:space="0" w:color="auto"/>
        <w:bottom w:val="none" w:sz="0" w:space="0" w:color="auto"/>
        <w:right w:val="none" w:sz="0" w:space="0" w:color="auto"/>
      </w:divBdr>
    </w:div>
    <w:div w:id="16465109">
      <w:bodyDiv w:val="1"/>
      <w:marLeft w:val="0"/>
      <w:marRight w:val="0"/>
      <w:marTop w:val="0"/>
      <w:marBottom w:val="0"/>
      <w:divBdr>
        <w:top w:val="none" w:sz="0" w:space="0" w:color="auto"/>
        <w:left w:val="none" w:sz="0" w:space="0" w:color="auto"/>
        <w:bottom w:val="none" w:sz="0" w:space="0" w:color="auto"/>
        <w:right w:val="none" w:sz="0" w:space="0" w:color="auto"/>
      </w:divBdr>
    </w:div>
    <w:div w:id="17122630">
      <w:bodyDiv w:val="1"/>
      <w:marLeft w:val="0"/>
      <w:marRight w:val="0"/>
      <w:marTop w:val="0"/>
      <w:marBottom w:val="0"/>
      <w:divBdr>
        <w:top w:val="none" w:sz="0" w:space="0" w:color="auto"/>
        <w:left w:val="none" w:sz="0" w:space="0" w:color="auto"/>
        <w:bottom w:val="none" w:sz="0" w:space="0" w:color="auto"/>
        <w:right w:val="none" w:sz="0" w:space="0" w:color="auto"/>
      </w:divBdr>
    </w:div>
    <w:div w:id="17198762">
      <w:bodyDiv w:val="1"/>
      <w:marLeft w:val="0"/>
      <w:marRight w:val="0"/>
      <w:marTop w:val="0"/>
      <w:marBottom w:val="0"/>
      <w:divBdr>
        <w:top w:val="none" w:sz="0" w:space="0" w:color="auto"/>
        <w:left w:val="none" w:sz="0" w:space="0" w:color="auto"/>
        <w:bottom w:val="none" w:sz="0" w:space="0" w:color="auto"/>
        <w:right w:val="none" w:sz="0" w:space="0" w:color="auto"/>
      </w:divBdr>
    </w:div>
    <w:div w:id="17584783">
      <w:bodyDiv w:val="1"/>
      <w:marLeft w:val="0"/>
      <w:marRight w:val="0"/>
      <w:marTop w:val="0"/>
      <w:marBottom w:val="0"/>
      <w:divBdr>
        <w:top w:val="none" w:sz="0" w:space="0" w:color="auto"/>
        <w:left w:val="none" w:sz="0" w:space="0" w:color="auto"/>
        <w:bottom w:val="none" w:sz="0" w:space="0" w:color="auto"/>
        <w:right w:val="none" w:sz="0" w:space="0" w:color="auto"/>
      </w:divBdr>
    </w:div>
    <w:div w:id="17587364">
      <w:bodyDiv w:val="1"/>
      <w:marLeft w:val="0"/>
      <w:marRight w:val="0"/>
      <w:marTop w:val="0"/>
      <w:marBottom w:val="0"/>
      <w:divBdr>
        <w:top w:val="none" w:sz="0" w:space="0" w:color="auto"/>
        <w:left w:val="none" w:sz="0" w:space="0" w:color="auto"/>
        <w:bottom w:val="none" w:sz="0" w:space="0" w:color="auto"/>
        <w:right w:val="none" w:sz="0" w:space="0" w:color="auto"/>
      </w:divBdr>
    </w:div>
    <w:div w:id="18051259">
      <w:bodyDiv w:val="1"/>
      <w:marLeft w:val="0"/>
      <w:marRight w:val="0"/>
      <w:marTop w:val="0"/>
      <w:marBottom w:val="0"/>
      <w:divBdr>
        <w:top w:val="none" w:sz="0" w:space="0" w:color="auto"/>
        <w:left w:val="none" w:sz="0" w:space="0" w:color="auto"/>
        <w:bottom w:val="none" w:sz="0" w:space="0" w:color="auto"/>
        <w:right w:val="none" w:sz="0" w:space="0" w:color="auto"/>
      </w:divBdr>
    </w:div>
    <w:div w:id="18162182">
      <w:bodyDiv w:val="1"/>
      <w:marLeft w:val="0"/>
      <w:marRight w:val="0"/>
      <w:marTop w:val="0"/>
      <w:marBottom w:val="0"/>
      <w:divBdr>
        <w:top w:val="none" w:sz="0" w:space="0" w:color="auto"/>
        <w:left w:val="none" w:sz="0" w:space="0" w:color="auto"/>
        <w:bottom w:val="none" w:sz="0" w:space="0" w:color="auto"/>
        <w:right w:val="none" w:sz="0" w:space="0" w:color="auto"/>
      </w:divBdr>
    </w:div>
    <w:div w:id="19088360">
      <w:bodyDiv w:val="1"/>
      <w:marLeft w:val="0"/>
      <w:marRight w:val="0"/>
      <w:marTop w:val="0"/>
      <w:marBottom w:val="0"/>
      <w:divBdr>
        <w:top w:val="none" w:sz="0" w:space="0" w:color="auto"/>
        <w:left w:val="none" w:sz="0" w:space="0" w:color="auto"/>
        <w:bottom w:val="none" w:sz="0" w:space="0" w:color="auto"/>
        <w:right w:val="none" w:sz="0" w:space="0" w:color="auto"/>
      </w:divBdr>
    </w:div>
    <w:div w:id="19471711">
      <w:bodyDiv w:val="1"/>
      <w:marLeft w:val="0"/>
      <w:marRight w:val="0"/>
      <w:marTop w:val="0"/>
      <w:marBottom w:val="0"/>
      <w:divBdr>
        <w:top w:val="none" w:sz="0" w:space="0" w:color="auto"/>
        <w:left w:val="none" w:sz="0" w:space="0" w:color="auto"/>
        <w:bottom w:val="none" w:sz="0" w:space="0" w:color="auto"/>
        <w:right w:val="none" w:sz="0" w:space="0" w:color="auto"/>
      </w:divBdr>
    </w:div>
    <w:div w:id="19624983">
      <w:bodyDiv w:val="1"/>
      <w:marLeft w:val="0"/>
      <w:marRight w:val="0"/>
      <w:marTop w:val="0"/>
      <w:marBottom w:val="0"/>
      <w:divBdr>
        <w:top w:val="none" w:sz="0" w:space="0" w:color="auto"/>
        <w:left w:val="none" w:sz="0" w:space="0" w:color="auto"/>
        <w:bottom w:val="none" w:sz="0" w:space="0" w:color="auto"/>
        <w:right w:val="none" w:sz="0" w:space="0" w:color="auto"/>
      </w:divBdr>
    </w:div>
    <w:div w:id="19625718">
      <w:bodyDiv w:val="1"/>
      <w:marLeft w:val="0"/>
      <w:marRight w:val="0"/>
      <w:marTop w:val="0"/>
      <w:marBottom w:val="0"/>
      <w:divBdr>
        <w:top w:val="none" w:sz="0" w:space="0" w:color="auto"/>
        <w:left w:val="none" w:sz="0" w:space="0" w:color="auto"/>
        <w:bottom w:val="none" w:sz="0" w:space="0" w:color="auto"/>
        <w:right w:val="none" w:sz="0" w:space="0" w:color="auto"/>
      </w:divBdr>
    </w:div>
    <w:div w:id="19671889">
      <w:bodyDiv w:val="1"/>
      <w:marLeft w:val="0"/>
      <w:marRight w:val="0"/>
      <w:marTop w:val="0"/>
      <w:marBottom w:val="0"/>
      <w:divBdr>
        <w:top w:val="none" w:sz="0" w:space="0" w:color="auto"/>
        <w:left w:val="none" w:sz="0" w:space="0" w:color="auto"/>
        <w:bottom w:val="none" w:sz="0" w:space="0" w:color="auto"/>
        <w:right w:val="none" w:sz="0" w:space="0" w:color="auto"/>
      </w:divBdr>
    </w:div>
    <w:div w:id="19821393">
      <w:bodyDiv w:val="1"/>
      <w:marLeft w:val="0"/>
      <w:marRight w:val="0"/>
      <w:marTop w:val="0"/>
      <w:marBottom w:val="0"/>
      <w:divBdr>
        <w:top w:val="none" w:sz="0" w:space="0" w:color="auto"/>
        <w:left w:val="none" w:sz="0" w:space="0" w:color="auto"/>
        <w:bottom w:val="none" w:sz="0" w:space="0" w:color="auto"/>
        <w:right w:val="none" w:sz="0" w:space="0" w:color="auto"/>
      </w:divBdr>
    </w:div>
    <w:div w:id="20014443">
      <w:bodyDiv w:val="1"/>
      <w:marLeft w:val="0"/>
      <w:marRight w:val="0"/>
      <w:marTop w:val="0"/>
      <w:marBottom w:val="0"/>
      <w:divBdr>
        <w:top w:val="none" w:sz="0" w:space="0" w:color="auto"/>
        <w:left w:val="none" w:sz="0" w:space="0" w:color="auto"/>
        <w:bottom w:val="none" w:sz="0" w:space="0" w:color="auto"/>
        <w:right w:val="none" w:sz="0" w:space="0" w:color="auto"/>
      </w:divBdr>
    </w:div>
    <w:div w:id="20018406">
      <w:bodyDiv w:val="1"/>
      <w:marLeft w:val="0"/>
      <w:marRight w:val="0"/>
      <w:marTop w:val="0"/>
      <w:marBottom w:val="0"/>
      <w:divBdr>
        <w:top w:val="none" w:sz="0" w:space="0" w:color="auto"/>
        <w:left w:val="none" w:sz="0" w:space="0" w:color="auto"/>
        <w:bottom w:val="none" w:sz="0" w:space="0" w:color="auto"/>
        <w:right w:val="none" w:sz="0" w:space="0" w:color="auto"/>
      </w:divBdr>
    </w:div>
    <w:div w:id="20329018">
      <w:bodyDiv w:val="1"/>
      <w:marLeft w:val="0"/>
      <w:marRight w:val="0"/>
      <w:marTop w:val="0"/>
      <w:marBottom w:val="0"/>
      <w:divBdr>
        <w:top w:val="none" w:sz="0" w:space="0" w:color="auto"/>
        <w:left w:val="none" w:sz="0" w:space="0" w:color="auto"/>
        <w:bottom w:val="none" w:sz="0" w:space="0" w:color="auto"/>
        <w:right w:val="none" w:sz="0" w:space="0" w:color="auto"/>
      </w:divBdr>
    </w:div>
    <w:div w:id="20402909">
      <w:bodyDiv w:val="1"/>
      <w:marLeft w:val="0"/>
      <w:marRight w:val="0"/>
      <w:marTop w:val="0"/>
      <w:marBottom w:val="0"/>
      <w:divBdr>
        <w:top w:val="none" w:sz="0" w:space="0" w:color="auto"/>
        <w:left w:val="none" w:sz="0" w:space="0" w:color="auto"/>
        <w:bottom w:val="none" w:sz="0" w:space="0" w:color="auto"/>
        <w:right w:val="none" w:sz="0" w:space="0" w:color="auto"/>
      </w:divBdr>
    </w:div>
    <w:div w:id="22101015">
      <w:bodyDiv w:val="1"/>
      <w:marLeft w:val="0"/>
      <w:marRight w:val="0"/>
      <w:marTop w:val="0"/>
      <w:marBottom w:val="0"/>
      <w:divBdr>
        <w:top w:val="none" w:sz="0" w:space="0" w:color="auto"/>
        <w:left w:val="none" w:sz="0" w:space="0" w:color="auto"/>
        <w:bottom w:val="none" w:sz="0" w:space="0" w:color="auto"/>
        <w:right w:val="none" w:sz="0" w:space="0" w:color="auto"/>
      </w:divBdr>
    </w:div>
    <w:div w:id="22177649">
      <w:bodyDiv w:val="1"/>
      <w:marLeft w:val="0"/>
      <w:marRight w:val="0"/>
      <w:marTop w:val="0"/>
      <w:marBottom w:val="0"/>
      <w:divBdr>
        <w:top w:val="none" w:sz="0" w:space="0" w:color="auto"/>
        <w:left w:val="none" w:sz="0" w:space="0" w:color="auto"/>
        <w:bottom w:val="none" w:sz="0" w:space="0" w:color="auto"/>
        <w:right w:val="none" w:sz="0" w:space="0" w:color="auto"/>
      </w:divBdr>
    </w:div>
    <w:div w:id="22749710">
      <w:bodyDiv w:val="1"/>
      <w:marLeft w:val="0"/>
      <w:marRight w:val="0"/>
      <w:marTop w:val="0"/>
      <w:marBottom w:val="0"/>
      <w:divBdr>
        <w:top w:val="none" w:sz="0" w:space="0" w:color="auto"/>
        <w:left w:val="none" w:sz="0" w:space="0" w:color="auto"/>
        <w:bottom w:val="none" w:sz="0" w:space="0" w:color="auto"/>
        <w:right w:val="none" w:sz="0" w:space="0" w:color="auto"/>
      </w:divBdr>
    </w:div>
    <w:div w:id="22942410">
      <w:bodyDiv w:val="1"/>
      <w:marLeft w:val="0"/>
      <w:marRight w:val="0"/>
      <w:marTop w:val="0"/>
      <w:marBottom w:val="0"/>
      <w:divBdr>
        <w:top w:val="none" w:sz="0" w:space="0" w:color="auto"/>
        <w:left w:val="none" w:sz="0" w:space="0" w:color="auto"/>
        <w:bottom w:val="none" w:sz="0" w:space="0" w:color="auto"/>
        <w:right w:val="none" w:sz="0" w:space="0" w:color="auto"/>
      </w:divBdr>
    </w:div>
    <w:div w:id="23021043">
      <w:bodyDiv w:val="1"/>
      <w:marLeft w:val="0"/>
      <w:marRight w:val="0"/>
      <w:marTop w:val="0"/>
      <w:marBottom w:val="0"/>
      <w:divBdr>
        <w:top w:val="none" w:sz="0" w:space="0" w:color="auto"/>
        <w:left w:val="none" w:sz="0" w:space="0" w:color="auto"/>
        <w:bottom w:val="none" w:sz="0" w:space="0" w:color="auto"/>
        <w:right w:val="none" w:sz="0" w:space="0" w:color="auto"/>
      </w:divBdr>
    </w:div>
    <w:div w:id="23673888">
      <w:bodyDiv w:val="1"/>
      <w:marLeft w:val="0"/>
      <w:marRight w:val="0"/>
      <w:marTop w:val="0"/>
      <w:marBottom w:val="0"/>
      <w:divBdr>
        <w:top w:val="none" w:sz="0" w:space="0" w:color="auto"/>
        <w:left w:val="none" w:sz="0" w:space="0" w:color="auto"/>
        <w:bottom w:val="none" w:sz="0" w:space="0" w:color="auto"/>
        <w:right w:val="none" w:sz="0" w:space="0" w:color="auto"/>
      </w:divBdr>
    </w:div>
    <w:div w:id="23946001">
      <w:bodyDiv w:val="1"/>
      <w:marLeft w:val="0"/>
      <w:marRight w:val="0"/>
      <w:marTop w:val="0"/>
      <w:marBottom w:val="0"/>
      <w:divBdr>
        <w:top w:val="none" w:sz="0" w:space="0" w:color="auto"/>
        <w:left w:val="none" w:sz="0" w:space="0" w:color="auto"/>
        <w:bottom w:val="none" w:sz="0" w:space="0" w:color="auto"/>
        <w:right w:val="none" w:sz="0" w:space="0" w:color="auto"/>
      </w:divBdr>
    </w:div>
    <w:div w:id="23949277">
      <w:bodyDiv w:val="1"/>
      <w:marLeft w:val="0"/>
      <w:marRight w:val="0"/>
      <w:marTop w:val="0"/>
      <w:marBottom w:val="0"/>
      <w:divBdr>
        <w:top w:val="none" w:sz="0" w:space="0" w:color="auto"/>
        <w:left w:val="none" w:sz="0" w:space="0" w:color="auto"/>
        <w:bottom w:val="none" w:sz="0" w:space="0" w:color="auto"/>
        <w:right w:val="none" w:sz="0" w:space="0" w:color="auto"/>
      </w:divBdr>
    </w:div>
    <w:div w:id="24064792">
      <w:bodyDiv w:val="1"/>
      <w:marLeft w:val="0"/>
      <w:marRight w:val="0"/>
      <w:marTop w:val="0"/>
      <w:marBottom w:val="0"/>
      <w:divBdr>
        <w:top w:val="none" w:sz="0" w:space="0" w:color="auto"/>
        <w:left w:val="none" w:sz="0" w:space="0" w:color="auto"/>
        <w:bottom w:val="none" w:sz="0" w:space="0" w:color="auto"/>
        <w:right w:val="none" w:sz="0" w:space="0" w:color="auto"/>
      </w:divBdr>
    </w:div>
    <w:div w:id="24596810">
      <w:bodyDiv w:val="1"/>
      <w:marLeft w:val="0"/>
      <w:marRight w:val="0"/>
      <w:marTop w:val="0"/>
      <w:marBottom w:val="0"/>
      <w:divBdr>
        <w:top w:val="none" w:sz="0" w:space="0" w:color="auto"/>
        <w:left w:val="none" w:sz="0" w:space="0" w:color="auto"/>
        <w:bottom w:val="none" w:sz="0" w:space="0" w:color="auto"/>
        <w:right w:val="none" w:sz="0" w:space="0" w:color="auto"/>
      </w:divBdr>
    </w:div>
    <w:div w:id="25260564">
      <w:bodyDiv w:val="1"/>
      <w:marLeft w:val="0"/>
      <w:marRight w:val="0"/>
      <w:marTop w:val="0"/>
      <w:marBottom w:val="0"/>
      <w:divBdr>
        <w:top w:val="none" w:sz="0" w:space="0" w:color="auto"/>
        <w:left w:val="none" w:sz="0" w:space="0" w:color="auto"/>
        <w:bottom w:val="none" w:sz="0" w:space="0" w:color="auto"/>
        <w:right w:val="none" w:sz="0" w:space="0" w:color="auto"/>
      </w:divBdr>
    </w:div>
    <w:div w:id="25570265">
      <w:bodyDiv w:val="1"/>
      <w:marLeft w:val="0"/>
      <w:marRight w:val="0"/>
      <w:marTop w:val="0"/>
      <w:marBottom w:val="0"/>
      <w:divBdr>
        <w:top w:val="none" w:sz="0" w:space="0" w:color="auto"/>
        <w:left w:val="none" w:sz="0" w:space="0" w:color="auto"/>
        <w:bottom w:val="none" w:sz="0" w:space="0" w:color="auto"/>
        <w:right w:val="none" w:sz="0" w:space="0" w:color="auto"/>
      </w:divBdr>
    </w:div>
    <w:div w:id="25764326">
      <w:bodyDiv w:val="1"/>
      <w:marLeft w:val="0"/>
      <w:marRight w:val="0"/>
      <w:marTop w:val="0"/>
      <w:marBottom w:val="0"/>
      <w:divBdr>
        <w:top w:val="none" w:sz="0" w:space="0" w:color="auto"/>
        <w:left w:val="none" w:sz="0" w:space="0" w:color="auto"/>
        <w:bottom w:val="none" w:sz="0" w:space="0" w:color="auto"/>
        <w:right w:val="none" w:sz="0" w:space="0" w:color="auto"/>
      </w:divBdr>
    </w:div>
    <w:div w:id="25908055">
      <w:bodyDiv w:val="1"/>
      <w:marLeft w:val="0"/>
      <w:marRight w:val="0"/>
      <w:marTop w:val="0"/>
      <w:marBottom w:val="0"/>
      <w:divBdr>
        <w:top w:val="none" w:sz="0" w:space="0" w:color="auto"/>
        <w:left w:val="none" w:sz="0" w:space="0" w:color="auto"/>
        <w:bottom w:val="none" w:sz="0" w:space="0" w:color="auto"/>
        <w:right w:val="none" w:sz="0" w:space="0" w:color="auto"/>
      </w:divBdr>
    </w:div>
    <w:div w:id="25909340">
      <w:bodyDiv w:val="1"/>
      <w:marLeft w:val="0"/>
      <w:marRight w:val="0"/>
      <w:marTop w:val="0"/>
      <w:marBottom w:val="0"/>
      <w:divBdr>
        <w:top w:val="none" w:sz="0" w:space="0" w:color="auto"/>
        <w:left w:val="none" w:sz="0" w:space="0" w:color="auto"/>
        <w:bottom w:val="none" w:sz="0" w:space="0" w:color="auto"/>
        <w:right w:val="none" w:sz="0" w:space="0" w:color="auto"/>
      </w:divBdr>
    </w:div>
    <w:div w:id="25910537">
      <w:bodyDiv w:val="1"/>
      <w:marLeft w:val="0"/>
      <w:marRight w:val="0"/>
      <w:marTop w:val="0"/>
      <w:marBottom w:val="0"/>
      <w:divBdr>
        <w:top w:val="none" w:sz="0" w:space="0" w:color="auto"/>
        <w:left w:val="none" w:sz="0" w:space="0" w:color="auto"/>
        <w:bottom w:val="none" w:sz="0" w:space="0" w:color="auto"/>
        <w:right w:val="none" w:sz="0" w:space="0" w:color="auto"/>
      </w:divBdr>
    </w:div>
    <w:div w:id="25982559">
      <w:bodyDiv w:val="1"/>
      <w:marLeft w:val="0"/>
      <w:marRight w:val="0"/>
      <w:marTop w:val="0"/>
      <w:marBottom w:val="0"/>
      <w:divBdr>
        <w:top w:val="none" w:sz="0" w:space="0" w:color="auto"/>
        <w:left w:val="none" w:sz="0" w:space="0" w:color="auto"/>
        <w:bottom w:val="none" w:sz="0" w:space="0" w:color="auto"/>
        <w:right w:val="none" w:sz="0" w:space="0" w:color="auto"/>
      </w:divBdr>
    </w:div>
    <w:div w:id="26569485">
      <w:bodyDiv w:val="1"/>
      <w:marLeft w:val="0"/>
      <w:marRight w:val="0"/>
      <w:marTop w:val="0"/>
      <w:marBottom w:val="0"/>
      <w:divBdr>
        <w:top w:val="none" w:sz="0" w:space="0" w:color="auto"/>
        <w:left w:val="none" w:sz="0" w:space="0" w:color="auto"/>
        <w:bottom w:val="none" w:sz="0" w:space="0" w:color="auto"/>
        <w:right w:val="none" w:sz="0" w:space="0" w:color="auto"/>
      </w:divBdr>
    </w:div>
    <w:div w:id="26686139">
      <w:bodyDiv w:val="1"/>
      <w:marLeft w:val="0"/>
      <w:marRight w:val="0"/>
      <w:marTop w:val="0"/>
      <w:marBottom w:val="0"/>
      <w:divBdr>
        <w:top w:val="none" w:sz="0" w:space="0" w:color="auto"/>
        <w:left w:val="none" w:sz="0" w:space="0" w:color="auto"/>
        <w:bottom w:val="none" w:sz="0" w:space="0" w:color="auto"/>
        <w:right w:val="none" w:sz="0" w:space="0" w:color="auto"/>
      </w:divBdr>
    </w:div>
    <w:div w:id="26831322">
      <w:bodyDiv w:val="1"/>
      <w:marLeft w:val="0"/>
      <w:marRight w:val="0"/>
      <w:marTop w:val="0"/>
      <w:marBottom w:val="0"/>
      <w:divBdr>
        <w:top w:val="none" w:sz="0" w:space="0" w:color="auto"/>
        <w:left w:val="none" w:sz="0" w:space="0" w:color="auto"/>
        <w:bottom w:val="none" w:sz="0" w:space="0" w:color="auto"/>
        <w:right w:val="none" w:sz="0" w:space="0" w:color="auto"/>
      </w:divBdr>
    </w:div>
    <w:div w:id="26834909">
      <w:bodyDiv w:val="1"/>
      <w:marLeft w:val="0"/>
      <w:marRight w:val="0"/>
      <w:marTop w:val="0"/>
      <w:marBottom w:val="0"/>
      <w:divBdr>
        <w:top w:val="none" w:sz="0" w:space="0" w:color="auto"/>
        <w:left w:val="none" w:sz="0" w:space="0" w:color="auto"/>
        <w:bottom w:val="none" w:sz="0" w:space="0" w:color="auto"/>
        <w:right w:val="none" w:sz="0" w:space="0" w:color="auto"/>
      </w:divBdr>
    </w:div>
    <w:div w:id="26875894">
      <w:bodyDiv w:val="1"/>
      <w:marLeft w:val="0"/>
      <w:marRight w:val="0"/>
      <w:marTop w:val="0"/>
      <w:marBottom w:val="0"/>
      <w:divBdr>
        <w:top w:val="none" w:sz="0" w:space="0" w:color="auto"/>
        <w:left w:val="none" w:sz="0" w:space="0" w:color="auto"/>
        <w:bottom w:val="none" w:sz="0" w:space="0" w:color="auto"/>
        <w:right w:val="none" w:sz="0" w:space="0" w:color="auto"/>
      </w:divBdr>
    </w:div>
    <w:div w:id="27218495">
      <w:bodyDiv w:val="1"/>
      <w:marLeft w:val="0"/>
      <w:marRight w:val="0"/>
      <w:marTop w:val="0"/>
      <w:marBottom w:val="0"/>
      <w:divBdr>
        <w:top w:val="none" w:sz="0" w:space="0" w:color="auto"/>
        <w:left w:val="none" w:sz="0" w:space="0" w:color="auto"/>
        <w:bottom w:val="none" w:sz="0" w:space="0" w:color="auto"/>
        <w:right w:val="none" w:sz="0" w:space="0" w:color="auto"/>
      </w:divBdr>
    </w:div>
    <w:div w:id="27607145">
      <w:bodyDiv w:val="1"/>
      <w:marLeft w:val="0"/>
      <w:marRight w:val="0"/>
      <w:marTop w:val="0"/>
      <w:marBottom w:val="0"/>
      <w:divBdr>
        <w:top w:val="none" w:sz="0" w:space="0" w:color="auto"/>
        <w:left w:val="none" w:sz="0" w:space="0" w:color="auto"/>
        <w:bottom w:val="none" w:sz="0" w:space="0" w:color="auto"/>
        <w:right w:val="none" w:sz="0" w:space="0" w:color="auto"/>
      </w:divBdr>
    </w:div>
    <w:div w:id="27918455">
      <w:bodyDiv w:val="1"/>
      <w:marLeft w:val="0"/>
      <w:marRight w:val="0"/>
      <w:marTop w:val="0"/>
      <w:marBottom w:val="0"/>
      <w:divBdr>
        <w:top w:val="none" w:sz="0" w:space="0" w:color="auto"/>
        <w:left w:val="none" w:sz="0" w:space="0" w:color="auto"/>
        <w:bottom w:val="none" w:sz="0" w:space="0" w:color="auto"/>
        <w:right w:val="none" w:sz="0" w:space="0" w:color="auto"/>
      </w:divBdr>
    </w:div>
    <w:div w:id="28066459">
      <w:bodyDiv w:val="1"/>
      <w:marLeft w:val="0"/>
      <w:marRight w:val="0"/>
      <w:marTop w:val="0"/>
      <w:marBottom w:val="0"/>
      <w:divBdr>
        <w:top w:val="none" w:sz="0" w:space="0" w:color="auto"/>
        <w:left w:val="none" w:sz="0" w:space="0" w:color="auto"/>
        <w:bottom w:val="none" w:sz="0" w:space="0" w:color="auto"/>
        <w:right w:val="none" w:sz="0" w:space="0" w:color="auto"/>
      </w:divBdr>
    </w:div>
    <w:div w:id="28537199">
      <w:bodyDiv w:val="1"/>
      <w:marLeft w:val="0"/>
      <w:marRight w:val="0"/>
      <w:marTop w:val="0"/>
      <w:marBottom w:val="0"/>
      <w:divBdr>
        <w:top w:val="none" w:sz="0" w:space="0" w:color="auto"/>
        <w:left w:val="none" w:sz="0" w:space="0" w:color="auto"/>
        <w:bottom w:val="none" w:sz="0" w:space="0" w:color="auto"/>
        <w:right w:val="none" w:sz="0" w:space="0" w:color="auto"/>
      </w:divBdr>
    </w:div>
    <w:div w:id="28772923">
      <w:bodyDiv w:val="1"/>
      <w:marLeft w:val="0"/>
      <w:marRight w:val="0"/>
      <w:marTop w:val="0"/>
      <w:marBottom w:val="0"/>
      <w:divBdr>
        <w:top w:val="none" w:sz="0" w:space="0" w:color="auto"/>
        <w:left w:val="none" w:sz="0" w:space="0" w:color="auto"/>
        <w:bottom w:val="none" w:sz="0" w:space="0" w:color="auto"/>
        <w:right w:val="none" w:sz="0" w:space="0" w:color="auto"/>
      </w:divBdr>
    </w:div>
    <w:div w:id="29456422">
      <w:bodyDiv w:val="1"/>
      <w:marLeft w:val="0"/>
      <w:marRight w:val="0"/>
      <w:marTop w:val="0"/>
      <w:marBottom w:val="0"/>
      <w:divBdr>
        <w:top w:val="none" w:sz="0" w:space="0" w:color="auto"/>
        <w:left w:val="none" w:sz="0" w:space="0" w:color="auto"/>
        <w:bottom w:val="none" w:sz="0" w:space="0" w:color="auto"/>
        <w:right w:val="none" w:sz="0" w:space="0" w:color="auto"/>
      </w:divBdr>
    </w:div>
    <w:div w:id="30307313">
      <w:bodyDiv w:val="1"/>
      <w:marLeft w:val="0"/>
      <w:marRight w:val="0"/>
      <w:marTop w:val="0"/>
      <w:marBottom w:val="0"/>
      <w:divBdr>
        <w:top w:val="none" w:sz="0" w:space="0" w:color="auto"/>
        <w:left w:val="none" w:sz="0" w:space="0" w:color="auto"/>
        <w:bottom w:val="none" w:sz="0" w:space="0" w:color="auto"/>
        <w:right w:val="none" w:sz="0" w:space="0" w:color="auto"/>
      </w:divBdr>
    </w:div>
    <w:div w:id="30308333">
      <w:bodyDiv w:val="1"/>
      <w:marLeft w:val="0"/>
      <w:marRight w:val="0"/>
      <w:marTop w:val="0"/>
      <w:marBottom w:val="0"/>
      <w:divBdr>
        <w:top w:val="none" w:sz="0" w:space="0" w:color="auto"/>
        <w:left w:val="none" w:sz="0" w:space="0" w:color="auto"/>
        <w:bottom w:val="none" w:sz="0" w:space="0" w:color="auto"/>
        <w:right w:val="none" w:sz="0" w:space="0" w:color="auto"/>
      </w:divBdr>
    </w:div>
    <w:div w:id="30688161">
      <w:bodyDiv w:val="1"/>
      <w:marLeft w:val="0"/>
      <w:marRight w:val="0"/>
      <w:marTop w:val="0"/>
      <w:marBottom w:val="0"/>
      <w:divBdr>
        <w:top w:val="none" w:sz="0" w:space="0" w:color="auto"/>
        <w:left w:val="none" w:sz="0" w:space="0" w:color="auto"/>
        <w:bottom w:val="none" w:sz="0" w:space="0" w:color="auto"/>
        <w:right w:val="none" w:sz="0" w:space="0" w:color="auto"/>
      </w:divBdr>
    </w:div>
    <w:div w:id="30804634">
      <w:bodyDiv w:val="1"/>
      <w:marLeft w:val="0"/>
      <w:marRight w:val="0"/>
      <w:marTop w:val="0"/>
      <w:marBottom w:val="0"/>
      <w:divBdr>
        <w:top w:val="none" w:sz="0" w:space="0" w:color="auto"/>
        <w:left w:val="none" w:sz="0" w:space="0" w:color="auto"/>
        <w:bottom w:val="none" w:sz="0" w:space="0" w:color="auto"/>
        <w:right w:val="none" w:sz="0" w:space="0" w:color="auto"/>
      </w:divBdr>
    </w:div>
    <w:div w:id="30812051">
      <w:bodyDiv w:val="1"/>
      <w:marLeft w:val="0"/>
      <w:marRight w:val="0"/>
      <w:marTop w:val="0"/>
      <w:marBottom w:val="0"/>
      <w:divBdr>
        <w:top w:val="none" w:sz="0" w:space="0" w:color="auto"/>
        <w:left w:val="none" w:sz="0" w:space="0" w:color="auto"/>
        <w:bottom w:val="none" w:sz="0" w:space="0" w:color="auto"/>
        <w:right w:val="none" w:sz="0" w:space="0" w:color="auto"/>
      </w:divBdr>
    </w:div>
    <w:div w:id="30955875">
      <w:bodyDiv w:val="1"/>
      <w:marLeft w:val="0"/>
      <w:marRight w:val="0"/>
      <w:marTop w:val="0"/>
      <w:marBottom w:val="0"/>
      <w:divBdr>
        <w:top w:val="none" w:sz="0" w:space="0" w:color="auto"/>
        <w:left w:val="none" w:sz="0" w:space="0" w:color="auto"/>
        <w:bottom w:val="none" w:sz="0" w:space="0" w:color="auto"/>
        <w:right w:val="none" w:sz="0" w:space="0" w:color="auto"/>
      </w:divBdr>
    </w:div>
    <w:div w:id="31852501">
      <w:bodyDiv w:val="1"/>
      <w:marLeft w:val="0"/>
      <w:marRight w:val="0"/>
      <w:marTop w:val="0"/>
      <w:marBottom w:val="0"/>
      <w:divBdr>
        <w:top w:val="none" w:sz="0" w:space="0" w:color="auto"/>
        <w:left w:val="none" w:sz="0" w:space="0" w:color="auto"/>
        <w:bottom w:val="none" w:sz="0" w:space="0" w:color="auto"/>
        <w:right w:val="none" w:sz="0" w:space="0" w:color="auto"/>
      </w:divBdr>
    </w:div>
    <w:div w:id="32006897">
      <w:bodyDiv w:val="1"/>
      <w:marLeft w:val="0"/>
      <w:marRight w:val="0"/>
      <w:marTop w:val="0"/>
      <w:marBottom w:val="0"/>
      <w:divBdr>
        <w:top w:val="none" w:sz="0" w:space="0" w:color="auto"/>
        <w:left w:val="none" w:sz="0" w:space="0" w:color="auto"/>
        <w:bottom w:val="none" w:sz="0" w:space="0" w:color="auto"/>
        <w:right w:val="none" w:sz="0" w:space="0" w:color="auto"/>
      </w:divBdr>
    </w:div>
    <w:div w:id="32195575">
      <w:bodyDiv w:val="1"/>
      <w:marLeft w:val="0"/>
      <w:marRight w:val="0"/>
      <w:marTop w:val="0"/>
      <w:marBottom w:val="0"/>
      <w:divBdr>
        <w:top w:val="none" w:sz="0" w:space="0" w:color="auto"/>
        <w:left w:val="none" w:sz="0" w:space="0" w:color="auto"/>
        <w:bottom w:val="none" w:sz="0" w:space="0" w:color="auto"/>
        <w:right w:val="none" w:sz="0" w:space="0" w:color="auto"/>
      </w:divBdr>
    </w:div>
    <w:div w:id="32577724">
      <w:bodyDiv w:val="1"/>
      <w:marLeft w:val="0"/>
      <w:marRight w:val="0"/>
      <w:marTop w:val="0"/>
      <w:marBottom w:val="0"/>
      <w:divBdr>
        <w:top w:val="none" w:sz="0" w:space="0" w:color="auto"/>
        <w:left w:val="none" w:sz="0" w:space="0" w:color="auto"/>
        <w:bottom w:val="none" w:sz="0" w:space="0" w:color="auto"/>
        <w:right w:val="none" w:sz="0" w:space="0" w:color="auto"/>
      </w:divBdr>
    </w:div>
    <w:div w:id="32655001">
      <w:bodyDiv w:val="1"/>
      <w:marLeft w:val="0"/>
      <w:marRight w:val="0"/>
      <w:marTop w:val="0"/>
      <w:marBottom w:val="0"/>
      <w:divBdr>
        <w:top w:val="none" w:sz="0" w:space="0" w:color="auto"/>
        <w:left w:val="none" w:sz="0" w:space="0" w:color="auto"/>
        <w:bottom w:val="none" w:sz="0" w:space="0" w:color="auto"/>
        <w:right w:val="none" w:sz="0" w:space="0" w:color="auto"/>
      </w:divBdr>
    </w:div>
    <w:div w:id="32847626">
      <w:bodyDiv w:val="1"/>
      <w:marLeft w:val="0"/>
      <w:marRight w:val="0"/>
      <w:marTop w:val="0"/>
      <w:marBottom w:val="0"/>
      <w:divBdr>
        <w:top w:val="none" w:sz="0" w:space="0" w:color="auto"/>
        <w:left w:val="none" w:sz="0" w:space="0" w:color="auto"/>
        <w:bottom w:val="none" w:sz="0" w:space="0" w:color="auto"/>
        <w:right w:val="none" w:sz="0" w:space="0" w:color="auto"/>
      </w:divBdr>
    </w:div>
    <w:div w:id="32929412">
      <w:bodyDiv w:val="1"/>
      <w:marLeft w:val="0"/>
      <w:marRight w:val="0"/>
      <w:marTop w:val="0"/>
      <w:marBottom w:val="0"/>
      <w:divBdr>
        <w:top w:val="none" w:sz="0" w:space="0" w:color="auto"/>
        <w:left w:val="none" w:sz="0" w:space="0" w:color="auto"/>
        <w:bottom w:val="none" w:sz="0" w:space="0" w:color="auto"/>
        <w:right w:val="none" w:sz="0" w:space="0" w:color="auto"/>
      </w:divBdr>
    </w:div>
    <w:div w:id="34014073">
      <w:bodyDiv w:val="1"/>
      <w:marLeft w:val="0"/>
      <w:marRight w:val="0"/>
      <w:marTop w:val="0"/>
      <w:marBottom w:val="0"/>
      <w:divBdr>
        <w:top w:val="none" w:sz="0" w:space="0" w:color="auto"/>
        <w:left w:val="none" w:sz="0" w:space="0" w:color="auto"/>
        <w:bottom w:val="none" w:sz="0" w:space="0" w:color="auto"/>
        <w:right w:val="none" w:sz="0" w:space="0" w:color="auto"/>
      </w:divBdr>
    </w:div>
    <w:div w:id="34160560">
      <w:bodyDiv w:val="1"/>
      <w:marLeft w:val="0"/>
      <w:marRight w:val="0"/>
      <w:marTop w:val="0"/>
      <w:marBottom w:val="0"/>
      <w:divBdr>
        <w:top w:val="none" w:sz="0" w:space="0" w:color="auto"/>
        <w:left w:val="none" w:sz="0" w:space="0" w:color="auto"/>
        <w:bottom w:val="none" w:sz="0" w:space="0" w:color="auto"/>
        <w:right w:val="none" w:sz="0" w:space="0" w:color="auto"/>
      </w:divBdr>
    </w:div>
    <w:div w:id="34622989">
      <w:bodyDiv w:val="1"/>
      <w:marLeft w:val="0"/>
      <w:marRight w:val="0"/>
      <w:marTop w:val="0"/>
      <w:marBottom w:val="0"/>
      <w:divBdr>
        <w:top w:val="none" w:sz="0" w:space="0" w:color="auto"/>
        <w:left w:val="none" w:sz="0" w:space="0" w:color="auto"/>
        <w:bottom w:val="none" w:sz="0" w:space="0" w:color="auto"/>
        <w:right w:val="none" w:sz="0" w:space="0" w:color="auto"/>
      </w:divBdr>
    </w:div>
    <w:div w:id="34694302">
      <w:bodyDiv w:val="1"/>
      <w:marLeft w:val="0"/>
      <w:marRight w:val="0"/>
      <w:marTop w:val="0"/>
      <w:marBottom w:val="0"/>
      <w:divBdr>
        <w:top w:val="none" w:sz="0" w:space="0" w:color="auto"/>
        <w:left w:val="none" w:sz="0" w:space="0" w:color="auto"/>
        <w:bottom w:val="none" w:sz="0" w:space="0" w:color="auto"/>
        <w:right w:val="none" w:sz="0" w:space="0" w:color="auto"/>
      </w:divBdr>
    </w:div>
    <w:div w:id="34744478">
      <w:bodyDiv w:val="1"/>
      <w:marLeft w:val="0"/>
      <w:marRight w:val="0"/>
      <w:marTop w:val="0"/>
      <w:marBottom w:val="0"/>
      <w:divBdr>
        <w:top w:val="none" w:sz="0" w:space="0" w:color="auto"/>
        <w:left w:val="none" w:sz="0" w:space="0" w:color="auto"/>
        <w:bottom w:val="none" w:sz="0" w:space="0" w:color="auto"/>
        <w:right w:val="none" w:sz="0" w:space="0" w:color="auto"/>
      </w:divBdr>
    </w:div>
    <w:div w:id="34893678">
      <w:bodyDiv w:val="1"/>
      <w:marLeft w:val="0"/>
      <w:marRight w:val="0"/>
      <w:marTop w:val="0"/>
      <w:marBottom w:val="0"/>
      <w:divBdr>
        <w:top w:val="none" w:sz="0" w:space="0" w:color="auto"/>
        <w:left w:val="none" w:sz="0" w:space="0" w:color="auto"/>
        <w:bottom w:val="none" w:sz="0" w:space="0" w:color="auto"/>
        <w:right w:val="none" w:sz="0" w:space="0" w:color="auto"/>
      </w:divBdr>
    </w:div>
    <w:div w:id="35084395">
      <w:bodyDiv w:val="1"/>
      <w:marLeft w:val="0"/>
      <w:marRight w:val="0"/>
      <w:marTop w:val="0"/>
      <w:marBottom w:val="0"/>
      <w:divBdr>
        <w:top w:val="none" w:sz="0" w:space="0" w:color="auto"/>
        <w:left w:val="none" w:sz="0" w:space="0" w:color="auto"/>
        <w:bottom w:val="none" w:sz="0" w:space="0" w:color="auto"/>
        <w:right w:val="none" w:sz="0" w:space="0" w:color="auto"/>
      </w:divBdr>
    </w:div>
    <w:div w:id="35089941">
      <w:bodyDiv w:val="1"/>
      <w:marLeft w:val="0"/>
      <w:marRight w:val="0"/>
      <w:marTop w:val="0"/>
      <w:marBottom w:val="0"/>
      <w:divBdr>
        <w:top w:val="none" w:sz="0" w:space="0" w:color="auto"/>
        <w:left w:val="none" w:sz="0" w:space="0" w:color="auto"/>
        <w:bottom w:val="none" w:sz="0" w:space="0" w:color="auto"/>
        <w:right w:val="none" w:sz="0" w:space="0" w:color="auto"/>
      </w:divBdr>
    </w:div>
    <w:div w:id="35276367">
      <w:bodyDiv w:val="1"/>
      <w:marLeft w:val="0"/>
      <w:marRight w:val="0"/>
      <w:marTop w:val="0"/>
      <w:marBottom w:val="0"/>
      <w:divBdr>
        <w:top w:val="none" w:sz="0" w:space="0" w:color="auto"/>
        <w:left w:val="none" w:sz="0" w:space="0" w:color="auto"/>
        <w:bottom w:val="none" w:sz="0" w:space="0" w:color="auto"/>
        <w:right w:val="none" w:sz="0" w:space="0" w:color="auto"/>
      </w:divBdr>
    </w:div>
    <w:div w:id="35276483">
      <w:bodyDiv w:val="1"/>
      <w:marLeft w:val="0"/>
      <w:marRight w:val="0"/>
      <w:marTop w:val="0"/>
      <w:marBottom w:val="0"/>
      <w:divBdr>
        <w:top w:val="none" w:sz="0" w:space="0" w:color="auto"/>
        <w:left w:val="none" w:sz="0" w:space="0" w:color="auto"/>
        <w:bottom w:val="none" w:sz="0" w:space="0" w:color="auto"/>
        <w:right w:val="none" w:sz="0" w:space="0" w:color="auto"/>
      </w:divBdr>
    </w:div>
    <w:div w:id="35399069">
      <w:bodyDiv w:val="1"/>
      <w:marLeft w:val="0"/>
      <w:marRight w:val="0"/>
      <w:marTop w:val="0"/>
      <w:marBottom w:val="0"/>
      <w:divBdr>
        <w:top w:val="none" w:sz="0" w:space="0" w:color="auto"/>
        <w:left w:val="none" w:sz="0" w:space="0" w:color="auto"/>
        <w:bottom w:val="none" w:sz="0" w:space="0" w:color="auto"/>
        <w:right w:val="none" w:sz="0" w:space="0" w:color="auto"/>
      </w:divBdr>
    </w:div>
    <w:div w:id="35545475">
      <w:bodyDiv w:val="1"/>
      <w:marLeft w:val="0"/>
      <w:marRight w:val="0"/>
      <w:marTop w:val="0"/>
      <w:marBottom w:val="0"/>
      <w:divBdr>
        <w:top w:val="none" w:sz="0" w:space="0" w:color="auto"/>
        <w:left w:val="none" w:sz="0" w:space="0" w:color="auto"/>
        <w:bottom w:val="none" w:sz="0" w:space="0" w:color="auto"/>
        <w:right w:val="none" w:sz="0" w:space="0" w:color="auto"/>
      </w:divBdr>
    </w:div>
    <w:div w:id="35664085">
      <w:bodyDiv w:val="1"/>
      <w:marLeft w:val="0"/>
      <w:marRight w:val="0"/>
      <w:marTop w:val="0"/>
      <w:marBottom w:val="0"/>
      <w:divBdr>
        <w:top w:val="none" w:sz="0" w:space="0" w:color="auto"/>
        <w:left w:val="none" w:sz="0" w:space="0" w:color="auto"/>
        <w:bottom w:val="none" w:sz="0" w:space="0" w:color="auto"/>
        <w:right w:val="none" w:sz="0" w:space="0" w:color="auto"/>
      </w:divBdr>
    </w:div>
    <w:div w:id="35933940">
      <w:bodyDiv w:val="1"/>
      <w:marLeft w:val="0"/>
      <w:marRight w:val="0"/>
      <w:marTop w:val="0"/>
      <w:marBottom w:val="0"/>
      <w:divBdr>
        <w:top w:val="none" w:sz="0" w:space="0" w:color="auto"/>
        <w:left w:val="none" w:sz="0" w:space="0" w:color="auto"/>
        <w:bottom w:val="none" w:sz="0" w:space="0" w:color="auto"/>
        <w:right w:val="none" w:sz="0" w:space="0" w:color="auto"/>
      </w:divBdr>
    </w:div>
    <w:div w:id="36122085">
      <w:bodyDiv w:val="1"/>
      <w:marLeft w:val="0"/>
      <w:marRight w:val="0"/>
      <w:marTop w:val="0"/>
      <w:marBottom w:val="0"/>
      <w:divBdr>
        <w:top w:val="none" w:sz="0" w:space="0" w:color="auto"/>
        <w:left w:val="none" w:sz="0" w:space="0" w:color="auto"/>
        <w:bottom w:val="none" w:sz="0" w:space="0" w:color="auto"/>
        <w:right w:val="none" w:sz="0" w:space="0" w:color="auto"/>
      </w:divBdr>
    </w:div>
    <w:div w:id="36201041">
      <w:bodyDiv w:val="1"/>
      <w:marLeft w:val="0"/>
      <w:marRight w:val="0"/>
      <w:marTop w:val="0"/>
      <w:marBottom w:val="0"/>
      <w:divBdr>
        <w:top w:val="none" w:sz="0" w:space="0" w:color="auto"/>
        <w:left w:val="none" w:sz="0" w:space="0" w:color="auto"/>
        <w:bottom w:val="none" w:sz="0" w:space="0" w:color="auto"/>
        <w:right w:val="none" w:sz="0" w:space="0" w:color="auto"/>
      </w:divBdr>
    </w:div>
    <w:div w:id="36468058">
      <w:bodyDiv w:val="1"/>
      <w:marLeft w:val="0"/>
      <w:marRight w:val="0"/>
      <w:marTop w:val="0"/>
      <w:marBottom w:val="0"/>
      <w:divBdr>
        <w:top w:val="none" w:sz="0" w:space="0" w:color="auto"/>
        <w:left w:val="none" w:sz="0" w:space="0" w:color="auto"/>
        <w:bottom w:val="none" w:sz="0" w:space="0" w:color="auto"/>
        <w:right w:val="none" w:sz="0" w:space="0" w:color="auto"/>
      </w:divBdr>
    </w:div>
    <w:div w:id="36468506">
      <w:bodyDiv w:val="1"/>
      <w:marLeft w:val="0"/>
      <w:marRight w:val="0"/>
      <w:marTop w:val="0"/>
      <w:marBottom w:val="0"/>
      <w:divBdr>
        <w:top w:val="none" w:sz="0" w:space="0" w:color="auto"/>
        <w:left w:val="none" w:sz="0" w:space="0" w:color="auto"/>
        <w:bottom w:val="none" w:sz="0" w:space="0" w:color="auto"/>
        <w:right w:val="none" w:sz="0" w:space="0" w:color="auto"/>
      </w:divBdr>
    </w:div>
    <w:div w:id="36514372">
      <w:bodyDiv w:val="1"/>
      <w:marLeft w:val="0"/>
      <w:marRight w:val="0"/>
      <w:marTop w:val="0"/>
      <w:marBottom w:val="0"/>
      <w:divBdr>
        <w:top w:val="none" w:sz="0" w:space="0" w:color="auto"/>
        <w:left w:val="none" w:sz="0" w:space="0" w:color="auto"/>
        <w:bottom w:val="none" w:sz="0" w:space="0" w:color="auto"/>
        <w:right w:val="none" w:sz="0" w:space="0" w:color="auto"/>
      </w:divBdr>
    </w:div>
    <w:div w:id="36706881">
      <w:bodyDiv w:val="1"/>
      <w:marLeft w:val="0"/>
      <w:marRight w:val="0"/>
      <w:marTop w:val="0"/>
      <w:marBottom w:val="0"/>
      <w:divBdr>
        <w:top w:val="none" w:sz="0" w:space="0" w:color="auto"/>
        <w:left w:val="none" w:sz="0" w:space="0" w:color="auto"/>
        <w:bottom w:val="none" w:sz="0" w:space="0" w:color="auto"/>
        <w:right w:val="none" w:sz="0" w:space="0" w:color="auto"/>
      </w:divBdr>
    </w:div>
    <w:div w:id="37315999">
      <w:bodyDiv w:val="1"/>
      <w:marLeft w:val="0"/>
      <w:marRight w:val="0"/>
      <w:marTop w:val="0"/>
      <w:marBottom w:val="0"/>
      <w:divBdr>
        <w:top w:val="none" w:sz="0" w:space="0" w:color="auto"/>
        <w:left w:val="none" w:sz="0" w:space="0" w:color="auto"/>
        <w:bottom w:val="none" w:sz="0" w:space="0" w:color="auto"/>
        <w:right w:val="none" w:sz="0" w:space="0" w:color="auto"/>
      </w:divBdr>
    </w:div>
    <w:div w:id="37365628">
      <w:bodyDiv w:val="1"/>
      <w:marLeft w:val="0"/>
      <w:marRight w:val="0"/>
      <w:marTop w:val="0"/>
      <w:marBottom w:val="0"/>
      <w:divBdr>
        <w:top w:val="none" w:sz="0" w:space="0" w:color="auto"/>
        <w:left w:val="none" w:sz="0" w:space="0" w:color="auto"/>
        <w:bottom w:val="none" w:sz="0" w:space="0" w:color="auto"/>
        <w:right w:val="none" w:sz="0" w:space="0" w:color="auto"/>
      </w:divBdr>
    </w:div>
    <w:div w:id="37437009">
      <w:bodyDiv w:val="1"/>
      <w:marLeft w:val="0"/>
      <w:marRight w:val="0"/>
      <w:marTop w:val="0"/>
      <w:marBottom w:val="0"/>
      <w:divBdr>
        <w:top w:val="none" w:sz="0" w:space="0" w:color="auto"/>
        <w:left w:val="none" w:sz="0" w:space="0" w:color="auto"/>
        <w:bottom w:val="none" w:sz="0" w:space="0" w:color="auto"/>
        <w:right w:val="none" w:sz="0" w:space="0" w:color="auto"/>
      </w:divBdr>
    </w:div>
    <w:div w:id="37439685">
      <w:bodyDiv w:val="1"/>
      <w:marLeft w:val="0"/>
      <w:marRight w:val="0"/>
      <w:marTop w:val="0"/>
      <w:marBottom w:val="0"/>
      <w:divBdr>
        <w:top w:val="none" w:sz="0" w:space="0" w:color="auto"/>
        <w:left w:val="none" w:sz="0" w:space="0" w:color="auto"/>
        <w:bottom w:val="none" w:sz="0" w:space="0" w:color="auto"/>
        <w:right w:val="none" w:sz="0" w:space="0" w:color="auto"/>
      </w:divBdr>
    </w:div>
    <w:div w:id="38014939">
      <w:bodyDiv w:val="1"/>
      <w:marLeft w:val="0"/>
      <w:marRight w:val="0"/>
      <w:marTop w:val="0"/>
      <w:marBottom w:val="0"/>
      <w:divBdr>
        <w:top w:val="none" w:sz="0" w:space="0" w:color="auto"/>
        <w:left w:val="none" w:sz="0" w:space="0" w:color="auto"/>
        <w:bottom w:val="none" w:sz="0" w:space="0" w:color="auto"/>
        <w:right w:val="none" w:sz="0" w:space="0" w:color="auto"/>
      </w:divBdr>
    </w:div>
    <w:div w:id="39788203">
      <w:bodyDiv w:val="1"/>
      <w:marLeft w:val="0"/>
      <w:marRight w:val="0"/>
      <w:marTop w:val="0"/>
      <w:marBottom w:val="0"/>
      <w:divBdr>
        <w:top w:val="none" w:sz="0" w:space="0" w:color="auto"/>
        <w:left w:val="none" w:sz="0" w:space="0" w:color="auto"/>
        <w:bottom w:val="none" w:sz="0" w:space="0" w:color="auto"/>
        <w:right w:val="none" w:sz="0" w:space="0" w:color="auto"/>
      </w:divBdr>
    </w:div>
    <w:div w:id="40443464">
      <w:bodyDiv w:val="1"/>
      <w:marLeft w:val="0"/>
      <w:marRight w:val="0"/>
      <w:marTop w:val="0"/>
      <w:marBottom w:val="0"/>
      <w:divBdr>
        <w:top w:val="none" w:sz="0" w:space="0" w:color="auto"/>
        <w:left w:val="none" w:sz="0" w:space="0" w:color="auto"/>
        <w:bottom w:val="none" w:sz="0" w:space="0" w:color="auto"/>
        <w:right w:val="none" w:sz="0" w:space="0" w:color="auto"/>
      </w:divBdr>
    </w:div>
    <w:div w:id="40594535">
      <w:bodyDiv w:val="1"/>
      <w:marLeft w:val="0"/>
      <w:marRight w:val="0"/>
      <w:marTop w:val="0"/>
      <w:marBottom w:val="0"/>
      <w:divBdr>
        <w:top w:val="none" w:sz="0" w:space="0" w:color="auto"/>
        <w:left w:val="none" w:sz="0" w:space="0" w:color="auto"/>
        <w:bottom w:val="none" w:sz="0" w:space="0" w:color="auto"/>
        <w:right w:val="none" w:sz="0" w:space="0" w:color="auto"/>
      </w:divBdr>
    </w:div>
    <w:div w:id="40599330">
      <w:bodyDiv w:val="1"/>
      <w:marLeft w:val="0"/>
      <w:marRight w:val="0"/>
      <w:marTop w:val="0"/>
      <w:marBottom w:val="0"/>
      <w:divBdr>
        <w:top w:val="none" w:sz="0" w:space="0" w:color="auto"/>
        <w:left w:val="none" w:sz="0" w:space="0" w:color="auto"/>
        <w:bottom w:val="none" w:sz="0" w:space="0" w:color="auto"/>
        <w:right w:val="none" w:sz="0" w:space="0" w:color="auto"/>
      </w:divBdr>
    </w:div>
    <w:div w:id="40718342">
      <w:bodyDiv w:val="1"/>
      <w:marLeft w:val="0"/>
      <w:marRight w:val="0"/>
      <w:marTop w:val="0"/>
      <w:marBottom w:val="0"/>
      <w:divBdr>
        <w:top w:val="none" w:sz="0" w:space="0" w:color="auto"/>
        <w:left w:val="none" w:sz="0" w:space="0" w:color="auto"/>
        <w:bottom w:val="none" w:sz="0" w:space="0" w:color="auto"/>
        <w:right w:val="none" w:sz="0" w:space="0" w:color="auto"/>
      </w:divBdr>
    </w:div>
    <w:div w:id="40789628">
      <w:bodyDiv w:val="1"/>
      <w:marLeft w:val="0"/>
      <w:marRight w:val="0"/>
      <w:marTop w:val="0"/>
      <w:marBottom w:val="0"/>
      <w:divBdr>
        <w:top w:val="none" w:sz="0" w:space="0" w:color="auto"/>
        <w:left w:val="none" w:sz="0" w:space="0" w:color="auto"/>
        <w:bottom w:val="none" w:sz="0" w:space="0" w:color="auto"/>
        <w:right w:val="none" w:sz="0" w:space="0" w:color="auto"/>
      </w:divBdr>
    </w:div>
    <w:div w:id="40793182">
      <w:bodyDiv w:val="1"/>
      <w:marLeft w:val="0"/>
      <w:marRight w:val="0"/>
      <w:marTop w:val="0"/>
      <w:marBottom w:val="0"/>
      <w:divBdr>
        <w:top w:val="none" w:sz="0" w:space="0" w:color="auto"/>
        <w:left w:val="none" w:sz="0" w:space="0" w:color="auto"/>
        <w:bottom w:val="none" w:sz="0" w:space="0" w:color="auto"/>
        <w:right w:val="none" w:sz="0" w:space="0" w:color="auto"/>
      </w:divBdr>
    </w:div>
    <w:div w:id="41516507">
      <w:bodyDiv w:val="1"/>
      <w:marLeft w:val="0"/>
      <w:marRight w:val="0"/>
      <w:marTop w:val="0"/>
      <w:marBottom w:val="0"/>
      <w:divBdr>
        <w:top w:val="none" w:sz="0" w:space="0" w:color="auto"/>
        <w:left w:val="none" w:sz="0" w:space="0" w:color="auto"/>
        <w:bottom w:val="none" w:sz="0" w:space="0" w:color="auto"/>
        <w:right w:val="none" w:sz="0" w:space="0" w:color="auto"/>
      </w:divBdr>
    </w:div>
    <w:div w:id="41830835">
      <w:bodyDiv w:val="1"/>
      <w:marLeft w:val="0"/>
      <w:marRight w:val="0"/>
      <w:marTop w:val="0"/>
      <w:marBottom w:val="0"/>
      <w:divBdr>
        <w:top w:val="none" w:sz="0" w:space="0" w:color="auto"/>
        <w:left w:val="none" w:sz="0" w:space="0" w:color="auto"/>
        <w:bottom w:val="none" w:sz="0" w:space="0" w:color="auto"/>
        <w:right w:val="none" w:sz="0" w:space="0" w:color="auto"/>
      </w:divBdr>
    </w:div>
    <w:div w:id="42171854">
      <w:bodyDiv w:val="1"/>
      <w:marLeft w:val="0"/>
      <w:marRight w:val="0"/>
      <w:marTop w:val="0"/>
      <w:marBottom w:val="0"/>
      <w:divBdr>
        <w:top w:val="none" w:sz="0" w:space="0" w:color="auto"/>
        <w:left w:val="none" w:sz="0" w:space="0" w:color="auto"/>
        <w:bottom w:val="none" w:sz="0" w:space="0" w:color="auto"/>
        <w:right w:val="none" w:sz="0" w:space="0" w:color="auto"/>
      </w:divBdr>
    </w:div>
    <w:div w:id="42295559">
      <w:bodyDiv w:val="1"/>
      <w:marLeft w:val="0"/>
      <w:marRight w:val="0"/>
      <w:marTop w:val="0"/>
      <w:marBottom w:val="0"/>
      <w:divBdr>
        <w:top w:val="none" w:sz="0" w:space="0" w:color="auto"/>
        <w:left w:val="none" w:sz="0" w:space="0" w:color="auto"/>
        <w:bottom w:val="none" w:sz="0" w:space="0" w:color="auto"/>
        <w:right w:val="none" w:sz="0" w:space="0" w:color="auto"/>
      </w:divBdr>
    </w:div>
    <w:div w:id="42558143">
      <w:bodyDiv w:val="1"/>
      <w:marLeft w:val="0"/>
      <w:marRight w:val="0"/>
      <w:marTop w:val="0"/>
      <w:marBottom w:val="0"/>
      <w:divBdr>
        <w:top w:val="none" w:sz="0" w:space="0" w:color="auto"/>
        <w:left w:val="none" w:sz="0" w:space="0" w:color="auto"/>
        <w:bottom w:val="none" w:sz="0" w:space="0" w:color="auto"/>
        <w:right w:val="none" w:sz="0" w:space="0" w:color="auto"/>
      </w:divBdr>
    </w:div>
    <w:div w:id="42602429">
      <w:bodyDiv w:val="1"/>
      <w:marLeft w:val="0"/>
      <w:marRight w:val="0"/>
      <w:marTop w:val="0"/>
      <w:marBottom w:val="0"/>
      <w:divBdr>
        <w:top w:val="none" w:sz="0" w:space="0" w:color="auto"/>
        <w:left w:val="none" w:sz="0" w:space="0" w:color="auto"/>
        <w:bottom w:val="none" w:sz="0" w:space="0" w:color="auto"/>
        <w:right w:val="none" w:sz="0" w:space="0" w:color="auto"/>
      </w:divBdr>
    </w:div>
    <w:div w:id="42605889">
      <w:bodyDiv w:val="1"/>
      <w:marLeft w:val="0"/>
      <w:marRight w:val="0"/>
      <w:marTop w:val="0"/>
      <w:marBottom w:val="0"/>
      <w:divBdr>
        <w:top w:val="none" w:sz="0" w:space="0" w:color="auto"/>
        <w:left w:val="none" w:sz="0" w:space="0" w:color="auto"/>
        <w:bottom w:val="none" w:sz="0" w:space="0" w:color="auto"/>
        <w:right w:val="none" w:sz="0" w:space="0" w:color="auto"/>
      </w:divBdr>
    </w:div>
    <w:div w:id="42952398">
      <w:bodyDiv w:val="1"/>
      <w:marLeft w:val="0"/>
      <w:marRight w:val="0"/>
      <w:marTop w:val="0"/>
      <w:marBottom w:val="0"/>
      <w:divBdr>
        <w:top w:val="none" w:sz="0" w:space="0" w:color="auto"/>
        <w:left w:val="none" w:sz="0" w:space="0" w:color="auto"/>
        <w:bottom w:val="none" w:sz="0" w:space="0" w:color="auto"/>
        <w:right w:val="none" w:sz="0" w:space="0" w:color="auto"/>
      </w:divBdr>
    </w:div>
    <w:div w:id="43138381">
      <w:bodyDiv w:val="1"/>
      <w:marLeft w:val="0"/>
      <w:marRight w:val="0"/>
      <w:marTop w:val="0"/>
      <w:marBottom w:val="0"/>
      <w:divBdr>
        <w:top w:val="none" w:sz="0" w:space="0" w:color="auto"/>
        <w:left w:val="none" w:sz="0" w:space="0" w:color="auto"/>
        <w:bottom w:val="none" w:sz="0" w:space="0" w:color="auto"/>
        <w:right w:val="none" w:sz="0" w:space="0" w:color="auto"/>
      </w:divBdr>
    </w:div>
    <w:div w:id="43262418">
      <w:bodyDiv w:val="1"/>
      <w:marLeft w:val="0"/>
      <w:marRight w:val="0"/>
      <w:marTop w:val="0"/>
      <w:marBottom w:val="0"/>
      <w:divBdr>
        <w:top w:val="none" w:sz="0" w:space="0" w:color="auto"/>
        <w:left w:val="none" w:sz="0" w:space="0" w:color="auto"/>
        <w:bottom w:val="none" w:sz="0" w:space="0" w:color="auto"/>
        <w:right w:val="none" w:sz="0" w:space="0" w:color="auto"/>
      </w:divBdr>
    </w:div>
    <w:div w:id="43601761">
      <w:bodyDiv w:val="1"/>
      <w:marLeft w:val="0"/>
      <w:marRight w:val="0"/>
      <w:marTop w:val="0"/>
      <w:marBottom w:val="0"/>
      <w:divBdr>
        <w:top w:val="none" w:sz="0" w:space="0" w:color="auto"/>
        <w:left w:val="none" w:sz="0" w:space="0" w:color="auto"/>
        <w:bottom w:val="none" w:sz="0" w:space="0" w:color="auto"/>
        <w:right w:val="none" w:sz="0" w:space="0" w:color="auto"/>
      </w:divBdr>
    </w:div>
    <w:div w:id="43717290">
      <w:bodyDiv w:val="1"/>
      <w:marLeft w:val="0"/>
      <w:marRight w:val="0"/>
      <w:marTop w:val="0"/>
      <w:marBottom w:val="0"/>
      <w:divBdr>
        <w:top w:val="none" w:sz="0" w:space="0" w:color="auto"/>
        <w:left w:val="none" w:sz="0" w:space="0" w:color="auto"/>
        <w:bottom w:val="none" w:sz="0" w:space="0" w:color="auto"/>
        <w:right w:val="none" w:sz="0" w:space="0" w:color="auto"/>
      </w:divBdr>
    </w:div>
    <w:div w:id="43793061">
      <w:bodyDiv w:val="1"/>
      <w:marLeft w:val="0"/>
      <w:marRight w:val="0"/>
      <w:marTop w:val="0"/>
      <w:marBottom w:val="0"/>
      <w:divBdr>
        <w:top w:val="none" w:sz="0" w:space="0" w:color="auto"/>
        <w:left w:val="none" w:sz="0" w:space="0" w:color="auto"/>
        <w:bottom w:val="none" w:sz="0" w:space="0" w:color="auto"/>
        <w:right w:val="none" w:sz="0" w:space="0" w:color="auto"/>
      </w:divBdr>
    </w:div>
    <w:div w:id="44108115">
      <w:bodyDiv w:val="1"/>
      <w:marLeft w:val="0"/>
      <w:marRight w:val="0"/>
      <w:marTop w:val="0"/>
      <w:marBottom w:val="0"/>
      <w:divBdr>
        <w:top w:val="none" w:sz="0" w:space="0" w:color="auto"/>
        <w:left w:val="none" w:sz="0" w:space="0" w:color="auto"/>
        <w:bottom w:val="none" w:sz="0" w:space="0" w:color="auto"/>
        <w:right w:val="none" w:sz="0" w:space="0" w:color="auto"/>
      </w:divBdr>
    </w:div>
    <w:div w:id="44186192">
      <w:bodyDiv w:val="1"/>
      <w:marLeft w:val="0"/>
      <w:marRight w:val="0"/>
      <w:marTop w:val="0"/>
      <w:marBottom w:val="0"/>
      <w:divBdr>
        <w:top w:val="none" w:sz="0" w:space="0" w:color="auto"/>
        <w:left w:val="none" w:sz="0" w:space="0" w:color="auto"/>
        <w:bottom w:val="none" w:sz="0" w:space="0" w:color="auto"/>
        <w:right w:val="none" w:sz="0" w:space="0" w:color="auto"/>
      </w:divBdr>
    </w:div>
    <w:div w:id="44447718">
      <w:bodyDiv w:val="1"/>
      <w:marLeft w:val="0"/>
      <w:marRight w:val="0"/>
      <w:marTop w:val="0"/>
      <w:marBottom w:val="0"/>
      <w:divBdr>
        <w:top w:val="none" w:sz="0" w:space="0" w:color="auto"/>
        <w:left w:val="none" w:sz="0" w:space="0" w:color="auto"/>
        <w:bottom w:val="none" w:sz="0" w:space="0" w:color="auto"/>
        <w:right w:val="none" w:sz="0" w:space="0" w:color="auto"/>
      </w:divBdr>
    </w:div>
    <w:div w:id="44526826">
      <w:bodyDiv w:val="1"/>
      <w:marLeft w:val="0"/>
      <w:marRight w:val="0"/>
      <w:marTop w:val="0"/>
      <w:marBottom w:val="0"/>
      <w:divBdr>
        <w:top w:val="none" w:sz="0" w:space="0" w:color="auto"/>
        <w:left w:val="none" w:sz="0" w:space="0" w:color="auto"/>
        <w:bottom w:val="none" w:sz="0" w:space="0" w:color="auto"/>
        <w:right w:val="none" w:sz="0" w:space="0" w:color="auto"/>
      </w:divBdr>
    </w:div>
    <w:div w:id="44644066">
      <w:bodyDiv w:val="1"/>
      <w:marLeft w:val="0"/>
      <w:marRight w:val="0"/>
      <w:marTop w:val="0"/>
      <w:marBottom w:val="0"/>
      <w:divBdr>
        <w:top w:val="none" w:sz="0" w:space="0" w:color="auto"/>
        <w:left w:val="none" w:sz="0" w:space="0" w:color="auto"/>
        <w:bottom w:val="none" w:sz="0" w:space="0" w:color="auto"/>
        <w:right w:val="none" w:sz="0" w:space="0" w:color="auto"/>
      </w:divBdr>
    </w:div>
    <w:div w:id="44958584">
      <w:bodyDiv w:val="1"/>
      <w:marLeft w:val="0"/>
      <w:marRight w:val="0"/>
      <w:marTop w:val="0"/>
      <w:marBottom w:val="0"/>
      <w:divBdr>
        <w:top w:val="none" w:sz="0" w:space="0" w:color="auto"/>
        <w:left w:val="none" w:sz="0" w:space="0" w:color="auto"/>
        <w:bottom w:val="none" w:sz="0" w:space="0" w:color="auto"/>
        <w:right w:val="none" w:sz="0" w:space="0" w:color="auto"/>
      </w:divBdr>
    </w:div>
    <w:div w:id="45186278">
      <w:bodyDiv w:val="1"/>
      <w:marLeft w:val="0"/>
      <w:marRight w:val="0"/>
      <w:marTop w:val="0"/>
      <w:marBottom w:val="0"/>
      <w:divBdr>
        <w:top w:val="none" w:sz="0" w:space="0" w:color="auto"/>
        <w:left w:val="none" w:sz="0" w:space="0" w:color="auto"/>
        <w:bottom w:val="none" w:sz="0" w:space="0" w:color="auto"/>
        <w:right w:val="none" w:sz="0" w:space="0" w:color="auto"/>
      </w:divBdr>
    </w:div>
    <w:div w:id="45682715">
      <w:bodyDiv w:val="1"/>
      <w:marLeft w:val="0"/>
      <w:marRight w:val="0"/>
      <w:marTop w:val="0"/>
      <w:marBottom w:val="0"/>
      <w:divBdr>
        <w:top w:val="none" w:sz="0" w:space="0" w:color="auto"/>
        <w:left w:val="none" w:sz="0" w:space="0" w:color="auto"/>
        <w:bottom w:val="none" w:sz="0" w:space="0" w:color="auto"/>
        <w:right w:val="none" w:sz="0" w:space="0" w:color="auto"/>
      </w:divBdr>
    </w:div>
    <w:div w:id="46268638">
      <w:bodyDiv w:val="1"/>
      <w:marLeft w:val="0"/>
      <w:marRight w:val="0"/>
      <w:marTop w:val="0"/>
      <w:marBottom w:val="0"/>
      <w:divBdr>
        <w:top w:val="none" w:sz="0" w:space="0" w:color="auto"/>
        <w:left w:val="none" w:sz="0" w:space="0" w:color="auto"/>
        <w:bottom w:val="none" w:sz="0" w:space="0" w:color="auto"/>
        <w:right w:val="none" w:sz="0" w:space="0" w:color="auto"/>
      </w:divBdr>
    </w:div>
    <w:div w:id="46347147">
      <w:bodyDiv w:val="1"/>
      <w:marLeft w:val="0"/>
      <w:marRight w:val="0"/>
      <w:marTop w:val="0"/>
      <w:marBottom w:val="0"/>
      <w:divBdr>
        <w:top w:val="none" w:sz="0" w:space="0" w:color="auto"/>
        <w:left w:val="none" w:sz="0" w:space="0" w:color="auto"/>
        <w:bottom w:val="none" w:sz="0" w:space="0" w:color="auto"/>
        <w:right w:val="none" w:sz="0" w:space="0" w:color="auto"/>
      </w:divBdr>
    </w:div>
    <w:div w:id="46420654">
      <w:bodyDiv w:val="1"/>
      <w:marLeft w:val="0"/>
      <w:marRight w:val="0"/>
      <w:marTop w:val="0"/>
      <w:marBottom w:val="0"/>
      <w:divBdr>
        <w:top w:val="none" w:sz="0" w:space="0" w:color="auto"/>
        <w:left w:val="none" w:sz="0" w:space="0" w:color="auto"/>
        <w:bottom w:val="none" w:sz="0" w:space="0" w:color="auto"/>
        <w:right w:val="none" w:sz="0" w:space="0" w:color="auto"/>
      </w:divBdr>
    </w:div>
    <w:div w:id="46691196">
      <w:bodyDiv w:val="1"/>
      <w:marLeft w:val="0"/>
      <w:marRight w:val="0"/>
      <w:marTop w:val="0"/>
      <w:marBottom w:val="0"/>
      <w:divBdr>
        <w:top w:val="none" w:sz="0" w:space="0" w:color="auto"/>
        <w:left w:val="none" w:sz="0" w:space="0" w:color="auto"/>
        <w:bottom w:val="none" w:sz="0" w:space="0" w:color="auto"/>
        <w:right w:val="none" w:sz="0" w:space="0" w:color="auto"/>
      </w:divBdr>
    </w:div>
    <w:div w:id="46997372">
      <w:bodyDiv w:val="1"/>
      <w:marLeft w:val="0"/>
      <w:marRight w:val="0"/>
      <w:marTop w:val="0"/>
      <w:marBottom w:val="0"/>
      <w:divBdr>
        <w:top w:val="none" w:sz="0" w:space="0" w:color="auto"/>
        <w:left w:val="none" w:sz="0" w:space="0" w:color="auto"/>
        <w:bottom w:val="none" w:sz="0" w:space="0" w:color="auto"/>
        <w:right w:val="none" w:sz="0" w:space="0" w:color="auto"/>
      </w:divBdr>
    </w:div>
    <w:div w:id="47000939">
      <w:bodyDiv w:val="1"/>
      <w:marLeft w:val="0"/>
      <w:marRight w:val="0"/>
      <w:marTop w:val="0"/>
      <w:marBottom w:val="0"/>
      <w:divBdr>
        <w:top w:val="none" w:sz="0" w:space="0" w:color="auto"/>
        <w:left w:val="none" w:sz="0" w:space="0" w:color="auto"/>
        <w:bottom w:val="none" w:sz="0" w:space="0" w:color="auto"/>
        <w:right w:val="none" w:sz="0" w:space="0" w:color="auto"/>
      </w:divBdr>
    </w:div>
    <w:div w:id="47071446">
      <w:bodyDiv w:val="1"/>
      <w:marLeft w:val="0"/>
      <w:marRight w:val="0"/>
      <w:marTop w:val="0"/>
      <w:marBottom w:val="0"/>
      <w:divBdr>
        <w:top w:val="none" w:sz="0" w:space="0" w:color="auto"/>
        <w:left w:val="none" w:sz="0" w:space="0" w:color="auto"/>
        <w:bottom w:val="none" w:sz="0" w:space="0" w:color="auto"/>
        <w:right w:val="none" w:sz="0" w:space="0" w:color="auto"/>
      </w:divBdr>
    </w:div>
    <w:div w:id="47148671">
      <w:bodyDiv w:val="1"/>
      <w:marLeft w:val="0"/>
      <w:marRight w:val="0"/>
      <w:marTop w:val="0"/>
      <w:marBottom w:val="0"/>
      <w:divBdr>
        <w:top w:val="none" w:sz="0" w:space="0" w:color="auto"/>
        <w:left w:val="none" w:sz="0" w:space="0" w:color="auto"/>
        <w:bottom w:val="none" w:sz="0" w:space="0" w:color="auto"/>
        <w:right w:val="none" w:sz="0" w:space="0" w:color="auto"/>
      </w:divBdr>
    </w:div>
    <w:div w:id="47263970">
      <w:bodyDiv w:val="1"/>
      <w:marLeft w:val="0"/>
      <w:marRight w:val="0"/>
      <w:marTop w:val="0"/>
      <w:marBottom w:val="0"/>
      <w:divBdr>
        <w:top w:val="none" w:sz="0" w:space="0" w:color="auto"/>
        <w:left w:val="none" w:sz="0" w:space="0" w:color="auto"/>
        <w:bottom w:val="none" w:sz="0" w:space="0" w:color="auto"/>
        <w:right w:val="none" w:sz="0" w:space="0" w:color="auto"/>
      </w:divBdr>
    </w:div>
    <w:div w:id="47385964">
      <w:bodyDiv w:val="1"/>
      <w:marLeft w:val="0"/>
      <w:marRight w:val="0"/>
      <w:marTop w:val="0"/>
      <w:marBottom w:val="0"/>
      <w:divBdr>
        <w:top w:val="none" w:sz="0" w:space="0" w:color="auto"/>
        <w:left w:val="none" w:sz="0" w:space="0" w:color="auto"/>
        <w:bottom w:val="none" w:sz="0" w:space="0" w:color="auto"/>
        <w:right w:val="none" w:sz="0" w:space="0" w:color="auto"/>
      </w:divBdr>
    </w:div>
    <w:div w:id="47655023">
      <w:bodyDiv w:val="1"/>
      <w:marLeft w:val="0"/>
      <w:marRight w:val="0"/>
      <w:marTop w:val="0"/>
      <w:marBottom w:val="0"/>
      <w:divBdr>
        <w:top w:val="none" w:sz="0" w:space="0" w:color="auto"/>
        <w:left w:val="none" w:sz="0" w:space="0" w:color="auto"/>
        <w:bottom w:val="none" w:sz="0" w:space="0" w:color="auto"/>
        <w:right w:val="none" w:sz="0" w:space="0" w:color="auto"/>
      </w:divBdr>
    </w:div>
    <w:div w:id="48041045">
      <w:bodyDiv w:val="1"/>
      <w:marLeft w:val="0"/>
      <w:marRight w:val="0"/>
      <w:marTop w:val="0"/>
      <w:marBottom w:val="0"/>
      <w:divBdr>
        <w:top w:val="none" w:sz="0" w:space="0" w:color="auto"/>
        <w:left w:val="none" w:sz="0" w:space="0" w:color="auto"/>
        <w:bottom w:val="none" w:sz="0" w:space="0" w:color="auto"/>
        <w:right w:val="none" w:sz="0" w:space="0" w:color="auto"/>
      </w:divBdr>
    </w:div>
    <w:div w:id="48114280">
      <w:bodyDiv w:val="1"/>
      <w:marLeft w:val="0"/>
      <w:marRight w:val="0"/>
      <w:marTop w:val="0"/>
      <w:marBottom w:val="0"/>
      <w:divBdr>
        <w:top w:val="none" w:sz="0" w:space="0" w:color="auto"/>
        <w:left w:val="none" w:sz="0" w:space="0" w:color="auto"/>
        <w:bottom w:val="none" w:sz="0" w:space="0" w:color="auto"/>
        <w:right w:val="none" w:sz="0" w:space="0" w:color="auto"/>
      </w:divBdr>
    </w:div>
    <w:div w:id="48261343">
      <w:bodyDiv w:val="1"/>
      <w:marLeft w:val="0"/>
      <w:marRight w:val="0"/>
      <w:marTop w:val="0"/>
      <w:marBottom w:val="0"/>
      <w:divBdr>
        <w:top w:val="none" w:sz="0" w:space="0" w:color="auto"/>
        <w:left w:val="none" w:sz="0" w:space="0" w:color="auto"/>
        <w:bottom w:val="none" w:sz="0" w:space="0" w:color="auto"/>
        <w:right w:val="none" w:sz="0" w:space="0" w:color="auto"/>
      </w:divBdr>
    </w:div>
    <w:div w:id="48498048">
      <w:bodyDiv w:val="1"/>
      <w:marLeft w:val="0"/>
      <w:marRight w:val="0"/>
      <w:marTop w:val="0"/>
      <w:marBottom w:val="0"/>
      <w:divBdr>
        <w:top w:val="none" w:sz="0" w:space="0" w:color="auto"/>
        <w:left w:val="none" w:sz="0" w:space="0" w:color="auto"/>
        <w:bottom w:val="none" w:sz="0" w:space="0" w:color="auto"/>
        <w:right w:val="none" w:sz="0" w:space="0" w:color="auto"/>
      </w:divBdr>
    </w:div>
    <w:div w:id="48648653">
      <w:bodyDiv w:val="1"/>
      <w:marLeft w:val="0"/>
      <w:marRight w:val="0"/>
      <w:marTop w:val="0"/>
      <w:marBottom w:val="0"/>
      <w:divBdr>
        <w:top w:val="none" w:sz="0" w:space="0" w:color="auto"/>
        <w:left w:val="none" w:sz="0" w:space="0" w:color="auto"/>
        <w:bottom w:val="none" w:sz="0" w:space="0" w:color="auto"/>
        <w:right w:val="none" w:sz="0" w:space="0" w:color="auto"/>
      </w:divBdr>
    </w:div>
    <w:div w:id="48843365">
      <w:bodyDiv w:val="1"/>
      <w:marLeft w:val="0"/>
      <w:marRight w:val="0"/>
      <w:marTop w:val="0"/>
      <w:marBottom w:val="0"/>
      <w:divBdr>
        <w:top w:val="none" w:sz="0" w:space="0" w:color="auto"/>
        <w:left w:val="none" w:sz="0" w:space="0" w:color="auto"/>
        <w:bottom w:val="none" w:sz="0" w:space="0" w:color="auto"/>
        <w:right w:val="none" w:sz="0" w:space="0" w:color="auto"/>
      </w:divBdr>
    </w:div>
    <w:div w:id="48892745">
      <w:bodyDiv w:val="1"/>
      <w:marLeft w:val="0"/>
      <w:marRight w:val="0"/>
      <w:marTop w:val="0"/>
      <w:marBottom w:val="0"/>
      <w:divBdr>
        <w:top w:val="none" w:sz="0" w:space="0" w:color="auto"/>
        <w:left w:val="none" w:sz="0" w:space="0" w:color="auto"/>
        <w:bottom w:val="none" w:sz="0" w:space="0" w:color="auto"/>
        <w:right w:val="none" w:sz="0" w:space="0" w:color="auto"/>
      </w:divBdr>
    </w:div>
    <w:div w:id="49109945">
      <w:bodyDiv w:val="1"/>
      <w:marLeft w:val="0"/>
      <w:marRight w:val="0"/>
      <w:marTop w:val="0"/>
      <w:marBottom w:val="0"/>
      <w:divBdr>
        <w:top w:val="none" w:sz="0" w:space="0" w:color="auto"/>
        <w:left w:val="none" w:sz="0" w:space="0" w:color="auto"/>
        <w:bottom w:val="none" w:sz="0" w:space="0" w:color="auto"/>
        <w:right w:val="none" w:sz="0" w:space="0" w:color="auto"/>
      </w:divBdr>
    </w:div>
    <w:div w:id="49154352">
      <w:bodyDiv w:val="1"/>
      <w:marLeft w:val="0"/>
      <w:marRight w:val="0"/>
      <w:marTop w:val="0"/>
      <w:marBottom w:val="0"/>
      <w:divBdr>
        <w:top w:val="none" w:sz="0" w:space="0" w:color="auto"/>
        <w:left w:val="none" w:sz="0" w:space="0" w:color="auto"/>
        <w:bottom w:val="none" w:sz="0" w:space="0" w:color="auto"/>
        <w:right w:val="none" w:sz="0" w:space="0" w:color="auto"/>
      </w:divBdr>
    </w:div>
    <w:div w:id="49425933">
      <w:bodyDiv w:val="1"/>
      <w:marLeft w:val="0"/>
      <w:marRight w:val="0"/>
      <w:marTop w:val="0"/>
      <w:marBottom w:val="0"/>
      <w:divBdr>
        <w:top w:val="none" w:sz="0" w:space="0" w:color="auto"/>
        <w:left w:val="none" w:sz="0" w:space="0" w:color="auto"/>
        <w:bottom w:val="none" w:sz="0" w:space="0" w:color="auto"/>
        <w:right w:val="none" w:sz="0" w:space="0" w:color="auto"/>
      </w:divBdr>
    </w:div>
    <w:div w:id="49499759">
      <w:bodyDiv w:val="1"/>
      <w:marLeft w:val="0"/>
      <w:marRight w:val="0"/>
      <w:marTop w:val="0"/>
      <w:marBottom w:val="0"/>
      <w:divBdr>
        <w:top w:val="none" w:sz="0" w:space="0" w:color="auto"/>
        <w:left w:val="none" w:sz="0" w:space="0" w:color="auto"/>
        <w:bottom w:val="none" w:sz="0" w:space="0" w:color="auto"/>
        <w:right w:val="none" w:sz="0" w:space="0" w:color="auto"/>
      </w:divBdr>
    </w:div>
    <w:div w:id="49774049">
      <w:bodyDiv w:val="1"/>
      <w:marLeft w:val="0"/>
      <w:marRight w:val="0"/>
      <w:marTop w:val="0"/>
      <w:marBottom w:val="0"/>
      <w:divBdr>
        <w:top w:val="none" w:sz="0" w:space="0" w:color="auto"/>
        <w:left w:val="none" w:sz="0" w:space="0" w:color="auto"/>
        <w:bottom w:val="none" w:sz="0" w:space="0" w:color="auto"/>
        <w:right w:val="none" w:sz="0" w:space="0" w:color="auto"/>
      </w:divBdr>
    </w:div>
    <w:div w:id="50005075">
      <w:bodyDiv w:val="1"/>
      <w:marLeft w:val="0"/>
      <w:marRight w:val="0"/>
      <w:marTop w:val="0"/>
      <w:marBottom w:val="0"/>
      <w:divBdr>
        <w:top w:val="none" w:sz="0" w:space="0" w:color="auto"/>
        <w:left w:val="none" w:sz="0" w:space="0" w:color="auto"/>
        <w:bottom w:val="none" w:sz="0" w:space="0" w:color="auto"/>
        <w:right w:val="none" w:sz="0" w:space="0" w:color="auto"/>
      </w:divBdr>
    </w:div>
    <w:div w:id="50009256">
      <w:bodyDiv w:val="1"/>
      <w:marLeft w:val="0"/>
      <w:marRight w:val="0"/>
      <w:marTop w:val="0"/>
      <w:marBottom w:val="0"/>
      <w:divBdr>
        <w:top w:val="none" w:sz="0" w:space="0" w:color="auto"/>
        <w:left w:val="none" w:sz="0" w:space="0" w:color="auto"/>
        <w:bottom w:val="none" w:sz="0" w:space="0" w:color="auto"/>
        <w:right w:val="none" w:sz="0" w:space="0" w:color="auto"/>
      </w:divBdr>
    </w:div>
    <w:div w:id="50270331">
      <w:bodyDiv w:val="1"/>
      <w:marLeft w:val="0"/>
      <w:marRight w:val="0"/>
      <w:marTop w:val="0"/>
      <w:marBottom w:val="0"/>
      <w:divBdr>
        <w:top w:val="none" w:sz="0" w:space="0" w:color="auto"/>
        <w:left w:val="none" w:sz="0" w:space="0" w:color="auto"/>
        <w:bottom w:val="none" w:sz="0" w:space="0" w:color="auto"/>
        <w:right w:val="none" w:sz="0" w:space="0" w:color="auto"/>
      </w:divBdr>
    </w:div>
    <w:div w:id="50423931">
      <w:bodyDiv w:val="1"/>
      <w:marLeft w:val="0"/>
      <w:marRight w:val="0"/>
      <w:marTop w:val="0"/>
      <w:marBottom w:val="0"/>
      <w:divBdr>
        <w:top w:val="none" w:sz="0" w:space="0" w:color="auto"/>
        <w:left w:val="none" w:sz="0" w:space="0" w:color="auto"/>
        <w:bottom w:val="none" w:sz="0" w:space="0" w:color="auto"/>
        <w:right w:val="none" w:sz="0" w:space="0" w:color="auto"/>
      </w:divBdr>
    </w:div>
    <w:div w:id="50613611">
      <w:bodyDiv w:val="1"/>
      <w:marLeft w:val="0"/>
      <w:marRight w:val="0"/>
      <w:marTop w:val="0"/>
      <w:marBottom w:val="0"/>
      <w:divBdr>
        <w:top w:val="none" w:sz="0" w:space="0" w:color="auto"/>
        <w:left w:val="none" w:sz="0" w:space="0" w:color="auto"/>
        <w:bottom w:val="none" w:sz="0" w:space="0" w:color="auto"/>
        <w:right w:val="none" w:sz="0" w:space="0" w:color="auto"/>
      </w:divBdr>
    </w:div>
    <w:div w:id="51119867">
      <w:bodyDiv w:val="1"/>
      <w:marLeft w:val="0"/>
      <w:marRight w:val="0"/>
      <w:marTop w:val="0"/>
      <w:marBottom w:val="0"/>
      <w:divBdr>
        <w:top w:val="none" w:sz="0" w:space="0" w:color="auto"/>
        <w:left w:val="none" w:sz="0" w:space="0" w:color="auto"/>
        <w:bottom w:val="none" w:sz="0" w:space="0" w:color="auto"/>
        <w:right w:val="none" w:sz="0" w:space="0" w:color="auto"/>
      </w:divBdr>
    </w:div>
    <w:div w:id="52432178">
      <w:bodyDiv w:val="1"/>
      <w:marLeft w:val="0"/>
      <w:marRight w:val="0"/>
      <w:marTop w:val="0"/>
      <w:marBottom w:val="0"/>
      <w:divBdr>
        <w:top w:val="none" w:sz="0" w:space="0" w:color="auto"/>
        <w:left w:val="none" w:sz="0" w:space="0" w:color="auto"/>
        <w:bottom w:val="none" w:sz="0" w:space="0" w:color="auto"/>
        <w:right w:val="none" w:sz="0" w:space="0" w:color="auto"/>
      </w:divBdr>
    </w:div>
    <w:div w:id="52697407">
      <w:bodyDiv w:val="1"/>
      <w:marLeft w:val="0"/>
      <w:marRight w:val="0"/>
      <w:marTop w:val="0"/>
      <w:marBottom w:val="0"/>
      <w:divBdr>
        <w:top w:val="none" w:sz="0" w:space="0" w:color="auto"/>
        <w:left w:val="none" w:sz="0" w:space="0" w:color="auto"/>
        <w:bottom w:val="none" w:sz="0" w:space="0" w:color="auto"/>
        <w:right w:val="none" w:sz="0" w:space="0" w:color="auto"/>
      </w:divBdr>
    </w:div>
    <w:div w:id="52893230">
      <w:bodyDiv w:val="1"/>
      <w:marLeft w:val="0"/>
      <w:marRight w:val="0"/>
      <w:marTop w:val="0"/>
      <w:marBottom w:val="0"/>
      <w:divBdr>
        <w:top w:val="none" w:sz="0" w:space="0" w:color="auto"/>
        <w:left w:val="none" w:sz="0" w:space="0" w:color="auto"/>
        <w:bottom w:val="none" w:sz="0" w:space="0" w:color="auto"/>
        <w:right w:val="none" w:sz="0" w:space="0" w:color="auto"/>
      </w:divBdr>
    </w:div>
    <w:div w:id="52968243">
      <w:bodyDiv w:val="1"/>
      <w:marLeft w:val="0"/>
      <w:marRight w:val="0"/>
      <w:marTop w:val="0"/>
      <w:marBottom w:val="0"/>
      <w:divBdr>
        <w:top w:val="none" w:sz="0" w:space="0" w:color="auto"/>
        <w:left w:val="none" w:sz="0" w:space="0" w:color="auto"/>
        <w:bottom w:val="none" w:sz="0" w:space="0" w:color="auto"/>
        <w:right w:val="none" w:sz="0" w:space="0" w:color="auto"/>
      </w:divBdr>
    </w:div>
    <w:div w:id="52970599">
      <w:bodyDiv w:val="1"/>
      <w:marLeft w:val="0"/>
      <w:marRight w:val="0"/>
      <w:marTop w:val="0"/>
      <w:marBottom w:val="0"/>
      <w:divBdr>
        <w:top w:val="none" w:sz="0" w:space="0" w:color="auto"/>
        <w:left w:val="none" w:sz="0" w:space="0" w:color="auto"/>
        <w:bottom w:val="none" w:sz="0" w:space="0" w:color="auto"/>
        <w:right w:val="none" w:sz="0" w:space="0" w:color="auto"/>
      </w:divBdr>
    </w:div>
    <w:div w:id="53050628">
      <w:bodyDiv w:val="1"/>
      <w:marLeft w:val="0"/>
      <w:marRight w:val="0"/>
      <w:marTop w:val="0"/>
      <w:marBottom w:val="0"/>
      <w:divBdr>
        <w:top w:val="none" w:sz="0" w:space="0" w:color="auto"/>
        <w:left w:val="none" w:sz="0" w:space="0" w:color="auto"/>
        <w:bottom w:val="none" w:sz="0" w:space="0" w:color="auto"/>
        <w:right w:val="none" w:sz="0" w:space="0" w:color="auto"/>
      </w:divBdr>
    </w:div>
    <w:div w:id="53242482">
      <w:bodyDiv w:val="1"/>
      <w:marLeft w:val="0"/>
      <w:marRight w:val="0"/>
      <w:marTop w:val="0"/>
      <w:marBottom w:val="0"/>
      <w:divBdr>
        <w:top w:val="none" w:sz="0" w:space="0" w:color="auto"/>
        <w:left w:val="none" w:sz="0" w:space="0" w:color="auto"/>
        <w:bottom w:val="none" w:sz="0" w:space="0" w:color="auto"/>
        <w:right w:val="none" w:sz="0" w:space="0" w:color="auto"/>
      </w:divBdr>
    </w:div>
    <w:div w:id="53896846">
      <w:bodyDiv w:val="1"/>
      <w:marLeft w:val="0"/>
      <w:marRight w:val="0"/>
      <w:marTop w:val="0"/>
      <w:marBottom w:val="0"/>
      <w:divBdr>
        <w:top w:val="none" w:sz="0" w:space="0" w:color="auto"/>
        <w:left w:val="none" w:sz="0" w:space="0" w:color="auto"/>
        <w:bottom w:val="none" w:sz="0" w:space="0" w:color="auto"/>
        <w:right w:val="none" w:sz="0" w:space="0" w:color="auto"/>
      </w:divBdr>
    </w:div>
    <w:div w:id="54282529">
      <w:bodyDiv w:val="1"/>
      <w:marLeft w:val="0"/>
      <w:marRight w:val="0"/>
      <w:marTop w:val="0"/>
      <w:marBottom w:val="0"/>
      <w:divBdr>
        <w:top w:val="none" w:sz="0" w:space="0" w:color="auto"/>
        <w:left w:val="none" w:sz="0" w:space="0" w:color="auto"/>
        <w:bottom w:val="none" w:sz="0" w:space="0" w:color="auto"/>
        <w:right w:val="none" w:sz="0" w:space="0" w:color="auto"/>
      </w:divBdr>
    </w:div>
    <w:div w:id="54663943">
      <w:bodyDiv w:val="1"/>
      <w:marLeft w:val="0"/>
      <w:marRight w:val="0"/>
      <w:marTop w:val="0"/>
      <w:marBottom w:val="0"/>
      <w:divBdr>
        <w:top w:val="none" w:sz="0" w:space="0" w:color="auto"/>
        <w:left w:val="none" w:sz="0" w:space="0" w:color="auto"/>
        <w:bottom w:val="none" w:sz="0" w:space="0" w:color="auto"/>
        <w:right w:val="none" w:sz="0" w:space="0" w:color="auto"/>
      </w:divBdr>
    </w:div>
    <w:div w:id="54861770">
      <w:bodyDiv w:val="1"/>
      <w:marLeft w:val="0"/>
      <w:marRight w:val="0"/>
      <w:marTop w:val="0"/>
      <w:marBottom w:val="0"/>
      <w:divBdr>
        <w:top w:val="none" w:sz="0" w:space="0" w:color="auto"/>
        <w:left w:val="none" w:sz="0" w:space="0" w:color="auto"/>
        <w:bottom w:val="none" w:sz="0" w:space="0" w:color="auto"/>
        <w:right w:val="none" w:sz="0" w:space="0" w:color="auto"/>
      </w:divBdr>
    </w:div>
    <w:div w:id="54864602">
      <w:bodyDiv w:val="1"/>
      <w:marLeft w:val="0"/>
      <w:marRight w:val="0"/>
      <w:marTop w:val="0"/>
      <w:marBottom w:val="0"/>
      <w:divBdr>
        <w:top w:val="none" w:sz="0" w:space="0" w:color="auto"/>
        <w:left w:val="none" w:sz="0" w:space="0" w:color="auto"/>
        <w:bottom w:val="none" w:sz="0" w:space="0" w:color="auto"/>
        <w:right w:val="none" w:sz="0" w:space="0" w:color="auto"/>
      </w:divBdr>
    </w:div>
    <w:div w:id="55007717">
      <w:bodyDiv w:val="1"/>
      <w:marLeft w:val="0"/>
      <w:marRight w:val="0"/>
      <w:marTop w:val="0"/>
      <w:marBottom w:val="0"/>
      <w:divBdr>
        <w:top w:val="none" w:sz="0" w:space="0" w:color="auto"/>
        <w:left w:val="none" w:sz="0" w:space="0" w:color="auto"/>
        <w:bottom w:val="none" w:sz="0" w:space="0" w:color="auto"/>
        <w:right w:val="none" w:sz="0" w:space="0" w:color="auto"/>
      </w:divBdr>
    </w:div>
    <w:div w:id="55203760">
      <w:bodyDiv w:val="1"/>
      <w:marLeft w:val="0"/>
      <w:marRight w:val="0"/>
      <w:marTop w:val="0"/>
      <w:marBottom w:val="0"/>
      <w:divBdr>
        <w:top w:val="none" w:sz="0" w:space="0" w:color="auto"/>
        <w:left w:val="none" w:sz="0" w:space="0" w:color="auto"/>
        <w:bottom w:val="none" w:sz="0" w:space="0" w:color="auto"/>
        <w:right w:val="none" w:sz="0" w:space="0" w:color="auto"/>
      </w:divBdr>
    </w:div>
    <w:div w:id="55858547">
      <w:bodyDiv w:val="1"/>
      <w:marLeft w:val="0"/>
      <w:marRight w:val="0"/>
      <w:marTop w:val="0"/>
      <w:marBottom w:val="0"/>
      <w:divBdr>
        <w:top w:val="none" w:sz="0" w:space="0" w:color="auto"/>
        <w:left w:val="none" w:sz="0" w:space="0" w:color="auto"/>
        <w:bottom w:val="none" w:sz="0" w:space="0" w:color="auto"/>
        <w:right w:val="none" w:sz="0" w:space="0" w:color="auto"/>
      </w:divBdr>
    </w:div>
    <w:div w:id="56100678">
      <w:bodyDiv w:val="1"/>
      <w:marLeft w:val="0"/>
      <w:marRight w:val="0"/>
      <w:marTop w:val="0"/>
      <w:marBottom w:val="0"/>
      <w:divBdr>
        <w:top w:val="none" w:sz="0" w:space="0" w:color="auto"/>
        <w:left w:val="none" w:sz="0" w:space="0" w:color="auto"/>
        <w:bottom w:val="none" w:sz="0" w:space="0" w:color="auto"/>
        <w:right w:val="none" w:sz="0" w:space="0" w:color="auto"/>
      </w:divBdr>
    </w:div>
    <w:div w:id="56636548">
      <w:bodyDiv w:val="1"/>
      <w:marLeft w:val="0"/>
      <w:marRight w:val="0"/>
      <w:marTop w:val="0"/>
      <w:marBottom w:val="0"/>
      <w:divBdr>
        <w:top w:val="none" w:sz="0" w:space="0" w:color="auto"/>
        <w:left w:val="none" w:sz="0" w:space="0" w:color="auto"/>
        <w:bottom w:val="none" w:sz="0" w:space="0" w:color="auto"/>
        <w:right w:val="none" w:sz="0" w:space="0" w:color="auto"/>
      </w:divBdr>
    </w:div>
    <w:div w:id="56712444">
      <w:bodyDiv w:val="1"/>
      <w:marLeft w:val="0"/>
      <w:marRight w:val="0"/>
      <w:marTop w:val="0"/>
      <w:marBottom w:val="0"/>
      <w:divBdr>
        <w:top w:val="none" w:sz="0" w:space="0" w:color="auto"/>
        <w:left w:val="none" w:sz="0" w:space="0" w:color="auto"/>
        <w:bottom w:val="none" w:sz="0" w:space="0" w:color="auto"/>
        <w:right w:val="none" w:sz="0" w:space="0" w:color="auto"/>
      </w:divBdr>
    </w:div>
    <w:div w:id="56827521">
      <w:bodyDiv w:val="1"/>
      <w:marLeft w:val="0"/>
      <w:marRight w:val="0"/>
      <w:marTop w:val="0"/>
      <w:marBottom w:val="0"/>
      <w:divBdr>
        <w:top w:val="none" w:sz="0" w:space="0" w:color="auto"/>
        <w:left w:val="none" w:sz="0" w:space="0" w:color="auto"/>
        <w:bottom w:val="none" w:sz="0" w:space="0" w:color="auto"/>
        <w:right w:val="none" w:sz="0" w:space="0" w:color="auto"/>
      </w:divBdr>
    </w:div>
    <w:div w:id="56830136">
      <w:bodyDiv w:val="1"/>
      <w:marLeft w:val="0"/>
      <w:marRight w:val="0"/>
      <w:marTop w:val="0"/>
      <w:marBottom w:val="0"/>
      <w:divBdr>
        <w:top w:val="none" w:sz="0" w:space="0" w:color="auto"/>
        <w:left w:val="none" w:sz="0" w:space="0" w:color="auto"/>
        <w:bottom w:val="none" w:sz="0" w:space="0" w:color="auto"/>
        <w:right w:val="none" w:sz="0" w:space="0" w:color="auto"/>
      </w:divBdr>
    </w:div>
    <w:div w:id="57094734">
      <w:bodyDiv w:val="1"/>
      <w:marLeft w:val="0"/>
      <w:marRight w:val="0"/>
      <w:marTop w:val="0"/>
      <w:marBottom w:val="0"/>
      <w:divBdr>
        <w:top w:val="none" w:sz="0" w:space="0" w:color="auto"/>
        <w:left w:val="none" w:sz="0" w:space="0" w:color="auto"/>
        <w:bottom w:val="none" w:sz="0" w:space="0" w:color="auto"/>
        <w:right w:val="none" w:sz="0" w:space="0" w:color="auto"/>
      </w:divBdr>
    </w:div>
    <w:div w:id="57827692">
      <w:bodyDiv w:val="1"/>
      <w:marLeft w:val="0"/>
      <w:marRight w:val="0"/>
      <w:marTop w:val="0"/>
      <w:marBottom w:val="0"/>
      <w:divBdr>
        <w:top w:val="none" w:sz="0" w:space="0" w:color="auto"/>
        <w:left w:val="none" w:sz="0" w:space="0" w:color="auto"/>
        <w:bottom w:val="none" w:sz="0" w:space="0" w:color="auto"/>
        <w:right w:val="none" w:sz="0" w:space="0" w:color="auto"/>
      </w:divBdr>
    </w:div>
    <w:div w:id="57869627">
      <w:bodyDiv w:val="1"/>
      <w:marLeft w:val="0"/>
      <w:marRight w:val="0"/>
      <w:marTop w:val="0"/>
      <w:marBottom w:val="0"/>
      <w:divBdr>
        <w:top w:val="none" w:sz="0" w:space="0" w:color="auto"/>
        <w:left w:val="none" w:sz="0" w:space="0" w:color="auto"/>
        <w:bottom w:val="none" w:sz="0" w:space="0" w:color="auto"/>
        <w:right w:val="none" w:sz="0" w:space="0" w:color="auto"/>
      </w:divBdr>
    </w:div>
    <w:div w:id="58284761">
      <w:bodyDiv w:val="1"/>
      <w:marLeft w:val="0"/>
      <w:marRight w:val="0"/>
      <w:marTop w:val="0"/>
      <w:marBottom w:val="0"/>
      <w:divBdr>
        <w:top w:val="none" w:sz="0" w:space="0" w:color="auto"/>
        <w:left w:val="none" w:sz="0" w:space="0" w:color="auto"/>
        <w:bottom w:val="none" w:sz="0" w:space="0" w:color="auto"/>
        <w:right w:val="none" w:sz="0" w:space="0" w:color="auto"/>
      </w:divBdr>
    </w:div>
    <w:div w:id="58476873">
      <w:bodyDiv w:val="1"/>
      <w:marLeft w:val="0"/>
      <w:marRight w:val="0"/>
      <w:marTop w:val="0"/>
      <w:marBottom w:val="0"/>
      <w:divBdr>
        <w:top w:val="none" w:sz="0" w:space="0" w:color="auto"/>
        <w:left w:val="none" w:sz="0" w:space="0" w:color="auto"/>
        <w:bottom w:val="none" w:sz="0" w:space="0" w:color="auto"/>
        <w:right w:val="none" w:sz="0" w:space="0" w:color="auto"/>
      </w:divBdr>
    </w:div>
    <w:div w:id="58525667">
      <w:bodyDiv w:val="1"/>
      <w:marLeft w:val="0"/>
      <w:marRight w:val="0"/>
      <w:marTop w:val="0"/>
      <w:marBottom w:val="0"/>
      <w:divBdr>
        <w:top w:val="none" w:sz="0" w:space="0" w:color="auto"/>
        <w:left w:val="none" w:sz="0" w:space="0" w:color="auto"/>
        <w:bottom w:val="none" w:sz="0" w:space="0" w:color="auto"/>
        <w:right w:val="none" w:sz="0" w:space="0" w:color="auto"/>
      </w:divBdr>
    </w:div>
    <w:div w:id="58601530">
      <w:bodyDiv w:val="1"/>
      <w:marLeft w:val="0"/>
      <w:marRight w:val="0"/>
      <w:marTop w:val="0"/>
      <w:marBottom w:val="0"/>
      <w:divBdr>
        <w:top w:val="none" w:sz="0" w:space="0" w:color="auto"/>
        <w:left w:val="none" w:sz="0" w:space="0" w:color="auto"/>
        <w:bottom w:val="none" w:sz="0" w:space="0" w:color="auto"/>
        <w:right w:val="none" w:sz="0" w:space="0" w:color="auto"/>
      </w:divBdr>
    </w:div>
    <w:div w:id="59448000">
      <w:bodyDiv w:val="1"/>
      <w:marLeft w:val="0"/>
      <w:marRight w:val="0"/>
      <w:marTop w:val="0"/>
      <w:marBottom w:val="0"/>
      <w:divBdr>
        <w:top w:val="none" w:sz="0" w:space="0" w:color="auto"/>
        <w:left w:val="none" w:sz="0" w:space="0" w:color="auto"/>
        <w:bottom w:val="none" w:sz="0" w:space="0" w:color="auto"/>
        <w:right w:val="none" w:sz="0" w:space="0" w:color="auto"/>
      </w:divBdr>
    </w:div>
    <w:div w:id="59452562">
      <w:bodyDiv w:val="1"/>
      <w:marLeft w:val="0"/>
      <w:marRight w:val="0"/>
      <w:marTop w:val="0"/>
      <w:marBottom w:val="0"/>
      <w:divBdr>
        <w:top w:val="none" w:sz="0" w:space="0" w:color="auto"/>
        <w:left w:val="none" w:sz="0" w:space="0" w:color="auto"/>
        <w:bottom w:val="none" w:sz="0" w:space="0" w:color="auto"/>
        <w:right w:val="none" w:sz="0" w:space="0" w:color="auto"/>
      </w:divBdr>
    </w:div>
    <w:div w:id="59598468">
      <w:bodyDiv w:val="1"/>
      <w:marLeft w:val="0"/>
      <w:marRight w:val="0"/>
      <w:marTop w:val="0"/>
      <w:marBottom w:val="0"/>
      <w:divBdr>
        <w:top w:val="none" w:sz="0" w:space="0" w:color="auto"/>
        <w:left w:val="none" w:sz="0" w:space="0" w:color="auto"/>
        <w:bottom w:val="none" w:sz="0" w:space="0" w:color="auto"/>
        <w:right w:val="none" w:sz="0" w:space="0" w:color="auto"/>
      </w:divBdr>
    </w:div>
    <w:div w:id="59669654">
      <w:bodyDiv w:val="1"/>
      <w:marLeft w:val="0"/>
      <w:marRight w:val="0"/>
      <w:marTop w:val="0"/>
      <w:marBottom w:val="0"/>
      <w:divBdr>
        <w:top w:val="none" w:sz="0" w:space="0" w:color="auto"/>
        <w:left w:val="none" w:sz="0" w:space="0" w:color="auto"/>
        <w:bottom w:val="none" w:sz="0" w:space="0" w:color="auto"/>
        <w:right w:val="none" w:sz="0" w:space="0" w:color="auto"/>
      </w:divBdr>
    </w:div>
    <w:div w:id="59866691">
      <w:bodyDiv w:val="1"/>
      <w:marLeft w:val="0"/>
      <w:marRight w:val="0"/>
      <w:marTop w:val="0"/>
      <w:marBottom w:val="0"/>
      <w:divBdr>
        <w:top w:val="none" w:sz="0" w:space="0" w:color="auto"/>
        <w:left w:val="none" w:sz="0" w:space="0" w:color="auto"/>
        <w:bottom w:val="none" w:sz="0" w:space="0" w:color="auto"/>
        <w:right w:val="none" w:sz="0" w:space="0" w:color="auto"/>
      </w:divBdr>
    </w:div>
    <w:div w:id="60638756">
      <w:bodyDiv w:val="1"/>
      <w:marLeft w:val="0"/>
      <w:marRight w:val="0"/>
      <w:marTop w:val="0"/>
      <w:marBottom w:val="0"/>
      <w:divBdr>
        <w:top w:val="none" w:sz="0" w:space="0" w:color="auto"/>
        <w:left w:val="none" w:sz="0" w:space="0" w:color="auto"/>
        <w:bottom w:val="none" w:sz="0" w:space="0" w:color="auto"/>
        <w:right w:val="none" w:sz="0" w:space="0" w:color="auto"/>
      </w:divBdr>
    </w:div>
    <w:div w:id="61030638">
      <w:bodyDiv w:val="1"/>
      <w:marLeft w:val="0"/>
      <w:marRight w:val="0"/>
      <w:marTop w:val="0"/>
      <w:marBottom w:val="0"/>
      <w:divBdr>
        <w:top w:val="none" w:sz="0" w:space="0" w:color="auto"/>
        <w:left w:val="none" w:sz="0" w:space="0" w:color="auto"/>
        <w:bottom w:val="none" w:sz="0" w:space="0" w:color="auto"/>
        <w:right w:val="none" w:sz="0" w:space="0" w:color="auto"/>
      </w:divBdr>
    </w:div>
    <w:div w:id="61417936">
      <w:bodyDiv w:val="1"/>
      <w:marLeft w:val="0"/>
      <w:marRight w:val="0"/>
      <w:marTop w:val="0"/>
      <w:marBottom w:val="0"/>
      <w:divBdr>
        <w:top w:val="none" w:sz="0" w:space="0" w:color="auto"/>
        <w:left w:val="none" w:sz="0" w:space="0" w:color="auto"/>
        <w:bottom w:val="none" w:sz="0" w:space="0" w:color="auto"/>
        <w:right w:val="none" w:sz="0" w:space="0" w:color="auto"/>
      </w:divBdr>
    </w:div>
    <w:div w:id="61565127">
      <w:bodyDiv w:val="1"/>
      <w:marLeft w:val="0"/>
      <w:marRight w:val="0"/>
      <w:marTop w:val="0"/>
      <w:marBottom w:val="0"/>
      <w:divBdr>
        <w:top w:val="none" w:sz="0" w:space="0" w:color="auto"/>
        <w:left w:val="none" w:sz="0" w:space="0" w:color="auto"/>
        <w:bottom w:val="none" w:sz="0" w:space="0" w:color="auto"/>
        <w:right w:val="none" w:sz="0" w:space="0" w:color="auto"/>
      </w:divBdr>
    </w:div>
    <w:div w:id="61874991">
      <w:bodyDiv w:val="1"/>
      <w:marLeft w:val="0"/>
      <w:marRight w:val="0"/>
      <w:marTop w:val="0"/>
      <w:marBottom w:val="0"/>
      <w:divBdr>
        <w:top w:val="none" w:sz="0" w:space="0" w:color="auto"/>
        <w:left w:val="none" w:sz="0" w:space="0" w:color="auto"/>
        <w:bottom w:val="none" w:sz="0" w:space="0" w:color="auto"/>
        <w:right w:val="none" w:sz="0" w:space="0" w:color="auto"/>
      </w:divBdr>
    </w:div>
    <w:div w:id="62022169">
      <w:bodyDiv w:val="1"/>
      <w:marLeft w:val="0"/>
      <w:marRight w:val="0"/>
      <w:marTop w:val="0"/>
      <w:marBottom w:val="0"/>
      <w:divBdr>
        <w:top w:val="none" w:sz="0" w:space="0" w:color="auto"/>
        <w:left w:val="none" w:sz="0" w:space="0" w:color="auto"/>
        <w:bottom w:val="none" w:sz="0" w:space="0" w:color="auto"/>
        <w:right w:val="none" w:sz="0" w:space="0" w:color="auto"/>
      </w:divBdr>
    </w:div>
    <w:div w:id="62460525">
      <w:bodyDiv w:val="1"/>
      <w:marLeft w:val="0"/>
      <w:marRight w:val="0"/>
      <w:marTop w:val="0"/>
      <w:marBottom w:val="0"/>
      <w:divBdr>
        <w:top w:val="none" w:sz="0" w:space="0" w:color="auto"/>
        <w:left w:val="none" w:sz="0" w:space="0" w:color="auto"/>
        <w:bottom w:val="none" w:sz="0" w:space="0" w:color="auto"/>
        <w:right w:val="none" w:sz="0" w:space="0" w:color="auto"/>
      </w:divBdr>
    </w:div>
    <w:div w:id="63308165">
      <w:bodyDiv w:val="1"/>
      <w:marLeft w:val="0"/>
      <w:marRight w:val="0"/>
      <w:marTop w:val="0"/>
      <w:marBottom w:val="0"/>
      <w:divBdr>
        <w:top w:val="none" w:sz="0" w:space="0" w:color="auto"/>
        <w:left w:val="none" w:sz="0" w:space="0" w:color="auto"/>
        <w:bottom w:val="none" w:sz="0" w:space="0" w:color="auto"/>
        <w:right w:val="none" w:sz="0" w:space="0" w:color="auto"/>
      </w:divBdr>
    </w:div>
    <w:div w:id="63334618">
      <w:bodyDiv w:val="1"/>
      <w:marLeft w:val="0"/>
      <w:marRight w:val="0"/>
      <w:marTop w:val="0"/>
      <w:marBottom w:val="0"/>
      <w:divBdr>
        <w:top w:val="none" w:sz="0" w:space="0" w:color="auto"/>
        <w:left w:val="none" w:sz="0" w:space="0" w:color="auto"/>
        <w:bottom w:val="none" w:sz="0" w:space="0" w:color="auto"/>
        <w:right w:val="none" w:sz="0" w:space="0" w:color="auto"/>
      </w:divBdr>
    </w:div>
    <w:div w:id="63452135">
      <w:bodyDiv w:val="1"/>
      <w:marLeft w:val="0"/>
      <w:marRight w:val="0"/>
      <w:marTop w:val="0"/>
      <w:marBottom w:val="0"/>
      <w:divBdr>
        <w:top w:val="none" w:sz="0" w:space="0" w:color="auto"/>
        <w:left w:val="none" w:sz="0" w:space="0" w:color="auto"/>
        <w:bottom w:val="none" w:sz="0" w:space="0" w:color="auto"/>
        <w:right w:val="none" w:sz="0" w:space="0" w:color="auto"/>
      </w:divBdr>
    </w:div>
    <w:div w:id="63989110">
      <w:bodyDiv w:val="1"/>
      <w:marLeft w:val="0"/>
      <w:marRight w:val="0"/>
      <w:marTop w:val="0"/>
      <w:marBottom w:val="0"/>
      <w:divBdr>
        <w:top w:val="none" w:sz="0" w:space="0" w:color="auto"/>
        <w:left w:val="none" w:sz="0" w:space="0" w:color="auto"/>
        <w:bottom w:val="none" w:sz="0" w:space="0" w:color="auto"/>
        <w:right w:val="none" w:sz="0" w:space="0" w:color="auto"/>
      </w:divBdr>
    </w:div>
    <w:div w:id="64381916">
      <w:bodyDiv w:val="1"/>
      <w:marLeft w:val="0"/>
      <w:marRight w:val="0"/>
      <w:marTop w:val="0"/>
      <w:marBottom w:val="0"/>
      <w:divBdr>
        <w:top w:val="none" w:sz="0" w:space="0" w:color="auto"/>
        <w:left w:val="none" w:sz="0" w:space="0" w:color="auto"/>
        <w:bottom w:val="none" w:sz="0" w:space="0" w:color="auto"/>
        <w:right w:val="none" w:sz="0" w:space="0" w:color="auto"/>
      </w:divBdr>
    </w:div>
    <w:div w:id="64424448">
      <w:bodyDiv w:val="1"/>
      <w:marLeft w:val="0"/>
      <w:marRight w:val="0"/>
      <w:marTop w:val="0"/>
      <w:marBottom w:val="0"/>
      <w:divBdr>
        <w:top w:val="none" w:sz="0" w:space="0" w:color="auto"/>
        <w:left w:val="none" w:sz="0" w:space="0" w:color="auto"/>
        <w:bottom w:val="none" w:sz="0" w:space="0" w:color="auto"/>
        <w:right w:val="none" w:sz="0" w:space="0" w:color="auto"/>
      </w:divBdr>
    </w:div>
    <w:div w:id="64453788">
      <w:bodyDiv w:val="1"/>
      <w:marLeft w:val="0"/>
      <w:marRight w:val="0"/>
      <w:marTop w:val="0"/>
      <w:marBottom w:val="0"/>
      <w:divBdr>
        <w:top w:val="none" w:sz="0" w:space="0" w:color="auto"/>
        <w:left w:val="none" w:sz="0" w:space="0" w:color="auto"/>
        <w:bottom w:val="none" w:sz="0" w:space="0" w:color="auto"/>
        <w:right w:val="none" w:sz="0" w:space="0" w:color="auto"/>
      </w:divBdr>
    </w:div>
    <w:div w:id="64961256">
      <w:bodyDiv w:val="1"/>
      <w:marLeft w:val="0"/>
      <w:marRight w:val="0"/>
      <w:marTop w:val="0"/>
      <w:marBottom w:val="0"/>
      <w:divBdr>
        <w:top w:val="none" w:sz="0" w:space="0" w:color="auto"/>
        <w:left w:val="none" w:sz="0" w:space="0" w:color="auto"/>
        <w:bottom w:val="none" w:sz="0" w:space="0" w:color="auto"/>
        <w:right w:val="none" w:sz="0" w:space="0" w:color="auto"/>
      </w:divBdr>
    </w:div>
    <w:div w:id="65494933">
      <w:bodyDiv w:val="1"/>
      <w:marLeft w:val="0"/>
      <w:marRight w:val="0"/>
      <w:marTop w:val="0"/>
      <w:marBottom w:val="0"/>
      <w:divBdr>
        <w:top w:val="none" w:sz="0" w:space="0" w:color="auto"/>
        <w:left w:val="none" w:sz="0" w:space="0" w:color="auto"/>
        <w:bottom w:val="none" w:sz="0" w:space="0" w:color="auto"/>
        <w:right w:val="none" w:sz="0" w:space="0" w:color="auto"/>
      </w:divBdr>
    </w:div>
    <w:div w:id="65537067">
      <w:bodyDiv w:val="1"/>
      <w:marLeft w:val="0"/>
      <w:marRight w:val="0"/>
      <w:marTop w:val="0"/>
      <w:marBottom w:val="0"/>
      <w:divBdr>
        <w:top w:val="none" w:sz="0" w:space="0" w:color="auto"/>
        <w:left w:val="none" w:sz="0" w:space="0" w:color="auto"/>
        <w:bottom w:val="none" w:sz="0" w:space="0" w:color="auto"/>
        <w:right w:val="none" w:sz="0" w:space="0" w:color="auto"/>
      </w:divBdr>
    </w:div>
    <w:div w:id="65811573">
      <w:bodyDiv w:val="1"/>
      <w:marLeft w:val="0"/>
      <w:marRight w:val="0"/>
      <w:marTop w:val="0"/>
      <w:marBottom w:val="0"/>
      <w:divBdr>
        <w:top w:val="none" w:sz="0" w:space="0" w:color="auto"/>
        <w:left w:val="none" w:sz="0" w:space="0" w:color="auto"/>
        <w:bottom w:val="none" w:sz="0" w:space="0" w:color="auto"/>
        <w:right w:val="none" w:sz="0" w:space="0" w:color="auto"/>
      </w:divBdr>
    </w:div>
    <w:div w:id="66653897">
      <w:bodyDiv w:val="1"/>
      <w:marLeft w:val="0"/>
      <w:marRight w:val="0"/>
      <w:marTop w:val="0"/>
      <w:marBottom w:val="0"/>
      <w:divBdr>
        <w:top w:val="none" w:sz="0" w:space="0" w:color="auto"/>
        <w:left w:val="none" w:sz="0" w:space="0" w:color="auto"/>
        <w:bottom w:val="none" w:sz="0" w:space="0" w:color="auto"/>
        <w:right w:val="none" w:sz="0" w:space="0" w:color="auto"/>
      </w:divBdr>
    </w:div>
    <w:div w:id="66732367">
      <w:bodyDiv w:val="1"/>
      <w:marLeft w:val="0"/>
      <w:marRight w:val="0"/>
      <w:marTop w:val="0"/>
      <w:marBottom w:val="0"/>
      <w:divBdr>
        <w:top w:val="none" w:sz="0" w:space="0" w:color="auto"/>
        <w:left w:val="none" w:sz="0" w:space="0" w:color="auto"/>
        <w:bottom w:val="none" w:sz="0" w:space="0" w:color="auto"/>
        <w:right w:val="none" w:sz="0" w:space="0" w:color="auto"/>
      </w:divBdr>
    </w:div>
    <w:div w:id="67114285">
      <w:bodyDiv w:val="1"/>
      <w:marLeft w:val="0"/>
      <w:marRight w:val="0"/>
      <w:marTop w:val="0"/>
      <w:marBottom w:val="0"/>
      <w:divBdr>
        <w:top w:val="none" w:sz="0" w:space="0" w:color="auto"/>
        <w:left w:val="none" w:sz="0" w:space="0" w:color="auto"/>
        <w:bottom w:val="none" w:sz="0" w:space="0" w:color="auto"/>
        <w:right w:val="none" w:sz="0" w:space="0" w:color="auto"/>
      </w:divBdr>
    </w:div>
    <w:div w:id="67114782">
      <w:bodyDiv w:val="1"/>
      <w:marLeft w:val="0"/>
      <w:marRight w:val="0"/>
      <w:marTop w:val="0"/>
      <w:marBottom w:val="0"/>
      <w:divBdr>
        <w:top w:val="none" w:sz="0" w:space="0" w:color="auto"/>
        <w:left w:val="none" w:sz="0" w:space="0" w:color="auto"/>
        <w:bottom w:val="none" w:sz="0" w:space="0" w:color="auto"/>
        <w:right w:val="none" w:sz="0" w:space="0" w:color="auto"/>
      </w:divBdr>
    </w:div>
    <w:div w:id="67774726">
      <w:bodyDiv w:val="1"/>
      <w:marLeft w:val="0"/>
      <w:marRight w:val="0"/>
      <w:marTop w:val="0"/>
      <w:marBottom w:val="0"/>
      <w:divBdr>
        <w:top w:val="none" w:sz="0" w:space="0" w:color="auto"/>
        <w:left w:val="none" w:sz="0" w:space="0" w:color="auto"/>
        <w:bottom w:val="none" w:sz="0" w:space="0" w:color="auto"/>
        <w:right w:val="none" w:sz="0" w:space="0" w:color="auto"/>
      </w:divBdr>
    </w:div>
    <w:div w:id="67919254">
      <w:bodyDiv w:val="1"/>
      <w:marLeft w:val="0"/>
      <w:marRight w:val="0"/>
      <w:marTop w:val="0"/>
      <w:marBottom w:val="0"/>
      <w:divBdr>
        <w:top w:val="none" w:sz="0" w:space="0" w:color="auto"/>
        <w:left w:val="none" w:sz="0" w:space="0" w:color="auto"/>
        <w:bottom w:val="none" w:sz="0" w:space="0" w:color="auto"/>
        <w:right w:val="none" w:sz="0" w:space="0" w:color="auto"/>
      </w:divBdr>
    </w:div>
    <w:div w:id="67964405">
      <w:bodyDiv w:val="1"/>
      <w:marLeft w:val="0"/>
      <w:marRight w:val="0"/>
      <w:marTop w:val="0"/>
      <w:marBottom w:val="0"/>
      <w:divBdr>
        <w:top w:val="none" w:sz="0" w:space="0" w:color="auto"/>
        <w:left w:val="none" w:sz="0" w:space="0" w:color="auto"/>
        <w:bottom w:val="none" w:sz="0" w:space="0" w:color="auto"/>
        <w:right w:val="none" w:sz="0" w:space="0" w:color="auto"/>
      </w:divBdr>
    </w:div>
    <w:div w:id="68040984">
      <w:bodyDiv w:val="1"/>
      <w:marLeft w:val="0"/>
      <w:marRight w:val="0"/>
      <w:marTop w:val="0"/>
      <w:marBottom w:val="0"/>
      <w:divBdr>
        <w:top w:val="none" w:sz="0" w:space="0" w:color="auto"/>
        <w:left w:val="none" w:sz="0" w:space="0" w:color="auto"/>
        <w:bottom w:val="none" w:sz="0" w:space="0" w:color="auto"/>
        <w:right w:val="none" w:sz="0" w:space="0" w:color="auto"/>
      </w:divBdr>
    </w:div>
    <w:div w:id="68774307">
      <w:bodyDiv w:val="1"/>
      <w:marLeft w:val="0"/>
      <w:marRight w:val="0"/>
      <w:marTop w:val="0"/>
      <w:marBottom w:val="0"/>
      <w:divBdr>
        <w:top w:val="none" w:sz="0" w:space="0" w:color="auto"/>
        <w:left w:val="none" w:sz="0" w:space="0" w:color="auto"/>
        <w:bottom w:val="none" w:sz="0" w:space="0" w:color="auto"/>
        <w:right w:val="none" w:sz="0" w:space="0" w:color="auto"/>
      </w:divBdr>
    </w:div>
    <w:div w:id="68962437">
      <w:bodyDiv w:val="1"/>
      <w:marLeft w:val="0"/>
      <w:marRight w:val="0"/>
      <w:marTop w:val="0"/>
      <w:marBottom w:val="0"/>
      <w:divBdr>
        <w:top w:val="none" w:sz="0" w:space="0" w:color="auto"/>
        <w:left w:val="none" w:sz="0" w:space="0" w:color="auto"/>
        <w:bottom w:val="none" w:sz="0" w:space="0" w:color="auto"/>
        <w:right w:val="none" w:sz="0" w:space="0" w:color="auto"/>
      </w:divBdr>
    </w:div>
    <w:div w:id="69041831">
      <w:bodyDiv w:val="1"/>
      <w:marLeft w:val="0"/>
      <w:marRight w:val="0"/>
      <w:marTop w:val="0"/>
      <w:marBottom w:val="0"/>
      <w:divBdr>
        <w:top w:val="none" w:sz="0" w:space="0" w:color="auto"/>
        <w:left w:val="none" w:sz="0" w:space="0" w:color="auto"/>
        <w:bottom w:val="none" w:sz="0" w:space="0" w:color="auto"/>
        <w:right w:val="none" w:sz="0" w:space="0" w:color="auto"/>
      </w:divBdr>
    </w:div>
    <w:div w:id="69080418">
      <w:bodyDiv w:val="1"/>
      <w:marLeft w:val="0"/>
      <w:marRight w:val="0"/>
      <w:marTop w:val="0"/>
      <w:marBottom w:val="0"/>
      <w:divBdr>
        <w:top w:val="none" w:sz="0" w:space="0" w:color="auto"/>
        <w:left w:val="none" w:sz="0" w:space="0" w:color="auto"/>
        <w:bottom w:val="none" w:sz="0" w:space="0" w:color="auto"/>
        <w:right w:val="none" w:sz="0" w:space="0" w:color="auto"/>
      </w:divBdr>
    </w:div>
    <w:div w:id="69475163">
      <w:bodyDiv w:val="1"/>
      <w:marLeft w:val="0"/>
      <w:marRight w:val="0"/>
      <w:marTop w:val="0"/>
      <w:marBottom w:val="0"/>
      <w:divBdr>
        <w:top w:val="none" w:sz="0" w:space="0" w:color="auto"/>
        <w:left w:val="none" w:sz="0" w:space="0" w:color="auto"/>
        <w:bottom w:val="none" w:sz="0" w:space="0" w:color="auto"/>
        <w:right w:val="none" w:sz="0" w:space="0" w:color="auto"/>
      </w:divBdr>
    </w:div>
    <w:div w:id="69618556">
      <w:bodyDiv w:val="1"/>
      <w:marLeft w:val="0"/>
      <w:marRight w:val="0"/>
      <w:marTop w:val="0"/>
      <w:marBottom w:val="0"/>
      <w:divBdr>
        <w:top w:val="none" w:sz="0" w:space="0" w:color="auto"/>
        <w:left w:val="none" w:sz="0" w:space="0" w:color="auto"/>
        <w:bottom w:val="none" w:sz="0" w:space="0" w:color="auto"/>
        <w:right w:val="none" w:sz="0" w:space="0" w:color="auto"/>
      </w:divBdr>
    </w:div>
    <w:div w:id="69664820">
      <w:bodyDiv w:val="1"/>
      <w:marLeft w:val="0"/>
      <w:marRight w:val="0"/>
      <w:marTop w:val="0"/>
      <w:marBottom w:val="0"/>
      <w:divBdr>
        <w:top w:val="none" w:sz="0" w:space="0" w:color="auto"/>
        <w:left w:val="none" w:sz="0" w:space="0" w:color="auto"/>
        <w:bottom w:val="none" w:sz="0" w:space="0" w:color="auto"/>
        <w:right w:val="none" w:sz="0" w:space="0" w:color="auto"/>
      </w:divBdr>
    </w:div>
    <w:div w:id="69815922">
      <w:bodyDiv w:val="1"/>
      <w:marLeft w:val="0"/>
      <w:marRight w:val="0"/>
      <w:marTop w:val="0"/>
      <w:marBottom w:val="0"/>
      <w:divBdr>
        <w:top w:val="none" w:sz="0" w:space="0" w:color="auto"/>
        <w:left w:val="none" w:sz="0" w:space="0" w:color="auto"/>
        <w:bottom w:val="none" w:sz="0" w:space="0" w:color="auto"/>
        <w:right w:val="none" w:sz="0" w:space="0" w:color="auto"/>
      </w:divBdr>
    </w:div>
    <w:div w:id="70127122">
      <w:bodyDiv w:val="1"/>
      <w:marLeft w:val="0"/>
      <w:marRight w:val="0"/>
      <w:marTop w:val="0"/>
      <w:marBottom w:val="0"/>
      <w:divBdr>
        <w:top w:val="none" w:sz="0" w:space="0" w:color="auto"/>
        <w:left w:val="none" w:sz="0" w:space="0" w:color="auto"/>
        <w:bottom w:val="none" w:sz="0" w:space="0" w:color="auto"/>
        <w:right w:val="none" w:sz="0" w:space="0" w:color="auto"/>
      </w:divBdr>
    </w:div>
    <w:div w:id="70323055">
      <w:bodyDiv w:val="1"/>
      <w:marLeft w:val="0"/>
      <w:marRight w:val="0"/>
      <w:marTop w:val="0"/>
      <w:marBottom w:val="0"/>
      <w:divBdr>
        <w:top w:val="none" w:sz="0" w:space="0" w:color="auto"/>
        <w:left w:val="none" w:sz="0" w:space="0" w:color="auto"/>
        <w:bottom w:val="none" w:sz="0" w:space="0" w:color="auto"/>
        <w:right w:val="none" w:sz="0" w:space="0" w:color="auto"/>
      </w:divBdr>
    </w:div>
    <w:div w:id="70470137">
      <w:bodyDiv w:val="1"/>
      <w:marLeft w:val="0"/>
      <w:marRight w:val="0"/>
      <w:marTop w:val="0"/>
      <w:marBottom w:val="0"/>
      <w:divBdr>
        <w:top w:val="none" w:sz="0" w:space="0" w:color="auto"/>
        <w:left w:val="none" w:sz="0" w:space="0" w:color="auto"/>
        <w:bottom w:val="none" w:sz="0" w:space="0" w:color="auto"/>
        <w:right w:val="none" w:sz="0" w:space="0" w:color="auto"/>
      </w:divBdr>
    </w:div>
    <w:div w:id="70588472">
      <w:bodyDiv w:val="1"/>
      <w:marLeft w:val="0"/>
      <w:marRight w:val="0"/>
      <w:marTop w:val="0"/>
      <w:marBottom w:val="0"/>
      <w:divBdr>
        <w:top w:val="none" w:sz="0" w:space="0" w:color="auto"/>
        <w:left w:val="none" w:sz="0" w:space="0" w:color="auto"/>
        <w:bottom w:val="none" w:sz="0" w:space="0" w:color="auto"/>
        <w:right w:val="none" w:sz="0" w:space="0" w:color="auto"/>
      </w:divBdr>
    </w:div>
    <w:div w:id="70933249">
      <w:bodyDiv w:val="1"/>
      <w:marLeft w:val="0"/>
      <w:marRight w:val="0"/>
      <w:marTop w:val="0"/>
      <w:marBottom w:val="0"/>
      <w:divBdr>
        <w:top w:val="none" w:sz="0" w:space="0" w:color="auto"/>
        <w:left w:val="none" w:sz="0" w:space="0" w:color="auto"/>
        <w:bottom w:val="none" w:sz="0" w:space="0" w:color="auto"/>
        <w:right w:val="none" w:sz="0" w:space="0" w:color="auto"/>
      </w:divBdr>
    </w:div>
    <w:div w:id="71857417">
      <w:bodyDiv w:val="1"/>
      <w:marLeft w:val="0"/>
      <w:marRight w:val="0"/>
      <w:marTop w:val="0"/>
      <w:marBottom w:val="0"/>
      <w:divBdr>
        <w:top w:val="none" w:sz="0" w:space="0" w:color="auto"/>
        <w:left w:val="none" w:sz="0" w:space="0" w:color="auto"/>
        <w:bottom w:val="none" w:sz="0" w:space="0" w:color="auto"/>
        <w:right w:val="none" w:sz="0" w:space="0" w:color="auto"/>
      </w:divBdr>
    </w:div>
    <w:div w:id="71970264">
      <w:bodyDiv w:val="1"/>
      <w:marLeft w:val="0"/>
      <w:marRight w:val="0"/>
      <w:marTop w:val="0"/>
      <w:marBottom w:val="0"/>
      <w:divBdr>
        <w:top w:val="none" w:sz="0" w:space="0" w:color="auto"/>
        <w:left w:val="none" w:sz="0" w:space="0" w:color="auto"/>
        <w:bottom w:val="none" w:sz="0" w:space="0" w:color="auto"/>
        <w:right w:val="none" w:sz="0" w:space="0" w:color="auto"/>
      </w:divBdr>
    </w:div>
    <w:div w:id="72093398">
      <w:bodyDiv w:val="1"/>
      <w:marLeft w:val="0"/>
      <w:marRight w:val="0"/>
      <w:marTop w:val="0"/>
      <w:marBottom w:val="0"/>
      <w:divBdr>
        <w:top w:val="none" w:sz="0" w:space="0" w:color="auto"/>
        <w:left w:val="none" w:sz="0" w:space="0" w:color="auto"/>
        <w:bottom w:val="none" w:sz="0" w:space="0" w:color="auto"/>
        <w:right w:val="none" w:sz="0" w:space="0" w:color="auto"/>
      </w:divBdr>
    </w:div>
    <w:div w:id="72240705">
      <w:bodyDiv w:val="1"/>
      <w:marLeft w:val="0"/>
      <w:marRight w:val="0"/>
      <w:marTop w:val="0"/>
      <w:marBottom w:val="0"/>
      <w:divBdr>
        <w:top w:val="none" w:sz="0" w:space="0" w:color="auto"/>
        <w:left w:val="none" w:sz="0" w:space="0" w:color="auto"/>
        <w:bottom w:val="none" w:sz="0" w:space="0" w:color="auto"/>
        <w:right w:val="none" w:sz="0" w:space="0" w:color="auto"/>
      </w:divBdr>
    </w:div>
    <w:div w:id="72245587">
      <w:bodyDiv w:val="1"/>
      <w:marLeft w:val="0"/>
      <w:marRight w:val="0"/>
      <w:marTop w:val="0"/>
      <w:marBottom w:val="0"/>
      <w:divBdr>
        <w:top w:val="none" w:sz="0" w:space="0" w:color="auto"/>
        <w:left w:val="none" w:sz="0" w:space="0" w:color="auto"/>
        <w:bottom w:val="none" w:sz="0" w:space="0" w:color="auto"/>
        <w:right w:val="none" w:sz="0" w:space="0" w:color="auto"/>
      </w:divBdr>
    </w:div>
    <w:div w:id="72701322">
      <w:bodyDiv w:val="1"/>
      <w:marLeft w:val="0"/>
      <w:marRight w:val="0"/>
      <w:marTop w:val="0"/>
      <w:marBottom w:val="0"/>
      <w:divBdr>
        <w:top w:val="none" w:sz="0" w:space="0" w:color="auto"/>
        <w:left w:val="none" w:sz="0" w:space="0" w:color="auto"/>
        <w:bottom w:val="none" w:sz="0" w:space="0" w:color="auto"/>
        <w:right w:val="none" w:sz="0" w:space="0" w:color="auto"/>
      </w:divBdr>
    </w:div>
    <w:div w:id="72900440">
      <w:bodyDiv w:val="1"/>
      <w:marLeft w:val="0"/>
      <w:marRight w:val="0"/>
      <w:marTop w:val="0"/>
      <w:marBottom w:val="0"/>
      <w:divBdr>
        <w:top w:val="none" w:sz="0" w:space="0" w:color="auto"/>
        <w:left w:val="none" w:sz="0" w:space="0" w:color="auto"/>
        <w:bottom w:val="none" w:sz="0" w:space="0" w:color="auto"/>
        <w:right w:val="none" w:sz="0" w:space="0" w:color="auto"/>
      </w:divBdr>
    </w:div>
    <w:div w:id="73092511">
      <w:bodyDiv w:val="1"/>
      <w:marLeft w:val="0"/>
      <w:marRight w:val="0"/>
      <w:marTop w:val="0"/>
      <w:marBottom w:val="0"/>
      <w:divBdr>
        <w:top w:val="none" w:sz="0" w:space="0" w:color="auto"/>
        <w:left w:val="none" w:sz="0" w:space="0" w:color="auto"/>
        <w:bottom w:val="none" w:sz="0" w:space="0" w:color="auto"/>
        <w:right w:val="none" w:sz="0" w:space="0" w:color="auto"/>
      </w:divBdr>
    </w:div>
    <w:div w:id="73283277">
      <w:bodyDiv w:val="1"/>
      <w:marLeft w:val="0"/>
      <w:marRight w:val="0"/>
      <w:marTop w:val="0"/>
      <w:marBottom w:val="0"/>
      <w:divBdr>
        <w:top w:val="none" w:sz="0" w:space="0" w:color="auto"/>
        <w:left w:val="none" w:sz="0" w:space="0" w:color="auto"/>
        <w:bottom w:val="none" w:sz="0" w:space="0" w:color="auto"/>
        <w:right w:val="none" w:sz="0" w:space="0" w:color="auto"/>
      </w:divBdr>
    </w:div>
    <w:div w:id="73359251">
      <w:bodyDiv w:val="1"/>
      <w:marLeft w:val="0"/>
      <w:marRight w:val="0"/>
      <w:marTop w:val="0"/>
      <w:marBottom w:val="0"/>
      <w:divBdr>
        <w:top w:val="none" w:sz="0" w:space="0" w:color="auto"/>
        <w:left w:val="none" w:sz="0" w:space="0" w:color="auto"/>
        <w:bottom w:val="none" w:sz="0" w:space="0" w:color="auto"/>
        <w:right w:val="none" w:sz="0" w:space="0" w:color="auto"/>
      </w:divBdr>
    </w:div>
    <w:div w:id="73473907">
      <w:bodyDiv w:val="1"/>
      <w:marLeft w:val="0"/>
      <w:marRight w:val="0"/>
      <w:marTop w:val="0"/>
      <w:marBottom w:val="0"/>
      <w:divBdr>
        <w:top w:val="none" w:sz="0" w:space="0" w:color="auto"/>
        <w:left w:val="none" w:sz="0" w:space="0" w:color="auto"/>
        <w:bottom w:val="none" w:sz="0" w:space="0" w:color="auto"/>
        <w:right w:val="none" w:sz="0" w:space="0" w:color="auto"/>
      </w:divBdr>
    </w:div>
    <w:div w:id="73555886">
      <w:bodyDiv w:val="1"/>
      <w:marLeft w:val="0"/>
      <w:marRight w:val="0"/>
      <w:marTop w:val="0"/>
      <w:marBottom w:val="0"/>
      <w:divBdr>
        <w:top w:val="none" w:sz="0" w:space="0" w:color="auto"/>
        <w:left w:val="none" w:sz="0" w:space="0" w:color="auto"/>
        <w:bottom w:val="none" w:sz="0" w:space="0" w:color="auto"/>
        <w:right w:val="none" w:sz="0" w:space="0" w:color="auto"/>
      </w:divBdr>
    </w:div>
    <w:div w:id="73623520">
      <w:bodyDiv w:val="1"/>
      <w:marLeft w:val="0"/>
      <w:marRight w:val="0"/>
      <w:marTop w:val="0"/>
      <w:marBottom w:val="0"/>
      <w:divBdr>
        <w:top w:val="none" w:sz="0" w:space="0" w:color="auto"/>
        <w:left w:val="none" w:sz="0" w:space="0" w:color="auto"/>
        <w:bottom w:val="none" w:sz="0" w:space="0" w:color="auto"/>
        <w:right w:val="none" w:sz="0" w:space="0" w:color="auto"/>
      </w:divBdr>
    </w:div>
    <w:div w:id="73817999">
      <w:bodyDiv w:val="1"/>
      <w:marLeft w:val="0"/>
      <w:marRight w:val="0"/>
      <w:marTop w:val="0"/>
      <w:marBottom w:val="0"/>
      <w:divBdr>
        <w:top w:val="none" w:sz="0" w:space="0" w:color="auto"/>
        <w:left w:val="none" w:sz="0" w:space="0" w:color="auto"/>
        <w:bottom w:val="none" w:sz="0" w:space="0" w:color="auto"/>
        <w:right w:val="none" w:sz="0" w:space="0" w:color="auto"/>
      </w:divBdr>
    </w:div>
    <w:div w:id="74254357">
      <w:bodyDiv w:val="1"/>
      <w:marLeft w:val="0"/>
      <w:marRight w:val="0"/>
      <w:marTop w:val="0"/>
      <w:marBottom w:val="0"/>
      <w:divBdr>
        <w:top w:val="none" w:sz="0" w:space="0" w:color="auto"/>
        <w:left w:val="none" w:sz="0" w:space="0" w:color="auto"/>
        <w:bottom w:val="none" w:sz="0" w:space="0" w:color="auto"/>
        <w:right w:val="none" w:sz="0" w:space="0" w:color="auto"/>
      </w:divBdr>
    </w:div>
    <w:div w:id="74478750">
      <w:bodyDiv w:val="1"/>
      <w:marLeft w:val="0"/>
      <w:marRight w:val="0"/>
      <w:marTop w:val="0"/>
      <w:marBottom w:val="0"/>
      <w:divBdr>
        <w:top w:val="none" w:sz="0" w:space="0" w:color="auto"/>
        <w:left w:val="none" w:sz="0" w:space="0" w:color="auto"/>
        <w:bottom w:val="none" w:sz="0" w:space="0" w:color="auto"/>
        <w:right w:val="none" w:sz="0" w:space="0" w:color="auto"/>
      </w:divBdr>
    </w:div>
    <w:div w:id="74864141">
      <w:bodyDiv w:val="1"/>
      <w:marLeft w:val="0"/>
      <w:marRight w:val="0"/>
      <w:marTop w:val="0"/>
      <w:marBottom w:val="0"/>
      <w:divBdr>
        <w:top w:val="none" w:sz="0" w:space="0" w:color="auto"/>
        <w:left w:val="none" w:sz="0" w:space="0" w:color="auto"/>
        <w:bottom w:val="none" w:sz="0" w:space="0" w:color="auto"/>
        <w:right w:val="none" w:sz="0" w:space="0" w:color="auto"/>
      </w:divBdr>
    </w:div>
    <w:div w:id="75170752">
      <w:bodyDiv w:val="1"/>
      <w:marLeft w:val="0"/>
      <w:marRight w:val="0"/>
      <w:marTop w:val="0"/>
      <w:marBottom w:val="0"/>
      <w:divBdr>
        <w:top w:val="none" w:sz="0" w:space="0" w:color="auto"/>
        <w:left w:val="none" w:sz="0" w:space="0" w:color="auto"/>
        <w:bottom w:val="none" w:sz="0" w:space="0" w:color="auto"/>
        <w:right w:val="none" w:sz="0" w:space="0" w:color="auto"/>
      </w:divBdr>
    </w:div>
    <w:div w:id="75902194">
      <w:bodyDiv w:val="1"/>
      <w:marLeft w:val="0"/>
      <w:marRight w:val="0"/>
      <w:marTop w:val="0"/>
      <w:marBottom w:val="0"/>
      <w:divBdr>
        <w:top w:val="none" w:sz="0" w:space="0" w:color="auto"/>
        <w:left w:val="none" w:sz="0" w:space="0" w:color="auto"/>
        <w:bottom w:val="none" w:sz="0" w:space="0" w:color="auto"/>
        <w:right w:val="none" w:sz="0" w:space="0" w:color="auto"/>
      </w:divBdr>
    </w:div>
    <w:div w:id="76825869">
      <w:bodyDiv w:val="1"/>
      <w:marLeft w:val="0"/>
      <w:marRight w:val="0"/>
      <w:marTop w:val="0"/>
      <w:marBottom w:val="0"/>
      <w:divBdr>
        <w:top w:val="none" w:sz="0" w:space="0" w:color="auto"/>
        <w:left w:val="none" w:sz="0" w:space="0" w:color="auto"/>
        <w:bottom w:val="none" w:sz="0" w:space="0" w:color="auto"/>
        <w:right w:val="none" w:sz="0" w:space="0" w:color="auto"/>
      </w:divBdr>
    </w:div>
    <w:div w:id="76831071">
      <w:bodyDiv w:val="1"/>
      <w:marLeft w:val="0"/>
      <w:marRight w:val="0"/>
      <w:marTop w:val="0"/>
      <w:marBottom w:val="0"/>
      <w:divBdr>
        <w:top w:val="none" w:sz="0" w:space="0" w:color="auto"/>
        <w:left w:val="none" w:sz="0" w:space="0" w:color="auto"/>
        <w:bottom w:val="none" w:sz="0" w:space="0" w:color="auto"/>
        <w:right w:val="none" w:sz="0" w:space="0" w:color="auto"/>
      </w:divBdr>
    </w:div>
    <w:div w:id="77217035">
      <w:bodyDiv w:val="1"/>
      <w:marLeft w:val="0"/>
      <w:marRight w:val="0"/>
      <w:marTop w:val="0"/>
      <w:marBottom w:val="0"/>
      <w:divBdr>
        <w:top w:val="none" w:sz="0" w:space="0" w:color="auto"/>
        <w:left w:val="none" w:sz="0" w:space="0" w:color="auto"/>
        <w:bottom w:val="none" w:sz="0" w:space="0" w:color="auto"/>
        <w:right w:val="none" w:sz="0" w:space="0" w:color="auto"/>
      </w:divBdr>
    </w:div>
    <w:div w:id="77605324">
      <w:bodyDiv w:val="1"/>
      <w:marLeft w:val="0"/>
      <w:marRight w:val="0"/>
      <w:marTop w:val="0"/>
      <w:marBottom w:val="0"/>
      <w:divBdr>
        <w:top w:val="none" w:sz="0" w:space="0" w:color="auto"/>
        <w:left w:val="none" w:sz="0" w:space="0" w:color="auto"/>
        <w:bottom w:val="none" w:sz="0" w:space="0" w:color="auto"/>
        <w:right w:val="none" w:sz="0" w:space="0" w:color="auto"/>
      </w:divBdr>
    </w:div>
    <w:div w:id="77823628">
      <w:bodyDiv w:val="1"/>
      <w:marLeft w:val="0"/>
      <w:marRight w:val="0"/>
      <w:marTop w:val="0"/>
      <w:marBottom w:val="0"/>
      <w:divBdr>
        <w:top w:val="none" w:sz="0" w:space="0" w:color="auto"/>
        <w:left w:val="none" w:sz="0" w:space="0" w:color="auto"/>
        <w:bottom w:val="none" w:sz="0" w:space="0" w:color="auto"/>
        <w:right w:val="none" w:sz="0" w:space="0" w:color="auto"/>
      </w:divBdr>
    </w:div>
    <w:div w:id="77945964">
      <w:bodyDiv w:val="1"/>
      <w:marLeft w:val="0"/>
      <w:marRight w:val="0"/>
      <w:marTop w:val="0"/>
      <w:marBottom w:val="0"/>
      <w:divBdr>
        <w:top w:val="none" w:sz="0" w:space="0" w:color="auto"/>
        <w:left w:val="none" w:sz="0" w:space="0" w:color="auto"/>
        <w:bottom w:val="none" w:sz="0" w:space="0" w:color="auto"/>
        <w:right w:val="none" w:sz="0" w:space="0" w:color="auto"/>
      </w:divBdr>
    </w:div>
    <w:div w:id="77949895">
      <w:bodyDiv w:val="1"/>
      <w:marLeft w:val="0"/>
      <w:marRight w:val="0"/>
      <w:marTop w:val="0"/>
      <w:marBottom w:val="0"/>
      <w:divBdr>
        <w:top w:val="none" w:sz="0" w:space="0" w:color="auto"/>
        <w:left w:val="none" w:sz="0" w:space="0" w:color="auto"/>
        <w:bottom w:val="none" w:sz="0" w:space="0" w:color="auto"/>
        <w:right w:val="none" w:sz="0" w:space="0" w:color="auto"/>
      </w:divBdr>
    </w:div>
    <w:div w:id="78064113">
      <w:bodyDiv w:val="1"/>
      <w:marLeft w:val="0"/>
      <w:marRight w:val="0"/>
      <w:marTop w:val="0"/>
      <w:marBottom w:val="0"/>
      <w:divBdr>
        <w:top w:val="none" w:sz="0" w:space="0" w:color="auto"/>
        <w:left w:val="none" w:sz="0" w:space="0" w:color="auto"/>
        <w:bottom w:val="none" w:sz="0" w:space="0" w:color="auto"/>
        <w:right w:val="none" w:sz="0" w:space="0" w:color="auto"/>
      </w:divBdr>
    </w:div>
    <w:div w:id="78143491">
      <w:bodyDiv w:val="1"/>
      <w:marLeft w:val="0"/>
      <w:marRight w:val="0"/>
      <w:marTop w:val="0"/>
      <w:marBottom w:val="0"/>
      <w:divBdr>
        <w:top w:val="none" w:sz="0" w:space="0" w:color="auto"/>
        <w:left w:val="none" w:sz="0" w:space="0" w:color="auto"/>
        <w:bottom w:val="none" w:sz="0" w:space="0" w:color="auto"/>
        <w:right w:val="none" w:sz="0" w:space="0" w:color="auto"/>
      </w:divBdr>
    </w:div>
    <w:div w:id="78403644">
      <w:bodyDiv w:val="1"/>
      <w:marLeft w:val="0"/>
      <w:marRight w:val="0"/>
      <w:marTop w:val="0"/>
      <w:marBottom w:val="0"/>
      <w:divBdr>
        <w:top w:val="none" w:sz="0" w:space="0" w:color="auto"/>
        <w:left w:val="none" w:sz="0" w:space="0" w:color="auto"/>
        <w:bottom w:val="none" w:sz="0" w:space="0" w:color="auto"/>
        <w:right w:val="none" w:sz="0" w:space="0" w:color="auto"/>
      </w:divBdr>
    </w:div>
    <w:div w:id="78643329">
      <w:bodyDiv w:val="1"/>
      <w:marLeft w:val="0"/>
      <w:marRight w:val="0"/>
      <w:marTop w:val="0"/>
      <w:marBottom w:val="0"/>
      <w:divBdr>
        <w:top w:val="none" w:sz="0" w:space="0" w:color="auto"/>
        <w:left w:val="none" w:sz="0" w:space="0" w:color="auto"/>
        <w:bottom w:val="none" w:sz="0" w:space="0" w:color="auto"/>
        <w:right w:val="none" w:sz="0" w:space="0" w:color="auto"/>
      </w:divBdr>
    </w:div>
    <w:div w:id="79377311">
      <w:bodyDiv w:val="1"/>
      <w:marLeft w:val="0"/>
      <w:marRight w:val="0"/>
      <w:marTop w:val="0"/>
      <w:marBottom w:val="0"/>
      <w:divBdr>
        <w:top w:val="none" w:sz="0" w:space="0" w:color="auto"/>
        <w:left w:val="none" w:sz="0" w:space="0" w:color="auto"/>
        <w:bottom w:val="none" w:sz="0" w:space="0" w:color="auto"/>
        <w:right w:val="none" w:sz="0" w:space="0" w:color="auto"/>
      </w:divBdr>
    </w:div>
    <w:div w:id="79377563">
      <w:bodyDiv w:val="1"/>
      <w:marLeft w:val="0"/>
      <w:marRight w:val="0"/>
      <w:marTop w:val="0"/>
      <w:marBottom w:val="0"/>
      <w:divBdr>
        <w:top w:val="none" w:sz="0" w:space="0" w:color="auto"/>
        <w:left w:val="none" w:sz="0" w:space="0" w:color="auto"/>
        <w:bottom w:val="none" w:sz="0" w:space="0" w:color="auto"/>
        <w:right w:val="none" w:sz="0" w:space="0" w:color="auto"/>
      </w:divBdr>
    </w:div>
    <w:div w:id="81032100">
      <w:bodyDiv w:val="1"/>
      <w:marLeft w:val="0"/>
      <w:marRight w:val="0"/>
      <w:marTop w:val="0"/>
      <w:marBottom w:val="0"/>
      <w:divBdr>
        <w:top w:val="none" w:sz="0" w:space="0" w:color="auto"/>
        <w:left w:val="none" w:sz="0" w:space="0" w:color="auto"/>
        <w:bottom w:val="none" w:sz="0" w:space="0" w:color="auto"/>
        <w:right w:val="none" w:sz="0" w:space="0" w:color="auto"/>
      </w:divBdr>
    </w:div>
    <w:div w:id="81269334">
      <w:bodyDiv w:val="1"/>
      <w:marLeft w:val="0"/>
      <w:marRight w:val="0"/>
      <w:marTop w:val="0"/>
      <w:marBottom w:val="0"/>
      <w:divBdr>
        <w:top w:val="none" w:sz="0" w:space="0" w:color="auto"/>
        <w:left w:val="none" w:sz="0" w:space="0" w:color="auto"/>
        <w:bottom w:val="none" w:sz="0" w:space="0" w:color="auto"/>
        <w:right w:val="none" w:sz="0" w:space="0" w:color="auto"/>
      </w:divBdr>
    </w:div>
    <w:div w:id="81420289">
      <w:bodyDiv w:val="1"/>
      <w:marLeft w:val="0"/>
      <w:marRight w:val="0"/>
      <w:marTop w:val="0"/>
      <w:marBottom w:val="0"/>
      <w:divBdr>
        <w:top w:val="none" w:sz="0" w:space="0" w:color="auto"/>
        <w:left w:val="none" w:sz="0" w:space="0" w:color="auto"/>
        <w:bottom w:val="none" w:sz="0" w:space="0" w:color="auto"/>
        <w:right w:val="none" w:sz="0" w:space="0" w:color="auto"/>
      </w:divBdr>
    </w:div>
    <w:div w:id="81488081">
      <w:bodyDiv w:val="1"/>
      <w:marLeft w:val="0"/>
      <w:marRight w:val="0"/>
      <w:marTop w:val="0"/>
      <w:marBottom w:val="0"/>
      <w:divBdr>
        <w:top w:val="none" w:sz="0" w:space="0" w:color="auto"/>
        <w:left w:val="none" w:sz="0" w:space="0" w:color="auto"/>
        <w:bottom w:val="none" w:sz="0" w:space="0" w:color="auto"/>
        <w:right w:val="none" w:sz="0" w:space="0" w:color="auto"/>
      </w:divBdr>
    </w:div>
    <w:div w:id="81684305">
      <w:bodyDiv w:val="1"/>
      <w:marLeft w:val="0"/>
      <w:marRight w:val="0"/>
      <w:marTop w:val="0"/>
      <w:marBottom w:val="0"/>
      <w:divBdr>
        <w:top w:val="none" w:sz="0" w:space="0" w:color="auto"/>
        <w:left w:val="none" w:sz="0" w:space="0" w:color="auto"/>
        <w:bottom w:val="none" w:sz="0" w:space="0" w:color="auto"/>
        <w:right w:val="none" w:sz="0" w:space="0" w:color="auto"/>
      </w:divBdr>
    </w:div>
    <w:div w:id="81923968">
      <w:bodyDiv w:val="1"/>
      <w:marLeft w:val="0"/>
      <w:marRight w:val="0"/>
      <w:marTop w:val="0"/>
      <w:marBottom w:val="0"/>
      <w:divBdr>
        <w:top w:val="none" w:sz="0" w:space="0" w:color="auto"/>
        <w:left w:val="none" w:sz="0" w:space="0" w:color="auto"/>
        <w:bottom w:val="none" w:sz="0" w:space="0" w:color="auto"/>
        <w:right w:val="none" w:sz="0" w:space="0" w:color="auto"/>
      </w:divBdr>
    </w:div>
    <w:div w:id="82144720">
      <w:bodyDiv w:val="1"/>
      <w:marLeft w:val="0"/>
      <w:marRight w:val="0"/>
      <w:marTop w:val="0"/>
      <w:marBottom w:val="0"/>
      <w:divBdr>
        <w:top w:val="none" w:sz="0" w:space="0" w:color="auto"/>
        <w:left w:val="none" w:sz="0" w:space="0" w:color="auto"/>
        <w:bottom w:val="none" w:sz="0" w:space="0" w:color="auto"/>
        <w:right w:val="none" w:sz="0" w:space="0" w:color="auto"/>
      </w:divBdr>
    </w:div>
    <w:div w:id="82340674">
      <w:bodyDiv w:val="1"/>
      <w:marLeft w:val="0"/>
      <w:marRight w:val="0"/>
      <w:marTop w:val="0"/>
      <w:marBottom w:val="0"/>
      <w:divBdr>
        <w:top w:val="none" w:sz="0" w:space="0" w:color="auto"/>
        <w:left w:val="none" w:sz="0" w:space="0" w:color="auto"/>
        <w:bottom w:val="none" w:sz="0" w:space="0" w:color="auto"/>
        <w:right w:val="none" w:sz="0" w:space="0" w:color="auto"/>
      </w:divBdr>
    </w:div>
    <w:div w:id="82379695">
      <w:bodyDiv w:val="1"/>
      <w:marLeft w:val="0"/>
      <w:marRight w:val="0"/>
      <w:marTop w:val="0"/>
      <w:marBottom w:val="0"/>
      <w:divBdr>
        <w:top w:val="none" w:sz="0" w:space="0" w:color="auto"/>
        <w:left w:val="none" w:sz="0" w:space="0" w:color="auto"/>
        <w:bottom w:val="none" w:sz="0" w:space="0" w:color="auto"/>
        <w:right w:val="none" w:sz="0" w:space="0" w:color="auto"/>
      </w:divBdr>
    </w:div>
    <w:div w:id="82382219">
      <w:bodyDiv w:val="1"/>
      <w:marLeft w:val="0"/>
      <w:marRight w:val="0"/>
      <w:marTop w:val="0"/>
      <w:marBottom w:val="0"/>
      <w:divBdr>
        <w:top w:val="none" w:sz="0" w:space="0" w:color="auto"/>
        <w:left w:val="none" w:sz="0" w:space="0" w:color="auto"/>
        <w:bottom w:val="none" w:sz="0" w:space="0" w:color="auto"/>
        <w:right w:val="none" w:sz="0" w:space="0" w:color="auto"/>
      </w:divBdr>
    </w:div>
    <w:div w:id="82532717">
      <w:bodyDiv w:val="1"/>
      <w:marLeft w:val="0"/>
      <w:marRight w:val="0"/>
      <w:marTop w:val="0"/>
      <w:marBottom w:val="0"/>
      <w:divBdr>
        <w:top w:val="none" w:sz="0" w:space="0" w:color="auto"/>
        <w:left w:val="none" w:sz="0" w:space="0" w:color="auto"/>
        <w:bottom w:val="none" w:sz="0" w:space="0" w:color="auto"/>
        <w:right w:val="none" w:sz="0" w:space="0" w:color="auto"/>
      </w:divBdr>
    </w:div>
    <w:div w:id="82848361">
      <w:bodyDiv w:val="1"/>
      <w:marLeft w:val="0"/>
      <w:marRight w:val="0"/>
      <w:marTop w:val="0"/>
      <w:marBottom w:val="0"/>
      <w:divBdr>
        <w:top w:val="none" w:sz="0" w:space="0" w:color="auto"/>
        <w:left w:val="none" w:sz="0" w:space="0" w:color="auto"/>
        <w:bottom w:val="none" w:sz="0" w:space="0" w:color="auto"/>
        <w:right w:val="none" w:sz="0" w:space="0" w:color="auto"/>
      </w:divBdr>
    </w:div>
    <w:div w:id="83117492">
      <w:bodyDiv w:val="1"/>
      <w:marLeft w:val="0"/>
      <w:marRight w:val="0"/>
      <w:marTop w:val="0"/>
      <w:marBottom w:val="0"/>
      <w:divBdr>
        <w:top w:val="none" w:sz="0" w:space="0" w:color="auto"/>
        <w:left w:val="none" w:sz="0" w:space="0" w:color="auto"/>
        <w:bottom w:val="none" w:sz="0" w:space="0" w:color="auto"/>
        <w:right w:val="none" w:sz="0" w:space="0" w:color="auto"/>
      </w:divBdr>
    </w:div>
    <w:div w:id="83188746">
      <w:bodyDiv w:val="1"/>
      <w:marLeft w:val="0"/>
      <w:marRight w:val="0"/>
      <w:marTop w:val="0"/>
      <w:marBottom w:val="0"/>
      <w:divBdr>
        <w:top w:val="none" w:sz="0" w:space="0" w:color="auto"/>
        <w:left w:val="none" w:sz="0" w:space="0" w:color="auto"/>
        <w:bottom w:val="none" w:sz="0" w:space="0" w:color="auto"/>
        <w:right w:val="none" w:sz="0" w:space="0" w:color="auto"/>
      </w:divBdr>
    </w:div>
    <w:div w:id="83459268">
      <w:bodyDiv w:val="1"/>
      <w:marLeft w:val="0"/>
      <w:marRight w:val="0"/>
      <w:marTop w:val="0"/>
      <w:marBottom w:val="0"/>
      <w:divBdr>
        <w:top w:val="none" w:sz="0" w:space="0" w:color="auto"/>
        <w:left w:val="none" w:sz="0" w:space="0" w:color="auto"/>
        <w:bottom w:val="none" w:sz="0" w:space="0" w:color="auto"/>
        <w:right w:val="none" w:sz="0" w:space="0" w:color="auto"/>
      </w:divBdr>
    </w:div>
    <w:div w:id="83918141">
      <w:bodyDiv w:val="1"/>
      <w:marLeft w:val="0"/>
      <w:marRight w:val="0"/>
      <w:marTop w:val="0"/>
      <w:marBottom w:val="0"/>
      <w:divBdr>
        <w:top w:val="none" w:sz="0" w:space="0" w:color="auto"/>
        <w:left w:val="none" w:sz="0" w:space="0" w:color="auto"/>
        <w:bottom w:val="none" w:sz="0" w:space="0" w:color="auto"/>
        <w:right w:val="none" w:sz="0" w:space="0" w:color="auto"/>
      </w:divBdr>
    </w:div>
    <w:div w:id="83961233">
      <w:bodyDiv w:val="1"/>
      <w:marLeft w:val="0"/>
      <w:marRight w:val="0"/>
      <w:marTop w:val="0"/>
      <w:marBottom w:val="0"/>
      <w:divBdr>
        <w:top w:val="none" w:sz="0" w:space="0" w:color="auto"/>
        <w:left w:val="none" w:sz="0" w:space="0" w:color="auto"/>
        <w:bottom w:val="none" w:sz="0" w:space="0" w:color="auto"/>
        <w:right w:val="none" w:sz="0" w:space="0" w:color="auto"/>
      </w:divBdr>
    </w:div>
    <w:div w:id="84227583">
      <w:bodyDiv w:val="1"/>
      <w:marLeft w:val="0"/>
      <w:marRight w:val="0"/>
      <w:marTop w:val="0"/>
      <w:marBottom w:val="0"/>
      <w:divBdr>
        <w:top w:val="none" w:sz="0" w:space="0" w:color="auto"/>
        <w:left w:val="none" w:sz="0" w:space="0" w:color="auto"/>
        <w:bottom w:val="none" w:sz="0" w:space="0" w:color="auto"/>
        <w:right w:val="none" w:sz="0" w:space="0" w:color="auto"/>
      </w:divBdr>
    </w:div>
    <w:div w:id="84421158">
      <w:bodyDiv w:val="1"/>
      <w:marLeft w:val="0"/>
      <w:marRight w:val="0"/>
      <w:marTop w:val="0"/>
      <w:marBottom w:val="0"/>
      <w:divBdr>
        <w:top w:val="none" w:sz="0" w:space="0" w:color="auto"/>
        <w:left w:val="none" w:sz="0" w:space="0" w:color="auto"/>
        <w:bottom w:val="none" w:sz="0" w:space="0" w:color="auto"/>
        <w:right w:val="none" w:sz="0" w:space="0" w:color="auto"/>
      </w:divBdr>
    </w:div>
    <w:div w:id="84693591">
      <w:bodyDiv w:val="1"/>
      <w:marLeft w:val="0"/>
      <w:marRight w:val="0"/>
      <w:marTop w:val="0"/>
      <w:marBottom w:val="0"/>
      <w:divBdr>
        <w:top w:val="none" w:sz="0" w:space="0" w:color="auto"/>
        <w:left w:val="none" w:sz="0" w:space="0" w:color="auto"/>
        <w:bottom w:val="none" w:sz="0" w:space="0" w:color="auto"/>
        <w:right w:val="none" w:sz="0" w:space="0" w:color="auto"/>
      </w:divBdr>
    </w:div>
    <w:div w:id="85002678">
      <w:bodyDiv w:val="1"/>
      <w:marLeft w:val="0"/>
      <w:marRight w:val="0"/>
      <w:marTop w:val="0"/>
      <w:marBottom w:val="0"/>
      <w:divBdr>
        <w:top w:val="none" w:sz="0" w:space="0" w:color="auto"/>
        <w:left w:val="none" w:sz="0" w:space="0" w:color="auto"/>
        <w:bottom w:val="none" w:sz="0" w:space="0" w:color="auto"/>
        <w:right w:val="none" w:sz="0" w:space="0" w:color="auto"/>
      </w:divBdr>
    </w:div>
    <w:div w:id="85199099">
      <w:bodyDiv w:val="1"/>
      <w:marLeft w:val="0"/>
      <w:marRight w:val="0"/>
      <w:marTop w:val="0"/>
      <w:marBottom w:val="0"/>
      <w:divBdr>
        <w:top w:val="none" w:sz="0" w:space="0" w:color="auto"/>
        <w:left w:val="none" w:sz="0" w:space="0" w:color="auto"/>
        <w:bottom w:val="none" w:sz="0" w:space="0" w:color="auto"/>
        <w:right w:val="none" w:sz="0" w:space="0" w:color="auto"/>
      </w:divBdr>
    </w:div>
    <w:div w:id="85541343">
      <w:bodyDiv w:val="1"/>
      <w:marLeft w:val="0"/>
      <w:marRight w:val="0"/>
      <w:marTop w:val="0"/>
      <w:marBottom w:val="0"/>
      <w:divBdr>
        <w:top w:val="none" w:sz="0" w:space="0" w:color="auto"/>
        <w:left w:val="none" w:sz="0" w:space="0" w:color="auto"/>
        <w:bottom w:val="none" w:sz="0" w:space="0" w:color="auto"/>
        <w:right w:val="none" w:sz="0" w:space="0" w:color="auto"/>
      </w:divBdr>
    </w:div>
    <w:div w:id="85686683">
      <w:bodyDiv w:val="1"/>
      <w:marLeft w:val="0"/>
      <w:marRight w:val="0"/>
      <w:marTop w:val="0"/>
      <w:marBottom w:val="0"/>
      <w:divBdr>
        <w:top w:val="none" w:sz="0" w:space="0" w:color="auto"/>
        <w:left w:val="none" w:sz="0" w:space="0" w:color="auto"/>
        <w:bottom w:val="none" w:sz="0" w:space="0" w:color="auto"/>
        <w:right w:val="none" w:sz="0" w:space="0" w:color="auto"/>
      </w:divBdr>
    </w:div>
    <w:div w:id="86116214">
      <w:bodyDiv w:val="1"/>
      <w:marLeft w:val="0"/>
      <w:marRight w:val="0"/>
      <w:marTop w:val="0"/>
      <w:marBottom w:val="0"/>
      <w:divBdr>
        <w:top w:val="none" w:sz="0" w:space="0" w:color="auto"/>
        <w:left w:val="none" w:sz="0" w:space="0" w:color="auto"/>
        <w:bottom w:val="none" w:sz="0" w:space="0" w:color="auto"/>
        <w:right w:val="none" w:sz="0" w:space="0" w:color="auto"/>
      </w:divBdr>
    </w:div>
    <w:div w:id="87045977">
      <w:bodyDiv w:val="1"/>
      <w:marLeft w:val="0"/>
      <w:marRight w:val="0"/>
      <w:marTop w:val="0"/>
      <w:marBottom w:val="0"/>
      <w:divBdr>
        <w:top w:val="none" w:sz="0" w:space="0" w:color="auto"/>
        <w:left w:val="none" w:sz="0" w:space="0" w:color="auto"/>
        <w:bottom w:val="none" w:sz="0" w:space="0" w:color="auto"/>
        <w:right w:val="none" w:sz="0" w:space="0" w:color="auto"/>
      </w:divBdr>
    </w:div>
    <w:div w:id="87165529">
      <w:bodyDiv w:val="1"/>
      <w:marLeft w:val="0"/>
      <w:marRight w:val="0"/>
      <w:marTop w:val="0"/>
      <w:marBottom w:val="0"/>
      <w:divBdr>
        <w:top w:val="none" w:sz="0" w:space="0" w:color="auto"/>
        <w:left w:val="none" w:sz="0" w:space="0" w:color="auto"/>
        <w:bottom w:val="none" w:sz="0" w:space="0" w:color="auto"/>
        <w:right w:val="none" w:sz="0" w:space="0" w:color="auto"/>
      </w:divBdr>
    </w:div>
    <w:div w:id="87964524">
      <w:bodyDiv w:val="1"/>
      <w:marLeft w:val="0"/>
      <w:marRight w:val="0"/>
      <w:marTop w:val="0"/>
      <w:marBottom w:val="0"/>
      <w:divBdr>
        <w:top w:val="none" w:sz="0" w:space="0" w:color="auto"/>
        <w:left w:val="none" w:sz="0" w:space="0" w:color="auto"/>
        <w:bottom w:val="none" w:sz="0" w:space="0" w:color="auto"/>
        <w:right w:val="none" w:sz="0" w:space="0" w:color="auto"/>
      </w:divBdr>
    </w:div>
    <w:div w:id="88428064">
      <w:bodyDiv w:val="1"/>
      <w:marLeft w:val="0"/>
      <w:marRight w:val="0"/>
      <w:marTop w:val="0"/>
      <w:marBottom w:val="0"/>
      <w:divBdr>
        <w:top w:val="none" w:sz="0" w:space="0" w:color="auto"/>
        <w:left w:val="none" w:sz="0" w:space="0" w:color="auto"/>
        <w:bottom w:val="none" w:sz="0" w:space="0" w:color="auto"/>
        <w:right w:val="none" w:sz="0" w:space="0" w:color="auto"/>
      </w:divBdr>
    </w:div>
    <w:div w:id="88476791">
      <w:bodyDiv w:val="1"/>
      <w:marLeft w:val="0"/>
      <w:marRight w:val="0"/>
      <w:marTop w:val="0"/>
      <w:marBottom w:val="0"/>
      <w:divBdr>
        <w:top w:val="none" w:sz="0" w:space="0" w:color="auto"/>
        <w:left w:val="none" w:sz="0" w:space="0" w:color="auto"/>
        <w:bottom w:val="none" w:sz="0" w:space="0" w:color="auto"/>
        <w:right w:val="none" w:sz="0" w:space="0" w:color="auto"/>
      </w:divBdr>
    </w:div>
    <w:div w:id="88551440">
      <w:bodyDiv w:val="1"/>
      <w:marLeft w:val="0"/>
      <w:marRight w:val="0"/>
      <w:marTop w:val="0"/>
      <w:marBottom w:val="0"/>
      <w:divBdr>
        <w:top w:val="none" w:sz="0" w:space="0" w:color="auto"/>
        <w:left w:val="none" w:sz="0" w:space="0" w:color="auto"/>
        <w:bottom w:val="none" w:sz="0" w:space="0" w:color="auto"/>
        <w:right w:val="none" w:sz="0" w:space="0" w:color="auto"/>
      </w:divBdr>
    </w:div>
    <w:div w:id="88818483">
      <w:bodyDiv w:val="1"/>
      <w:marLeft w:val="0"/>
      <w:marRight w:val="0"/>
      <w:marTop w:val="0"/>
      <w:marBottom w:val="0"/>
      <w:divBdr>
        <w:top w:val="none" w:sz="0" w:space="0" w:color="auto"/>
        <w:left w:val="none" w:sz="0" w:space="0" w:color="auto"/>
        <w:bottom w:val="none" w:sz="0" w:space="0" w:color="auto"/>
        <w:right w:val="none" w:sz="0" w:space="0" w:color="auto"/>
      </w:divBdr>
    </w:div>
    <w:div w:id="88894944">
      <w:bodyDiv w:val="1"/>
      <w:marLeft w:val="0"/>
      <w:marRight w:val="0"/>
      <w:marTop w:val="0"/>
      <w:marBottom w:val="0"/>
      <w:divBdr>
        <w:top w:val="none" w:sz="0" w:space="0" w:color="auto"/>
        <w:left w:val="none" w:sz="0" w:space="0" w:color="auto"/>
        <w:bottom w:val="none" w:sz="0" w:space="0" w:color="auto"/>
        <w:right w:val="none" w:sz="0" w:space="0" w:color="auto"/>
      </w:divBdr>
    </w:div>
    <w:div w:id="88937501">
      <w:bodyDiv w:val="1"/>
      <w:marLeft w:val="0"/>
      <w:marRight w:val="0"/>
      <w:marTop w:val="0"/>
      <w:marBottom w:val="0"/>
      <w:divBdr>
        <w:top w:val="none" w:sz="0" w:space="0" w:color="auto"/>
        <w:left w:val="none" w:sz="0" w:space="0" w:color="auto"/>
        <w:bottom w:val="none" w:sz="0" w:space="0" w:color="auto"/>
        <w:right w:val="none" w:sz="0" w:space="0" w:color="auto"/>
      </w:divBdr>
    </w:div>
    <w:div w:id="89471569">
      <w:bodyDiv w:val="1"/>
      <w:marLeft w:val="0"/>
      <w:marRight w:val="0"/>
      <w:marTop w:val="0"/>
      <w:marBottom w:val="0"/>
      <w:divBdr>
        <w:top w:val="none" w:sz="0" w:space="0" w:color="auto"/>
        <w:left w:val="none" w:sz="0" w:space="0" w:color="auto"/>
        <w:bottom w:val="none" w:sz="0" w:space="0" w:color="auto"/>
        <w:right w:val="none" w:sz="0" w:space="0" w:color="auto"/>
      </w:divBdr>
    </w:div>
    <w:div w:id="89930303">
      <w:bodyDiv w:val="1"/>
      <w:marLeft w:val="0"/>
      <w:marRight w:val="0"/>
      <w:marTop w:val="0"/>
      <w:marBottom w:val="0"/>
      <w:divBdr>
        <w:top w:val="none" w:sz="0" w:space="0" w:color="auto"/>
        <w:left w:val="none" w:sz="0" w:space="0" w:color="auto"/>
        <w:bottom w:val="none" w:sz="0" w:space="0" w:color="auto"/>
        <w:right w:val="none" w:sz="0" w:space="0" w:color="auto"/>
      </w:divBdr>
    </w:div>
    <w:div w:id="90275473">
      <w:bodyDiv w:val="1"/>
      <w:marLeft w:val="0"/>
      <w:marRight w:val="0"/>
      <w:marTop w:val="0"/>
      <w:marBottom w:val="0"/>
      <w:divBdr>
        <w:top w:val="none" w:sz="0" w:space="0" w:color="auto"/>
        <w:left w:val="none" w:sz="0" w:space="0" w:color="auto"/>
        <w:bottom w:val="none" w:sz="0" w:space="0" w:color="auto"/>
        <w:right w:val="none" w:sz="0" w:space="0" w:color="auto"/>
      </w:divBdr>
    </w:div>
    <w:div w:id="90394702">
      <w:bodyDiv w:val="1"/>
      <w:marLeft w:val="0"/>
      <w:marRight w:val="0"/>
      <w:marTop w:val="0"/>
      <w:marBottom w:val="0"/>
      <w:divBdr>
        <w:top w:val="none" w:sz="0" w:space="0" w:color="auto"/>
        <w:left w:val="none" w:sz="0" w:space="0" w:color="auto"/>
        <w:bottom w:val="none" w:sz="0" w:space="0" w:color="auto"/>
        <w:right w:val="none" w:sz="0" w:space="0" w:color="auto"/>
      </w:divBdr>
    </w:div>
    <w:div w:id="91584564">
      <w:bodyDiv w:val="1"/>
      <w:marLeft w:val="0"/>
      <w:marRight w:val="0"/>
      <w:marTop w:val="0"/>
      <w:marBottom w:val="0"/>
      <w:divBdr>
        <w:top w:val="none" w:sz="0" w:space="0" w:color="auto"/>
        <w:left w:val="none" w:sz="0" w:space="0" w:color="auto"/>
        <w:bottom w:val="none" w:sz="0" w:space="0" w:color="auto"/>
        <w:right w:val="none" w:sz="0" w:space="0" w:color="auto"/>
      </w:divBdr>
    </w:div>
    <w:div w:id="91630909">
      <w:bodyDiv w:val="1"/>
      <w:marLeft w:val="0"/>
      <w:marRight w:val="0"/>
      <w:marTop w:val="0"/>
      <w:marBottom w:val="0"/>
      <w:divBdr>
        <w:top w:val="none" w:sz="0" w:space="0" w:color="auto"/>
        <w:left w:val="none" w:sz="0" w:space="0" w:color="auto"/>
        <w:bottom w:val="none" w:sz="0" w:space="0" w:color="auto"/>
        <w:right w:val="none" w:sz="0" w:space="0" w:color="auto"/>
      </w:divBdr>
    </w:div>
    <w:div w:id="91895899">
      <w:bodyDiv w:val="1"/>
      <w:marLeft w:val="0"/>
      <w:marRight w:val="0"/>
      <w:marTop w:val="0"/>
      <w:marBottom w:val="0"/>
      <w:divBdr>
        <w:top w:val="none" w:sz="0" w:space="0" w:color="auto"/>
        <w:left w:val="none" w:sz="0" w:space="0" w:color="auto"/>
        <w:bottom w:val="none" w:sz="0" w:space="0" w:color="auto"/>
        <w:right w:val="none" w:sz="0" w:space="0" w:color="auto"/>
      </w:divBdr>
    </w:div>
    <w:div w:id="92094839">
      <w:bodyDiv w:val="1"/>
      <w:marLeft w:val="0"/>
      <w:marRight w:val="0"/>
      <w:marTop w:val="0"/>
      <w:marBottom w:val="0"/>
      <w:divBdr>
        <w:top w:val="none" w:sz="0" w:space="0" w:color="auto"/>
        <w:left w:val="none" w:sz="0" w:space="0" w:color="auto"/>
        <w:bottom w:val="none" w:sz="0" w:space="0" w:color="auto"/>
        <w:right w:val="none" w:sz="0" w:space="0" w:color="auto"/>
      </w:divBdr>
    </w:div>
    <w:div w:id="92214779">
      <w:bodyDiv w:val="1"/>
      <w:marLeft w:val="0"/>
      <w:marRight w:val="0"/>
      <w:marTop w:val="0"/>
      <w:marBottom w:val="0"/>
      <w:divBdr>
        <w:top w:val="none" w:sz="0" w:space="0" w:color="auto"/>
        <w:left w:val="none" w:sz="0" w:space="0" w:color="auto"/>
        <w:bottom w:val="none" w:sz="0" w:space="0" w:color="auto"/>
        <w:right w:val="none" w:sz="0" w:space="0" w:color="auto"/>
      </w:divBdr>
    </w:div>
    <w:div w:id="92552516">
      <w:bodyDiv w:val="1"/>
      <w:marLeft w:val="0"/>
      <w:marRight w:val="0"/>
      <w:marTop w:val="0"/>
      <w:marBottom w:val="0"/>
      <w:divBdr>
        <w:top w:val="none" w:sz="0" w:space="0" w:color="auto"/>
        <w:left w:val="none" w:sz="0" w:space="0" w:color="auto"/>
        <w:bottom w:val="none" w:sz="0" w:space="0" w:color="auto"/>
        <w:right w:val="none" w:sz="0" w:space="0" w:color="auto"/>
      </w:divBdr>
    </w:div>
    <w:div w:id="93403722">
      <w:bodyDiv w:val="1"/>
      <w:marLeft w:val="0"/>
      <w:marRight w:val="0"/>
      <w:marTop w:val="0"/>
      <w:marBottom w:val="0"/>
      <w:divBdr>
        <w:top w:val="none" w:sz="0" w:space="0" w:color="auto"/>
        <w:left w:val="none" w:sz="0" w:space="0" w:color="auto"/>
        <w:bottom w:val="none" w:sz="0" w:space="0" w:color="auto"/>
        <w:right w:val="none" w:sz="0" w:space="0" w:color="auto"/>
      </w:divBdr>
    </w:div>
    <w:div w:id="93483419">
      <w:bodyDiv w:val="1"/>
      <w:marLeft w:val="0"/>
      <w:marRight w:val="0"/>
      <w:marTop w:val="0"/>
      <w:marBottom w:val="0"/>
      <w:divBdr>
        <w:top w:val="none" w:sz="0" w:space="0" w:color="auto"/>
        <w:left w:val="none" w:sz="0" w:space="0" w:color="auto"/>
        <w:bottom w:val="none" w:sz="0" w:space="0" w:color="auto"/>
        <w:right w:val="none" w:sz="0" w:space="0" w:color="auto"/>
      </w:divBdr>
    </w:div>
    <w:div w:id="93869704">
      <w:bodyDiv w:val="1"/>
      <w:marLeft w:val="0"/>
      <w:marRight w:val="0"/>
      <w:marTop w:val="0"/>
      <w:marBottom w:val="0"/>
      <w:divBdr>
        <w:top w:val="none" w:sz="0" w:space="0" w:color="auto"/>
        <w:left w:val="none" w:sz="0" w:space="0" w:color="auto"/>
        <w:bottom w:val="none" w:sz="0" w:space="0" w:color="auto"/>
        <w:right w:val="none" w:sz="0" w:space="0" w:color="auto"/>
      </w:divBdr>
    </w:div>
    <w:div w:id="93985842">
      <w:bodyDiv w:val="1"/>
      <w:marLeft w:val="0"/>
      <w:marRight w:val="0"/>
      <w:marTop w:val="0"/>
      <w:marBottom w:val="0"/>
      <w:divBdr>
        <w:top w:val="none" w:sz="0" w:space="0" w:color="auto"/>
        <w:left w:val="none" w:sz="0" w:space="0" w:color="auto"/>
        <w:bottom w:val="none" w:sz="0" w:space="0" w:color="auto"/>
        <w:right w:val="none" w:sz="0" w:space="0" w:color="auto"/>
      </w:divBdr>
    </w:div>
    <w:div w:id="93988660">
      <w:bodyDiv w:val="1"/>
      <w:marLeft w:val="0"/>
      <w:marRight w:val="0"/>
      <w:marTop w:val="0"/>
      <w:marBottom w:val="0"/>
      <w:divBdr>
        <w:top w:val="none" w:sz="0" w:space="0" w:color="auto"/>
        <w:left w:val="none" w:sz="0" w:space="0" w:color="auto"/>
        <w:bottom w:val="none" w:sz="0" w:space="0" w:color="auto"/>
        <w:right w:val="none" w:sz="0" w:space="0" w:color="auto"/>
      </w:divBdr>
    </w:div>
    <w:div w:id="94525348">
      <w:bodyDiv w:val="1"/>
      <w:marLeft w:val="0"/>
      <w:marRight w:val="0"/>
      <w:marTop w:val="0"/>
      <w:marBottom w:val="0"/>
      <w:divBdr>
        <w:top w:val="none" w:sz="0" w:space="0" w:color="auto"/>
        <w:left w:val="none" w:sz="0" w:space="0" w:color="auto"/>
        <w:bottom w:val="none" w:sz="0" w:space="0" w:color="auto"/>
        <w:right w:val="none" w:sz="0" w:space="0" w:color="auto"/>
      </w:divBdr>
    </w:div>
    <w:div w:id="94789470">
      <w:bodyDiv w:val="1"/>
      <w:marLeft w:val="0"/>
      <w:marRight w:val="0"/>
      <w:marTop w:val="0"/>
      <w:marBottom w:val="0"/>
      <w:divBdr>
        <w:top w:val="none" w:sz="0" w:space="0" w:color="auto"/>
        <w:left w:val="none" w:sz="0" w:space="0" w:color="auto"/>
        <w:bottom w:val="none" w:sz="0" w:space="0" w:color="auto"/>
        <w:right w:val="none" w:sz="0" w:space="0" w:color="auto"/>
      </w:divBdr>
    </w:div>
    <w:div w:id="95174243">
      <w:bodyDiv w:val="1"/>
      <w:marLeft w:val="0"/>
      <w:marRight w:val="0"/>
      <w:marTop w:val="0"/>
      <w:marBottom w:val="0"/>
      <w:divBdr>
        <w:top w:val="none" w:sz="0" w:space="0" w:color="auto"/>
        <w:left w:val="none" w:sz="0" w:space="0" w:color="auto"/>
        <w:bottom w:val="none" w:sz="0" w:space="0" w:color="auto"/>
        <w:right w:val="none" w:sz="0" w:space="0" w:color="auto"/>
      </w:divBdr>
    </w:div>
    <w:div w:id="95684865">
      <w:bodyDiv w:val="1"/>
      <w:marLeft w:val="0"/>
      <w:marRight w:val="0"/>
      <w:marTop w:val="0"/>
      <w:marBottom w:val="0"/>
      <w:divBdr>
        <w:top w:val="none" w:sz="0" w:space="0" w:color="auto"/>
        <w:left w:val="none" w:sz="0" w:space="0" w:color="auto"/>
        <w:bottom w:val="none" w:sz="0" w:space="0" w:color="auto"/>
        <w:right w:val="none" w:sz="0" w:space="0" w:color="auto"/>
      </w:divBdr>
    </w:div>
    <w:div w:id="96027969">
      <w:bodyDiv w:val="1"/>
      <w:marLeft w:val="0"/>
      <w:marRight w:val="0"/>
      <w:marTop w:val="0"/>
      <w:marBottom w:val="0"/>
      <w:divBdr>
        <w:top w:val="none" w:sz="0" w:space="0" w:color="auto"/>
        <w:left w:val="none" w:sz="0" w:space="0" w:color="auto"/>
        <w:bottom w:val="none" w:sz="0" w:space="0" w:color="auto"/>
        <w:right w:val="none" w:sz="0" w:space="0" w:color="auto"/>
      </w:divBdr>
    </w:div>
    <w:div w:id="96217466">
      <w:bodyDiv w:val="1"/>
      <w:marLeft w:val="0"/>
      <w:marRight w:val="0"/>
      <w:marTop w:val="0"/>
      <w:marBottom w:val="0"/>
      <w:divBdr>
        <w:top w:val="none" w:sz="0" w:space="0" w:color="auto"/>
        <w:left w:val="none" w:sz="0" w:space="0" w:color="auto"/>
        <w:bottom w:val="none" w:sz="0" w:space="0" w:color="auto"/>
        <w:right w:val="none" w:sz="0" w:space="0" w:color="auto"/>
      </w:divBdr>
    </w:div>
    <w:div w:id="96948605">
      <w:bodyDiv w:val="1"/>
      <w:marLeft w:val="0"/>
      <w:marRight w:val="0"/>
      <w:marTop w:val="0"/>
      <w:marBottom w:val="0"/>
      <w:divBdr>
        <w:top w:val="none" w:sz="0" w:space="0" w:color="auto"/>
        <w:left w:val="none" w:sz="0" w:space="0" w:color="auto"/>
        <w:bottom w:val="none" w:sz="0" w:space="0" w:color="auto"/>
        <w:right w:val="none" w:sz="0" w:space="0" w:color="auto"/>
      </w:divBdr>
    </w:div>
    <w:div w:id="97216686">
      <w:bodyDiv w:val="1"/>
      <w:marLeft w:val="0"/>
      <w:marRight w:val="0"/>
      <w:marTop w:val="0"/>
      <w:marBottom w:val="0"/>
      <w:divBdr>
        <w:top w:val="none" w:sz="0" w:space="0" w:color="auto"/>
        <w:left w:val="none" w:sz="0" w:space="0" w:color="auto"/>
        <w:bottom w:val="none" w:sz="0" w:space="0" w:color="auto"/>
        <w:right w:val="none" w:sz="0" w:space="0" w:color="auto"/>
      </w:divBdr>
    </w:div>
    <w:div w:id="97220997">
      <w:bodyDiv w:val="1"/>
      <w:marLeft w:val="0"/>
      <w:marRight w:val="0"/>
      <w:marTop w:val="0"/>
      <w:marBottom w:val="0"/>
      <w:divBdr>
        <w:top w:val="none" w:sz="0" w:space="0" w:color="auto"/>
        <w:left w:val="none" w:sz="0" w:space="0" w:color="auto"/>
        <w:bottom w:val="none" w:sz="0" w:space="0" w:color="auto"/>
        <w:right w:val="none" w:sz="0" w:space="0" w:color="auto"/>
      </w:divBdr>
    </w:div>
    <w:div w:id="97454473">
      <w:bodyDiv w:val="1"/>
      <w:marLeft w:val="0"/>
      <w:marRight w:val="0"/>
      <w:marTop w:val="0"/>
      <w:marBottom w:val="0"/>
      <w:divBdr>
        <w:top w:val="none" w:sz="0" w:space="0" w:color="auto"/>
        <w:left w:val="none" w:sz="0" w:space="0" w:color="auto"/>
        <w:bottom w:val="none" w:sz="0" w:space="0" w:color="auto"/>
        <w:right w:val="none" w:sz="0" w:space="0" w:color="auto"/>
      </w:divBdr>
    </w:div>
    <w:div w:id="97455508">
      <w:bodyDiv w:val="1"/>
      <w:marLeft w:val="0"/>
      <w:marRight w:val="0"/>
      <w:marTop w:val="0"/>
      <w:marBottom w:val="0"/>
      <w:divBdr>
        <w:top w:val="none" w:sz="0" w:space="0" w:color="auto"/>
        <w:left w:val="none" w:sz="0" w:space="0" w:color="auto"/>
        <w:bottom w:val="none" w:sz="0" w:space="0" w:color="auto"/>
        <w:right w:val="none" w:sz="0" w:space="0" w:color="auto"/>
      </w:divBdr>
    </w:div>
    <w:div w:id="97530242">
      <w:bodyDiv w:val="1"/>
      <w:marLeft w:val="0"/>
      <w:marRight w:val="0"/>
      <w:marTop w:val="0"/>
      <w:marBottom w:val="0"/>
      <w:divBdr>
        <w:top w:val="none" w:sz="0" w:space="0" w:color="auto"/>
        <w:left w:val="none" w:sz="0" w:space="0" w:color="auto"/>
        <w:bottom w:val="none" w:sz="0" w:space="0" w:color="auto"/>
        <w:right w:val="none" w:sz="0" w:space="0" w:color="auto"/>
      </w:divBdr>
    </w:div>
    <w:div w:id="98061547">
      <w:bodyDiv w:val="1"/>
      <w:marLeft w:val="0"/>
      <w:marRight w:val="0"/>
      <w:marTop w:val="0"/>
      <w:marBottom w:val="0"/>
      <w:divBdr>
        <w:top w:val="none" w:sz="0" w:space="0" w:color="auto"/>
        <w:left w:val="none" w:sz="0" w:space="0" w:color="auto"/>
        <w:bottom w:val="none" w:sz="0" w:space="0" w:color="auto"/>
        <w:right w:val="none" w:sz="0" w:space="0" w:color="auto"/>
      </w:divBdr>
    </w:div>
    <w:div w:id="98111801">
      <w:bodyDiv w:val="1"/>
      <w:marLeft w:val="0"/>
      <w:marRight w:val="0"/>
      <w:marTop w:val="0"/>
      <w:marBottom w:val="0"/>
      <w:divBdr>
        <w:top w:val="none" w:sz="0" w:space="0" w:color="auto"/>
        <w:left w:val="none" w:sz="0" w:space="0" w:color="auto"/>
        <w:bottom w:val="none" w:sz="0" w:space="0" w:color="auto"/>
        <w:right w:val="none" w:sz="0" w:space="0" w:color="auto"/>
      </w:divBdr>
    </w:div>
    <w:div w:id="98181828">
      <w:bodyDiv w:val="1"/>
      <w:marLeft w:val="0"/>
      <w:marRight w:val="0"/>
      <w:marTop w:val="0"/>
      <w:marBottom w:val="0"/>
      <w:divBdr>
        <w:top w:val="none" w:sz="0" w:space="0" w:color="auto"/>
        <w:left w:val="none" w:sz="0" w:space="0" w:color="auto"/>
        <w:bottom w:val="none" w:sz="0" w:space="0" w:color="auto"/>
        <w:right w:val="none" w:sz="0" w:space="0" w:color="auto"/>
      </w:divBdr>
    </w:div>
    <w:div w:id="98263983">
      <w:bodyDiv w:val="1"/>
      <w:marLeft w:val="0"/>
      <w:marRight w:val="0"/>
      <w:marTop w:val="0"/>
      <w:marBottom w:val="0"/>
      <w:divBdr>
        <w:top w:val="none" w:sz="0" w:space="0" w:color="auto"/>
        <w:left w:val="none" w:sz="0" w:space="0" w:color="auto"/>
        <w:bottom w:val="none" w:sz="0" w:space="0" w:color="auto"/>
        <w:right w:val="none" w:sz="0" w:space="0" w:color="auto"/>
      </w:divBdr>
    </w:div>
    <w:div w:id="98305909">
      <w:bodyDiv w:val="1"/>
      <w:marLeft w:val="0"/>
      <w:marRight w:val="0"/>
      <w:marTop w:val="0"/>
      <w:marBottom w:val="0"/>
      <w:divBdr>
        <w:top w:val="none" w:sz="0" w:space="0" w:color="auto"/>
        <w:left w:val="none" w:sz="0" w:space="0" w:color="auto"/>
        <w:bottom w:val="none" w:sz="0" w:space="0" w:color="auto"/>
        <w:right w:val="none" w:sz="0" w:space="0" w:color="auto"/>
      </w:divBdr>
    </w:div>
    <w:div w:id="98334683">
      <w:bodyDiv w:val="1"/>
      <w:marLeft w:val="0"/>
      <w:marRight w:val="0"/>
      <w:marTop w:val="0"/>
      <w:marBottom w:val="0"/>
      <w:divBdr>
        <w:top w:val="none" w:sz="0" w:space="0" w:color="auto"/>
        <w:left w:val="none" w:sz="0" w:space="0" w:color="auto"/>
        <w:bottom w:val="none" w:sz="0" w:space="0" w:color="auto"/>
        <w:right w:val="none" w:sz="0" w:space="0" w:color="auto"/>
      </w:divBdr>
    </w:div>
    <w:div w:id="98335356">
      <w:bodyDiv w:val="1"/>
      <w:marLeft w:val="0"/>
      <w:marRight w:val="0"/>
      <w:marTop w:val="0"/>
      <w:marBottom w:val="0"/>
      <w:divBdr>
        <w:top w:val="none" w:sz="0" w:space="0" w:color="auto"/>
        <w:left w:val="none" w:sz="0" w:space="0" w:color="auto"/>
        <w:bottom w:val="none" w:sz="0" w:space="0" w:color="auto"/>
        <w:right w:val="none" w:sz="0" w:space="0" w:color="auto"/>
      </w:divBdr>
    </w:div>
    <w:div w:id="98336246">
      <w:bodyDiv w:val="1"/>
      <w:marLeft w:val="0"/>
      <w:marRight w:val="0"/>
      <w:marTop w:val="0"/>
      <w:marBottom w:val="0"/>
      <w:divBdr>
        <w:top w:val="none" w:sz="0" w:space="0" w:color="auto"/>
        <w:left w:val="none" w:sz="0" w:space="0" w:color="auto"/>
        <w:bottom w:val="none" w:sz="0" w:space="0" w:color="auto"/>
        <w:right w:val="none" w:sz="0" w:space="0" w:color="auto"/>
      </w:divBdr>
    </w:div>
    <w:div w:id="98374572">
      <w:bodyDiv w:val="1"/>
      <w:marLeft w:val="0"/>
      <w:marRight w:val="0"/>
      <w:marTop w:val="0"/>
      <w:marBottom w:val="0"/>
      <w:divBdr>
        <w:top w:val="none" w:sz="0" w:space="0" w:color="auto"/>
        <w:left w:val="none" w:sz="0" w:space="0" w:color="auto"/>
        <w:bottom w:val="none" w:sz="0" w:space="0" w:color="auto"/>
        <w:right w:val="none" w:sz="0" w:space="0" w:color="auto"/>
      </w:divBdr>
    </w:div>
    <w:div w:id="98455941">
      <w:bodyDiv w:val="1"/>
      <w:marLeft w:val="0"/>
      <w:marRight w:val="0"/>
      <w:marTop w:val="0"/>
      <w:marBottom w:val="0"/>
      <w:divBdr>
        <w:top w:val="none" w:sz="0" w:space="0" w:color="auto"/>
        <w:left w:val="none" w:sz="0" w:space="0" w:color="auto"/>
        <w:bottom w:val="none" w:sz="0" w:space="0" w:color="auto"/>
        <w:right w:val="none" w:sz="0" w:space="0" w:color="auto"/>
      </w:divBdr>
    </w:div>
    <w:div w:id="98531788">
      <w:bodyDiv w:val="1"/>
      <w:marLeft w:val="0"/>
      <w:marRight w:val="0"/>
      <w:marTop w:val="0"/>
      <w:marBottom w:val="0"/>
      <w:divBdr>
        <w:top w:val="none" w:sz="0" w:space="0" w:color="auto"/>
        <w:left w:val="none" w:sz="0" w:space="0" w:color="auto"/>
        <w:bottom w:val="none" w:sz="0" w:space="0" w:color="auto"/>
        <w:right w:val="none" w:sz="0" w:space="0" w:color="auto"/>
      </w:divBdr>
    </w:div>
    <w:div w:id="99027967">
      <w:bodyDiv w:val="1"/>
      <w:marLeft w:val="0"/>
      <w:marRight w:val="0"/>
      <w:marTop w:val="0"/>
      <w:marBottom w:val="0"/>
      <w:divBdr>
        <w:top w:val="none" w:sz="0" w:space="0" w:color="auto"/>
        <w:left w:val="none" w:sz="0" w:space="0" w:color="auto"/>
        <w:bottom w:val="none" w:sz="0" w:space="0" w:color="auto"/>
        <w:right w:val="none" w:sz="0" w:space="0" w:color="auto"/>
      </w:divBdr>
    </w:div>
    <w:div w:id="99032824">
      <w:bodyDiv w:val="1"/>
      <w:marLeft w:val="0"/>
      <w:marRight w:val="0"/>
      <w:marTop w:val="0"/>
      <w:marBottom w:val="0"/>
      <w:divBdr>
        <w:top w:val="none" w:sz="0" w:space="0" w:color="auto"/>
        <w:left w:val="none" w:sz="0" w:space="0" w:color="auto"/>
        <w:bottom w:val="none" w:sz="0" w:space="0" w:color="auto"/>
        <w:right w:val="none" w:sz="0" w:space="0" w:color="auto"/>
      </w:divBdr>
    </w:div>
    <w:div w:id="99110198">
      <w:bodyDiv w:val="1"/>
      <w:marLeft w:val="0"/>
      <w:marRight w:val="0"/>
      <w:marTop w:val="0"/>
      <w:marBottom w:val="0"/>
      <w:divBdr>
        <w:top w:val="none" w:sz="0" w:space="0" w:color="auto"/>
        <w:left w:val="none" w:sz="0" w:space="0" w:color="auto"/>
        <w:bottom w:val="none" w:sz="0" w:space="0" w:color="auto"/>
        <w:right w:val="none" w:sz="0" w:space="0" w:color="auto"/>
      </w:divBdr>
    </w:div>
    <w:div w:id="99222927">
      <w:bodyDiv w:val="1"/>
      <w:marLeft w:val="0"/>
      <w:marRight w:val="0"/>
      <w:marTop w:val="0"/>
      <w:marBottom w:val="0"/>
      <w:divBdr>
        <w:top w:val="none" w:sz="0" w:space="0" w:color="auto"/>
        <w:left w:val="none" w:sz="0" w:space="0" w:color="auto"/>
        <w:bottom w:val="none" w:sz="0" w:space="0" w:color="auto"/>
        <w:right w:val="none" w:sz="0" w:space="0" w:color="auto"/>
      </w:divBdr>
    </w:div>
    <w:div w:id="99304049">
      <w:bodyDiv w:val="1"/>
      <w:marLeft w:val="0"/>
      <w:marRight w:val="0"/>
      <w:marTop w:val="0"/>
      <w:marBottom w:val="0"/>
      <w:divBdr>
        <w:top w:val="none" w:sz="0" w:space="0" w:color="auto"/>
        <w:left w:val="none" w:sz="0" w:space="0" w:color="auto"/>
        <w:bottom w:val="none" w:sz="0" w:space="0" w:color="auto"/>
        <w:right w:val="none" w:sz="0" w:space="0" w:color="auto"/>
      </w:divBdr>
    </w:div>
    <w:div w:id="99882926">
      <w:bodyDiv w:val="1"/>
      <w:marLeft w:val="0"/>
      <w:marRight w:val="0"/>
      <w:marTop w:val="0"/>
      <w:marBottom w:val="0"/>
      <w:divBdr>
        <w:top w:val="none" w:sz="0" w:space="0" w:color="auto"/>
        <w:left w:val="none" w:sz="0" w:space="0" w:color="auto"/>
        <w:bottom w:val="none" w:sz="0" w:space="0" w:color="auto"/>
        <w:right w:val="none" w:sz="0" w:space="0" w:color="auto"/>
      </w:divBdr>
    </w:div>
    <w:div w:id="100879386">
      <w:bodyDiv w:val="1"/>
      <w:marLeft w:val="0"/>
      <w:marRight w:val="0"/>
      <w:marTop w:val="0"/>
      <w:marBottom w:val="0"/>
      <w:divBdr>
        <w:top w:val="none" w:sz="0" w:space="0" w:color="auto"/>
        <w:left w:val="none" w:sz="0" w:space="0" w:color="auto"/>
        <w:bottom w:val="none" w:sz="0" w:space="0" w:color="auto"/>
        <w:right w:val="none" w:sz="0" w:space="0" w:color="auto"/>
      </w:divBdr>
    </w:div>
    <w:div w:id="100926807">
      <w:bodyDiv w:val="1"/>
      <w:marLeft w:val="0"/>
      <w:marRight w:val="0"/>
      <w:marTop w:val="0"/>
      <w:marBottom w:val="0"/>
      <w:divBdr>
        <w:top w:val="none" w:sz="0" w:space="0" w:color="auto"/>
        <w:left w:val="none" w:sz="0" w:space="0" w:color="auto"/>
        <w:bottom w:val="none" w:sz="0" w:space="0" w:color="auto"/>
        <w:right w:val="none" w:sz="0" w:space="0" w:color="auto"/>
      </w:divBdr>
    </w:div>
    <w:div w:id="100952464">
      <w:bodyDiv w:val="1"/>
      <w:marLeft w:val="0"/>
      <w:marRight w:val="0"/>
      <w:marTop w:val="0"/>
      <w:marBottom w:val="0"/>
      <w:divBdr>
        <w:top w:val="none" w:sz="0" w:space="0" w:color="auto"/>
        <w:left w:val="none" w:sz="0" w:space="0" w:color="auto"/>
        <w:bottom w:val="none" w:sz="0" w:space="0" w:color="auto"/>
        <w:right w:val="none" w:sz="0" w:space="0" w:color="auto"/>
      </w:divBdr>
    </w:div>
    <w:div w:id="101464215">
      <w:bodyDiv w:val="1"/>
      <w:marLeft w:val="0"/>
      <w:marRight w:val="0"/>
      <w:marTop w:val="0"/>
      <w:marBottom w:val="0"/>
      <w:divBdr>
        <w:top w:val="none" w:sz="0" w:space="0" w:color="auto"/>
        <w:left w:val="none" w:sz="0" w:space="0" w:color="auto"/>
        <w:bottom w:val="none" w:sz="0" w:space="0" w:color="auto"/>
        <w:right w:val="none" w:sz="0" w:space="0" w:color="auto"/>
      </w:divBdr>
    </w:div>
    <w:div w:id="101847330">
      <w:bodyDiv w:val="1"/>
      <w:marLeft w:val="0"/>
      <w:marRight w:val="0"/>
      <w:marTop w:val="0"/>
      <w:marBottom w:val="0"/>
      <w:divBdr>
        <w:top w:val="none" w:sz="0" w:space="0" w:color="auto"/>
        <w:left w:val="none" w:sz="0" w:space="0" w:color="auto"/>
        <w:bottom w:val="none" w:sz="0" w:space="0" w:color="auto"/>
        <w:right w:val="none" w:sz="0" w:space="0" w:color="auto"/>
      </w:divBdr>
    </w:div>
    <w:div w:id="101922388">
      <w:bodyDiv w:val="1"/>
      <w:marLeft w:val="0"/>
      <w:marRight w:val="0"/>
      <w:marTop w:val="0"/>
      <w:marBottom w:val="0"/>
      <w:divBdr>
        <w:top w:val="none" w:sz="0" w:space="0" w:color="auto"/>
        <w:left w:val="none" w:sz="0" w:space="0" w:color="auto"/>
        <w:bottom w:val="none" w:sz="0" w:space="0" w:color="auto"/>
        <w:right w:val="none" w:sz="0" w:space="0" w:color="auto"/>
      </w:divBdr>
    </w:div>
    <w:div w:id="101926232">
      <w:bodyDiv w:val="1"/>
      <w:marLeft w:val="0"/>
      <w:marRight w:val="0"/>
      <w:marTop w:val="0"/>
      <w:marBottom w:val="0"/>
      <w:divBdr>
        <w:top w:val="none" w:sz="0" w:space="0" w:color="auto"/>
        <w:left w:val="none" w:sz="0" w:space="0" w:color="auto"/>
        <w:bottom w:val="none" w:sz="0" w:space="0" w:color="auto"/>
        <w:right w:val="none" w:sz="0" w:space="0" w:color="auto"/>
      </w:divBdr>
    </w:div>
    <w:div w:id="102306977">
      <w:bodyDiv w:val="1"/>
      <w:marLeft w:val="0"/>
      <w:marRight w:val="0"/>
      <w:marTop w:val="0"/>
      <w:marBottom w:val="0"/>
      <w:divBdr>
        <w:top w:val="none" w:sz="0" w:space="0" w:color="auto"/>
        <w:left w:val="none" w:sz="0" w:space="0" w:color="auto"/>
        <w:bottom w:val="none" w:sz="0" w:space="0" w:color="auto"/>
        <w:right w:val="none" w:sz="0" w:space="0" w:color="auto"/>
      </w:divBdr>
    </w:div>
    <w:div w:id="102312426">
      <w:bodyDiv w:val="1"/>
      <w:marLeft w:val="0"/>
      <w:marRight w:val="0"/>
      <w:marTop w:val="0"/>
      <w:marBottom w:val="0"/>
      <w:divBdr>
        <w:top w:val="none" w:sz="0" w:space="0" w:color="auto"/>
        <w:left w:val="none" w:sz="0" w:space="0" w:color="auto"/>
        <w:bottom w:val="none" w:sz="0" w:space="0" w:color="auto"/>
        <w:right w:val="none" w:sz="0" w:space="0" w:color="auto"/>
      </w:divBdr>
    </w:div>
    <w:div w:id="102379892">
      <w:bodyDiv w:val="1"/>
      <w:marLeft w:val="0"/>
      <w:marRight w:val="0"/>
      <w:marTop w:val="0"/>
      <w:marBottom w:val="0"/>
      <w:divBdr>
        <w:top w:val="none" w:sz="0" w:space="0" w:color="auto"/>
        <w:left w:val="none" w:sz="0" w:space="0" w:color="auto"/>
        <w:bottom w:val="none" w:sz="0" w:space="0" w:color="auto"/>
        <w:right w:val="none" w:sz="0" w:space="0" w:color="auto"/>
      </w:divBdr>
    </w:div>
    <w:div w:id="102506035">
      <w:bodyDiv w:val="1"/>
      <w:marLeft w:val="0"/>
      <w:marRight w:val="0"/>
      <w:marTop w:val="0"/>
      <w:marBottom w:val="0"/>
      <w:divBdr>
        <w:top w:val="none" w:sz="0" w:space="0" w:color="auto"/>
        <w:left w:val="none" w:sz="0" w:space="0" w:color="auto"/>
        <w:bottom w:val="none" w:sz="0" w:space="0" w:color="auto"/>
        <w:right w:val="none" w:sz="0" w:space="0" w:color="auto"/>
      </w:divBdr>
    </w:div>
    <w:div w:id="102841843">
      <w:bodyDiv w:val="1"/>
      <w:marLeft w:val="0"/>
      <w:marRight w:val="0"/>
      <w:marTop w:val="0"/>
      <w:marBottom w:val="0"/>
      <w:divBdr>
        <w:top w:val="none" w:sz="0" w:space="0" w:color="auto"/>
        <w:left w:val="none" w:sz="0" w:space="0" w:color="auto"/>
        <w:bottom w:val="none" w:sz="0" w:space="0" w:color="auto"/>
        <w:right w:val="none" w:sz="0" w:space="0" w:color="auto"/>
      </w:divBdr>
    </w:div>
    <w:div w:id="102848929">
      <w:bodyDiv w:val="1"/>
      <w:marLeft w:val="0"/>
      <w:marRight w:val="0"/>
      <w:marTop w:val="0"/>
      <w:marBottom w:val="0"/>
      <w:divBdr>
        <w:top w:val="none" w:sz="0" w:space="0" w:color="auto"/>
        <w:left w:val="none" w:sz="0" w:space="0" w:color="auto"/>
        <w:bottom w:val="none" w:sz="0" w:space="0" w:color="auto"/>
        <w:right w:val="none" w:sz="0" w:space="0" w:color="auto"/>
      </w:divBdr>
    </w:div>
    <w:div w:id="102967157">
      <w:bodyDiv w:val="1"/>
      <w:marLeft w:val="0"/>
      <w:marRight w:val="0"/>
      <w:marTop w:val="0"/>
      <w:marBottom w:val="0"/>
      <w:divBdr>
        <w:top w:val="none" w:sz="0" w:space="0" w:color="auto"/>
        <w:left w:val="none" w:sz="0" w:space="0" w:color="auto"/>
        <w:bottom w:val="none" w:sz="0" w:space="0" w:color="auto"/>
        <w:right w:val="none" w:sz="0" w:space="0" w:color="auto"/>
      </w:divBdr>
    </w:div>
    <w:div w:id="102968741">
      <w:bodyDiv w:val="1"/>
      <w:marLeft w:val="0"/>
      <w:marRight w:val="0"/>
      <w:marTop w:val="0"/>
      <w:marBottom w:val="0"/>
      <w:divBdr>
        <w:top w:val="none" w:sz="0" w:space="0" w:color="auto"/>
        <w:left w:val="none" w:sz="0" w:space="0" w:color="auto"/>
        <w:bottom w:val="none" w:sz="0" w:space="0" w:color="auto"/>
        <w:right w:val="none" w:sz="0" w:space="0" w:color="auto"/>
      </w:divBdr>
    </w:div>
    <w:div w:id="103154448">
      <w:bodyDiv w:val="1"/>
      <w:marLeft w:val="0"/>
      <w:marRight w:val="0"/>
      <w:marTop w:val="0"/>
      <w:marBottom w:val="0"/>
      <w:divBdr>
        <w:top w:val="none" w:sz="0" w:space="0" w:color="auto"/>
        <w:left w:val="none" w:sz="0" w:space="0" w:color="auto"/>
        <w:bottom w:val="none" w:sz="0" w:space="0" w:color="auto"/>
        <w:right w:val="none" w:sz="0" w:space="0" w:color="auto"/>
      </w:divBdr>
    </w:div>
    <w:div w:id="103312929">
      <w:bodyDiv w:val="1"/>
      <w:marLeft w:val="0"/>
      <w:marRight w:val="0"/>
      <w:marTop w:val="0"/>
      <w:marBottom w:val="0"/>
      <w:divBdr>
        <w:top w:val="none" w:sz="0" w:space="0" w:color="auto"/>
        <w:left w:val="none" w:sz="0" w:space="0" w:color="auto"/>
        <w:bottom w:val="none" w:sz="0" w:space="0" w:color="auto"/>
        <w:right w:val="none" w:sz="0" w:space="0" w:color="auto"/>
      </w:divBdr>
    </w:div>
    <w:div w:id="103813367">
      <w:bodyDiv w:val="1"/>
      <w:marLeft w:val="0"/>
      <w:marRight w:val="0"/>
      <w:marTop w:val="0"/>
      <w:marBottom w:val="0"/>
      <w:divBdr>
        <w:top w:val="none" w:sz="0" w:space="0" w:color="auto"/>
        <w:left w:val="none" w:sz="0" w:space="0" w:color="auto"/>
        <w:bottom w:val="none" w:sz="0" w:space="0" w:color="auto"/>
        <w:right w:val="none" w:sz="0" w:space="0" w:color="auto"/>
      </w:divBdr>
    </w:div>
    <w:div w:id="103815749">
      <w:bodyDiv w:val="1"/>
      <w:marLeft w:val="0"/>
      <w:marRight w:val="0"/>
      <w:marTop w:val="0"/>
      <w:marBottom w:val="0"/>
      <w:divBdr>
        <w:top w:val="none" w:sz="0" w:space="0" w:color="auto"/>
        <w:left w:val="none" w:sz="0" w:space="0" w:color="auto"/>
        <w:bottom w:val="none" w:sz="0" w:space="0" w:color="auto"/>
        <w:right w:val="none" w:sz="0" w:space="0" w:color="auto"/>
      </w:divBdr>
    </w:div>
    <w:div w:id="104228130">
      <w:bodyDiv w:val="1"/>
      <w:marLeft w:val="0"/>
      <w:marRight w:val="0"/>
      <w:marTop w:val="0"/>
      <w:marBottom w:val="0"/>
      <w:divBdr>
        <w:top w:val="none" w:sz="0" w:space="0" w:color="auto"/>
        <w:left w:val="none" w:sz="0" w:space="0" w:color="auto"/>
        <w:bottom w:val="none" w:sz="0" w:space="0" w:color="auto"/>
        <w:right w:val="none" w:sz="0" w:space="0" w:color="auto"/>
      </w:divBdr>
    </w:div>
    <w:div w:id="104234483">
      <w:bodyDiv w:val="1"/>
      <w:marLeft w:val="0"/>
      <w:marRight w:val="0"/>
      <w:marTop w:val="0"/>
      <w:marBottom w:val="0"/>
      <w:divBdr>
        <w:top w:val="none" w:sz="0" w:space="0" w:color="auto"/>
        <w:left w:val="none" w:sz="0" w:space="0" w:color="auto"/>
        <w:bottom w:val="none" w:sz="0" w:space="0" w:color="auto"/>
        <w:right w:val="none" w:sz="0" w:space="0" w:color="auto"/>
      </w:divBdr>
    </w:div>
    <w:div w:id="104428789">
      <w:bodyDiv w:val="1"/>
      <w:marLeft w:val="0"/>
      <w:marRight w:val="0"/>
      <w:marTop w:val="0"/>
      <w:marBottom w:val="0"/>
      <w:divBdr>
        <w:top w:val="none" w:sz="0" w:space="0" w:color="auto"/>
        <w:left w:val="none" w:sz="0" w:space="0" w:color="auto"/>
        <w:bottom w:val="none" w:sz="0" w:space="0" w:color="auto"/>
        <w:right w:val="none" w:sz="0" w:space="0" w:color="auto"/>
      </w:divBdr>
    </w:div>
    <w:div w:id="104429766">
      <w:bodyDiv w:val="1"/>
      <w:marLeft w:val="0"/>
      <w:marRight w:val="0"/>
      <w:marTop w:val="0"/>
      <w:marBottom w:val="0"/>
      <w:divBdr>
        <w:top w:val="none" w:sz="0" w:space="0" w:color="auto"/>
        <w:left w:val="none" w:sz="0" w:space="0" w:color="auto"/>
        <w:bottom w:val="none" w:sz="0" w:space="0" w:color="auto"/>
        <w:right w:val="none" w:sz="0" w:space="0" w:color="auto"/>
      </w:divBdr>
    </w:div>
    <w:div w:id="104466196">
      <w:bodyDiv w:val="1"/>
      <w:marLeft w:val="0"/>
      <w:marRight w:val="0"/>
      <w:marTop w:val="0"/>
      <w:marBottom w:val="0"/>
      <w:divBdr>
        <w:top w:val="none" w:sz="0" w:space="0" w:color="auto"/>
        <w:left w:val="none" w:sz="0" w:space="0" w:color="auto"/>
        <w:bottom w:val="none" w:sz="0" w:space="0" w:color="auto"/>
        <w:right w:val="none" w:sz="0" w:space="0" w:color="auto"/>
      </w:divBdr>
    </w:div>
    <w:div w:id="104663969">
      <w:bodyDiv w:val="1"/>
      <w:marLeft w:val="0"/>
      <w:marRight w:val="0"/>
      <w:marTop w:val="0"/>
      <w:marBottom w:val="0"/>
      <w:divBdr>
        <w:top w:val="none" w:sz="0" w:space="0" w:color="auto"/>
        <w:left w:val="none" w:sz="0" w:space="0" w:color="auto"/>
        <w:bottom w:val="none" w:sz="0" w:space="0" w:color="auto"/>
        <w:right w:val="none" w:sz="0" w:space="0" w:color="auto"/>
      </w:divBdr>
    </w:div>
    <w:div w:id="104810122">
      <w:bodyDiv w:val="1"/>
      <w:marLeft w:val="0"/>
      <w:marRight w:val="0"/>
      <w:marTop w:val="0"/>
      <w:marBottom w:val="0"/>
      <w:divBdr>
        <w:top w:val="none" w:sz="0" w:space="0" w:color="auto"/>
        <w:left w:val="none" w:sz="0" w:space="0" w:color="auto"/>
        <w:bottom w:val="none" w:sz="0" w:space="0" w:color="auto"/>
        <w:right w:val="none" w:sz="0" w:space="0" w:color="auto"/>
      </w:divBdr>
    </w:div>
    <w:div w:id="105777056">
      <w:bodyDiv w:val="1"/>
      <w:marLeft w:val="0"/>
      <w:marRight w:val="0"/>
      <w:marTop w:val="0"/>
      <w:marBottom w:val="0"/>
      <w:divBdr>
        <w:top w:val="none" w:sz="0" w:space="0" w:color="auto"/>
        <w:left w:val="none" w:sz="0" w:space="0" w:color="auto"/>
        <w:bottom w:val="none" w:sz="0" w:space="0" w:color="auto"/>
        <w:right w:val="none" w:sz="0" w:space="0" w:color="auto"/>
      </w:divBdr>
    </w:div>
    <w:div w:id="106000456">
      <w:bodyDiv w:val="1"/>
      <w:marLeft w:val="0"/>
      <w:marRight w:val="0"/>
      <w:marTop w:val="0"/>
      <w:marBottom w:val="0"/>
      <w:divBdr>
        <w:top w:val="none" w:sz="0" w:space="0" w:color="auto"/>
        <w:left w:val="none" w:sz="0" w:space="0" w:color="auto"/>
        <w:bottom w:val="none" w:sz="0" w:space="0" w:color="auto"/>
        <w:right w:val="none" w:sz="0" w:space="0" w:color="auto"/>
      </w:divBdr>
    </w:div>
    <w:div w:id="106312095">
      <w:bodyDiv w:val="1"/>
      <w:marLeft w:val="0"/>
      <w:marRight w:val="0"/>
      <w:marTop w:val="0"/>
      <w:marBottom w:val="0"/>
      <w:divBdr>
        <w:top w:val="none" w:sz="0" w:space="0" w:color="auto"/>
        <w:left w:val="none" w:sz="0" w:space="0" w:color="auto"/>
        <w:bottom w:val="none" w:sz="0" w:space="0" w:color="auto"/>
        <w:right w:val="none" w:sz="0" w:space="0" w:color="auto"/>
      </w:divBdr>
    </w:div>
    <w:div w:id="106583895">
      <w:bodyDiv w:val="1"/>
      <w:marLeft w:val="0"/>
      <w:marRight w:val="0"/>
      <w:marTop w:val="0"/>
      <w:marBottom w:val="0"/>
      <w:divBdr>
        <w:top w:val="none" w:sz="0" w:space="0" w:color="auto"/>
        <w:left w:val="none" w:sz="0" w:space="0" w:color="auto"/>
        <w:bottom w:val="none" w:sz="0" w:space="0" w:color="auto"/>
        <w:right w:val="none" w:sz="0" w:space="0" w:color="auto"/>
      </w:divBdr>
    </w:div>
    <w:div w:id="106850660">
      <w:bodyDiv w:val="1"/>
      <w:marLeft w:val="0"/>
      <w:marRight w:val="0"/>
      <w:marTop w:val="0"/>
      <w:marBottom w:val="0"/>
      <w:divBdr>
        <w:top w:val="none" w:sz="0" w:space="0" w:color="auto"/>
        <w:left w:val="none" w:sz="0" w:space="0" w:color="auto"/>
        <w:bottom w:val="none" w:sz="0" w:space="0" w:color="auto"/>
        <w:right w:val="none" w:sz="0" w:space="0" w:color="auto"/>
      </w:divBdr>
    </w:div>
    <w:div w:id="106853470">
      <w:bodyDiv w:val="1"/>
      <w:marLeft w:val="0"/>
      <w:marRight w:val="0"/>
      <w:marTop w:val="0"/>
      <w:marBottom w:val="0"/>
      <w:divBdr>
        <w:top w:val="none" w:sz="0" w:space="0" w:color="auto"/>
        <w:left w:val="none" w:sz="0" w:space="0" w:color="auto"/>
        <w:bottom w:val="none" w:sz="0" w:space="0" w:color="auto"/>
        <w:right w:val="none" w:sz="0" w:space="0" w:color="auto"/>
      </w:divBdr>
    </w:div>
    <w:div w:id="106898657">
      <w:bodyDiv w:val="1"/>
      <w:marLeft w:val="0"/>
      <w:marRight w:val="0"/>
      <w:marTop w:val="0"/>
      <w:marBottom w:val="0"/>
      <w:divBdr>
        <w:top w:val="none" w:sz="0" w:space="0" w:color="auto"/>
        <w:left w:val="none" w:sz="0" w:space="0" w:color="auto"/>
        <w:bottom w:val="none" w:sz="0" w:space="0" w:color="auto"/>
        <w:right w:val="none" w:sz="0" w:space="0" w:color="auto"/>
      </w:divBdr>
    </w:div>
    <w:div w:id="107048170">
      <w:bodyDiv w:val="1"/>
      <w:marLeft w:val="0"/>
      <w:marRight w:val="0"/>
      <w:marTop w:val="0"/>
      <w:marBottom w:val="0"/>
      <w:divBdr>
        <w:top w:val="none" w:sz="0" w:space="0" w:color="auto"/>
        <w:left w:val="none" w:sz="0" w:space="0" w:color="auto"/>
        <w:bottom w:val="none" w:sz="0" w:space="0" w:color="auto"/>
        <w:right w:val="none" w:sz="0" w:space="0" w:color="auto"/>
      </w:divBdr>
    </w:div>
    <w:div w:id="107050534">
      <w:bodyDiv w:val="1"/>
      <w:marLeft w:val="0"/>
      <w:marRight w:val="0"/>
      <w:marTop w:val="0"/>
      <w:marBottom w:val="0"/>
      <w:divBdr>
        <w:top w:val="none" w:sz="0" w:space="0" w:color="auto"/>
        <w:left w:val="none" w:sz="0" w:space="0" w:color="auto"/>
        <w:bottom w:val="none" w:sz="0" w:space="0" w:color="auto"/>
        <w:right w:val="none" w:sz="0" w:space="0" w:color="auto"/>
      </w:divBdr>
    </w:div>
    <w:div w:id="107237998">
      <w:bodyDiv w:val="1"/>
      <w:marLeft w:val="0"/>
      <w:marRight w:val="0"/>
      <w:marTop w:val="0"/>
      <w:marBottom w:val="0"/>
      <w:divBdr>
        <w:top w:val="none" w:sz="0" w:space="0" w:color="auto"/>
        <w:left w:val="none" w:sz="0" w:space="0" w:color="auto"/>
        <w:bottom w:val="none" w:sz="0" w:space="0" w:color="auto"/>
        <w:right w:val="none" w:sz="0" w:space="0" w:color="auto"/>
      </w:divBdr>
    </w:div>
    <w:div w:id="107509141">
      <w:bodyDiv w:val="1"/>
      <w:marLeft w:val="0"/>
      <w:marRight w:val="0"/>
      <w:marTop w:val="0"/>
      <w:marBottom w:val="0"/>
      <w:divBdr>
        <w:top w:val="none" w:sz="0" w:space="0" w:color="auto"/>
        <w:left w:val="none" w:sz="0" w:space="0" w:color="auto"/>
        <w:bottom w:val="none" w:sz="0" w:space="0" w:color="auto"/>
        <w:right w:val="none" w:sz="0" w:space="0" w:color="auto"/>
      </w:divBdr>
    </w:div>
    <w:div w:id="107549427">
      <w:bodyDiv w:val="1"/>
      <w:marLeft w:val="0"/>
      <w:marRight w:val="0"/>
      <w:marTop w:val="0"/>
      <w:marBottom w:val="0"/>
      <w:divBdr>
        <w:top w:val="none" w:sz="0" w:space="0" w:color="auto"/>
        <w:left w:val="none" w:sz="0" w:space="0" w:color="auto"/>
        <w:bottom w:val="none" w:sz="0" w:space="0" w:color="auto"/>
        <w:right w:val="none" w:sz="0" w:space="0" w:color="auto"/>
      </w:divBdr>
    </w:div>
    <w:div w:id="107896618">
      <w:bodyDiv w:val="1"/>
      <w:marLeft w:val="0"/>
      <w:marRight w:val="0"/>
      <w:marTop w:val="0"/>
      <w:marBottom w:val="0"/>
      <w:divBdr>
        <w:top w:val="none" w:sz="0" w:space="0" w:color="auto"/>
        <w:left w:val="none" w:sz="0" w:space="0" w:color="auto"/>
        <w:bottom w:val="none" w:sz="0" w:space="0" w:color="auto"/>
        <w:right w:val="none" w:sz="0" w:space="0" w:color="auto"/>
      </w:divBdr>
    </w:div>
    <w:div w:id="108015279">
      <w:bodyDiv w:val="1"/>
      <w:marLeft w:val="0"/>
      <w:marRight w:val="0"/>
      <w:marTop w:val="0"/>
      <w:marBottom w:val="0"/>
      <w:divBdr>
        <w:top w:val="none" w:sz="0" w:space="0" w:color="auto"/>
        <w:left w:val="none" w:sz="0" w:space="0" w:color="auto"/>
        <w:bottom w:val="none" w:sz="0" w:space="0" w:color="auto"/>
        <w:right w:val="none" w:sz="0" w:space="0" w:color="auto"/>
      </w:divBdr>
    </w:div>
    <w:div w:id="108479781">
      <w:bodyDiv w:val="1"/>
      <w:marLeft w:val="0"/>
      <w:marRight w:val="0"/>
      <w:marTop w:val="0"/>
      <w:marBottom w:val="0"/>
      <w:divBdr>
        <w:top w:val="none" w:sz="0" w:space="0" w:color="auto"/>
        <w:left w:val="none" w:sz="0" w:space="0" w:color="auto"/>
        <w:bottom w:val="none" w:sz="0" w:space="0" w:color="auto"/>
        <w:right w:val="none" w:sz="0" w:space="0" w:color="auto"/>
      </w:divBdr>
    </w:div>
    <w:div w:id="108551548">
      <w:bodyDiv w:val="1"/>
      <w:marLeft w:val="0"/>
      <w:marRight w:val="0"/>
      <w:marTop w:val="0"/>
      <w:marBottom w:val="0"/>
      <w:divBdr>
        <w:top w:val="none" w:sz="0" w:space="0" w:color="auto"/>
        <w:left w:val="none" w:sz="0" w:space="0" w:color="auto"/>
        <w:bottom w:val="none" w:sz="0" w:space="0" w:color="auto"/>
        <w:right w:val="none" w:sz="0" w:space="0" w:color="auto"/>
      </w:divBdr>
    </w:div>
    <w:div w:id="109516729">
      <w:bodyDiv w:val="1"/>
      <w:marLeft w:val="0"/>
      <w:marRight w:val="0"/>
      <w:marTop w:val="0"/>
      <w:marBottom w:val="0"/>
      <w:divBdr>
        <w:top w:val="none" w:sz="0" w:space="0" w:color="auto"/>
        <w:left w:val="none" w:sz="0" w:space="0" w:color="auto"/>
        <w:bottom w:val="none" w:sz="0" w:space="0" w:color="auto"/>
        <w:right w:val="none" w:sz="0" w:space="0" w:color="auto"/>
      </w:divBdr>
    </w:div>
    <w:div w:id="110172909">
      <w:bodyDiv w:val="1"/>
      <w:marLeft w:val="0"/>
      <w:marRight w:val="0"/>
      <w:marTop w:val="0"/>
      <w:marBottom w:val="0"/>
      <w:divBdr>
        <w:top w:val="none" w:sz="0" w:space="0" w:color="auto"/>
        <w:left w:val="none" w:sz="0" w:space="0" w:color="auto"/>
        <w:bottom w:val="none" w:sz="0" w:space="0" w:color="auto"/>
        <w:right w:val="none" w:sz="0" w:space="0" w:color="auto"/>
      </w:divBdr>
    </w:div>
    <w:div w:id="110975414">
      <w:bodyDiv w:val="1"/>
      <w:marLeft w:val="0"/>
      <w:marRight w:val="0"/>
      <w:marTop w:val="0"/>
      <w:marBottom w:val="0"/>
      <w:divBdr>
        <w:top w:val="none" w:sz="0" w:space="0" w:color="auto"/>
        <w:left w:val="none" w:sz="0" w:space="0" w:color="auto"/>
        <w:bottom w:val="none" w:sz="0" w:space="0" w:color="auto"/>
        <w:right w:val="none" w:sz="0" w:space="0" w:color="auto"/>
      </w:divBdr>
    </w:div>
    <w:div w:id="110980274">
      <w:bodyDiv w:val="1"/>
      <w:marLeft w:val="0"/>
      <w:marRight w:val="0"/>
      <w:marTop w:val="0"/>
      <w:marBottom w:val="0"/>
      <w:divBdr>
        <w:top w:val="none" w:sz="0" w:space="0" w:color="auto"/>
        <w:left w:val="none" w:sz="0" w:space="0" w:color="auto"/>
        <w:bottom w:val="none" w:sz="0" w:space="0" w:color="auto"/>
        <w:right w:val="none" w:sz="0" w:space="0" w:color="auto"/>
      </w:divBdr>
    </w:div>
    <w:div w:id="111170280">
      <w:bodyDiv w:val="1"/>
      <w:marLeft w:val="0"/>
      <w:marRight w:val="0"/>
      <w:marTop w:val="0"/>
      <w:marBottom w:val="0"/>
      <w:divBdr>
        <w:top w:val="none" w:sz="0" w:space="0" w:color="auto"/>
        <w:left w:val="none" w:sz="0" w:space="0" w:color="auto"/>
        <w:bottom w:val="none" w:sz="0" w:space="0" w:color="auto"/>
        <w:right w:val="none" w:sz="0" w:space="0" w:color="auto"/>
      </w:divBdr>
    </w:div>
    <w:div w:id="111242904">
      <w:bodyDiv w:val="1"/>
      <w:marLeft w:val="0"/>
      <w:marRight w:val="0"/>
      <w:marTop w:val="0"/>
      <w:marBottom w:val="0"/>
      <w:divBdr>
        <w:top w:val="none" w:sz="0" w:space="0" w:color="auto"/>
        <w:left w:val="none" w:sz="0" w:space="0" w:color="auto"/>
        <w:bottom w:val="none" w:sz="0" w:space="0" w:color="auto"/>
        <w:right w:val="none" w:sz="0" w:space="0" w:color="auto"/>
      </w:divBdr>
    </w:div>
    <w:div w:id="111360478">
      <w:bodyDiv w:val="1"/>
      <w:marLeft w:val="0"/>
      <w:marRight w:val="0"/>
      <w:marTop w:val="0"/>
      <w:marBottom w:val="0"/>
      <w:divBdr>
        <w:top w:val="none" w:sz="0" w:space="0" w:color="auto"/>
        <w:left w:val="none" w:sz="0" w:space="0" w:color="auto"/>
        <w:bottom w:val="none" w:sz="0" w:space="0" w:color="auto"/>
        <w:right w:val="none" w:sz="0" w:space="0" w:color="auto"/>
      </w:divBdr>
    </w:div>
    <w:div w:id="111631684">
      <w:bodyDiv w:val="1"/>
      <w:marLeft w:val="0"/>
      <w:marRight w:val="0"/>
      <w:marTop w:val="0"/>
      <w:marBottom w:val="0"/>
      <w:divBdr>
        <w:top w:val="none" w:sz="0" w:space="0" w:color="auto"/>
        <w:left w:val="none" w:sz="0" w:space="0" w:color="auto"/>
        <w:bottom w:val="none" w:sz="0" w:space="0" w:color="auto"/>
        <w:right w:val="none" w:sz="0" w:space="0" w:color="auto"/>
      </w:divBdr>
    </w:div>
    <w:div w:id="111674762">
      <w:bodyDiv w:val="1"/>
      <w:marLeft w:val="0"/>
      <w:marRight w:val="0"/>
      <w:marTop w:val="0"/>
      <w:marBottom w:val="0"/>
      <w:divBdr>
        <w:top w:val="none" w:sz="0" w:space="0" w:color="auto"/>
        <w:left w:val="none" w:sz="0" w:space="0" w:color="auto"/>
        <w:bottom w:val="none" w:sz="0" w:space="0" w:color="auto"/>
        <w:right w:val="none" w:sz="0" w:space="0" w:color="auto"/>
      </w:divBdr>
    </w:div>
    <w:div w:id="112675164">
      <w:bodyDiv w:val="1"/>
      <w:marLeft w:val="0"/>
      <w:marRight w:val="0"/>
      <w:marTop w:val="0"/>
      <w:marBottom w:val="0"/>
      <w:divBdr>
        <w:top w:val="none" w:sz="0" w:space="0" w:color="auto"/>
        <w:left w:val="none" w:sz="0" w:space="0" w:color="auto"/>
        <w:bottom w:val="none" w:sz="0" w:space="0" w:color="auto"/>
        <w:right w:val="none" w:sz="0" w:space="0" w:color="auto"/>
      </w:divBdr>
    </w:div>
    <w:div w:id="112791773">
      <w:bodyDiv w:val="1"/>
      <w:marLeft w:val="0"/>
      <w:marRight w:val="0"/>
      <w:marTop w:val="0"/>
      <w:marBottom w:val="0"/>
      <w:divBdr>
        <w:top w:val="none" w:sz="0" w:space="0" w:color="auto"/>
        <w:left w:val="none" w:sz="0" w:space="0" w:color="auto"/>
        <w:bottom w:val="none" w:sz="0" w:space="0" w:color="auto"/>
        <w:right w:val="none" w:sz="0" w:space="0" w:color="auto"/>
      </w:divBdr>
    </w:div>
    <w:div w:id="112943191">
      <w:bodyDiv w:val="1"/>
      <w:marLeft w:val="0"/>
      <w:marRight w:val="0"/>
      <w:marTop w:val="0"/>
      <w:marBottom w:val="0"/>
      <w:divBdr>
        <w:top w:val="none" w:sz="0" w:space="0" w:color="auto"/>
        <w:left w:val="none" w:sz="0" w:space="0" w:color="auto"/>
        <w:bottom w:val="none" w:sz="0" w:space="0" w:color="auto"/>
        <w:right w:val="none" w:sz="0" w:space="0" w:color="auto"/>
      </w:divBdr>
    </w:div>
    <w:div w:id="113135231">
      <w:bodyDiv w:val="1"/>
      <w:marLeft w:val="0"/>
      <w:marRight w:val="0"/>
      <w:marTop w:val="0"/>
      <w:marBottom w:val="0"/>
      <w:divBdr>
        <w:top w:val="none" w:sz="0" w:space="0" w:color="auto"/>
        <w:left w:val="none" w:sz="0" w:space="0" w:color="auto"/>
        <w:bottom w:val="none" w:sz="0" w:space="0" w:color="auto"/>
        <w:right w:val="none" w:sz="0" w:space="0" w:color="auto"/>
      </w:divBdr>
    </w:div>
    <w:div w:id="113451440">
      <w:bodyDiv w:val="1"/>
      <w:marLeft w:val="0"/>
      <w:marRight w:val="0"/>
      <w:marTop w:val="0"/>
      <w:marBottom w:val="0"/>
      <w:divBdr>
        <w:top w:val="none" w:sz="0" w:space="0" w:color="auto"/>
        <w:left w:val="none" w:sz="0" w:space="0" w:color="auto"/>
        <w:bottom w:val="none" w:sz="0" w:space="0" w:color="auto"/>
        <w:right w:val="none" w:sz="0" w:space="0" w:color="auto"/>
      </w:divBdr>
    </w:div>
    <w:div w:id="114057721">
      <w:bodyDiv w:val="1"/>
      <w:marLeft w:val="0"/>
      <w:marRight w:val="0"/>
      <w:marTop w:val="0"/>
      <w:marBottom w:val="0"/>
      <w:divBdr>
        <w:top w:val="none" w:sz="0" w:space="0" w:color="auto"/>
        <w:left w:val="none" w:sz="0" w:space="0" w:color="auto"/>
        <w:bottom w:val="none" w:sz="0" w:space="0" w:color="auto"/>
        <w:right w:val="none" w:sz="0" w:space="0" w:color="auto"/>
      </w:divBdr>
    </w:div>
    <w:div w:id="114521378">
      <w:bodyDiv w:val="1"/>
      <w:marLeft w:val="0"/>
      <w:marRight w:val="0"/>
      <w:marTop w:val="0"/>
      <w:marBottom w:val="0"/>
      <w:divBdr>
        <w:top w:val="none" w:sz="0" w:space="0" w:color="auto"/>
        <w:left w:val="none" w:sz="0" w:space="0" w:color="auto"/>
        <w:bottom w:val="none" w:sz="0" w:space="0" w:color="auto"/>
        <w:right w:val="none" w:sz="0" w:space="0" w:color="auto"/>
      </w:divBdr>
    </w:div>
    <w:div w:id="115413044">
      <w:bodyDiv w:val="1"/>
      <w:marLeft w:val="0"/>
      <w:marRight w:val="0"/>
      <w:marTop w:val="0"/>
      <w:marBottom w:val="0"/>
      <w:divBdr>
        <w:top w:val="none" w:sz="0" w:space="0" w:color="auto"/>
        <w:left w:val="none" w:sz="0" w:space="0" w:color="auto"/>
        <w:bottom w:val="none" w:sz="0" w:space="0" w:color="auto"/>
        <w:right w:val="none" w:sz="0" w:space="0" w:color="auto"/>
      </w:divBdr>
    </w:div>
    <w:div w:id="115414730">
      <w:bodyDiv w:val="1"/>
      <w:marLeft w:val="0"/>
      <w:marRight w:val="0"/>
      <w:marTop w:val="0"/>
      <w:marBottom w:val="0"/>
      <w:divBdr>
        <w:top w:val="none" w:sz="0" w:space="0" w:color="auto"/>
        <w:left w:val="none" w:sz="0" w:space="0" w:color="auto"/>
        <w:bottom w:val="none" w:sz="0" w:space="0" w:color="auto"/>
        <w:right w:val="none" w:sz="0" w:space="0" w:color="auto"/>
      </w:divBdr>
    </w:div>
    <w:div w:id="115608502">
      <w:bodyDiv w:val="1"/>
      <w:marLeft w:val="0"/>
      <w:marRight w:val="0"/>
      <w:marTop w:val="0"/>
      <w:marBottom w:val="0"/>
      <w:divBdr>
        <w:top w:val="none" w:sz="0" w:space="0" w:color="auto"/>
        <w:left w:val="none" w:sz="0" w:space="0" w:color="auto"/>
        <w:bottom w:val="none" w:sz="0" w:space="0" w:color="auto"/>
        <w:right w:val="none" w:sz="0" w:space="0" w:color="auto"/>
      </w:divBdr>
    </w:div>
    <w:div w:id="115687947">
      <w:bodyDiv w:val="1"/>
      <w:marLeft w:val="0"/>
      <w:marRight w:val="0"/>
      <w:marTop w:val="0"/>
      <w:marBottom w:val="0"/>
      <w:divBdr>
        <w:top w:val="none" w:sz="0" w:space="0" w:color="auto"/>
        <w:left w:val="none" w:sz="0" w:space="0" w:color="auto"/>
        <w:bottom w:val="none" w:sz="0" w:space="0" w:color="auto"/>
        <w:right w:val="none" w:sz="0" w:space="0" w:color="auto"/>
      </w:divBdr>
    </w:div>
    <w:div w:id="116216356">
      <w:bodyDiv w:val="1"/>
      <w:marLeft w:val="0"/>
      <w:marRight w:val="0"/>
      <w:marTop w:val="0"/>
      <w:marBottom w:val="0"/>
      <w:divBdr>
        <w:top w:val="none" w:sz="0" w:space="0" w:color="auto"/>
        <w:left w:val="none" w:sz="0" w:space="0" w:color="auto"/>
        <w:bottom w:val="none" w:sz="0" w:space="0" w:color="auto"/>
        <w:right w:val="none" w:sz="0" w:space="0" w:color="auto"/>
      </w:divBdr>
    </w:div>
    <w:div w:id="116220504">
      <w:bodyDiv w:val="1"/>
      <w:marLeft w:val="0"/>
      <w:marRight w:val="0"/>
      <w:marTop w:val="0"/>
      <w:marBottom w:val="0"/>
      <w:divBdr>
        <w:top w:val="none" w:sz="0" w:space="0" w:color="auto"/>
        <w:left w:val="none" w:sz="0" w:space="0" w:color="auto"/>
        <w:bottom w:val="none" w:sz="0" w:space="0" w:color="auto"/>
        <w:right w:val="none" w:sz="0" w:space="0" w:color="auto"/>
      </w:divBdr>
    </w:div>
    <w:div w:id="116526919">
      <w:bodyDiv w:val="1"/>
      <w:marLeft w:val="0"/>
      <w:marRight w:val="0"/>
      <w:marTop w:val="0"/>
      <w:marBottom w:val="0"/>
      <w:divBdr>
        <w:top w:val="none" w:sz="0" w:space="0" w:color="auto"/>
        <w:left w:val="none" w:sz="0" w:space="0" w:color="auto"/>
        <w:bottom w:val="none" w:sz="0" w:space="0" w:color="auto"/>
        <w:right w:val="none" w:sz="0" w:space="0" w:color="auto"/>
      </w:divBdr>
    </w:div>
    <w:div w:id="116604565">
      <w:bodyDiv w:val="1"/>
      <w:marLeft w:val="0"/>
      <w:marRight w:val="0"/>
      <w:marTop w:val="0"/>
      <w:marBottom w:val="0"/>
      <w:divBdr>
        <w:top w:val="none" w:sz="0" w:space="0" w:color="auto"/>
        <w:left w:val="none" w:sz="0" w:space="0" w:color="auto"/>
        <w:bottom w:val="none" w:sz="0" w:space="0" w:color="auto"/>
        <w:right w:val="none" w:sz="0" w:space="0" w:color="auto"/>
      </w:divBdr>
    </w:div>
    <w:div w:id="116722396">
      <w:bodyDiv w:val="1"/>
      <w:marLeft w:val="0"/>
      <w:marRight w:val="0"/>
      <w:marTop w:val="0"/>
      <w:marBottom w:val="0"/>
      <w:divBdr>
        <w:top w:val="none" w:sz="0" w:space="0" w:color="auto"/>
        <w:left w:val="none" w:sz="0" w:space="0" w:color="auto"/>
        <w:bottom w:val="none" w:sz="0" w:space="0" w:color="auto"/>
        <w:right w:val="none" w:sz="0" w:space="0" w:color="auto"/>
      </w:divBdr>
    </w:div>
    <w:div w:id="116872947">
      <w:bodyDiv w:val="1"/>
      <w:marLeft w:val="0"/>
      <w:marRight w:val="0"/>
      <w:marTop w:val="0"/>
      <w:marBottom w:val="0"/>
      <w:divBdr>
        <w:top w:val="none" w:sz="0" w:space="0" w:color="auto"/>
        <w:left w:val="none" w:sz="0" w:space="0" w:color="auto"/>
        <w:bottom w:val="none" w:sz="0" w:space="0" w:color="auto"/>
        <w:right w:val="none" w:sz="0" w:space="0" w:color="auto"/>
      </w:divBdr>
    </w:div>
    <w:div w:id="117384223">
      <w:bodyDiv w:val="1"/>
      <w:marLeft w:val="0"/>
      <w:marRight w:val="0"/>
      <w:marTop w:val="0"/>
      <w:marBottom w:val="0"/>
      <w:divBdr>
        <w:top w:val="none" w:sz="0" w:space="0" w:color="auto"/>
        <w:left w:val="none" w:sz="0" w:space="0" w:color="auto"/>
        <w:bottom w:val="none" w:sz="0" w:space="0" w:color="auto"/>
        <w:right w:val="none" w:sz="0" w:space="0" w:color="auto"/>
      </w:divBdr>
    </w:div>
    <w:div w:id="117913909">
      <w:bodyDiv w:val="1"/>
      <w:marLeft w:val="0"/>
      <w:marRight w:val="0"/>
      <w:marTop w:val="0"/>
      <w:marBottom w:val="0"/>
      <w:divBdr>
        <w:top w:val="none" w:sz="0" w:space="0" w:color="auto"/>
        <w:left w:val="none" w:sz="0" w:space="0" w:color="auto"/>
        <w:bottom w:val="none" w:sz="0" w:space="0" w:color="auto"/>
        <w:right w:val="none" w:sz="0" w:space="0" w:color="auto"/>
      </w:divBdr>
    </w:div>
    <w:div w:id="117921840">
      <w:bodyDiv w:val="1"/>
      <w:marLeft w:val="0"/>
      <w:marRight w:val="0"/>
      <w:marTop w:val="0"/>
      <w:marBottom w:val="0"/>
      <w:divBdr>
        <w:top w:val="none" w:sz="0" w:space="0" w:color="auto"/>
        <w:left w:val="none" w:sz="0" w:space="0" w:color="auto"/>
        <w:bottom w:val="none" w:sz="0" w:space="0" w:color="auto"/>
        <w:right w:val="none" w:sz="0" w:space="0" w:color="auto"/>
      </w:divBdr>
    </w:div>
    <w:div w:id="118039484">
      <w:bodyDiv w:val="1"/>
      <w:marLeft w:val="0"/>
      <w:marRight w:val="0"/>
      <w:marTop w:val="0"/>
      <w:marBottom w:val="0"/>
      <w:divBdr>
        <w:top w:val="none" w:sz="0" w:space="0" w:color="auto"/>
        <w:left w:val="none" w:sz="0" w:space="0" w:color="auto"/>
        <w:bottom w:val="none" w:sz="0" w:space="0" w:color="auto"/>
        <w:right w:val="none" w:sz="0" w:space="0" w:color="auto"/>
      </w:divBdr>
    </w:div>
    <w:div w:id="118114315">
      <w:bodyDiv w:val="1"/>
      <w:marLeft w:val="0"/>
      <w:marRight w:val="0"/>
      <w:marTop w:val="0"/>
      <w:marBottom w:val="0"/>
      <w:divBdr>
        <w:top w:val="none" w:sz="0" w:space="0" w:color="auto"/>
        <w:left w:val="none" w:sz="0" w:space="0" w:color="auto"/>
        <w:bottom w:val="none" w:sz="0" w:space="0" w:color="auto"/>
        <w:right w:val="none" w:sz="0" w:space="0" w:color="auto"/>
      </w:divBdr>
    </w:div>
    <w:div w:id="118228652">
      <w:bodyDiv w:val="1"/>
      <w:marLeft w:val="0"/>
      <w:marRight w:val="0"/>
      <w:marTop w:val="0"/>
      <w:marBottom w:val="0"/>
      <w:divBdr>
        <w:top w:val="none" w:sz="0" w:space="0" w:color="auto"/>
        <w:left w:val="none" w:sz="0" w:space="0" w:color="auto"/>
        <w:bottom w:val="none" w:sz="0" w:space="0" w:color="auto"/>
        <w:right w:val="none" w:sz="0" w:space="0" w:color="auto"/>
      </w:divBdr>
    </w:div>
    <w:div w:id="118763122">
      <w:bodyDiv w:val="1"/>
      <w:marLeft w:val="0"/>
      <w:marRight w:val="0"/>
      <w:marTop w:val="0"/>
      <w:marBottom w:val="0"/>
      <w:divBdr>
        <w:top w:val="none" w:sz="0" w:space="0" w:color="auto"/>
        <w:left w:val="none" w:sz="0" w:space="0" w:color="auto"/>
        <w:bottom w:val="none" w:sz="0" w:space="0" w:color="auto"/>
        <w:right w:val="none" w:sz="0" w:space="0" w:color="auto"/>
      </w:divBdr>
    </w:div>
    <w:div w:id="119230848">
      <w:bodyDiv w:val="1"/>
      <w:marLeft w:val="0"/>
      <w:marRight w:val="0"/>
      <w:marTop w:val="0"/>
      <w:marBottom w:val="0"/>
      <w:divBdr>
        <w:top w:val="none" w:sz="0" w:space="0" w:color="auto"/>
        <w:left w:val="none" w:sz="0" w:space="0" w:color="auto"/>
        <w:bottom w:val="none" w:sz="0" w:space="0" w:color="auto"/>
        <w:right w:val="none" w:sz="0" w:space="0" w:color="auto"/>
      </w:divBdr>
    </w:div>
    <w:div w:id="120193465">
      <w:bodyDiv w:val="1"/>
      <w:marLeft w:val="0"/>
      <w:marRight w:val="0"/>
      <w:marTop w:val="0"/>
      <w:marBottom w:val="0"/>
      <w:divBdr>
        <w:top w:val="none" w:sz="0" w:space="0" w:color="auto"/>
        <w:left w:val="none" w:sz="0" w:space="0" w:color="auto"/>
        <w:bottom w:val="none" w:sz="0" w:space="0" w:color="auto"/>
        <w:right w:val="none" w:sz="0" w:space="0" w:color="auto"/>
      </w:divBdr>
    </w:div>
    <w:div w:id="120196768">
      <w:bodyDiv w:val="1"/>
      <w:marLeft w:val="0"/>
      <w:marRight w:val="0"/>
      <w:marTop w:val="0"/>
      <w:marBottom w:val="0"/>
      <w:divBdr>
        <w:top w:val="none" w:sz="0" w:space="0" w:color="auto"/>
        <w:left w:val="none" w:sz="0" w:space="0" w:color="auto"/>
        <w:bottom w:val="none" w:sz="0" w:space="0" w:color="auto"/>
        <w:right w:val="none" w:sz="0" w:space="0" w:color="auto"/>
      </w:divBdr>
    </w:div>
    <w:div w:id="120467290">
      <w:bodyDiv w:val="1"/>
      <w:marLeft w:val="0"/>
      <w:marRight w:val="0"/>
      <w:marTop w:val="0"/>
      <w:marBottom w:val="0"/>
      <w:divBdr>
        <w:top w:val="none" w:sz="0" w:space="0" w:color="auto"/>
        <w:left w:val="none" w:sz="0" w:space="0" w:color="auto"/>
        <w:bottom w:val="none" w:sz="0" w:space="0" w:color="auto"/>
        <w:right w:val="none" w:sz="0" w:space="0" w:color="auto"/>
      </w:divBdr>
    </w:div>
    <w:div w:id="120467804">
      <w:bodyDiv w:val="1"/>
      <w:marLeft w:val="0"/>
      <w:marRight w:val="0"/>
      <w:marTop w:val="0"/>
      <w:marBottom w:val="0"/>
      <w:divBdr>
        <w:top w:val="none" w:sz="0" w:space="0" w:color="auto"/>
        <w:left w:val="none" w:sz="0" w:space="0" w:color="auto"/>
        <w:bottom w:val="none" w:sz="0" w:space="0" w:color="auto"/>
        <w:right w:val="none" w:sz="0" w:space="0" w:color="auto"/>
      </w:divBdr>
    </w:div>
    <w:div w:id="121119444">
      <w:bodyDiv w:val="1"/>
      <w:marLeft w:val="0"/>
      <w:marRight w:val="0"/>
      <w:marTop w:val="0"/>
      <w:marBottom w:val="0"/>
      <w:divBdr>
        <w:top w:val="none" w:sz="0" w:space="0" w:color="auto"/>
        <w:left w:val="none" w:sz="0" w:space="0" w:color="auto"/>
        <w:bottom w:val="none" w:sz="0" w:space="0" w:color="auto"/>
        <w:right w:val="none" w:sz="0" w:space="0" w:color="auto"/>
      </w:divBdr>
    </w:div>
    <w:div w:id="121313507">
      <w:bodyDiv w:val="1"/>
      <w:marLeft w:val="0"/>
      <w:marRight w:val="0"/>
      <w:marTop w:val="0"/>
      <w:marBottom w:val="0"/>
      <w:divBdr>
        <w:top w:val="none" w:sz="0" w:space="0" w:color="auto"/>
        <w:left w:val="none" w:sz="0" w:space="0" w:color="auto"/>
        <w:bottom w:val="none" w:sz="0" w:space="0" w:color="auto"/>
        <w:right w:val="none" w:sz="0" w:space="0" w:color="auto"/>
      </w:divBdr>
    </w:div>
    <w:div w:id="121507100">
      <w:bodyDiv w:val="1"/>
      <w:marLeft w:val="0"/>
      <w:marRight w:val="0"/>
      <w:marTop w:val="0"/>
      <w:marBottom w:val="0"/>
      <w:divBdr>
        <w:top w:val="none" w:sz="0" w:space="0" w:color="auto"/>
        <w:left w:val="none" w:sz="0" w:space="0" w:color="auto"/>
        <w:bottom w:val="none" w:sz="0" w:space="0" w:color="auto"/>
        <w:right w:val="none" w:sz="0" w:space="0" w:color="auto"/>
      </w:divBdr>
    </w:div>
    <w:div w:id="121508498">
      <w:bodyDiv w:val="1"/>
      <w:marLeft w:val="0"/>
      <w:marRight w:val="0"/>
      <w:marTop w:val="0"/>
      <w:marBottom w:val="0"/>
      <w:divBdr>
        <w:top w:val="none" w:sz="0" w:space="0" w:color="auto"/>
        <w:left w:val="none" w:sz="0" w:space="0" w:color="auto"/>
        <w:bottom w:val="none" w:sz="0" w:space="0" w:color="auto"/>
        <w:right w:val="none" w:sz="0" w:space="0" w:color="auto"/>
      </w:divBdr>
    </w:div>
    <w:div w:id="122161115">
      <w:bodyDiv w:val="1"/>
      <w:marLeft w:val="0"/>
      <w:marRight w:val="0"/>
      <w:marTop w:val="0"/>
      <w:marBottom w:val="0"/>
      <w:divBdr>
        <w:top w:val="none" w:sz="0" w:space="0" w:color="auto"/>
        <w:left w:val="none" w:sz="0" w:space="0" w:color="auto"/>
        <w:bottom w:val="none" w:sz="0" w:space="0" w:color="auto"/>
        <w:right w:val="none" w:sz="0" w:space="0" w:color="auto"/>
      </w:divBdr>
    </w:div>
    <w:div w:id="122424482">
      <w:bodyDiv w:val="1"/>
      <w:marLeft w:val="0"/>
      <w:marRight w:val="0"/>
      <w:marTop w:val="0"/>
      <w:marBottom w:val="0"/>
      <w:divBdr>
        <w:top w:val="none" w:sz="0" w:space="0" w:color="auto"/>
        <w:left w:val="none" w:sz="0" w:space="0" w:color="auto"/>
        <w:bottom w:val="none" w:sz="0" w:space="0" w:color="auto"/>
        <w:right w:val="none" w:sz="0" w:space="0" w:color="auto"/>
      </w:divBdr>
    </w:div>
    <w:div w:id="123155201">
      <w:bodyDiv w:val="1"/>
      <w:marLeft w:val="0"/>
      <w:marRight w:val="0"/>
      <w:marTop w:val="0"/>
      <w:marBottom w:val="0"/>
      <w:divBdr>
        <w:top w:val="none" w:sz="0" w:space="0" w:color="auto"/>
        <w:left w:val="none" w:sz="0" w:space="0" w:color="auto"/>
        <w:bottom w:val="none" w:sz="0" w:space="0" w:color="auto"/>
        <w:right w:val="none" w:sz="0" w:space="0" w:color="auto"/>
      </w:divBdr>
    </w:div>
    <w:div w:id="123156132">
      <w:bodyDiv w:val="1"/>
      <w:marLeft w:val="0"/>
      <w:marRight w:val="0"/>
      <w:marTop w:val="0"/>
      <w:marBottom w:val="0"/>
      <w:divBdr>
        <w:top w:val="none" w:sz="0" w:space="0" w:color="auto"/>
        <w:left w:val="none" w:sz="0" w:space="0" w:color="auto"/>
        <w:bottom w:val="none" w:sz="0" w:space="0" w:color="auto"/>
        <w:right w:val="none" w:sz="0" w:space="0" w:color="auto"/>
      </w:divBdr>
    </w:div>
    <w:div w:id="123237399">
      <w:bodyDiv w:val="1"/>
      <w:marLeft w:val="0"/>
      <w:marRight w:val="0"/>
      <w:marTop w:val="0"/>
      <w:marBottom w:val="0"/>
      <w:divBdr>
        <w:top w:val="none" w:sz="0" w:space="0" w:color="auto"/>
        <w:left w:val="none" w:sz="0" w:space="0" w:color="auto"/>
        <w:bottom w:val="none" w:sz="0" w:space="0" w:color="auto"/>
        <w:right w:val="none" w:sz="0" w:space="0" w:color="auto"/>
      </w:divBdr>
    </w:div>
    <w:div w:id="123887087">
      <w:bodyDiv w:val="1"/>
      <w:marLeft w:val="0"/>
      <w:marRight w:val="0"/>
      <w:marTop w:val="0"/>
      <w:marBottom w:val="0"/>
      <w:divBdr>
        <w:top w:val="none" w:sz="0" w:space="0" w:color="auto"/>
        <w:left w:val="none" w:sz="0" w:space="0" w:color="auto"/>
        <w:bottom w:val="none" w:sz="0" w:space="0" w:color="auto"/>
        <w:right w:val="none" w:sz="0" w:space="0" w:color="auto"/>
      </w:divBdr>
    </w:div>
    <w:div w:id="124277605">
      <w:bodyDiv w:val="1"/>
      <w:marLeft w:val="0"/>
      <w:marRight w:val="0"/>
      <w:marTop w:val="0"/>
      <w:marBottom w:val="0"/>
      <w:divBdr>
        <w:top w:val="none" w:sz="0" w:space="0" w:color="auto"/>
        <w:left w:val="none" w:sz="0" w:space="0" w:color="auto"/>
        <w:bottom w:val="none" w:sz="0" w:space="0" w:color="auto"/>
        <w:right w:val="none" w:sz="0" w:space="0" w:color="auto"/>
      </w:divBdr>
    </w:div>
    <w:div w:id="124280734">
      <w:bodyDiv w:val="1"/>
      <w:marLeft w:val="0"/>
      <w:marRight w:val="0"/>
      <w:marTop w:val="0"/>
      <w:marBottom w:val="0"/>
      <w:divBdr>
        <w:top w:val="none" w:sz="0" w:space="0" w:color="auto"/>
        <w:left w:val="none" w:sz="0" w:space="0" w:color="auto"/>
        <w:bottom w:val="none" w:sz="0" w:space="0" w:color="auto"/>
        <w:right w:val="none" w:sz="0" w:space="0" w:color="auto"/>
      </w:divBdr>
    </w:div>
    <w:div w:id="124323342">
      <w:bodyDiv w:val="1"/>
      <w:marLeft w:val="0"/>
      <w:marRight w:val="0"/>
      <w:marTop w:val="0"/>
      <w:marBottom w:val="0"/>
      <w:divBdr>
        <w:top w:val="none" w:sz="0" w:space="0" w:color="auto"/>
        <w:left w:val="none" w:sz="0" w:space="0" w:color="auto"/>
        <w:bottom w:val="none" w:sz="0" w:space="0" w:color="auto"/>
        <w:right w:val="none" w:sz="0" w:space="0" w:color="auto"/>
      </w:divBdr>
    </w:div>
    <w:div w:id="124397357">
      <w:bodyDiv w:val="1"/>
      <w:marLeft w:val="0"/>
      <w:marRight w:val="0"/>
      <w:marTop w:val="0"/>
      <w:marBottom w:val="0"/>
      <w:divBdr>
        <w:top w:val="none" w:sz="0" w:space="0" w:color="auto"/>
        <w:left w:val="none" w:sz="0" w:space="0" w:color="auto"/>
        <w:bottom w:val="none" w:sz="0" w:space="0" w:color="auto"/>
        <w:right w:val="none" w:sz="0" w:space="0" w:color="auto"/>
      </w:divBdr>
    </w:div>
    <w:div w:id="124592010">
      <w:bodyDiv w:val="1"/>
      <w:marLeft w:val="0"/>
      <w:marRight w:val="0"/>
      <w:marTop w:val="0"/>
      <w:marBottom w:val="0"/>
      <w:divBdr>
        <w:top w:val="none" w:sz="0" w:space="0" w:color="auto"/>
        <w:left w:val="none" w:sz="0" w:space="0" w:color="auto"/>
        <w:bottom w:val="none" w:sz="0" w:space="0" w:color="auto"/>
        <w:right w:val="none" w:sz="0" w:space="0" w:color="auto"/>
      </w:divBdr>
    </w:div>
    <w:div w:id="124616402">
      <w:bodyDiv w:val="1"/>
      <w:marLeft w:val="0"/>
      <w:marRight w:val="0"/>
      <w:marTop w:val="0"/>
      <w:marBottom w:val="0"/>
      <w:divBdr>
        <w:top w:val="none" w:sz="0" w:space="0" w:color="auto"/>
        <w:left w:val="none" w:sz="0" w:space="0" w:color="auto"/>
        <w:bottom w:val="none" w:sz="0" w:space="0" w:color="auto"/>
        <w:right w:val="none" w:sz="0" w:space="0" w:color="auto"/>
      </w:divBdr>
    </w:div>
    <w:div w:id="125124262">
      <w:bodyDiv w:val="1"/>
      <w:marLeft w:val="0"/>
      <w:marRight w:val="0"/>
      <w:marTop w:val="0"/>
      <w:marBottom w:val="0"/>
      <w:divBdr>
        <w:top w:val="none" w:sz="0" w:space="0" w:color="auto"/>
        <w:left w:val="none" w:sz="0" w:space="0" w:color="auto"/>
        <w:bottom w:val="none" w:sz="0" w:space="0" w:color="auto"/>
        <w:right w:val="none" w:sz="0" w:space="0" w:color="auto"/>
      </w:divBdr>
    </w:div>
    <w:div w:id="125399084">
      <w:bodyDiv w:val="1"/>
      <w:marLeft w:val="0"/>
      <w:marRight w:val="0"/>
      <w:marTop w:val="0"/>
      <w:marBottom w:val="0"/>
      <w:divBdr>
        <w:top w:val="none" w:sz="0" w:space="0" w:color="auto"/>
        <w:left w:val="none" w:sz="0" w:space="0" w:color="auto"/>
        <w:bottom w:val="none" w:sz="0" w:space="0" w:color="auto"/>
        <w:right w:val="none" w:sz="0" w:space="0" w:color="auto"/>
      </w:divBdr>
    </w:div>
    <w:div w:id="125780023">
      <w:bodyDiv w:val="1"/>
      <w:marLeft w:val="0"/>
      <w:marRight w:val="0"/>
      <w:marTop w:val="0"/>
      <w:marBottom w:val="0"/>
      <w:divBdr>
        <w:top w:val="none" w:sz="0" w:space="0" w:color="auto"/>
        <w:left w:val="none" w:sz="0" w:space="0" w:color="auto"/>
        <w:bottom w:val="none" w:sz="0" w:space="0" w:color="auto"/>
        <w:right w:val="none" w:sz="0" w:space="0" w:color="auto"/>
      </w:divBdr>
    </w:div>
    <w:div w:id="125974154">
      <w:bodyDiv w:val="1"/>
      <w:marLeft w:val="0"/>
      <w:marRight w:val="0"/>
      <w:marTop w:val="0"/>
      <w:marBottom w:val="0"/>
      <w:divBdr>
        <w:top w:val="none" w:sz="0" w:space="0" w:color="auto"/>
        <w:left w:val="none" w:sz="0" w:space="0" w:color="auto"/>
        <w:bottom w:val="none" w:sz="0" w:space="0" w:color="auto"/>
        <w:right w:val="none" w:sz="0" w:space="0" w:color="auto"/>
      </w:divBdr>
    </w:div>
    <w:div w:id="126123274">
      <w:bodyDiv w:val="1"/>
      <w:marLeft w:val="0"/>
      <w:marRight w:val="0"/>
      <w:marTop w:val="0"/>
      <w:marBottom w:val="0"/>
      <w:divBdr>
        <w:top w:val="none" w:sz="0" w:space="0" w:color="auto"/>
        <w:left w:val="none" w:sz="0" w:space="0" w:color="auto"/>
        <w:bottom w:val="none" w:sz="0" w:space="0" w:color="auto"/>
        <w:right w:val="none" w:sz="0" w:space="0" w:color="auto"/>
      </w:divBdr>
    </w:div>
    <w:div w:id="126240039">
      <w:bodyDiv w:val="1"/>
      <w:marLeft w:val="0"/>
      <w:marRight w:val="0"/>
      <w:marTop w:val="0"/>
      <w:marBottom w:val="0"/>
      <w:divBdr>
        <w:top w:val="none" w:sz="0" w:space="0" w:color="auto"/>
        <w:left w:val="none" w:sz="0" w:space="0" w:color="auto"/>
        <w:bottom w:val="none" w:sz="0" w:space="0" w:color="auto"/>
        <w:right w:val="none" w:sz="0" w:space="0" w:color="auto"/>
      </w:divBdr>
    </w:div>
    <w:div w:id="126289503">
      <w:bodyDiv w:val="1"/>
      <w:marLeft w:val="0"/>
      <w:marRight w:val="0"/>
      <w:marTop w:val="0"/>
      <w:marBottom w:val="0"/>
      <w:divBdr>
        <w:top w:val="none" w:sz="0" w:space="0" w:color="auto"/>
        <w:left w:val="none" w:sz="0" w:space="0" w:color="auto"/>
        <w:bottom w:val="none" w:sz="0" w:space="0" w:color="auto"/>
        <w:right w:val="none" w:sz="0" w:space="0" w:color="auto"/>
      </w:divBdr>
    </w:div>
    <w:div w:id="126704463">
      <w:bodyDiv w:val="1"/>
      <w:marLeft w:val="0"/>
      <w:marRight w:val="0"/>
      <w:marTop w:val="0"/>
      <w:marBottom w:val="0"/>
      <w:divBdr>
        <w:top w:val="none" w:sz="0" w:space="0" w:color="auto"/>
        <w:left w:val="none" w:sz="0" w:space="0" w:color="auto"/>
        <w:bottom w:val="none" w:sz="0" w:space="0" w:color="auto"/>
        <w:right w:val="none" w:sz="0" w:space="0" w:color="auto"/>
      </w:divBdr>
    </w:div>
    <w:div w:id="126748950">
      <w:bodyDiv w:val="1"/>
      <w:marLeft w:val="0"/>
      <w:marRight w:val="0"/>
      <w:marTop w:val="0"/>
      <w:marBottom w:val="0"/>
      <w:divBdr>
        <w:top w:val="none" w:sz="0" w:space="0" w:color="auto"/>
        <w:left w:val="none" w:sz="0" w:space="0" w:color="auto"/>
        <w:bottom w:val="none" w:sz="0" w:space="0" w:color="auto"/>
        <w:right w:val="none" w:sz="0" w:space="0" w:color="auto"/>
      </w:divBdr>
    </w:div>
    <w:div w:id="127673734">
      <w:bodyDiv w:val="1"/>
      <w:marLeft w:val="0"/>
      <w:marRight w:val="0"/>
      <w:marTop w:val="0"/>
      <w:marBottom w:val="0"/>
      <w:divBdr>
        <w:top w:val="none" w:sz="0" w:space="0" w:color="auto"/>
        <w:left w:val="none" w:sz="0" w:space="0" w:color="auto"/>
        <w:bottom w:val="none" w:sz="0" w:space="0" w:color="auto"/>
        <w:right w:val="none" w:sz="0" w:space="0" w:color="auto"/>
      </w:divBdr>
    </w:div>
    <w:div w:id="127867292">
      <w:bodyDiv w:val="1"/>
      <w:marLeft w:val="0"/>
      <w:marRight w:val="0"/>
      <w:marTop w:val="0"/>
      <w:marBottom w:val="0"/>
      <w:divBdr>
        <w:top w:val="none" w:sz="0" w:space="0" w:color="auto"/>
        <w:left w:val="none" w:sz="0" w:space="0" w:color="auto"/>
        <w:bottom w:val="none" w:sz="0" w:space="0" w:color="auto"/>
        <w:right w:val="none" w:sz="0" w:space="0" w:color="auto"/>
      </w:divBdr>
    </w:div>
    <w:div w:id="128010517">
      <w:bodyDiv w:val="1"/>
      <w:marLeft w:val="0"/>
      <w:marRight w:val="0"/>
      <w:marTop w:val="0"/>
      <w:marBottom w:val="0"/>
      <w:divBdr>
        <w:top w:val="none" w:sz="0" w:space="0" w:color="auto"/>
        <w:left w:val="none" w:sz="0" w:space="0" w:color="auto"/>
        <w:bottom w:val="none" w:sz="0" w:space="0" w:color="auto"/>
        <w:right w:val="none" w:sz="0" w:space="0" w:color="auto"/>
      </w:divBdr>
    </w:div>
    <w:div w:id="128744924">
      <w:bodyDiv w:val="1"/>
      <w:marLeft w:val="0"/>
      <w:marRight w:val="0"/>
      <w:marTop w:val="0"/>
      <w:marBottom w:val="0"/>
      <w:divBdr>
        <w:top w:val="none" w:sz="0" w:space="0" w:color="auto"/>
        <w:left w:val="none" w:sz="0" w:space="0" w:color="auto"/>
        <w:bottom w:val="none" w:sz="0" w:space="0" w:color="auto"/>
        <w:right w:val="none" w:sz="0" w:space="0" w:color="auto"/>
      </w:divBdr>
    </w:div>
    <w:div w:id="128936967">
      <w:bodyDiv w:val="1"/>
      <w:marLeft w:val="0"/>
      <w:marRight w:val="0"/>
      <w:marTop w:val="0"/>
      <w:marBottom w:val="0"/>
      <w:divBdr>
        <w:top w:val="none" w:sz="0" w:space="0" w:color="auto"/>
        <w:left w:val="none" w:sz="0" w:space="0" w:color="auto"/>
        <w:bottom w:val="none" w:sz="0" w:space="0" w:color="auto"/>
        <w:right w:val="none" w:sz="0" w:space="0" w:color="auto"/>
      </w:divBdr>
    </w:div>
    <w:div w:id="129129596">
      <w:bodyDiv w:val="1"/>
      <w:marLeft w:val="0"/>
      <w:marRight w:val="0"/>
      <w:marTop w:val="0"/>
      <w:marBottom w:val="0"/>
      <w:divBdr>
        <w:top w:val="none" w:sz="0" w:space="0" w:color="auto"/>
        <w:left w:val="none" w:sz="0" w:space="0" w:color="auto"/>
        <w:bottom w:val="none" w:sz="0" w:space="0" w:color="auto"/>
        <w:right w:val="none" w:sz="0" w:space="0" w:color="auto"/>
      </w:divBdr>
    </w:div>
    <w:div w:id="129326103">
      <w:bodyDiv w:val="1"/>
      <w:marLeft w:val="0"/>
      <w:marRight w:val="0"/>
      <w:marTop w:val="0"/>
      <w:marBottom w:val="0"/>
      <w:divBdr>
        <w:top w:val="none" w:sz="0" w:space="0" w:color="auto"/>
        <w:left w:val="none" w:sz="0" w:space="0" w:color="auto"/>
        <w:bottom w:val="none" w:sz="0" w:space="0" w:color="auto"/>
        <w:right w:val="none" w:sz="0" w:space="0" w:color="auto"/>
      </w:divBdr>
    </w:div>
    <w:div w:id="129521316">
      <w:bodyDiv w:val="1"/>
      <w:marLeft w:val="0"/>
      <w:marRight w:val="0"/>
      <w:marTop w:val="0"/>
      <w:marBottom w:val="0"/>
      <w:divBdr>
        <w:top w:val="none" w:sz="0" w:space="0" w:color="auto"/>
        <w:left w:val="none" w:sz="0" w:space="0" w:color="auto"/>
        <w:bottom w:val="none" w:sz="0" w:space="0" w:color="auto"/>
        <w:right w:val="none" w:sz="0" w:space="0" w:color="auto"/>
      </w:divBdr>
    </w:div>
    <w:div w:id="130291037">
      <w:bodyDiv w:val="1"/>
      <w:marLeft w:val="0"/>
      <w:marRight w:val="0"/>
      <w:marTop w:val="0"/>
      <w:marBottom w:val="0"/>
      <w:divBdr>
        <w:top w:val="none" w:sz="0" w:space="0" w:color="auto"/>
        <w:left w:val="none" w:sz="0" w:space="0" w:color="auto"/>
        <w:bottom w:val="none" w:sz="0" w:space="0" w:color="auto"/>
        <w:right w:val="none" w:sz="0" w:space="0" w:color="auto"/>
      </w:divBdr>
    </w:div>
    <w:div w:id="130295957">
      <w:bodyDiv w:val="1"/>
      <w:marLeft w:val="0"/>
      <w:marRight w:val="0"/>
      <w:marTop w:val="0"/>
      <w:marBottom w:val="0"/>
      <w:divBdr>
        <w:top w:val="none" w:sz="0" w:space="0" w:color="auto"/>
        <w:left w:val="none" w:sz="0" w:space="0" w:color="auto"/>
        <w:bottom w:val="none" w:sz="0" w:space="0" w:color="auto"/>
        <w:right w:val="none" w:sz="0" w:space="0" w:color="auto"/>
      </w:divBdr>
    </w:div>
    <w:div w:id="130559522">
      <w:bodyDiv w:val="1"/>
      <w:marLeft w:val="0"/>
      <w:marRight w:val="0"/>
      <w:marTop w:val="0"/>
      <w:marBottom w:val="0"/>
      <w:divBdr>
        <w:top w:val="none" w:sz="0" w:space="0" w:color="auto"/>
        <w:left w:val="none" w:sz="0" w:space="0" w:color="auto"/>
        <w:bottom w:val="none" w:sz="0" w:space="0" w:color="auto"/>
        <w:right w:val="none" w:sz="0" w:space="0" w:color="auto"/>
      </w:divBdr>
    </w:div>
    <w:div w:id="131674029">
      <w:bodyDiv w:val="1"/>
      <w:marLeft w:val="0"/>
      <w:marRight w:val="0"/>
      <w:marTop w:val="0"/>
      <w:marBottom w:val="0"/>
      <w:divBdr>
        <w:top w:val="none" w:sz="0" w:space="0" w:color="auto"/>
        <w:left w:val="none" w:sz="0" w:space="0" w:color="auto"/>
        <w:bottom w:val="none" w:sz="0" w:space="0" w:color="auto"/>
        <w:right w:val="none" w:sz="0" w:space="0" w:color="auto"/>
      </w:divBdr>
    </w:div>
    <w:div w:id="131871500">
      <w:bodyDiv w:val="1"/>
      <w:marLeft w:val="0"/>
      <w:marRight w:val="0"/>
      <w:marTop w:val="0"/>
      <w:marBottom w:val="0"/>
      <w:divBdr>
        <w:top w:val="none" w:sz="0" w:space="0" w:color="auto"/>
        <w:left w:val="none" w:sz="0" w:space="0" w:color="auto"/>
        <w:bottom w:val="none" w:sz="0" w:space="0" w:color="auto"/>
        <w:right w:val="none" w:sz="0" w:space="0" w:color="auto"/>
      </w:divBdr>
    </w:div>
    <w:div w:id="132143104">
      <w:bodyDiv w:val="1"/>
      <w:marLeft w:val="0"/>
      <w:marRight w:val="0"/>
      <w:marTop w:val="0"/>
      <w:marBottom w:val="0"/>
      <w:divBdr>
        <w:top w:val="none" w:sz="0" w:space="0" w:color="auto"/>
        <w:left w:val="none" w:sz="0" w:space="0" w:color="auto"/>
        <w:bottom w:val="none" w:sz="0" w:space="0" w:color="auto"/>
        <w:right w:val="none" w:sz="0" w:space="0" w:color="auto"/>
      </w:divBdr>
    </w:div>
    <w:div w:id="132218432">
      <w:bodyDiv w:val="1"/>
      <w:marLeft w:val="0"/>
      <w:marRight w:val="0"/>
      <w:marTop w:val="0"/>
      <w:marBottom w:val="0"/>
      <w:divBdr>
        <w:top w:val="none" w:sz="0" w:space="0" w:color="auto"/>
        <w:left w:val="none" w:sz="0" w:space="0" w:color="auto"/>
        <w:bottom w:val="none" w:sz="0" w:space="0" w:color="auto"/>
        <w:right w:val="none" w:sz="0" w:space="0" w:color="auto"/>
      </w:divBdr>
    </w:div>
    <w:div w:id="132988812">
      <w:bodyDiv w:val="1"/>
      <w:marLeft w:val="0"/>
      <w:marRight w:val="0"/>
      <w:marTop w:val="0"/>
      <w:marBottom w:val="0"/>
      <w:divBdr>
        <w:top w:val="none" w:sz="0" w:space="0" w:color="auto"/>
        <w:left w:val="none" w:sz="0" w:space="0" w:color="auto"/>
        <w:bottom w:val="none" w:sz="0" w:space="0" w:color="auto"/>
        <w:right w:val="none" w:sz="0" w:space="0" w:color="auto"/>
      </w:divBdr>
    </w:div>
    <w:div w:id="133331133">
      <w:bodyDiv w:val="1"/>
      <w:marLeft w:val="0"/>
      <w:marRight w:val="0"/>
      <w:marTop w:val="0"/>
      <w:marBottom w:val="0"/>
      <w:divBdr>
        <w:top w:val="none" w:sz="0" w:space="0" w:color="auto"/>
        <w:left w:val="none" w:sz="0" w:space="0" w:color="auto"/>
        <w:bottom w:val="none" w:sz="0" w:space="0" w:color="auto"/>
        <w:right w:val="none" w:sz="0" w:space="0" w:color="auto"/>
      </w:divBdr>
    </w:div>
    <w:div w:id="133497009">
      <w:bodyDiv w:val="1"/>
      <w:marLeft w:val="0"/>
      <w:marRight w:val="0"/>
      <w:marTop w:val="0"/>
      <w:marBottom w:val="0"/>
      <w:divBdr>
        <w:top w:val="none" w:sz="0" w:space="0" w:color="auto"/>
        <w:left w:val="none" w:sz="0" w:space="0" w:color="auto"/>
        <w:bottom w:val="none" w:sz="0" w:space="0" w:color="auto"/>
        <w:right w:val="none" w:sz="0" w:space="0" w:color="auto"/>
      </w:divBdr>
    </w:div>
    <w:div w:id="133956705">
      <w:bodyDiv w:val="1"/>
      <w:marLeft w:val="0"/>
      <w:marRight w:val="0"/>
      <w:marTop w:val="0"/>
      <w:marBottom w:val="0"/>
      <w:divBdr>
        <w:top w:val="none" w:sz="0" w:space="0" w:color="auto"/>
        <w:left w:val="none" w:sz="0" w:space="0" w:color="auto"/>
        <w:bottom w:val="none" w:sz="0" w:space="0" w:color="auto"/>
        <w:right w:val="none" w:sz="0" w:space="0" w:color="auto"/>
      </w:divBdr>
    </w:div>
    <w:div w:id="134568488">
      <w:bodyDiv w:val="1"/>
      <w:marLeft w:val="0"/>
      <w:marRight w:val="0"/>
      <w:marTop w:val="0"/>
      <w:marBottom w:val="0"/>
      <w:divBdr>
        <w:top w:val="none" w:sz="0" w:space="0" w:color="auto"/>
        <w:left w:val="none" w:sz="0" w:space="0" w:color="auto"/>
        <w:bottom w:val="none" w:sz="0" w:space="0" w:color="auto"/>
        <w:right w:val="none" w:sz="0" w:space="0" w:color="auto"/>
      </w:divBdr>
    </w:div>
    <w:div w:id="134611305">
      <w:bodyDiv w:val="1"/>
      <w:marLeft w:val="0"/>
      <w:marRight w:val="0"/>
      <w:marTop w:val="0"/>
      <w:marBottom w:val="0"/>
      <w:divBdr>
        <w:top w:val="none" w:sz="0" w:space="0" w:color="auto"/>
        <w:left w:val="none" w:sz="0" w:space="0" w:color="auto"/>
        <w:bottom w:val="none" w:sz="0" w:space="0" w:color="auto"/>
        <w:right w:val="none" w:sz="0" w:space="0" w:color="auto"/>
      </w:divBdr>
    </w:div>
    <w:div w:id="135226730">
      <w:bodyDiv w:val="1"/>
      <w:marLeft w:val="0"/>
      <w:marRight w:val="0"/>
      <w:marTop w:val="0"/>
      <w:marBottom w:val="0"/>
      <w:divBdr>
        <w:top w:val="none" w:sz="0" w:space="0" w:color="auto"/>
        <w:left w:val="none" w:sz="0" w:space="0" w:color="auto"/>
        <w:bottom w:val="none" w:sz="0" w:space="0" w:color="auto"/>
        <w:right w:val="none" w:sz="0" w:space="0" w:color="auto"/>
      </w:divBdr>
    </w:div>
    <w:div w:id="135294277">
      <w:bodyDiv w:val="1"/>
      <w:marLeft w:val="0"/>
      <w:marRight w:val="0"/>
      <w:marTop w:val="0"/>
      <w:marBottom w:val="0"/>
      <w:divBdr>
        <w:top w:val="none" w:sz="0" w:space="0" w:color="auto"/>
        <w:left w:val="none" w:sz="0" w:space="0" w:color="auto"/>
        <w:bottom w:val="none" w:sz="0" w:space="0" w:color="auto"/>
        <w:right w:val="none" w:sz="0" w:space="0" w:color="auto"/>
      </w:divBdr>
    </w:div>
    <w:div w:id="135421010">
      <w:bodyDiv w:val="1"/>
      <w:marLeft w:val="0"/>
      <w:marRight w:val="0"/>
      <w:marTop w:val="0"/>
      <w:marBottom w:val="0"/>
      <w:divBdr>
        <w:top w:val="none" w:sz="0" w:space="0" w:color="auto"/>
        <w:left w:val="none" w:sz="0" w:space="0" w:color="auto"/>
        <w:bottom w:val="none" w:sz="0" w:space="0" w:color="auto"/>
        <w:right w:val="none" w:sz="0" w:space="0" w:color="auto"/>
      </w:divBdr>
    </w:div>
    <w:div w:id="135532682">
      <w:bodyDiv w:val="1"/>
      <w:marLeft w:val="0"/>
      <w:marRight w:val="0"/>
      <w:marTop w:val="0"/>
      <w:marBottom w:val="0"/>
      <w:divBdr>
        <w:top w:val="none" w:sz="0" w:space="0" w:color="auto"/>
        <w:left w:val="none" w:sz="0" w:space="0" w:color="auto"/>
        <w:bottom w:val="none" w:sz="0" w:space="0" w:color="auto"/>
        <w:right w:val="none" w:sz="0" w:space="0" w:color="auto"/>
      </w:divBdr>
    </w:div>
    <w:div w:id="135950501">
      <w:bodyDiv w:val="1"/>
      <w:marLeft w:val="0"/>
      <w:marRight w:val="0"/>
      <w:marTop w:val="0"/>
      <w:marBottom w:val="0"/>
      <w:divBdr>
        <w:top w:val="none" w:sz="0" w:space="0" w:color="auto"/>
        <w:left w:val="none" w:sz="0" w:space="0" w:color="auto"/>
        <w:bottom w:val="none" w:sz="0" w:space="0" w:color="auto"/>
        <w:right w:val="none" w:sz="0" w:space="0" w:color="auto"/>
      </w:divBdr>
    </w:div>
    <w:div w:id="136535614">
      <w:bodyDiv w:val="1"/>
      <w:marLeft w:val="0"/>
      <w:marRight w:val="0"/>
      <w:marTop w:val="0"/>
      <w:marBottom w:val="0"/>
      <w:divBdr>
        <w:top w:val="none" w:sz="0" w:space="0" w:color="auto"/>
        <w:left w:val="none" w:sz="0" w:space="0" w:color="auto"/>
        <w:bottom w:val="none" w:sz="0" w:space="0" w:color="auto"/>
        <w:right w:val="none" w:sz="0" w:space="0" w:color="auto"/>
      </w:divBdr>
    </w:div>
    <w:div w:id="136604815">
      <w:bodyDiv w:val="1"/>
      <w:marLeft w:val="0"/>
      <w:marRight w:val="0"/>
      <w:marTop w:val="0"/>
      <w:marBottom w:val="0"/>
      <w:divBdr>
        <w:top w:val="none" w:sz="0" w:space="0" w:color="auto"/>
        <w:left w:val="none" w:sz="0" w:space="0" w:color="auto"/>
        <w:bottom w:val="none" w:sz="0" w:space="0" w:color="auto"/>
        <w:right w:val="none" w:sz="0" w:space="0" w:color="auto"/>
      </w:divBdr>
    </w:div>
    <w:div w:id="136655109">
      <w:bodyDiv w:val="1"/>
      <w:marLeft w:val="0"/>
      <w:marRight w:val="0"/>
      <w:marTop w:val="0"/>
      <w:marBottom w:val="0"/>
      <w:divBdr>
        <w:top w:val="none" w:sz="0" w:space="0" w:color="auto"/>
        <w:left w:val="none" w:sz="0" w:space="0" w:color="auto"/>
        <w:bottom w:val="none" w:sz="0" w:space="0" w:color="auto"/>
        <w:right w:val="none" w:sz="0" w:space="0" w:color="auto"/>
      </w:divBdr>
    </w:div>
    <w:div w:id="136799204">
      <w:bodyDiv w:val="1"/>
      <w:marLeft w:val="0"/>
      <w:marRight w:val="0"/>
      <w:marTop w:val="0"/>
      <w:marBottom w:val="0"/>
      <w:divBdr>
        <w:top w:val="none" w:sz="0" w:space="0" w:color="auto"/>
        <w:left w:val="none" w:sz="0" w:space="0" w:color="auto"/>
        <w:bottom w:val="none" w:sz="0" w:space="0" w:color="auto"/>
        <w:right w:val="none" w:sz="0" w:space="0" w:color="auto"/>
      </w:divBdr>
    </w:div>
    <w:div w:id="136919517">
      <w:bodyDiv w:val="1"/>
      <w:marLeft w:val="0"/>
      <w:marRight w:val="0"/>
      <w:marTop w:val="0"/>
      <w:marBottom w:val="0"/>
      <w:divBdr>
        <w:top w:val="none" w:sz="0" w:space="0" w:color="auto"/>
        <w:left w:val="none" w:sz="0" w:space="0" w:color="auto"/>
        <w:bottom w:val="none" w:sz="0" w:space="0" w:color="auto"/>
        <w:right w:val="none" w:sz="0" w:space="0" w:color="auto"/>
      </w:divBdr>
    </w:div>
    <w:div w:id="136921658">
      <w:bodyDiv w:val="1"/>
      <w:marLeft w:val="0"/>
      <w:marRight w:val="0"/>
      <w:marTop w:val="0"/>
      <w:marBottom w:val="0"/>
      <w:divBdr>
        <w:top w:val="none" w:sz="0" w:space="0" w:color="auto"/>
        <w:left w:val="none" w:sz="0" w:space="0" w:color="auto"/>
        <w:bottom w:val="none" w:sz="0" w:space="0" w:color="auto"/>
        <w:right w:val="none" w:sz="0" w:space="0" w:color="auto"/>
      </w:divBdr>
    </w:div>
    <w:div w:id="136994095">
      <w:bodyDiv w:val="1"/>
      <w:marLeft w:val="0"/>
      <w:marRight w:val="0"/>
      <w:marTop w:val="0"/>
      <w:marBottom w:val="0"/>
      <w:divBdr>
        <w:top w:val="none" w:sz="0" w:space="0" w:color="auto"/>
        <w:left w:val="none" w:sz="0" w:space="0" w:color="auto"/>
        <w:bottom w:val="none" w:sz="0" w:space="0" w:color="auto"/>
        <w:right w:val="none" w:sz="0" w:space="0" w:color="auto"/>
      </w:divBdr>
    </w:div>
    <w:div w:id="136994985">
      <w:bodyDiv w:val="1"/>
      <w:marLeft w:val="0"/>
      <w:marRight w:val="0"/>
      <w:marTop w:val="0"/>
      <w:marBottom w:val="0"/>
      <w:divBdr>
        <w:top w:val="none" w:sz="0" w:space="0" w:color="auto"/>
        <w:left w:val="none" w:sz="0" w:space="0" w:color="auto"/>
        <w:bottom w:val="none" w:sz="0" w:space="0" w:color="auto"/>
        <w:right w:val="none" w:sz="0" w:space="0" w:color="auto"/>
      </w:divBdr>
    </w:div>
    <w:div w:id="137184870">
      <w:bodyDiv w:val="1"/>
      <w:marLeft w:val="0"/>
      <w:marRight w:val="0"/>
      <w:marTop w:val="0"/>
      <w:marBottom w:val="0"/>
      <w:divBdr>
        <w:top w:val="none" w:sz="0" w:space="0" w:color="auto"/>
        <w:left w:val="none" w:sz="0" w:space="0" w:color="auto"/>
        <w:bottom w:val="none" w:sz="0" w:space="0" w:color="auto"/>
        <w:right w:val="none" w:sz="0" w:space="0" w:color="auto"/>
      </w:divBdr>
    </w:div>
    <w:div w:id="137263336">
      <w:bodyDiv w:val="1"/>
      <w:marLeft w:val="0"/>
      <w:marRight w:val="0"/>
      <w:marTop w:val="0"/>
      <w:marBottom w:val="0"/>
      <w:divBdr>
        <w:top w:val="none" w:sz="0" w:space="0" w:color="auto"/>
        <w:left w:val="none" w:sz="0" w:space="0" w:color="auto"/>
        <w:bottom w:val="none" w:sz="0" w:space="0" w:color="auto"/>
        <w:right w:val="none" w:sz="0" w:space="0" w:color="auto"/>
      </w:divBdr>
    </w:div>
    <w:div w:id="137456550">
      <w:bodyDiv w:val="1"/>
      <w:marLeft w:val="0"/>
      <w:marRight w:val="0"/>
      <w:marTop w:val="0"/>
      <w:marBottom w:val="0"/>
      <w:divBdr>
        <w:top w:val="none" w:sz="0" w:space="0" w:color="auto"/>
        <w:left w:val="none" w:sz="0" w:space="0" w:color="auto"/>
        <w:bottom w:val="none" w:sz="0" w:space="0" w:color="auto"/>
        <w:right w:val="none" w:sz="0" w:space="0" w:color="auto"/>
      </w:divBdr>
    </w:div>
    <w:div w:id="137578025">
      <w:bodyDiv w:val="1"/>
      <w:marLeft w:val="0"/>
      <w:marRight w:val="0"/>
      <w:marTop w:val="0"/>
      <w:marBottom w:val="0"/>
      <w:divBdr>
        <w:top w:val="none" w:sz="0" w:space="0" w:color="auto"/>
        <w:left w:val="none" w:sz="0" w:space="0" w:color="auto"/>
        <w:bottom w:val="none" w:sz="0" w:space="0" w:color="auto"/>
        <w:right w:val="none" w:sz="0" w:space="0" w:color="auto"/>
      </w:divBdr>
    </w:div>
    <w:div w:id="137697997">
      <w:bodyDiv w:val="1"/>
      <w:marLeft w:val="0"/>
      <w:marRight w:val="0"/>
      <w:marTop w:val="0"/>
      <w:marBottom w:val="0"/>
      <w:divBdr>
        <w:top w:val="none" w:sz="0" w:space="0" w:color="auto"/>
        <w:left w:val="none" w:sz="0" w:space="0" w:color="auto"/>
        <w:bottom w:val="none" w:sz="0" w:space="0" w:color="auto"/>
        <w:right w:val="none" w:sz="0" w:space="0" w:color="auto"/>
      </w:divBdr>
    </w:div>
    <w:div w:id="138809227">
      <w:bodyDiv w:val="1"/>
      <w:marLeft w:val="0"/>
      <w:marRight w:val="0"/>
      <w:marTop w:val="0"/>
      <w:marBottom w:val="0"/>
      <w:divBdr>
        <w:top w:val="none" w:sz="0" w:space="0" w:color="auto"/>
        <w:left w:val="none" w:sz="0" w:space="0" w:color="auto"/>
        <w:bottom w:val="none" w:sz="0" w:space="0" w:color="auto"/>
        <w:right w:val="none" w:sz="0" w:space="0" w:color="auto"/>
      </w:divBdr>
    </w:div>
    <w:div w:id="139033547">
      <w:bodyDiv w:val="1"/>
      <w:marLeft w:val="0"/>
      <w:marRight w:val="0"/>
      <w:marTop w:val="0"/>
      <w:marBottom w:val="0"/>
      <w:divBdr>
        <w:top w:val="none" w:sz="0" w:space="0" w:color="auto"/>
        <w:left w:val="none" w:sz="0" w:space="0" w:color="auto"/>
        <w:bottom w:val="none" w:sz="0" w:space="0" w:color="auto"/>
        <w:right w:val="none" w:sz="0" w:space="0" w:color="auto"/>
      </w:divBdr>
    </w:div>
    <w:div w:id="139080425">
      <w:bodyDiv w:val="1"/>
      <w:marLeft w:val="0"/>
      <w:marRight w:val="0"/>
      <w:marTop w:val="0"/>
      <w:marBottom w:val="0"/>
      <w:divBdr>
        <w:top w:val="none" w:sz="0" w:space="0" w:color="auto"/>
        <w:left w:val="none" w:sz="0" w:space="0" w:color="auto"/>
        <w:bottom w:val="none" w:sz="0" w:space="0" w:color="auto"/>
        <w:right w:val="none" w:sz="0" w:space="0" w:color="auto"/>
      </w:divBdr>
    </w:div>
    <w:div w:id="139229574">
      <w:bodyDiv w:val="1"/>
      <w:marLeft w:val="0"/>
      <w:marRight w:val="0"/>
      <w:marTop w:val="0"/>
      <w:marBottom w:val="0"/>
      <w:divBdr>
        <w:top w:val="none" w:sz="0" w:space="0" w:color="auto"/>
        <w:left w:val="none" w:sz="0" w:space="0" w:color="auto"/>
        <w:bottom w:val="none" w:sz="0" w:space="0" w:color="auto"/>
        <w:right w:val="none" w:sz="0" w:space="0" w:color="auto"/>
      </w:divBdr>
    </w:div>
    <w:div w:id="139881966">
      <w:bodyDiv w:val="1"/>
      <w:marLeft w:val="0"/>
      <w:marRight w:val="0"/>
      <w:marTop w:val="0"/>
      <w:marBottom w:val="0"/>
      <w:divBdr>
        <w:top w:val="none" w:sz="0" w:space="0" w:color="auto"/>
        <w:left w:val="none" w:sz="0" w:space="0" w:color="auto"/>
        <w:bottom w:val="none" w:sz="0" w:space="0" w:color="auto"/>
        <w:right w:val="none" w:sz="0" w:space="0" w:color="auto"/>
      </w:divBdr>
    </w:div>
    <w:div w:id="140200518">
      <w:bodyDiv w:val="1"/>
      <w:marLeft w:val="0"/>
      <w:marRight w:val="0"/>
      <w:marTop w:val="0"/>
      <w:marBottom w:val="0"/>
      <w:divBdr>
        <w:top w:val="none" w:sz="0" w:space="0" w:color="auto"/>
        <w:left w:val="none" w:sz="0" w:space="0" w:color="auto"/>
        <w:bottom w:val="none" w:sz="0" w:space="0" w:color="auto"/>
        <w:right w:val="none" w:sz="0" w:space="0" w:color="auto"/>
      </w:divBdr>
    </w:div>
    <w:div w:id="140656722">
      <w:bodyDiv w:val="1"/>
      <w:marLeft w:val="0"/>
      <w:marRight w:val="0"/>
      <w:marTop w:val="0"/>
      <w:marBottom w:val="0"/>
      <w:divBdr>
        <w:top w:val="none" w:sz="0" w:space="0" w:color="auto"/>
        <w:left w:val="none" w:sz="0" w:space="0" w:color="auto"/>
        <w:bottom w:val="none" w:sz="0" w:space="0" w:color="auto"/>
        <w:right w:val="none" w:sz="0" w:space="0" w:color="auto"/>
      </w:divBdr>
    </w:div>
    <w:div w:id="140733557">
      <w:bodyDiv w:val="1"/>
      <w:marLeft w:val="0"/>
      <w:marRight w:val="0"/>
      <w:marTop w:val="0"/>
      <w:marBottom w:val="0"/>
      <w:divBdr>
        <w:top w:val="none" w:sz="0" w:space="0" w:color="auto"/>
        <w:left w:val="none" w:sz="0" w:space="0" w:color="auto"/>
        <w:bottom w:val="none" w:sz="0" w:space="0" w:color="auto"/>
        <w:right w:val="none" w:sz="0" w:space="0" w:color="auto"/>
      </w:divBdr>
    </w:div>
    <w:div w:id="140856694">
      <w:bodyDiv w:val="1"/>
      <w:marLeft w:val="0"/>
      <w:marRight w:val="0"/>
      <w:marTop w:val="0"/>
      <w:marBottom w:val="0"/>
      <w:divBdr>
        <w:top w:val="none" w:sz="0" w:space="0" w:color="auto"/>
        <w:left w:val="none" w:sz="0" w:space="0" w:color="auto"/>
        <w:bottom w:val="none" w:sz="0" w:space="0" w:color="auto"/>
        <w:right w:val="none" w:sz="0" w:space="0" w:color="auto"/>
      </w:divBdr>
    </w:div>
    <w:div w:id="141236621">
      <w:bodyDiv w:val="1"/>
      <w:marLeft w:val="0"/>
      <w:marRight w:val="0"/>
      <w:marTop w:val="0"/>
      <w:marBottom w:val="0"/>
      <w:divBdr>
        <w:top w:val="none" w:sz="0" w:space="0" w:color="auto"/>
        <w:left w:val="none" w:sz="0" w:space="0" w:color="auto"/>
        <w:bottom w:val="none" w:sz="0" w:space="0" w:color="auto"/>
        <w:right w:val="none" w:sz="0" w:space="0" w:color="auto"/>
      </w:divBdr>
    </w:div>
    <w:div w:id="141311304">
      <w:bodyDiv w:val="1"/>
      <w:marLeft w:val="0"/>
      <w:marRight w:val="0"/>
      <w:marTop w:val="0"/>
      <w:marBottom w:val="0"/>
      <w:divBdr>
        <w:top w:val="none" w:sz="0" w:space="0" w:color="auto"/>
        <w:left w:val="none" w:sz="0" w:space="0" w:color="auto"/>
        <w:bottom w:val="none" w:sz="0" w:space="0" w:color="auto"/>
        <w:right w:val="none" w:sz="0" w:space="0" w:color="auto"/>
      </w:divBdr>
    </w:div>
    <w:div w:id="141436087">
      <w:bodyDiv w:val="1"/>
      <w:marLeft w:val="0"/>
      <w:marRight w:val="0"/>
      <w:marTop w:val="0"/>
      <w:marBottom w:val="0"/>
      <w:divBdr>
        <w:top w:val="none" w:sz="0" w:space="0" w:color="auto"/>
        <w:left w:val="none" w:sz="0" w:space="0" w:color="auto"/>
        <w:bottom w:val="none" w:sz="0" w:space="0" w:color="auto"/>
        <w:right w:val="none" w:sz="0" w:space="0" w:color="auto"/>
      </w:divBdr>
    </w:div>
    <w:div w:id="141436777">
      <w:bodyDiv w:val="1"/>
      <w:marLeft w:val="0"/>
      <w:marRight w:val="0"/>
      <w:marTop w:val="0"/>
      <w:marBottom w:val="0"/>
      <w:divBdr>
        <w:top w:val="none" w:sz="0" w:space="0" w:color="auto"/>
        <w:left w:val="none" w:sz="0" w:space="0" w:color="auto"/>
        <w:bottom w:val="none" w:sz="0" w:space="0" w:color="auto"/>
        <w:right w:val="none" w:sz="0" w:space="0" w:color="auto"/>
      </w:divBdr>
    </w:div>
    <w:div w:id="141504687">
      <w:bodyDiv w:val="1"/>
      <w:marLeft w:val="0"/>
      <w:marRight w:val="0"/>
      <w:marTop w:val="0"/>
      <w:marBottom w:val="0"/>
      <w:divBdr>
        <w:top w:val="none" w:sz="0" w:space="0" w:color="auto"/>
        <w:left w:val="none" w:sz="0" w:space="0" w:color="auto"/>
        <w:bottom w:val="none" w:sz="0" w:space="0" w:color="auto"/>
        <w:right w:val="none" w:sz="0" w:space="0" w:color="auto"/>
      </w:divBdr>
    </w:div>
    <w:div w:id="141780518">
      <w:bodyDiv w:val="1"/>
      <w:marLeft w:val="0"/>
      <w:marRight w:val="0"/>
      <w:marTop w:val="0"/>
      <w:marBottom w:val="0"/>
      <w:divBdr>
        <w:top w:val="none" w:sz="0" w:space="0" w:color="auto"/>
        <w:left w:val="none" w:sz="0" w:space="0" w:color="auto"/>
        <w:bottom w:val="none" w:sz="0" w:space="0" w:color="auto"/>
        <w:right w:val="none" w:sz="0" w:space="0" w:color="auto"/>
      </w:divBdr>
    </w:div>
    <w:div w:id="141822651">
      <w:bodyDiv w:val="1"/>
      <w:marLeft w:val="0"/>
      <w:marRight w:val="0"/>
      <w:marTop w:val="0"/>
      <w:marBottom w:val="0"/>
      <w:divBdr>
        <w:top w:val="none" w:sz="0" w:space="0" w:color="auto"/>
        <w:left w:val="none" w:sz="0" w:space="0" w:color="auto"/>
        <w:bottom w:val="none" w:sz="0" w:space="0" w:color="auto"/>
        <w:right w:val="none" w:sz="0" w:space="0" w:color="auto"/>
      </w:divBdr>
    </w:div>
    <w:div w:id="141967504">
      <w:bodyDiv w:val="1"/>
      <w:marLeft w:val="0"/>
      <w:marRight w:val="0"/>
      <w:marTop w:val="0"/>
      <w:marBottom w:val="0"/>
      <w:divBdr>
        <w:top w:val="none" w:sz="0" w:space="0" w:color="auto"/>
        <w:left w:val="none" w:sz="0" w:space="0" w:color="auto"/>
        <w:bottom w:val="none" w:sz="0" w:space="0" w:color="auto"/>
        <w:right w:val="none" w:sz="0" w:space="0" w:color="auto"/>
      </w:divBdr>
    </w:div>
    <w:div w:id="142088675">
      <w:bodyDiv w:val="1"/>
      <w:marLeft w:val="0"/>
      <w:marRight w:val="0"/>
      <w:marTop w:val="0"/>
      <w:marBottom w:val="0"/>
      <w:divBdr>
        <w:top w:val="none" w:sz="0" w:space="0" w:color="auto"/>
        <w:left w:val="none" w:sz="0" w:space="0" w:color="auto"/>
        <w:bottom w:val="none" w:sz="0" w:space="0" w:color="auto"/>
        <w:right w:val="none" w:sz="0" w:space="0" w:color="auto"/>
      </w:divBdr>
    </w:div>
    <w:div w:id="142284097">
      <w:bodyDiv w:val="1"/>
      <w:marLeft w:val="0"/>
      <w:marRight w:val="0"/>
      <w:marTop w:val="0"/>
      <w:marBottom w:val="0"/>
      <w:divBdr>
        <w:top w:val="none" w:sz="0" w:space="0" w:color="auto"/>
        <w:left w:val="none" w:sz="0" w:space="0" w:color="auto"/>
        <w:bottom w:val="none" w:sz="0" w:space="0" w:color="auto"/>
        <w:right w:val="none" w:sz="0" w:space="0" w:color="auto"/>
      </w:divBdr>
    </w:div>
    <w:div w:id="142436099">
      <w:bodyDiv w:val="1"/>
      <w:marLeft w:val="0"/>
      <w:marRight w:val="0"/>
      <w:marTop w:val="0"/>
      <w:marBottom w:val="0"/>
      <w:divBdr>
        <w:top w:val="none" w:sz="0" w:space="0" w:color="auto"/>
        <w:left w:val="none" w:sz="0" w:space="0" w:color="auto"/>
        <w:bottom w:val="none" w:sz="0" w:space="0" w:color="auto"/>
        <w:right w:val="none" w:sz="0" w:space="0" w:color="auto"/>
      </w:divBdr>
    </w:div>
    <w:div w:id="143282175">
      <w:bodyDiv w:val="1"/>
      <w:marLeft w:val="0"/>
      <w:marRight w:val="0"/>
      <w:marTop w:val="0"/>
      <w:marBottom w:val="0"/>
      <w:divBdr>
        <w:top w:val="none" w:sz="0" w:space="0" w:color="auto"/>
        <w:left w:val="none" w:sz="0" w:space="0" w:color="auto"/>
        <w:bottom w:val="none" w:sz="0" w:space="0" w:color="auto"/>
        <w:right w:val="none" w:sz="0" w:space="0" w:color="auto"/>
      </w:divBdr>
    </w:div>
    <w:div w:id="143393813">
      <w:bodyDiv w:val="1"/>
      <w:marLeft w:val="0"/>
      <w:marRight w:val="0"/>
      <w:marTop w:val="0"/>
      <w:marBottom w:val="0"/>
      <w:divBdr>
        <w:top w:val="none" w:sz="0" w:space="0" w:color="auto"/>
        <w:left w:val="none" w:sz="0" w:space="0" w:color="auto"/>
        <w:bottom w:val="none" w:sz="0" w:space="0" w:color="auto"/>
        <w:right w:val="none" w:sz="0" w:space="0" w:color="auto"/>
      </w:divBdr>
    </w:div>
    <w:div w:id="143857303">
      <w:bodyDiv w:val="1"/>
      <w:marLeft w:val="0"/>
      <w:marRight w:val="0"/>
      <w:marTop w:val="0"/>
      <w:marBottom w:val="0"/>
      <w:divBdr>
        <w:top w:val="none" w:sz="0" w:space="0" w:color="auto"/>
        <w:left w:val="none" w:sz="0" w:space="0" w:color="auto"/>
        <w:bottom w:val="none" w:sz="0" w:space="0" w:color="auto"/>
        <w:right w:val="none" w:sz="0" w:space="0" w:color="auto"/>
      </w:divBdr>
    </w:div>
    <w:div w:id="143935646">
      <w:bodyDiv w:val="1"/>
      <w:marLeft w:val="0"/>
      <w:marRight w:val="0"/>
      <w:marTop w:val="0"/>
      <w:marBottom w:val="0"/>
      <w:divBdr>
        <w:top w:val="none" w:sz="0" w:space="0" w:color="auto"/>
        <w:left w:val="none" w:sz="0" w:space="0" w:color="auto"/>
        <w:bottom w:val="none" w:sz="0" w:space="0" w:color="auto"/>
        <w:right w:val="none" w:sz="0" w:space="0" w:color="auto"/>
      </w:divBdr>
    </w:div>
    <w:div w:id="144471691">
      <w:bodyDiv w:val="1"/>
      <w:marLeft w:val="0"/>
      <w:marRight w:val="0"/>
      <w:marTop w:val="0"/>
      <w:marBottom w:val="0"/>
      <w:divBdr>
        <w:top w:val="none" w:sz="0" w:space="0" w:color="auto"/>
        <w:left w:val="none" w:sz="0" w:space="0" w:color="auto"/>
        <w:bottom w:val="none" w:sz="0" w:space="0" w:color="auto"/>
        <w:right w:val="none" w:sz="0" w:space="0" w:color="auto"/>
      </w:divBdr>
    </w:div>
    <w:div w:id="144587115">
      <w:bodyDiv w:val="1"/>
      <w:marLeft w:val="0"/>
      <w:marRight w:val="0"/>
      <w:marTop w:val="0"/>
      <w:marBottom w:val="0"/>
      <w:divBdr>
        <w:top w:val="none" w:sz="0" w:space="0" w:color="auto"/>
        <w:left w:val="none" w:sz="0" w:space="0" w:color="auto"/>
        <w:bottom w:val="none" w:sz="0" w:space="0" w:color="auto"/>
        <w:right w:val="none" w:sz="0" w:space="0" w:color="auto"/>
      </w:divBdr>
    </w:div>
    <w:div w:id="144973927">
      <w:bodyDiv w:val="1"/>
      <w:marLeft w:val="0"/>
      <w:marRight w:val="0"/>
      <w:marTop w:val="0"/>
      <w:marBottom w:val="0"/>
      <w:divBdr>
        <w:top w:val="none" w:sz="0" w:space="0" w:color="auto"/>
        <w:left w:val="none" w:sz="0" w:space="0" w:color="auto"/>
        <w:bottom w:val="none" w:sz="0" w:space="0" w:color="auto"/>
        <w:right w:val="none" w:sz="0" w:space="0" w:color="auto"/>
      </w:divBdr>
    </w:div>
    <w:div w:id="145170763">
      <w:bodyDiv w:val="1"/>
      <w:marLeft w:val="0"/>
      <w:marRight w:val="0"/>
      <w:marTop w:val="0"/>
      <w:marBottom w:val="0"/>
      <w:divBdr>
        <w:top w:val="none" w:sz="0" w:space="0" w:color="auto"/>
        <w:left w:val="none" w:sz="0" w:space="0" w:color="auto"/>
        <w:bottom w:val="none" w:sz="0" w:space="0" w:color="auto"/>
        <w:right w:val="none" w:sz="0" w:space="0" w:color="auto"/>
      </w:divBdr>
    </w:div>
    <w:div w:id="145710145">
      <w:bodyDiv w:val="1"/>
      <w:marLeft w:val="0"/>
      <w:marRight w:val="0"/>
      <w:marTop w:val="0"/>
      <w:marBottom w:val="0"/>
      <w:divBdr>
        <w:top w:val="none" w:sz="0" w:space="0" w:color="auto"/>
        <w:left w:val="none" w:sz="0" w:space="0" w:color="auto"/>
        <w:bottom w:val="none" w:sz="0" w:space="0" w:color="auto"/>
        <w:right w:val="none" w:sz="0" w:space="0" w:color="auto"/>
      </w:divBdr>
    </w:div>
    <w:div w:id="146098386">
      <w:bodyDiv w:val="1"/>
      <w:marLeft w:val="0"/>
      <w:marRight w:val="0"/>
      <w:marTop w:val="0"/>
      <w:marBottom w:val="0"/>
      <w:divBdr>
        <w:top w:val="none" w:sz="0" w:space="0" w:color="auto"/>
        <w:left w:val="none" w:sz="0" w:space="0" w:color="auto"/>
        <w:bottom w:val="none" w:sz="0" w:space="0" w:color="auto"/>
        <w:right w:val="none" w:sz="0" w:space="0" w:color="auto"/>
      </w:divBdr>
    </w:div>
    <w:div w:id="146169300">
      <w:bodyDiv w:val="1"/>
      <w:marLeft w:val="0"/>
      <w:marRight w:val="0"/>
      <w:marTop w:val="0"/>
      <w:marBottom w:val="0"/>
      <w:divBdr>
        <w:top w:val="none" w:sz="0" w:space="0" w:color="auto"/>
        <w:left w:val="none" w:sz="0" w:space="0" w:color="auto"/>
        <w:bottom w:val="none" w:sz="0" w:space="0" w:color="auto"/>
        <w:right w:val="none" w:sz="0" w:space="0" w:color="auto"/>
      </w:divBdr>
    </w:div>
    <w:div w:id="146824077">
      <w:bodyDiv w:val="1"/>
      <w:marLeft w:val="0"/>
      <w:marRight w:val="0"/>
      <w:marTop w:val="0"/>
      <w:marBottom w:val="0"/>
      <w:divBdr>
        <w:top w:val="none" w:sz="0" w:space="0" w:color="auto"/>
        <w:left w:val="none" w:sz="0" w:space="0" w:color="auto"/>
        <w:bottom w:val="none" w:sz="0" w:space="0" w:color="auto"/>
        <w:right w:val="none" w:sz="0" w:space="0" w:color="auto"/>
      </w:divBdr>
    </w:div>
    <w:div w:id="146938609">
      <w:bodyDiv w:val="1"/>
      <w:marLeft w:val="0"/>
      <w:marRight w:val="0"/>
      <w:marTop w:val="0"/>
      <w:marBottom w:val="0"/>
      <w:divBdr>
        <w:top w:val="none" w:sz="0" w:space="0" w:color="auto"/>
        <w:left w:val="none" w:sz="0" w:space="0" w:color="auto"/>
        <w:bottom w:val="none" w:sz="0" w:space="0" w:color="auto"/>
        <w:right w:val="none" w:sz="0" w:space="0" w:color="auto"/>
      </w:divBdr>
    </w:div>
    <w:div w:id="147602340">
      <w:bodyDiv w:val="1"/>
      <w:marLeft w:val="0"/>
      <w:marRight w:val="0"/>
      <w:marTop w:val="0"/>
      <w:marBottom w:val="0"/>
      <w:divBdr>
        <w:top w:val="none" w:sz="0" w:space="0" w:color="auto"/>
        <w:left w:val="none" w:sz="0" w:space="0" w:color="auto"/>
        <w:bottom w:val="none" w:sz="0" w:space="0" w:color="auto"/>
        <w:right w:val="none" w:sz="0" w:space="0" w:color="auto"/>
      </w:divBdr>
    </w:div>
    <w:div w:id="147673693">
      <w:bodyDiv w:val="1"/>
      <w:marLeft w:val="0"/>
      <w:marRight w:val="0"/>
      <w:marTop w:val="0"/>
      <w:marBottom w:val="0"/>
      <w:divBdr>
        <w:top w:val="none" w:sz="0" w:space="0" w:color="auto"/>
        <w:left w:val="none" w:sz="0" w:space="0" w:color="auto"/>
        <w:bottom w:val="none" w:sz="0" w:space="0" w:color="auto"/>
        <w:right w:val="none" w:sz="0" w:space="0" w:color="auto"/>
      </w:divBdr>
    </w:div>
    <w:div w:id="148250189">
      <w:bodyDiv w:val="1"/>
      <w:marLeft w:val="0"/>
      <w:marRight w:val="0"/>
      <w:marTop w:val="0"/>
      <w:marBottom w:val="0"/>
      <w:divBdr>
        <w:top w:val="none" w:sz="0" w:space="0" w:color="auto"/>
        <w:left w:val="none" w:sz="0" w:space="0" w:color="auto"/>
        <w:bottom w:val="none" w:sz="0" w:space="0" w:color="auto"/>
        <w:right w:val="none" w:sz="0" w:space="0" w:color="auto"/>
      </w:divBdr>
    </w:div>
    <w:div w:id="148253434">
      <w:bodyDiv w:val="1"/>
      <w:marLeft w:val="0"/>
      <w:marRight w:val="0"/>
      <w:marTop w:val="0"/>
      <w:marBottom w:val="0"/>
      <w:divBdr>
        <w:top w:val="none" w:sz="0" w:space="0" w:color="auto"/>
        <w:left w:val="none" w:sz="0" w:space="0" w:color="auto"/>
        <w:bottom w:val="none" w:sz="0" w:space="0" w:color="auto"/>
        <w:right w:val="none" w:sz="0" w:space="0" w:color="auto"/>
      </w:divBdr>
    </w:div>
    <w:div w:id="148836492">
      <w:bodyDiv w:val="1"/>
      <w:marLeft w:val="0"/>
      <w:marRight w:val="0"/>
      <w:marTop w:val="0"/>
      <w:marBottom w:val="0"/>
      <w:divBdr>
        <w:top w:val="none" w:sz="0" w:space="0" w:color="auto"/>
        <w:left w:val="none" w:sz="0" w:space="0" w:color="auto"/>
        <w:bottom w:val="none" w:sz="0" w:space="0" w:color="auto"/>
        <w:right w:val="none" w:sz="0" w:space="0" w:color="auto"/>
      </w:divBdr>
    </w:div>
    <w:div w:id="150291427">
      <w:bodyDiv w:val="1"/>
      <w:marLeft w:val="0"/>
      <w:marRight w:val="0"/>
      <w:marTop w:val="0"/>
      <w:marBottom w:val="0"/>
      <w:divBdr>
        <w:top w:val="none" w:sz="0" w:space="0" w:color="auto"/>
        <w:left w:val="none" w:sz="0" w:space="0" w:color="auto"/>
        <w:bottom w:val="none" w:sz="0" w:space="0" w:color="auto"/>
        <w:right w:val="none" w:sz="0" w:space="0" w:color="auto"/>
      </w:divBdr>
    </w:div>
    <w:div w:id="150296668">
      <w:bodyDiv w:val="1"/>
      <w:marLeft w:val="0"/>
      <w:marRight w:val="0"/>
      <w:marTop w:val="0"/>
      <w:marBottom w:val="0"/>
      <w:divBdr>
        <w:top w:val="none" w:sz="0" w:space="0" w:color="auto"/>
        <w:left w:val="none" w:sz="0" w:space="0" w:color="auto"/>
        <w:bottom w:val="none" w:sz="0" w:space="0" w:color="auto"/>
        <w:right w:val="none" w:sz="0" w:space="0" w:color="auto"/>
      </w:divBdr>
    </w:div>
    <w:div w:id="150681042">
      <w:bodyDiv w:val="1"/>
      <w:marLeft w:val="0"/>
      <w:marRight w:val="0"/>
      <w:marTop w:val="0"/>
      <w:marBottom w:val="0"/>
      <w:divBdr>
        <w:top w:val="none" w:sz="0" w:space="0" w:color="auto"/>
        <w:left w:val="none" w:sz="0" w:space="0" w:color="auto"/>
        <w:bottom w:val="none" w:sz="0" w:space="0" w:color="auto"/>
        <w:right w:val="none" w:sz="0" w:space="0" w:color="auto"/>
      </w:divBdr>
    </w:div>
    <w:div w:id="150803100">
      <w:bodyDiv w:val="1"/>
      <w:marLeft w:val="0"/>
      <w:marRight w:val="0"/>
      <w:marTop w:val="0"/>
      <w:marBottom w:val="0"/>
      <w:divBdr>
        <w:top w:val="none" w:sz="0" w:space="0" w:color="auto"/>
        <w:left w:val="none" w:sz="0" w:space="0" w:color="auto"/>
        <w:bottom w:val="none" w:sz="0" w:space="0" w:color="auto"/>
        <w:right w:val="none" w:sz="0" w:space="0" w:color="auto"/>
      </w:divBdr>
    </w:div>
    <w:div w:id="151483462">
      <w:bodyDiv w:val="1"/>
      <w:marLeft w:val="0"/>
      <w:marRight w:val="0"/>
      <w:marTop w:val="0"/>
      <w:marBottom w:val="0"/>
      <w:divBdr>
        <w:top w:val="none" w:sz="0" w:space="0" w:color="auto"/>
        <w:left w:val="none" w:sz="0" w:space="0" w:color="auto"/>
        <w:bottom w:val="none" w:sz="0" w:space="0" w:color="auto"/>
        <w:right w:val="none" w:sz="0" w:space="0" w:color="auto"/>
      </w:divBdr>
    </w:div>
    <w:div w:id="151524796">
      <w:bodyDiv w:val="1"/>
      <w:marLeft w:val="0"/>
      <w:marRight w:val="0"/>
      <w:marTop w:val="0"/>
      <w:marBottom w:val="0"/>
      <w:divBdr>
        <w:top w:val="none" w:sz="0" w:space="0" w:color="auto"/>
        <w:left w:val="none" w:sz="0" w:space="0" w:color="auto"/>
        <w:bottom w:val="none" w:sz="0" w:space="0" w:color="auto"/>
        <w:right w:val="none" w:sz="0" w:space="0" w:color="auto"/>
      </w:divBdr>
    </w:div>
    <w:div w:id="151798942">
      <w:bodyDiv w:val="1"/>
      <w:marLeft w:val="0"/>
      <w:marRight w:val="0"/>
      <w:marTop w:val="0"/>
      <w:marBottom w:val="0"/>
      <w:divBdr>
        <w:top w:val="none" w:sz="0" w:space="0" w:color="auto"/>
        <w:left w:val="none" w:sz="0" w:space="0" w:color="auto"/>
        <w:bottom w:val="none" w:sz="0" w:space="0" w:color="auto"/>
        <w:right w:val="none" w:sz="0" w:space="0" w:color="auto"/>
      </w:divBdr>
    </w:div>
    <w:div w:id="151993702">
      <w:bodyDiv w:val="1"/>
      <w:marLeft w:val="0"/>
      <w:marRight w:val="0"/>
      <w:marTop w:val="0"/>
      <w:marBottom w:val="0"/>
      <w:divBdr>
        <w:top w:val="none" w:sz="0" w:space="0" w:color="auto"/>
        <w:left w:val="none" w:sz="0" w:space="0" w:color="auto"/>
        <w:bottom w:val="none" w:sz="0" w:space="0" w:color="auto"/>
        <w:right w:val="none" w:sz="0" w:space="0" w:color="auto"/>
      </w:divBdr>
    </w:div>
    <w:div w:id="152062223">
      <w:bodyDiv w:val="1"/>
      <w:marLeft w:val="0"/>
      <w:marRight w:val="0"/>
      <w:marTop w:val="0"/>
      <w:marBottom w:val="0"/>
      <w:divBdr>
        <w:top w:val="none" w:sz="0" w:space="0" w:color="auto"/>
        <w:left w:val="none" w:sz="0" w:space="0" w:color="auto"/>
        <w:bottom w:val="none" w:sz="0" w:space="0" w:color="auto"/>
        <w:right w:val="none" w:sz="0" w:space="0" w:color="auto"/>
      </w:divBdr>
    </w:div>
    <w:div w:id="152334720">
      <w:bodyDiv w:val="1"/>
      <w:marLeft w:val="0"/>
      <w:marRight w:val="0"/>
      <w:marTop w:val="0"/>
      <w:marBottom w:val="0"/>
      <w:divBdr>
        <w:top w:val="none" w:sz="0" w:space="0" w:color="auto"/>
        <w:left w:val="none" w:sz="0" w:space="0" w:color="auto"/>
        <w:bottom w:val="none" w:sz="0" w:space="0" w:color="auto"/>
        <w:right w:val="none" w:sz="0" w:space="0" w:color="auto"/>
      </w:divBdr>
    </w:div>
    <w:div w:id="152449503">
      <w:bodyDiv w:val="1"/>
      <w:marLeft w:val="0"/>
      <w:marRight w:val="0"/>
      <w:marTop w:val="0"/>
      <w:marBottom w:val="0"/>
      <w:divBdr>
        <w:top w:val="none" w:sz="0" w:space="0" w:color="auto"/>
        <w:left w:val="none" w:sz="0" w:space="0" w:color="auto"/>
        <w:bottom w:val="none" w:sz="0" w:space="0" w:color="auto"/>
        <w:right w:val="none" w:sz="0" w:space="0" w:color="auto"/>
      </w:divBdr>
    </w:div>
    <w:div w:id="152529329">
      <w:bodyDiv w:val="1"/>
      <w:marLeft w:val="0"/>
      <w:marRight w:val="0"/>
      <w:marTop w:val="0"/>
      <w:marBottom w:val="0"/>
      <w:divBdr>
        <w:top w:val="none" w:sz="0" w:space="0" w:color="auto"/>
        <w:left w:val="none" w:sz="0" w:space="0" w:color="auto"/>
        <w:bottom w:val="none" w:sz="0" w:space="0" w:color="auto"/>
        <w:right w:val="none" w:sz="0" w:space="0" w:color="auto"/>
      </w:divBdr>
    </w:div>
    <w:div w:id="152571872">
      <w:bodyDiv w:val="1"/>
      <w:marLeft w:val="0"/>
      <w:marRight w:val="0"/>
      <w:marTop w:val="0"/>
      <w:marBottom w:val="0"/>
      <w:divBdr>
        <w:top w:val="none" w:sz="0" w:space="0" w:color="auto"/>
        <w:left w:val="none" w:sz="0" w:space="0" w:color="auto"/>
        <w:bottom w:val="none" w:sz="0" w:space="0" w:color="auto"/>
        <w:right w:val="none" w:sz="0" w:space="0" w:color="auto"/>
      </w:divBdr>
    </w:div>
    <w:div w:id="152646884">
      <w:bodyDiv w:val="1"/>
      <w:marLeft w:val="0"/>
      <w:marRight w:val="0"/>
      <w:marTop w:val="0"/>
      <w:marBottom w:val="0"/>
      <w:divBdr>
        <w:top w:val="none" w:sz="0" w:space="0" w:color="auto"/>
        <w:left w:val="none" w:sz="0" w:space="0" w:color="auto"/>
        <w:bottom w:val="none" w:sz="0" w:space="0" w:color="auto"/>
        <w:right w:val="none" w:sz="0" w:space="0" w:color="auto"/>
      </w:divBdr>
    </w:div>
    <w:div w:id="153182974">
      <w:bodyDiv w:val="1"/>
      <w:marLeft w:val="0"/>
      <w:marRight w:val="0"/>
      <w:marTop w:val="0"/>
      <w:marBottom w:val="0"/>
      <w:divBdr>
        <w:top w:val="none" w:sz="0" w:space="0" w:color="auto"/>
        <w:left w:val="none" w:sz="0" w:space="0" w:color="auto"/>
        <w:bottom w:val="none" w:sz="0" w:space="0" w:color="auto"/>
        <w:right w:val="none" w:sz="0" w:space="0" w:color="auto"/>
      </w:divBdr>
    </w:div>
    <w:div w:id="153422992">
      <w:bodyDiv w:val="1"/>
      <w:marLeft w:val="0"/>
      <w:marRight w:val="0"/>
      <w:marTop w:val="0"/>
      <w:marBottom w:val="0"/>
      <w:divBdr>
        <w:top w:val="none" w:sz="0" w:space="0" w:color="auto"/>
        <w:left w:val="none" w:sz="0" w:space="0" w:color="auto"/>
        <w:bottom w:val="none" w:sz="0" w:space="0" w:color="auto"/>
        <w:right w:val="none" w:sz="0" w:space="0" w:color="auto"/>
      </w:divBdr>
    </w:div>
    <w:div w:id="153569069">
      <w:bodyDiv w:val="1"/>
      <w:marLeft w:val="0"/>
      <w:marRight w:val="0"/>
      <w:marTop w:val="0"/>
      <w:marBottom w:val="0"/>
      <w:divBdr>
        <w:top w:val="none" w:sz="0" w:space="0" w:color="auto"/>
        <w:left w:val="none" w:sz="0" w:space="0" w:color="auto"/>
        <w:bottom w:val="none" w:sz="0" w:space="0" w:color="auto"/>
        <w:right w:val="none" w:sz="0" w:space="0" w:color="auto"/>
      </w:divBdr>
    </w:div>
    <w:div w:id="153686748">
      <w:bodyDiv w:val="1"/>
      <w:marLeft w:val="0"/>
      <w:marRight w:val="0"/>
      <w:marTop w:val="0"/>
      <w:marBottom w:val="0"/>
      <w:divBdr>
        <w:top w:val="none" w:sz="0" w:space="0" w:color="auto"/>
        <w:left w:val="none" w:sz="0" w:space="0" w:color="auto"/>
        <w:bottom w:val="none" w:sz="0" w:space="0" w:color="auto"/>
        <w:right w:val="none" w:sz="0" w:space="0" w:color="auto"/>
      </w:divBdr>
    </w:div>
    <w:div w:id="154076877">
      <w:bodyDiv w:val="1"/>
      <w:marLeft w:val="0"/>
      <w:marRight w:val="0"/>
      <w:marTop w:val="0"/>
      <w:marBottom w:val="0"/>
      <w:divBdr>
        <w:top w:val="none" w:sz="0" w:space="0" w:color="auto"/>
        <w:left w:val="none" w:sz="0" w:space="0" w:color="auto"/>
        <w:bottom w:val="none" w:sz="0" w:space="0" w:color="auto"/>
        <w:right w:val="none" w:sz="0" w:space="0" w:color="auto"/>
      </w:divBdr>
    </w:div>
    <w:div w:id="154105576">
      <w:bodyDiv w:val="1"/>
      <w:marLeft w:val="0"/>
      <w:marRight w:val="0"/>
      <w:marTop w:val="0"/>
      <w:marBottom w:val="0"/>
      <w:divBdr>
        <w:top w:val="none" w:sz="0" w:space="0" w:color="auto"/>
        <w:left w:val="none" w:sz="0" w:space="0" w:color="auto"/>
        <w:bottom w:val="none" w:sz="0" w:space="0" w:color="auto"/>
        <w:right w:val="none" w:sz="0" w:space="0" w:color="auto"/>
      </w:divBdr>
    </w:div>
    <w:div w:id="154272480">
      <w:bodyDiv w:val="1"/>
      <w:marLeft w:val="0"/>
      <w:marRight w:val="0"/>
      <w:marTop w:val="0"/>
      <w:marBottom w:val="0"/>
      <w:divBdr>
        <w:top w:val="none" w:sz="0" w:space="0" w:color="auto"/>
        <w:left w:val="none" w:sz="0" w:space="0" w:color="auto"/>
        <w:bottom w:val="none" w:sz="0" w:space="0" w:color="auto"/>
        <w:right w:val="none" w:sz="0" w:space="0" w:color="auto"/>
      </w:divBdr>
    </w:div>
    <w:div w:id="156191076">
      <w:bodyDiv w:val="1"/>
      <w:marLeft w:val="0"/>
      <w:marRight w:val="0"/>
      <w:marTop w:val="0"/>
      <w:marBottom w:val="0"/>
      <w:divBdr>
        <w:top w:val="none" w:sz="0" w:space="0" w:color="auto"/>
        <w:left w:val="none" w:sz="0" w:space="0" w:color="auto"/>
        <w:bottom w:val="none" w:sz="0" w:space="0" w:color="auto"/>
        <w:right w:val="none" w:sz="0" w:space="0" w:color="auto"/>
      </w:divBdr>
    </w:div>
    <w:div w:id="156307175">
      <w:bodyDiv w:val="1"/>
      <w:marLeft w:val="0"/>
      <w:marRight w:val="0"/>
      <w:marTop w:val="0"/>
      <w:marBottom w:val="0"/>
      <w:divBdr>
        <w:top w:val="none" w:sz="0" w:space="0" w:color="auto"/>
        <w:left w:val="none" w:sz="0" w:space="0" w:color="auto"/>
        <w:bottom w:val="none" w:sz="0" w:space="0" w:color="auto"/>
        <w:right w:val="none" w:sz="0" w:space="0" w:color="auto"/>
      </w:divBdr>
    </w:div>
    <w:div w:id="156312629">
      <w:bodyDiv w:val="1"/>
      <w:marLeft w:val="0"/>
      <w:marRight w:val="0"/>
      <w:marTop w:val="0"/>
      <w:marBottom w:val="0"/>
      <w:divBdr>
        <w:top w:val="none" w:sz="0" w:space="0" w:color="auto"/>
        <w:left w:val="none" w:sz="0" w:space="0" w:color="auto"/>
        <w:bottom w:val="none" w:sz="0" w:space="0" w:color="auto"/>
        <w:right w:val="none" w:sz="0" w:space="0" w:color="auto"/>
      </w:divBdr>
    </w:div>
    <w:div w:id="156579963">
      <w:bodyDiv w:val="1"/>
      <w:marLeft w:val="0"/>
      <w:marRight w:val="0"/>
      <w:marTop w:val="0"/>
      <w:marBottom w:val="0"/>
      <w:divBdr>
        <w:top w:val="none" w:sz="0" w:space="0" w:color="auto"/>
        <w:left w:val="none" w:sz="0" w:space="0" w:color="auto"/>
        <w:bottom w:val="none" w:sz="0" w:space="0" w:color="auto"/>
        <w:right w:val="none" w:sz="0" w:space="0" w:color="auto"/>
      </w:divBdr>
    </w:div>
    <w:div w:id="156774954">
      <w:bodyDiv w:val="1"/>
      <w:marLeft w:val="0"/>
      <w:marRight w:val="0"/>
      <w:marTop w:val="0"/>
      <w:marBottom w:val="0"/>
      <w:divBdr>
        <w:top w:val="none" w:sz="0" w:space="0" w:color="auto"/>
        <w:left w:val="none" w:sz="0" w:space="0" w:color="auto"/>
        <w:bottom w:val="none" w:sz="0" w:space="0" w:color="auto"/>
        <w:right w:val="none" w:sz="0" w:space="0" w:color="auto"/>
      </w:divBdr>
    </w:div>
    <w:div w:id="156845385">
      <w:bodyDiv w:val="1"/>
      <w:marLeft w:val="0"/>
      <w:marRight w:val="0"/>
      <w:marTop w:val="0"/>
      <w:marBottom w:val="0"/>
      <w:divBdr>
        <w:top w:val="none" w:sz="0" w:space="0" w:color="auto"/>
        <w:left w:val="none" w:sz="0" w:space="0" w:color="auto"/>
        <w:bottom w:val="none" w:sz="0" w:space="0" w:color="auto"/>
        <w:right w:val="none" w:sz="0" w:space="0" w:color="auto"/>
      </w:divBdr>
    </w:div>
    <w:div w:id="156847649">
      <w:bodyDiv w:val="1"/>
      <w:marLeft w:val="0"/>
      <w:marRight w:val="0"/>
      <w:marTop w:val="0"/>
      <w:marBottom w:val="0"/>
      <w:divBdr>
        <w:top w:val="none" w:sz="0" w:space="0" w:color="auto"/>
        <w:left w:val="none" w:sz="0" w:space="0" w:color="auto"/>
        <w:bottom w:val="none" w:sz="0" w:space="0" w:color="auto"/>
        <w:right w:val="none" w:sz="0" w:space="0" w:color="auto"/>
      </w:divBdr>
    </w:div>
    <w:div w:id="156850087">
      <w:bodyDiv w:val="1"/>
      <w:marLeft w:val="0"/>
      <w:marRight w:val="0"/>
      <w:marTop w:val="0"/>
      <w:marBottom w:val="0"/>
      <w:divBdr>
        <w:top w:val="none" w:sz="0" w:space="0" w:color="auto"/>
        <w:left w:val="none" w:sz="0" w:space="0" w:color="auto"/>
        <w:bottom w:val="none" w:sz="0" w:space="0" w:color="auto"/>
        <w:right w:val="none" w:sz="0" w:space="0" w:color="auto"/>
      </w:divBdr>
    </w:div>
    <w:div w:id="156968519">
      <w:bodyDiv w:val="1"/>
      <w:marLeft w:val="0"/>
      <w:marRight w:val="0"/>
      <w:marTop w:val="0"/>
      <w:marBottom w:val="0"/>
      <w:divBdr>
        <w:top w:val="none" w:sz="0" w:space="0" w:color="auto"/>
        <w:left w:val="none" w:sz="0" w:space="0" w:color="auto"/>
        <w:bottom w:val="none" w:sz="0" w:space="0" w:color="auto"/>
        <w:right w:val="none" w:sz="0" w:space="0" w:color="auto"/>
      </w:divBdr>
    </w:div>
    <w:div w:id="157354386">
      <w:bodyDiv w:val="1"/>
      <w:marLeft w:val="0"/>
      <w:marRight w:val="0"/>
      <w:marTop w:val="0"/>
      <w:marBottom w:val="0"/>
      <w:divBdr>
        <w:top w:val="none" w:sz="0" w:space="0" w:color="auto"/>
        <w:left w:val="none" w:sz="0" w:space="0" w:color="auto"/>
        <w:bottom w:val="none" w:sz="0" w:space="0" w:color="auto"/>
        <w:right w:val="none" w:sz="0" w:space="0" w:color="auto"/>
      </w:divBdr>
    </w:div>
    <w:div w:id="157575466">
      <w:bodyDiv w:val="1"/>
      <w:marLeft w:val="0"/>
      <w:marRight w:val="0"/>
      <w:marTop w:val="0"/>
      <w:marBottom w:val="0"/>
      <w:divBdr>
        <w:top w:val="none" w:sz="0" w:space="0" w:color="auto"/>
        <w:left w:val="none" w:sz="0" w:space="0" w:color="auto"/>
        <w:bottom w:val="none" w:sz="0" w:space="0" w:color="auto"/>
        <w:right w:val="none" w:sz="0" w:space="0" w:color="auto"/>
      </w:divBdr>
    </w:div>
    <w:div w:id="158926267">
      <w:bodyDiv w:val="1"/>
      <w:marLeft w:val="0"/>
      <w:marRight w:val="0"/>
      <w:marTop w:val="0"/>
      <w:marBottom w:val="0"/>
      <w:divBdr>
        <w:top w:val="none" w:sz="0" w:space="0" w:color="auto"/>
        <w:left w:val="none" w:sz="0" w:space="0" w:color="auto"/>
        <w:bottom w:val="none" w:sz="0" w:space="0" w:color="auto"/>
        <w:right w:val="none" w:sz="0" w:space="0" w:color="auto"/>
      </w:divBdr>
    </w:div>
    <w:div w:id="159085386">
      <w:bodyDiv w:val="1"/>
      <w:marLeft w:val="0"/>
      <w:marRight w:val="0"/>
      <w:marTop w:val="0"/>
      <w:marBottom w:val="0"/>
      <w:divBdr>
        <w:top w:val="none" w:sz="0" w:space="0" w:color="auto"/>
        <w:left w:val="none" w:sz="0" w:space="0" w:color="auto"/>
        <w:bottom w:val="none" w:sz="0" w:space="0" w:color="auto"/>
        <w:right w:val="none" w:sz="0" w:space="0" w:color="auto"/>
      </w:divBdr>
    </w:div>
    <w:div w:id="159468383">
      <w:bodyDiv w:val="1"/>
      <w:marLeft w:val="0"/>
      <w:marRight w:val="0"/>
      <w:marTop w:val="0"/>
      <w:marBottom w:val="0"/>
      <w:divBdr>
        <w:top w:val="none" w:sz="0" w:space="0" w:color="auto"/>
        <w:left w:val="none" w:sz="0" w:space="0" w:color="auto"/>
        <w:bottom w:val="none" w:sz="0" w:space="0" w:color="auto"/>
        <w:right w:val="none" w:sz="0" w:space="0" w:color="auto"/>
      </w:divBdr>
    </w:div>
    <w:div w:id="160589491">
      <w:bodyDiv w:val="1"/>
      <w:marLeft w:val="0"/>
      <w:marRight w:val="0"/>
      <w:marTop w:val="0"/>
      <w:marBottom w:val="0"/>
      <w:divBdr>
        <w:top w:val="none" w:sz="0" w:space="0" w:color="auto"/>
        <w:left w:val="none" w:sz="0" w:space="0" w:color="auto"/>
        <w:bottom w:val="none" w:sz="0" w:space="0" w:color="auto"/>
        <w:right w:val="none" w:sz="0" w:space="0" w:color="auto"/>
      </w:divBdr>
    </w:div>
    <w:div w:id="161238896">
      <w:bodyDiv w:val="1"/>
      <w:marLeft w:val="0"/>
      <w:marRight w:val="0"/>
      <w:marTop w:val="0"/>
      <w:marBottom w:val="0"/>
      <w:divBdr>
        <w:top w:val="none" w:sz="0" w:space="0" w:color="auto"/>
        <w:left w:val="none" w:sz="0" w:space="0" w:color="auto"/>
        <w:bottom w:val="none" w:sz="0" w:space="0" w:color="auto"/>
        <w:right w:val="none" w:sz="0" w:space="0" w:color="auto"/>
      </w:divBdr>
    </w:div>
    <w:div w:id="161505548">
      <w:bodyDiv w:val="1"/>
      <w:marLeft w:val="0"/>
      <w:marRight w:val="0"/>
      <w:marTop w:val="0"/>
      <w:marBottom w:val="0"/>
      <w:divBdr>
        <w:top w:val="none" w:sz="0" w:space="0" w:color="auto"/>
        <w:left w:val="none" w:sz="0" w:space="0" w:color="auto"/>
        <w:bottom w:val="none" w:sz="0" w:space="0" w:color="auto"/>
        <w:right w:val="none" w:sz="0" w:space="0" w:color="auto"/>
      </w:divBdr>
    </w:div>
    <w:div w:id="161556727">
      <w:bodyDiv w:val="1"/>
      <w:marLeft w:val="0"/>
      <w:marRight w:val="0"/>
      <w:marTop w:val="0"/>
      <w:marBottom w:val="0"/>
      <w:divBdr>
        <w:top w:val="none" w:sz="0" w:space="0" w:color="auto"/>
        <w:left w:val="none" w:sz="0" w:space="0" w:color="auto"/>
        <w:bottom w:val="none" w:sz="0" w:space="0" w:color="auto"/>
        <w:right w:val="none" w:sz="0" w:space="0" w:color="auto"/>
      </w:divBdr>
    </w:div>
    <w:div w:id="161895970">
      <w:bodyDiv w:val="1"/>
      <w:marLeft w:val="0"/>
      <w:marRight w:val="0"/>
      <w:marTop w:val="0"/>
      <w:marBottom w:val="0"/>
      <w:divBdr>
        <w:top w:val="none" w:sz="0" w:space="0" w:color="auto"/>
        <w:left w:val="none" w:sz="0" w:space="0" w:color="auto"/>
        <w:bottom w:val="none" w:sz="0" w:space="0" w:color="auto"/>
        <w:right w:val="none" w:sz="0" w:space="0" w:color="auto"/>
      </w:divBdr>
    </w:div>
    <w:div w:id="161968914">
      <w:bodyDiv w:val="1"/>
      <w:marLeft w:val="0"/>
      <w:marRight w:val="0"/>
      <w:marTop w:val="0"/>
      <w:marBottom w:val="0"/>
      <w:divBdr>
        <w:top w:val="none" w:sz="0" w:space="0" w:color="auto"/>
        <w:left w:val="none" w:sz="0" w:space="0" w:color="auto"/>
        <w:bottom w:val="none" w:sz="0" w:space="0" w:color="auto"/>
        <w:right w:val="none" w:sz="0" w:space="0" w:color="auto"/>
      </w:divBdr>
    </w:div>
    <w:div w:id="162088688">
      <w:bodyDiv w:val="1"/>
      <w:marLeft w:val="0"/>
      <w:marRight w:val="0"/>
      <w:marTop w:val="0"/>
      <w:marBottom w:val="0"/>
      <w:divBdr>
        <w:top w:val="none" w:sz="0" w:space="0" w:color="auto"/>
        <w:left w:val="none" w:sz="0" w:space="0" w:color="auto"/>
        <w:bottom w:val="none" w:sz="0" w:space="0" w:color="auto"/>
        <w:right w:val="none" w:sz="0" w:space="0" w:color="auto"/>
      </w:divBdr>
    </w:div>
    <w:div w:id="162168726">
      <w:bodyDiv w:val="1"/>
      <w:marLeft w:val="0"/>
      <w:marRight w:val="0"/>
      <w:marTop w:val="0"/>
      <w:marBottom w:val="0"/>
      <w:divBdr>
        <w:top w:val="none" w:sz="0" w:space="0" w:color="auto"/>
        <w:left w:val="none" w:sz="0" w:space="0" w:color="auto"/>
        <w:bottom w:val="none" w:sz="0" w:space="0" w:color="auto"/>
        <w:right w:val="none" w:sz="0" w:space="0" w:color="auto"/>
      </w:divBdr>
    </w:div>
    <w:div w:id="162354614">
      <w:bodyDiv w:val="1"/>
      <w:marLeft w:val="0"/>
      <w:marRight w:val="0"/>
      <w:marTop w:val="0"/>
      <w:marBottom w:val="0"/>
      <w:divBdr>
        <w:top w:val="none" w:sz="0" w:space="0" w:color="auto"/>
        <w:left w:val="none" w:sz="0" w:space="0" w:color="auto"/>
        <w:bottom w:val="none" w:sz="0" w:space="0" w:color="auto"/>
        <w:right w:val="none" w:sz="0" w:space="0" w:color="auto"/>
      </w:divBdr>
    </w:div>
    <w:div w:id="162547284">
      <w:bodyDiv w:val="1"/>
      <w:marLeft w:val="0"/>
      <w:marRight w:val="0"/>
      <w:marTop w:val="0"/>
      <w:marBottom w:val="0"/>
      <w:divBdr>
        <w:top w:val="none" w:sz="0" w:space="0" w:color="auto"/>
        <w:left w:val="none" w:sz="0" w:space="0" w:color="auto"/>
        <w:bottom w:val="none" w:sz="0" w:space="0" w:color="auto"/>
        <w:right w:val="none" w:sz="0" w:space="0" w:color="auto"/>
      </w:divBdr>
    </w:div>
    <w:div w:id="162859573">
      <w:bodyDiv w:val="1"/>
      <w:marLeft w:val="0"/>
      <w:marRight w:val="0"/>
      <w:marTop w:val="0"/>
      <w:marBottom w:val="0"/>
      <w:divBdr>
        <w:top w:val="none" w:sz="0" w:space="0" w:color="auto"/>
        <w:left w:val="none" w:sz="0" w:space="0" w:color="auto"/>
        <w:bottom w:val="none" w:sz="0" w:space="0" w:color="auto"/>
        <w:right w:val="none" w:sz="0" w:space="0" w:color="auto"/>
      </w:divBdr>
    </w:div>
    <w:div w:id="163132875">
      <w:bodyDiv w:val="1"/>
      <w:marLeft w:val="0"/>
      <w:marRight w:val="0"/>
      <w:marTop w:val="0"/>
      <w:marBottom w:val="0"/>
      <w:divBdr>
        <w:top w:val="none" w:sz="0" w:space="0" w:color="auto"/>
        <w:left w:val="none" w:sz="0" w:space="0" w:color="auto"/>
        <w:bottom w:val="none" w:sz="0" w:space="0" w:color="auto"/>
        <w:right w:val="none" w:sz="0" w:space="0" w:color="auto"/>
      </w:divBdr>
    </w:div>
    <w:div w:id="163401267">
      <w:bodyDiv w:val="1"/>
      <w:marLeft w:val="0"/>
      <w:marRight w:val="0"/>
      <w:marTop w:val="0"/>
      <w:marBottom w:val="0"/>
      <w:divBdr>
        <w:top w:val="none" w:sz="0" w:space="0" w:color="auto"/>
        <w:left w:val="none" w:sz="0" w:space="0" w:color="auto"/>
        <w:bottom w:val="none" w:sz="0" w:space="0" w:color="auto"/>
        <w:right w:val="none" w:sz="0" w:space="0" w:color="auto"/>
      </w:divBdr>
    </w:div>
    <w:div w:id="163589015">
      <w:bodyDiv w:val="1"/>
      <w:marLeft w:val="0"/>
      <w:marRight w:val="0"/>
      <w:marTop w:val="0"/>
      <w:marBottom w:val="0"/>
      <w:divBdr>
        <w:top w:val="none" w:sz="0" w:space="0" w:color="auto"/>
        <w:left w:val="none" w:sz="0" w:space="0" w:color="auto"/>
        <w:bottom w:val="none" w:sz="0" w:space="0" w:color="auto"/>
        <w:right w:val="none" w:sz="0" w:space="0" w:color="auto"/>
      </w:divBdr>
    </w:div>
    <w:div w:id="163595725">
      <w:bodyDiv w:val="1"/>
      <w:marLeft w:val="0"/>
      <w:marRight w:val="0"/>
      <w:marTop w:val="0"/>
      <w:marBottom w:val="0"/>
      <w:divBdr>
        <w:top w:val="none" w:sz="0" w:space="0" w:color="auto"/>
        <w:left w:val="none" w:sz="0" w:space="0" w:color="auto"/>
        <w:bottom w:val="none" w:sz="0" w:space="0" w:color="auto"/>
        <w:right w:val="none" w:sz="0" w:space="0" w:color="auto"/>
      </w:divBdr>
    </w:div>
    <w:div w:id="163711481">
      <w:bodyDiv w:val="1"/>
      <w:marLeft w:val="0"/>
      <w:marRight w:val="0"/>
      <w:marTop w:val="0"/>
      <w:marBottom w:val="0"/>
      <w:divBdr>
        <w:top w:val="none" w:sz="0" w:space="0" w:color="auto"/>
        <w:left w:val="none" w:sz="0" w:space="0" w:color="auto"/>
        <w:bottom w:val="none" w:sz="0" w:space="0" w:color="auto"/>
        <w:right w:val="none" w:sz="0" w:space="0" w:color="auto"/>
      </w:divBdr>
    </w:div>
    <w:div w:id="163714012">
      <w:bodyDiv w:val="1"/>
      <w:marLeft w:val="0"/>
      <w:marRight w:val="0"/>
      <w:marTop w:val="0"/>
      <w:marBottom w:val="0"/>
      <w:divBdr>
        <w:top w:val="none" w:sz="0" w:space="0" w:color="auto"/>
        <w:left w:val="none" w:sz="0" w:space="0" w:color="auto"/>
        <w:bottom w:val="none" w:sz="0" w:space="0" w:color="auto"/>
        <w:right w:val="none" w:sz="0" w:space="0" w:color="auto"/>
      </w:divBdr>
    </w:div>
    <w:div w:id="163741479">
      <w:bodyDiv w:val="1"/>
      <w:marLeft w:val="0"/>
      <w:marRight w:val="0"/>
      <w:marTop w:val="0"/>
      <w:marBottom w:val="0"/>
      <w:divBdr>
        <w:top w:val="none" w:sz="0" w:space="0" w:color="auto"/>
        <w:left w:val="none" w:sz="0" w:space="0" w:color="auto"/>
        <w:bottom w:val="none" w:sz="0" w:space="0" w:color="auto"/>
        <w:right w:val="none" w:sz="0" w:space="0" w:color="auto"/>
      </w:divBdr>
    </w:div>
    <w:div w:id="163908980">
      <w:bodyDiv w:val="1"/>
      <w:marLeft w:val="0"/>
      <w:marRight w:val="0"/>
      <w:marTop w:val="0"/>
      <w:marBottom w:val="0"/>
      <w:divBdr>
        <w:top w:val="none" w:sz="0" w:space="0" w:color="auto"/>
        <w:left w:val="none" w:sz="0" w:space="0" w:color="auto"/>
        <w:bottom w:val="none" w:sz="0" w:space="0" w:color="auto"/>
        <w:right w:val="none" w:sz="0" w:space="0" w:color="auto"/>
      </w:divBdr>
    </w:div>
    <w:div w:id="164369405">
      <w:bodyDiv w:val="1"/>
      <w:marLeft w:val="0"/>
      <w:marRight w:val="0"/>
      <w:marTop w:val="0"/>
      <w:marBottom w:val="0"/>
      <w:divBdr>
        <w:top w:val="none" w:sz="0" w:space="0" w:color="auto"/>
        <w:left w:val="none" w:sz="0" w:space="0" w:color="auto"/>
        <w:bottom w:val="none" w:sz="0" w:space="0" w:color="auto"/>
        <w:right w:val="none" w:sz="0" w:space="0" w:color="auto"/>
      </w:divBdr>
    </w:div>
    <w:div w:id="164521933">
      <w:bodyDiv w:val="1"/>
      <w:marLeft w:val="0"/>
      <w:marRight w:val="0"/>
      <w:marTop w:val="0"/>
      <w:marBottom w:val="0"/>
      <w:divBdr>
        <w:top w:val="none" w:sz="0" w:space="0" w:color="auto"/>
        <w:left w:val="none" w:sz="0" w:space="0" w:color="auto"/>
        <w:bottom w:val="none" w:sz="0" w:space="0" w:color="auto"/>
        <w:right w:val="none" w:sz="0" w:space="0" w:color="auto"/>
      </w:divBdr>
    </w:div>
    <w:div w:id="164825823">
      <w:bodyDiv w:val="1"/>
      <w:marLeft w:val="0"/>
      <w:marRight w:val="0"/>
      <w:marTop w:val="0"/>
      <w:marBottom w:val="0"/>
      <w:divBdr>
        <w:top w:val="none" w:sz="0" w:space="0" w:color="auto"/>
        <w:left w:val="none" w:sz="0" w:space="0" w:color="auto"/>
        <w:bottom w:val="none" w:sz="0" w:space="0" w:color="auto"/>
        <w:right w:val="none" w:sz="0" w:space="0" w:color="auto"/>
      </w:divBdr>
    </w:div>
    <w:div w:id="164828044">
      <w:bodyDiv w:val="1"/>
      <w:marLeft w:val="0"/>
      <w:marRight w:val="0"/>
      <w:marTop w:val="0"/>
      <w:marBottom w:val="0"/>
      <w:divBdr>
        <w:top w:val="none" w:sz="0" w:space="0" w:color="auto"/>
        <w:left w:val="none" w:sz="0" w:space="0" w:color="auto"/>
        <w:bottom w:val="none" w:sz="0" w:space="0" w:color="auto"/>
        <w:right w:val="none" w:sz="0" w:space="0" w:color="auto"/>
      </w:divBdr>
    </w:div>
    <w:div w:id="164983490">
      <w:bodyDiv w:val="1"/>
      <w:marLeft w:val="0"/>
      <w:marRight w:val="0"/>
      <w:marTop w:val="0"/>
      <w:marBottom w:val="0"/>
      <w:divBdr>
        <w:top w:val="none" w:sz="0" w:space="0" w:color="auto"/>
        <w:left w:val="none" w:sz="0" w:space="0" w:color="auto"/>
        <w:bottom w:val="none" w:sz="0" w:space="0" w:color="auto"/>
        <w:right w:val="none" w:sz="0" w:space="0" w:color="auto"/>
      </w:divBdr>
    </w:div>
    <w:div w:id="165094243">
      <w:bodyDiv w:val="1"/>
      <w:marLeft w:val="0"/>
      <w:marRight w:val="0"/>
      <w:marTop w:val="0"/>
      <w:marBottom w:val="0"/>
      <w:divBdr>
        <w:top w:val="none" w:sz="0" w:space="0" w:color="auto"/>
        <w:left w:val="none" w:sz="0" w:space="0" w:color="auto"/>
        <w:bottom w:val="none" w:sz="0" w:space="0" w:color="auto"/>
        <w:right w:val="none" w:sz="0" w:space="0" w:color="auto"/>
      </w:divBdr>
    </w:div>
    <w:div w:id="165245700">
      <w:bodyDiv w:val="1"/>
      <w:marLeft w:val="0"/>
      <w:marRight w:val="0"/>
      <w:marTop w:val="0"/>
      <w:marBottom w:val="0"/>
      <w:divBdr>
        <w:top w:val="none" w:sz="0" w:space="0" w:color="auto"/>
        <w:left w:val="none" w:sz="0" w:space="0" w:color="auto"/>
        <w:bottom w:val="none" w:sz="0" w:space="0" w:color="auto"/>
        <w:right w:val="none" w:sz="0" w:space="0" w:color="auto"/>
      </w:divBdr>
    </w:div>
    <w:div w:id="165292381">
      <w:bodyDiv w:val="1"/>
      <w:marLeft w:val="0"/>
      <w:marRight w:val="0"/>
      <w:marTop w:val="0"/>
      <w:marBottom w:val="0"/>
      <w:divBdr>
        <w:top w:val="none" w:sz="0" w:space="0" w:color="auto"/>
        <w:left w:val="none" w:sz="0" w:space="0" w:color="auto"/>
        <w:bottom w:val="none" w:sz="0" w:space="0" w:color="auto"/>
        <w:right w:val="none" w:sz="0" w:space="0" w:color="auto"/>
      </w:divBdr>
    </w:div>
    <w:div w:id="165561266">
      <w:bodyDiv w:val="1"/>
      <w:marLeft w:val="0"/>
      <w:marRight w:val="0"/>
      <w:marTop w:val="0"/>
      <w:marBottom w:val="0"/>
      <w:divBdr>
        <w:top w:val="none" w:sz="0" w:space="0" w:color="auto"/>
        <w:left w:val="none" w:sz="0" w:space="0" w:color="auto"/>
        <w:bottom w:val="none" w:sz="0" w:space="0" w:color="auto"/>
        <w:right w:val="none" w:sz="0" w:space="0" w:color="auto"/>
      </w:divBdr>
    </w:div>
    <w:div w:id="165753452">
      <w:bodyDiv w:val="1"/>
      <w:marLeft w:val="0"/>
      <w:marRight w:val="0"/>
      <w:marTop w:val="0"/>
      <w:marBottom w:val="0"/>
      <w:divBdr>
        <w:top w:val="none" w:sz="0" w:space="0" w:color="auto"/>
        <w:left w:val="none" w:sz="0" w:space="0" w:color="auto"/>
        <w:bottom w:val="none" w:sz="0" w:space="0" w:color="auto"/>
        <w:right w:val="none" w:sz="0" w:space="0" w:color="auto"/>
      </w:divBdr>
    </w:div>
    <w:div w:id="165901377">
      <w:bodyDiv w:val="1"/>
      <w:marLeft w:val="0"/>
      <w:marRight w:val="0"/>
      <w:marTop w:val="0"/>
      <w:marBottom w:val="0"/>
      <w:divBdr>
        <w:top w:val="none" w:sz="0" w:space="0" w:color="auto"/>
        <w:left w:val="none" w:sz="0" w:space="0" w:color="auto"/>
        <w:bottom w:val="none" w:sz="0" w:space="0" w:color="auto"/>
        <w:right w:val="none" w:sz="0" w:space="0" w:color="auto"/>
      </w:divBdr>
    </w:div>
    <w:div w:id="166098925">
      <w:bodyDiv w:val="1"/>
      <w:marLeft w:val="0"/>
      <w:marRight w:val="0"/>
      <w:marTop w:val="0"/>
      <w:marBottom w:val="0"/>
      <w:divBdr>
        <w:top w:val="none" w:sz="0" w:space="0" w:color="auto"/>
        <w:left w:val="none" w:sz="0" w:space="0" w:color="auto"/>
        <w:bottom w:val="none" w:sz="0" w:space="0" w:color="auto"/>
        <w:right w:val="none" w:sz="0" w:space="0" w:color="auto"/>
      </w:divBdr>
    </w:div>
    <w:div w:id="166559528">
      <w:bodyDiv w:val="1"/>
      <w:marLeft w:val="0"/>
      <w:marRight w:val="0"/>
      <w:marTop w:val="0"/>
      <w:marBottom w:val="0"/>
      <w:divBdr>
        <w:top w:val="none" w:sz="0" w:space="0" w:color="auto"/>
        <w:left w:val="none" w:sz="0" w:space="0" w:color="auto"/>
        <w:bottom w:val="none" w:sz="0" w:space="0" w:color="auto"/>
        <w:right w:val="none" w:sz="0" w:space="0" w:color="auto"/>
      </w:divBdr>
    </w:div>
    <w:div w:id="166604792">
      <w:bodyDiv w:val="1"/>
      <w:marLeft w:val="0"/>
      <w:marRight w:val="0"/>
      <w:marTop w:val="0"/>
      <w:marBottom w:val="0"/>
      <w:divBdr>
        <w:top w:val="none" w:sz="0" w:space="0" w:color="auto"/>
        <w:left w:val="none" w:sz="0" w:space="0" w:color="auto"/>
        <w:bottom w:val="none" w:sz="0" w:space="0" w:color="auto"/>
        <w:right w:val="none" w:sz="0" w:space="0" w:color="auto"/>
      </w:divBdr>
    </w:div>
    <w:div w:id="166949684">
      <w:bodyDiv w:val="1"/>
      <w:marLeft w:val="0"/>
      <w:marRight w:val="0"/>
      <w:marTop w:val="0"/>
      <w:marBottom w:val="0"/>
      <w:divBdr>
        <w:top w:val="none" w:sz="0" w:space="0" w:color="auto"/>
        <w:left w:val="none" w:sz="0" w:space="0" w:color="auto"/>
        <w:bottom w:val="none" w:sz="0" w:space="0" w:color="auto"/>
        <w:right w:val="none" w:sz="0" w:space="0" w:color="auto"/>
      </w:divBdr>
    </w:div>
    <w:div w:id="167333064">
      <w:bodyDiv w:val="1"/>
      <w:marLeft w:val="0"/>
      <w:marRight w:val="0"/>
      <w:marTop w:val="0"/>
      <w:marBottom w:val="0"/>
      <w:divBdr>
        <w:top w:val="none" w:sz="0" w:space="0" w:color="auto"/>
        <w:left w:val="none" w:sz="0" w:space="0" w:color="auto"/>
        <w:bottom w:val="none" w:sz="0" w:space="0" w:color="auto"/>
        <w:right w:val="none" w:sz="0" w:space="0" w:color="auto"/>
      </w:divBdr>
    </w:div>
    <w:div w:id="167520241">
      <w:bodyDiv w:val="1"/>
      <w:marLeft w:val="0"/>
      <w:marRight w:val="0"/>
      <w:marTop w:val="0"/>
      <w:marBottom w:val="0"/>
      <w:divBdr>
        <w:top w:val="none" w:sz="0" w:space="0" w:color="auto"/>
        <w:left w:val="none" w:sz="0" w:space="0" w:color="auto"/>
        <w:bottom w:val="none" w:sz="0" w:space="0" w:color="auto"/>
        <w:right w:val="none" w:sz="0" w:space="0" w:color="auto"/>
      </w:divBdr>
    </w:div>
    <w:div w:id="167868623">
      <w:bodyDiv w:val="1"/>
      <w:marLeft w:val="0"/>
      <w:marRight w:val="0"/>
      <w:marTop w:val="0"/>
      <w:marBottom w:val="0"/>
      <w:divBdr>
        <w:top w:val="none" w:sz="0" w:space="0" w:color="auto"/>
        <w:left w:val="none" w:sz="0" w:space="0" w:color="auto"/>
        <w:bottom w:val="none" w:sz="0" w:space="0" w:color="auto"/>
        <w:right w:val="none" w:sz="0" w:space="0" w:color="auto"/>
      </w:divBdr>
    </w:div>
    <w:div w:id="167983597">
      <w:bodyDiv w:val="1"/>
      <w:marLeft w:val="0"/>
      <w:marRight w:val="0"/>
      <w:marTop w:val="0"/>
      <w:marBottom w:val="0"/>
      <w:divBdr>
        <w:top w:val="none" w:sz="0" w:space="0" w:color="auto"/>
        <w:left w:val="none" w:sz="0" w:space="0" w:color="auto"/>
        <w:bottom w:val="none" w:sz="0" w:space="0" w:color="auto"/>
        <w:right w:val="none" w:sz="0" w:space="0" w:color="auto"/>
      </w:divBdr>
    </w:div>
    <w:div w:id="168830604">
      <w:bodyDiv w:val="1"/>
      <w:marLeft w:val="0"/>
      <w:marRight w:val="0"/>
      <w:marTop w:val="0"/>
      <w:marBottom w:val="0"/>
      <w:divBdr>
        <w:top w:val="none" w:sz="0" w:space="0" w:color="auto"/>
        <w:left w:val="none" w:sz="0" w:space="0" w:color="auto"/>
        <w:bottom w:val="none" w:sz="0" w:space="0" w:color="auto"/>
        <w:right w:val="none" w:sz="0" w:space="0" w:color="auto"/>
      </w:divBdr>
    </w:div>
    <w:div w:id="168840063">
      <w:bodyDiv w:val="1"/>
      <w:marLeft w:val="0"/>
      <w:marRight w:val="0"/>
      <w:marTop w:val="0"/>
      <w:marBottom w:val="0"/>
      <w:divBdr>
        <w:top w:val="none" w:sz="0" w:space="0" w:color="auto"/>
        <w:left w:val="none" w:sz="0" w:space="0" w:color="auto"/>
        <w:bottom w:val="none" w:sz="0" w:space="0" w:color="auto"/>
        <w:right w:val="none" w:sz="0" w:space="0" w:color="auto"/>
      </w:divBdr>
    </w:div>
    <w:div w:id="169494431">
      <w:bodyDiv w:val="1"/>
      <w:marLeft w:val="0"/>
      <w:marRight w:val="0"/>
      <w:marTop w:val="0"/>
      <w:marBottom w:val="0"/>
      <w:divBdr>
        <w:top w:val="none" w:sz="0" w:space="0" w:color="auto"/>
        <w:left w:val="none" w:sz="0" w:space="0" w:color="auto"/>
        <w:bottom w:val="none" w:sz="0" w:space="0" w:color="auto"/>
        <w:right w:val="none" w:sz="0" w:space="0" w:color="auto"/>
      </w:divBdr>
    </w:div>
    <w:div w:id="169876546">
      <w:bodyDiv w:val="1"/>
      <w:marLeft w:val="0"/>
      <w:marRight w:val="0"/>
      <w:marTop w:val="0"/>
      <w:marBottom w:val="0"/>
      <w:divBdr>
        <w:top w:val="none" w:sz="0" w:space="0" w:color="auto"/>
        <w:left w:val="none" w:sz="0" w:space="0" w:color="auto"/>
        <w:bottom w:val="none" w:sz="0" w:space="0" w:color="auto"/>
        <w:right w:val="none" w:sz="0" w:space="0" w:color="auto"/>
      </w:divBdr>
    </w:div>
    <w:div w:id="170073172">
      <w:bodyDiv w:val="1"/>
      <w:marLeft w:val="0"/>
      <w:marRight w:val="0"/>
      <w:marTop w:val="0"/>
      <w:marBottom w:val="0"/>
      <w:divBdr>
        <w:top w:val="none" w:sz="0" w:space="0" w:color="auto"/>
        <w:left w:val="none" w:sz="0" w:space="0" w:color="auto"/>
        <w:bottom w:val="none" w:sz="0" w:space="0" w:color="auto"/>
        <w:right w:val="none" w:sz="0" w:space="0" w:color="auto"/>
      </w:divBdr>
    </w:div>
    <w:div w:id="170726885">
      <w:bodyDiv w:val="1"/>
      <w:marLeft w:val="0"/>
      <w:marRight w:val="0"/>
      <w:marTop w:val="0"/>
      <w:marBottom w:val="0"/>
      <w:divBdr>
        <w:top w:val="none" w:sz="0" w:space="0" w:color="auto"/>
        <w:left w:val="none" w:sz="0" w:space="0" w:color="auto"/>
        <w:bottom w:val="none" w:sz="0" w:space="0" w:color="auto"/>
        <w:right w:val="none" w:sz="0" w:space="0" w:color="auto"/>
      </w:divBdr>
    </w:div>
    <w:div w:id="170995830">
      <w:bodyDiv w:val="1"/>
      <w:marLeft w:val="0"/>
      <w:marRight w:val="0"/>
      <w:marTop w:val="0"/>
      <w:marBottom w:val="0"/>
      <w:divBdr>
        <w:top w:val="none" w:sz="0" w:space="0" w:color="auto"/>
        <w:left w:val="none" w:sz="0" w:space="0" w:color="auto"/>
        <w:bottom w:val="none" w:sz="0" w:space="0" w:color="auto"/>
        <w:right w:val="none" w:sz="0" w:space="0" w:color="auto"/>
      </w:divBdr>
    </w:div>
    <w:div w:id="171142195">
      <w:bodyDiv w:val="1"/>
      <w:marLeft w:val="0"/>
      <w:marRight w:val="0"/>
      <w:marTop w:val="0"/>
      <w:marBottom w:val="0"/>
      <w:divBdr>
        <w:top w:val="none" w:sz="0" w:space="0" w:color="auto"/>
        <w:left w:val="none" w:sz="0" w:space="0" w:color="auto"/>
        <w:bottom w:val="none" w:sz="0" w:space="0" w:color="auto"/>
        <w:right w:val="none" w:sz="0" w:space="0" w:color="auto"/>
      </w:divBdr>
    </w:div>
    <w:div w:id="171260918">
      <w:bodyDiv w:val="1"/>
      <w:marLeft w:val="0"/>
      <w:marRight w:val="0"/>
      <w:marTop w:val="0"/>
      <w:marBottom w:val="0"/>
      <w:divBdr>
        <w:top w:val="none" w:sz="0" w:space="0" w:color="auto"/>
        <w:left w:val="none" w:sz="0" w:space="0" w:color="auto"/>
        <w:bottom w:val="none" w:sz="0" w:space="0" w:color="auto"/>
        <w:right w:val="none" w:sz="0" w:space="0" w:color="auto"/>
      </w:divBdr>
    </w:div>
    <w:div w:id="171340616">
      <w:bodyDiv w:val="1"/>
      <w:marLeft w:val="0"/>
      <w:marRight w:val="0"/>
      <w:marTop w:val="0"/>
      <w:marBottom w:val="0"/>
      <w:divBdr>
        <w:top w:val="none" w:sz="0" w:space="0" w:color="auto"/>
        <w:left w:val="none" w:sz="0" w:space="0" w:color="auto"/>
        <w:bottom w:val="none" w:sz="0" w:space="0" w:color="auto"/>
        <w:right w:val="none" w:sz="0" w:space="0" w:color="auto"/>
      </w:divBdr>
    </w:div>
    <w:div w:id="171603929">
      <w:bodyDiv w:val="1"/>
      <w:marLeft w:val="0"/>
      <w:marRight w:val="0"/>
      <w:marTop w:val="0"/>
      <w:marBottom w:val="0"/>
      <w:divBdr>
        <w:top w:val="none" w:sz="0" w:space="0" w:color="auto"/>
        <w:left w:val="none" w:sz="0" w:space="0" w:color="auto"/>
        <w:bottom w:val="none" w:sz="0" w:space="0" w:color="auto"/>
        <w:right w:val="none" w:sz="0" w:space="0" w:color="auto"/>
      </w:divBdr>
    </w:div>
    <w:div w:id="171728408">
      <w:bodyDiv w:val="1"/>
      <w:marLeft w:val="0"/>
      <w:marRight w:val="0"/>
      <w:marTop w:val="0"/>
      <w:marBottom w:val="0"/>
      <w:divBdr>
        <w:top w:val="none" w:sz="0" w:space="0" w:color="auto"/>
        <w:left w:val="none" w:sz="0" w:space="0" w:color="auto"/>
        <w:bottom w:val="none" w:sz="0" w:space="0" w:color="auto"/>
        <w:right w:val="none" w:sz="0" w:space="0" w:color="auto"/>
      </w:divBdr>
    </w:div>
    <w:div w:id="171729265">
      <w:bodyDiv w:val="1"/>
      <w:marLeft w:val="0"/>
      <w:marRight w:val="0"/>
      <w:marTop w:val="0"/>
      <w:marBottom w:val="0"/>
      <w:divBdr>
        <w:top w:val="none" w:sz="0" w:space="0" w:color="auto"/>
        <w:left w:val="none" w:sz="0" w:space="0" w:color="auto"/>
        <w:bottom w:val="none" w:sz="0" w:space="0" w:color="auto"/>
        <w:right w:val="none" w:sz="0" w:space="0" w:color="auto"/>
      </w:divBdr>
    </w:div>
    <w:div w:id="172034877">
      <w:bodyDiv w:val="1"/>
      <w:marLeft w:val="0"/>
      <w:marRight w:val="0"/>
      <w:marTop w:val="0"/>
      <w:marBottom w:val="0"/>
      <w:divBdr>
        <w:top w:val="none" w:sz="0" w:space="0" w:color="auto"/>
        <w:left w:val="none" w:sz="0" w:space="0" w:color="auto"/>
        <w:bottom w:val="none" w:sz="0" w:space="0" w:color="auto"/>
        <w:right w:val="none" w:sz="0" w:space="0" w:color="auto"/>
      </w:divBdr>
    </w:div>
    <w:div w:id="172182219">
      <w:bodyDiv w:val="1"/>
      <w:marLeft w:val="0"/>
      <w:marRight w:val="0"/>
      <w:marTop w:val="0"/>
      <w:marBottom w:val="0"/>
      <w:divBdr>
        <w:top w:val="none" w:sz="0" w:space="0" w:color="auto"/>
        <w:left w:val="none" w:sz="0" w:space="0" w:color="auto"/>
        <w:bottom w:val="none" w:sz="0" w:space="0" w:color="auto"/>
        <w:right w:val="none" w:sz="0" w:space="0" w:color="auto"/>
      </w:divBdr>
    </w:div>
    <w:div w:id="172186972">
      <w:bodyDiv w:val="1"/>
      <w:marLeft w:val="0"/>
      <w:marRight w:val="0"/>
      <w:marTop w:val="0"/>
      <w:marBottom w:val="0"/>
      <w:divBdr>
        <w:top w:val="none" w:sz="0" w:space="0" w:color="auto"/>
        <w:left w:val="none" w:sz="0" w:space="0" w:color="auto"/>
        <w:bottom w:val="none" w:sz="0" w:space="0" w:color="auto"/>
        <w:right w:val="none" w:sz="0" w:space="0" w:color="auto"/>
      </w:divBdr>
    </w:div>
    <w:div w:id="172233631">
      <w:bodyDiv w:val="1"/>
      <w:marLeft w:val="0"/>
      <w:marRight w:val="0"/>
      <w:marTop w:val="0"/>
      <w:marBottom w:val="0"/>
      <w:divBdr>
        <w:top w:val="none" w:sz="0" w:space="0" w:color="auto"/>
        <w:left w:val="none" w:sz="0" w:space="0" w:color="auto"/>
        <w:bottom w:val="none" w:sz="0" w:space="0" w:color="auto"/>
        <w:right w:val="none" w:sz="0" w:space="0" w:color="auto"/>
      </w:divBdr>
    </w:div>
    <w:div w:id="172302434">
      <w:bodyDiv w:val="1"/>
      <w:marLeft w:val="0"/>
      <w:marRight w:val="0"/>
      <w:marTop w:val="0"/>
      <w:marBottom w:val="0"/>
      <w:divBdr>
        <w:top w:val="none" w:sz="0" w:space="0" w:color="auto"/>
        <w:left w:val="none" w:sz="0" w:space="0" w:color="auto"/>
        <w:bottom w:val="none" w:sz="0" w:space="0" w:color="auto"/>
        <w:right w:val="none" w:sz="0" w:space="0" w:color="auto"/>
      </w:divBdr>
    </w:div>
    <w:div w:id="172305894">
      <w:bodyDiv w:val="1"/>
      <w:marLeft w:val="0"/>
      <w:marRight w:val="0"/>
      <w:marTop w:val="0"/>
      <w:marBottom w:val="0"/>
      <w:divBdr>
        <w:top w:val="none" w:sz="0" w:space="0" w:color="auto"/>
        <w:left w:val="none" w:sz="0" w:space="0" w:color="auto"/>
        <w:bottom w:val="none" w:sz="0" w:space="0" w:color="auto"/>
        <w:right w:val="none" w:sz="0" w:space="0" w:color="auto"/>
      </w:divBdr>
    </w:div>
    <w:div w:id="172380296">
      <w:bodyDiv w:val="1"/>
      <w:marLeft w:val="0"/>
      <w:marRight w:val="0"/>
      <w:marTop w:val="0"/>
      <w:marBottom w:val="0"/>
      <w:divBdr>
        <w:top w:val="none" w:sz="0" w:space="0" w:color="auto"/>
        <w:left w:val="none" w:sz="0" w:space="0" w:color="auto"/>
        <w:bottom w:val="none" w:sz="0" w:space="0" w:color="auto"/>
        <w:right w:val="none" w:sz="0" w:space="0" w:color="auto"/>
      </w:divBdr>
    </w:div>
    <w:div w:id="172764527">
      <w:bodyDiv w:val="1"/>
      <w:marLeft w:val="0"/>
      <w:marRight w:val="0"/>
      <w:marTop w:val="0"/>
      <w:marBottom w:val="0"/>
      <w:divBdr>
        <w:top w:val="none" w:sz="0" w:space="0" w:color="auto"/>
        <w:left w:val="none" w:sz="0" w:space="0" w:color="auto"/>
        <w:bottom w:val="none" w:sz="0" w:space="0" w:color="auto"/>
        <w:right w:val="none" w:sz="0" w:space="0" w:color="auto"/>
      </w:divBdr>
    </w:div>
    <w:div w:id="172771601">
      <w:bodyDiv w:val="1"/>
      <w:marLeft w:val="0"/>
      <w:marRight w:val="0"/>
      <w:marTop w:val="0"/>
      <w:marBottom w:val="0"/>
      <w:divBdr>
        <w:top w:val="none" w:sz="0" w:space="0" w:color="auto"/>
        <w:left w:val="none" w:sz="0" w:space="0" w:color="auto"/>
        <w:bottom w:val="none" w:sz="0" w:space="0" w:color="auto"/>
        <w:right w:val="none" w:sz="0" w:space="0" w:color="auto"/>
      </w:divBdr>
    </w:div>
    <w:div w:id="173569933">
      <w:bodyDiv w:val="1"/>
      <w:marLeft w:val="0"/>
      <w:marRight w:val="0"/>
      <w:marTop w:val="0"/>
      <w:marBottom w:val="0"/>
      <w:divBdr>
        <w:top w:val="none" w:sz="0" w:space="0" w:color="auto"/>
        <w:left w:val="none" w:sz="0" w:space="0" w:color="auto"/>
        <w:bottom w:val="none" w:sz="0" w:space="0" w:color="auto"/>
        <w:right w:val="none" w:sz="0" w:space="0" w:color="auto"/>
      </w:divBdr>
    </w:div>
    <w:div w:id="173737041">
      <w:bodyDiv w:val="1"/>
      <w:marLeft w:val="0"/>
      <w:marRight w:val="0"/>
      <w:marTop w:val="0"/>
      <w:marBottom w:val="0"/>
      <w:divBdr>
        <w:top w:val="none" w:sz="0" w:space="0" w:color="auto"/>
        <w:left w:val="none" w:sz="0" w:space="0" w:color="auto"/>
        <w:bottom w:val="none" w:sz="0" w:space="0" w:color="auto"/>
        <w:right w:val="none" w:sz="0" w:space="0" w:color="auto"/>
      </w:divBdr>
    </w:div>
    <w:div w:id="173883115">
      <w:bodyDiv w:val="1"/>
      <w:marLeft w:val="0"/>
      <w:marRight w:val="0"/>
      <w:marTop w:val="0"/>
      <w:marBottom w:val="0"/>
      <w:divBdr>
        <w:top w:val="none" w:sz="0" w:space="0" w:color="auto"/>
        <w:left w:val="none" w:sz="0" w:space="0" w:color="auto"/>
        <w:bottom w:val="none" w:sz="0" w:space="0" w:color="auto"/>
        <w:right w:val="none" w:sz="0" w:space="0" w:color="auto"/>
      </w:divBdr>
    </w:div>
    <w:div w:id="174003207">
      <w:bodyDiv w:val="1"/>
      <w:marLeft w:val="0"/>
      <w:marRight w:val="0"/>
      <w:marTop w:val="0"/>
      <w:marBottom w:val="0"/>
      <w:divBdr>
        <w:top w:val="none" w:sz="0" w:space="0" w:color="auto"/>
        <w:left w:val="none" w:sz="0" w:space="0" w:color="auto"/>
        <w:bottom w:val="none" w:sz="0" w:space="0" w:color="auto"/>
        <w:right w:val="none" w:sz="0" w:space="0" w:color="auto"/>
      </w:divBdr>
    </w:div>
    <w:div w:id="174195644">
      <w:bodyDiv w:val="1"/>
      <w:marLeft w:val="0"/>
      <w:marRight w:val="0"/>
      <w:marTop w:val="0"/>
      <w:marBottom w:val="0"/>
      <w:divBdr>
        <w:top w:val="none" w:sz="0" w:space="0" w:color="auto"/>
        <w:left w:val="none" w:sz="0" w:space="0" w:color="auto"/>
        <w:bottom w:val="none" w:sz="0" w:space="0" w:color="auto"/>
        <w:right w:val="none" w:sz="0" w:space="0" w:color="auto"/>
      </w:divBdr>
    </w:div>
    <w:div w:id="174659540">
      <w:bodyDiv w:val="1"/>
      <w:marLeft w:val="0"/>
      <w:marRight w:val="0"/>
      <w:marTop w:val="0"/>
      <w:marBottom w:val="0"/>
      <w:divBdr>
        <w:top w:val="none" w:sz="0" w:space="0" w:color="auto"/>
        <w:left w:val="none" w:sz="0" w:space="0" w:color="auto"/>
        <w:bottom w:val="none" w:sz="0" w:space="0" w:color="auto"/>
        <w:right w:val="none" w:sz="0" w:space="0" w:color="auto"/>
      </w:divBdr>
    </w:div>
    <w:div w:id="175196230">
      <w:bodyDiv w:val="1"/>
      <w:marLeft w:val="0"/>
      <w:marRight w:val="0"/>
      <w:marTop w:val="0"/>
      <w:marBottom w:val="0"/>
      <w:divBdr>
        <w:top w:val="none" w:sz="0" w:space="0" w:color="auto"/>
        <w:left w:val="none" w:sz="0" w:space="0" w:color="auto"/>
        <w:bottom w:val="none" w:sz="0" w:space="0" w:color="auto"/>
        <w:right w:val="none" w:sz="0" w:space="0" w:color="auto"/>
      </w:divBdr>
    </w:div>
    <w:div w:id="175197115">
      <w:bodyDiv w:val="1"/>
      <w:marLeft w:val="0"/>
      <w:marRight w:val="0"/>
      <w:marTop w:val="0"/>
      <w:marBottom w:val="0"/>
      <w:divBdr>
        <w:top w:val="none" w:sz="0" w:space="0" w:color="auto"/>
        <w:left w:val="none" w:sz="0" w:space="0" w:color="auto"/>
        <w:bottom w:val="none" w:sz="0" w:space="0" w:color="auto"/>
        <w:right w:val="none" w:sz="0" w:space="0" w:color="auto"/>
      </w:divBdr>
    </w:div>
    <w:div w:id="175198327">
      <w:bodyDiv w:val="1"/>
      <w:marLeft w:val="0"/>
      <w:marRight w:val="0"/>
      <w:marTop w:val="0"/>
      <w:marBottom w:val="0"/>
      <w:divBdr>
        <w:top w:val="none" w:sz="0" w:space="0" w:color="auto"/>
        <w:left w:val="none" w:sz="0" w:space="0" w:color="auto"/>
        <w:bottom w:val="none" w:sz="0" w:space="0" w:color="auto"/>
        <w:right w:val="none" w:sz="0" w:space="0" w:color="auto"/>
      </w:divBdr>
    </w:div>
    <w:div w:id="176311855">
      <w:bodyDiv w:val="1"/>
      <w:marLeft w:val="0"/>
      <w:marRight w:val="0"/>
      <w:marTop w:val="0"/>
      <w:marBottom w:val="0"/>
      <w:divBdr>
        <w:top w:val="none" w:sz="0" w:space="0" w:color="auto"/>
        <w:left w:val="none" w:sz="0" w:space="0" w:color="auto"/>
        <w:bottom w:val="none" w:sz="0" w:space="0" w:color="auto"/>
        <w:right w:val="none" w:sz="0" w:space="0" w:color="auto"/>
      </w:divBdr>
    </w:div>
    <w:div w:id="176384252">
      <w:bodyDiv w:val="1"/>
      <w:marLeft w:val="0"/>
      <w:marRight w:val="0"/>
      <w:marTop w:val="0"/>
      <w:marBottom w:val="0"/>
      <w:divBdr>
        <w:top w:val="none" w:sz="0" w:space="0" w:color="auto"/>
        <w:left w:val="none" w:sz="0" w:space="0" w:color="auto"/>
        <w:bottom w:val="none" w:sz="0" w:space="0" w:color="auto"/>
        <w:right w:val="none" w:sz="0" w:space="0" w:color="auto"/>
      </w:divBdr>
    </w:div>
    <w:div w:id="176620615">
      <w:bodyDiv w:val="1"/>
      <w:marLeft w:val="0"/>
      <w:marRight w:val="0"/>
      <w:marTop w:val="0"/>
      <w:marBottom w:val="0"/>
      <w:divBdr>
        <w:top w:val="none" w:sz="0" w:space="0" w:color="auto"/>
        <w:left w:val="none" w:sz="0" w:space="0" w:color="auto"/>
        <w:bottom w:val="none" w:sz="0" w:space="0" w:color="auto"/>
        <w:right w:val="none" w:sz="0" w:space="0" w:color="auto"/>
      </w:divBdr>
    </w:div>
    <w:div w:id="177354767">
      <w:bodyDiv w:val="1"/>
      <w:marLeft w:val="0"/>
      <w:marRight w:val="0"/>
      <w:marTop w:val="0"/>
      <w:marBottom w:val="0"/>
      <w:divBdr>
        <w:top w:val="none" w:sz="0" w:space="0" w:color="auto"/>
        <w:left w:val="none" w:sz="0" w:space="0" w:color="auto"/>
        <w:bottom w:val="none" w:sz="0" w:space="0" w:color="auto"/>
        <w:right w:val="none" w:sz="0" w:space="0" w:color="auto"/>
      </w:divBdr>
    </w:div>
    <w:div w:id="177357279">
      <w:bodyDiv w:val="1"/>
      <w:marLeft w:val="0"/>
      <w:marRight w:val="0"/>
      <w:marTop w:val="0"/>
      <w:marBottom w:val="0"/>
      <w:divBdr>
        <w:top w:val="none" w:sz="0" w:space="0" w:color="auto"/>
        <w:left w:val="none" w:sz="0" w:space="0" w:color="auto"/>
        <w:bottom w:val="none" w:sz="0" w:space="0" w:color="auto"/>
        <w:right w:val="none" w:sz="0" w:space="0" w:color="auto"/>
      </w:divBdr>
    </w:div>
    <w:div w:id="177626873">
      <w:bodyDiv w:val="1"/>
      <w:marLeft w:val="0"/>
      <w:marRight w:val="0"/>
      <w:marTop w:val="0"/>
      <w:marBottom w:val="0"/>
      <w:divBdr>
        <w:top w:val="none" w:sz="0" w:space="0" w:color="auto"/>
        <w:left w:val="none" w:sz="0" w:space="0" w:color="auto"/>
        <w:bottom w:val="none" w:sz="0" w:space="0" w:color="auto"/>
        <w:right w:val="none" w:sz="0" w:space="0" w:color="auto"/>
      </w:divBdr>
    </w:div>
    <w:div w:id="177745100">
      <w:bodyDiv w:val="1"/>
      <w:marLeft w:val="0"/>
      <w:marRight w:val="0"/>
      <w:marTop w:val="0"/>
      <w:marBottom w:val="0"/>
      <w:divBdr>
        <w:top w:val="none" w:sz="0" w:space="0" w:color="auto"/>
        <w:left w:val="none" w:sz="0" w:space="0" w:color="auto"/>
        <w:bottom w:val="none" w:sz="0" w:space="0" w:color="auto"/>
        <w:right w:val="none" w:sz="0" w:space="0" w:color="auto"/>
      </w:divBdr>
    </w:div>
    <w:div w:id="177815242">
      <w:bodyDiv w:val="1"/>
      <w:marLeft w:val="0"/>
      <w:marRight w:val="0"/>
      <w:marTop w:val="0"/>
      <w:marBottom w:val="0"/>
      <w:divBdr>
        <w:top w:val="none" w:sz="0" w:space="0" w:color="auto"/>
        <w:left w:val="none" w:sz="0" w:space="0" w:color="auto"/>
        <w:bottom w:val="none" w:sz="0" w:space="0" w:color="auto"/>
        <w:right w:val="none" w:sz="0" w:space="0" w:color="auto"/>
      </w:divBdr>
    </w:div>
    <w:div w:id="177819779">
      <w:bodyDiv w:val="1"/>
      <w:marLeft w:val="0"/>
      <w:marRight w:val="0"/>
      <w:marTop w:val="0"/>
      <w:marBottom w:val="0"/>
      <w:divBdr>
        <w:top w:val="none" w:sz="0" w:space="0" w:color="auto"/>
        <w:left w:val="none" w:sz="0" w:space="0" w:color="auto"/>
        <w:bottom w:val="none" w:sz="0" w:space="0" w:color="auto"/>
        <w:right w:val="none" w:sz="0" w:space="0" w:color="auto"/>
      </w:divBdr>
    </w:div>
    <w:div w:id="178468480">
      <w:bodyDiv w:val="1"/>
      <w:marLeft w:val="0"/>
      <w:marRight w:val="0"/>
      <w:marTop w:val="0"/>
      <w:marBottom w:val="0"/>
      <w:divBdr>
        <w:top w:val="none" w:sz="0" w:space="0" w:color="auto"/>
        <w:left w:val="none" w:sz="0" w:space="0" w:color="auto"/>
        <w:bottom w:val="none" w:sz="0" w:space="0" w:color="auto"/>
        <w:right w:val="none" w:sz="0" w:space="0" w:color="auto"/>
      </w:divBdr>
    </w:div>
    <w:div w:id="178667189">
      <w:bodyDiv w:val="1"/>
      <w:marLeft w:val="0"/>
      <w:marRight w:val="0"/>
      <w:marTop w:val="0"/>
      <w:marBottom w:val="0"/>
      <w:divBdr>
        <w:top w:val="none" w:sz="0" w:space="0" w:color="auto"/>
        <w:left w:val="none" w:sz="0" w:space="0" w:color="auto"/>
        <w:bottom w:val="none" w:sz="0" w:space="0" w:color="auto"/>
        <w:right w:val="none" w:sz="0" w:space="0" w:color="auto"/>
      </w:divBdr>
    </w:div>
    <w:div w:id="179241088">
      <w:bodyDiv w:val="1"/>
      <w:marLeft w:val="0"/>
      <w:marRight w:val="0"/>
      <w:marTop w:val="0"/>
      <w:marBottom w:val="0"/>
      <w:divBdr>
        <w:top w:val="none" w:sz="0" w:space="0" w:color="auto"/>
        <w:left w:val="none" w:sz="0" w:space="0" w:color="auto"/>
        <w:bottom w:val="none" w:sz="0" w:space="0" w:color="auto"/>
        <w:right w:val="none" w:sz="0" w:space="0" w:color="auto"/>
      </w:divBdr>
    </w:div>
    <w:div w:id="179322469">
      <w:bodyDiv w:val="1"/>
      <w:marLeft w:val="0"/>
      <w:marRight w:val="0"/>
      <w:marTop w:val="0"/>
      <w:marBottom w:val="0"/>
      <w:divBdr>
        <w:top w:val="none" w:sz="0" w:space="0" w:color="auto"/>
        <w:left w:val="none" w:sz="0" w:space="0" w:color="auto"/>
        <w:bottom w:val="none" w:sz="0" w:space="0" w:color="auto"/>
        <w:right w:val="none" w:sz="0" w:space="0" w:color="auto"/>
      </w:divBdr>
    </w:div>
    <w:div w:id="179635536">
      <w:bodyDiv w:val="1"/>
      <w:marLeft w:val="0"/>
      <w:marRight w:val="0"/>
      <w:marTop w:val="0"/>
      <w:marBottom w:val="0"/>
      <w:divBdr>
        <w:top w:val="none" w:sz="0" w:space="0" w:color="auto"/>
        <w:left w:val="none" w:sz="0" w:space="0" w:color="auto"/>
        <w:bottom w:val="none" w:sz="0" w:space="0" w:color="auto"/>
        <w:right w:val="none" w:sz="0" w:space="0" w:color="auto"/>
      </w:divBdr>
    </w:div>
    <w:div w:id="180168658">
      <w:bodyDiv w:val="1"/>
      <w:marLeft w:val="0"/>
      <w:marRight w:val="0"/>
      <w:marTop w:val="0"/>
      <w:marBottom w:val="0"/>
      <w:divBdr>
        <w:top w:val="none" w:sz="0" w:space="0" w:color="auto"/>
        <w:left w:val="none" w:sz="0" w:space="0" w:color="auto"/>
        <w:bottom w:val="none" w:sz="0" w:space="0" w:color="auto"/>
        <w:right w:val="none" w:sz="0" w:space="0" w:color="auto"/>
      </w:divBdr>
    </w:div>
    <w:div w:id="180240690">
      <w:bodyDiv w:val="1"/>
      <w:marLeft w:val="0"/>
      <w:marRight w:val="0"/>
      <w:marTop w:val="0"/>
      <w:marBottom w:val="0"/>
      <w:divBdr>
        <w:top w:val="none" w:sz="0" w:space="0" w:color="auto"/>
        <w:left w:val="none" w:sz="0" w:space="0" w:color="auto"/>
        <w:bottom w:val="none" w:sz="0" w:space="0" w:color="auto"/>
        <w:right w:val="none" w:sz="0" w:space="0" w:color="auto"/>
      </w:divBdr>
    </w:div>
    <w:div w:id="180359817">
      <w:bodyDiv w:val="1"/>
      <w:marLeft w:val="0"/>
      <w:marRight w:val="0"/>
      <w:marTop w:val="0"/>
      <w:marBottom w:val="0"/>
      <w:divBdr>
        <w:top w:val="none" w:sz="0" w:space="0" w:color="auto"/>
        <w:left w:val="none" w:sz="0" w:space="0" w:color="auto"/>
        <w:bottom w:val="none" w:sz="0" w:space="0" w:color="auto"/>
        <w:right w:val="none" w:sz="0" w:space="0" w:color="auto"/>
      </w:divBdr>
    </w:div>
    <w:div w:id="180364741">
      <w:bodyDiv w:val="1"/>
      <w:marLeft w:val="0"/>
      <w:marRight w:val="0"/>
      <w:marTop w:val="0"/>
      <w:marBottom w:val="0"/>
      <w:divBdr>
        <w:top w:val="none" w:sz="0" w:space="0" w:color="auto"/>
        <w:left w:val="none" w:sz="0" w:space="0" w:color="auto"/>
        <w:bottom w:val="none" w:sz="0" w:space="0" w:color="auto"/>
        <w:right w:val="none" w:sz="0" w:space="0" w:color="auto"/>
      </w:divBdr>
    </w:div>
    <w:div w:id="180439662">
      <w:bodyDiv w:val="1"/>
      <w:marLeft w:val="0"/>
      <w:marRight w:val="0"/>
      <w:marTop w:val="0"/>
      <w:marBottom w:val="0"/>
      <w:divBdr>
        <w:top w:val="none" w:sz="0" w:space="0" w:color="auto"/>
        <w:left w:val="none" w:sz="0" w:space="0" w:color="auto"/>
        <w:bottom w:val="none" w:sz="0" w:space="0" w:color="auto"/>
        <w:right w:val="none" w:sz="0" w:space="0" w:color="auto"/>
      </w:divBdr>
    </w:div>
    <w:div w:id="180553137">
      <w:bodyDiv w:val="1"/>
      <w:marLeft w:val="0"/>
      <w:marRight w:val="0"/>
      <w:marTop w:val="0"/>
      <w:marBottom w:val="0"/>
      <w:divBdr>
        <w:top w:val="none" w:sz="0" w:space="0" w:color="auto"/>
        <w:left w:val="none" w:sz="0" w:space="0" w:color="auto"/>
        <w:bottom w:val="none" w:sz="0" w:space="0" w:color="auto"/>
        <w:right w:val="none" w:sz="0" w:space="0" w:color="auto"/>
      </w:divBdr>
    </w:div>
    <w:div w:id="180626686">
      <w:bodyDiv w:val="1"/>
      <w:marLeft w:val="0"/>
      <w:marRight w:val="0"/>
      <w:marTop w:val="0"/>
      <w:marBottom w:val="0"/>
      <w:divBdr>
        <w:top w:val="none" w:sz="0" w:space="0" w:color="auto"/>
        <w:left w:val="none" w:sz="0" w:space="0" w:color="auto"/>
        <w:bottom w:val="none" w:sz="0" w:space="0" w:color="auto"/>
        <w:right w:val="none" w:sz="0" w:space="0" w:color="auto"/>
      </w:divBdr>
    </w:div>
    <w:div w:id="180706181">
      <w:bodyDiv w:val="1"/>
      <w:marLeft w:val="0"/>
      <w:marRight w:val="0"/>
      <w:marTop w:val="0"/>
      <w:marBottom w:val="0"/>
      <w:divBdr>
        <w:top w:val="none" w:sz="0" w:space="0" w:color="auto"/>
        <w:left w:val="none" w:sz="0" w:space="0" w:color="auto"/>
        <w:bottom w:val="none" w:sz="0" w:space="0" w:color="auto"/>
        <w:right w:val="none" w:sz="0" w:space="0" w:color="auto"/>
      </w:divBdr>
    </w:div>
    <w:div w:id="180970834">
      <w:bodyDiv w:val="1"/>
      <w:marLeft w:val="0"/>
      <w:marRight w:val="0"/>
      <w:marTop w:val="0"/>
      <w:marBottom w:val="0"/>
      <w:divBdr>
        <w:top w:val="none" w:sz="0" w:space="0" w:color="auto"/>
        <w:left w:val="none" w:sz="0" w:space="0" w:color="auto"/>
        <w:bottom w:val="none" w:sz="0" w:space="0" w:color="auto"/>
        <w:right w:val="none" w:sz="0" w:space="0" w:color="auto"/>
      </w:divBdr>
    </w:div>
    <w:div w:id="180976180">
      <w:bodyDiv w:val="1"/>
      <w:marLeft w:val="0"/>
      <w:marRight w:val="0"/>
      <w:marTop w:val="0"/>
      <w:marBottom w:val="0"/>
      <w:divBdr>
        <w:top w:val="none" w:sz="0" w:space="0" w:color="auto"/>
        <w:left w:val="none" w:sz="0" w:space="0" w:color="auto"/>
        <w:bottom w:val="none" w:sz="0" w:space="0" w:color="auto"/>
        <w:right w:val="none" w:sz="0" w:space="0" w:color="auto"/>
      </w:divBdr>
    </w:div>
    <w:div w:id="181093193">
      <w:bodyDiv w:val="1"/>
      <w:marLeft w:val="0"/>
      <w:marRight w:val="0"/>
      <w:marTop w:val="0"/>
      <w:marBottom w:val="0"/>
      <w:divBdr>
        <w:top w:val="none" w:sz="0" w:space="0" w:color="auto"/>
        <w:left w:val="none" w:sz="0" w:space="0" w:color="auto"/>
        <w:bottom w:val="none" w:sz="0" w:space="0" w:color="auto"/>
        <w:right w:val="none" w:sz="0" w:space="0" w:color="auto"/>
      </w:divBdr>
    </w:div>
    <w:div w:id="181283399">
      <w:bodyDiv w:val="1"/>
      <w:marLeft w:val="0"/>
      <w:marRight w:val="0"/>
      <w:marTop w:val="0"/>
      <w:marBottom w:val="0"/>
      <w:divBdr>
        <w:top w:val="none" w:sz="0" w:space="0" w:color="auto"/>
        <w:left w:val="none" w:sz="0" w:space="0" w:color="auto"/>
        <w:bottom w:val="none" w:sz="0" w:space="0" w:color="auto"/>
        <w:right w:val="none" w:sz="0" w:space="0" w:color="auto"/>
      </w:divBdr>
    </w:div>
    <w:div w:id="181283669">
      <w:bodyDiv w:val="1"/>
      <w:marLeft w:val="0"/>
      <w:marRight w:val="0"/>
      <w:marTop w:val="0"/>
      <w:marBottom w:val="0"/>
      <w:divBdr>
        <w:top w:val="none" w:sz="0" w:space="0" w:color="auto"/>
        <w:left w:val="none" w:sz="0" w:space="0" w:color="auto"/>
        <w:bottom w:val="none" w:sz="0" w:space="0" w:color="auto"/>
        <w:right w:val="none" w:sz="0" w:space="0" w:color="auto"/>
      </w:divBdr>
    </w:div>
    <w:div w:id="181941989">
      <w:bodyDiv w:val="1"/>
      <w:marLeft w:val="0"/>
      <w:marRight w:val="0"/>
      <w:marTop w:val="0"/>
      <w:marBottom w:val="0"/>
      <w:divBdr>
        <w:top w:val="none" w:sz="0" w:space="0" w:color="auto"/>
        <w:left w:val="none" w:sz="0" w:space="0" w:color="auto"/>
        <w:bottom w:val="none" w:sz="0" w:space="0" w:color="auto"/>
        <w:right w:val="none" w:sz="0" w:space="0" w:color="auto"/>
      </w:divBdr>
    </w:div>
    <w:div w:id="182206016">
      <w:bodyDiv w:val="1"/>
      <w:marLeft w:val="0"/>
      <w:marRight w:val="0"/>
      <w:marTop w:val="0"/>
      <w:marBottom w:val="0"/>
      <w:divBdr>
        <w:top w:val="none" w:sz="0" w:space="0" w:color="auto"/>
        <w:left w:val="none" w:sz="0" w:space="0" w:color="auto"/>
        <w:bottom w:val="none" w:sz="0" w:space="0" w:color="auto"/>
        <w:right w:val="none" w:sz="0" w:space="0" w:color="auto"/>
      </w:divBdr>
    </w:div>
    <w:div w:id="182280578">
      <w:bodyDiv w:val="1"/>
      <w:marLeft w:val="0"/>
      <w:marRight w:val="0"/>
      <w:marTop w:val="0"/>
      <w:marBottom w:val="0"/>
      <w:divBdr>
        <w:top w:val="none" w:sz="0" w:space="0" w:color="auto"/>
        <w:left w:val="none" w:sz="0" w:space="0" w:color="auto"/>
        <w:bottom w:val="none" w:sz="0" w:space="0" w:color="auto"/>
        <w:right w:val="none" w:sz="0" w:space="0" w:color="auto"/>
      </w:divBdr>
    </w:div>
    <w:div w:id="183132703">
      <w:bodyDiv w:val="1"/>
      <w:marLeft w:val="0"/>
      <w:marRight w:val="0"/>
      <w:marTop w:val="0"/>
      <w:marBottom w:val="0"/>
      <w:divBdr>
        <w:top w:val="none" w:sz="0" w:space="0" w:color="auto"/>
        <w:left w:val="none" w:sz="0" w:space="0" w:color="auto"/>
        <w:bottom w:val="none" w:sz="0" w:space="0" w:color="auto"/>
        <w:right w:val="none" w:sz="0" w:space="0" w:color="auto"/>
      </w:divBdr>
    </w:div>
    <w:div w:id="183178914">
      <w:bodyDiv w:val="1"/>
      <w:marLeft w:val="0"/>
      <w:marRight w:val="0"/>
      <w:marTop w:val="0"/>
      <w:marBottom w:val="0"/>
      <w:divBdr>
        <w:top w:val="none" w:sz="0" w:space="0" w:color="auto"/>
        <w:left w:val="none" w:sz="0" w:space="0" w:color="auto"/>
        <w:bottom w:val="none" w:sz="0" w:space="0" w:color="auto"/>
        <w:right w:val="none" w:sz="0" w:space="0" w:color="auto"/>
      </w:divBdr>
    </w:div>
    <w:div w:id="183789354">
      <w:bodyDiv w:val="1"/>
      <w:marLeft w:val="0"/>
      <w:marRight w:val="0"/>
      <w:marTop w:val="0"/>
      <w:marBottom w:val="0"/>
      <w:divBdr>
        <w:top w:val="none" w:sz="0" w:space="0" w:color="auto"/>
        <w:left w:val="none" w:sz="0" w:space="0" w:color="auto"/>
        <w:bottom w:val="none" w:sz="0" w:space="0" w:color="auto"/>
        <w:right w:val="none" w:sz="0" w:space="0" w:color="auto"/>
      </w:divBdr>
    </w:div>
    <w:div w:id="184366637">
      <w:bodyDiv w:val="1"/>
      <w:marLeft w:val="0"/>
      <w:marRight w:val="0"/>
      <w:marTop w:val="0"/>
      <w:marBottom w:val="0"/>
      <w:divBdr>
        <w:top w:val="none" w:sz="0" w:space="0" w:color="auto"/>
        <w:left w:val="none" w:sz="0" w:space="0" w:color="auto"/>
        <w:bottom w:val="none" w:sz="0" w:space="0" w:color="auto"/>
        <w:right w:val="none" w:sz="0" w:space="0" w:color="auto"/>
      </w:divBdr>
    </w:div>
    <w:div w:id="184483915">
      <w:bodyDiv w:val="1"/>
      <w:marLeft w:val="0"/>
      <w:marRight w:val="0"/>
      <w:marTop w:val="0"/>
      <w:marBottom w:val="0"/>
      <w:divBdr>
        <w:top w:val="none" w:sz="0" w:space="0" w:color="auto"/>
        <w:left w:val="none" w:sz="0" w:space="0" w:color="auto"/>
        <w:bottom w:val="none" w:sz="0" w:space="0" w:color="auto"/>
        <w:right w:val="none" w:sz="0" w:space="0" w:color="auto"/>
      </w:divBdr>
    </w:div>
    <w:div w:id="185101137">
      <w:bodyDiv w:val="1"/>
      <w:marLeft w:val="0"/>
      <w:marRight w:val="0"/>
      <w:marTop w:val="0"/>
      <w:marBottom w:val="0"/>
      <w:divBdr>
        <w:top w:val="none" w:sz="0" w:space="0" w:color="auto"/>
        <w:left w:val="none" w:sz="0" w:space="0" w:color="auto"/>
        <w:bottom w:val="none" w:sz="0" w:space="0" w:color="auto"/>
        <w:right w:val="none" w:sz="0" w:space="0" w:color="auto"/>
      </w:divBdr>
    </w:div>
    <w:div w:id="185291170">
      <w:bodyDiv w:val="1"/>
      <w:marLeft w:val="0"/>
      <w:marRight w:val="0"/>
      <w:marTop w:val="0"/>
      <w:marBottom w:val="0"/>
      <w:divBdr>
        <w:top w:val="none" w:sz="0" w:space="0" w:color="auto"/>
        <w:left w:val="none" w:sz="0" w:space="0" w:color="auto"/>
        <w:bottom w:val="none" w:sz="0" w:space="0" w:color="auto"/>
        <w:right w:val="none" w:sz="0" w:space="0" w:color="auto"/>
      </w:divBdr>
    </w:div>
    <w:div w:id="185294358">
      <w:bodyDiv w:val="1"/>
      <w:marLeft w:val="0"/>
      <w:marRight w:val="0"/>
      <w:marTop w:val="0"/>
      <w:marBottom w:val="0"/>
      <w:divBdr>
        <w:top w:val="none" w:sz="0" w:space="0" w:color="auto"/>
        <w:left w:val="none" w:sz="0" w:space="0" w:color="auto"/>
        <w:bottom w:val="none" w:sz="0" w:space="0" w:color="auto"/>
        <w:right w:val="none" w:sz="0" w:space="0" w:color="auto"/>
      </w:divBdr>
    </w:div>
    <w:div w:id="185408443">
      <w:bodyDiv w:val="1"/>
      <w:marLeft w:val="0"/>
      <w:marRight w:val="0"/>
      <w:marTop w:val="0"/>
      <w:marBottom w:val="0"/>
      <w:divBdr>
        <w:top w:val="none" w:sz="0" w:space="0" w:color="auto"/>
        <w:left w:val="none" w:sz="0" w:space="0" w:color="auto"/>
        <w:bottom w:val="none" w:sz="0" w:space="0" w:color="auto"/>
        <w:right w:val="none" w:sz="0" w:space="0" w:color="auto"/>
      </w:divBdr>
    </w:div>
    <w:div w:id="185678550">
      <w:bodyDiv w:val="1"/>
      <w:marLeft w:val="0"/>
      <w:marRight w:val="0"/>
      <w:marTop w:val="0"/>
      <w:marBottom w:val="0"/>
      <w:divBdr>
        <w:top w:val="none" w:sz="0" w:space="0" w:color="auto"/>
        <w:left w:val="none" w:sz="0" w:space="0" w:color="auto"/>
        <w:bottom w:val="none" w:sz="0" w:space="0" w:color="auto"/>
        <w:right w:val="none" w:sz="0" w:space="0" w:color="auto"/>
      </w:divBdr>
    </w:div>
    <w:div w:id="185683446">
      <w:bodyDiv w:val="1"/>
      <w:marLeft w:val="0"/>
      <w:marRight w:val="0"/>
      <w:marTop w:val="0"/>
      <w:marBottom w:val="0"/>
      <w:divBdr>
        <w:top w:val="none" w:sz="0" w:space="0" w:color="auto"/>
        <w:left w:val="none" w:sz="0" w:space="0" w:color="auto"/>
        <w:bottom w:val="none" w:sz="0" w:space="0" w:color="auto"/>
        <w:right w:val="none" w:sz="0" w:space="0" w:color="auto"/>
      </w:divBdr>
    </w:div>
    <w:div w:id="185871584">
      <w:bodyDiv w:val="1"/>
      <w:marLeft w:val="0"/>
      <w:marRight w:val="0"/>
      <w:marTop w:val="0"/>
      <w:marBottom w:val="0"/>
      <w:divBdr>
        <w:top w:val="none" w:sz="0" w:space="0" w:color="auto"/>
        <w:left w:val="none" w:sz="0" w:space="0" w:color="auto"/>
        <w:bottom w:val="none" w:sz="0" w:space="0" w:color="auto"/>
        <w:right w:val="none" w:sz="0" w:space="0" w:color="auto"/>
      </w:divBdr>
    </w:div>
    <w:div w:id="185945386">
      <w:bodyDiv w:val="1"/>
      <w:marLeft w:val="0"/>
      <w:marRight w:val="0"/>
      <w:marTop w:val="0"/>
      <w:marBottom w:val="0"/>
      <w:divBdr>
        <w:top w:val="none" w:sz="0" w:space="0" w:color="auto"/>
        <w:left w:val="none" w:sz="0" w:space="0" w:color="auto"/>
        <w:bottom w:val="none" w:sz="0" w:space="0" w:color="auto"/>
        <w:right w:val="none" w:sz="0" w:space="0" w:color="auto"/>
      </w:divBdr>
    </w:div>
    <w:div w:id="185992653">
      <w:bodyDiv w:val="1"/>
      <w:marLeft w:val="0"/>
      <w:marRight w:val="0"/>
      <w:marTop w:val="0"/>
      <w:marBottom w:val="0"/>
      <w:divBdr>
        <w:top w:val="none" w:sz="0" w:space="0" w:color="auto"/>
        <w:left w:val="none" w:sz="0" w:space="0" w:color="auto"/>
        <w:bottom w:val="none" w:sz="0" w:space="0" w:color="auto"/>
        <w:right w:val="none" w:sz="0" w:space="0" w:color="auto"/>
      </w:divBdr>
    </w:div>
    <w:div w:id="186018242">
      <w:bodyDiv w:val="1"/>
      <w:marLeft w:val="0"/>
      <w:marRight w:val="0"/>
      <w:marTop w:val="0"/>
      <w:marBottom w:val="0"/>
      <w:divBdr>
        <w:top w:val="none" w:sz="0" w:space="0" w:color="auto"/>
        <w:left w:val="none" w:sz="0" w:space="0" w:color="auto"/>
        <w:bottom w:val="none" w:sz="0" w:space="0" w:color="auto"/>
        <w:right w:val="none" w:sz="0" w:space="0" w:color="auto"/>
      </w:divBdr>
    </w:div>
    <w:div w:id="186331512">
      <w:bodyDiv w:val="1"/>
      <w:marLeft w:val="0"/>
      <w:marRight w:val="0"/>
      <w:marTop w:val="0"/>
      <w:marBottom w:val="0"/>
      <w:divBdr>
        <w:top w:val="none" w:sz="0" w:space="0" w:color="auto"/>
        <w:left w:val="none" w:sz="0" w:space="0" w:color="auto"/>
        <w:bottom w:val="none" w:sz="0" w:space="0" w:color="auto"/>
        <w:right w:val="none" w:sz="0" w:space="0" w:color="auto"/>
      </w:divBdr>
    </w:div>
    <w:div w:id="186335455">
      <w:bodyDiv w:val="1"/>
      <w:marLeft w:val="0"/>
      <w:marRight w:val="0"/>
      <w:marTop w:val="0"/>
      <w:marBottom w:val="0"/>
      <w:divBdr>
        <w:top w:val="none" w:sz="0" w:space="0" w:color="auto"/>
        <w:left w:val="none" w:sz="0" w:space="0" w:color="auto"/>
        <w:bottom w:val="none" w:sz="0" w:space="0" w:color="auto"/>
        <w:right w:val="none" w:sz="0" w:space="0" w:color="auto"/>
      </w:divBdr>
    </w:div>
    <w:div w:id="186336566">
      <w:bodyDiv w:val="1"/>
      <w:marLeft w:val="0"/>
      <w:marRight w:val="0"/>
      <w:marTop w:val="0"/>
      <w:marBottom w:val="0"/>
      <w:divBdr>
        <w:top w:val="none" w:sz="0" w:space="0" w:color="auto"/>
        <w:left w:val="none" w:sz="0" w:space="0" w:color="auto"/>
        <w:bottom w:val="none" w:sz="0" w:space="0" w:color="auto"/>
        <w:right w:val="none" w:sz="0" w:space="0" w:color="auto"/>
      </w:divBdr>
    </w:div>
    <w:div w:id="186527066">
      <w:bodyDiv w:val="1"/>
      <w:marLeft w:val="0"/>
      <w:marRight w:val="0"/>
      <w:marTop w:val="0"/>
      <w:marBottom w:val="0"/>
      <w:divBdr>
        <w:top w:val="none" w:sz="0" w:space="0" w:color="auto"/>
        <w:left w:val="none" w:sz="0" w:space="0" w:color="auto"/>
        <w:bottom w:val="none" w:sz="0" w:space="0" w:color="auto"/>
        <w:right w:val="none" w:sz="0" w:space="0" w:color="auto"/>
      </w:divBdr>
    </w:div>
    <w:div w:id="186871322">
      <w:bodyDiv w:val="1"/>
      <w:marLeft w:val="0"/>
      <w:marRight w:val="0"/>
      <w:marTop w:val="0"/>
      <w:marBottom w:val="0"/>
      <w:divBdr>
        <w:top w:val="none" w:sz="0" w:space="0" w:color="auto"/>
        <w:left w:val="none" w:sz="0" w:space="0" w:color="auto"/>
        <w:bottom w:val="none" w:sz="0" w:space="0" w:color="auto"/>
        <w:right w:val="none" w:sz="0" w:space="0" w:color="auto"/>
      </w:divBdr>
    </w:div>
    <w:div w:id="187374427">
      <w:bodyDiv w:val="1"/>
      <w:marLeft w:val="0"/>
      <w:marRight w:val="0"/>
      <w:marTop w:val="0"/>
      <w:marBottom w:val="0"/>
      <w:divBdr>
        <w:top w:val="none" w:sz="0" w:space="0" w:color="auto"/>
        <w:left w:val="none" w:sz="0" w:space="0" w:color="auto"/>
        <w:bottom w:val="none" w:sz="0" w:space="0" w:color="auto"/>
        <w:right w:val="none" w:sz="0" w:space="0" w:color="auto"/>
      </w:divBdr>
    </w:div>
    <w:div w:id="187839682">
      <w:bodyDiv w:val="1"/>
      <w:marLeft w:val="0"/>
      <w:marRight w:val="0"/>
      <w:marTop w:val="0"/>
      <w:marBottom w:val="0"/>
      <w:divBdr>
        <w:top w:val="none" w:sz="0" w:space="0" w:color="auto"/>
        <w:left w:val="none" w:sz="0" w:space="0" w:color="auto"/>
        <w:bottom w:val="none" w:sz="0" w:space="0" w:color="auto"/>
        <w:right w:val="none" w:sz="0" w:space="0" w:color="auto"/>
      </w:divBdr>
    </w:div>
    <w:div w:id="188109583">
      <w:bodyDiv w:val="1"/>
      <w:marLeft w:val="0"/>
      <w:marRight w:val="0"/>
      <w:marTop w:val="0"/>
      <w:marBottom w:val="0"/>
      <w:divBdr>
        <w:top w:val="none" w:sz="0" w:space="0" w:color="auto"/>
        <w:left w:val="none" w:sz="0" w:space="0" w:color="auto"/>
        <w:bottom w:val="none" w:sz="0" w:space="0" w:color="auto"/>
        <w:right w:val="none" w:sz="0" w:space="0" w:color="auto"/>
      </w:divBdr>
    </w:div>
    <w:div w:id="188759884">
      <w:bodyDiv w:val="1"/>
      <w:marLeft w:val="0"/>
      <w:marRight w:val="0"/>
      <w:marTop w:val="0"/>
      <w:marBottom w:val="0"/>
      <w:divBdr>
        <w:top w:val="none" w:sz="0" w:space="0" w:color="auto"/>
        <w:left w:val="none" w:sz="0" w:space="0" w:color="auto"/>
        <w:bottom w:val="none" w:sz="0" w:space="0" w:color="auto"/>
        <w:right w:val="none" w:sz="0" w:space="0" w:color="auto"/>
      </w:divBdr>
    </w:div>
    <w:div w:id="189488915">
      <w:bodyDiv w:val="1"/>
      <w:marLeft w:val="0"/>
      <w:marRight w:val="0"/>
      <w:marTop w:val="0"/>
      <w:marBottom w:val="0"/>
      <w:divBdr>
        <w:top w:val="none" w:sz="0" w:space="0" w:color="auto"/>
        <w:left w:val="none" w:sz="0" w:space="0" w:color="auto"/>
        <w:bottom w:val="none" w:sz="0" w:space="0" w:color="auto"/>
        <w:right w:val="none" w:sz="0" w:space="0" w:color="auto"/>
      </w:divBdr>
    </w:div>
    <w:div w:id="189606624">
      <w:bodyDiv w:val="1"/>
      <w:marLeft w:val="0"/>
      <w:marRight w:val="0"/>
      <w:marTop w:val="0"/>
      <w:marBottom w:val="0"/>
      <w:divBdr>
        <w:top w:val="none" w:sz="0" w:space="0" w:color="auto"/>
        <w:left w:val="none" w:sz="0" w:space="0" w:color="auto"/>
        <w:bottom w:val="none" w:sz="0" w:space="0" w:color="auto"/>
        <w:right w:val="none" w:sz="0" w:space="0" w:color="auto"/>
      </w:divBdr>
    </w:div>
    <w:div w:id="189926750">
      <w:bodyDiv w:val="1"/>
      <w:marLeft w:val="0"/>
      <w:marRight w:val="0"/>
      <w:marTop w:val="0"/>
      <w:marBottom w:val="0"/>
      <w:divBdr>
        <w:top w:val="none" w:sz="0" w:space="0" w:color="auto"/>
        <w:left w:val="none" w:sz="0" w:space="0" w:color="auto"/>
        <w:bottom w:val="none" w:sz="0" w:space="0" w:color="auto"/>
        <w:right w:val="none" w:sz="0" w:space="0" w:color="auto"/>
      </w:divBdr>
    </w:div>
    <w:div w:id="190457277">
      <w:bodyDiv w:val="1"/>
      <w:marLeft w:val="0"/>
      <w:marRight w:val="0"/>
      <w:marTop w:val="0"/>
      <w:marBottom w:val="0"/>
      <w:divBdr>
        <w:top w:val="none" w:sz="0" w:space="0" w:color="auto"/>
        <w:left w:val="none" w:sz="0" w:space="0" w:color="auto"/>
        <w:bottom w:val="none" w:sz="0" w:space="0" w:color="auto"/>
        <w:right w:val="none" w:sz="0" w:space="0" w:color="auto"/>
      </w:divBdr>
    </w:div>
    <w:div w:id="190458309">
      <w:bodyDiv w:val="1"/>
      <w:marLeft w:val="0"/>
      <w:marRight w:val="0"/>
      <w:marTop w:val="0"/>
      <w:marBottom w:val="0"/>
      <w:divBdr>
        <w:top w:val="none" w:sz="0" w:space="0" w:color="auto"/>
        <w:left w:val="none" w:sz="0" w:space="0" w:color="auto"/>
        <w:bottom w:val="none" w:sz="0" w:space="0" w:color="auto"/>
        <w:right w:val="none" w:sz="0" w:space="0" w:color="auto"/>
      </w:divBdr>
    </w:div>
    <w:div w:id="190607161">
      <w:bodyDiv w:val="1"/>
      <w:marLeft w:val="0"/>
      <w:marRight w:val="0"/>
      <w:marTop w:val="0"/>
      <w:marBottom w:val="0"/>
      <w:divBdr>
        <w:top w:val="none" w:sz="0" w:space="0" w:color="auto"/>
        <w:left w:val="none" w:sz="0" w:space="0" w:color="auto"/>
        <w:bottom w:val="none" w:sz="0" w:space="0" w:color="auto"/>
        <w:right w:val="none" w:sz="0" w:space="0" w:color="auto"/>
      </w:divBdr>
    </w:div>
    <w:div w:id="190731109">
      <w:bodyDiv w:val="1"/>
      <w:marLeft w:val="0"/>
      <w:marRight w:val="0"/>
      <w:marTop w:val="0"/>
      <w:marBottom w:val="0"/>
      <w:divBdr>
        <w:top w:val="none" w:sz="0" w:space="0" w:color="auto"/>
        <w:left w:val="none" w:sz="0" w:space="0" w:color="auto"/>
        <w:bottom w:val="none" w:sz="0" w:space="0" w:color="auto"/>
        <w:right w:val="none" w:sz="0" w:space="0" w:color="auto"/>
      </w:divBdr>
    </w:div>
    <w:div w:id="190843733">
      <w:bodyDiv w:val="1"/>
      <w:marLeft w:val="0"/>
      <w:marRight w:val="0"/>
      <w:marTop w:val="0"/>
      <w:marBottom w:val="0"/>
      <w:divBdr>
        <w:top w:val="none" w:sz="0" w:space="0" w:color="auto"/>
        <w:left w:val="none" w:sz="0" w:space="0" w:color="auto"/>
        <w:bottom w:val="none" w:sz="0" w:space="0" w:color="auto"/>
        <w:right w:val="none" w:sz="0" w:space="0" w:color="auto"/>
      </w:divBdr>
    </w:div>
    <w:div w:id="191043075">
      <w:bodyDiv w:val="1"/>
      <w:marLeft w:val="0"/>
      <w:marRight w:val="0"/>
      <w:marTop w:val="0"/>
      <w:marBottom w:val="0"/>
      <w:divBdr>
        <w:top w:val="none" w:sz="0" w:space="0" w:color="auto"/>
        <w:left w:val="none" w:sz="0" w:space="0" w:color="auto"/>
        <w:bottom w:val="none" w:sz="0" w:space="0" w:color="auto"/>
        <w:right w:val="none" w:sz="0" w:space="0" w:color="auto"/>
      </w:divBdr>
    </w:div>
    <w:div w:id="191113543">
      <w:bodyDiv w:val="1"/>
      <w:marLeft w:val="0"/>
      <w:marRight w:val="0"/>
      <w:marTop w:val="0"/>
      <w:marBottom w:val="0"/>
      <w:divBdr>
        <w:top w:val="none" w:sz="0" w:space="0" w:color="auto"/>
        <w:left w:val="none" w:sz="0" w:space="0" w:color="auto"/>
        <w:bottom w:val="none" w:sz="0" w:space="0" w:color="auto"/>
        <w:right w:val="none" w:sz="0" w:space="0" w:color="auto"/>
      </w:divBdr>
    </w:div>
    <w:div w:id="191454347">
      <w:bodyDiv w:val="1"/>
      <w:marLeft w:val="0"/>
      <w:marRight w:val="0"/>
      <w:marTop w:val="0"/>
      <w:marBottom w:val="0"/>
      <w:divBdr>
        <w:top w:val="none" w:sz="0" w:space="0" w:color="auto"/>
        <w:left w:val="none" w:sz="0" w:space="0" w:color="auto"/>
        <w:bottom w:val="none" w:sz="0" w:space="0" w:color="auto"/>
        <w:right w:val="none" w:sz="0" w:space="0" w:color="auto"/>
      </w:divBdr>
    </w:div>
    <w:div w:id="191500796">
      <w:bodyDiv w:val="1"/>
      <w:marLeft w:val="0"/>
      <w:marRight w:val="0"/>
      <w:marTop w:val="0"/>
      <w:marBottom w:val="0"/>
      <w:divBdr>
        <w:top w:val="none" w:sz="0" w:space="0" w:color="auto"/>
        <w:left w:val="none" w:sz="0" w:space="0" w:color="auto"/>
        <w:bottom w:val="none" w:sz="0" w:space="0" w:color="auto"/>
        <w:right w:val="none" w:sz="0" w:space="0" w:color="auto"/>
      </w:divBdr>
    </w:div>
    <w:div w:id="191695588">
      <w:bodyDiv w:val="1"/>
      <w:marLeft w:val="0"/>
      <w:marRight w:val="0"/>
      <w:marTop w:val="0"/>
      <w:marBottom w:val="0"/>
      <w:divBdr>
        <w:top w:val="none" w:sz="0" w:space="0" w:color="auto"/>
        <w:left w:val="none" w:sz="0" w:space="0" w:color="auto"/>
        <w:bottom w:val="none" w:sz="0" w:space="0" w:color="auto"/>
        <w:right w:val="none" w:sz="0" w:space="0" w:color="auto"/>
      </w:divBdr>
    </w:div>
    <w:div w:id="192227787">
      <w:bodyDiv w:val="1"/>
      <w:marLeft w:val="0"/>
      <w:marRight w:val="0"/>
      <w:marTop w:val="0"/>
      <w:marBottom w:val="0"/>
      <w:divBdr>
        <w:top w:val="none" w:sz="0" w:space="0" w:color="auto"/>
        <w:left w:val="none" w:sz="0" w:space="0" w:color="auto"/>
        <w:bottom w:val="none" w:sz="0" w:space="0" w:color="auto"/>
        <w:right w:val="none" w:sz="0" w:space="0" w:color="auto"/>
      </w:divBdr>
    </w:div>
    <w:div w:id="192306022">
      <w:bodyDiv w:val="1"/>
      <w:marLeft w:val="0"/>
      <w:marRight w:val="0"/>
      <w:marTop w:val="0"/>
      <w:marBottom w:val="0"/>
      <w:divBdr>
        <w:top w:val="none" w:sz="0" w:space="0" w:color="auto"/>
        <w:left w:val="none" w:sz="0" w:space="0" w:color="auto"/>
        <w:bottom w:val="none" w:sz="0" w:space="0" w:color="auto"/>
        <w:right w:val="none" w:sz="0" w:space="0" w:color="auto"/>
      </w:divBdr>
    </w:div>
    <w:div w:id="192353449">
      <w:bodyDiv w:val="1"/>
      <w:marLeft w:val="0"/>
      <w:marRight w:val="0"/>
      <w:marTop w:val="0"/>
      <w:marBottom w:val="0"/>
      <w:divBdr>
        <w:top w:val="none" w:sz="0" w:space="0" w:color="auto"/>
        <w:left w:val="none" w:sz="0" w:space="0" w:color="auto"/>
        <w:bottom w:val="none" w:sz="0" w:space="0" w:color="auto"/>
        <w:right w:val="none" w:sz="0" w:space="0" w:color="auto"/>
      </w:divBdr>
    </w:div>
    <w:div w:id="192692240">
      <w:bodyDiv w:val="1"/>
      <w:marLeft w:val="0"/>
      <w:marRight w:val="0"/>
      <w:marTop w:val="0"/>
      <w:marBottom w:val="0"/>
      <w:divBdr>
        <w:top w:val="none" w:sz="0" w:space="0" w:color="auto"/>
        <w:left w:val="none" w:sz="0" w:space="0" w:color="auto"/>
        <w:bottom w:val="none" w:sz="0" w:space="0" w:color="auto"/>
        <w:right w:val="none" w:sz="0" w:space="0" w:color="auto"/>
      </w:divBdr>
    </w:div>
    <w:div w:id="192809557">
      <w:bodyDiv w:val="1"/>
      <w:marLeft w:val="0"/>
      <w:marRight w:val="0"/>
      <w:marTop w:val="0"/>
      <w:marBottom w:val="0"/>
      <w:divBdr>
        <w:top w:val="none" w:sz="0" w:space="0" w:color="auto"/>
        <w:left w:val="none" w:sz="0" w:space="0" w:color="auto"/>
        <w:bottom w:val="none" w:sz="0" w:space="0" w:color="auto"/>
        <w:right w:val="none" w:sz="0" w:space="0" w:color="auto"/>
      </w:divBdr>
    </w:div>
    <w:div w:id="192966661">
      <w:bodyDiv w:val="1"/>
      <w:marLeft w:val="0"/>
      <w:marRight w:val="0"/>
      <w:marTop w:val="0"/>
      <w:marBottom w:val="0"/>
      <w:divBdr>
        <w:top w:val="none" w:sz="0" w:space="0" w:color="auto"/>
        <w:left w:val="none" w:sz="0" w:space="0" w:color="auto"/>
        <w:bottom w:val="none" w:sz="0" w:space="0" w:color="auto"/>
        <w:right w:val="none" w:sz="0" w:space="0" w:color="auto"/>
      </w:divBdr>
    </w:div>
    <w:div w:id="193424963">
      <w:bodyDiv w:val="1"/>
      <w:marLeft w:val="0"/>
      <w:marRight w:val="0"/>
      <w:marTop w:val="0"/>
      <w:marBottom w:val="0"/>
      <w:divBdr>
        <w:top w:val="none" w:sz="0" w:space="0" w:color="auto"/>
        <w:left w:val="none" w:sz="0" w:space="0" w:color="auto"/>
        <w:bottom w:val="none" w:sz="0" w:space="0" w:color="auto"/>
        <w:right w:val="none" w:sz="0" w:space="0" w:color="auto"/>
      </w:divBdr>
    </w:div>
    <w:div w:id="193469600">
      <w:bodyDiv w:val="1"/>
      <w:marLeft w:val="0"/>
      <w:marRight w:val="0"/>
      <w:marTop w:val="0"/>
      <w:marBottom w:val="0"/>
      <w:divBdr>
        <w:top w:val="none" w:sz="0" w:space="0" w:color="auto"/>
        <w:left w:val="none" w:sz="0" w:space="0" w:color="auto"/>
        <w:bottom w:val="none" w:sz="0" w:space="0" w:color="auto"/>
        <w:right w:val="none" w:sz="0" w:space="0" w:color="auto"/>
      </w:divBdr>
    </w:div>
    <w:div w:id="193739055">
      <w:bodyDiv w:val="1"/>
      <w:marLeft w:val="0"/>
      <w:marRight w:val="0"/>
      <w:marTop w:val="0"/>
      <w:marBottom w:val="0"/>
      <w:divBdr>
        <w:top w:val="none" w:sz="0" w:space="0" w:color="auto"/>
        <w:left w:val="none" w:sz="0" w:space="0" w:color="auto"/>
        <w:bottom w:val="none" w:sz="0" w:space="0" w:color="auto"/>
        <w:right w:val="none" w:sz="0" w:space="0" w:color="auto"/>
      </w:divBdr>
    </w:div>
    <w:div w:id="193808964">
      <w:bodyDiv w:val="1"/>
      <w:marLeft w:val="0"/>
      <w:marRight w:val="0"/>
      <w:marTop w:val="0"/>
      <w:marBottom w:val="0"/>
      <w:divBdr>
        <w:top w:val="none" w:sz="0" w:space="0" w:color="auto"/>
        <w:left w:val="none" w:sz="0" w:space="0" w:color="auto"/>
        <w:bottom w:val="none" w:sz="0" w:space="0" w:color="auto"/>
        <w:right w:val="none" w:sz="0" w:space="0" w:color="auto"/>
      </w:divBdr>
    </w:div>
    <w:div w:id="193883462">
      <w:bodyDiv w:val="1"/>
      <w:marLeft w:val="0"/>
      <w:marRight w:val="0"/>
      <w:marTop w:val="0"/>
      <w:marBottom w:val="0"/>
      <w:divBdr>
        <w:top w:val="none" w:sz="0" w:space="0" w:color="auto"/>
        <w:left w:val="none" w:sz="0" w:space="0" w:color="auto"/>
        <w:bottom w:val="none" w:sz="0" w:space="0" w:color="auto"/>
        <w:right w:val="none" w:sz="0" w:space="0" w:color="auto"/>
      </w:divBdr>
    </w:div>
    <w:div w:id="194120694">
      <w:bodyDiv w:val="1"/>
      <w:marLeft w:val="0"/>
      <w:marRight w:val="0"/>
      <w:marTop w:val="0"/>
      <w:marBottom w:val="0"/>
      <w:divBdr>
        <w:top w:val="none" w:sz="0" w:space="0" w:color="auto"/>
        <w:left w:val="none" w:sz="0" w:space="0" w:color="auto"/>
        <w:bottom w:val="none" w:sz="0" w:space="0" w:color="auto"/>
        <w:right w:val="none" w:sz="0" w:space="0" w:color="auto"/>
      </w:divBdr>
    </w:div>
    <w:div w:id="194774177">
      <w:bodyDiv w:val="1"/>
      <w:marLeft w:val="0"/>
      <w:marRight w:val="0"/>
      <w:marTop w:val="0"/>
      <w:marBottom w:val="0"/>
      <w:divBdr>
        <w:top w:val="none" w:sz="0" w:space="0" w:color="auto"/>
        <w:left w:val="none" w:sz="0" w:space="0" w:color="auto"/>
        <w:bottom w:val="none" w:sz="0" w:space="0" w:color="auto"/>
        <w:right w:val="none" w:sz="0" w:space="0" w:color="auto"/>
      </w:divBdr>
    </w:div>
    <w:div w:id="195194217">
      <w:bodyDiv w:val="1"/>
      <w:marLeft w:val="0"/>
      <w:marRight w:val="0"/>
      <w:marTop w:val="0"/>
      <w:marBottom w:val="0"/>
      <w:divBdr>
        <w:top w:val="none" w:sz="0" w:space="0" w:color="auto"/>
        <w:left w:val="none" w:sz="0" w:space="0" w:color="auto"/>
        <w:bottom w:val="none" w:sz="0" w:space="0" w:color="auto"/>
        <w:right w:val="none" w:sz="0" w:space="0" w:color="auto"/>
      </w:divBdr>
    </w:div>
    <w:div w:id="195197286">
      <w:bodyDiv w:val="1"/>
      <w:marLeft w:val="0"/>
      <w:marRight w:val="0"/>
      <w:marTop w:val="0"/>
      <w:marBottom w:val="0"/>
      <w:divBdr>
        <w:top w:val="none" w:sz="0" w:space="0" w:color="auto"/>
        <w:left w:val="none" w:sz="0" w:space="0" w:color="auto"/>
        <w:bottom w:val="none" w:sz="0" w:space="0" w:color="auto"/>
        <w:right w:val="none" w:sz="0" w:space="0" w:color="auto"/>
      </w:divBdr>
    </w:div>
    <w:div w:id="195236557">
      <w:bodyDiv w:val="1"/>
      <w:marLeft w:val="0"/>
      <w:marRight w:val="0"/>
      <w:marTop w:val="0"/>
      <w:marBottom w:val="0"/>
      <w:divBdr>
        <w:top w:val="none" w:sz="0" w:space="0" w:color="auto"/>
        <w:left w:val="none" w:sz="0" w:space="0" w:color="auto"/>
        <w:bottom w:val="none" w:sz="0" w:space="0" w:color="auto"/>
        <w:right w:val="none" w:sz="0" w:space="0" w:color="auto"/>
      </w:divBdr>
    </w:div>
    <w:div w:id="195393174">
      <w:bodyDiv w:val="1"/>
      <w:marLeft w:val="0"/>
      <w:marRight w:val="0"/>
      <w:marTop w:val="0"/>
      <w:marBottom w:val="0"/>
      <w:divBdr>
        <w:top w:val="none" w:sz="0" w:space="0" w:color="auto"/>
        <w:left w:val="none" w:sz="0" w:space="0" w:color="auto"/>
        <w:bottom w:val="none" w:sz="0" w:space="0" w:color="auto"/>
        <w:right w:val="none" w:sz="0" w:space="0" w:color="auto"/>
      </w:divBdr>
    </w:div>
    <w:div w:id="195965571">
      <w:bodyDiv w:val="1"/>
      <w:marLeft w:val="0"/>
      <w:marRight w:val="0"/>
      <w:marTop w:val="0"/>
      <w:marBottom w:val="0"/>
      <w:divBdr>
        <w:top w:val="none" w:sz="0" w:space="0" w:color="auto"/>
        <w:left w:val="none" w:sz="0" w:space="0" w:color="auto"/>
        <w:bottom w:val="none" w:sz="0" w:space="0" w:color="auto"/>
        <w:right w:val="none" w:sz="0" w:space="0" w:color="auto"/>
      </w:divBdr>
    </w:div>
    <w:div w:id="196042851">
      <w:bodyDiv w:val="1"/>
      <w:marLeft w:val="0"/>
      <w:marRight w:val="0"/>
      <w:marTop w:val="0"/>
      <w:marBottom w:val="0"/>
      <w:divBdr>
        <w:top w:val="none" w:sz="0" w:space="0" w:color="auto"/>
        <w:left w:val="none" w:sz="0" w:space="0" w:color="auto"/>
        <w:bottom w:val="none" w:sz="0" w:space="0" w:color="auto"/>
        <w:right w:val="none" w:sz="0" w:space="0" w:color="auto"/>
      </w:divBdr>
    </w:div>
    <w:div w:id="196553603">
      <w:bodyDiv w:val="1"/>
      <w:marLeft w:val="0"/>
      <w:marRight w:val="0"/>
      <w:marTop w:val="0"/>
      <w:marBottom w:val="0"/>
      <w:divBdr>
        <w:top w:val="none" w:sz="0" w:space="0" w:color="auto"/>
        <w:left w:val="none" w:sz="0" w:space="0" w:color="auto"/>
        <w:bottom w:val="none" w:sz="0" w:space="0" w:color="auto"/>
        <w:right w:val="none" w:sz="0" w:space="0" w:color="auto"/>
      </w:divBdr>
    </w:div>
    <w:div w:id="196940924">
      <w:bodyDiv w:val="1"/>
      <w:marLeft w:val="0"/>
      <w:marRight w:val="0"/>
      <w:marTop w:val="0"/>
      <w:marBottom w:val="0"/>
      <w:divBdr>
        <w:top w:val="none" w:sz="0" w:space="0" w:color="auto"/>
        <w:left w:val="none" w:sz="0" w:space="0" w:color="auto"/>
        <w:bottom w:val="none" w:sz="0" w:space="0" w:color="auto"/>
        <w:right w:val="none" w:sz="0" w:space="0" w:color="auto"/>
      </w:divBdr>
    </w:div>
    <w:div w:id="197009532">
      <w:bodyDiv w:val="1"/>
      <w:marLeft w:val="0"/>
      <w:marRight w:val="0"/>
      <w:marTop w:val="0"/>
      <w:marBottom w:val="0"/>
      <w:divBdr>
        <w:top w:val="none" w:sz="0" w:space="0" w:color="auto"/>
        <w:left w:val="none" w:sz="0" w:space="0" w:color="auto"/>
        <w:bottom w:val="none" w:sz="0" w:space="0" w:color="auto"/>
        <w:right w:val="none" w:sz="0" w:space="0" w:color="auto"/>
      </w:divBdr>
    </w:div>
    <w:div w:id="197284736">
      <w:bodyDiv w:val="1"/>
      <w:marLeft w:val="0"/>
      <w:marRight w:val="0"/>
      <w:marTop w:val="0"/>
      <w:marBottom w:val="0"/>
      <w:divBdr>
        <w:top w:val="none" w:sz="0" w:space="0" w:color="auto"/>
        <w:left w:val="none" w:sz="0" w:space="0" w:color="auto"/>
        <w:bottom w:val="none" w:sz="0" w:space="0" w:color="auto"/>
        <w:right w:val="none" w:sz="0" w:space="0" w:color="auto"/>
      </w:divBdr>
    </w:div>
    <w:div w:id="198007984">
      <w:bodyDiv w:val="1"/>
      <w:marLeft w:val="0"/>
      <w:marRight w:val="0"/>
      <w:marTop w:val="0"/>
      <w:marBottom w:val="0"/>
      <w:divBdr>
        <w:top w:val="none" w:sz="0" w:space="0" w:color="auto"/>
        <w:left w:val="none" w:sz="0" w:space="0" w:color="auto"/>
        <w:bottom w:val="none" w:sz="0" w:space="0" w:color="auto"/>
        <w:right w:val="none" w:sz="0" w:space="0" w:color="auto"/>
      </w:divBdr>
    </w:div>
    <w:div w:id="198010116">
      <w:bodyDiv w:val="1"/>
      <w:marLeft w:val="0"/>
      <w:marRight w:val="0"/>
      <w:marTop w:val="0"/>
      <w:marBottom w:val="0"/>
      <w:divBdr>
        <w:top w:val="none" w:sz="0" w:space="0" w:color="auto"/>
        <w:left w:val="none" w:sz="0" w:space="0" w:color="auto"/>
        <w:bottom w:val="none" w:sz="0" w:space="0" w:color="auto"/>
        <w:right w:val="none" w:sz="0" w:space="0" w:color="auto"/>
      </w:divBdr>
    </w:div>
    <w:div w:id="198011199">
      <w:bodyDiv w:val="1"/>
      <w:marLeft w:val="0"/>
      <w:marRight w:val="0"/>
      <w:marTop w:val="0"/>
      <w:marBottom w:val="0"/>
      <w:divBdr>
        <w:top w:val="none" w:sz="0" w:space="0" w:color="auto"/>
        <w:left w:val="none" w:sz="0" w:space="0" w:color="auto"/>
        <w:bottom w:val="none" w:sz="0" w:space="0" w:color="auto"/>
        <w:right w:val="none" w:sz="0" w:space="0" w:color="auto"/>
      </w:divBdr>
    </w:div>
    <w:div w:id="198013694">
      <w:bodyDiv w:val="1"/>
      <w:marLeft w:val="0"/>
      <w:marRight w:val="0"/>
      <w:marTop w:val="0"/>
      <w:marBottom w:val="0"/>
      <w:divBdr>
        <w:top w:val="none" w:sz="0" w:space="0" w:color="auto"/>
        <w:left w:val="none" w:sz="0" w:space="0" w:color="auto"/>
        <w:bottom w:val="none" w:sz="0" w:space="0" w:color="auto"/>
        <w:right w:val="none" w:sz="0" w:space="0" w:color="auto"/>
      </w:divBdr>
    </w:div>
    <w:div w:id="198250791">
      <w:bodyDiv w:val="1"/>
      <w:marLeft w:val="0"/>
      <w:marRight w:val="0"/>
      <w:marTop w:val="0"/>
      <w:marBottom w:val="0"/>
      <w:divBdr>
        <w:top w:val="none" w:sz="0" w:space="0" w:color="auto"/>
        <w:left w:val="none" w:sz="0" w:space="0" w:color="auto"/>
        <w:bottom w:val="none" w:sz="0" w:space="0" w:color="auto"/>
        <w:right w:val="none" w:sz="0" w:space="0" w:color="auto"/>
      </w:divBdr>
    </w:div>
    <w:div w:id="198519429">
      <w:bodyDiv w:val="1"/>
      <w:marLeft w:val="0"/>
      <w:marRight w:val="0"/>
      <w:marTop w:val="0"/>
      <w:marBottom w:val="0"/>
      <w:divBdr>
        <w:top w:val="none" w:sz="0" w:space="0" w:color="auto"/>
        <w:left w:val="none" w:sz="0" w:space="0" w:color="auto"/>
        <w:bottom w:val="none" w:sz="0" w:space="0" w:color="auto"/>
        <w:right w:val="none" w:sz="0" w:space="0" w:color="auto"/>
      </w:divBdr>
    </w:div>
    <w:div w:id="198665919">
      <w:bodyDiv w:val="1"/>
      <w:marLeft w:val="0"/>
      <w:marRight w:val="0"/>
      <w:marTop w:val="0"/>
      <w:marBottom w:val="0"/>
      <w:divBdr>
        <w:top w:val="none" w:sz="0" w:space="0" w:color="auto"/>
        <w:left w:val="none" w:sz="0" w:space="0" w:color="auto"/>
        <w:bottom w:val="none" w:sz="0" w:space="0" w:color="auto"/>
        <w:right w:val="none" w:sz="0" w:space="0" w:color="auto"/>
      </w:divBdr>
    </w:div>
    <w:div w:id="198973876">
      <w:bodyDiv w:val="1"/>
      <w:marLeft w:val="0"/>
      <w:marRight w:val="0"/>
      <w:marTop w:val="0"/>
      <w:marBottom w:val="0"/>
      <w:divBdr>
        <w:top w:val="none" w:sz="0" w:space="0" w:color="auto"/>
        <w:left w:val="none" w:sz="0" w:space="0" w:color="auto"/>
        <w:bottom w:val="none" w:sz="0" w:space="0" w:color="auto"/>
        <w:right w:val="none" w:sz="0" w:space="0" w:color="auto"/>
      </w:divBdr>
    </w:div>
    <w:div w:id="198974901">
      <w:bodyDiv w:val="1"/>
      <w:marLeft w:val="0"/>
      <w:marRight w:val="0"/>
      <w:marTop w:val="0"/>
      <w:marBottom w:val="0"/>
      <w:divBdr>
        <w:top w:val="none" w:sz="0" w:space="0" w:color="auto"/>
        <w:left w:val="none" w:sz="0" w:space="0" w:color="auto"/>
        <w:bottom w:val="none" w:sz="0" w:space="0" w:color="auto"/>
        <w:right w:val="none" w:sz="0" w:space="0" w:color="auto"/>
      </w:divBdr>
    </w:div>
    <w:div w:id="199099846">
      <w:bodyDiv w:val="1"/>
      <w:marLeft w:val="0"/>
      <w:marRight w:val="0"/>
      <w:marTop w:val="0"/>
      <w:marBottom w:val="0"/>
      <w:divBdr>
        <w:top w:val="none" w:sz="0" w:space="0" w:color="auto"/>
        <w:left w:val="none" w:sz="0" w:space="0" w:color="auto"/>
        <w:bottom w:val="none" w:sz="0" w:space="0" w:color="auto"/>
        <w:right w:val="none" w:sz="0" w:space="0" w:color="auto"/>
      </w:divBdr>
    </w:div>
    <w:div w:id="199710603">
      <w:bodyDiv w:val="1"/>
      <w:marLeft w:val="0"/>
      <w:marRight w:val="0"/>
      <w:marTop w:val="0"/>
      <w:marBottom w:val="0"/>
      <w:divBdr>
        <w:top w:val="none" w:sz="0" w:space="0" w:color="auto"/>
        <w:left w:val="none" w:sz="0" w:space="0" w:color="auto"/>
        <w:bottom w:val="none" w:sz="0" w:space="0" w:color="auto"/>
        <w:right w:val="none" w:sz="0" w:space="0" w:color="auto"/>
      </w:divBdr>
    </w:div>
    <w:div w:id="199785941">
      <w:bodyDiv w:val="1"/>
      <w:marLeft w:val="0"/>
      <w:marRight w:val="0"/>
      <w:marTop w:val="0"/>
      <w:marBottom w:val="0"/>
      <w:divBdr>
        <w:top w:val="none" w:sz="0" w:space="0" w:color="auto"/>
        <w:left w:val="none" w:sz="0" w:space="0" w:color="auto"/>
        <w:bottom w:val="none" w:sz="0" w:space="0" w:color="auto"/>
        <w:right w:val="none" w:sz="0" w:space="0" w:color="auto"/>
      </w:divBdr>
    </w:div>
    <w:div w:id="199827370">
      <w:bodyDiv w:val="1"/>
      <w:marLeft w:val="0"/>
      <w:marRight w:val="0"/>
      <w:marTop w:val="0"/>
      <w:marBottom w:val="0"/>
      <w:divBdr>
        <w:top w:val="none" w:sz="0" w:space="0" w:color="auto"/>
        <w:left w:val="none" w:sz="0" w:space="0" w:color="auto"/>
        <w:bottom w:val="none" w:sz="0" w:space="0" w:color="auto"/>
        <w:right w:val="none" w:sz="0" w:space="0" w:color="auto"/>
      </w:divBdr>
    </w:div>
    <w:div w:id="199827845">
      <w:bodyDiv w:val="1"/>
      <w:marLeft w:val="0"/>
      <w:marRight w:val="0"/>
      <w:marTop w:val="0"/>
      <w:marBottom w:val="0"/>
      <w:divBdr>
        <w:top w:val="none" w:sz="0" w:space="0" w:color="auto"/>
        <w:left w:val="none" w:sz="0" w:space="0" w:color="auto"/>
        <w:bottom w:val="none" w:sz="0" w:space="0" w:color="auto"/>
        <w:right w:val="none" w:sz="0" w:space="0" w:color="auto"/>
      </w:divBdr>
    </w:div>
    <w:div w:id="199977180">
      <w:bodyDiv w:val="1"/>
      <w:marLeft w:val="0"/>
      <w:marRight w:val="0"/>
      <w:marTop w:val="0"/>
      <w:marBottom w:val="0"/>
      <w:divBdr>
        <w:top w:val="none" w:sz="0" w:space="0" w:color="auto"/>
        <w:left w:val="none" w:sz="0" w:space="0" w:color="auto"/>
        <w:bottom w:val="none" w:sz="0" w:space="0" w:color="auto"/>
        <w:right w:val="none" w:sz="0" w:space="0" w:color="auto"/>
      </w:divBdr>
    </w:div>
    <w:div w:id="200288703">
      <w:bodyDiv w:val="1"/>
      <w:marLeft w:val="0"/>
      <w:marRight w:val="0"/>
      <w:marTop w:val="0"/>
      <w:marBottom w:val="0"/>
      <w:divBdr>
        <w:top w:val="none" w:sz="0" w:space="0" w:color="auto"/>
        <w:left w:val="none" w:sz="0" w:space="0" w:color="auto"/>
        <w:bottom w:val="none" w:sz="0" w:space="0" w:color="auto"/>
        <w:right w:val="none" w:sz="0" w:space="0" w:color="auto"/>
      </w:divBdr>
    </w:div>
    <w:div w:id="200480378">
      <w:bodyDiv w:val="1"/>
      <w:marLeft w:val="0"/>
      <w:marRight w:val="0"/>
      <w:marTop w:val="0"/>
      <w:marBottom w:val="0"/>
      <w:divBdr>
        <w:top w:val="none" w:sz="0" w:space="0" w:color="auto"/>
        <w:left w:val="none" w:sz="0" w:space="0" w:color="auto"/>
        <w:bottom w:val="none" w:sz="0" w:space="0" w:color="auto"/>
        <w:right w:val="none" w:sz="0" w:space="0" w:color="auto"/>
      </w:divBdr>
    </w:div>
    <w:div w:id="200557820">
      <w:bodyDiv w:val="1"/>
      <w:marLeft w:val="0"/>
      <w:marRight w:val="0"/>
      <w:marTop w:val="0"/>
      <w:marBottom w:val="0"/>
      <w:divBdr>
        <w:top w:val="none" w:sz="0" w:space="0" w:color="auto"/>
        <w:left w:val="none" w:sz="0" w:space="0" w:color="auto"/>
        <w:bottom w:val="none" w:sz="0" w:space="0" w:color="auto"/>
        <w:right w:val="none" w:sz="0" w:space="0" w:color="auto"/>
      </w:divBdr>
    </w:div>
    <w:div w:id="200630615">
      <w:bodyDiv w:val="1"/>
      <w:marLeft w:val="0"/>
      <w:marRight w:val="0"/>
      <w:marTop w:val="0"/>
      <w:marBottom w:val="0"/>
      <w:divBdr>
        <w:top w:val="none" w:sz="0" w:space="0" w:color="auto"/>
        <w:left w:val="none" w:sz="0" w:space="0" w:color="auto"/>
        <w:bottom w:val="none" w:sz="0" w:space="0" w:color="auto"/>
        <w:right w:val="none" w:sz="0" w:space="0" w:color="auto"/>
      </w:divBdr>
    </w:div>
    <w:div w:id="200746205">
      <w:bodyDiv w:val="1"/>
      <w:marLeft w:val="0"/>
      <w:marRight w:val="0"/>
      <w:marTop w:val="0"/>
      <w:marBottom w:val="0"/>
      <w:divBdr>
        <w:top w:val="none" w:sz="0" w:space="0" w:color="auto"/>
        <w:left w:val="none" w:sz="0" w:space="0" w:color="auto"/>
        <w:bottom w:val="none" w:sz="0" w:space="0" w:color="auto"/>
        <w:right w:val="none" w:sz="0" w:space="0" w:color="auto"/>
      </w:divBdr>
    </w:div>
    <w:div w:id="201409972">
      <w:bodyDiv w:val="1"/>
      <w:marLeft w:val="0"/>
      <w:marRight w:val="0"/>
      <w:marTop w:val="0"/>
      <w:marBottom w:val="0"/>
      <w:divBdr>
        <w:top w:val="none" w:sz="0" w:space="0" w:color="auto"/>
        <w:left w:val="none" w:sz="0" w:space="0" w:color="auto"/>
        <w:bottom w:val="none" w:sz="0" w:space="0" w:color="auto"/>
        <w:right w:val="none" w:sz="0" w:space="0" w:color="auto"/>
      </w:divBdr>
    </w:div>
    <w:div w:id="201484202">
      <w:bodyDiv w:val="1"/>
      <w:marLeft w:val="0"/>
      <w:marRight w:val="0"/>
      <w:marTop w:val="0"/>
      <w:marBottom w:val="0"/>
      <w:divBdr>
        <w:top w:val="none" w:sz="0" w:space="0" w:color="auto"/>
        <w:left w:val="none" w:sz="0" w:space="0" w:color="auto"/>
        <w:bottom w:val="none" w:sz="0" w:space="0" w:color="auto"/>
        <w:right w:val="none" w:sz="0" w:space="0" w:color="auto"/>
      </w:divBdr>
    </w:div>
    <w:div w:id="201552333">
      <w:bodyDiv w:val="1"/>
      <w:marLeft w:val="0"/>
      <w:marRight w:val="0"/>
      <w:marTop w:val="0"/>
      <w:marBottom w:val="0"/>
      <w:divBdr>
        <w:top w:val="none" w:sz="0" w:space="0" w:color="auto"/>
        <w:left w:val="none" w:sz="0" w:space="0" w:color="auto"/>
        <w:bottom w:val="none" w:sz="0" w:space="0" w:color="auto"/>
        <w:right w:val="none" w:sz="0" w:space="0" w:color="auto"/>
      </w:divBdr>
    </w:div>
    <w:div w:id="201984361">
      <w:bodyDiv w:val="1"/>
      <w:marLeft w:val="0"/>
      <w:marRight w:val="0"/>
      <w:marTop w:val="0"/>
      <w:marBottom w:val="0"/>
      <w:divBdr>
        <w:top w:val="none" w:sz="0" w:space="0" w:color="auto"/>
        <w:left w:val="none" w:sz="0" w:space="0" w:color="auto"/>
        <w:bottom w:val="none" w:sz="0" w:space="0" w:color="auto"/>
        <w:right w:val="none" w:sz="0" w:space="0" w:color="auto"/>
      </w:divBdr>
    </w:div>
    <w:div w:id="202442938">
      <w:bodyDiv w:val="1"/>
      <w:marLeft w:val="0"/>
      <w:marRight w:val="0"/>
      <w:marTop w:val="0"/>
      <w:marBottom w:val="0"/>
      <w:divBdr>
        <w:top w:val="none" w:sz="0" w:space="0" w:color="auto"/>
        <w:left w:val="none" w:sz="0" w:space="0" w:color="auto"/>
        <w:bottom w:val="none" w:sz="0" w:space="0" w:color="auto"/>
        <w:right w:val="none" w:sz="0" w:space="0" w:color="auto"/>
      </w:divBdr>
    </w:div>
    <w:div w:id="202599053">
      <w:bodyDiv w:val="1"/>
      <w:marLeft w:val="0"/>
      <w:marRight w:val="0"/>
      <w:marTop w:val="0"/>
      <w:marBottom w:val="0"/>
      <w:divBdr>
        <w:top w:val="none" w:sz="0" w:space="0" w:color="auto"/>
        <w:left w:val="none" w:sz="0" w:space="0" w:color="auto"/>
        <w:bottom w:val="none" w:sz="0" w:space="0" w:color="auto"/>
        <w:right w:val="none" w:sz="0" w:space="0" w:color="auto"/>
      </w:divBdr>
    </w:div>
    <w:div w:id="202645289">
      <w:bodyDiv w:val="1"/>
      <w:marLeft w:val="0"/>
      <w:marRight w:val="0"/>
      <w:marTop w:val="0"/>
      <w:marBottom w:val="0"/>
      <w:divBdr>
        <w:top w:val="none" w:sz="0" w:space="0" w:color="auto"/>
        <w:left w:val="none" w:sz="0" w:space="0" w:color="auto"/>
        <w:bottom w:val="none" w:sz="0" w:space="0" w:color="auto"/>
        <w:right w:val="none" w:sz="0" w:space="0" w:color="auto"/>
      </w:divBdr>
    </w:div>
    <w:div w:id="203062792">
      <w:bodyDiv w:val="1"/>
      <w:marLeft w:val="0"/>
      <w:marRight w:val="0"/>
      <w:marTop w:val="0"/>
      <w:marBottom w:val="0"/>
      <w:divBdr>
        <w:top w:val="none" w:sz="0" w:space="0" w:color="auto"/>
        <w:left w:val="none" w:sz="0" w:space="0" w:color="auto"/>
        <w:bottom w:val="none" w:sz="0" w:space="0" w:color="auto"/>
        <w:right w:val="none" w:sz="0" w:space="0" w:color="auto"/>
      </w:divBdr>
    </w:div>
    <w:div w:id="203371242">
      <w:bodyDiv w:val="1"/>
      <w:marLeft w:val="0"/>
      <w:marRight w:val="0"/>
      <w:marTop w:val="0"/>
      <w:marBottom w:val="0"/>
      <w:divBdr>
        <w:top w:val="none" w:sz="0" w:space="0" w:color="auto"/>
        <w:left w:val="none" w:sz="0" w:space="0" w:color="auto"/>
        <w:bottom w:val="none" w:sz="0" w:space="0" w:color="auto"/>
        <w:right w:val="none" w:sz="0" w:space="0" w:color="auto"/>
      </w:divBdr>
    </w:div>
    <w:div w:id="203756476">
      <w:bodyDiv w:val="1"/>
      <w:marLeft w:val="0"/>
      <w:marRight w:val="0"/>
      <w:marTop w:val="0"/>
      <w:marBottom w:val="0"/>
      <w:divBdr>
        <w:top w:val="none" w:sz="0" w:space="0" w:color="auto"/>
        <w:left w:val="none" w:sz="0" w:space="0" w:color="auto"/>
        <w:bottom w:val="none" w:sz="0" w:space="0" w:color="auto"/>
        <w:right w:val="none" w:sz="0" w:space="0" w:color="auto"/>
      </w:divBdr>
    </w:div>
    <w:div w:id="203954066">
      <w:bodyDiv w:val="1"/>
      <w:marLeft w:val="0"/>
      <w:marRight w:val="0"/>
      <w:marTop w:val="0"/>
      <w:marBottom w:val="0"/>
      <w:divBdr>
        <w:top w:val="none" w:sz="0" w:space="0" w:color="auto"/>
        <w:left w:val="none" w:sz="0" w:space="0" w:color="auto"/>
        <w:bottom w:val="none" w:sz="0" w:space="0" w:color="auto"/>
        <w:right w:val="none" w:sz="0" w:space="0" w:color="auto"/>
      </w:divBdr>
    </w:div>
    <w:div w:id="204105517">
      <w:bodyDiv w:val="1"/>
      <w:marLeft w:val="0"/>
      <w:marRight w:val="0"/>
      <w:marTop w:val="0"/>
      <w:marBottom w:val="0"/>
      <w:divBdr>
        <w:top w:val="none" w:sz="0" w:space="0" w:color="auto"/>
        <w:left w:val="none" w:sz="0" w:space="0" w:color="auto"/>
        <w:bottom w:val="none" w:sz="0" w:space="0" w:color="auto"/>
        <w:right w:val="none" w:sz="0" w:space="0" w:color="auto"/>
      </w:divBdr>
    </w:div>
    <w:div w:id="204172503">
      <w:bodyDiv w:val="1"/>
      <w:marLeft w:val="0"/>
      <w:marRight w:val="0"/>
      <w:marTop w:val="0"/>
      <w:marBottom w:val="0"/>
      <w:divBdr>
        <w:top w:val="none" w:sz="0" w:space="0" w:color="auto"/>
        <w:left w:val="none" w:sz="0" w:space="0" w:color="auto"/>
        <w:bottom w:val="none" w:sz="0" w:space="0" w:color="auto"/>
        <w:right w:val="none" w:sz="0" w:space="0" w:color="auto"/>
      </w:divBdr>
    </w:div>
    <w:div w:id="204411695">
      <w:bodyDiv w:val="1"/>
      <w:marLeft w:val="0"/>
      <w:marRight w:val="0"/>
      <w:marTop w:val="0"/>
      <w:marBottom w:val="0"/>
      <w:divBdr>
        <w:top w:val="none" w:sz="0" w:space="0" w:color="auto"/>
        <w:left w:val="none" w:sz="0" w:space="0" w:color="auto"/>
        <w:bottom w:val="none" w:sz="0" w:space="0" w:color="auto"/>
        <w:right w:val="none" w:sz="0" w:space="0" w:color="auto"/>
      </w:divBdr>
    </w:div>
    <w:div w:id="204753617">
      <w:bodyDiv w:val="1"/>
      <w:marLeft w:val="0"/>
      <w:marRight w:val="0"/>
      <w:marTop w:val="0"/>
      <w:marBottom w:val="0"/>
      <w:divBdr>
        <w:top w:val="none" w:sz="0" w:space="0" w:color="auto"/>
        <w:left w:val="none" w:sz="0" w:space="0" w:color="auto"/>
        <w:bottom w:val="none" w:sz="0" w:space="0" w:color="auto"/>
        <w:right w:val="none" w:sz="0" w:space="0" w:color="auto"/>
      </w:divBdr>
    </w:div>
    <w:div w:id="204872330">
      <w:bodyDiv w:val="1"/>
      <w:marLeft w:val="0"/>
      <w:marRight w:val="0"/>
      <w:marTop w:val="0"/>
      <w:marBottom w:val="0"/>
      <w:divBdr>
        <w:top w:val="none" w:sz="0" w:space="0" w:color="auto"/>
        <w:left w:val="none" w:sz="0" w:space="0" w:color="auto"/>
        <w:bottom w:val="none" w:sz="0" w:space="0" w:color="auto"/>
        <w:right w:val="none" w:sz="0" w:space="0" w:color="auto"/>
      </w:divBdr>
    </w:div>
    <w:div w:id="204872708">
      <w:bodyDiv w:val="1"/>
      <w:marLeft w:val="0"/>
      <w:marRight w:val="0"/>
      <w:marTop w:val="0"/>
      <w:marBottom w:val="0"/>
      <w:divBdr>
        <w:top w:val="none" w:sz="0" w:space="0" w:color="auto"/>
        <w:left w:val="none" w:sz="0" w:space="0" w:color="auto"/>
        <w:bottom w:val="none" w:sz="0" w:space="0" w:color="auto"/>
        <w:right w:val="none" w:sz="0" w:space="0" w:color="auto"/>
      </w:divBdr>
    </w:div>
    <w:div w:id="204874923">
      <w:bodyDiv w:val="1"/>
      <w:marLeft w:val="0"/>
      <w:marRight w:val="0"/>
      <w:marTop w:val="0"/>
      <w:marBottom w:val="0"/>
      <w:divBdr>
        <w:top w:val="none" w:sz="0" w:space="0" w:color="auto"/>
        <w:left w:val="none" w:sz="0" w:space="0" w:color="auto"/>
        <w:bottom w:val="none" w:sz="0" w:space="0" w:color="auto"/>
        <w:right w:val="none" w:sz="0" w:space="0" w:color="auto"/>
      </w:divBdr>
    </w:div>
    <w:div w:id="205600972">
      <w:bodyDiv w:val="1"/>
      <w:marLeft w:val="0"/>
      <w:marRight w:val="0"/>
      <w:marTop w:val="0"/>
      <w:marBottom w:val="0"/>
      <w:divBdr>
        <w:top w:val="none" w:sz="0" w:space="0" w:color="auto"/>
        <w:left w:val="none" w:sz="0" w:space="0" w:color="auto"/>
        <w:bottom w:val="none" w:sz="0" w:space="0" w:color="auto"/>
        <w:right w:val="none" w:sz="0" w:space="0" w:color="auto"/>
      </w:divBdr>
    </w:div>
    <w:div w:id="205652354">
      <w:bodyDiv w:val="1"/>
      <w:marLeft w:val="0"/>
      <w:marRight w:val="0"/>
      <w:marTop w:val="0"/>
      <w:marBottom w:val="0"/>
      <w:divBdr>
        <w:top w:val="none" w:sz="0" w:space="0" w:color="auto"/>
        <w:left w:val="none" w:sz="0" w:space="0" w:color="auto"/>
        <w:bottom w:val="none" w:sz="0" w:space="0" w:color="auto"/>
        <w:right w:val="none" w:sz="0" w:space="0" w:color="auto"/>
      </w:divBdr>
    </w:div>
    <w:div w:id="206188785">
      <w:bodyDiv w:val="1"/>
      <w:marLeft w:val="0"/>
      <w:marRight w:val="0"/>
      <w:marTop w:val="0"/>
      <w:marBottom w:val="0"/>
      <w:divBdr>
        <w:top w:val="none" w:sz="0" w:space="0" w:color="auto"/>
        <w:left w:val="none" w:sz="0" w:space="0" w:color="auto"/>
        <w:bottom w:val="none" w:sz="0" w:space="0" w:color="auto"/>
        <w:right w:val="none" w:sz="0" w:space="0" w:color="auto"/>
      </w:divBdr>
    </w:div>
    <w:div w:id="206571438">
      <w:bodyDiv w:val="1"/>
      <w:marLeft w:val="0"/>
      <w:marRight w:val="0"/>
      <w:marTop w:val="0"/>
      <w:marBottom w:val="0"/>
      <w:divBdr>
        <w:top w:val="none" w:sz="0" w:space="0" w:color="auto"/>
        <w:left w:val="none" w:sz="0" w:space="0" w:color="auto"/>
        <w:bottom w:val="none" w:sz="0" w:space="0" w:color="auto"/>
        <w:right w:val="none" w:sz="0" w:space="0" w:color="auto"/>
      </w:divBdr>
    </w:div>
    <w:div w:id="206645860">
      <w:bodyDiv w:val="1"/>
      <w:marLeft w:val="0"/>
      <w:marRight w:val="0"/>
      <w:marTop w:val="0"/>
      <w:marBottom w:val="0"/>
      <w:divBdr>
        <w:top w:val="none" w:sz="0" w:space="0" w:color="auto"/>
        <w:left w:val="none" w:sz="0" w:space="0" w:color="auto"/>
        <w:bottom w:val="none" w:sz="0" w:space="0" w:color="auto"/>
        <w:right w:val="none" w:sz="0" w:space="0" w:color="auto"/>
      </w:divBdr>
    </w:div>
    <w:div w:id="206845271">
      <w:bodyDiv w:val="1"/>
      <w:marLeft w:val="0"/>
      <w:marRight w:val="0"/>
      <w:marTop w:val="0"/>
      <w:marBottom w:val="0"/>
      <w:divBdr>
        <w:top w:val="none" w:sz="0" w:space="0" w:color="auto"/>
        <w:left w:val="none" w:sz="0" w:space="0" w:color="auto"/>
        <w:bottom w:val="none" w:sz="0" w:space="0" w:color="auto"/>
        <w:right w:val="none" w:sz="0" w:space="0" w:color="auto"/>
      </w:divBdr>
    </w:div>
    <w:div w:id="207111725">
      <w:bodyDiv w:val="1"/>
      <w:marLeft w:val="0"/>
      <w:marRight w:val="0"/>
      <w:marTop w:val="0"/>
      <w:marBottom w:val="0"/>
      <w:divBdr>
        <w:top w:val="none" w:sz="0" w:space="0" w:color="auto"/>
        <w:left w:val="none" w:sz="0" w:space="0" w:color="auto"/>
        <w:bottom w:val="none" w:sz="0" w:space="0" w:color="auto"/>
        <w:right w:val="none" w:sz="0" w:space="0" w:color="auto"/>
      </w:divBdr>
    </w:div>
    <w:div w:id="207187054">
      <w:bodyDiv w:val="1"/>
      <w:marLeft w:val="0"/>
      <w:marRight w:val="0"/>
      <w:marTop w:val="0"/>
      <w:marBottom w:val="0"/>
      <w:divBdr>
        <w:top w:val="none" w:sz="0" w:space="0" w:color="auto"/>
        <w:left w:val="none" w:sz="0" w:space="0" w:color="auto"/>
        <w:bottom w:val="none" w:sz="0" w:space="0" w:color="auto"/>
        <w:right w:val="none" w:sz="0" w:space="0" w:color="auto"/>
      </w:divBdr>
    </w:div>
    <w:div w:id="207498744">
      <w:bodyDiv w:val="1"/>
      <w:marLeft w:val="0"/>
      <w:marRight w:val="0"/>
      <w:marTop w:val="0"/>
      <w:marBottom w:val="0"/>
      <w:divBdr>
        <w:top w:val="none" w:sz="0" w:space="0" w:color="auto"/>
        <w:left w:val="none" w:sz="0" w:space="0" w:color="auto"/>
        <w:bottom w:val="none" w:sz="0" w:space="0" w:color="auto"/>
        <w:right w:val="none" w:sz="0" w:space="0" w:color="auto"/>
      </w:divBdr>
    </w:div>
    <w:div w:id="207642258">
      <w:bodyDiv w:val="1"/>
      <w:marLeft w:val="0"/>
      <w:marRight w:val="0"/>
      <w:marTop w:val="0"/>
      <w:marBottom w:val="0"/>
      <w:divBdr>
        <w:top w:val="none" w:sz="0" w:space="0" w:color="auto"/>
        <w:left w:val="none" w:sz="0" w:space="0" w:color="auto"/>
        <w:bottom w:val="none" w:sz="0" w:space="0" w:color="auto"/>
        <w:right w:val="none" w:sz="0" w:space="0" w:color="auto"/>
      </w:divBdr>
    </w:div>
    <w:div w:id="207840764">
      <w:bodyDiv w:val="1"/>
      <w:marLeft w:val="0"/>
      <w:marRight w:val="0"/>
      <w:marTop w:val="0"/>
      <w:marBottom w:val="0"/>
      <w:divBdr>
        <w:top w:val="none" w:sz="0" w:space="0" w:color="auto"/>
        <w:left w:val="none" w:sz="0" w:space="0" w:color="auto"/>
        <w:bottom w:val="none" w:sz="0" w:space="0" w:color="auto"/>
        <w:right w:val="none" w:sz="0" w:space="0" w:color="auto"/>
      </w:divBdr>
    </w:div>
    <w:div w:id="207842125">
      <w:bodyDiv w:val="1"/>
      <w:marLeft w:val="0"/>
      <w:marRight w:val="0"/>
      <w:marTop w:val="0"/>
      <w:marBottom w:val="0"/>
      <w:divBdr>
        <w:top w:val="none" w:sz="0" w:space="0" w:color="auto"/>
        <w:left w:val="none" w:sz="0" w:space="0" w:color="auto"/>
        <w:bottom w:val="none" w:sz="0" w:space="0" w:color="auto"/>
        <w:right w:val="none" w:sz="0" w:space="0" w:color="auto"/>
      </w:divBdr>
    </w:div>
    <w:div w:id="208298159">
      <w:bodyDiv w:val="1"/>
      <w:marLeft w:val="0"/>
      <w:marRight w:val="0"/>
      <w:marTop w:val="0"/>
      <w:marBottom w:val="0"/>
      <w:divBdr>
        <w:top w:val="none" w:sz="0" w:space="0" w:color="auto"/>
        <w:left w:val="none" w:sz="0" w:space="0" w:color="auto"/>
        <w:bottom w:val="none" w:sz="0" w:space="0" w:color="auto"/>
        <w:right w:val="none" w:sz="0" w:space="0" w:color="auto"/>
      </w:divBdr>
    </w:div>
    <w:div w:id="208608607">
      <w:bodyDiv w:val="1"/>
      <w:marLeft w:val="0"/>
      <w:marRight w:val="0"/>
      <w:marTop w:val="0"/>
      <w:marBottom w:val="0"/>
      <w:divBdr>
        <w:top w:val="none" w:sz="0" w:space="0" w:color="auto"/>
        <w:left w:val="none" w:sz="0" w:space="0" w:color="auto"/>
        <w:bottom w:val="none" w:sz="0" w:space="0" w:color="auto"/>
        <w:right w:val="none" w:sz="0" w:space="0" w:color="auto"/>
      </w:divBdr>
    </w:div>
    <w:div w:id="209807872">
      <w:bodyDiv w:val="1"/>
      <w:marLeft w:val="0"/>
      <w:marRight w:val="0"/>
      <w:marTop w:val="0"/>
      <w:marBottom w:val="0"/>
      <w:divBdr>
        <w:top w:val="none" w:sz="0" w:space="0" w:color="auto"/>
        <w:left w:val="none" w:sz="0" w:space="0" w:color="auto"/>
        <w:bottom w:val="none" w:sz="0" w:space="0" w:color="auto"/>
        <w:right w:val="none" w:sz="0" w:space="0" w:color="auto"/>
      </w:divBdr>
    </w:div>
    <w:div w:id="210045892">
      <w:bodyDiv w:val="1"/>
      <w:marLeft w:val="0"/>
      <w:marRight w:val="0"/>
      <w:marTop w:val="0"/>
      <w:marBottom w:val="0"/>
      <w:divBdr>
        <w:top w:val="none" w:sz="0" w:space="0" w:color="auto"/>
        <w:left w:val="none" w:sz="0" w:space="0" w:color="auto"/>
        <w:bottom w:val="none" w:sz="0" w:space="0" w:color="auto"/>
        <w:right w:val="none" w:sz="0" w:space="0" w:color="auto"/>
      </w:divBdr>
    </w:div>
    <w:div w:id="210964164">
      <w:bodyDiv w:val="1"/>
      <w:marLeft w:val="0"/>
      <w:marRight w:val="0"/>
      <w:marTop w:val="0"/>
      <w:marBottom w:val="0"/>
      <w:divBdr>
        <w:top w:val="none" w:sz="0" w:space="0" w:color="auto"/>
        <w:left w:val="none" w:sz="0" w:space="0" w:color="auto"/>
        <w:bottom w:val="none" w:sz="0" w:space="0" w:color="auto"/>
        <w:right w:val="none" w:sz="0" w:space="0" w:color="auto"/>
      </w:divBdr>
    </w:div>
    <w:div w:id="210967036">
      <w:bodyDiv w:val="1"/>
      <w:marLeft w:val="0"/>
      <w:marRight w:val="0"/>
      <w:marTop w:val="0"/>
      <w:marBottom w:val="0"/>
      <w:divBdr>
        <w:top w:val="none" w:sz="0" w:space="0" w:color="auto"/>
        <w:left w:val="none" w:sz="0" w:space="0" w:color="auto"/>
        <w:bottom w:val="none" w:sz="0" w:space="0" w:color="auto"/>
        <w:right w:val="none" w:sz="0" w:space="0" w:color="auto"/>
      </w:divBdr>
    </w:div>
    <w:div w:id="210967745">
      <w:bodyDiv w:val="1"/>
      <w:marLeft w:val="0"/>
      <w:marRight w:val="0"/>
      <w:marTop w:val="0"/>
      <w:marBottom w:val="0"/>
      <w:divBdr>
        <w:top w:val="none" w:sz="0" w:space="0" w:color="auto"/>
        <w:left w:val="none" w:sz="0" w:space="0" w:color="auto"/>
        <w:bottom w:val="none" w:sz="0" w:space="0" w:color="auto"/>
        <w:right w:val="none" w:sz="0" w:space="0" w:color="auto"/>
      </w:divBdr>
    </w:div>
    <w:div w:id="211312962">
      <w:bodyDiv w:val="1"/>
      <w:marLeft w:val="0"/>
      <w:marRight w:val="0"/>
      <w:marTop w:val="0"/>
      <w:marBottom w:val="0"/>
      <w:divBdr>
        <w:top w:val="none" w:sz="0" w:space="0" w:color="auto"/>
        <w:left w:val="none" w:sz="0" w:space="0" w:color="auto"/>
        <w:bottom w:val="none" w:sz="0" w:space="0" w:color="auto"/>
        <w:right w:val="none" w:sz="0" w:space="0" w:color="auto"/>
      </w:divBdr>
    </w:div>
    <w:div w:id="211623426">
      <w:bodyDiv w:val="1"/>
      <w:marLeft w:val="0"/>
      <w:marRight w:val="0"/>
      <w:marTop w:val="0"/>
      <w:marBottom w:val="0"/>
      <w:divBdr>
        <w:top w:val="none" w:sz="0" w:space="0" w:color="auto"/>
        <w:left w:val="none" w:sz="0" w:space="0" w:color="auto"/>
        <w:bottom w:val="none" w:sz="0" w:space="0" w:color="auto"/>
        <w:right w:val="none" w:sz="0" w:space="0" w:color="auto"/>
      </w:divBdr>
    </w:div>
    <w:div w:id="211960905">
      <w:bodyDiv w:val="1"/>
      <w:marLeft w:val="0"/>
      <w:marRight w:val="0"/>
      <w:marTop w:val="0"/>
      <w:marBottom w:val="0"/>
      <w:divBdr>
        <w:top w:val="none" w:sz="0" w:space="0" w:color="auto"/>
        <w:left w:val="none" w:sz="0" w:space="0" w:color="auto"/>
        <w:bottom w:val="none" w:sz="0" w:space="0" w:color="auto"/>
        <w:right w:val="none" w:sz="0" w:space="0" w:color="auto"/>
      </w:divBdr>
    </w:div>
    <w:div w:id="212078649">
      <w:bodyDiv w:val="1"/>
      <w:marLeft w:val="0"/>
      <w:marRight w:val="0"/>
      <w:marTop w:val="0"/>
      <w:marBottom w:val="0"/>
      <w:divBdr>
        <w:top w:val="none" w:sz="0" w:space="0" w:color="auto"/>
        <w:left w:val="none" w:sz="0" w:space="0" w:color="auto"/>
        <w:bottom w:val="none" w:sz="0" w:space="0" w:color="auto"/>
        <w:right w:val="none" w:sz="0" w:space="0" w:color="auto"/>
      </w:divBdr>
    </w:div>
    <w:div w:id="212232633">
      <w:bodyDiv w:val="1"/>
      <w:marLeft w:val="0"/>
      <w:marRight w:val="0"/>
      <w:marTop w:val="0"/>
      <w:marBottom w:val="0"/>
      <w:divBdr>
        <w:top w:val="none" w:sz="0" w:space="0" w:color="auto"/>
        <w:left w:val="none" w:sz="0" w:space="0" w:color="auto"/>
        <w:bottom w:val="none" w:sz="0" w:space="0" w:color="auto"/>
        <w:right w:val="none" w:sz="0" w:space="0" w:color="auto"/>
      </w:divBdr>
    </w:div>
    <w:div w:id="212424671">
      <w:bodyDiv w:val="1"/>
      <w:marLeft w:val="0"/>
      <w:marRight w:val="0"/>
      <w:marTop w:val="0"/>
      <w:marBottom w:val="0"/>
      <w:divBdr>
        <w:top w:val="none" w:sz="0" w:space="0" w:color="auto"/>
        <w:left w:val="none" w:sz="0" w:space="0" w:color="auto"/>
        <w:bottom w:val="none" w:sz="0" w:space="0" w:color="auto"/>
        <w:right w:val="none" w:sz="0" w:space="0" w:color="auto"/>
      </w:divBdr>
    </w:div>
    <w:div w:id="212816941">
      <w:bodyDiv w:val="1"/>
      <w:marLeft w:val="0"/>
      <w:marRight w:val="0"/>
      <w:marTop w:val="0"/>
      <w:marBottom w:val="0"/>
      <w:divBdr>
        <w:top w:val="none" w:sz="0" w:space="0" w:color="auto"/>
        <w:left w:val="none" w:sz="0" w:space="0" w:color="auto"/>
        <w:bottom w:val="none" w:sz="0" w:space="0" w:color="auto"/>
        <w:right w:val="none" w:sz="0" w:space="0" w:color="auto"/>
      </w:divBdr>
    </w:div>
    <w:div w:id="212934495">
      <w:bodyDiv w:val="1"/>
      <w:marLeft w:val="0"/>
      <w:marRight w:val="0"/>
      <w:marTop w:val="0"/>
      <w:marBottom w:val="0"/>
      <w:divBdr>
        <w:top w:val="none" w:sz="0" w:space="0" w:color="auto"/>
        <w:left w:val="none" w:sz="0" w:space="0" w:color="auto"/>
        <w:bottom w:val="none" w:sz="0" w:space="0" w:color="auto"/>
        <w:right w:val="none" w:sz="0" w:space="0" w:color="auto"/>
      </w:divBdr>
    </w:div>
    <w:div w:id="213200536">
      <w:bodyDiv w:val="1"/>
      <w:marLeft w:val="0"/>
      <w:marRight w:val="0"/>
      <w:marTop w:val="0"/>
      <w:marBottom w:val="0"/>
      <w:divBdr>
        <w:top w:val="none" w:sz="0" w:space="0" w:color="auto"/>
        <w:left w:val="none" w:sz="0" w:space="0" w:color="auto"/>
        <w:bottom w:val="none" w:sz="0" w:space="0" w:color="auto"/>
        <w:right w:val="none" w:sz="0" w:space="0" w:color="auto"/>
      </w:divBdr>
    </w:div>
    <w:div w:id="213586671">
      <w:bodyDiv w:val="1"/>
      <w:marLeft w:val="0"/>
      <w:marRight w:val="0"/>
      <w:marTop w:val="0"/>
      <w:marBottom w:val="0"/>
      <w:divBdr>
        <w:top w:val="none" w:sz="0" w:space="0" w:color="auto"/>
        <w:left w:val="none" w:sz="0" w:space="0" w:color="auto"/>
        <w:bottom w:val="none" w:sz="0" w:space="0" w:color="auto"/>
        <w:right w:val="none" w:sz="0" w:space="0" w:color="auto"/>
      </w:divBdr>
    </w:div>
    <w:div w:id="214195674">
      <w:bodyDiv w:val="1"/>
      <w:marLeft w:val="0"/>
      <w:marRight w:val="0"/>
      <w:marTop w:val="0"/>
      <w:marBottom w:val="0"/>
      <w:divBdr>
        <w:top w:val="none" w:sz="0" w:space="0" w:color="auto"/>
        <w:left w:val="none" w:sz="0" w:space="0" w:color="auto"/>
        <w:bottom w:val="none" w:sz="0" w:space="0" w:color="auto"/>
        <w:right w:val="none" w:sz="0" w:space="0" w:color="auto"/>
      </w:divBdr>
    </w:div>
    <w:div w:id="214246189">
      <w:bodyDiv w:val="1"/>
      <w:marLeft w:val="0"/>
      <w:marRight w:val="0"/>
      <w:marTop w:val="0"/>
      <w:marBottom w:val="0"/>
      <w:divBdr>
        <w:top w:val="none" w:sz="0" w:space="0" w:color="auto"/>
        <w:left w:val="none" w:sz="0" w:space="0" w:color="auto"/>
        <w:bottom w:val="none" w:sz="0" w:space="0" w:color="auto"/>
        <w:right w:val="none" w:sz="0" w:space="0" w:color="auto"/>
      </w:divBdr>
    </w:div>
    <w:div w:id="214701043">
      <w:bodyDiv w:val="1"/>
      <w:marLeft w:val="0"/>
      <w:marRight w:val="0"/>
      <w:marTop w:val="0"/>
      <w:marBottom w:val="0"/>
      <w:divBdr>
        <w:top w:val="none" w:sz="0" w:space="0" w:color="auto"/>
        <w:left w:val="none" w:sz="0" w:space="0" w:color="auto"/>
        <w:bottom w:val="none" w:sz="0" w:space="0" w:color="auto"/>
        <w:right w:val="none" w:sz="0" w:space="0" w:color="auto"/>
      </w:divBdr>
    </w:div>
    <w:div w:id="214972938">
      <w:bodyDiv w:val="1"/>
      <w:marLeft w:val="0"/>
      <w:marRight w:val="0"/>
      <w:marTop w:val="0"/>
      <w:marBottom w:val="0"/>
      <w:divBdr>
        <w:top w:val="none" w:sz="0" w:space="0" w:color="auto"/>
        <w:left w:val="none" w:sz="0" w:space="0" w:color="auto"/>
        <w:bottom w:val="none" w:sz="0" w:space="0" w:color="auto"/>
        <w:right w:val="none" w:sz="0" w:space="0" w:color="auto"/>
      </w:divBdr>
    </w:div>
    <w:div w:id="215243007">
      <w:bodyDiv w:val="1"/>
      <w:marLeft w:val="0"/>
      <w:marRight w:val="0"/>
      <w:marTop w:val="0"/>
      <w:marBottom w:val="0"/>
      <w:divBdr>
        <w:top w:val="none" w:sz="0" w:space="0" w:color="auto"/>
        <w:left w:val="none" w:sz="0" w:space="0" w:color="auto"/>
        <w:bottom w:val="none" w:sz="0" w:space="0" w:color="auto"/>
        <w:right w:val="none" w:sz="0" w:space="0" w:color="auto"/>
      </w:divBdr>
    </w:div>
    <w:div w:id="215554227">
      <w:bodyDiv w:val="1"/>
      <w:marLeft w:val="0"/>
      <w:marRight w:val="0"/>
      <w:marTop w:val="0"/>
      <w:marBottom w:val="0"/>
      <w:divBdr>
        <w:top w:val="none" w:sz="0" w:space="0" w:color="auto"/>
        <w:left w:val="none" w:sz="0" w:space="0" w:color="auto"/>
        <w:bottom w:val="none" w:sz="0" w:space="0" w:color="auto"/>
        <w:right w:val="none" w:sz="0" w:space="0" w:color="auto"/>
      </w:divBdr>
    </w:div>
    <w:div w:id="215626590">
      <w:bodyDiv w:val="1"/>
      <w:marLeft w:val="0"/>
      <w:marRight w:val="0"/>
      <w:marTop w:val="0"/>
      <w:marBottom w:val="0"/>
      <w:divBdr>
        <w:top w:val="none" w:sz="0" w:space="0" w:color="auto"/>
        <w:left w:val="none" w:sz="0" w:space="0" w:color="auto"/>
        <w:bottom w:val="none" w:sz="0" w:space="0" w:color="auto"/>
        <w:right w:val="none" w:sz="0" w:space="0" w:color="auto"/>
      </w:divBdr>
    </w:div>
    <w:div w:id="215704452">
      <w:bodyDiv w:val="1"/>
      <w:marLeft w:val="0"/>
      <w:marRight w:val="0"/>
      <w:marTop w:val="0"/>
      <w:marBottom w:val="0"/>
      <w:divBdr>
        <w:top w:val="none" w:sz="0" w:space="0" w:color="auto"/>
        <w:left w:val="none" w:sz="0" w:space="0" w:color="auto"/>
        <w:bottom w:val="none" w:sz="0" w:space="0" w:color="auto"/>
        <w:right w:val="none" w:sz="0" w:space="0" w:color="auto"/>
      </w:divBdr>
    </w:div>
    <w:div w:id="216010335">
      <w:bodyDiv w:val="1"/>
      <w:marLeft w:val="0"/>
      <w:marRight w:val="0"/>
      <w:marTop w:val="0"/>
      <w:marBottom w:val="0"/>
      <w:divBdr>
        <w:top w:val="none" w:sz="0" w:space="0" w:color="auto"/>
        <w:left w:val="none" w:sz="0" w:space="0" w:color="auto"/>
        <w:bottom w:val="none" w:sz="0" w:space="0" w:color="auto"/>
        <w:right w:val="none" w:sz="0" w:space="0" w:color="auto"/>
      </w:divBdr>
    </w:div>
    <w:div w:id="216942756">
      <w:bodyDiv w:val="1"/>
      <w:marLeft w:val="0"/>
      <w:marRight w:val="0"/>
      <w:marTop w:val="0"/>
      <w:marBottom w:val="0"/>
      <w:divBdr>
        <w:top w:val="none" w:sz="0" w:space="0" w:color="auto"/>
        <w:left w:val="none" w:sz="0" w:space="0" w:color="auto"/>
        <w:bottom w:val="none" w:sz="0" w:space="0" w:color="auto"/>
        <w:right w:val="none" w:sz="0" w:space="0" w:color="auto"/>
      </w:divBdr>
    </w:div>
    <w:div w:id="217059087">
      <w:bodyDiv w:val="1"/>
      <w:marLeft w:val="0"/>
      <w:marRight w:val="0"/>
      <w:marTop w:val="0"/>
      <w:marBottom w:val="0"/>
      <w:divBdr>
        <w:top w:val="none" w:sz="0" w:space="0" w:color="auto"/>
        <w:left w:val="none" w:sz="0" w:space="0" w:color="auto"/>
        <w:bottom w:val="none" w:sz="0" w:space="0" w:color="auto"/>
        <w:right w:val="none" w:sz="0" w:space="0" w:color="auto"/>
      </w:divBdr>
    </w:div>
    <w:div w:id="217590956">
      <w:bodyDiv w:val="1"/>
      <w:marLeft w:val="0"/>
      <w:marRight w:val="0"/>
      <w:marTop w:val="0"/>
      <w:marBottom w:val="0"/>
      <w:divBdr>
        <w:top w:val="none" w:sz="0" w:space="0" w:color="auto"/>
        <w:left w:val="none" w:sz="0" w:space="0" w:color="auto"/>
        <w:bottom w:val="none" w:sz="0" w:space="0" w:color="auto"/>
        <w:right w:val="none" w:sz="0" w:space="0" w:color="auto"/>
      </w:divBdr>
    </w:div>
    <w:div w:id="217864751">
      <w:bodyDiv w:val="1"/>
      <w:marLeft w:val="0"/>
      <w:marRight w:val="0"/>
      <w:marTop w:val="0"/>
      <w:marBottom w:val="0"/>
      <w:divBdr>
        <w:top w:val="none" w:sz="0" w:space="0" w:color="auto"/>
        <w:left w:val="none" w:sz="0" w:space="0" w:color="auto"/>
        <w:bottom w:val="none" w:sz="0" w:space="0" w:color="auto"/>
        <w:right w:val="none" w:sz="0" w:space="0" w:color="auto"/>
      </w:divBdr>
    </w:div>
    <w:div w:id="218127856">
      <w:bodyDiv w:val="1"/>
      <w:marLeft w:val="0"/>
      <w:marRight w:val="0"/>
      <w:marTop w:val="0"/>
      <w:marBottom w:val="0"/>
      <w:divBdr>
        <w:top w:val="none" w:sz="0" w:space="0" w:color="auto"/>
        <w:left w:val="none" w:sz="0" w:space="0" w:color="auto"/>
        <w:bottom w:val="none" w:sz="0" w:space="0" w:color="auto"/>
        <w:right w:val="none" w:sz="0" w:space="0" w:color="auto"/>
      </w:divBdr>
    </w:div>
    <w:div w:id="218438317">
      <w:bodyDiv w:val="1"/>
      <w:marLeft w:val="0"/>
      <w:marRight w:val="0"/>
      <w:marTop w:val="0"/>
      <w:marBottom w:val="0"/>
      <w:divBdr>
        <w:top w:val="none" w:sz="0" w:space="0" w:color="auto"/>
        <w:left w:val="none" w:sz="0" w:space="0" w:color="auto"/>
        <w:bottom w:val="none" w:sz="0" w:space="0" w:color="auto"/>
        <w:right w:val="none" w:sz="0" w:space="0" w:color="auto"/>
      </w:divBdr>
    </w:div>
    <w:div w:id="218636132">
      <w:bodyDiv w:val="1"/>
      <w:marLeft w:val="0"/>
      <w:marRight w:val="0"/>
      <w:marTop w:val="0"/>
      <w:marBottom w:val="0"/>
      <w:divBdr>
        <w:top w:val="none" w:sz="0" w:space="0" w:color="auto"/>
        <w:left w:val="none" w:sz="0" w:space="0" w:color="auto"/>
        <w:bottom w:val="none" w:sz="0" w:space="0" w:color="auto"/>
        <w:right w:val="none" w:sz="0" w:space="0" w:color="auto"/>
      </w:divBdr>
    </w:div>
    <w:div w:id="219024490">
      <w:bodyDiv w:val="1"/>
      <w:marLeft w:val="0"/>
      <w:marRight w:val="0"/>
      <w:marTop w:val="0"/>
      <w:marBottom w:val="0"/>
      <w:divBdr>
        <w:top w:val="none" w:sz="0" w:space="0" w:color="auto"/>
        <w:left w:val="none" w:sz="0" w:space="0" w:color="auto"/>
        <w:bottom w:val="none" w:sz="0" w:space="0" w:color="auto"/>
        <w:right w:val="none" w:sz="0" w:space="0" w:color="auto"/>
      </w:divBdr>
    </w:div>
    <w:div w:id="219170652">
      <w:bodyDiv w:val="1"/>
      <w:marLeft w:val="0"/>
      <w:marRight w:val="0"/>
      <w:marTop w:val="0"/>
      <w:marBottom w:val="0"/>
      <w:divBdr>
        <w:top w:val="none" w:sz="0" w:space="0" w:color="auto"/>
        <w:left w:val="none" w:sz="0" w:space="0" w:color="auto"/>
        <w:bottom w:val="none" w:sz="0" w:space="0" w:color="auto"/>
        <w:right w:val="none" w:sz="0" w:space="0" w:color="auto"/>
      </w:divBdr>
    </w:div>
    <w:div w:id="219874003">
      <w:bodyDiv w:val="1"/>
      <w:marLeft w:val="0"/>
      <w:marRight w:val="0"/>
      <w:marTop w:val="0"/>
      <w:marBottom w:val="0"/>
      <w:divBdr>
        <w:top w:val="none" w:sz="0" w:space="0" w:color="auto"/>
        <w:left w:val="none" w:sz="0" w:space="0" w:color="auto"/>
        <w:bottom w:val="none" w:sz="0" w:space="0" w:color="auto"/>
        <w:right w:val="none" w:sz="0" w:space="0" w:color="auto"/>
      </w:divBdr>
    </w:div>
    <w:div w:id="220016875">
      <w:bodyDiv w:val="1"/>
      <w:marLeft w:val="0"/>
      <w:marRight w:val="0"/>
      <w:marTop w:val="0"/>
      <w:marBottom w:val="0"/>
      <w:divBdr>
        <w:top w:val="none" w:sz="0" w:space="0" w:color="auto"/>
        <w:left w:val="none" w:sz="0" w:space="0" w:color="auto"/>
        <w:bottom w:val="none" w:sz="0" w:space="0" w:color="auto"/>
        <w:right w:val="none" w:sz="0" w:space="0" w:color="auto"/>
      </w:divBdr>
    </w:div>
    <w:div w:id="220023163">
      <w:bodyDiv w:val="1"/>
      <w:marLeft w:val="0"/>
      <w:marRight w:val="0"/>
      <w:marTop w:val="0"/>
      <w:marBottom w:val="0"/>
      <w:divBdr>
        <w:top w:val="none" w:sz="0" w:space="0" w:color="auto"/>
        <w:left w:val="none" w:sz="0" w:space="0" w:color="auto"/>
        <w:bottom w:val="none" w:sz="0" w:space="0" w:color="auto"/>
        <w:right w:val="none" w:sz="0" w:space="0" w:color="auto"/>
      </w:divBdr>
    </w:div>
    <w:div w:id="220212280">
      <w:bodyDiv w:val="1"/>
      <w:marLeft w:val="0"/>
      <w:marRight w:val="0"/>
      <w:marTop w:val="0"/>
      <w:marBottom w:val="0"/>
      <w:divBdr>
        <w:top w:val="none" w:sz="0" w:space="0" w:color="auto"/>
        <w:left w:val="none" w:sz="0" w:space="0" w:color="auto"/>
        <w:bottom w:val="none" w:sz="0" w:space="0" w:color="auto"/>
        <w:right w:val="none" w:sz="0" w:space="0" w:color="auto"/>
      </w:divBdr>
    </w:div>
    <w:div w:id="220286666">
      <w:bodyDiv w:val="1"/>
      <w:marLeft w:val="0"/>
      <w:marRight w:val="0"/>
      <w:marTop w:val="0"/>
      <w:marBottom w:val="0"/>
      <w:divBdr>
        <w:top w:val="none" w:sz="0" w:space="0" w:color="auto"/>
        <w:left w:val="none" w:sz="0" w:space="0" w:color="auto"/>
        <w:bottom w:val="none" w:sz="0" w:space="0" w:color="auto"/>
        <w:right w:val="none" w:sz="0" w:space="0" w:color="auto"/>
      </w:divBdr>
    </w:div>
    <w:div w:id="220332160">
      <w:bodyDiv w:val="1"/>
      <w:marLeft w:val="0"/>
      <w:marRight w:val="0"/>
      <w:marTop w:val="0"/>
      <w:marBottom w:val="0"/>
      <w:divBdr>
        <w:top w:val="none" w:sz="0" w:space="0" w:color="auto"/>
        <w:left w:val="none" w:sz="0" w:space="0" w:color="auto"/>
        <w:bottom w:val="none" w:sz="0" w:space="0" w:color="auto"/>
        <w:right w:val="none" w:sz="0" w:space="0" w:color="auto"/>
      </w:divBdr>
    </w:div>
    <w:div w:id="220410115">
      <w:bodyDiv w:val="1"/>
      <w:marLeft w:val="0"/>
      <w:marRight w:val="0"/>
      <w:marTop w:val="0"/>
      <w:marBottom w:val="0"/>
      <w:divBdr>
        <w:top w:val="none" w:sz="0" w:space="0" w:color="auto"/>
        <w:left w:val="none" w:sz="0" w:space="0" w:color="auto"/>
        <w:bottom w:val="none" w:sz="0" w:space="0" w:color="auto"/>
        <w:right w:val="none" w:sz="0" w:space="0" w:color="auto"/>
      </w:divBdr>
    </w:div>
    <w:div w:id="221185566">
      <w:bodyDiv w:val="1"/>
      <w:marLeft w:val="0"/>
      <w:marRight w:val="0"/>
      <w:marTop w:val="0"/>
      <w:marBottom w:val="0"/>
      <w:divBdr>
        <w:top w:val="none" w:sz="0" w:space="0" w:color="auto"/>
        <w:left w:val="none" w:sz="0" w:space="0" w:color="auto"/>
        <w:bottom w:val="none" w:sz="0" w:space="0" w:color="auto"/>
        <w:right w:val="none" w:sz="0" w:space="0" w:color="auto"/>
      </w:divBdr>
    </w:div>
    <w:div w:id="221452796">
      <w:bodyDiv w:val="1"/>
      <w:marLeft w:val="0"/>
      <w:marRight w:val="0"/>
      <w:marTop w:val="0"/>
      <w:marBottom w:val="0"/>
      <w:divBdr>
        <w:top w:val="none" w:sz="0" w:space="0" w:color="auto"/>
        <w:left w:val="none" w:sz="0" w:space="0" w:color="auto"/>
        <w:bottom w:val="none" w:sz="0" w:space="0" w:color="auto"/>
        <w:right w:val="none" w:sz="0" w:space="0" w:color="auto"/>
      </w:divBdr>
    </w:div>
    <w:div w:id="221529059">
      <w:bodyDiv w:val="1"/>
      <w:marLeft w:val="0"/>
      <w:marRight w:val="0"/>
      <w:marTop w:val="0"/>
      <w:marBottom w:val="0"/>
      <w:divBdr>
        <w:top w:val="none" w:sz="0" w:space="0" w:color="auto"/>
        <w:left w:val="none" w:sz="0" w:space="0" w:color="auto"/>
        <w:bottom w:val="none" w:sz="0" w:space="0" w:color="auto"/>
        <w:right w:val="none" w:sz="0" w:space="0" w:color="auto"/>
      </w:divBdr>
    </w:div>
    <w:div w:id="221597618">
      <w:bodyDiv w:val="1"/>
      <w:marLeft w:val="0"/>
      <w:marRight w:val="0"/>
      <w:marTop w:val="0"/>
      <w:marBottom w:val="0"/>
      <w:divBdr>
        <w:top w:val="none" w:sz="0" w:space="0" w:color="auto"/>
        <w:left w:val="none" w:sz="0" w:space="0" w:color="auto"/>
        <w:bottom w:val="none" w:sz="0" w:space="0" w:color="auto"/>
        <w:right w:val="none" w:sz="0" w:space="0" w:color="auto"/>
      </w:divBdr>
    </w:div>
    <w:div w:id="222061650">
      <w:bodyDiv w:val="1"/>
      <w:marLeft w:val="0"/>
      <w:marRight w:val="0"/>
      <w:marTop w:val="0"/>
      <w:marBottom w:val="0"/>
      <w:divBdr>
        <w:top w:val="none" w:sz="0" w:space="0" w:color="auto"/>
        <w:left w:val="none" w:sz="0" w:space="0" w:color="auto"/>
        <w:bottom w:val="none" w:sz="0" w:space="0" w:color="auto"/>
        <w:right w:val="none" w:sz="0" w:space="0" w:color="auto"/>
      </w:divBdr>
    </w:div>
    <w:div w:id="222252656">
      <w:bodyDiv w:val="1"/>
      <w:marLeft w:val="0"/>
      <w:marRight w:val="0"/>
      <w:marTop w:val="0"/>
      <w:marBottom w:val="0"/>
      <w:divBdr>
        <w:top w:val="none" w:sz="0" w:space="0" w:color="auto"/>
        <w:left w:val="none" w:sz="0" w:space="0" w:color="auto"/>
        <w:bottom w:val="none" w:sz="0" w:space="0" w:color="auto"/>
        <w:right w:val="none" w:sz="0" w:space="0" w:color="auto"/>
      </w:divBdr>
    </w:div>
    <w:div w:id="222520032">
      <w:bodyDiv w:val="1"/>
      <w:marLeft w:val="0"/>
      <w:marRight w:val="0"/>
      <w:marTop w:val="0"/>
      <w:marBottom w:val="0"/>
      <w:divBdr>
        <w:top w:val="none" w:sz="0" w:space="0" w:color="auto"/>
        <w:left w:val="none" w:sz="0" w:space="0" w:color="auto"/>
        <w:bottom w:val="none" w:sz="0" w:space="0" w:color="auto"/>
        <w:right w:val="none" w:sz="0" w:space="0" w:color="auto"/>
      </w:divBdr>
    </w:div>
    <w:div w:id="222567468">
      <w:bodyDiv w:val="1"/>
      <w:marLeft w:val="0"/>
      <w:marRight w:val="0"/>
      <w:marTop w:val="0"/>
      <w:marBottom w:val="0"/>
      <w:divBdr>
        <w:top w:val="none" w:sz="0" w:space="0" w:color="auto"/>
        <w:left w:val="none" w:sz="0" w:space="0" w:color="auto"/>
        <w:bottom w:val="none" w:sz="0" w:space="0" w:color="auto"/>
        <w:right w:val="none" w:sz="0" w:space="0" w:color="auto"/>
      </w:divBdr>
    </w:div>
    <w:div w:id="222715759">
      <w:bodyDiv w:val="1"/>
      <w:marLeft w:val="0"/>
      <w:marRight w:val="0"/>
      <w:marTop w:val="0"/>
      <w:marBottom w:val="0"/>
      <w:divBdr>
        <w:top w:val="none" w:sz="0" w:space="0" w:color="auto"/>
        <w:left w:val="none" w:sz="0" w:space="0" w:color="auto"/>
        <w:bottom w:val="none" w:sz="0" w:space="0" w:color="auto"/>
        <w:right w:val="none" w:sz="0" w:space="0" w:color="auto"/>
      </w:divBdr>
    </w:div>
    <w:div w:id="222717688">
      <w:bodyDiv w:val="1"/>
      <w:marLeft w:val="0"/>
      <w:marRight w:val="0"/>
      <w:marTop w:val="0"/>
      <w:marBottom w:val="0"/>
      <w:divBdr>
        <w:top w:val="none" w:sz="0" w:space="0" w:color="auto"/>
        <w:left w:val="none" w:sz="0" w:space="0" w:color="auto"/>
        <w:bottom w:val="none" w:sz="0" w:space="0" w:color="auto"/>
        <w:right w:val="none" w:sz="0" w:space="0" w:color="auto"/>
      </w:divBdr>
    </w:div>
    <w:div w:id="223103909">
      <w:bodyDiv w:val="1"/>
      <w:marLeft w:val="0"/>
      <w:marRight w:val="0"/>
      <w:marTop w:val="0"/>
      <w:marBottom w:val="0"/>
      <w:divBdr>
        <w:top w:val="none" w:sz="0" w:space="0" w:color="auto"/>
        <w:left w:val="none" w:sz="0" w:space="0" w:color="auto"/>
        <w:bottom w:val="none" w:sz="0" w:space="0" w:color="auto"/>
        <w:right w:val="none" w:sz="0" w:space="0" w:color="auto"/>
      </w:divBdr>
    </w:div>
    <w:div w:id="223418576">
      <w:bodyDiv w:val="1"/>
      <w:marLeft w:val="0"/>
      <w:marRight w:val="0"/>
      <w:marTop w:val="0"/>
      <w:marBottom w:val="0"/>
      <w:divBdr>
        <w:top w:val="none" w:sz="0" w:space="0" w:color="auto"/>
        <w:left w:val="none" w:sz="0" w:space="0" w:color="auto"/>
        <w:bottom w:val="none" w:sz="0" w:space="0" w:color="auto"/>
        <w:right w:val="none" w:sz="0" w:space="0" w:color="auto"/>
      </w:divBdr>
    </w:div>
    <w:div w:id="223490399">
      <w:bodyDiv w:val="1"/>
      <w:marLeft w:val="0"/>
      <w:marRight w:val="0"/>
      <w:marTop w:val="0"/>
      <w:marBottom w:val="0"/>
      <w:divBdr>
        <w:top w:val="none" w:sz="0" w:space="0" w:color="auto"/>
        <w:left w:val="none" w:sz="0" w:space="0" w:color="auto"/>
        <w:bottom w:val="none" w:sz="0" w:space="0" w:color="auto"/>
        <w:right w:val="none" w:sz="0" w:space="0" w:color="auto"/>
      </w:divBdr>
    </w:div>
    <w:div w:id="223755549">
      <w:bodyDiv w:val="1"/>
      <w:marLeft w:val="0"/>
      <w:marRight w:val="0"/>
      <w:marTop w:val="0"/>
      <w:marBottom w:val="0"/>
      <w:divBdr>
        <w:top w:val="none" w:sz="0" w:space="0" w:color="auto"/>
        <w:left w:val="none" w:sz="0" w:space="0" w:color="auto"/>
        <w:bottom w:val="none" w:sz="0" w:space="0" w:color="auto"/>
        <w:right w:val="none" w:sz="0" w:space="0" w:color="auto"/>
      </w:divBdr>
    </w:div>
    <w:div w:id="224679570">
      <w:bodyDiv w:val="1"/>
      <w:marLeft w:val="0"/>
      <w:marRight w:val="0"/>
      <w:marTop w:val="0"/>
      <w:marBottom w:val="0"/>
      <w:divBdr>
        <w:top w:val="none" w:sz="0" w:space="0" w:color="auto"/>
        <w:left w:val="none" w:sz="0" w:space="0" w:color="auto"/>
        <w:bottom w:val="none" w:sz="0" w:space="0" w:color="auto"/>
        <w:right w:val="none" w:sz="0" w:space="0" w:color="auto"/>
      </w:divBdr>
    </w:div>
    <w:div w:id="224755628">
      <w:bodyDiv w:val="1"/>
      <w:marLeft w:val="0"/>
      <w:marRight w:val="0"/>
      <w:marTop w:val="0"/>
      <w:marBottom w:val="0"/>
      <w:divBdr>
        <w:top w:val="none" w:sz="0" w:space="0" w:color="auto"/>
        <w:left w:val="none" w:sz="0" w:space="0" w:color="auto"/>
        <w:bottom w:val="none" w:sz="0" w:space="0" w:color="auto"/>
        <w:right w:val="none" w:sz="0" w:space="0" w:color="auto"/>
      </w:divBdr>
    </w:div>
    <w:div w:id="224993869">
      <w:bodyDiv w:val="1"/>
      <w:marLeft w:val="0"/>
      <w:marRight w:val="0"/>
      <w:marTop w:val="0"/>
      <w:marBottom w:val="0"/>
      <w:divBdr>
        <w:top w:val="none" w:sz="0" w:space="0" w:color="auto"/>
        <w:left w:val="none" w:sz="0" w:space="0" w:color="auto"/>
        <w:bottom w:val="none" w:sz="0" w:space="0" w:color="auto"/>
        <w:right w:val="none" w:sz="0" w:space="0" w:color="auto"/>
      </w:divBdr>
    </w:div>
    <w:div w:id="224999818">
      <w:bodyDiv w:val="1"/>
      <w:marLeft w:val="0"/>
      <w:marRight w:val="0"/>
      <w:marTop w:val="0"/>
      <w:marBottom w:val="0"/>
      <w:divBdr>
        <w:top w:val="none" w:sz="0" w:space="0" w:color="auto"/>
        <w:left w:val="none" w:sz="0" w:space="0" w:color="auto"/>
        <w:bottom w:val="none" w:sz="0" w:space="0" w:color="auto"/>
        <w:right w:val="none" w:sz="0" w:space="0" w:color="auto"/>
      </w:divBdr>
    </w:div>
    <w:div w:id="225378630">
      <w:bodyDiv w:val="1"/>
      <w:marLeft w:val="0"/>
      <w:marRight w:val="0"/>
      <w:marTop w:val="0"/>
      <w:marBottom w:val="0"/>
      <w:divBdr>
        <w:top w:val="none" w:sz="0" w:space="0" w:color="auto"/>
        <w:left w:val="none" w:sz="0" w:space="0" w:color="auto"/>
        <w:bottom w:val="none" w:sz="0" w:space="0" w:color="auto"/>
        <w:right w:val="none" w:sz="0" w:space="0" w:color="auto"/>
      </w:divBdr>
    </w:div>
    <w:div w:id="225575861">
      <w:bodyDiv w:val="1"/>
      <w:marLeft w:val="0"/>
      <w:marRight w:val="0"/>
      <w:marTop w:val="0"/>
      <w:marBottom w:val="0"/>
      <w:divBdr>
        <w:top w:val="none" w:sz="0" w:space="0" w:color="auto"/>
        <w:left w:val="none" w:sz="0" w:space="0" w:color="auto"/>
        <w:bottom w:val="none" w:sz="0" w:space="0" w:color="auto"/>
        <w:right w:val="none" w:sz="0" w:space="0" w:color="auto"/>
      </w:divBdr>
    </w:div>
    <w:div w:id="225839218">
      <w:bodyDiv w:val="1"/>
      <w:marLeft w:val="0"/>
      <w:marRight w:val="0"/>
      <w:marTop w:val="0"/>
      <w:marBottom w:val="0"/>
      <w:divBdr>
        <w:top w:val="none" w:sz="0" w:space="0" w:color="auto"/>
        <w:left w:val="none" w:sz="0" w:space="0" w:color="auto"/>
        <w:bottom w:val="none" w:sz="0" w:space="0" w:color="auto"/>
        <w:right w:val="none" w:sz="0" w:space="0" w:color="auto"/>
      </w:divBdr>
    </w:div>
    <w:div w:id="226499806">
      <w:bodyDiv w:val="1"/>
      <w:marLeft w:val="0"/>
      <w:marRight w:val="0"/>
      <w:marTop w:val="0"/>
      <w:marBottom w:val="0"/>
      <w:divBdr>
        <w:top w:val="none" w:sz="0" w:space="0" w:color="auto"/>
        <w:left w:val="none" w:sz="0" w:space="0" w:color="auto"/>
        <w:bottom w:val="none" w:sz="0" w:space="0" w:color="auto"/>
        <w:right w:val="none" w:sz="0" w:space="0" w:color="auto"/>
      </w:divBdr>
    </w:div>
    <w:div w:id="227031846">
      <w:bodyDiv w:val="1"/>
      <w:marLeft w:val="0"/>
      <w:marRight w:val="0"/>
      <w:marTop w:val="0"/>
      <w:marBottom w:val="0"/>
      <w:divBdr>
        <w:top w:val="none" w:sz="0" w:space="0" w:color="auto"/>
        <w:left w:val="none" w:sz="0" w:space="0" w:color="auto"/>
        <w:bottom w:val="none" w:sz="0" w:space="0" w:color="auto"/>
        <w:right w:val="none" w:sz="0" w:space="0" w:color="auto"/>
      </w:divBdr>
    </w:div>
    <w:div w:id="227109065">
      <w:bodyDiv w:val="1"/>
      <w:marLeft w:val="0"/>
      <w:marRight w:val="0"/>
      <w:marTop w:val="0"/>
      <w:marBottom w:val="0"/>
      <w:divBdr>
        <w:top w:val="none" w:sz="0" w:space="0" w:color="auto"/>
        <w:left w:val="none" w:sz="0" w:space="0" w:color="auto"/>
        <w:bottom w:val="none" w:sz="0" w:space="0" w:color="auto"/>
        <w:right w:val="none" w:sz="0" w:space="0" w:color="auto"/>
      </w:divBdr>
    </w:div>
    <w:div w:id="227302083">
      <w:bodyDiv w:val="1"/>
      <w:marLeft w:val="0"/>
      <w:marRight w:val="0"/>
      <w:marTop w:val="0"/>
      <w:marBottom w:val="0"/>
      <w:divBdr>
        <w:top w:val="none" w:sz="0" w:space="0" w:color="auto"/>
        <w:left w:val="none" w:sz="0" w:space="0" w:color="auto"/>
        <w:bottom w:val="none" w:sz="0" w:space="0" w:color="auto"/>
        <w:right w:val="none" w:sz="0" w:space="0" w:color="auto"/>
      </w:divBdr>
    </w:div>
    <w:div w:id="227880765">
      <w:bodyDiv w:val="1"/>
      <w:marLeft w:val="0"/>
      <w:marRight w:val="0"/>
      <w:marTop w:val="0"/>
      <w:marBottom w:val="0"/>
      <w:divBdr>
        <w:top w:val="none" w:sz="0" w:space="0" w:color="auto"/>
        <w:left w:val="none" w:sz="0" w:space="0" w:color="auto"/>
        <w:bottom w:val="none" w:sz="0" w:space="0" w:color="auto"/>
        <w:right w:val="none" w:sz="0" w:space="0" w:color="auto"/>
      </w:divBdr>
    </w:div>
    <w:div w:id="228004173">
      <w:bodyDiv w:val="1"/>
      <w:marLeft w:val="0"/>
      <w:marRight w:val="0"/>
      <w:marTop w:val="0"/>
      <w:marBottom w:val="0"/>
      <w:divBdr>
        <w:top w:val="none" w:sz="0" w:space="0" w:color="auto"/>
        <w:left w:val="none" w:sz="0" w:space="0" w:color="auto"/>
        <w:bottom w:val="none" w:sz="0" w:space="0" w:color="auto"/>
        <w:right w:val="none" w:sz="0" w:space="0" w:color="auto"/>
      </w:divBdr>
    </w:div>
    <w:div w:id="228149533">
      <w:bodyDiv w:val="1"/>
      <w:marLeft w:val="0"/>
      <w:marRight w:val="0"/>
      <w:marTop w:val="0"/>
      <w:marBottom w:val="0"/>
      <w:divBdr>
        <w:top w:val="none" w:sz="0" w:space="0" w:color="auto"/>
        <w:left w:val="none" w:sz="0" w:space="0" w:color="auto"/>
        <w:bottom w:val="none" w:sz="0" w:space="0" w:color="auto"/>
        <w:right w:val="none" w:sz="0" w:space="0" w:color="auto"/>
      </w:divBdr>
    </w:div>
    <w:div w:id="228930994">
      <w:bodyDiv w:val="1"/>
      <w:marLeft w:val="0"/>
      <w:marRight w:val="0"/>
      <w:marTop w:val="0"/>
      <w:marBottom w:val="0"/>
      <w:divBdr>
        <w:top w:val="none" w:sz="0" w:space="0" w:color="auto"/>
        <w:left w:val="none" w:sz="0" w:space="0" w:color="auto"/>
        <w:bottom w:val="none" w:sz="0" w:space="0" w:color="auto"/>
        <w:right w:val="none" w:sz="0" w:space="0" w:color="auto"/>
      </w:divBdr>
    </w:div>
    <w:div w:id="228999593">
      <w:bodyDiv w:val="1"/>
      <w:marLeft w:val="0"/>
      <w:marRight w:val="0"/>
      <w:marTop w:val="0"/>
      <w:marBottom w:val="0"/>
      <w:divBdr>
        <w:top w:val="none" w:sz="0" w:space="0" w:color="auto"/>
        <w:left w:val="none" w:sz="0" w:space="0" w:color="auto"/>
        <w:bottom w:val="none" w:sz="0" w:space="0" w:color="auto"/>
        <w:right w:val="none" w:sz="0" w:space="0" w:color="auto"/>
      </w:divBdr>
    </w:div>
    <w:div w:id="229464304">
      <w:bodyDiv w:val="1"/>
      <w:marLeft w:val="0"/>
      <w:marRight w:val="0"/>
      <w:marTop w:val="0"/>
      <w:marBottom w:val="0"/>
      <w:divBdr>
        <w:top w:val="none" w:sz="0" w:space="0" w:color="auto"/>
        <w:left w:val="none" w:sz="0" w:space="0" w:color="auto"/>
        <w:bottom w:val="none" w:sz="0" w:space="0" w:color="auto"/>
        <w:right w:val="none" w:sz="0" w:space="0" w:color="auto"/>
      </w:divBdr>
    </w:div>
    <w:div w:id="229730823">
      <w:bodyDiv w:val="1"/>
      <w:marLeft w:val="0"/>
      <w:marRight w:val="0"/>
      <w:marTop w:val="0"/>
      <w:marBottom w:val="0"/>
      <w:divBdr>
        <w:top w:val="none" w:sz="0" w:space="0" w:color="auto"/>
        <w:left w:val="none" w:sz="0" w:space="0" w:color="auto"/>
        <w:bottom w:val="none" w:sz="0" w:space="0" w:color="auto"/>
        <w:right w:val="none" w:sz="0" w:space="0" w:color="auto"/>
      </w:divBdr>
    </w:div>
    <w:div w:id="229854141">
      <w:bodyDiv w:val="1"/>
      <w:marLeft w:val="0"/>
      <w:marRight w:val="0"/>
      <w:marTop w:val="0"/>
      <w:marBottom w:val="0"/>
      <w:divBdr>
        <w:top w:val="none" w:sz="0" w:space="0" w:color="auto"/>
        <w:left w:val="none" w:sz="0" w:space="0" w:color="auto"/>
        <w:bottom w:val="none" w:sz="0" w:space="0" w:color="auto"/>
        <w:right w:val="none" w:sz="0" w:space="0" w:color="auto"/>
      </w:divBdr>
    </w:div>
    <w:div w:id="230236501">
      <w:bodyDiv w:val="1"/>
      <w:marLeft w:val="0"/>
      <w:marRight w:val="0"/>
      <w:marTop w:val="0"/>
      <w:marBottom w:val="0"/>
      <w:divBdr>
        <w:top w:val="none" w:sz="0" w:space="0" w:color="auto"/>
        <w:left w:val="none" w:sz="0" w:space="0" w:color="auto"/>
        <w:bottom w:val="none" w:sz="0" w:space="0" w:color="auto"/>
        <w:right w:val="none" w:sz="0" w:space="0" w:color="auto"/>
      </w:divBdr>
    </w:div>
    <w:div w:id="230359993">
      <w:bodyDiv w:val="1"/>
      <w:marLeft w:val="0"/>
      <w:marRight w:val="0"/>
      <w:marTop w:val="0"/>
      <w:marBottom w:val="0"/>
      <w:divBdr>
        <w:top w:val="none" w:sz="0" w:space="0" w:color="auto"/>
        <w:left w:val="none" w:sz="0" w:space="0" w:color="auto"/>
        <w:bottom w:val="none" w:sz="0" w:space="0" w:color="auto"/>
        <w:right w:val="none" w:sz="0" w:space="0" w:color="auto"/>
      </w:divBdr>
    </w:div>
    <w:div w:id="230582917">
      <w:bodyDiv w:val="1"/>
      <w:marLeft w:val="0"/>
      <w:marRight w:val="0"/>
      <w:marTop w:val="0"/>
      <w:marBottom w:val="0"/>
      <w:divBdr>
        <w:top w:val="none" w:sz="0" w:space="0" w:color="auto"/>
        <w:left w:val="none" w:sz="0" w:space="0" w:color="auto"/>
        <w:bottom w:val="none" w:sz="0" w:space="0" w:color="auto"/>
        <w:right w:val="none" w:sz="0" w:space="0" w:color="auto"/>
      </w:divBdr>
    </w:div>
    <w:div w:id="230821825">
      <w:bodyDiv w:val="1"/>
      <w:marLeft w:val="0"/>
      <w:marRight w:val="0"/>
      <w:marTop w:val="0"/>
      <w:marBottom w:val="0"/>
      <w:divBdr>
        <w:top w:val="none" w:sz="0" w:space="0" w:color="auto"/>
        <w:left w:val="none" w:sz="0" w:space="0" w:color="auto"/>
        <w:bottom w:val="none" w:sz="0" w:space="0" w:color="auto"/>
        <w:right w:val="none" w:sz="0" w:space="0" w:color="auto"/>
      </w:divBdr>
    </w:div>
    <w:div w:id="230846290">
      <w:bodyDiv w:val="1"/>
      <w:marLeft w:val="0"/>
      <w:marRight w:val="0"/>
      <w:marTop w:val="0"/>
      <w:marBottom w:val="0"/>
      <w:divBdr>
        <w:top w:val="none" w:sz="0" w:space="0" w:color="auto"/>
        <w:left w:val="none" w:sz="0" w:space="0" w:color="auto"/>
        <w:bottom w:val="none" w:sz="0" w:space="0" w:color="auto"/>
        <w:right w:val="none" w:sz="0" w:space="0" w:color="auto"/>
      </w:divBdr>
    </w:div>
    <w:div w:id="230888420">
      <w:bodyDiv w:val="1"/>
      <w:marLeft w:val="0"/>
      <w:marRight w:val="0"/>
      <w:marTop w:val="0"/>
      <w:marBottom w:val="0"/>
      <w:divBdr>
        <w:top w:val="none" w:sz="0" w:space="0" w:color="auto"/>
        <w:left w:val="none" w:sz="0" w:space="0" w:color="auto"/>
        <w:bottom w:val="none" w:sz="0" w:space="0" w:color="auto"/>
        <w:right w:val="none" w:sz="0" w:space="0" w:color="auto"/>
      </w:divBdr>
    </w:div>
    <w:div w:id="231081346">
      <w:bodyDiv w:val="1"/>
      <w:marLeft w:val="0"/>
      <w:marRight w:val="0"/>
      <w:marTop w:val="0"/>
      <w:marBottom w:val="0"/>
      <w:divBdr>
        <w:top w:val="none" w:sz="0" w:space="0" w:color="auto"/>
        <w:left w:val="none" w:sz="0" w:space="0" w:color="auto"/>
        <w:bottom w:val="none" w:sz="0" w:space="0" w:color="auto"/>
        <w:right w:val="none" w:sz="0" w:space="0" w:color="auto"/>
      </w:divBdr>
    </w:div>
    <w:div w:id="231544048">
      <w:bodyDiv w:val="1"/>
      <w:marLeft w:val="0"/>
      <w:marRight w:val="0"/>
      <w:marTop w:val="0"/>
      <w:marBottom w:val="0"/>
      <w:divBdr>
        <w:top w:val="none" w:sz="0" w:space="0" w:color="auto"/>
        <w:left w:val="none" w:sz="0" w:space="0" w:color="auto"/>
        <w:bottom w:val="none" w:sz="0" w:space="0" w:color="auto"/>
        <w:right w:val="none" w:sz="0" w:space="0" w:color="auto"/>
      </w:divBdr>
    </w:div>
    <w:div w:id="231699688">
      <w:bodyDiv w:val="1"/>
      <w:marLeft w:val="0"/>
      <w:marRight w:val="0"/>
      <w:marTop w:val="0"/>
      <w:marBottom w:val="0"/>
      <w:divBdr>
        <w:top w:val="none" w:sz="0" w:space="0" w:color="auto"/>
        <w:left w:val="none" w:sz="0" w:space="0" w:color="auto"/>
        <w:bottom w:val="none" w:sz="0" w:space="0" w:color="auto"/>
        <w:right w:val="none" w:sz="0" w:space="0" w:color="auto"/>
      </w:divBdr>
    </w:div>
    <w:div w:id="232157094">
      <w:bodyDiv w:val="1"/>
      <w:marLeft w:val="0"/>
      <w:marRight w:val="0"/>
      <w:marTop w:val="0"/>
      <w:marBottom w:val="0"/>
      <w:divBdr>
        <w:top w:val="none" w:sz="0" w:space="0" w:color="auto"/>
        <w:left w:val="none" w:sz="0" w:space="0" w:color="auto"/>
        <w:bottom w:val="none" w:sz="0" w:space="0" w:color="auto"/>
        <w:right w:val="none" w:sz="0" w:space="0" w:color="auto"/>
      </w:divBdr>
    </w:div>
    <w:div w:id="232160275">
      <w:bodyDiv w:val="1"/>
      <w:marLeft w:val="0"/>
      <w:marRight w:val="0"/>
      <w:marTop w:val="0"/>
      <w:marBottom w:val="0"/>
      <w:divBdr>
        <w:top w:val="none" w:sz="0" w:space="0" w:color="auto"/>
        <w:left w:val="none" w:sz="0" w:space="0" w:color="auto"/>
        <w:bottom w:val="none" w:sz="0" w:space="0" w:color="auto"/>
        <w:right w:val="none" w:sz="0" w:space="0" w:color="auto"/>
      </w:divBdr>
    </w:div>
    <w:div w:id="232274949">
      <w:bodyDiv w:val="1"/>
      <w:marLeft w:val="0"/>
      <w:marRight w:val="0"/>
      <w:marTop w:val="0"/>
      <w:marBottom w:val="0"/>
      <w:divBdr>
        <w:top w:val="none" w:sz="0" w:space="0" w:color="auto"/>
        <w:left w:val="none" w:sz="0" w:space="0" w:color="auto"/>
        <w:bottom w:val="none" w:sz="0" w:space="0" w:color="auto"/>
        <w:right w:val="none" w:sz="0" w:space="0" w:color="auto"/>
      </w:divBdr>
    </w:div>
    <w:div w:id="232812586">
      <w:bodyDiv w:val="1"/>
      <w:marLeft w:val="0"/>
      <w:marRight w:val="0"/>
      <w:marTop w:val="0"/>
      <w:marBottom w:val="0"/>
      <w:divBdr>
        <w:top w:val="none" w:sz="0" w:space="0" w:color="auto"/>
        <w:left w:val="none" w:sz="0" w:space="0" w:color="auto"/>
        <w:bottom w:val="none" w:sz="0" w:space="0" w:color="auto"/>
        <w:right w:val="none" w:sz="0" w:space="0" w:color="auto"/>
      </w:divBdr>
    </w:div>
    <w:div w:id="233047625">
      <w:bodyDiv w:val="1"/>
      <w:marLeft w:val="0"/>
      <w:marRight w:val="0"/>
      <w:marTop w:val="0"/>
      <w:marBottom w:val="0"/>
      <w:divBdr>
        <w:top w:val="none" w:sz="0" w:space="0" w:color="auto"/>
        <w:left w:val="none" w:sz="0" w:space="0" w:color="auto"/>
        <w:bottom w:val="none" w:sz="0" w:space="0" w:color="auto"/>
        <w:right w:val="none" w:sz="0" w:space="0" w:color="auto"/>
      </w:divBdr>
    </w:div>
    <w:div w:id="233242631">
      <w:bodyDiv w:val="1"/>
      <w:marLeft w:val="0"/>
      <w:marRight w:val="0"/>
      <w:marTop w:val="0"/>
      <w:marBottom w:val="0"/>
      <w:divBdr>
        <w:top w:val="none" w:sz="0" w:space="0" w:color="auto"/>
        <w:left w:val="none" w:sz="0" w:space="0" w:color="auto"/>
        <w:bottom w:val="none" w:sz="0" w:space="0" w:color="auto"/>
        <w:right w:val="none" w:sz="0" w:space="0" w:color="auto"/>
      </w:divBdr>
    </w:div>
    <w:div w:id="233320255">
      <w:bodyDiv w:val="1"/>
      <w:marLeft w:val="0"/>
      <w:marRight w:val="0"/>
      <w:marTop w:val="0"/>
      <w:marBottom w:val="0"/>
      <w:divBdr>
        <w:top w:val="none" w:sz="0" w:space="0" w:color="auto"/>
        <w:left w:val="none" w:sz="0" w:space="0" w:color="auto"/>
        <w:bottom w:val="none" w:sz="0" w:space="0" w:color="auto"/>
        <w:right w:val="none" w:sz="0" w:space="0" w:color="auto"/>
      </w:divBdr>
    </w:div>
    <w:div w:id="233441979">
      <w:bodyDiv w:val="1"/>
      <w:marLeft w:val="0"/>
      <w:marRight w:val="0"/>
      <w:marTop w:val="0"/>
      <w:marBottom w:val="0"/>
      <w:divBdr>
        <w:top w:val="none" w:sz="0" w:space="0" w:color="auto"/>
        <w:left w:val="none" w:sz="0" w:space="0" w:color="auto"/>
        <w:bottom w:val="none" w:sz="0" w:space="0" w:color="auto"/>
        <w:right w:val="none" w:sz="0" w:space="0" w:color="auto"/>
      </w:divBdr>
    </w:div>
    <w:div w:id="234315318">
      <w:bodyDiv w:val="1"/>
      <w:marLeft w:val="0"/>
      <w:marRight w:val="0"/>
      <w:marTop w:val="0"/>
      <w:marBottom w:val="0"/>
      <w:divBdr>
        <w:top w:val="none" w:sz="0" w:space="0" w:color="auto"/>
        <w:left w:val="none" w:sz="0" w:space="0" w:color="auto"/>
        <w:bottom w:val="none" w:sz="0" w:space="0" w:color="auto"/>
        <w:right w:val="none" w:sz="0" w:space="0" w:color="auto"/>
      </w:divBdr>
    </w:div>
    <w:div w:id="234366480">
      <w:bodyDiv w:val="1"/>
      <w:marLeft w:val="0"/>
      <w:marRight w:val="0"/>
      <w:marTop w:val="0"/>
      <w:marBottom w:val="0"/>
      <w:divBdr>
        <w:top w:val="none" w:sz="0" w:space="0" w:color="auto"/>
        <w:left w:val="none" w:sz="0" w:space="0" w:color="auto"/>
        <w:bottom w:val="none" w:sz="0" w:space="0" w:color="auto"/>
        <w:right w:val="none" w:sz="0" w:space="0" w:color="auto"/>
      </w:divBdr>
    </w:div>
    <w:div w:id="234509720">
      <w:bodyDiv w:val="1"/>
      <w:marLeft w:val="0"/>
      <w:marRight w:val="0"/>
      <w:marTop w:val="0"/>
      <w:marBottom w:val="0"/>
      <w:divBdr>
        <w:top w:val="none" w:sz="0" w:space="0" w:color="auto"/>
        <w:left w:val="none" w:sz="0" w:space="0" w:color="auto"/>
        <w:bottom w:val="none" w:sz="0" w:space="0" w:color="auto"/>
        <w:right w:val="none" w:sz="0" w:space="0" w:color="auto"/>
      </w:divBdr>
    </w:div>
    <w:div w:id="234702572">
      <w:bodyDiv w:val="1"/>
      <w:marLeft w:val="0"/>
      <w:marRight w:val="0"/>
      <w:marTop w:val="0"/>
      <w:marBottom w:val="0"/>
      <w:divBdr>
        <w:top w:val="none" w:sz="0" w:space="0" w:color="auto"/>
        <w:left w:val="none" w:sz="0" w:space="0" w:color="auto"/>
        <w:bottom w:val="none" w:sz="0" w:space="0" w:color="auto"/>
        <w:right w:val="none" w:sz="0" w:space="0" w:color="auto"/>
      </w:divBdr>
    </w:div>
    <w:div w:id="234752843">
      <w:bodyDiv w:val="1"/>
      <w:marLeft w:val="0"/>
      <w:marRight w:val="0"/>
      <w:marTop w:val="0"/>
      <w:marBottom w:val="0"/>
      <w:divBdr>
        <w:top w:val="none" w:sz="0" w:space="0" w:color="auto"/>
        <w:left w:val="none" w:sz="0" w:space="0" w:color="auto"/>
        <w:bottom w:val="none" w:sz="0" w:space="0" w:color="auto"/>
        <w:right w:val="none" w:sz="0" w:space="0" w:color="auto"/>
      </w:divBdr>
    </w:div>
    <w:div w:id="235211105">
      <w:bodyDiv w:val="1"/>
      <w:marLeft w:val="0"/>
      <w:marRight w:val="0"/>
      <w:marTop w:val="0"/>
      <w:marBottom w:val="0"/>
      <w:divBdr>
        <w:top w:val="none" w:sz="0" w:space="0" w:color="auto"/>
        <w:left w:val="none" w:sz="0" w:space="0" w:color="auto"/>
        <w:bottom w:val="none" w:sz="0" w:space="0" w:color="auto"/>
        <w:right w:val="none" w:sz="0" w:space="0" w:color="auto"/>
      </w:divBdr>
    </w:div>
    <w:div w:id="235476381">
      <w:bodyDiv w:val="1"/>
      <w:marLeft w:val="0"/>
      <w:marRight w:val="0"/>
      <w:marTop w:val="0"/>
      <w:marBottom w:val="0"/>
      <w:divBdr>
        <w:top w:val="none" w:sz="0" w:space="0" w:color="auto"/>
        <w:left w:val="none" w:sz="0" w:space="0" w:color="auto"/>
        <w:bottom w:val="none" w:sz="0" w:space="0" w:color="auto"/>
        <w:right w:val="none" w:sz="0" w:space="0" w:color="auto"/>
      </w:divBdr>
    </w:div>
    <w:div w:id="235744189">
      <w:bodyDiv w:val="1"/>
      <w:marLeft w:val="0"/>
      <w:marRight w:val="0"/>
      <w:marTop w:val="0"/>
      <w:marBottom w:val="0"/>
      <w:divBdr>
        <w:top w:val="none" w:sz="0" w:space="0" w:color="auto"/>
        <w:left w:val="none" w:sz="0" w:space="0" w:color="auto"/>
        <w:bottom w:val="none" w:sz="0" w:space="0" w:color="auto"/>
        <w:right w:val="none" w:sz="0" w:space="0" w:color="auto"/>
      </w:divBdr>
    </w:div>
    <w:div w:id="236012162">
      <w:bodyDiv w:val="1"/>
      <w:marLeft w:val="0"/>
      <w:marRight w:val="0"/>
      <w:marTop w:val="0"/>
      <w:marBottom w:val="0"/>
      <w:divBdr>
        <w:top w:val="none" w:sz="0" w:space="0" w:color="auto"/>
        <w:left w:val="none" w:sz="0" w:space="0" w:color="auto"/>
        <w:bottom w:val="none" w:sz="0" w:space="0" w:color="auto"/>
        <w:right w:val="none" w:sz="0" w:space="0" w:color="auto"/>
      </w:divBdr>
    </w:div>
    <w:div w:id="236019079">
      <w:bodyDiv w:val="1"/>
      <w:marLeft w:val="0"/>
      <w:marRight w:val="0"/>
      <w:marTop w:val="0"/>
      <w:marBottom w:val="0"/>
      <w:divBdr>
        <w:top w:val="none" w:sz="0" w:space="0" w:color="auto"/>
        <w:left w:val="none" w:sz="0" w:space="0" w:color="auto"/>
        <w:bottom w:val="none" w:sz="0" w:space="0" w:color="auto"/>
        <w:right w:val="none" w:sz="0" w:space="0" w:color="auto"/>
      </w:divBdr>
    </w:div>
    <w:div w:id="236091749">
      <w:bodyDiv w:val="1"/>
      <w:marLeft w:val="0"/>
      <w:marRight w:val="0"/>
      <w:marTop w:val="0"/>
      <w:marBottom w:val="0"/>
      <w:divBdr>
        <w:top w:val="none" w:sz="0" w:space="0" w:color="auto"/>
        <w:left w:val="none" w:sz="0" w:space="0" w:color="auto"/>
        <w:bottom w:val="none" w:sz="0" w:space="0" w:color="auto"/>
        <w:right w:val="none" w:sz="0" w:space="0" w:color="auto"/>
      </w:divBdr>
    </w:div>
    <w:div w:id="236332135">
      <w:bodyDiv w:val="1"/>
      <w:marLeft w:val="0"/>
      <w:marRight w:val="0"/>
      <w:marTop w:val="0"/>
      <w:marBottom w:val="0"/>
      <w:divBdr>
        <w:top w:val="none" w:sz="0" w:space="0" w:color="auto"/>
        <w:left w:val="none" w:sz="0" w:space="0" w:color="auto"/>
        <w:bottom w:val="none" w:sz="0" w:space="0" w:color="auto"/>
        <w:right w:val="none" w:sz="0" w:space="0" w:color="auto"/>
      </w:divBdr>
    </w:div>
    <w:div w:id="236674460">
      <w:bodyDiv w:val="1"/>
      <w:marLeft w:val="0"/>
      <w:marRight w:val="0"/>
      <w:marTop w:val="0"/>
      <w:marBottom w:val="0"/>
      <w:divBdr>
        <w:top w:val="none" w:sz="0" w:space="0" w:color="auto"/>
        <w:left w:val="none" w:sz="0" w:space="0" w:color="auto"/>
        <w:bottom w:val="none" w:sz="0" w:space="0" w:color="auto"/>
        <w:right w:val="none" w:sz="0" w:space="0" w:color="auto"/>
      </w:divBdr>
    </w:div>
    <w:div w:id="237061172">
      <w:bodyDiv w:val="1"/>
      <w:marLeft w:val="0"/>
      <w:marRight w:val="0"/>
      <w:marTop w:val="0"/>
      <w:marBottom w:val="0"/>
      <w:divBdr>
        <w:top w:val="none" w:sz="0" w:space="0" w:color="auto"/>
        <w:left w:val="none" w:sz="0" w:space="0" w:color="auto"/>
        <w:bottom w:val="none" w:sz="0" w:space="0" w:color="auto"/>
        <w:right w:val="none" w:sz="0" w:space="0" w:color="auto"/>
      </w:divBdr>
    </w:div>
    <w:div w:id="237835781">
      <w:bodyDiv w:val="1"/>
      <w:marLeft w:val="0"/>
      <w:marRight w:val="0"/>
      <w:marTop w:val="0"/>
      <w:marBottom w:val="0"/>
      <w:divBdr>
        <w:top w:val="none" w:sz="0" w:space="0" w:color="auto"/>
        <w:left w:val="none" w:sz="0" w:space="0" w:color="auto"/>
        <w:bottom w:val="none" w:sz="0" w:space="0" w:color="auto"/>
        <w:right w:val="none" w:sz="0" w:space="0" w:color="auto"/>
      </w:divBdr>
    </w:div>
    <w:div w:id="237860414">
      <w:bodyDiv w:val="1"/>
      <w:marLeft w:val="0"/>
      <w:marRight w:val="0"/>
      <w:marTop w:val="0"/>
      <w:marBottom w:val="0"/>
      <w:divBdr>
        <w:top w:val="none" w:sz="0" w:space="0" w:color="auto"/>
        <w:left w:val="none" w:sz="0" w:space="0" w:color="auto"/>
        <w:bottom w:val="none" w:sz="0" w:space="0" w:color="auto"/>
        <w:right w:val="none" w:sz="0" w:space="0" w:color="auto"/>
      </w:divBdr>
    </w:div>
    <w:div w:id="237861265">
      <w:bodyDiv w:val="1"/>
      <w:marLeft w:val="0"/>
      <w:marRight w:val="0"/>
      <w:marTop w:val="0"/>
      <w:marBottom w:val="0"/>
      <w:divBdr>
        <w:top w:val="none" w:sz="0" w:space="0" w:color="auto"/>
        <w:left w:val="none" w:sz="0" w:space="0" w:color="auto"/>
        <w:bottom w:val="none" w:sz="0" w:space="0" w:color="auto"/>
        <w:right w:val="none" w:sz="0" w:space="0" w:color="auto"/>
      </w:divBdr>
    </w:div>
    <w:div w:id="238028341">
      <w:bodyDiv w:val="1"/>
      <w:marLeft w:val="0"/>
      <w:marRight w:val="0"/>
      <w:marTop w:val="0"/>
      <w:marBottom w:val="0"/>
      <w:divBdr>
        <w:top w:val="none" w:sz="0" w:space="0" w:color="auto"/>
        <w:left w:val="none" w:sz="0" w:space="0" w:color="auto"/>
        <w:bottom w:val="none" w:sz="0" w:space="0" w:color="auto"/>
        <w:right w:val="none" w:sz="0" w:space="0" w:color="auto"/>
      </w:divBdr>
    </w:div>
    <w:div w:id="238489672">
      <w:bodyDiv w:val="1"/>
      <w:marLeft w:val="0"/>
      <w:marRight w:val="0"/>
      <w:marTop w:val="0"/>
      <w:marBottom w:val="0"/>
      <w:divBdr>
        <w:top w:val="none" w:sz="0" w:space="0" w:color="auto"/>
        <w:left w:val="none" w:sz="0" w:space="0" w:color="auto"/>
        <w:bottom w:val="none" w:sz="0" w:space="0" w:color="auto"/>
        <w:right w:val="none" w:sz="0" w:space="0" w:color="auto"/>
      </w:divBdr>
    </w:div>
    <w:div w:id="238641965">
      <w:bodyDiv w:val="1"/>
      <w:marLeft w:val="0"/>
      <w:marRight w:val="0"/>
      <w:marTop w:val="0"/>
      <w:marBottom w:val="0"/>
      <w:divBdr>
        <w:top w:val="none" w:sz="0" w:space="0" w:color="auto"/>
        <w:left w:val="none" w:sz="0" w:space="0" w:color="auto"/>
        <w:bottom w:val="none" w:sz="0" w:space="0" w:color="auto"/>
        <w:right w:val="none" w:sz="0" w:space="0" w:color="auto"/>
      </w:divBdr>
    </w:div>
    <w:div w:id="238834548">
      <w:bodyDiv w:val="1"/>
      <w:marLeft w:val="0"/>
      <w:marRight w:val="0"/>
      <w:marTop w:val="0"/>
      <w:marBottom w:val="0"/>
      <w:divBdr>
        <w:top w:val="none" w:sz="0" w:space="0" w:color="auto"/>
        <w:left w:val="none" w:sz="0" w:space="0" w:color="auto"/>
        <w:bottom w:val="none" w:sz="0" w:space="0" w:color="auto"/>
        <w:right w:val="none" w:sz="0" w:space="0" w:color="auto"/>
      </w:divBdr>
    </w:div>
    <w:div w:id="238910683">
      <w:bodyDiv w:val="1"/>
      <w:marLeft w:val="0"/>
      <w:marRight w:val="0"/>
      <w:marTop w:val="0"/>
      <w:marBottom w:val="0"/>
      <w:divBdr>
        <w:top w:val="none" w:sz="0" w:space="0" w:color="auto"/>
        <w:left w:val="none" w:sz="0" w:space="0" w:color="auto"/>
        <w:bottom w:val="none" w:sz="0" w:space="0" w:color="auto"/>
        <w:right w:val="none" w:sz="0" w:space="0" w:color="auto"/>
      </w:divBdr>
    </w:div>
    <w:div w:id="239096805">
      <w:bodyDiv w:val="1"/>
      <w:marLeft w:val="0"/>
      <w:marRight w:val="0"/>
      <w:marTop w:val="0"/>
      <w:marBottom w:val="0"/>
      <w:divBdr>
        <w:top w:val="none" w:sz="0" w:space="0" w:color="auto"/>
        <w:left w:val="none" w:sz="0" w:space="0" w:color="auto"/>
        <w:bottom w:val="none" w:sz="0" w:space="0" w:color="auto"/>
        <w:right w:val="none" w:sz="0" w:space="0" w:color="auto"/>
      </w:divBdr>
    </w:div>
    <w:div w:id="239369884">
      <w:bodyDiv w:val="1"/>
      <w:marLeft w:val="0"/>
      <w:marRight w:val="0"/>
      <w:marTop w:val="0"/>
      <w:marBottom w:val="0"/>
      <w:divBdr>
        <w:top w:val="none" w:sz="0" w:space="0" w:color="auto"/>
        <w:left w:val="none" w:sz="0" w:space="0" w:color="auto"/>
        <w:bottom w:val="none" w:sz="0" w:space="0" w:color="auto"/>
        <w:right w:val="none" w:sz="0" w:space="0" w:color="auto"/>
      </w:divBdr>
    </w:div>
    <w:div w:id="239599991">
      <w:bodyDiv w:val="1"/>
      <w:marLeft w:val="0"/>
      <w:marRight w:val="0"/>
      <w:marTop w:val="0"/>
      <w:marBottom w:val="0"/>
      <w:divBdr>
        <w:top w:val="none" w:sz="0" w:space="0" w:color="auto"/>
        <w:left w:val="none" w:sz="0" w:space="0" w:color="auto"/>
        <w:bottom w:val="none" w:sz="0" w:space="0" w:color="auto"/>
        <w:right w:val="none" w:sz="0" w:space="0" w:color="auto"/>
      </w:divBdr>
    </w:div>
    <w:div w:id="240337559">
      <w:bodyDiv w:val="1"/>
      <w:marLeft w:val="0"/>
      <w:marRight w:val="0"/>
      <w:marTop w:val="0"/>
      <w:marBottom w:val="0"/>
      <w:divBdr>
        <w:top w:val="none" w:sz="0" w:space="0" w:color="auto"/>
        <w:left w:val="none" w:sz="0" w:space="0" w:color="auto"/>
        <w:bottom w:val="none" w:sz="0" w:space="0" w:color="auto"/>
        <w:right w:val="none" w:sz="0" w:space="0" w:color="auto"/>
      </w:divBdr>
    </w:div>
    <w:div w:id="240407181">
      <w:bodyDiv w:val="1"/>
      <w:marLeft w:val="0"/>
      <w:marRight w:val="0"/>
      <w:marTop w:val="0"/>
      <w:marBottom w:val="0"/>
      <w:divBdr>
        <w:top w:val="none" w:sz="0" w:space="0" w:color="auto"/>
        <w:left w:val="none" w:sz="0" w:space="0" w:color="auto"/>
        <w:bottom w:val="none" w:sz="0" w:space="0" w:color="auto"/>
        <w:right w:val="none" w:sz="0" w:space="0" w:color="auto"/>
      </w:divBdr>
    </w:div>
    <w:div w:id="240916981">
      <w:bodyDiv w:val="1"/>
      <w:marLeft w:val="0"/>
      <w:marRight w:val="0"/>
      <w:marTop w:val="0"/>
      <w:marBottom w:val="0"/>
      <w:divBdr>
        <w:top w:val="none" w:sz="0" w:space="0" w:color="auto"/>
        <w:left w:val="none" w:sz="0" w:space="0" w:color="auto"/>
        <w:bottom w:val="none" w:sz="0" w:space="0" w:color="auto"/>
        <w:right w:val="none" w:sz="0" w:space="0" w:color="auto"/>
      </w:divBdr>
    </w:div>
    <w:div w:id="241184434">
      <w:bodyDiv w:val="1"/>
      <w:marLeft w:val="0"/>
      <w:marRight w:val="0"/>
      <w:marTop w:val="0"/>
      <w:marBottom w:val="0"/>
      <w:divBdr>
        <w:top w:val="none" w:sz="0" w:space="0" w:color="auto"/>
        <w:left w:val="none" w:sz="0" w:space="0" w:color="auto"/>
        <w:bottom w:val="none" w:sz="0" w:space="0" w:color="auto"/>
        <w:right w:val="none" w:sz="0" w:space="0" w:color="auto"/>
      </w:divBdr>
    </w:div>
    <w:div w:id="241258526">
      <w:bodyDiv w:val="1"/>
      <w:marLeft w:val="0"/>
      <w:marRight w:val="0"/>
      <w:marTop w:val="0"/>
      <w:marBottom w:val="0"/>
      <w:divBdr>
        <w:top w:val="none" w:sz="0" w:space="0" w:color="auto"/>
        <w:left w:val="none" w:sz="0" w:space="0" w:color="auto"/>
        <w:bottom w:val="none" w:sz="0" w:space="0" w:color="auto"/>
        <w:right w:val="none" w:sz="0" w:space="0" w:color="auto"/>
      </w:divBdr>
    </w:div>
    <w:div w:id="241642407">
      <w:bodyDiv w:val="1"/>
      <w:marLeft w:val="0"/>
      <w:marRight w:val="0"/>
      <w:marTop w:val="0"/>
      <w:marBottom w:val="0"/>
      <w:divBdr>
        <w:top w:val="none" w:sz="0" w:space="0" w:color="auto"/>
        <w:left w:val="none" w:sz="0" w:space="0" w:color="auto"/>
        <w:bottom w:val="none" w:sz="0" w:space="0" w:color="auto"/>
        <w:right w:val="none" w:sz="0" w:space="0" w:color="auto"/>
      </w:divBdr>
    </w:div>
    <w:div w:id="241989664">
      <w:bodyDiv w:val="1"/>
      <w:marLeft w:val="0"/>
      <w:marRight w:val="0"/>
      <w:marTop w:val="0"/>
      <w:marBottom w:val="0"/>
      <w:divBdr>
        <w:top w:val="none" w:sz="0" w:space="0" w:color="auto"/>
        <w:left w:val="none" w:sz="0" w:space="0" w:color="auto"/>
        <w:bottom w:val="none" w:sz="0" w:space="0" w:color="auto"/>
        <w:right w:val="none" w:sz="0" w:space="0" w:color="auto"/>
      </w:divBdr>
    </w:div>
    <w:div w:id="242371457">
      <w:bodyDiv w:val="1"/>
      <w:marLeft w:val="0"/>
      <w:marRight w:val="0"/>
      <w:marTop w:val="0"/>
      <w:marBottom w:val="0"/>
      <w:divBdr>
        <w:top w:val="none" w:sz="0" w:space="0" w:color="auto"/>
        <w:left w:val="none" w:sz="0" w:space="0" w:color="auto"/>
        <w:bottom w:val="none" w:sz="0" w:space="0" w:color="auto"/>
        <w:right w:val="none" w:sz="0" w:space="0" w:color="auto"/>
      </w:divBdr>
    </w:div>
    <w:div w:id="242375429">
      <w:bodyDiv w:val="1"/>
      <w:marLeft w:val="0"/>
      <w:marRight w:val="0"/>
      <w:marTop w:val="0"/>
      <w:marBottom w:val="0"/>
      <w:divBdr>
        <w:top w:val="none" w:sz="0" w:space="0" w:color="auto"/>
        <w:left w:val="none" w:sz="0" w:space="0" w:color="auto"/>
        <w:bottom w:val="none" w:sz="0" w:space="0" w:color="auto"/>
        <w:right w:val="none" w:sz="0" w:space="0" w:color="auto"/>
      </w:divBdr>
    </w:div>
    <w:div w:id="242496027">
      <w:bodyDiv w:val="1"/>
      <w:marLeft w:val="0"/>
      <w:marRight w:val="0"/>
      <w:marTop w:val="0"/>
      <w:marBottom w:val="0"/>
      <w:divBdr>
        <w:top w:val="none" w:sz="0" w:space="0" w:color="auto"/>
        <w:left w:val="none" w:sz="0" w:space="0" w:color="auto"/>
        <w:bottom w:val="none" w:sz="0" w:space="0" w:color="auto"/>
        <w:right w:val="none" w:sz="0" w:space="0" w:color="auto"/>
      </w:divBdr>
    </w:div>
    <w:div w:id="242692334">
      <w:bodyDiv w:val="1"/>
      <w:marLeft w:val="0"/>
      <w:marRight w:val="0"/>
      <w:marTop w:val="0"/>
      <w:marBottom w:val="0"/>
      <w:divBdr>
        <w:top w:val="none" w:sz="0" w:space="0" w:color="auto"/>
        <w:left w:val="none" w:sz="0" w:space="0" w:color="auto"/>
        <w:bottom w:val="none" w:sz="0" w:space="0" w:color="auto"/>
        <w:right w:val="none" w:sz="0" w:space="0" w:color="auto"/>
      </w:divBdr>
    </w:div>
    <w:div w:id="242837298">
      <w:bodyDiv w:val="1"/>
      <w:marLeft w:val="0"/>
      <w:marRight w:val="0"/>
      <w:marTop w:val="0"/>
      <w:marBottom w:val="0"/>
      <w:divBdr>
        <w:top w:val="none" w:sz="0" w:space="0" w:color="auto"/>
        <w:left w:val="none" w:sz="0" w:space="0" w:color="auto"/>
        <w:bottom w:val="none" w:sz="0" w:space="0" w:color="auto"/>
        <w:right w:val="none" w:sz="0" w:space="0" w:color="auto"/>
      </w:divBdr>
    </w:div>
    <w:div w:id="242878804">
      <w:bodyDiv w:val="1"/>
      <w:marLeft w:val="0"/>
      <w:marRight w:val="0"/>
      <w:marTop w:val="0"/>
      <w:marBottom w:val="0"/>
      <w:divBdr>
        <w:top w:val="none" w:sz="0" w:space="0" w:color="auto"/>
        <w:left w:val="none" w:sz="0" w:space="0" w:color="auto"/>
        <w:bottom w:val="none" w:sz="0" w:space="0" w:color="auto"/>
        <w:right w:val="none" w:sz="0" w:space="0" w:color="auto"/>
      </w:divBdr>
    </w:div>
    <w:div w:id="242881522">
      <w:bodyDiv w:val="1"/>
      <w:marLeft w:val="0"/>
      <w:marRight w:val="0"/>
      <w:marTop w:val="0"/>
      <w:marBottom w:val="0"/>
      <w:divBdr>
        <w:top w:val="none" w:sz="0" w:space="0" w:color="auto"/>
        <w:left w:val="none" w:sz="0" w:space="0" w:color="auto"/>
        <w:bottom w:val="none" w:sz="0" w:space="0" w:color="auto"/>
        <w:right w:val="none" w:sz="0" w:space="0" w:color="auto"/>
      </w:divBdr>
    </w:div>
    <w:div w:id="242953078">
      <w:bodyDiv w:val="1"/>
      <w:marLeft w:val="0"/>
      <w:marRight w:val="0"/>
      <w:marTop w:val="0"/>
      <w:marBottom w:val="0"/>
      <w:divBdr>
        <w:top w:val="none" w:sz="0" w:space="0" w:color="auto"/>
        <w:left w:val="none" w:sz="0" w:space="0" w:color="auto"/>
        <w:bottom w:val="none" w:sz="0" w:space="0" w:color="auto"/>
        <w:right w:val="none" w:sz="0" w:space="0" w:color="auto"/>
      </w:divBdr>
    </w:div>
    <w:div w:id="243806259">
      <w:bodyDiv w:val="1"/>
      <w:marLeft w:val="0"/>
      <w:marRight w:val="0"/>
      <w:marTop w:val="0"/>
      <w:marBottom w:val="0"/>
      <w:divBdr>
        <w:top w:val="none" w:sz="0" w:space="0" w:color="auto"/>
        <w:left w:val="none" w:sz="0" w:space="0" w:color="auto"/>
        <w:bottom w:val="none" w:sz="0" w:space="0" w:color="auto"/>
        <w:right w:val="none" w:sz="0" w:space="0" w:color="auto"/>
      </w:divBdr>
    </w:div>
    <w:div w:id="243875952">
      <w:bodyDiv w:val="1"/>
      <w:marLeft w:val="0"/>
      <w:marRight w:val="0"/>
      <w:marTop w:val="0"/>
      <w:marBottom w:val="0"/>
      <w:divBdr>
        <w:top w:val="none" w:sz="0" w:space="0" w:color="auto"/>
        <w:left w:val="none" w:sz="0" w:space="0" w:color="auto"/>
        <w:bottom w:val="none" w:sz="0" w:space="0" w:color="auto"/>
        <w:right w:val="none" w:sz="0" w:space="0" w:color="auto"/>
      </w:divBdr>
    </w:div>
    <w:div w:id="243884345">
      <w:bodyDiv w:val="1"/>
      <w:marLeft w:val="0"/>
      <w:marRight w:val="0"/>
      <w:marTop w:val="0"/>
      <w:marBottom w:val="0"/>
      <w:divBdr>
        <w:top w:val="none" w:sz="0" w:space="0" w:color="auto"/>
        <w:left w:val="none" w:sz="0" w:space="0" w:color="auto"/>
        <w:bottom w:val="none" w:sz="0" w:space="0" w:color="auto"/>
        <w:right w:val="none" w:sz="0" w:space="0" w:color="auto"/>
      </w:divBdr>
    </w:div>
    <w:div w:id="243954975">
      <w:bodyDiv w:val="1"/>
      <w:marLeft w:val="0"/>
      <w:marRight w:val="0"/>
      <w:marTop w:val="0"/>
      <w:marBottom w:val="0"/>
      <w:divBdr>
        <w:top w:val="none" w:sz="0" w:space="0" w:color="auto"/>
        <w:left w:val="none" w:sz="0" w:space="0" w:color="auto"/>
        <w:bottom w:val="none" w:sz="0" w:space="0" w:color="auto"/>
        <w:right w:val="none" w:sz="0" w:space="0" w:color="auto"/>
      </w:divBdr>
    </w:div>
    <w:div w:id="244219245">
      <w:bodyDiv w:val="1"/>
      <w:marLeft w:val="0"/>
      <w:marRight w:val="0"/>
      <w:marTop w:val="0"/>
      <w:marBottom w:val="0"/>
      <w:divBdr>
        <w:top w:val="none" w:sz="0" w:space="0" w:color="auto"/>
        <w:left w:val="none" w:sz="0" w:space="0" w:color="auto"/>
        <w:bottom w:val="none" w:sz="0" w:space="0" w:color="auto"/>
        <w:right w:val="none" w:sz="0" w:space="0" w:color="auto"/>
      </w:divBdr>
    </w:div>
    <w:div w:id="244612592">
      <w:bodyDiv w:val="1"/>
      <w:marLeft w:val="0"/>
      <w:marRight w:val="0"/>
      <w:marTop w:val="0"/>
      <w:marBottom w:val="0"/>
      <w:divBdr>
        <w:top w:val="none" w:sz="0" w:space="0" w:color="auto"/>
        <w:left w:val="none" w:sz="0" w:space="0" w:color="auto"/>
        <w:bottom w:val="none" w:sz="0" w:space="0" w:color="auto"/>
        <w:right w:val="none" w:sz="0" w:space="0" w:color="auto"/>
      </w:divBdr>
    </w:div>
    <w:div w:id="244925553">
      <w:bodyDiv w:val="1"/>
      <w:marLeft w:val="0"/>
      <w:marRight w:val="0"/>
      <w:marTop w:val="0"/>
      <w:marBottom w:val="0"/>
      <w:divBdr>
        <w:top w:val="none" w:sz="0" w:space="0" w:color="auto"/>
        <w:left w:val="none" w:sz="0" w:space="0" w:color="auto"/>
        <w:bottom w:val="none" w:sz="0" w:space="0" w:color="auto"/>
        <w:right w:val="none" w:sz="0" w:space="0" w:color="auto"/>
      </w:divBdr>
    </w:div>
    <w:div w:id="245193285">
      <w:bodyDiv w:val="1"/>
      <w:marLeft w:val="0"/>
      <w:marRight w:val="0"/>
      <w:marTop w:val="0"/>
      <w:marBottom w:val="0"/>
      <w:divBdr>
        <w:top w:val="none" w:sz="0" w:space="0" w:color="auto"/>
        <w:left w:val="none" w:sz="0" w:space="0" w:color="auto"/>
        <w:bottom w:val="none" w:sz="0" w:space="0" w:color="auto"/>
        <w:right w:val="none" w:sz="0" w:space="0" w:color="auto"/>
      </w:divBdr>
    </w:div>
    <w:div w:id="245309889">
      <w:bodyDiv w:val="1"/>
      <w:marLeft w:val="0"/>
      <w:marRight w:val="0"/>
      <w:marTop w:val="0"/>
      <w:marBottom w:val="0"/>
      <w:divBdr>
        <w:top w:val="none" w:sz="0" w:space="0" w:color="auto"/>
        <w:left w:val="none" w:sz="0" w:space="0" w:color="auto"/>
        <w:bottom w:val="none" w:sz="0" w:space="0" w:color="auto"/>
        <w:right w:val="none" w:sz="0" w:space="0" w:color="auto"/>
      </w:divBdr>
    </w:div>
    <w:div w:id="245961656">
      <w:bodyDiv w:val="1"/>
      <w:marLeft w:val="0"/>
      <w:marRight w:val="0"/>
      <w:marTop w:val="0"/>
      <w:marBottom w:val="0"/>
      <w:divBdr>
        <w:top w:val="none" w:sz="0" w:space="0" w:color="auto"/>
        <w:left w:val="none" w:sz="0" w:space="0" w:color="auto"/>
        <w:bottom w:val="none" w:sz="0" w:space="0" w:color="auto"/>
        <w:right w:val="none" w:sz="0" w:space="0" w:color="auto"/>
      </w:divBdr>
    </w:div>
    <w:div w:id="246427999">
      <w:bodyDiv w:val="1"/>
      <w:marLeft w:val="0"/>
      <w:marRight w:val="0"/>
      <w:marTop w:val="0"/>
      <w:marBottom w:val="0"/>
      <w:divBdr>
        <w:top w:val="none" w:sz="0" w:space="0" w:color="auto"/>
        <w:left w:val="none" w:sz="0" w:space="0" w:color="auto"/>
        <w:bottom w:val="none" w:sz="0" w:space="0" w:color="auto"/>
        <w:right w:val="none" w:sz="0" w:space="0" w:color="auto"/>
      </w:divBdr>
    </w:div>
    <w:div w:id="246962591">
      <w:bodyDiv w:val="1"/>
      <w:marLeft w:val="0"/>
      <w:marRight w:val="0"/>
      <w:marTop w:val="0"/>
      <w:marBottom w:val="0"/>
      <w:divBdr>
        <w:top w:val="none" w:sz="0" w:space="0" w:color="auto"/>
        <w:left w:val="none" w:sz="0" w:space="0" w:color="auto"/>
        <w:bottom w:val="none" w:sz="0" w:space="0" w:color="auto"/>
        <w:right w:val="none" w:sz="0" w:space="0" w:color="auto"/>
      </w:divBdr>
    </w:div>
    <w:div w:id="247035291">
      <w:bodyDiv w:val="1"/>
      <w:marLeft w:val="0"/>
      <w:marRight w:val="0"/>
      <w:marTop w:val="0"/>
      <w:marBottom w:val="0"/>
      <w:divBdr>
        <w:top w:val="none" w:sz="0" w:space="0" w:color="auto"/>
        <w:left w:val="none" w:sz="0" w:space="0" w:color="auto"/>
        <w:bottom w:val="none" w:sz="0" w:space="0" w:color="auto"/>
        <w:right w:val="none" w:sz="0" w:space="0" w:color="auto"/>
      </w:divBdr>
    </w:div>
    <w:div w:id="247035355">
      <w:bodyDiv w:val="1"/>
      <w:marLeft w:val="0"/>
      <w:marRight w:val="0"/>
      <w:marTop w:val="0"/>
      <w:marBottom w:val="0"/>
      <w:divBdr>
        <w:top w:val="none" w:sz="0" w:space="0" w:color="auto"/>
        <w:left w:val="none" w:sz="0" w:space="0" w:color="auto"/>
        <w:bottom w:val="none" w:sz="0" w:space="0" w:color="auto"/>
        <w:right w:val="none" w:sz="0" w:space="0" w:color="auto"/>
      </w:divBdr>
    </w:div>
    <w:div w:id="247538147">
      <w:bodyDiv w:val="1"/>
      <w:marLeft w:val="0"/>
      <w:marRight w:val="0"/>
      <w:marTop w:val="0"/>
      <w:marBottom w:val="0"/>
      <w:divBdr>
        <w:top w:val="none" w:sz="0" w:space="0" w:color="auto"/>
        <w:left w:val="none" w:sz="0" w:space="0" w:color="auto"/>
        <w:bottom w:val="none" w:sz="0" w:space="0" w:color="auto"/>
        <w:right w:val="none" w:sz="0" w:space="0" w:color="auto"/>
      </w:divBdr>
    </w:div>
    <w:div w:id="247540425">
      <w:bodyDiv w:val="1"/>
      <w:marLeft w:val="0"/>
      <w:marRight w:val="0"/>
      <w:marTop w:val="0"/>
      <w:marBottom w:val="0"/>
      <w:divBdr>
        <w:top w:val="none" w:sz="0" w:space="0" w:color="auto"/>
        <w:left w:val="none" w:sz="0" w:space="0" w:color="auto"/>
        <w:bottom w:val="none" w:sz="0" w:space="0" w:color="auto"/>
        <w:right w:val="none" w:sz="0" w:space="0" w:color="auto"/>
      </w:divBdr>
    </w:div>
    <w:div w:id="247615749">
      <w:bodyDiv w:val="1"/>
      <w:marLeft w:val="0"/>
      <w:marRight w:val="0"/>
      <w:marTop w:val="0"/>
      <w:marBottom w:val="0"/>
      <w:divBdr>
        <w:top w:val="none" w:sz="0" w:space="0" w:color="auto"/>
        <w:left w:val="none" w:sz="0" w:space="0" w:color="auto"/>
        <w:bottom w:val="none" w:sz="0" w:space="0" w:color="auto"/>
        <w:right w:val="none" w:sz="0" w:space="0" w:color="auto"/>
      </w:divBdr>
    </w:div>
    <w:div w:id="247621322">
      <w:bodyDiv w:val="1"/>
      <w:marLeft w:val="0"/>
      <w:marRight w:val="0"/>
      <w:marTop w:val="0"/>
      <w:marBottom w:val="0"/>
      <w:divBdr>
        <w:top w:val="none" w:sz="0" w:space="0" w:color="auto"/>
        <w:left w:val="none" w:sz="0" w:space="0" w:color="auto"/>
        <w:bottom w:val="none" w:sz="0" w:space="0" w:color="auto"/>
        <w:right w:val="none" w:sz="0" w:space="0" w:color="auto"/>
      </w:divBdr>
    </w:div>
    <w:div w:id="248004487">
      <w:bodyDiv w:val="1"/>
      <w:marLeft w:val="0"/>
      <w:marRight w:val="0"/>
      <w:marTop w:val="0"/>
      <w:marBottom w:val="0"/>
      <w:divBdr>
        <w:top w:val="none" w:sz="0" w:space="0" w:color="auto"/>
        <w:left w:val="none" w:sz="0" w:space="0" w:color="auto"/>
        <w:bottom w:val="none" w:sz="0" w:space="0" w:color="auto"/>
        <w:right w:val="none" w:sz="0" w:space="0" w:color="auto"/>
      </w:divBdr>
    </w:div>
    <w:div w:id="248120034">
      <w:bodyDiv w:val="1"/>
      <w:marLeft w:val="0"/>
      <w:marRight w:val="0"/>
      <w:marTop w:val="0"/>
      <w:marBottom w:val="0"/>
      <w:divBdr>
        <w:top w:val="none" w:sz="0" w:space="0" w:color="auto"/>
        <w:left w:val="none" w:sz="0" w:space="0" w:color="auto"/>
        <w:bottom w:val="none" w:sz="0" w:space="0" w:color="auto"/>
        <w:right w:val="none" w:sz="0" w:space="0" w:color="auto"/>
      </w:divBdr>
    </w:div>
    <w:div w:id="248272967">
      <w:bodyDiv w:val="1"/>
      <w:marLeft w:val="0"/>
      <w:marRight w:val="0"/>
      <w:marTop w:val="0"/>
      <w:marBottom w:val="0"/>
      <w:divBdr>
        <w:top w:val="none" w:sz="0" w:space="0" w:color="auto"/>
        <w:left w:val="none" w:sz="0" w:space="0" w:color="auto"/>
        <w:bottom w:val="none" w:sz="0" w:space="0" w:color="auto"/>
        <w:right w:val="none" w:sz="0" w:space="0" w:color="auto"/>
      </w:divBdr>
    </w:div>
    <w:div w:id="248274708">
      <w:bodyDiv w:val="1"/>
      <w:marLeft w:val="0"/>
      <w:marRight w:val="0"/>
      <w:marTop w:val="0"/>
      <w:marBottom w:val="0"/>
      <w:divBdr>
        <w:top w:val="none" w:sz="0" w:space="0" w:color="auto"/>
        <w:left w:val="none" w:sz="0" w:space="0" w:color="auto"/>
        <w:bottom w:val="none" w:sz="0" w:space="0" w:color="auto"/>
        <w:right w:val="none" w:sz="0" w:space="0" w:color="auto"/>
      </w:divBdr>
    </w:div>
    <w:div w:id="248393032">
      <w:bodyDiv w:val="1"/>
      <w:marLeft w:val="0"/>
      <w:marRight w:val="0"/>
      <w:marTop w:val="0"/>
      <w:marBottom w:val="0"/>
      <w:divBdr>
        <w:top w:val="none" w:sz="0" w:space="0" w:color="auto"/>
        <w:left w:val="none" w:sz="0" w:space="0" w:color="auto"/>
        <w:bottom w:val="none" w:sz="0" w:space="0" w:color="auto"/>
        <w:right w:val="none" w:sz="0" w:space="0" w:color="auto"/>
      </w:divBdr>
    </w:div>
    <w:div w:id="248396148">
      <w:bodyDiv w:val="1"/>
      <w:marLeft w:val="0"/>
      <w:marRight w:val="0"/>
      <w:marTop w:val="0"/>
      <w:marBottom w:val="0"/>
      <w:divBdr>
        <w:top w:val="none" w:sz="0" w:space="0" w:color="auto"/>
        <w:left w:val="none" w:sz="0" w:space="0" w:color="auto"/>
        <w:bottom w:val="none" w:sz="0" w:space="0" w:color="auto"/>
        <w:right w:val="none" w:sz="0" w:space="0" w:color="auto"/>
      </w:divBdr>
    </w:div>
    <w:div w:id="248465510">
      <w:bodyDiv w:val="1"/>
      <w:marLeft w:val="0"/>
      <w:marRight w:val="0"/>
      <w:marTop w:val="0"/>
      <w:marBottom w:val="0"/>
      <w:divBdr>
        <w:top w:val="none" w:sz="0" w:space="0" w:color="auto"/>
        <w:left w:val="none" w:sz="0" w:space="0" w:color="auto"/>
        <w:bottom w:val="none" w:sz="0" w:space="0" w:color="auto"/>
        <w:right w:val="none" w:sz="0" w:space="0" w:color="auto"/>
      </w:divBdr>
    </w:div>
    <w:div w:id="248732786">
      <w:bodyDiv w:val="1"/>
      <w:marLeft w:val="0"/>
      <w:marRight w:val="0"/>
      <w:marTop w:val="0"/>
      <w:marBottom w:val="0"/>
      <w:divBdr>
        <w:top w:val="none" w:sz="0" w:space="0" w:color="auto"/>
        <w:left w:val="none" w:sz="0" w:space="0" w:color="auto"/>
        <w:bottom w:val="none" w:sz="0" w:space="0" w:color="auto"/>
        <w:right w:val="none" w:sz="0" w:space="0" w:color="auto"/>
      </w:divBdr>
    </w:div>
    <w:div w:id="249320164">
      <w:bodyDiv w:val="1"/>
      <w:marLeft w:val="0"/>
      <w:marRight w:val="0"/>
      <w:marTop w:val="0"/>
      <w:marBottom w:val="0"/>
      <w:divBdr>
        <w:top w:val="none" w:sz="0" w:space="0" w:color="auto"/>
        <w:left w:val="none" w:sz="0" w:space="0" w:color="auto"/>
        <w:bottom w:val="none" w:sz="0" w:space="0" w:color="auto"/>
        <w:right w:val="none" w:sz="0" w:space="0" w:color="auto"/>
      </w:divBdr>
    </w:div>
    <w:div w:id="250236736">
      <w:bodyDiv w:val="1"/>
      <w:marLeft w:val="0"/>
      <w:marRight w:val="0"/>
      <w:marTop w:val="0"/>
      <w:marBottom w:val="0"/>
      <w:divBdr>
        <w:top w:val="none" w:sz="0" w:space="0" w:color="auto"/>
        <w:left w:val="none" w:sz="0" w:space="0" w:color="auto"/>
        <w:bottom w:val="none" w:sz="0" w:space="0" w:color="auto"/>
        <w:right w:val="none" w:sz="0" w:space="0" w:color="auto"/>
      </w:divBdr>
    </w:div>
    <w:div w:id="250314557">
      <w:bodyDiv w:val="1"/>
      <w:marLeft w:val="0"/>
      <w:marRight w:val="0"/>
      <w:marTop w:val="0"/>
      <w:marBottom w:val="0"/>
      <w:divBdr>
        <w:top w:val="none" w:sz="0" w:space="0" w:color="auto"/>
        <w:left w:val="none" w:sz="0" w:space="0" w:color="auto"/>
        <w:bottom w:val="none" w:sz="0" w:space="0" w:color="auto"/>
        <w:right w:val="none" w:sz="0" w:space="0" w:color="auto"/>
      </w:divBdr>
    </w:div>
    <w:div w:id="250507612">
      <w:bodyDiv w:val="1"/>
      <w:marLeft w:val="0"/>
      <w:marRight w:val="0"/>
      <w:marTop w:val="0"/>
      <w:marBottom w:val="0"/>
      <w:divBdr>
        <w:top w:val="none" w:sz="0" w:space="0" w:color="auto"/>
        <w:left w:val="none" w:sz="0" w:space="0" w:color="auto"/>
        <w:bottom w:val="none" w:sz="0" w:space="0" w:color="auto"/>
        <w:right w:val="none" w:sz="0" w:space="0" w:color="auto"/>
      </w:divBdr>
    </w:div>
    <w:div w:id="250701471">
      <w:bodyDiv w:val="1"/>
      <w:marLeft w:val="0"/>
      <w:marRight w:val="0"/>
      <w:marTop w:val="0"/>
      <w:marBottom w:val="0"/>
      <w:divBdr>
        <w:top w:val="none" w:sz="0" w:space="0" w:color="auto"/>
        <w:left w:val="none" w:sz="0" w:space="0" w:color="auto"/>
        <w:bottom w:val="none" w:sz="0" w:space="0" w:color="auto"/>
        <w:right w:val="none" w:sz="0" w:space="0" w:color="auto"/>
      </w:divBdr>
    </w:div>
    <w:div w:id="251089691">
      <w:bodyDiv w:val="1"/>
      <w:marLeft w:val="0"/>
      <w:marRight w:val="0"/>
      <w:marTop w:val="0"/>
      <w:marBottom w:val="0"/>
      <w:divBdr>
        <w:top w:val="none" w:sz="0" w:space="0" w:color="auto"/>
        <w:left w:val="none" w:sz="0" w:space="0" w:color="auto"/>
        <w:bottom w:val="none" w:sz="0" w:space="0" w:color="auto"/>
        <w:right w:val="none" w:sz="0" w:space="0" w:color="auto"/>
      </w:divBdr>
    </w:div>
    <w:div w:id="251162004">
      <w:bodyDiv w:val="1"/>
      <w:marLeft w:val="0"/>
      <w:marRight w:val="0"/>
      <w:marTop w:val="0"/>
      <w:marBottom w:val="0"/>
      <w:divBdr>
        <w:top w:val="none" w:sz="0" w:space="0" w:color="auto"/>
        <w:left w:val="none" w:sz="0" w:space="0" w:color="auto"/>
        <w:bottom w:val="none" w:sz="0" w:space="0" w:color="auto"/>
        <w:right w:val="none" w:sz="0" w:space="0" w:color="auto"/>
      </w:divBdr>
    </w:div>
    <w:div w:id="251164450">
      <w:bodyDiv w:val="1"/>
      <w:marLeft w:val="0"/>
      <w:marRight w:val="0"/>
      <w:marTop w:val="0"/>
      <w:marBottom w:val="0"/>
      <w:divBdr>
        <w:top w:val="none" w:sz="0" w:space="0" w:color="auto"/>
        <w:left w:val="none" w:sz="0" w:space="0" w:color="auto"/>
        <w:bottom w:val="none" w:sz="0" w:space="0" w:color="auto"/>
        <w:right w:val="none" w:sz="0" w:space="0" w:color="auto"/>
      </w:divBdr>
    </w:div>
    <w:div w:id="251469874">
      <w:bodyDiv w:val="1"/>
      <w:marLeft w:val="0"/>
      <w:marRight w:val="0"/>
      <w:marTop w:val="0"/>
      <w:marBottom w:val="0"/>
      <w:divBdr>
        <w:top w:val="none" w:sz="0" w:space="0" w:color="auto"/>
        <w:left w:val="none" w:sz="0" w:space="0" w:color="auto"/>
        <w:bottom w:val="none" w:sz="0" w:space="0" w:color="auto"/>
        <w:right w:val="none" w:sz="0" w:space="0" w:color="auto"/>
      </w:divBdr>
    </w:div>
    <w:div w:id="251666420">
      <w:bodyDiv w:val="1"/>
      <w:marLeft w:val="0"/>
      <w:marRight w:val="0"/>
      <w:marTop w:val="0"/>
      <w:marBottom w:val="0"/>
      <w:divBdr>
        <w:top w:val="none" w:sz="0" w:space="0" w:color="auto"/>
        <w:left w:val="none" w:sz="0" w:space="0" w:color="auto"/>
        <w:bottom w:val="none" w:sz="0" w:space="0" w:color="auto"/>
        <w:right w:val="none" w:sz="0" w:space="0" w:color="auto"/>
      </w:divBdr>
    </w:div>
    <w:div w:id="251668831">
      <w:bodyDiv w:val="1"/>
      <w:marLeft w:val="0"/>
      <w:marRight w:val="0"/>
      <w:marTop w:val="0"/>
      <w:marBottom w:val="0"/>
      <w:divBdr>
        <w:top w:val="none" w:sz="0" w:space="0" w:color="auto"/>
        <w:left w:val="none" w:sz="0" w:space="0" w:color="auto"/>
        <w:bottom w:val="none" w:sz="0" w:space="0" w:color="auto"/>
        <w:right w:val="none" w:sz="0" w:space="0" w:color="auto"/>
      </w:divBdr>
    </w:div>
    <w:div w:id="252014404">
      <w:bodyDiv w:val="1"/>
      <w:marLeft w:val="0"/>
      <w:marRight w:val="0"/>
      <w:marTop w:val="0"/>
      <w:marBottom w:val="0"/>
      <w:divBdr>
        <w:top w:val="none" w:sz="0" w:space="0" w:color="auto"/>
        <w:left w:val="none" w:sz="0" w:space="0" w:color="auto"/>
        <w:bottom w:val="none" w:sz="0" w:space="0" w:color="auto"/>
        <w:right w:val="none" w:sz="0" w:space="0" w:color="auto"/>
      </w:divBdr>
    </w:div>
    <w:div w:id="252203055">
      <w:bodyDiv w:val="1"/>
      <w:marLeft w:val="0"/>
      <w:marRight w:val="0"/>
      <w:marTop w:val="0"/>
      <w:marBottom w:val="0"/>
      <w:divBdr>
        <w:top w:val="none" w:sz="0" w:space="0" w:color="auto"/>
        <w:left w:val="none" w:sz="0" w:space="0" w:color="auto"/>
        <w:bottom w:val="none" w:sz="0" w:space="0" w:color="auto"/>
        <w:right w:val="none" w:sz="0" w:space="0" w:color="auto"/>
      </w:divBdr>
    </w:div>
    <w:div w:id="252326441">
      <w:bodyDiv w:val="1"/>
      <w:marLeft w:val="0"/>
      <w:marRight w:val="0"/>
      <w:marTop w:val="0"/>
      <w:marBottom w:val="0"/>
      <w:divBdr>
        <w:top w:val="none" w:sz="0" w:space="0" w:color="auto"/>
        <w:left w:val="none" w:sz="0" w:space="0" w:color="auto"/>
        <w:bottom w:val="none" w:sz="0" w:space="0" w:color="auto"/>
        <w:right w:val="none" w:sz="0" w:space="0" w:color="auto"/>
      </w:divBdr>
    </w:div>
    <w:div w:id="252709669">
      <w:bodyDiv w:val="1"/>
      <w:marLeft w:val="0"/>
      <w:marRight w:val="0"/>
      <w:marTop w:val="0"/>
      <w:marBottom w:val="0"/>
      <w:divBdr>
        <w:top w:val="none" w:sz="0" w:space="0" w:color="auto"/>
        <w:left w:val="none" w:sz="0" w:space="0" w:color="auto"/>
        <w:bottom w:val="none" w:sz="0" w:space="0" w:color="auto"/>
        <w:right w:val="none" w:sz="0" w:space="0" w:color="auto"/>
      </w:divBdr>
    </w:div>
    <w:div w:id="253054261">
      <w:bodyDiv w:val="1"/>
      <w:marLeft w:val="0"/>
      <w:marRight w:val="0"/>
      <w:marTop w:val="0"/>
      <w:marBottom w:val="0"/>
      <w:divBdr>
        <w:top w:val="none" w:sz="0" w:space="0" w:color="auto"/>
        <w:left w:val="none" w:sz="0" w:space="0" w:color="auto"/>
        <w:bottom w:val="none" w:sz="0" w:space="0" w:color="auto"/>
        <w:right w:val="none" w:sz="0" w:space="0" w:color="auto"/>
      </w:divBdr>
    </w:div>
    <w:div w:id="253057932">
      <w:bodyDiv w:val="1"/>
      <w:marLeft w:val="0"/>
      <w:marRight w:val="0"/>
      <w:marTop w:val="0"/>
      <w:marBottom w:val="0"/>
      <w:divBdr>
        <w:top w:val="none" w:sz="0" w:space="0" w:color="auto"/>
        <w:left w:val="none" w:sz="0" w:space="0" w:color="auto"/>
        <w:bottom w:val="none" w:sz="0" w:space="0" w:color="auto"/>
        <w:right w:val="none" w:sz="0" w:space="0" w:color="auto"/>
      </w:divBdr>
    </w:div>
    <w:div w:id="253247237">
      <w:bodyDiv w:val="1"/>
      <w:marLeft w:val="0"/>
      <w:marRight w:val="0"/>
      <w:marTop w:val="0"/>
      <w:marBottom w:val="0"/>
      <w:divBdr>
        <w:top w:val="none" w:sz="0" w:space="0" w:color="auto"/>
        <w:left w:val="none" w:sz="0" w:space="0" w:color="auto"/>
        <w:bottom w:val="none" w:sz="0" w:space="0" w:color="auto"/>
        <w:right w:val="none" w:sz="0" w:space="0" w:color="auto"/>
      </w:divBdr>
    </w:div>
    <w:div w:id="253327199">
      <w:bodyDiv w:val="1"/>
      <w:marLeft w:val="0"/>
      <w:marRight w:val="0"/>
      <w:marTop w:val="0"/>
      <w:marBottom w:val="0"/>
      <w:divBdr>
        <w:top w:val="none" w:sz="0" w:space="0" w:color="auto"/>
        <w:left w:val="none" w:sz="0" w:space="0" w:color="auto"/>
        <w:bottom w:val="none" w:sz="0" w:space="0" w:color="auto"/>
        <w:right w:val="none" w:sz="0" w:space="0" w:color="auto"/>
      </w:divBdr>
    </w:div>
    <w:div w:id="253367069">
      <w:bodyDiv w:val="1"/>
      <w:marLeft w:val="0"/>
      <w:marRight w:val="0"/>
      <w:marTop w:val="0"/>
      <w:marBottom w:val="0"/>
      <w:divBdr>
        <w:top w:val="none" w:sz="0" w:space="0" w:color="auto"/>
        <w:left w:val="none" w:sz="0" w:space="0" w:color="auto"/>
        <w:bottom w:val="none" w:sz="0" w:space="0" w:color="auto"/>
        <w:right w:val="none" w:sz="0" w:space="0" w:color="auto"/>
      </w:divBdr>
    </w:div>
    <w:div w:id="253630014">
      <w:bodyDiv w:val="1"/>
      <w:marLeft w:val="0"/>
      <w:marRight w:val="0"/>
      <w:marTop w:val="0"/>
      <w:marBottom w:val="0"/>
      <w:divBdr>
        <w:top w:val="none" w:sz="0" w:space="0" w:color="auto"/>
        <w:left w:val="none" w:sz="0" w:space="0" w:color="auto"/>
        <w:bottom w:val="none" w:sz="0" w:space="0" w:color="auto"/>
        <w:right w:val="none" w:sz="0" w:space="0" w:color="auto"/>
      </w:divBdr>
    </w:div>
    <w:div w:id="254753616">
      <w:bodyDiv w:val="1"/>
      <w:marLeft w:val="0"/>
      <w:marRight w:val="0"/>
      <w:marTop w:val="0"/>
      <w:marBottom w:val="0"/>
      <w:divBdr>
        <w:top w:val="none" w:sz="0" w:space="0" w:color="auto"/>
        <w:left w:val="none" w:sz="0" w:space="0" w:color="auto"/>
        <w:bottom w:val="none" w:sz="0" w:space="0" w:color="auto"/>
        <w:right w:val="none" w:sz="0" w:space="0" w:color="auto"/>
      </w:divBdr>
    </w:div>
    <w:div w:id="254898663">
      <w:bodyDiv w:val="1"/>
      <w:marLeft w:val="0"/>
      <w:marRight w:val="0"/>
      <w:marTop w:val="0"/>
      <w:marBottom w:val="0"/>
      <w:divBdr>
        <w:top w:val="none" w:sz="0" w:space="0" w:color="auto"/>
        <w:left w:val="none" w:sz="0" w:space="0" w:color="auto"/>
        <w:bottom w:val="none" w:sz="0" w:space="0" w:color="auto"/>
        <w:right w:val="none" w:sz="0" w:space="0" w:color="auto"/>
      </w:divBdr>
    </w:div>
    <w:div w:id="254901317">
      <w:bodyDiv w:val="1"/>
      <w:marLeft w:val="0"/>
      <w:marRight w:val="0"/>
      <w:marTop w:val="0"/>
      <w:marBottom w:val="0"/>
      <w:divBdr>
        <w:top w:val="none" w:sz="0" w:space="0" w:color="auto"/>
        <w:left w:val="none" w:sz="0" w:space="0" w:color="auto"/>
        <w:bottom w:val="none" w:sz="0" w:space="0" w:color="auto"/>
        <w:right w:val="none" w:sz="0" w:space="0" w:color="auto"/>
      </w:divBdr>
    </w:div>
    <w:div w:id="255599264">
      <w:bodyDiv w:val="1"/>
      <w:marLeft w:val="0"/>
      <w:marRight w:val="0"/>
      <w:marTop w:val="0"/>
      <w:marBottom w:val="0"/>
      <w:divBdr>
        <w:top w:val="none" w:sz="0" w:space="0" w:color="auto"/>
        <w:left w:val="none" w:sz="0" w:space="0" w:color="auto"/>
        <w:bottom w:val="none" w:sz="0" w:space="0" w:color="auto"/>
        <w:right w:val="none" w:sz="0" w:space="0" w:color="auto"/>
      </w:divBdr>
    </w:div>
    <w:div w:id="256062927">
      <w:bodyDiv w:val="1"/>
      <w:marLeft w:val="0"/>
      <w:marRight w:val="0"/>
      <w:marTop w:val="0"/>
      <w:marBottom w:val="0"/>
      <w:divBdr>
        <w:top w:val="none" w:sz="0" w:space="0" w:color="auto"/>
        <w:left w:val="none" w:sz="0" w:space="0" w:color="auto"/>
        <w:bottom w:val="none" w:sz="0" w:space="0" w:color="auto"/>
        <w:right w:val="none" w:sz="0" w:space="0" w:color="auto"/>
      </w:divBdr>
    </w:div>
    <w:div w:id="256135782">
      <w:bodyDiv w:val="1"/>
      <w:marLeft w:val="0"/>
      <w:marRight w:val="0"/>
      <w:marTop w:val="0"/>
      <w:marBottom w:val="0"/>
      <w:divBdr>
        <w:top w:val="none" w:sz="0" w:space="0" w:color="auto"/>
        <w:left w:val="none" w:sz="0" w:space="0" w:color="auto"/>
        <w:bottom w:val="none" w:sz="0" w:space="0" w:color="auto"/>
        <w:right w:val="none" w:sz="0" w:space="0" w:color="auto"/>
      </w:divBdr>
    </w:div>
    <w:div w:id="256327255">
      <w:bodyDiv w:val="1"/>
      <w:marLeft w:val="0"/>
      <w:marRight w:val="0"/>
      <w:marTop w:val="0"/>
      <w:marBottom w:val="0"/>
      <w:divBdr>
        <w:top w:val="none" w:sz="0" w:space="0" w:color="auto"/>
        <w:left w:val="none" w:sz="0" w:space="0" w:color="auto"/>
        <w:bottom w:val="none" w:sz="0" w:space="0" w:color="auto"/>
        <w:right w:val="none" w:sz="0" w:space="0" w:color="auto"/>
      </w:divBdr>
    </w:div>
    <w:div w:id="256332224">
      <w:bodyDiv w:val="1"/>
      <w:marLeft w:val="0"/>
      <w:marRight w:val="0"/>
      <w:marTop w:val="0"/>
      <w:marBottom w:val="0"/>
      <w:divBdr>
        <w:top w:val="none" w:sz="0" w:space="0" w:color="auto"/>
        <w:left w:val="none" w:sz="0" w:space="0" w:color="auto"/>
        <w:bottom w:val="none" w:sz="0" w:space="0" w:color="auto"/>
        <w:right w:val="none" w:sz="0" w:space="0" w:color="auto"/>
      </w:divBdr>
    </w:div>
    <w:div w:id="256408534">
      <w:bodyDiv w:val="1"/>
      <w:marLeft w:val="0"/>
      <w:marRight w:val="0"/>
      <w:marTop w:val="0"/>
      <w:marBottom w:val="0"/>
      <w:divBdr>
        <w:top w:val="none" w:sz="0" w:space="0" w:color="auto"/>
        <w:left w:val="none" w:sz="0" w:space="0" w:color="auto"/>
        <w:bottom w:val="none" w:sz="0" w:space="0" w:color="auto"/>
        <w:right w:val="none" w:sz="0" w:space="0" w:color="auto"/>
      </w:divBdr>
    </w:div>
    <w:div w:id="256525363">
      <w:bodyDiv w:val="1"/>
      <w:marLeft w:val="0"/>
      <w:marRight w:val="0"/>
      <w:marTop w:val="0"/>
      <w:marBottom w:val="0"/>
      <w:divBdr>
        <w:top w:val="none" w:sz="0" w:space="0" w:color="auto"/>
        <w:left w:val="none" w:sz="0" w:space="0" w:color="auto"/>
        <w:bottom w:val="none" w:sz="0" w:space="0" w:color="auto"/>
        <w:right w:val="none" w:sz="0" w:space="0" w:color="auto"/>
      </w:divBdr>
    </w:div>
    <w:div w:id="256596470">
      <w:bodyDiv w:val="1"/>
      <w:marLeft w:val="0"/>
      <w:marRight w:val="0"/>
      <w:marTop w:val="0"/>
      <w:marBottom w:val="0"/>
      <w:divBdr>
        <w:top w:val="none" w:sz="0" w:space="0" w:color="auto"/>
        <w:left w:val="none" w:sz="0" w:space="0" w:color="auto"/>
        <w:bottom w:val="none" w:sz="0" w:space="0" w:color="auto"/>
        <w:right w:val="none" w:sz="0" w:space="0" w:color="auto"/>
      </w:divBdr>
    </w:div>
    <w:div w:id="257256789">
      <w:bodyDiv w:val="1"/>
      <w:marLeft w:val="0"/>
      <w:marRight w:val="0"/>
      <w:marTop w:val="0"/>
      <w:marBottom w:val="0"/>
      <w:divBdr>
        <w:top w:val="none" w:sz="0" w:space="0" w:color="auto"/>
        <w:left w:val="none" w:sz="0" w:space="0" w:color="auto"/>
        <w:bottom w:val="none" w:sz="0" w:space="0" w:color="auto"/>
        <w:right w:val="none" w:sz="0" w:space="0" w:color="auto"/>
      </w:divBdr>
    </w:div>
    <w:div w:id="257567192">
      <w:bodyDiv w:val="1"/>
      <w:marLeft w:val="0"/>
      <w:marRight w:val="0"/>
      <w:marTop w:val="0"/>
      <w:marBottom w:val="0"/>
      <w:divBdr>
        <w:top w:val="none" w:sz="0" w:space="0" w:color="auto"/>
        <w:left w:val="none" w:sz="0" w:space="0" w:color="auto"/>
        <w:bottom w:val="none" w:sz="0" w:space="0" w:color="auto"/>
        <w:right w:val="none" w:sz="0" w:space="0" w:color="auto"/>
      </w:divBdr>
    </w:div>
    <w:div w:id="257716170">
      <w:bodyDiv w:val="1"/>
      <w:marLeft w:val="0"/>
      <w:marRight w:val="0"/>
      <w:marTop w:val="0"/>
      <w:marBottom w:val="0"/>
      <w:divBdr>
        <w:top w:val="none" w:sz="0" w:space="0" w:color="auto"/>
        <w:left w:val="none" w:sz="0" w:space="0" w:color="auto"/>
        <w:bottom w:val="none" w:sz="0" w:space="0" w:color="auto"/>
        <w:right w:val="none" w:sz="0" w:space="0" w:color="auto"/>
      </w:divBdr>
    </w:div>
    <w:div w:id="257952670">
      <w:bodyDiv w:val="1"/>
      <w:marLeft w:val="0"/>
      <w:marRight w:val="0"/>
      <w:marTop w:val="0"/>
      <w:marBottom w:val="0"/>
      <w:divBdr>
        <w:top w:val="none" w:sz="0" w:space="0" w:color="auto"/>
        <w:left w:val="none" w:sz="0" w:space="0" w:color="auto"/>
        <w:bottom w:val="none" w:sz="0" w:space="0" w:color="auto"/>
        <w:right w:val="none" w:sz="0" w:space="0" w:color="auto"/>
      </w:divBdr>
    </w:div>
    <w:div w:id="258102600">
      <w:bodyDiv w:val="1"/>
      <w:marLeft w:val="0"/>
      <w:marRight w:val="0"/>
      <w:marTop w:val="0"/>
      <w:marBottom w:val="0"/>
      <w:divBdr>
        <w:top w:val="none" w:sz="0" w:space="0" w:color="auto"/>
        <w:left w:val="none" w:sz="0" w:space="0" w:color="auto"/>
        <w:bottom w:val="none" w:sz="0" w:space="0" w:color="auto"/>
        <w:right w:val="none" w:sz="0" w:space="0" w:color="auto"/>
      </w:divBdr>
    </w:div>
    <w:div w:id="258217210">
      <w:bodyDiv w:val="1"/>
      <w:marLeft w:val="0"/>
      <w:marRight w:val="0"/>
      <w:marTop w:val="0"/>
      <w:marBottom w:val="0"/>
      <w:divBdr>
        <w:top w:val="none" w:sz="0" w:space="0" w:color="auto"/>
        <w:left w:val="none" w:sz="0" w:space="0" w:color="auto"/>
        <w:bottom w:val="none" w:sz="0" w:space="0" w:color="auto"/>
        <w:right w:val="none" w:sz="0" w:space="0" w:color="auto"/>
      </w:divBdr>
    </w:div>
    <w:div w:id="258563198">
      <w:bodyDiv w:val="1"/>
      <w:marLeft w:val="0"/>
      <w:marRight w:val="0"/>
      <w:marTop w:val="0"/>
      <w:marBottom w:val="0"/>
      <w:divBdr>
        <w:top w:val="none" w:sz="0" w:space="0" w:color="auto"/>
        <w:left w:val="none" w:sz="0" w:space="0" w:color="auto"/>
        <w:bottom w:val="none" w:sz="0" w:space="0" w:color="auto"/>
        <w:right w:val="none" w:sz="0" w:space="0" w:color="auto"/>
      </w:divBdr>
    </w:div>
    <w:div w:id="258953295">
      <w:bodyDiv w:val="1"/>
      <w:marLeft w:val="0"/>
      <w:marRight w:val="0"/>
      <w:marTop w:val="0"/>
      <w:marBottom w:val="0"/>
      <w:divBdr>
        <w:top w:val="none" w:sz="0" w:space="0" w:color="auto"/>
        <w:left w:val="none" w:sz="0" w:space="0" w:color="auto"/>
        <w:bottom w:val="none" w:sz="0" w:space="0" w:color="auto"/>
        <w:right w:val="none" w:sz="0" w:space="0" w:color="auto"/>
      </w:divBdr>
    </w:div>
    <w:div w:id="259486645">
      <w:bodyDiv w:val="1"/>
      <w:marLeft w:val="0"/>
      <w:marRight w:val="0"/>
      <w:marTop w:val="0"/>
      <w:marBottom w:val="0"/>
      <w:divBdr>
        <w:top w:val="none" w:sz="0" w:space="0" w:color="auto"/>
        <w:left w:val="none" w:sz="0" w:space="0" w:color="auto"/>
        <w:bottom w:val="none" w:sz="0" w:space="0" w:color="auto"/>
        <w:right w:val="none" w:sz="0" w:space="0" w:color="auto"/>
      </w:divBdr>
    </w:div>
    <w:div w:id="259610287">
      <w:bodyDiv w:val="1"/>
      <w:marLeft w:val="0"/>
      <w:marRight w:val="0"/>
      <w:marTop w:val="0"/>
      <w:marBottom w:val="0"/>
      <w:divBdr>
        <w:top w:val="none" w:sz="0" w:space="0" w:color="auto"/>
        <w:left w:val="none" w:sz="0" w:space="0" w:color="auto"/>
        <w:bottom w:val="none" w:sz="0" w:space="0" w:color="auto"/>
        <w:right w:val="none" w:sz="0" w:space="0" w:color="auto"/>
      </w:divBdr>
    </w:div>
    <w:div w:id="259802016">
      <w:bodyDiv w:val="1"/>
      <w:marLeft w:val="0"/>
      <w:marRight w:val="0"/>
      <w:marTop w:val="0"/>
      <w:marBottom w:val="0"/>
      <w:divBdr>
        <w:top w:val="none" w:sz="0" w:space="0" w:color="auto"/>
        <w:left w:val="none" w:sz="0" w:space="0" w:color="auto"/>
        <w:bottom w:val="none" w:sz="0" w:space="0" w:color="auto"/>
        <w:right w:val="none" w:sz="0" w:space="0" w:color="auto"/>
      </w:divBdr>
    </w:div>
    <w:div w:id="259997436">
      <w:bodyDiv w:val="1"/>
      <w:marLeft w:val="0"/>
      <w:marRight w:val="0"/>
      <w:marTop w:val="0"/>
      <w:marBottom w:val="0"/>
      <w:divBdr>
        <w:top w:val="none" w:sz="0" w:space="0" w:color="auto"/>
        <w:left w:val="none" w:sz="0" w:space="0" w:color="auto"/>
        <w:bottom w:val="none" w:sz="0" w:space="0" w:color="auto"/>
        <w:right w:val="none" w:sz="0" w:space="0" w:color="auto"/>
      </w:divBdr>
    </w:div>
    <w:div w:id="260142669">
      <w:bodyDiv w:val="1"/>
      <w:marLeft w:val="0"/>
      <w:marRight w:val="0"/>
      <w:marTop w:val="0"/>
      <w:marBottom w:val="0"/>
      <w:divBdr>
        <w:top w:val="none" w:sz="0" w:space="0" w:color="auto"/>
        <w:left w:val="none" w:sz="0" w:space="0" w:color="auto"/>
        <w:bottom w:val="none" w:sz="0" w:space="0" w:color="auto"/>
        <w:right w:val="none" w:sz="0" w:space="0" w:color="auto"/>
      </w:divBdr>
    </w:div>
    <w:div w:id="260454033">
      <w:bodyDiv w:val="1"/>
      <w:marLeft w:val="0"/>
      <w:marRight w:val="0"/>
      <w:marTop w:val="0"/>
      <w:marBottom w:val="0"/>
      <w:divBdr>
        <w:top w:val="none" w:sz="0" w:space="0" w:color="auto"/>
        <w:left w:val="none" w:sz="0" w:space="0" w:color="auto"/>
        <w:bottom w:val="none" w:sz="0" w:space="0" w:color="auto"/>
        <w:right w:val="none" w:sz="0" w:space="0" w:color="auto"/>
      </w:divBdr>
    </w:div>
    <w:div w:id="260457376">
      <w:bodyDiv w:val="1"/>
      <w:marLeft w:val="0"/>
      <w:marRight w:val="0"/>
      <w:marTop w:val="0"/>
      <w:marBottom w:val="0"/>
      <w:divBdr>
        <w:top w:val="none" w:sz="0" w:space="0" w:color="auto"/>
        <w:left w:val="none" w:sz="0" w:space="0" w:color="auto"/>
        <w:bottom w:val="none" w:sz="0" w:space="0" w:color="auto"/>
        <w:right w:val="none" w:sz="0" w:space="0" w:color="auto"/>
      </w:divBdr>
    </w:div>
    <w:div w:id="260526593">
      <w:bodyDiv w:val="1"/>
      <w:marLeft w:val="0"/>
      <w:marRight w:val="0"/>
      <w:marTop w:val="0"/>
      <w:marBottom w:val="0"/>
      <w:divBdr>
        <w:top w:val="none" w:sz="0" w:space="0" w:color="auto"/>
        <w:left w:val="none" w:sz="0" w:space="0" w:color="auto"/>
        <w:bottom w:val="none" w:sz="0" w:space="0" w:color="auto"/>
        <w:right w:val="none" w:sz="0" w:space="0" w:color="auto"/>
      </w:divBdr>
    </w:div>
    <w:div w:id="260573577">
      <w:bodyDiv w:val="1"/>
      <w:marLeft w:val="0"/>
      <w:marRight w:val="0"/>
      <w:marTop w:val="0"/>
      <w:marBottom w:val="0"/>
      <w:divBdr>
        <w:top w:val="none" w:sz="0" w:space="0" w:color="auto"/>
        <w:left w:val="none" w:sz="0" w:space="0" w:color="auto"/>
        <w:bottom w:val="none" w:sz="0" w:space="0" w:color="auto"/>
        <w:right w:val="none" w:sz="0" w:space="0" w:color="auto"/>
      </w:divBdr>
    </w:div>
    <w:div w:id="260994026">
      <w:bodyDiv w:val="1"/>
      <w:marLeft w:val="0"/>
      <w:marRight w:val="0"/>
      <w:marTop w:val="0"/>
      <w:marBottom w:val="0"/>
      <w:divBdr>
        <w:top w:val="none" w:sz="0" w:space="0" w:color="auto"/>
        <w:left w:val="none" w:sz="0" w:space="0" w:color="auto"/>
        <w:bottom w:val="none" w:sz="0" w:space="0" w:color="auto"/>
        <w:right w:val="none" w:sz="0" w:space="0" w:color="auto"/>
      </w:divBdr>
    </w:div>
    <w:div w:id="261109823">
      <w:bodyDiv w:val="1"/>
      <w:marLeft w:val="0"/>
      <w:marRight w:val="0"/>
      <w:marTop w:val="0"/>
      <w:marBottom w:val="0"/>
      <w:divBdr>
        <w:top w:val="none" w:sz="0" w:space="0" w:color="auto"/>
        <w:left w:val="none" w:sz="0" w:space="0" w:color="auto"/>
        <w:bottom w:val="none" w:sz="0" w:space="0" w:color="auto"/>
        <w:right w:val="none" w:sz="0" w:space="0" w:color="auto"/>
      </w:divBdr>
    </w:div>
    <w:div w:id="261449554">
      <w:bodyDiv w:val="1"/>
      <w:marLeft w:val="0"/>
      <w:marRight w:val="0"/>
      <w:marTop w:val="0"/>
      <w:marBottom w:val="0"/>
      <w:divBdr>
        <w:top w:val="none" w:sz="0" w:space="0" w:color="auto"/>
        <w:left w:val="none" w:sz="0" w:space="0" w:color="auto"/>
        <w:bottom w:val="none" w:sz="0" w:space="0" w:color="auto"/>
        <w:right w:val="none" w:sz="0" w:space="0" w:color="auto"/>
      </w:divBdr>
    </w:div>
    <w:div w:id="261957283">
      <w:bodyDiv w:val="1"/>
      <w:marLeft w:val="0"/>
      <w:marRight w:val="0"/>
      <w:marTop w:val="0"/>
      <w:marBottom w:val="0"/>
      <w:divBdr>
        <w:top w:val="none" w:sz="0" w:space="0" w:color="auto"/>
        <w:left w:val="none" w:sz="0" w:space="0" w:color="auto"/>
        <w:bottom w:val="none" w:sz="0" w:space="0" w:color="auto"/>
        <w:right w:val="none" w:sz="0" w:space="0" w:color="auto"/>
      </w:divBdr>
    </w:div>
    <w:div w:id="262080033">
      <w:bodyDiv w:val="1"/>
      <w:marLeft w:val="0"/>
      <w:marRight w:val="0"/>
      <w:marTop w:val="0"/>
      <w:marBottom w:val="0"/>
      <w:divBdr>
        <w:top w:val="none" w:sz="0" w:space="0" w:color="auto"/>
        <w:left w:val="none" w:sz="0" w:space="0" w:color="auto"/>
        <w:bottom w:val="none" w:sz="0" w:space="0" w:color="auto"/>
        <w:right w:val="none" w:sz="0" w:space="0" w:color="auto"/>
      </w:divBdr>
    </w:div>
    <w:div w:id="263002930">
      <w:bodyDiv w:val="1"/>
      <w:marLeft w:val="0"/>
      <w:marRight w:val="0"/>
      <w:marTop w:val="0"/>
      <w:marBottom w:val="0"/>
      <w:divBdr>
        <w:top w:val="none" w:sz="0" w:space="0" w:color="auto"/>
        <w:left w:val="none" w:sz="0" w:space="0" w:color="auto"/>
        <w:bottom w:val="none" w:sz="0" w:space="0" w:color="auto"/>
        <w:right w:val="none" w:sz="0" w:space="0" w:color="auto"/>
      </w:divBdr>
    </w:div>
    <w:div w:id="263148845">
      <w:bodyDiv w:val="1"/>
      <w:marLeft w:val="0"/>
      <w:marRight w:val="0"/>
      <w:marTop w:val="0"/>
      <w:marBottom w:val="0"/>
      <w:divBdr>
        <w:top w:val="none" w:sz="0" w:space="0" w:color="auto"/>
        <w:left w:val="none" w:sz="0" w:space="0" w:color="auto"/>
        <w:bottom w:val="none" w:sz="0" w:space="0" w:color="auto"/>
        <w:right w:val="none" w:sz="0" w:space="0" w:color="auto"/>
      </w:divBdr>
    </w:div>
    <w:div w:id="263149755">
      <w:bodyDiv w:val="1"/>
      <w:marLeft w:val="0"/>
      <w:marRight w:val="0"/>
      <w:marTop w:val="0"/>
      <w:marBottom w:val="0"/>
      <w:divBdr>
        <w:top w:val="none" w:sz="0" w:space="0" w:color="auto"/>
        <w:left w:val="none" w:sz="0" w:space="0" w:color="auto"/>
        <w:bottom w:val="none" w:sz="0" w:space="0" w:color="auto"/>
        <w:right w:val="none" w:sz="0" w:space="0" w:color="auto"/>
      </w:divBdr>
    </w:div>
    <w:div w:id="263221960">
      <w:bodyDiv w:val="1"/>
      <w:marLeft w:val="0"/>
      <w:marRight w:val="0"/>
      <w:marTop w:val="0"/>
      <w:marBottom w:val="0"/>
      <w:divBdr>
        <w:top w:val="none" w:sz="0" w:space="0" w:color="auto"/>
        <w:left w:val="none" w:sz="0" w:space="0" w:color="auto"/>
        <w:bottom w:val="none" w:sz="0" w:space="0" w:color="auto"/>
        <w:right w:val="none" w:sz="0" w:space="0" w:color="auto"/>
      </w:divBdr>
    </w:div>
    <w:div w:id="263735482">
      <w:bodyDiv w:val="1"/>
      <w:marLeft w:val="0"/>
      <w:marRight w:val="0"/>
      <w:marTop w:val="0"/>
      <w:marBottom w:val="0"/>
      <w:divBdr>
        <w:top w:val="none" w:sz="0" w:space="0" w:color="auto"/>
        <w:left w:val="none" w:sz="0" w:space="0" w:color="auto"/>
        <w:bottom w:val="none" w:sz="0" w:space="0" w:color="auto"/>
        <w:right w:val="none" w:sz="0" w:space="0" w:color="auto"/>
      </w:divBdr>
    </w:div>
    <w:div w:id="264004508">
      <w:bodyDiv w:val="1"/>
      <w:marLeft w:val="0"/>
      <w:marRight w:val="0"/>
      <w:marTop w:val="0"/>
      <w:marBottom w:val="0"/>
      <w:divBdr>
        <w:top w:val="none" w:sz="0" w:space="0" w:color="auto"/>
        <w:left w:val="none" w:sz="0" w:space="0" w:color="auto"/>
        <w:bottom w:val="none" w:sz="0" w:space="0" w:color="auto"/>
        <w:right w:val="none" w:sz="0" w:space="0" w:color="auto"/>
      </w:divBdr>
    </w:div>
    <w:div w:id="264072961">
      <w:bodyDiv w:val="1"/>
      <w:marLeft w:val="0"/>
      <w:marRight w:val="0"/>
      <w:marTop w:val="0"/>
      <w:marBottom w:val="0"/>
      <w:divBdr>
        <w:top w:val="none" w:sz="0" w:space="0" w:color="auto"/>
        <w:left w:val="none" w:sz="0" w:space="0" w:color="auto"/>
        <w:bottom w:val="none" w:sz="0" w:space="0" w:color="auto"/>
        <w:right w:val="none" w:sz="0" w:space="0" w:color="auto"/>
      </w:divBdr>
    </w:div>
    <w:div w:id="264385449">
      <w:bodyDiv w:val="1"/>
      <w:marLeft w:val="0"/>
      <w:marRight w:val="0"/>
      <w:marTop w:val="0"/>
      <w:marBottom w:val="0"/>
      <w:divBdr>
        <w:top w:val="none" w:sz="0" w:space="0" w:color="auto"/>
        <w:left w:val="none" w:sz="0" w:space="0" w:color="auto"/>
        <w:bottom w:val="none" w:sz="0" w:space="0" w:color="auto"/>
        <w:right w:val="none" w:sz="0" w:space="0" w:color="auto"/>
      </w:divBdr>
    </w:div>
    <w:div w:id="264461596">
      <w:bodyDiv w:val="1"/>
      <w:marLeft w:val="0"/>
      <w:marRight w:val="0"/>
      <w:marTop w:val="0"/>
      <w:marBottom w:val="0"/>
      <w:divBdr>
        <w:top w:val="none" w:sz="0" w:space="0" w:color="auto"/>
        <w:left w:val="none" w:sz="0" w:space="0" w:color="auto"/>
        <w:bottom w:val="none" w:sz="0" w:space="0" w:color="auto"/>
        <w:right w:val="none" w:sz="0" w:space="0" w:color="auto"/>
      </w:divBdr>
    </w:div>
    <w:div w:id="264775832">
      <w:bodyDiv w:val="1"/>
      <w:marLeft w:val="0"/>
      <w:marRight w:val="0"/>
      <w:marTop w:val="0"/>
      <w:marBottom w:val="0"/>
      <w:divBdr>
        <w:top w:val="none" w:sz="0" w:space="0" w:color="auto"/>
        <w:left w:val="none" w:sz="0" w:space="0" w:color="auto"/>
        <w:bottom w:val="none" w:sz="0" w:space="0" w:color="auto"/>
        <w:right w:val="none" w:sz="0" w:space="0" w:color="auto"/>
      </w:divBdr>
    </w:div>
    <w:div w:id="265044547">
      <w:bodyDiv w:val="1"/>
      <w:marLeft w:val="0"/>
      <w:marRight w:val="0"/>
      <w:marTop w:val="0"/>
      <w:marBottom w:val="0"/>
      <w:divBdr>
        <w:top w:val="none" w:sz="0" w:space="0" w:color="auto"/>
        <w:left w:val="none" w:sz="0" w:space="0" w:color="auto"/>
        <w:bottom w:val="none" w:sz="0" w:space="0" w:color="auto"/>
        <w:right w:val="none" w:sz="0" w:space="0" w:color="auto"/>
      </w:divBdr>
    </w:div>
    <w:div w:id="265238110">
      <w:bodyDiv w:val="1"/>
      <w:marLeft w:val="0"/>
      <w:marRight w:val="0"/>
      <w:marTop w:val="0"/>
      <w:marBottom w:val="0"/>
      <w:divBdr>
        <w:top w:val="none" w:sz="0" w:space="0" w:color="auto"/>
        <w:left w:val="none" w:sz="0" w:space="0" w:color="auto"/>
        <w:bottom w:val="none" w:sz="0" w:space="0" w:color="auto"/>
        <w:right w:val="none" w:sz="0" w:space="0" w:color="auto"/>
      </w:divBdr>
    </w:div>
    <w:div w:id="265357012">
      <w:bodyDiv w:val="1"/>
      <w:marLeft w:val="0"/>
      <w:marRight w:val="0"/>
      <w:marTop w:val="0"/>
      <w:marBottom w:val="0"/>
      <w:divBdr>
        <w:top w:val="none" w:sz="0" w:space="0" w:color="auto"/>
        <w:left w:val="none" w:sz="0" w:space="0" w:color="auto"/>
        <w:bottom w:val="none" w:sz="0" w:space="0" w:color="auto"/>
        <w:right w:val="none" w:sz="0" w:space="0" w:color="auto"/>
      </w:divBdr>
    </w:div>
    <w:div w:id="265579735">
      <w:bodyDiv w:val="1"/>
      <w:marLeft w:val="0"/>
      <w:marRight w:val="0"/>
      <w:marTop w:val="0"/>
      <w:marBottom w:val="0"/>
      <w:divBdr>
        <w:top w:val="none" w:sz="0" w:space="0" w:color="auto"/>
        <w:left w:val="none" w:sz="0" w:space="0" w:color="auto"/>
        <w:bottom w:val="none" w:sz="0" w:space="0" w:color="auto"/>
        <w:right w:val="none" w:sz="0" w:space="0" w:color="auto"/>
      </w:divBdr>
    </w:div>
    <w:div w:id="265844701">
      <w:bodyDiv w:val="1"/>
      <w:marLeft w:val="0"/>
      <w:marRight w:val="0"/>
      <w:marTop w:val="0"/>
      <w:marBottom w:val="0"/>
      <w:divBdr>
        <w:top w:val="none" w:sz="0" w:space="0" w:color="auto"/>
        <w:left w:val="none" w:sz="0" w:space="0" w:color="auto"/>
        <w:bottom w:val="none" w:sz="0" w:space="0" w:color="auto"/>
        <w:right w:val="none" w:sz="0" w:space="0" w:color="auto"/>
      </w:divBdr>
    </w:div>
    <w:div w:id="265886804">
      <w:bodyDiv w:val="1"/>
      <w:marLeft w:val="0"/>
      <w:marRight w:val="0"/>
      <w:marTop w:val="0"/>
      <w:marBottom w:val="0"/>
      <w:divBdr>
        <w:top w:val="none" w:sz="0" w:space="0" w:color="auto"/>
        <w:left w:val="none" w:sz="0" w:space="0" w:color="auto"/>
        <w:bottom w:val="none" w:sz="0" w:space="0" w:color="auto"/>
        <w:right w:val="none" w:sz="0" w:space="0" w:color="auto"/>
      </w:divBdr>
    </w:div>
    <w:div w:id="266041663">
      <w:bodyDiv w:val="1"/>
      <w:marLeft w:val="0"/>
      <w:marRight w:val="0"/>
      <w:marTop w:val="0"/>
      <w:marBottom w:val="0"/>
      <w:divBdr>
        <w:top w:val="none" w:sz="0" w:space="0" w:color="auto"/>
        <w:left w:val="none" w:sz="0" w:space="0" w:color="auto"/>
        <w:bottom w:val="none" w:sz="0" w:space="0" w:color="auto"/>
        <w:right w:val="none" w:sz="0" w:space="0" w:color="auto"/>
      </w:divBdr>
    </w:div>
    <w:div w:id="267273023">
      <w:bodyDiv w:val="1"/>
      <w:marLeft w:val="0"/>
      <w:marRight w:val="0"/>
      <w:marTop w:val="0"/>
      <w:marBottom w:val="0"/>
      <w:divBdr>
        <w:top w:val="none" w:sz="0" w:space="0" w:color="auto"/>
        <w:left w:val="none" w:sz="0" w:space="0" w:color="auto"/>
        <w:bottom w:val="none" w:sz="0" w:space="0" w:color="auto"/>
        <w:right w:val="none" w:sz="0" w:space="0" w:color="auto"/>
      </w:divBdr>
    </w:div>
    <w:div w:id="267279968">
      <w:bodyDiv w:val="1"/>
      <w:marLeft w:val="0"/>
      <w:marRight w:val="0"/>
      <w:marTop w:val="0"/>
      <w:marBottom w:val="0"/>
      <w:divBdr>
        <w:top w:val="none" w:sz="0" w:space="0" w:color="auto"/>
        <w:left w:val="none" w:sz="0" w:space="0" w:color="auto"/>
        <w:bottom w:val="none" w:sz="0" w:space="0" w:color="auto"/>
        <w:right w:val="none" w:sz="0" w:space="0" w:color="auto"/>
      </w:divBdr>
    </w:div>
    <w:div w:id="267588197">
      <w:bodyDiv w:val="1"/>
      <w:marLeft w:val="0"/>
      <w:marRight w:val="0"/>
      <w:marTop w:val="0"/>
      <w:marBottom w:val="0"/>
      <w:divBdr>
        <w:top w:val="none" w:sz="0" w:space="0" w:color="auto"/>
        <w:left w:val="none" w:sz="0" w:space="0" w:color="auto"/>
        <w:bottom w:val="none" w:sz="0" w:space="0" w:color="auto"/>
        <w:right w:val="none" w:sz="0" w:space="0" w:color="auto"/>
      </w:divBdr>
    </w:div>
    <w:div w:id="267589606">
      <w:bodyDiv w:val="1"/>
      <w:marLeft w:val="0"/>
      <w:marRight w:val="0"/>
      <w:marTop w:val="0"/>
      <w:marBottom w:val="0"/>
      <w:divBdr>
        <w:top w:val="none" w:sz="0" w:space="0" w:color="auto"/>
        <w:left w:val="none" w:sz="0" w:space="0" w:color="auto"/>
        <w:bottom w:val="none" w:sz="0" w:space="0" w:color="auto"/>
        <w:right w:val="none" w:sz="0" w:space="0" w:color="auto"/>
      </w:divBdr>
    </w:div>
    <w:div w:id="267780583">
      <w:bodyDiv w:val="1"/>
      <w:marLeft w:val="0"/>
      <w:marRight w:val="0"/>
      <w:marTop w:val="0"/>
      <w:marBottom w:val="0"/>
      <w:divBdr>
        <w:top w:val="none" w:sz="0" w:space="0" w:color="auto"/>
        <w:left w:val="none" w:sz="0" w:space="0" w:color="auto"/>
        <w:bottom w:val="none" w:sz="0" w:space="0" w:color="auto"/>
        <w:right w:val="none" w:sz="0" w:space="0" w:color="auto"/>
      </w:divBdr>
    </w:div>
    <w:div w:id="268319798">
      <w:bodyDiv w:val="1"/>
      <w:marLeft w:val="0"/>
      <w:marRight w:val="0"/>
      <w:marTop w:val="0"/>
      <w:marBottom w:val="0"/>
      <w:divBdr>
        <w:top w:val="none" w:sz="0" w:space="0" w:color="auto"/>
        <w:left w:val="none" w:sz="0" w:space="0" w:color="auto"/>
        <w:bottom w:val="none" w:sz="0" w:space="0" w:color="auto"/>
        <w:right w:val="none" w:sz="0" w:space="0" w:color="auto"/>
      </w:divBdr>
    </w:div>
    <w:div w:id="268439080">
      <w:bodyDiv w:val="1"/>
      <w:marLeft w:val="0"/>
      <w:marRight w:val="0"/>
      <w:marTop w:val="0"/>
      <w:marBottom w:val="0"/>
      <w:divBdr>
        <w:top w:val="none" w:sz="0" w:space="0" w:color="auto"/>
        <w:left w:val="none" w:sz="0" w:space="0" w:color="auto"/>
        <w:bottom w:val="none" w:sz="0" w:space="0" w:color="auto"/>
        <w:right w:val="none" w:sz="0" w:space="0" w:color="auto"/>
      </w:divBdr>
    </w:div>
    <w:div w:id="268464577">
      <w:bodyDiv w:val="1"/>
      <w:marLeft w:val="0"/>
      <w:marRight w:val="0"/>
      <w:marTop w:val="0"/>
      <w:marBottom w:val="0"/>
      <w:divBdr>
        <w:top w:val="none" w:sz="0" w:space="0" w:color="auto"/>
        <w:left w:val="none" w:sz="0" w:space="0" w:color="auto"/>
        <w:bottom w:val="none" w:sz="0" w:space="0" w:color="auto"/>
        <w:right w:val="none" w:sz="0" w:space="0" w:color="auto"/>
      </w:divBdr>
    </w:div>
    <w:div w:id="269093988">
      <w:bodyDiv w:val="1"/>
      <w:marLeft w:val="0"/>
      <w:marRight w:val="0"/>
      <w:marTop w:val="0"/>
      <w:marBottom w:val="0"/>
      <w:divBdr>
        <w:top w:val="none" w:sz="0" w:space="0" w:color="auto"/>
        <w:left w:val="none" w:sz="0" w:space="0" w:color="auto"/>
        <w:bottom w:val="none" w:sz="0" w:space="0" w:color="auto"/>
        <w:right w:val="none" w:sz="0" w:space="0" w:color="auto"/>
      </w:divBdr>
    </w:div>
    <w:div w:id="269163343">
      <w:bodyDiv w:val="1"/>
      <w:marLeft w:val="0"/>
      <w:marRight w:val="0"/>
      <w:marTop w:val="0"/>
      <w:marBottom w:val="0"/>
      <w:divBdr>
        <w:top w:val="none" w:sz="0" w:space="0" w:color="auto"/>
        <w:left w:val="none" w:sz="0" w:space="0" w:color="auto"/>
        <w:bottom w:val="none" w:sz="0" w:space="0" w:color="auto"/>
        <w:right w:val="none" w:sz="0" w:space="0" w:color="auto"/>
      </w:divBdr>
    </w:div>
    <w:div w:id="269435106">
      <w:bodyDiv w:val="1"/>
      <w:marLeft w:val="0"/>
      <w:marRight w:val="0"/>
      <w:marTop w:val="0"/>
      <w:marBottom w:val="0"/>
      <w:divBdr>
        <w:top w:val="none" w:sz="0" w:space="0" w:color="auto"/>
        <w:left w:val="none" w:sz="0" w:space="0" w:color="auto"/>
        <w:bottom w:val="none" w:sz="0" w:space="0" w:color="auto"/>
        <w:right w:val="none" w:sz="0" w:space="0" w:color="auto"/>
      </w:divBdr>
    </w:div>
    <w:div w:id="269509279">
      <w:bodyDiv w:val="1"/>
      <w:marLeft w:val="0"/>
      <w:marRight w:val="0"/>
      <w:marTop w:val="0"/>
      <w:marBottom w:val="0"/>
      <w:divBdr>
        <w:top w:val="none" w:sz="0" w:space="0" w:color="auto"/>
        <w:left w:val="none" w:sz="0" w:space="0" w:color="auto"/>
        <w:bottom w:val="none" w:sz="0" w:space="0" w:color="auto"/>
        <w:right w:val="none" w:sz="0" w:space="0" w:color="auto"/>
      </w:divBdr>
    </w:div>
    <w:div w:id="269821003">
      <w:bodyDiv w:val="1"/>
      <w:marLeft w:val="0"/>
      <w:marRight w:val="0"/>
      <w:marTop w:val="0"/>
      <w:marBottom w:val="0"/>
      <w:divBdr>
        <w:top w:val="none" w:sz="0" w:space="0" w:color="auto"/>
        <w:left w:val="none" w:sz="0" w:space="0" w:color="auto"/>
        <w:bottom w:val="none" w:sz="0" w:space="0" w:color="auto"/>
        <w:right w:val="none" w:sz="0" w:space="0" w:color="auto"/>
      </w:divBdr>
    </w:div>
    <w:div w:id="269969494">
      <w:bodyDiv w:val="1"/>
      <w:marLeft w:val="0"/>
      <w:marRight w:val="0"/>
      <w:marTop w:val="0"/>
      <w:marBottom w:val="0"/>
      <w:divBdr>
        <w:top w:val="none" w:sz="0" w:space="0" w:color="auto"/>
        <w:left w:val="none" w:sz="0" w:space="0" w:color="auto"/>
        <w:bottom w:val="none" w:sz="0" w:space="0" w:color="auto"/>
        <w:right w:val="none" w:sz="0" w:space="0" w:color="auto"/>
      </w:divBdr>
    </w:div>
    <w:div w:id="270287398">
      <w:bodyDiv w:val="1"/>
      <w:marLeft w:val="0"/>
      <w:marRight w:val="0"/>
      <w:marTop w:val="0"/>
      <w:marBottom w:val="0"/>
      <w:divBdr>
        <w:top w:val="none" w:sz="0" w:space="0" w:color="auto"/>
        <w:left w:val="none" w:sz="0" w:space="0" w:color="auto"/>
        <w:bottom w:val="none" w:sz="0" w:space="0" w:color="auto"/>
        <w:right w:val="none" w:sz="0" w:space="0" w:color="auto"/>
      </w:divBdr>
    </w:div>
    <w:div w:id="270868058">
      <w:bodyDiv w:val="1"/>
      <w:marLeft w:val="0"/>
      <w:marRight w:val="0"/>
      <w:marTop w:val="0"/>
      <w:marBottom w:val="0"/>
      <w:divBdr>
        <w:top w:val="none" w:sz="0" w:space="0" w:color="auto"/>
        <w:left w:val="none" w:sz="0" w:space="0" w:color="auto"/>
        <w:bottom w:val="none" w:sz="0" w:space="0" w:color="auto"/>
        <w:right w:val="none" w:sz="0" w:space="0" w:color="auto"/>
      </w:divBdr>
    </w:div>
    <w:div w:id="271665237">
      <w:bodyDiv w:val="1"/>
      <w:marLeft w:val="0"/>
      <w:marRight w:val="0"/>
      <w:marTop w:val="0"/>
      <w:marBottom w:val="0"/>
      <w:divBdr>
        <w:top w:val="none" w:sz="0" w:space="0" w:color="auto"/>
        <w:left w:val="none" w:sz="0" w:space="0" w:color="auto"/>
        <w:bottom w:val="none" w:sz="0" w:space="0" w:color="auto"/>
        <w:right w:val="none" w:sz="0" w:space="0" w:color="auto"/>
      </w:divBdr>
    </w:div>
    <w:div w:id="271669815">
      <w:bodyDiv w:val="1"/>
      <w:marLeft w:val="0"/>
      <w:marRight w:val="0"/>
      <w:marTop w:val="0"/>
      <w:marBottom w:val="0"/>
      <w:divBdr>
        <w:top w:val="none" w:sz="0" w:space="0" w:color="auto"/>
        <w:left w:val="none" w:sz="0" w:space="0" w:color="auto"/>
        <w:bottom w:val="none" w:sz="0" w:space="0" w:color="auto"/>
        <w:right w:val="none" w:sz="0" w:space="0" w:color="auto"/>
      </w:divBdr>
    </w:div>
    <w:div w:id="271868057">
      <w:bodyDiv w:val="1"/>
      <w:marLeft w:val="0"/>
      <w:marRight w:val="0"/>
      <w:marTop w:val="0"/>
      <w:marBottom w:val="0"/>
      <w:divBdr>
        <w:top w:val="none" w:sz="0" w:space="0" w:color="auto"/>
        <w:left w:val="none" w:sz="0" w:space="0" w:color="auto"/>
        <w:bottom w:val="none" w:sz="0" w:space="0" w:color="auto"/>
        <w:right w:val="none" w:sz="0" w:space="0" w:color="auto"/>
      </w:divBdr>
    </w:div>
    <w:div w:id="272056078">
      <w:bodyDiv w:val="1"/>
      <w:marLeft w:val="0"/>
      <w:marRight w:val="0"/>
      <w:marTop w:val="0"/>
      <w:marBottom w:val="0"/>
      <w:divBdr>
        <w:top w:val="none" w:sz="0" w:space="0" w:color="auto"/>
        <w:left w:val="none" w:sz="0" w:space="0" w:color="auto"/>
        <w:bottom w:val="none" w:sz="0" w:space="0" w:color="auto"/>
        <w:right w:val="none" w:sz="0" w:space="0" w:color="auto"/>
      </w:divBdr>
    </w:div>
    <w:div w:id="272249091">
      <w:bodyDiv w:val="1"/>
      <w:marLeft w:val="0"/>
      <w:marRight w:val="0"/>
      <w:marTop w:val="0"/>
      <w:marBottom w:val="0"/>
      <w:divBdr>
        <w:top w:val="none" w:sz="0" w:space="0" w:color="auto"/>
        <w:left w:val="none" w:sz="0" w:space="0" w:color="auto"/>
        <w:bottom w:val="none" w:sz="0" w:space="0" w:color="auto"/>
        <w:right w:val="none" w:sz="0" w:space="0" w:color="auto"/>
      </w:divBdr>
    </w:div>
    <w:div w:id="272369002">
      <w:bodyDiv w:val="1"/>
      <w:marLeft w:val="0"/>
      <w:marRight w:val="0"/>
      <w:marTop w:val="0"/>
      <w:marBottom w:val="0"/>
      <w:divBdr>
        <w:top w:val="none" w:sz="0" w:space="0" w:color="auto"/>
        <w:left w:val="none" w:sz="0" w:space="0" w:color="auto"/>
        <w:bottom w:val="none" w:sz="0" w:space="0" w:color="auto"/>
        <w:right w:val="none" w:sz="0" w:space="0" w:color="auto"/>
      </w:divBdr>
    </w:div>
    <w:div w:id="272397963">
      <w:bodyDiv w:val="1"/>
      <w:marLeft w:val="0"/>
      <w:marRight w:val="0"/>
      <w:marTop w:val="0"/>
      <w:marBottom w:val="0"/>
      <w:divBdr>
        <w:top w:val="none" w:sz="0" w:space="0" w:color="auto"/>
        <w:left w:val="none" w:sz="0" w:space="0" w:color="auto"/>
        <w:bottom w:val="none" w:sz="0" w:space="0" w:color="auto"/>
        <w:right w:val="none" w:sz="0" w:space="0" w:color="auto"/>
      </w:divBdr>
    </w:div>
    <w:div w:id="272594133">
      <w:bodyDiv w:val="1"/>
      <w:marLeft w:val="0"/>
      <w:marRight w:val="0"/>
      <w:marTop w:val="0"/>
      <w:marBottom w:val="0"/>
      <w:divBdr>
        <w:top w:val="none" w:sz="0" w:space="0" w:color="auto"/>
        <w:left w:val="none" w:sz="0" w:space="0" w:color="auto"/>
        <w:bottom w:val="none" w:sz="0" w:space="0" w:color="auto"/>
        <w:right w:val="none" w:sz="0" w:space="0" w:color="auto"/>
      </w:divBdr>
    </w:div>
    <w:div w:id="272709972">
      <w:bodyDiv w:val="1"/>
      <w:marLeft w:val="0"/>
      <w:marRight w:val="0"/>
      <w:marTop w:val="0"/>
      <w:marBottom w:val="0"/>
      <w:divBdr>
        <w:top w:val="none" w:sz="0" w:space="0" w:color="auto"/>
        <w:left w:val="none" w:sz="0" w:space="0" w:color="auto"/>
        <w:bottom w:val="none" w:sz="0" w:space="0" w:color="auto"/>
        <w:right w:val="none" w:sz="0" w:space="0" w:color="auto"/>
      </w:divBdr>
    </w:div>
    <w:div w:id="272786581">
      <w:bodyDiv w:val="1"/>
      <w:marLeft w:val="0"/>
      <w:marRight w:val="0"/>
      <w:marTop w:val="0"/>
      <w:marBottom w:val="0"/>
      <w:divBdr>
        <w:top w:val="none" w:sz="0" w:space="0" w:color="auto"/>
        <w:left w:val="none" w:sz="0" w:space="0" w:color="auto"/>
        <w:bottom w:val="none" w:sz="0" w:space="0" w:color="auto"/>
        <w:right w:val="none" w:sz="0" w:space="0" w:color="auto"/>
      </w:divBdr>
    </w:div>
    <w:div w:id="273052556">
      <w:bodyDiv w:val="1"/>
      <w:marLeft w:val="0"/>
      <w:marRight w:val="0"/>
      <w:marTop w:val="0"/>
      <w:marBottom w:val="0"/>
      <w:divBdr>
        <w:top w:val="none" w:sz="0" w:space="0" w:color="auto"/>
        <w:left w:val="none" w:sz="0" w:space="0" w:color="auto"/>
        <w:bottom w:val="none" w:sz="0" w:space="0" w:color="auto"/>
        <w:right w:val="none" w:sz="0" w:space="0" w:color="auto"/>
      </w:divBdr>
    </w:div>
    <w:div w:id="273221109">
      <w:bodyDiv w:val="1"/>
      <w:marLeft w:val="0"/>
      <w:marRight w:val="0"/>
      <w:marTop w:val="0"/>
      <w:marBottom w:val="0"/>
      <w:divBdr>
        <w:top w:val="none" w:sz="0" w:space="0" w:color="auto"/>
        <w:left w:val="none" w:sz="0" w:space="0" w:color="auto"/>
        <w:bottom w:val="none" w:sz="0" w:space="0" w:color="auto"/>
        <w:right w:val="none" w:sz="0" w:space="0" w:color="auto"/>
      </w:divBdr>
    </w:div>
    <w:div w:id="273481782">
      <w:bodyDiv w:val="1"/>
      <w:marLeft w:val="0"/>
      <w:marRight w:val="0"/>
      <w:marTop w:val="0"/>
      <w:marBottom w:val="0"/>
      <w:divBdr>
        <w:top w:val="none" w:sz="0" w:space="0" w:color="auto"/>
        <w:left w:val="none" w:sz="0" w:space="0" w:color="auto"/>
        <w:bottom w:val="none" w:sz="0" w:space="0" w:color="auto"/>
        <w:right w:val="none" w:sz="0" w:space="0" w:color="auto"/>
      </w:divBdr>
    </w:div>
    <w:div w:id="273635673">
      <w:bodyDiv w:val="1"/>
      <w:marLeft w:val="0"/>
      <w:marRight w:val="0"/>
      <w:marTop w:val="0"/>
      <w:marBottom w:val="0"/>
      <w:divBdr>
        <w:top w:val="none" w:sz="0" w:space="0" w:color="auto"/>
        <w:left w:val="none" w:sz="0" w:space="0" w:color="auto"/>
        <w:bottom w:val="none" w:sz="0" w:space="0" w:color="auto"/>
        <w:right w:val="none" w:sz="0" w:space="0" w:color="auto"/>
      </w:divBdr>
    </w:div>
    <w:div w:id="273875783">
      <w:bodyDiv w:val="1"/>
      <w:marLeft w:val="0"/>
      <w:marRight w:val="0"/>
      <w:marTop w:val="0"/>
      <w:marBottom w:val="0"/>
      <w:divBdr>
        <w:top w:val="none" w:sz="0" w:space="0" w:color="auto"/>
        <w:left w:val="none" w:sz="0" w:space="0" w:color="auto"/>
        <w:bottom w:val="none" w:sz="0" w:space="0" w:color="auto"/>
        <w:right w:val="none" w:sz="0" w:space="0" w:color="auto"/>
      </w:divBdr>
    </w:div>
    <w:div w:id="273904939">
      <w:bodyDiv w:val="1"/>
      <w:marLeft w:val="0"/>
      <w:marRight w:val="0"/>
      <w:marTop w:val="0"/>
      <w:marBottom w:val="0"/>
      <w:divBdr>
        <w:top w:val="none" w:sz="0" w:space="0" w:color="auto"/>
        <w:left w:val="none" w:sz="0" w:space="0" w:color="auto"/>
        <w:bottom w:val="none" w:sz="0" w:space="0" w:color="auto"/>
        <w:right w:val="none" w:sz="0" w:space="0" w:color="auto"/>
      </w:divBdr>
    </w:div>
    <w:div w:id="273942844">
      <w:bodyDiv w:val="1"/>
      <w:marLeft w:val="0"/>
      <w:marRight w:val="0"/>
      <w:marTop w:val="0"/>
      <w:marBottom w:val="0"/>
      <w:divBdr>
        <w:top w:val="none" w:sz="0" w:space="0" w:color="auto"/>
        <w:left w:val="none" w:sz="0" w:space="0" w:color="auto"/>
        <w:bottom w:val="none" w:sz="0" w:space="0" w:color="auto"/>
        <w:right w:val="none" w:sz="0" w:space="0" w:color="auto"/>
      </w:divBdr>
    </w:div>
    <w:div w:id="273947534">
      <w:bodyDiv w:val="1"/>
      <w:marLeft w:val="0"/>
      <w:marRight w:val="0"/>
      <w:marTop w:val="0"/>
      <w:marBottom w:val="0"/>
      <w:divBdr>
        <w:top w:val="none" w:sz="0" w:space="0" w:color="auto"/>
        <w:left w:val="none" w:sz="0" w:space="0" w:color="auto"/>
        <w:bottom w:val="none" w:sz="0" w:space="0" w:color="auto"/>
        <w:right w:val="none" w:sz="0" w:space="0" w:color="auto"/>
      </w:divBdr>
    </w:div>
    <w:div w:id="274140851">
      <w:bodyDiv w:val="1"/>
      <w:marLeft w:val="0"/>
      <w:marRight w:val="0"/>
      <w:marTop w:val="0"/>
      <w:marBottom w:val="0"/>
      <w:divBdr>
        <w:top w:val="none" w:sz="0" w:space="0" w:color="auto"/>
        <w:left w:val="none" w:sz="0" w:space="0" w:color="auto"/>
        <w:bottom w:val="none" w:sz="0" w:space="0" w:color="auto"/>
        <w:right w:val="none" w:sz="0" w:space="0" w:color="auto"/>
      </w:divBdr>
    </w:div>
    <w:div w:id="274287941">
      <w:bodyDiv w:val="1"/>
      <w:marLeft w:val="0"/>
      <w:marRight w:val="0"/>
      <w:marTop w:val="0"/>
      <w:marBottom w:val="0"/>
      <w:divBdr>
        <w:top w:val="none" w:sz="0" w:space="0" w:color="auto"/>
        <w:left w:val="none" w:sz="0" w:space="0" w:color="auto"/>
        <w:bottom w:val="none" w:sz="0" w:space="0" w:color="auto"/>
        <w:right w:val="none" w:sz="0" w:space="0" w:color="auto"/>
      </w:divBdr>
    </w:div>
    <w:div w:id="274559100">
      <w:bodyDiv w:val="1"/>
      <w:marLeft w:val="0"/>
      <w:marRight w:val="0"/>
      <w:marTop w:val="0"/>
      <w:marBottom w:val="0"/>
      <w:divBdr>
        <w:top w:val="none" w:sz="0" w:space="0" w:color="auto"/>
        <w:left w:val="none" w:sz="0" w:space="0" w:color="auto"/>
        <w:bottom w:val="none" w:sz="0" w:space="0" w:color="auto"/>
        <w:right w:val="none" w:sz="0" w:space="0" w:color="auto"/>
      </w:divBdr>
    </w:div>
    <w:div w:id="275138138">
      <w:bodyDiv w:val="1"/>
      <w:marLeft w:val="0"/>
      <w:marRight w:val="0"/>
      <w:marTop w:val="0"/>
      <w:marBottom w:val="0"/>
      <w:divBdr>
        <w:top w:val="none" w:sz="0" w:space="0" w:color="auto"/>
        <w:left w:val="none" w:sz="0" w:space="0" w:color="auto"/>
        <w:bottom w:val="none" w:sz="0" w:space="0" w:color="auto"/>
        <w:right w:val="none" w:sz="0" w:space="0" w:color="auto"/>
      </w:divBdr>
    </w:div>
    <w:div w:id="275186347">
      <w:bodyDiv w:val="1"/>
      <w:marLeft w:val="0"/>
      <w:marRight w:val="0"/>
      <w:marTop w:val="0"/>
      <w:marBottom w:val="0"/>
      <w:divBdr>
        <w:top w:val="none" w:sz="0" w:space="0" w:color="auto"/>
        <w:left w:val="none" w:sz="0" w:space="0" w:color="auto"/>
        <w:bottom w:val="none" w:sz="0" w:space="0" w:color="auto"/>
        <w:right w:val="none" w:sz="0" w:space="0" w:color="auto"/>
      </w:divBdr>
    </w:div>
    <w:div w:id="275210803">
      <w:bodyDiv w:val="1"/>
      <w:marLeft w:val="0"/>
      <w:marRight w:val="0"/>
      <w:marTop w:val="0"/>
      <w:marBottom w:val="0"/>
      <w:divBdr>
        <w:top w:val="none" w:sz="0" w:space="0" w:color="auto"/>
        <w:left w:val="none" w:sz="0" w:space="0" w:color="auto"/>
        <w:bottom w:val="none" w:sz="0" w:space="0" w:color="auto"/>
        <w:right w:val="none" w:sz="0" w:space="0" w:color="auto"/>
      </w:divBdr>
    </w:div>
    <w:div w:id="275645440">
      <w:bodyDiv w:val="1"/>
      <w:marLeft w:val="0"/>
      <w:marRight w:val="0"/>
      <w:marTop w:val="0"/>
      <w:marBottom w:val="0"/>
      <w:divBdr>
        <w:top w:val="none" w:sz="0" w:space="0" w:color="auto"/>
        <w:left w:val="none" w:sz="0" w:space="0" w:color="auto"/>
        <w:bottom w:val="none" w:sz="0" w:space="0" w:color="auto"/>
        <w:right w:val="none" w:sz="0" w:space="0" w:color="auto"/>
      </w:divBdr>
    </w:div>
    <w:div w:id="275867007">
      <w:bodyDiv w:val="1"/>
      <w:marLeft w:val="0"/>
      <w:marRight w:val="0"/>
      <w:marTop w:val="0"/>
      <w:marBottom w:val="0"/>
      <w:divBdr>
        <w:top w:val="none" w:sz="0" w:space="0" w:color="auto"/>
        <w:left w:val="none" w:sz="0" w:space="0" w:color="auto"/>
        <w:bottom w:val="none" w:sz="0" w:space="0" w:color="auto"/>
        <w:right w:val="none" w:sz="0" w:space="0" w:color="auto"/>
      </w:divBdr>
    </w:div>
    <w:div w:id="276064129">
      <w:bodyDiv w:val="1"/>
      <w:marLeft w:val="0"/>
      <w:marRight w:val="0"/>
      <w:marTop w:val="0"/>
      <w:marBottom w:val="0"/>
      <w:divBdr>
        <w:top w:val="none" w:sz="0" w:space="0" w:color="auto"/>
        <w:left w:val="none" w:sz="0" w:space="0" w:color="auto"/>
        <w:bottom w:val="none" w:sz="0" w:space="0" w:color="auto"/>
        <w:right w:val="none" w:sz="0" w:space="0" w:color="auto"/>
      </w:divBdr>
    </w:div>
    <w:div w:id="276448084">
      <w:bodyDiv w:val="1"/>
      <w:marLeft w:val="0"/>
      <w:marRight w:val="0"/>
      <w:marTop w:val="0"/>
      <w:marBottom w:val="0"/>
      <w:divBdr>
        <w:top w:val="none" w:sz="0" w:space="0" w:color="auto"/>
        <w:left w:val="none" w:sz="0" w:space="0" w:color="auto"/>
        <w:bottom w:val="none" w:sz="0" w:space="0" w:color="auto"/>
        <w:right w:val="none" w:sz="0" w:space="0" w:color="auto"/>
      </w:divBdr>
    </w:div>
    <w:div w:id="276449755">
      <w:bodyDiv w:val="1"/>
      <w:marLeft w:val="0"/>
      <w:marRight w:val="0"/>
      <w:marTop w:val="0"/>
      <w:marBottom w:val="0"/>
      <w:divBdr>
        <w:top w:val="none" w:sz="0" w:space="0" w:color="auto"/>
        <w:left w:val="none" w:sz="0" w:space="0" w:color="auto"/>
        <w:bottom w:val="none" w:sz="0" w:space="0" w:color="auto"/>
        <w:right w:val="none" w:sz="0" w:space="0" w:color="auto"/>
      </w:divBdr>
    </w:div>
    <w:div w:id="276521812">
      <w:bodyDiv w:val="1"/>
      <w:marLeft w:val="0"/>
      <w:marRight w:val="0"/>
      <w:marTop w:val="0"/>
      <w:marBottom w:val="0"/>
      <w:divBdr>
        <w:top w:val="none" w:sz="0" w:space="0" w:color="auto"/>
        <w:left w:val="none" w:sz="0" w:space="0" w:color="auto"/>
        <w:bottom w:val="none" w:sz="0" w:space="0" w:color="auto"/>
        <w:right w:val="none" w:sz="0" w:space="0" w:color="auto"/>
      </w:divBdr>
    </w:div>
    <w:div w:id="276790770">
      <w:bodyDiv w:val="1"/>
      <w:marLeft w:val="0"/>
      <w:marRight w:val="0"/>
      <w:marTop w:val="0"/>
      <w:marBottom w:val="0"/>
      <w:divBdr>
        <w:top w:val="none" w:sz="0" w:space="0" w:color="auto"/>
        <w:left w:val="none" w:sz="0" w:space="0" w:color="auto"/>
        <w:bottom w:val="none" w:sz="0" w:space="0" w:color="auto"/>
        <w:right w:val="none" w:sz="0" w:space="0" w:color="auto"/>
      </w:divBdr>
    </w:div>
    <w:div w:id="276838720">
      <w:bodyDiv w:val="1"/>
      <w:marLeft w:val="0"/>
      <w:marRight w:val="0"/>
      <w:marTop w:val="0"/>
      <w:marBottom w:val="0"/>
      <w:divBdr>
        <w:top w:val="none" w:sz="0" w:space="0" w:color="auto"/>
        <w:left w:val="none" w:sz="0" w:space="0" w:color="auto"/>
        <w:bottom w:val="none" w:sz="0" w:space="0" w:color="auto"/>
        <w:right w:val="none" w:sz="0" w:space="0" w:color="auto"/>
      </w:divBdr>
    </w:div>
    <w:div w:id="276914576">
      <w:bodyDiv w:val="1"/>
      <w:marLeft w:val="0"/>
      <w:marRight w:val="0"/>
      <w:marTop w:val="0"/>
      <w:marBottom w:val="0"/>
      <w:divBdr>
        <w:top w:val="none" w:sz="0" w:space="0" w:color="auto"/>
        <w:left w:val="none" w:sz="0" w:space="0" w:color="auto"/>
        <w:bottom w:val="none" w:sz="0" w:space="0" w:color="auto"/>
        <w:right w:val="none" w:sz="0" w:space="0" w:color="auto"/>
      </w:divBdr>
    </w:div>
    <w:div w:id="276916413">
      <w:bodyDiv w:val="1"/>
      <w:marLeft w:val="0"/>
      <w:marRight w:val="0"/>
      <w:marTop w:val="0"/>
      <w:marBottom w:val="0"/>
      <w:divBdr>
        <w:top w:val="none" w:sz="0" w:space="0" w:color="auto"/>
        <w:left w:val="none" w:sz="0" w:space="0" w:color="auto"/>
        <w:bottom w:val="none" w:sz="0" w:space="0" w:color="auto"/>
        <w:right w:val="none" w:sz="0" w:space="0" w:color="auto"/>
      </w:divBdr>
    </w:div>
    <w:div w:id="277177004">
      <w:bodyDiv w:val="1"/>
      <w:marLeft w:val="0"/>
      <w:marRight w:val="0"/>
      <w:marTop w:val="0"/>
      <w:marBottom w:val="0"/>
      <w:divBdr>
        <w:top w:val="none" w:sz="0" w:space="0" w:color="auto"/>
        <w:left w:val="none" w:sz="0" w:space="0" w:color="auto"/>
        <w:bottom w:val="none" w:sz="0" w:space="0" w:color="auto"/>
        <w:right w:val="none" w:sz="0" w:space="0" w:color="auto"/>
      </w:divBdr>
    </w:div>
    <w:div w:id="277372957">
      <w:bodyDiv w:val="1"/>
      <w:marLeft w:val="0"/>
      <w:marRight w:val="0"/>
      <w:marTop w:val="0"/>
      <w:marBottom w:val="0"/>
      <w:divBdr>
        <w:top w:val="none" w:sz="0" w:space="0" w:color="auto"/>
        <w:left w:val="none" w:sz="0" w:space="0" w:color="auto"/>
        <w:bottom w:val="none" w:sz="0" w:space="0" w:color="auto"/>
        <w:right w:val="none" w:sz="0" w:space="0" w:color="auto"/>
      </w:divBdr>
    </w:div>
    <w:div w:id="277490278">
      <w:bodyDiv w:val="1"/>
      <w:marLeft w:val="0"/>
      <w:marRight w:val="0"/>
      <w:marTop w:val="0"/>
      <w:marBottom w:val="0"/>
      <w:divBdr>
        <w:top w:val="none" w:sz="0" w:space="0" w:color="auto"/>
        <w:left w:val="none" w:sz="0" w:space="0" w:color="auto"/>
        <w:bottom w:val="none" w:sz="0" w:space="0" w:color="auto"/>
        <w:right w:val="none" w:sz="0" w:space="0" w:color="auto"/>
      </w:divBdr>
    </w:div>
    <w:div w:id="278032271">
      <w:bodyDiv w:val="1"/>
      <w:marLeft w:val="0"/>
      <w:marRight w:val="0"/>
      <w:marTop w:val="0"/>
      <w:marBottom w:val="0"/>
      <w:divBdr>
        <w:top w:val="none" w:sz="0" w:space="0" w:color="auto"/>
        <w:left w:val="none" w:sz="0" w:space="0" w:color="auto"/>
        <w:bottom w:val="none" w:sz="0" w:space="0" w:color="auto"/>
        <w:right w:val="none" w:sz="0" w:space="0" w:color="auto"/>
      </w:divBdr>
    </w:div>
    <w:div w:id="278072932">
      <w:bodyDiv w:val="1"/>
      <w:marLeft w:val="0"/>
      <w:marRight w:val="0"/>
      <w:marTop w:val="0"/>
      <w:marBottom w:val="0"/>
      <w:divBdr>
        <w:top w:val="none" w:sz="0" w:space="0" w:color="auto"/>
        <w:left w:val="none" w:sz="0" w:space="0" w:color="auto"/>
        <w:bottom w:val="none" w:sz="0" w:space="0" w:color="auto"/>
        <w:right w:val="none" w:sz="0" w:space="0" w:color="auto"/>
      </w:divBdr>
    </w:div>
    <w:div w:id="278100442">
      <w:bodyDiv w:val="1"/>
      <w:marLeft w:val="0"/>
      <w:marRight w:val="0"/>
      <w:marTop w:val="0"/>
      <w:marBottom w:val="0"/>
      <w:divBdr>
        <w:top w:val="none" w:sz="0" w:space="0" w:color="auto"/>
        <w:left w:val="none" w:sz="0" w:space="0" w:color="auto"/>
        <w:bottom w:val="none" w:sz="0" w:space="0" w:color="auto"/>
        <w:right w:val="none" w:sz="0" w:space="0" w:color="auto"/>
      </w:divBdr>
    </w:div>
    <w:div w:id="278538509">
      <w:bodyDiv w:val="1"/>
      <w:marLeft w:val="0"/>
      <w:marRight w:val="0"/>
      <w:marTop w:val="0"/>
      <w:marBottom w:val="0"/>
      <w:divBdr>
        <w:top w:val="none" w:sz="0" w:space="0" w:color="auto"/>
        <w:left w:val="none" w:sz="0" w:space="0" w:color="auto"/>
        <w:bottom w:val="none" w:sz="0" w:space="0" w:color="auto"/>
        <w:right w:val="none" w:sz="0" w:space="0" w:color="auto"/>
      </w:divBdr>
    </w:div>
    <w:div w:id="278801161">
      <w:bodyDiv w:val="1"/>
      <w:marLeft w:val="0"/>
      <w:marRight w:val="0"/>
      <w:marTop w:val="0"/>
      <w:marBottom w:val="0"/>
      <w:divBdr>
        <w:top w:val="none" w:sz="0" w:space="0" w:color="auto"/>
        <w:left w:val="none" w:sz="0" w:space="0" w:color="auto"/>
        <w:bottom w:val="none" w:sz="0" w:space="0" w:color="auto"/>
        <w:right w:val="none" w:sz="0" w:space="0" w:color="auto"/>
      </w:divBdr>
    </w:div>
    <w:div w:id="279071137">
      <w:bodyDiv w:val="1"/>
      <w:marLeft w:val="0"/>
      <w:marRight w:val="0"/>
      <w:marTop w:val="0"/>
      <w:marBottom w:val="0"/>
      <w:divBdr>
        <w:top w:val="none" w:sz="0" w:space="0" w:color="auto"/>
        <w:left w:val="none" w:sz="0" w:space="0" w:color="auto"/>
        <w:bottom w:val="none" w:sz="0" w:space="0" w:color="auto"/>
        <w:right w:val="none" w:sz="0" w:space="0" w:color="auto"/>
      </w:divBdr>
    </w:div>
    <w:div w:id="279532011">
      <w:bodyDiv w:val="1"/>
      <w:marLeft w:val="0"/>
      <w:marRight w:val="0"/>
      <w:marTop w:val="0"/>
      <w:marBottom w:val="0"/>
      <w:divBdr>
        <w:top w:val="none" w:sz="0" w:space="0" w:color="auto"/>
        <w:left w:val="none" w:sz="0" w:space="0" w:color="auto"/>
        <w:bottom w:val="none" w:sz="0" w:space="0" w:color="auto"/>
        <w:right w:val="none" w:sz="0" w:space="0" w:color="auto"/>
      </w:divBdr>
    </w:div>
    <w:div w:id="280573327">
      <w:bodyDiv w:val="1"/>
      <w:marLeft w:val="0"/>
      <w:marRight w:val="0"/>
      <w:marTop w:val="0"/>
      <w:marBottom w:val="0"/>
      <w:divBdr>
        <w:top w:val="none" w:sz="0" w:space="0" w:color="auto"/>
        <w:left w:val="none" w:sz="0" w:space="0" w:color="auto"/>
        <w:bottom w:val="none" w:sz="0" w:space="0" w:color="auto"/>
        <w:right w:val="none" w:sz="0" w:space="0" w:color="auto"/>
      </w:divBdr>
    </w:div>
    <w:div w:id="280914271">
      <w:bodyDiv w:val="1"/>
      <w:marLeft w:val="0"/>
      <w:marRight w:val="0"/>
      <w:marTop w:val="0"/>
      <w:marBottom w:val="0"/>
      <w:divBdr>
        <w:top w:val="none" w:sz="0" w:space="0" w:color="auto"/>
        <w:left w:val="none" w:sz="0" w:space="0" w:color="auto"/>
        <w:bottom w:val="none" w:sz="0" w:space="0" w:color="auto"/>
        <w:right w:val="none" w:sz="0" w:space="0" w:color="auto"/>
      </w:divBdr>
    </w:div>
    <w:div w:id="281111990">
      <w:bodyDiv w:val="1"/>
      <w:marLeft w:val="0"/>
      <w:marRight w:val="0"/>
      <w:marTop w:val="0"/>
      <w:marBottom w:val="0"/>
      <w:divBdr>
        <w:top w:val="none" w:sz="0" w:space="0" w:color="auto"/>
        <w:left w:val="none" w:sz="0" w:space="0" w:color="auto"/>
        <w:bottom w:val="none" w:sz="0" w:space="0" w:color="auto"/>
        <w:right w:val="none" w:sz="0" w:space="0" w:color="auto"/>
      </w:divBdr>
    </w:div>
    <w:div w:id="281157727">
      <w:bodyDiv w:val="1"/>
      <w:marLeft w:val="0"/>
      <w:marRight w:val="0"/>
      <w:marTop w:val="0"/>
      <w:marBottom w:val="0"/>
      <w:divBdr>
        <w:top w:val="none" w:sz="0" w:space="0" w:color="auto"/>
        <w:left w:val="none" w:sz="0" w:space="0" w:color="auto"/>
        <w:bottom w:val="none" w:sz="0" w:space="0" w:color="auto"/>
        <w:right w:val="none" w:sz="0" w:space="0" w:color="auto"/>
      </w:divBdr>
    </w:div>
    <w:div w:id="281305553">
      <w:bodyDiv w:val="1"/>
      <w:marLeft w:val="0"/>
      <w:marRight w:val="0"/>
      <w:marTop w:val="0"/>
      <w:marBottom w:val="0"/>
      <w:divBdr>
        <w:top w:val="none" w:sz="0" w:space="0" w:color="auto"/>
        <w:left w:val="none" w:sz="0" w:space="0" w:color="auto"/>
        <w:bottom w:val="none" w:sz="0" w:space="0" w:color="auto"/>
        <w:right w:val="none" w:sz="0" w:space="0" w:color="auto"/>
      </w:divBdr>
    </w:div>
    <w:div w:id="281811663">
      <w:bodyDiv w:val="1"/>
      <w:marLeft w:val="0"/>
      <w:marRight w:val="0"/>
      <w:marTop w:val="0"/>
      <w:marBottom w:val="0"/>
      <w:divBdr>
        <w:top w:val="none" w:sz="0" w:space="0" w:color="auto"/>
        <w:left w:val="none" w:sz="0" w:space="0" w:color="auto"/>
        <w:bottom w:val="none" w:sz="0" w:space="0" w:color="auto"/>
        <w:right w:val="none" w:sz="0" w:space="0" w:color="auto"/>
      </w:divBdr>
    </w:div>
    <w:div w:id="282080467">
      <w:bodyDiv w:val="1"/>
      <w:marLeft w:val="0"/>
      <w:marRight w:val="0"/>
      <w:marTop w:val="0"/>
      <w:marBottom w:val="0"/>
      <w:divBdr>
        <w:top w:val="none" w:sz="0" w:space="0" w:color="auto"/>
        <w:left w:val="none" w:sz="0" w:space="0" w:color="auto"/>
        <w:bottom w:val="none" w:sz="0" w:space="0" w:color="auto"/>
        <w:right w:val="none" w:sz="0" w:space="0" w:color="auto"/>
      </w:divBdr>
    </w:div>
    <w:div w:id="282199616">
      <w:bodyDiv w:val="1"/>
      <w:marLeft w:val="0"/>
      <w:marRight w:val="0"/>
      <w:marTop w:val="0"/>
      <w:marBottom w:val="0"/>
      <w:divBdr>
        <w:top w:val="none" w:sz="0" w:space="0" w:color="auto"/>
        <w:left w:val="none" w:sz="0" w:space="0" w:color="auto"/>
        <w:bottom w:val="none" w:sz="0" w:space="0" w:color="auto"/>
        <w:right w:val="none" w:sz="0" w:space="0" w:color="auto"/>
      </w:divBdr>
    </w:div>
    <w:div w:id="282424653">
      <w:bodyDiv w:val="1"/>
      <w:marLeft w:val="0"/>
      <w:marRight w:val="0"/>
      <w:marTop w:val="0"/>
      <w:marBottom w:val="0"/>
      <w:divBdr>
        <w:top w:val="none" w:sz="0" w:space="0" w:color="auto"/>
        <w:left w:val="none" w:sz="0" w:space="0" w:color="auto"/>
        <w:bottom w:val="none" w:sz="0" w:space="0" w:color="auto"/>
        <w:right w:val="none" w:sz="0" w:space="0" w:color="auto"/>
      </w:divBdr>
    </w:div>
    <w:div w:id="282689285">
      <w:bodyDiv w:val="1"/>
      <w:marLeft w:val="0"/>
      <w:marRight w:val="0"/>
      <w:marTop w:val="0"/>
      <w:marBottom w:val="0"/>
      <w:divBdr>
        <w:top w:val="none" w:sz="0" w:space="0" w:color="auto"/>
        <w:left w:val="none" w:sz="0" w:space="0" w:color="auto"/>
        <w:bottom w:val="none" w:sz="0" w:space="0" w:color="auto"/>
        <w:right w:val="none" w:sz="0" w:space="0" w:color="auto"/>
      </w:divBdr>
    </w:div>
    <w:div w:id="282807419">
      <w:bodyDiv w:val="1"/>
      <w:marLeft w:val="0"/>
      <w:marRight w:val="0"/>
      <w:marTop w:val="0"/>
      <w:marBottom w:val="0"/>
      <w:divBdr>
        <w:top w:val="none" w:sz="0" w:space="0" w:color="auto"/>
        <w:left w:val="none" w:sz="0" w:space="0" w:color="auto"/>
        <w:bottom w:val="none" w:sz="0" w:space="0" w:color="auto"/>
        <w:right w:val="none" w:sz="0" w:space="0" w:color="auto"/>
      </w:divBdr>
    </w:div>
    <w:div w:id="282886110">
      <w:bodyDiv w:val="1"/>
      <w:marLeft w:val="0"/>
      <w:marRight w:val="0"/>
      <w:marTop w:val="0"/>
      <w:marBottom w:val="0"/>
      <w:divBdr>
        <w:top w:val="none" w:sz="0" w:space="0" w:color="auto"/>
        <w:left w:val="none" w:sz="0" w:space="0" w:color="auto"/>
        <w:bottom w:val="none" w:sz="0" w:space="0" w:color="auto"/>
        <w:right w:val="none" w:sz="0" w:space="0" w:color="auto"/>
      </w:divBdr>
    </w:div>
    <w:div w:id="283118752">
      <w:bodyDiv w:val="1"/>
      <w:marLeft w:val="0"/>
      <w:marRight w:val="0"/>
      <w:marTop w:val="0"/>
      <w:marBottom w:val="0"/>
      <w:divBdr>
        <w:top w:val="none" w:sz="0" w:space="0" w:color="auto"/>
        <w:left w:val="none" w:sz="0" w:space="0" w:color="auto"/>
        <w:bottom w:val="none" w:sz="0" w:space="0" w:color="auto"/>
        <w:right w:val="none" w:sz="0" w:space="0" w:color="auto"/>
      </w:divBdr>
    </w:div>
    <w:div w:id="283123347">
      <w:bodyDiv w:val="1"/>
      <w:marLeft w:val="0"/>
      <w:marRight w:val="0"/>
      <w:marTop w:val="0"/>
      <w:marBottom w:val="0"/>
      <w:divBdr>
        <w:top w:val="none" w:sz="0" w:space="0" w:color="auto"/>
        <w:left w:val="none" w:sz="0" w:space="0" w:color="auto"/>
        <w:bottom w:val="none" w:sz="0" w:space="0" w:color="auto"/>
        <w:right w:val="none" w:sz="0" w:space="0" w:color="auto"/>
      </w:divBdr>
    </w:div>
    <w:div w:id="283660841">
      <w:bodyDiv w:val="1"/>
      <w:marLeft w:val="0"/>
      <w:marRight w:val="0"/>
      <w:marTop w:val="0"/>
      <w:marBottom w:val="0"/>
      <w:divBdr>
        <w:top w:val="none" w:sz="0" w:space="0" w:color="auto"/>
        <w:left w:val="none" w:sz="0" w:space="0" w:color="auto"/>
        <w:bottom w:val="none" w:sz="0" w:space="0" w:color="auto"/>
        <w:right w:val="none" w:sz="0" w:space="0" w:color="auto"/>
      </w:divBdr>
    </w:div>
    <w:div w:id="283999140">
      <w:bodyDiv w:val="1"/>
      <w:marLeft w:val="0"/>
      <w:marRight w:val="0"/>
      <w:marTop w:val="0"/>
      <w:marBottom w:val="0"/>
      <w:divBdr>
        <w:top w:val="none" w:sz="0" w:space="0" w:color="auto"/>
        <w:left w:val="none" w:sz="0" w:space="0" w:color="auto"/>
        <w:bottom w:val="none" w:sz="0" w:space="0" w:color="auto"/>
        <w:right w:val="none" w:sz="0" w:space="0" w:color="auto"/>
      </w:divBdr>
    </w:div>
    <w:div w:id="284508995">
      <w:bodyDiv w:val="1"/>
      <w:marLeft w:val="0"/>
      <w:marRight w:val="0"/>
      <w:marTop w:val="0"/>
      <w:marBottom w:val="0"/>
      <w:divBdr>
        <w:top w:val="none" w:sz="0" w:space="0" w:color="auto"/>
        <w:left w:val="none" w:sz="0" w:space="0" w:color="auto"/>
        <w:bottom w:val="none" w:sz="0" w:space="0" w:color="auto"/>
        <w:right w:val="none" w:sz="0" w:space="0" w:color="auto"/>
      </w:divBdr>
    </w:div>
    <w:div w:id="284578527">
      <w:bodyDiv w:val="1"/>
      <w:marLeft w:val="0"/>
      <w:marRight w:val="0"/>
      <w:marTop w:val="0"/>
      <w:marBottom w:val="0"/>
      <w:divBdr>
        <w:top w:val="none" w:sz="0" w:space="0" w:color="auto"/>
        <w:left w:val="none" w:sz="0" w:space="0" w:color="auto"/>
        <w:bottom w:val="none" w:sz="0" w:space="0" w:color="auto"/>
        <w:right w:val="none" w:sz="0" w:space="0" w:color="auto"/>
      </w:divBdr>
    </w:div>
    <w:div w:id="284847583">
      <w:bodyDiv w:val="1"/>
      <w:marLeft w:val="0"/>
      <w:marRight w:val="0"/>
      <w:marTop w:val="0"/>
      <w:marBottom w:val="0"/>
      <w:divBdr>
        <w:top w:val="none" w:sz="0" w:space="0" w:color="auto"/>
        <w:left w:val="none" w:sz="0" w:space="0" w:color="auto"/>
        <w:bottom w:val="none" w:sz="0" w:space="0" w:color="auto"/>
        <w:right w:val="none" w:sz="0" w:space="0" w:color="auto"/>
      </w:divBdr>
    </w:div>
    <w:div w:id="285088611">
      <w:bodyDiv w:val="1"/>
      <w:marLeft w:val="0"/>
      <w:marRight w:val="0"/>
      <w:marTop w:val="0"/>
      <w:marBottom w:val="0"/>
      <w:divBdr>
        <w:top w:val="none" w:sz="0" w:space="0" w:color="auto"/>
        <w:left w:val="none" w:sz="0" w:space="0" w:color="auto"/>
        <w:bottom w:val="none" w:sz="0" w:space="0" w:color="auto"/>
        <w:right w:val="none" w:sz="0" w:space="0" w:color="auto"/>
      </w:divBdr>
    </w:div>
    <w:div w:id="285163695">
      <w:bodyDiv w:val="1"/>
      <w:marLeft w:val="0"/>
      <w:marRight w:val="0"/>
      <w:marTop w:val="0"/>
      <w:marBottom w:val="0"/>
      <w:divBdr>
        <w:top w:val="none" w:sz="0" w:space="0" w:color="auto"/>
        <w:left w:val="none" w:sz="0" w:space="0" w:color="auto"/>
        <w:bottom w:val="none" w:sz="0" w:space="0" w:color="auto"/>
        <w:right w:val="none" w:sz="0" w:space="0" w:color="auto"/>
      </w:divBdr>
    </w:div>
    <w:div w:id="285165725">
      <w:bodyDiv w:val="1"/>
      <w:marLeft w:val="0"/>
      <w:marRight w:val="0"/>
      <w:marTop w:val="0"/>
      <w:marBottom w:val="0"/>
      <w:divBdr>
        <w:top w:val="none" w:sz="0" w:space="0" w:color="auto"/>
        <w:left w:val="none" w:sz="0" w:space="0" w:color="auto"/>
        <w:bottom w:val="none" w:sz="0" w:space="0" w:color="auto"/>
        <w:right w:val="none" w:sz="0" w:space="0" w:color="auto"/>
      </w:divBdr>
    </w:div>
    <w:div w:id="285241743">
      <w:bodyDiv w:val="1"/>
      <w:marLeft w:val="0"/>
      <w:marRight w:val="0"/>
      <w:marTop w:val="0"/>
      <w:marBottom w:val="0"/>
      <w:divBdr>
        <w:top w:val="none" w:sz="0" w:space="0" w:color="auto"/>
        <w:left w:val="none" w:sz="0" w:space="0" w:color="auto"/>
        <w:bottom w:val="none" w:sz="0" w:space="0" w:color="auto"/>
        <w:right w:val="none" w:sz="0" w:space="0" w:color="auto"/>
      </w:divBdr>
    </w:div>
    <w:div w:id="285358303">
      <w:bodyDiv w:val="1"/>
      <w:marLeft w:val="0"/>
      <w:marRight w:val="0"/>
      <w:marTop w:val="0"/>
      <w:marBottom w:val="0"/>
      <w:divBdr>
        <w:top w:val="none" w:sz="0" w:space="0" w:color="auto"/>
        <w:left w:val="none" w:sz="0" w:space="0" w:color="auto"/>
        <w:bottom w:val="none" w:sz="0" w:space="0" w:color="auto"/>
        <w:right w:val="none" w:sz="0" w:space="0" w:color="auto"/>
      </w:divBdr>
    </w:div>
    <w:div w:id="285893671">
      <w:bodyDiv w:val="1"/>
      <w:marLeft w:val="0"/>
      <w:marRight w:val="0"/>
      <w:marTop w:val="0"/>
      <w:marBottom w:val="0"/>
      <w:divBdr>
        <w:top w:val="none" w:sz="0" w:space="0" w:color="auto"/>
        <w:left w:val="none" w:sz="0" w:space="0" w:color="auto"/>
        <w:bottom w:val="none" w:sz="0" w:space="0" w:color="auto"/>
        <w:right w:val="none" w:sz="0" w:space="0" w:color="auto"/>
      </w:divBdr>
    </w:div>
    <w:div w:id="286010991">
      <w:bodyDiv w:val="1"/>
      <w:marLeft w:val="0"/>
      <w:marRight w:val="0"/>
      <w:marTop w:val="0"/>
      <w:marBottom w:val="0"/>
      <w:divBdr>
        <w:top w:val="none" w:sz="0" w:space="0" w:color="auto"/>
        <w:left w:val="none" w:sz="0" w:space="0" w:color="auto"/>
        <w:bottom w:val="none" w:sz="0" w:space="0" w:color="auto"/>
        <w:right w:val="none" w:sz="0" w:space="0" w:color="auto"/>
      </w:divBdr>
    </w:div>
    <w:div w:id="286470005">
      <w:bodyDiv w:val="1"/>
      <w:marLeft w:val="0"/>
      <w:marRight w:val="0"/>
      <w:marTop w:val="0"/>
      <w:marBottom w:val="0"/>
      <w:divBdr>
        <w:top w:val="none" w:sz="0" w:space="0" w:color="auto"/>
        <w:left w:val="none" w:sz="0" w:space="0" w:color="auto"/>
        <w:bottom w:val="none" w:sz="0" w:space="0" w:color="auto"/>
        <w:right w:val="none" w:sz="0" w:space="0" w:color="auto"/>
      </w:divBdr>
    </w:div>
    <w:div w:id="286473226">
      <w:bodyDiv w:val="1"/>
      <w:marLeft w:val="0"/>
      <w:marRight w:val="0"/>
      <w:marTop w:val="0"/>
      <w:marBottom w:val="0"/>
      <w:divBdr>
        <w:top w:val="none" w:sz="0" w:space="0" w:color="auto"/>
        <w:left w:val="none" w:sz="0" w:space="0" w:color="auto"/>
        <w:bottom w:val="none" w:sz="0" w:space="0" w:color="auto"/>
        <w:right w:val="none" w:sz="0" w:space="0" w:color="auto"/>
      </w:divBdr>
    </w:div>
    <w:div w:id="287318172">
      <w:bodyDiv w:val="1"/>
      <w:marLeft w:val="0"/>
      <w:marRight w:val="0"/>
      <w:marTop w:val="0"/>
      <w:marBottom w:val="0"/>
      <w:divBdr>
        <w:top w:val="none" w:sz="0" w:space="0" w:color="auto"/>
        <w:left w:val="none" w:sz="0" w:space="0" w:color="auto"/>
        <w:bottom w:val="none" w:sz="0" w:space="0" w:color="auto"/>
        <w:right w:val="none" w:sz="0" w:space="0" w:color="auto"/>
      </w:divBdr>
    </w:div>
    <w:div w:id="287324693">
      <w:bodyDiv w:val="1"/>
      <w:marLeft w:val="0"/>
      <w:marRight w:val="0"/>
      <w:marTop w:val="0"/>
      <w:marBottom w:val="0"/>
      <w:divBdr>
        <w:top w:val="none" w:sz="0" w:space="0" w:color="auto"/>
        <w:left w:val="none" w:sz="0" w:space="0" w:color="auto"/>
        <w:bottom w:val="none" w:sz="0" w:space="0" w:color="auto"/>
        <w:right w:val="none" w:sz="0" w:space="0" w:color="auto"/>
      </w:divBdr>
    </w:div>
    <w:div w:id="287392115">
      <w:bodyDiv w:val="1"/>
      <w:marLeft w:val="0"/>
      <w:marRight w:val="0"/>
      <w:marTop w:val="0"/>
      <w:marBottom w:val="0"/>
      <w:divBdr>
        <w:top w:val="none" w:sz="0" w:space="0" w:color="auto"/>
        <w:left w:val="none" w:sz="0" w:space="0" w:color="auto"/>
        <w:bottom w:val="none" w:sz="0" w:space="0" w:color="auto"/>
        <w:right w:val="none" w:sz="0" w:space="0" w:color="auto"/>
      </w:divBdr>
    </w:div>
    <w:div w:id="287397644">
      <w:bodyDiv w:val="1"/>
      <w:marLeft w:val="0"/>
      <w:marRight w:val="0"/>
      <w:marTop w:val="0"/>
      <w:marBottom w:val="0"/>
      <w:divBdr>
        <w:top w:val="none" w:sz="0" w:space="0" w:color="auto"/>
        <w:left w:val="none" w:sz="0" w:space="0" w:color="auto"/>
        <w:bottom w:val="none" w:sz="0" w:space="0" w:color="auto"/>
        <w:right w:val="none" w:sz="0" w:space="0" w:color="auto"/>
      </w:divBdr>
    </w:div>
    <w:div w:id="287515130">
      <w:bodyDiv w:val="1"/>
      <w:marLeft w:val="0"/>
      <w:marRight w:val="0"/>
      <w:marTop w:val="0"/>
      <w:marBottom w:val="0"/>
      <w:divBdr>
        <w:top w:val="none" w:sz="0" w:space="0" w:color="auto"/>
        <w:left w:val="none" w:sz="0" w:space="0" w:color="auto"/>
        <w:bottom w:val="none" w:sz="0" w:space="0" w:color="auto"/>
        <w:right w:val="none" w:sz="0" w:space="0" w:color="auto"/>
      </w:divBdr>
    </w:div>
    <w:div w:id="287780448">
      <w:bodyDiv w:val="1"/>
      <w:marLeft w:val="0"/>
      <w:marRight w:val="0"/>
      <w:marTop w:val="0"/>
      <w:marBottom w:val="0"/>
      <w:divBdr>
        <w:top w:val="none" w:sz="0" w:space="0" w:color="auto"/>
        <w:left w:val="none" w:sz="0" w:space="0" w:color="auto"/>
        <w:bottom w:val="none" w:sz="0" w:space="0" w:color="auto"/>
        <w:right w:val="none" w:sz="0" w:space="0" w:color="auto"/>
      </w:divBdr>
    </w:div>
    <w:div w:id="288097268">
      <w:bodyDiv w:val="1"/>
      <w:marLeft w:val="0"/>
      <w:marRight w:val="0"/>
      <w:marTop w:val="0"/>
      <w:marBottom w:val="0"/>
      <w:divBdr>
        <w:top w:val="none" w:sz="0" w:space="0" w:color="auto"/>
        <w:left w:val="none" w:sz="0" w:space="0" w:color="auto"/>
        <w:bottom w:val="none" w:sz="0" w:space="0" w:color="auto"/>
        <w:right w:val="none" w:sz="0" w:space="0" w:color="auto"/>
      </w:divBdr>
    </w:div>
    <w:div w:id="288436052">
      <w:bodyDiv w:val="1"/>
      <w:marLeft w:val="0"/>
      <w:marRight w:val="0"/>
      <w:marTop w:val="0"/>
      <w:marBottom w:val="0"/>
      <w:divBdr>
        <w:top w:val="none" w:sz="0" w:space="0" w:color="auto"/>
        <w:left w:val="none" w:sz="0" w:space="0" w:color="auto"/>
        <w:bottom w:val="none" w:sz="0" w:space="0" w:color="auto"/>
        <w:right w:val="none" w:sz="0" w:space="0" w:color="auto"/>
      </w:divBdr>
    </w:div>
    <w:div w:id="288586089">
      <w:bodyDiv w:val="1"/>
      <w:marLeft w:val="0"/>
      <w:marRight w:val="0"/>
      <w:marTop w:val="0"/>
      <w:marBottom w:val="0"/>
      <w:divBdr>
        <w:top w:val="none" w:sz="0" w:space="0" w:color="auto"/>
        <w:left w:val="none" w:sz="0" w:space="0" w:color="auto"/>
        <w:bottom w:val="none" w:sz="0" w:space="0" w:color="auto"/>
        <w:right w:val="none" w:sz="0" w:space="0" w:color="auto"/>
      </w:divBdr>
    </w:div>
    <w:div w:id="288903353">
      <w:bodyDiv w:val="1"/>
      <w:marLeft w:val="0"/>
      <w:marRight w:val="0"/>
      <w:marTop w:val="0"/>
      <w:marBottom w:val="0"/>
      <w:divBdr>
        <w:top w:val="none" w:sz="0" w:space="0" w:color="auto"/>
        <w:left w:val="none" w:sz="0" w:space="0" w:color="auto"/>
        <w:bottom w:val="none" w:sz="0" w:space="0" w:color="auto"/>
        <w:right w:val="none" w:sz="0" w:space="0" w:color="auto"/>
      </w:divBdr>
    </w:div>
    <w:div w:id="289289912">
      <w:bodyDiv w:val="1"/>
      <w:marLeft w:val="0"/>
      <w:marRight w:val="0"/>
      <w:marTop w:val="0"/>
      <w:marBottom w:val="0"/>
      <w:divBdr>
        <w:top w:val="none" w:sz="0" w:space="0" w:color="auto"/>
        <w:left w:val="none" w:sz="0" w:space="0" w:color="auto"/>
        <w:bottom w:val="none" w:sz="0" w:space="0" w:color="auto"/>
        <w:right w:val="none" w:sz="0" w:space="0" w:color="auto"/>
      </w:divBdr>
    </w:div>
    <w:div w:id="289478421">
      <w:bodyDiv w:val="1"/>
      <w:marLeft w:val="0"/>
      <w:marRight w:val="0"/>
      <w:marTop w:val="0"/>
      <w:marBottom w:val="0"/>
      <w:divBdr>
        <w:top w:val="none" w:sz="0" w:space="0" w:color="auto"/>
        <w:left w:val="none" w:sz="0" w:space="0" w:color="auto"/>
        <w:bottom w:val="none" w:sz="0" w:space="0" w:color="auto"/>
        <w:right w:val="none" w:sz="0" w:space="0" w:color="auto"/>
      </w:divBdr>
    </w:div>
    <w:div w:id="289674539">
      <w:bodyDiv w:val="1"/>
      <w:marLeft w:val="0"/>
      <w:marRight w:val="0"/>
      <w:marTop w:val="0"/>
      <w:marBottom w:val="0"/>
      <w:divBdr>
        <w:top w:val="none" w:sz="0" w:space="0" w:color="auto"/>
        <w:left w:val="none" w:sz="0" w:space="0" w:color="auto"/>
        <w:bottom w:val="none" w:sz="0" w:space="0" w:color="auto"/>
        <w:right w:val="none" w:sz="0" w:space="0" w:color="auto"/>
      </w:divBdr>
    </w:div>
    <w:div w:id="289822901">
      <w:bodyDiv w:val="1"/>
      <w:marLeft w:val="0"/>
      <w:marRight w:val="0"/>
      <w:marTop w:val="0"/>
      <w:marBottom w:val="0"/>
      <w:divBdr>
        <w:top w:val="none" w:sz="0" w:space="0" w:color="auto"/>
        <w:left w:val="none" w:sz="0" w:space="0" w:color="auto"/>
        <w:bottom w:val="none" w:sz="0" w:space="0" w:color="auto"/>
        <w:right w:val="none" w:sz="0" w:space="0" w:color="auto"/>
      </w:divBdr>
    </w:div>
    <w:div w:id="289944801">
      <w:bodyDiv w:val="1"/>
      <w:marLeft w:val="0"/>
      <w:marRight w:val="0"/>
      <w:marTop w:val="0"/>
      <w:marBottom w:val="0"/>
      <w:divBdr>
        <w:top w:val="none" w:sz="0" w:space="0" w:color="auto"/>
        <w:left w:val="none" w:sz="0" w:space="0" w:color="auto"/>
        <w:bottom w:val="none" w:sz="0" w:space="0" w:color="auto"/>
        <w:right w:val="none" w:sz="0" w:space="0" w:color="auto"/>
      </w:divBdr>
    </w:div>
    <w:div w:id="290017269">
      <w:bodyDiv w:val="1"/>
      <w:marLeft w:val="0"/>
      <w:marRight w:val="0"/>
      <w:marTop w:val="0"/>
      <w:marBottom w:val="0"/>
      <w:divBdr>
        <w:top w:val="none" w:sz="0" w:space="0" w:color="auto"/>
        <w:left w:val="none" w:sz="0" w:space="0" w:color="auto"/>
        <w:bottom w:val="none" w:sz="0" w:space="0" w:color="auto"/>
        <w:right w:val="none" w:sz="0" w:space="0" w:color="auto"/>
      </w:divBdr>
    </w:div>
    <w:div w:id="290290514">
      <w:bodyDiv w:val="1"/>
      <w:marLeft w:val="0"/>
      <w:marRight w:val="0"/>
      <w:marTop w:val="0"/>
      <w:marBottom w:val="0"/>
      <w:divBdr>
        <w:top w:val="none" w:sz="0" w:space="0" w:color="auto"/>
        <w:left w:val="none" w:sz="0" w:space="0" w:color="auto"/>
        <w:bottom w:val="none" w:sz="0" w:space="0" w:color="auto"/>
        <w:right w:val="none" w:sz="0" w:space="0" w:color="auto"/>
      </w:divBdr>
    </w:div>
    <w:div w:id="290327124">
      <w:bodyDiv w:val="1"/>
      <w:marLeft w:val="0"/>
      <w:marRight w:val="0"/>
      <w:marTop w:val="0"/>
      <w:marBottom w:val="0"/>
      <w:divBdr>
        <w:top w:val="none" w:sz="0" w:space="0" w:color="auto"/>
        <w:left w:val="none" w:sz="0" w:space="0" w:color="auto"/>
        <w:bottom w:val="none" w:sz="0" w:space="0" w:color="auto"/>
        <w:right w:val="none" w:sz="0" w:space="0" w:color="auto"/>
      </w:divBdr>
    </w:div>
    <w:div w:id="290482876">
      <w:bodyDiv w:val="1"/>
      <w:marLeft w:val="0"/>
      <w:marRight w:val="0"/>
      <w:marTop w:val="0"/>
      <w:marBottom w:val="0"/>
      <w:divBdr>
        <w:top w:val="none" w:sz="0" w:space="0" w:color="auto"/>
        <w:left w:val="none" w:sz="0" w:space="0" w:color="auto"/>
        <w:bottom w:val="none" w:sz="0" w:space="0" w:color="auto"/>
        <w:right w:val="none" w:sz="0" w:space="0" w:color="auto"/>
      </w:divBdr>
    </w:div>
    <w:div w:id="291054978">
      <w:bodyDiv w:val="1"/>
      <w:marLeft w:val="0"/>
      <w:marRight w:val="0"/>
      <w:marTop w:val="0"/>
      <w:marBottom w:val="0"/>
      <w:divBdr>
        <w:top w:val="none" w:sz="0" w:space="0" w:color="auto"/>
        <w:left w:val="none" w:sz="0" w:space="0" w:color="auto"/>
        <w:bottom w:val="none" w:sz="0" w:space="0" w:color="auto"/>
        <w:right w:val="none" w:sz="0" w:space="0" w:color="auto"/>
      </w:divBdr>
    </w:div>
    <w:div w:id="291375472">
      <w:bodyDiv w:val="1"/>
      <w:marLeft w:val="0"/>
      <w:marRight w:val="0"/>
      <w:marTop w:val="0"/>
      <w:marBottom w:val="0"/>
      <w:divBdr>
        <w:top w:val="none" w:sz="0" w:space="0" w:color="auto"/>
        <w:left w:val="none" w:sz="0" w:space="0" w:color="auto"/>
        <w:bottom w:val="none" w:sz="0" w:space="0" w:color="auto"/>
        <w:right w:val="none" w:sz="0" w:space="0" w:color="auto"/>
      </w:divBdr>
    </w:div>
    <w:div w:id="291984915">
      <w:bodyDiv w:val="1"/>
      <w:marLeft w:val="0"/>
      <w:marRight w:val="0"/>
      <w:marTop w:val="0"/>
      <w:marBottom w:val="0"/>
      <w:divBdr>
        <w:top w:val="none" w:sz="0" w:space="0" w:color="auto"/>
        <w:left w:val="none" w:sz="0" w:space="0" w:color="auto"/>
        <w:bottom w:val="none" w:sz="0" w:space="0" w:color="auto"/>
        <w:right w:val="none" w:sz="0" w:space="0" w:color="auto"/>
      </w:divBdr>
    </w:div>
    <w:div w:id="292180265">
      <w:bodyDiv w:val="1"/>
      <w:marLeft w:val="0"/>
      <w:marRight w:val="0"/>
      <w:marTop w:val="0"/>
      <w:marBottom w:val="0"/>
      <w:divBdr>
        <w:top w:val="none" w:sz="0" w:space="0" w:color="auto"/>
        <w:left w:val="none" w:sz="0" w:space="0" w:color="auto"/>
        <w:bottom w:val="none" w:sz="0" w:space="0" w:color="auto"/>
        <w:right w:val="none" w:sz="0" w:space="0" w:color="auto"/>
      </w:divBdr>
    </w:div>
    <w:div w:id="293214581">
      <w:bodyDiv w:val="1"/>
      <w:marLeft w:val="0"/>
      <w:marRight w:val="0"/>
      <w:marTop w:val="0"/>
      <w:marBottom w:val="0"/>
      <w:divBdr>
        <w:top w:val="none" w:sz="0" w:space="0" w:color="auto"/>
        <w:left w:val="none" w:sz="0" w:space="0" w:color="auto"/>
        <w:bottom w:val="none" w:sz="0" w:space="0" w:color="auto"/>
        <w:right w:val="none" w:sz="0" w:space="0" w:color="auto"/>
      </w:divBdr>
    </w:div>
    <w:div w:id="293298485">
      <w:bodyDiv w:val="1"/>
      <w:marLeft w:val="0"/>
      <w:marRight w:val="0"/>
      <w:marTop w:val="0"/>
      <w:marBottom w:val="0"/>
      <w:divBdr>
        <w:top w:val="none" w:sz="0" w:space="0" w:color="auto"/>
        <w:left w:val="none" w:sz="0" w:space="0" w:color="auto"/>
        <w:bottom w:val="none" w:sz="0" w:space="0" w:color="auto"/>
        <w:right w:val="none" w:sz="0" w:space="0" w:color="auto"/>
      </w:divBdr>
    </w:div>
    <w:div w:id="293365710">
      <w:bodyDiv w:val="1"/>
      <w:marLeft w:val="0"/>
      <w:marRight w:val="0"/>
      <w:marTop w:val="0"/>
      <w:marBottom w:val="0"/>
      <w:divBdr>
        <w:top w:val="none" w:sz="0" w:space="0" w:color="auto"/>
        <w:left w:val="none" w:sz="0" w:space="0" w:color="auto"/>
        <w:bottom w:val="none" w:sz="0" w:space="0" w:color="auto"/>
        <w:right w:val="none" w:sz="0" w:space="0" w:color="auto"/>
      </w:divBdr>
    </w:div>
    <w:div w:id="293369907">
      <w:bodyDiv w:val="1"/>
      <w:marLeft w:val="0"/>
      <w:marRight w:val="0"/>
      <w:marTop w:val="0"/>
      <w:marBottom w:val="0"/>
      <w:divBdr>
        <w:top w:val="none" w:sz="0" w:space="0" w:color="auto"/>
        <w:left w:val="none" w:sz="0" w:space="0" w:color="auto"/>
        <w:bottom w:val="none" w:sz="0" w:space="0" w:color="auto"/>
        <w:right w:val="none" w:sz="0" w:space="0" w:color="auto"/>
      </w:divBdr>
    </w:div>
    <w:div w:id="293557763">
      <w:bodyDiv w:val="1"/>
      <w:marLeft w:val="0"/>
      <w:marRight w:val="0"/>
      <w:marTop w:val="0"/>
      <w:marBottom w:val="0"/>
      <w:divBdr>
        <w:top w:val="none" w:sz="0" w:space="0" w:color="auto"/>
        <w:left w:val="none" w:sz="0" w:space="0" w:color="auto"/>
        <w:bottom w:val="none" w:sz="0" w:space="0" w:color="auto"/>
        <w:right w:val="none" w:sz="0" w:space="0" w:color="auto"/>
      </w:divBdr>
    </w:div>
    <w:div w:id="293949345">
      <w:bodyDiv w:val="1"/>
      <w:marLeft w:val="0"/>
      <w:marRight w:val="0"/>
      <w:marTop w:val="0"/>
      <w:marBottom w:val="0"/>
      <w:divBdr>
        <w:top w:val="none" w:sz="0" w:space="0" w:color="auto"/>
        <w:left w:val="none" w:sz="0" w:space="0" w:color="auto"/>
        <w:bottom w:val="none" w:sz="0" w:space="0" w:color="auto"/>
        <w:right w:val="none" w:sz="0" w:space="0" w:color="auto"/>
      </w:divBdr>
    </w:div>
    <w:div w:id="294063426">
      <w:bodyDiv w:val="1"/>
      <w:marLeft w:val="0"/>
      <w:marRight w:val="0"/>
      <w:marTop w:val="0"/>
      <w:marBottom w:val="0"/>
      <w:divBdr>
        <w:top w:val="none" w:sz="0" w:space="0" w:color="auto"/>
        <w:left w:val="none" w:sz="0" w:space="0" w:color="auto"/>
        <w:bottom w:val="none" w:sz="0" w:space="0" w:color="auto"/>
        <w:right w:val="none" w:sz="0" w:space="0" w:color="auto"/>
      </w:divBdr>
    </w:div>
    <w:div w:id="294413692">
      <w:bodyDiv w:val="1"/>
      <w:marLeft w:val="0"/>
      <w:marRight w:val="0"/>
      <w:marTop w:val="0"/>
      <w:marBottom w:val="0"/>
      <w:divBdr>
        <w:top w:val="none" w:sz="0" w:space="0" w:color="auto"/>
        <w:left w:val="none" w:sz="0" w:space="0" w:color="auto"/>
        <w:bottom w:val="none" w:sz="0" w:space="0" w:color="auto"/>
        <w:right w:val="none" w:sz="0" w:space="0" w:color="auto"/>
      </w:divBdr>
    </w:div>
    <w:div w:id="294483192">
      <w:bodyDiv w:val="1"/>
      <w:marLeft w:val="0"/>
      <w:marRight w:val="0"/>
      <w:marTop w:val="0"/>
      <w:marBottom w:val="0"/>
      <w:divBdr>
        <w:top w:val="none" w:sz="0" w:space="0" w:color="auto"/>
        <w:left w:val="none" w:sz="0" w:space="0" w:color="auto"/>
        <w:bottom w:val="none" w:sz="0" w:space="0" w:color="auto"/>
        <w:right w:val="none" w:sz="0" w:space="0" w:color="auto"/>
      </w:divBdr>
    </w:div>
    <w:div w:id="294794771">
      <w:bodyDiv w:val="1"/>
      <w:marLeft w:val="0"/>
      <w:marRight w:val="0"/>
      <w:marTop w:val="0"/>
      <w:marBottom w:val="0"/>
      <w:divBdr>
        <w:top w:val="none" w:sz="0" w:space="0" w:color="auto"/>
        <w:left w:val="none" w:sz="0" w:space="0" w:color="auto"/>
        <w:bottom w:val="none" w:sz="0" w:space="0" w:color="auto"/>
        <w:right w:val="none" w:sz="0" w:space="0" w:color="auto"/>
      </w:divBdr>
    </w:div>
    <w:div w:id="295186133">
      <w:bodyDiv w:val="1"/>
      <w:marLeft w:val="0"/>
      <w:marRight w:val="0"/>
      <w:marTop w:val="0"/>
      <w:marBottom w:val="0"/>
      <w:divBdr>
        <w:top w:val="none" w:sz="0" w:space="0" w:color="auto"/>
        <w:left w:val="none" w:sz="0" w:space="0" w:color="auto"/>
        <w:bottom w:val="none" w:sz="0" w:space="0" w:color="auto"/>
        <w:right w:val="none" w:sz="0" w:space="0" w:color="auto"/>
      </w:divBdr>
    </w:div>
    <w:div w:id="295377971">
      <w:bodyDiv w:val="1"/>
      <w:marLeft w:val="0"/>
      <w:marRight w:val="0"/>
      <w:marTop w:val="0"/>
      <w:marBottom w:val="0"/>
      <w:divBdr>
        <w:top w:val="none" w:sz="0" w:space="0" w:color="auto"/>
        <w:left w:val="none" w:sz="0" w:space="0" w:color="auto"/>
        <w:bottom w:val="none" w:sz="0" w:space="0" w:color="auto"/>
        <w:right w:val="none" w:sz="0" w:space="0" w:color="auto"/>
      </w:divBdr>
    </w:div>
    <w:div w:id="295381542">
      <w:bodyDiv w:val="1"/>
      <w:marLeft w:val="0"/>
      <w:marRight w:val="0"/>
      <w:marTop w:val="0"/>
      <w:marBottom w:val="0"/>
      <w:divBdr>
        <w:top w:val="none" w:sz="0" w:space="0" w:color="auto"/>
        <w:left w:val="none" w:sz="0" w:space="0" w:color="auto"/>
        <w:bottom w:val="none" w:sz="0" w:space="0" w:color="auto"/>
        <w:right w:val="none" w:sz="0" w:space="0" w:color="auto"/>
      </w:divBdr>
    </w:div>
    <w:div w:id="295913361">
      <w:bodyDiv w:val="1"/>
      <w:marLeft w:val="0"/>
      <w:marRight w:val="0"/>
      <w:marTop w:val="0"/>
      <w:marBottom w:val="0"/>
      <w:divBdr>
        <w:top w:val="none" w:sz="0" w:space="0" w:color="auto"/>
        <w:left w:val="none" w:sz="0" w:space="0" w:color="auto"/>
        <w:bottom w:val="none" w:sz="0" w:space="0" w:color="auto"/>
        <w:right w:val="none" w:sz="0" w:space="0" w:color="auto"/>
      </w:divBdr>
    </w:div>
    <w:div w:id="296030401">
      <w:bodyDiv w:val="1"/>
      <w:marLeft w:val="0"/>
      <w:marRight w:val="0"/>
      <w:marTop w:val="0"/>
      <w:marBottom w:val="0"/>
      <w:divBdr>
        <w:top w:val="none" w:sz="0" w:space="0" w:color="auto"/>
        <w:left w:val="none" w:sz="0" w:space="0" w:color="auto"/>
        <w:bottom w:val="none" w:sz="0" w:space="0" w:color="auto"/>
        <w:right w:val="none" w:sz="0" w:space="0" w:color="auto"/>
      </w:divBdr>
    </w:div>
    <w:div w:id="296421058">
      <w:bodyDiv w:val="1"/>
      <w:marLeft w:val="0"/>
      <w:marRight w:val="0"/>
      <w:marTop w:val="0"/>
      <w:marBottom w:val="0"/>
      <w:divBdr>
        <w:top w:val="none" w:sz="0" w:space="0" w:color="auto"/>
        <w:left w:val="none" w:sz="0" w:space="0" w:color="auto"/>
        <w:bottom w:val="none" w:sz="0" w:space="0" w:color="auto"/>
        <w:right w:val="none" w:sz="0" w:space="0" w:color="auto"/>
      </w:divBdr>
    </w:div>
    <w:div w:id="296642046">
      <w:bodyDiv w:val="1"/>
      <w:marLeft w:val="0"/>
      <w:marRight w:val="0"/>
      <w:marTop w:val="0"/>
      <w:marBottom w:val="0"/>
      <w:divBdr>
        <w:top w:val="none" w:sz="0" w:space="0" w:color="auto"/>
        <w:left w:val="none" w:sz="0" w:space="0" w:color="auto"/>
        <w:bottom w:val="none" w:sz="0" w:space="0" w:color="auto"/>
        <w:right w:val="none" w:sz="0" w:space="0" w:color="auto"/>
      </w:divBdr>
    </w:div>
    <w:div w:id="297345926">
      <w:bodyDiv w:val="1"/>
      <w:marLeft w:val="0"/>
      <w:marRight w:val="0"/>
      <w:marTop w:val="0"/>
      <w:marBottom w:val="0"/>
      <w:divBdr>
        <w:top w:val="none" w:sz="0" w:space="0" w:color="auto"/>
        <w:left w:val="none" w:sz="0" w:space="0" w:color="auto"/>
        <w:bottom w:val="none" w:sz="0" w:space="0" w:color="auto"/>
        <w:right w:val="none" w:sz="0" w:space="0" w:color="auto"/>
      </w:divBdr>
    </w:div>
    <w:div w:id="297535384">
      <w:bodyDiv w:val="1"/>
      <w:marLeft w:val="0"/>
      <w:marRight w:val="0"/>
      <w:marTop w:val="0"/>
      <w:marBottom w:val="0"/>
      <w:divBdr>
        <w:top w:val="none" w:sz="0" w:space="0" w:color="auto"/>
        <w:left w:val="none" w:sz="0" w:space="0" w:color="auto"/>
        <w:bottom w:val="none" w:sz="0" w:space="0" w:color="auto"/>
        <w:right w:val="none" w:sz="0" w:space="0" w:color="auto"/>
      </w:divBdr>
    </w:div>
    <w:div w:id="297564993">
      <w:bodyDiv w:val="1"/>
      <w:marLeft w:val="0"/>
      <w:marRight w:val="0"/>
      <w:marTop w:val="0"/>
      <w:marBottom w:val="0"/>
      <w:divBdr>
        <w:top w:val="none" w:sz="0" w:space="0" w:color="auto"/>
        <w:left w:val="none" w:sz="0" w:space="0" w:color="auto"/>
        <w:bottom w:val="none" w:sz="0" w:space="0" w:color="auto"/>
        <w:right w:val="none" w:sz="0" w:space="0" w:color="auto"/>
      </w:divBdr>
    </w:div>
    <w:div w:id="298196799">
      <w:bodyDiv w:val="1"/>
      <w:marLeft w:val="0"/>
      <w:marRight w:val="0"/>
      <w:marTop w:val="0"/>
      <w:marBottom w:val="0"/>
      <w:divBdr>
        <w:top w:val="none" w:sz="0" w:space="0" w:color="auto"/>
        <w:left w:val="none" w:sz="0" w:space="0" w:color="auto"/>
        <w:bottom w:val="none" w:sz="0" w:space="0" w:color="auto"/>
        <w:right w:val="none" w:sz="0" w:space="0" w:color="auto"/>
      </w:divBdr>
    </w:div>
    <w:div w:id="298534182">
      <w:bodyDiv w:val="1"/>
      <w:marLeft w:val="0"/>
      <w:marRight w:val="0"/>
      <w:marTop w:val="0"/>
      <w:marBottom w:val="0"/>
      <w:divBdr>
        <w:top w:val="none" w:sz="0" w:space="0" w:color="auto"/>
        <w:left w:val="none" w:sz="0" w:space="0" w:color="auto"/>
        <w:bottom w:val="none" w:sz="0" w:space="0" w:color="auto"/>
        <w:right w:val="none" w:sz="0" w:space="0" w:color="auto"/>
      </w:divBdr>
    </w:div>
    <w:div w:id="298535794">
      <w:bodyDiv w:val="1"/>
      <w:marLeft w:val="0"/>
      <w:marRight w:val="0"/>
      <w:marTop w:val="0"/>
      <w:marBottom w:val="0"/>
      <w:divBdr>
        <w:top w:val="none" w:sz="0" w:space="0" w:color="auto"/>
        <w:left w:val="none" w:sz="0" w:space="0" w:color="auto"/>
        <w:bottom w:val="none" w:sz="0" w:space="0" w:color="auto"/>
        <w:right w:val="none" w:sz="0" w:space="0" w:color="auto"/>
      </w:divBdr>
    </w:div>
    <w:div w:id="298537326">
      <w:bodyDiv w:val="1"/>
      <w:marLeft w:val="0"/>
      <w:marRight w:val="0"/>
      <w:marTop w:val="0"/>
      <w:marBottom w:val="0"/>
      <w:divBdr>
        <w:top w:val="none" w:sz="0" w:space="0" w:color="auto"/>
        <w:left w:val="none" w:sz="0" w:space="0" w:color="auto"/>
        <w:bottom w:val="none" w:sz="0" w:space="0" w:color="auto"/>
        <w:right w:val="none" w:sz="0" w:space="0" w:color="auto"/>
      </w:divBdr>
    </w:div>
    <w:div w:id="298724977">
      <w:bodyDiv w:val="1"/>
      <w:marLeft w:val="0"/>
      <w:marRight w:val="0"/>
      <w:marTop w:val="0"/>
      <w:marBottom w:val="0"/>
      <w:divBdr>
        <w:top w:val="none" w:sz="0" w:space="0" w:color="auto"/>
        <w:left w:val="none" w:sz="0" w:space="0" w:color="auto"/>
        <w:bottom w:val="none" w:sz="0" w:space="0" w:color="auto"/>
        <w:right w:val="none" w:sz="0" w:space="0" w:color="auto"/>
      </w:divBdr>
    </w:div>
    <w:div w:id="299772407">
      <w:bodyDiv w:val="1"/>
      <w:marLeft w:val="0"/>
      <w:marRight w:val="0"/>
      <w:marTop w:val="0"/>
      <w:marBottom w:val="0"/>
      <w:divBdr>
        <w:top w:val="none" w:sz="0" w:space="0" w:color="auto"/>
        <w:left w:val="none" w:sz="0" w:space="0" w:color="auto"/>
        <w:bottom w:val="none" w:sz="0" w:space="0" w:color="auto"/>
        <w:right w:val="none" w:sz="0" w:space="0" w:color="auto"/>
      </w:divBdr>
    </w:div>
    <w:div w:id="300310212">
      <w:bodyDiv w:val="1"/>
      <w:marLeft w:val="0"/>
      <w:marRight w:val="0"/>
      <w:marTop w:val="0"/>
      <w:marBottom w:val="0"/>
      <w:divBdr>
        <w:top w:val="none" w:sz="0" w:space="0" w:color="auto"/>
        <w:left w:val="none" w:sz="0" w:space="0" w:color="auto"/>
        <w:bottom w:val="none" w:sz="0" w:space="0" w:color="auto"/>
        <w:right w:val="none" w:sz="0" w:space="0" w:color="auto"/>
      </w:divBdr>
    </w:div>
    <w:div w:id="300963994">
      <w:bodyDiv w:val="1"/>
      <w:marLeft w:val="0"/>
      <w:marRight w:val="0"/>
      <w:marTop w:val="0"/>
      <w:marBottom w:val="0"/>
      <w:divBdr>
        <w:top w:val="none" w:sz="0" w:space="0" w:color="auto"/>
        <w:left w:val="none" w:sz="0" w:space="0" w:color="auto"/>
        <w:bottom w:val="none" w:sz="0" w:space="0" w:color="auto"/>
        <w:right w:val="none" w:sz="0" w:space="0" w:color="auto"/>
      </w:divBdr>
    </w:div>
    <w:div w:id="300965003">
      <w:bodyDiv w:val="1"/>
      <w:marLeft w:val="0"/>
      <w:marRight w:val="0"/>
      <w:marTop w:val="0"/>
      <w:marBottom w:val="0"/>
      <w:divBdr>
        <w:top w:val="none" w:sz="0" w:space="0" w:color="auto"/>
        <w:left w:val="none" w:sz="0" w:space="0" w:color="auto"/>
        <w:bottom w:val="none" w:sz="0" w:space="0" w:color="auto"/>
        <w:right w:val="none" w:sz="0" w:space="0" w:color="auto"/>
      </w:divBdr>
    </w:div>
    <w:div w:id="301539756">
      <w:bodyDiv w:val="1"/>
      <w:marLeft w:val="0"/>
      <w:marRight w:val="0"/>
      <w:marTop w:val="0"/>
      <w:marBottom w:val="0"/>
      <w:divBdr>
        <w:top w:val="none" w:sz="0" w:space="0" w:color="auto"/>
        <w:left w:val="none" w:sz="0" w:space="0" w:color="auto"/>
        <w:bottom w:val="none" w:sz="0" w:space="0" w:color="auto"/>
        <w:right w:val="none" w:sz="0" w:space="0" w:color="auto"/>
      </w:divBdr>
    </w:div>
    <w:div w:id="301541461">
      <w:bodyDiv w:val="1"/>
      <w:marLeft w:val="0"/>
      <w:marRight w:val="0"/>
      <w:marTop w:val="0"/>
      <w:marBottom w:val="0"/>
      <w:divBdr>
        <w:top w:val="none" w:sz="0" w:space="0" w:color="auto"/>
        <w:left w:val="none" w:sz="0" w:space="0" w:color="auto"/>
        <w:bottom w:val="none" w:sz="0" w:space="0" w:color="auto"/>
        <w:right w:val="none" w:sz="0" w:space="0" w:color="auto"/>
      </w:divBdr>
    </w:div>
    <w:div w:id="301623762">
      <w:bodyDiv w:val="1"/>
      <w:marLeft w:val="0"/>
      <w:marRight w:val="0"/>
      <w:marTop w:val="0"/>
      <w:marBottom w:val="0"/>
      <w:divBdr>
        <w:top w:val="none" w:sz="0" w:space="0" w:color="auto"/>
        <w:left w:val="none" w:sz="0" w:space="0" w:color="auto"/>
        <w:bottom w:val="none" w:sz="0" w:space="0" w:color="auto"/>
        <w:right w:val="none" w:sz="0" w:space="0" w:color="auto"/>
      </w:divBdr>
    </w:div>
    <w:div w:id="301690412">
      <w:bodyDiv w:val="1"/>
      <w:marLeft w:val="0"/>
      <w:marRight w:val="0"/>
      <w:marTop w:val="0"/>
      <w:marBottom w:val="0"/>
      <w:divBdr>
        <w:top w:val="none" w:sz="0" w:space="0" w:color="auto"/>
        <w:left w:val="none" w:sz="0" w:space="0" w:color="auto"/>
        <w:bottom w:val="none" w:sz="0" w:space="0" w:color="auto"/>
        <w:right w:val="none" w:sz="0" w:space="0" w:color="auto"/>
      </w:divBdr>
    </w:div>
    <w:div w:id="301737635">
      <w:bodyDiv w:val="1"/>
      <w:marLeft w:val="0"/>
      <w:marRight w:val="0"/>
      <w:marTop w:val="0"/>
      <w:marBottom w:val="0"/>
      <w:divBdr>
        <w:top w:val="none" w:sz="0" w:space="0" w:color="auto"/>
        <w:left w:val="none" w:sz="0" w:space="0" w:color="auto"/>
        <w:bottom w:val="none" w:sz="0" w:space="0" w:color="auto"/>
        <w:right w:val="none" w:sz="0" w:space="0" w:color="auto"/>
      </w:divBdr>
    </w:div>
    <w:div w:id="301809147">
      <w:bodyDiv w:val="1"/>
      <w:marLeft w:val="0"/>
      <w:marRight w:val="0"/>
      <w:marTop w:val="0"/>
      <w:marBottom w:val="0"/>
      <w:divBdr>
        <w:top w:val="none" w:sz="0" w:space="0" w:color="auto"/>
        <w:left w:val="none" w:sz="0" w:space="0" w:color="auto"/>
        <w:bottom w:val="none" w:sz="0" w:space="0" w:color="auto"/>
        <w:right w:val="none" w:sz="0" w:space="0" w:color="auto"/>
      </w:divBdr>
    </w:div>
    <w:div w:id="302271765">
      <w:bodyDiv w:val="1"/>
      <w:marLeft w:val="0"/>
      <w:marRight w:val="0"/>
      <w:marTop w:val="0"/>
      <w:marBottom w:val="0"/>
      <w:divBdr>
        <w:top w:val="none" w:sz="0" w:space="0" w:color="auto"/>
        <w:left w:val="none" w:sz="0" w:space="0" w:color="auto"/>
        <w:bottom w:val="none" w:sz="0" w:space="0" w:color="auto"/>
        <w:right w:val="none" w:sz="0" w:space="0" w:color="auto"/>
      </w:divBdr>
    </w:div>
    <w:div w:id="302808025">
      <w:bodyDiv w:val="1"/>
      <w:marLeft w:val="0"/>
      <w:marRight w:val="0"/>
      <w:marTop w:val="0"/>
      <w:marBottom w:val="0"/>
      <w:divBdr>
        <w:top w:val="none" w:sz="0" w:space="0" w:color="auto"/>
        <w:left w:val="none" w:sz="0" w:space="0" w:color="auto"/>
        <w:bottom w:val="none" w:sz="0" w:space="0" w:color="auto"/>
        <w:right w:val="none" w:sz="0" w:space="0" w:color="auto"/>
      </w:divBdr>
    </w:div>
    <w:div w:id="303048190">
      <w:bodyDiv w:val="1"/>
      <w:marLeft w:val="0"/>
      <w:marRight w:val="0"/>
      <w:marTop w:val="0"/>
      <w:marBottom w:val="0"/>
      <w:divBdr>
        <w:top w:val="none" w:sz="0" w:space="0" w:color="auto"/>
        <w:left w:val="none" w:sz="0" w:space="0" w:color="auto"/>
        <w:bottom w:val="none" w:sz="0" w:space="0" w:color="auto"/>
        <w:right w:val="none" w:sz="0" w:space="0" w:color="auto"/>
      </w:divBdr>
    </w:div>
    <w:div w:id="303312104">
      <w:bodyDiv w:val="1"/>
      <w:marLeft w:val="0"/>
      <w:marRight w:val="0"/>
      <w:marTop w:val="0"/>
      <w:marBottom w:val="0"/>
      <w:divBdr>
        <w:top w:val="none" w:sz="0" w:space="0" w:color="auto"/>
        <w:left w:val="none" w:sz="0" w:space="0" w:color="auto"/>
        <w:bottom w:val="none" w:sz="0" w:space="0" w:color="auto"/>
        <w:right w:val="none" w:sz="0" w:space="0" w:color="auto"/>
      </w:divBdr>
    </w:div>
    <w:div w:id="303587152">
      <w:bodyDiv w:val="1"/>
      <w:marLeft w:val="0"/>
      <w:marRight w:val="0"/>
      <w:marTop w:val="0"/>
      <w:marBottom w:val="0"/>
      <w:divBdr>
        <w:top w:val="none" w:sz="0" w:space="0" w:color="auto"/>
        <w:left w:val="none" w:sz="0" w:space="0" w:color="auto"/>
        <w:bottom w:val="none" w:sz="0" w:space="0" w:color="auto"/>
        <w:right w:val="none" w:sz="0" w:space="0" w:color="auto"/>
      </w:divBdr>
    </w:div>
    <w:div w:id="304283659">
      <w:bodyDiv w:val="1"/>
      <w:marLeft w:val="0"/>
      <w:marRight w:val="0"/>
      <w:marTop w:val="0"/>
      <w:marBottom w:val="0"/>
      <w:divBdr>
        <w:top w:val="none" w:sz="0" w:space="0" w:color="auto"/>
        <w:left w:val="none" w:sz="0" w:space="0" w:color="auto"/>
        <w:bottom w:val="none" w:sz="0" w:space="0" w:color="auto"/>
        <w:right w:val="none" w:sz="0" w:space="0" w:color="auto"/>
      </w:divBdr>
    </w:div>
    <w:div w:id="304362891">
      <w:bodyDiv w:val="1"/>
      <w:marLeft w:val="0"/>
      <w:marRight w:val="0"/>
      <w:marTop w:val="0"/>
      <w:marBottom w:val="0"/>
      <w:divBdr>
        <w:top w:val="none" w:sz="0" w:space="0" w:color="auto"/>
        <w:left w:val="none" w:sz="0" w:space="0" w:color="auto"/>
        <w:bottom w:val="none" w:sz="0" w:space="0" w:color="auto"/>
        <w:right w:val="none" w:sz="0" w:space="0" w:color="auto"/>
      </w:divBdr>
    </w:div>
    <w:div w:id="305210918">
      <w:bodyDiv w:val="1"/>
      <w:marLeft w:val="0"/>
      <w:marRight w:val="0"/>
      <w:marTop w:val="0"/>
      <w:marBottom w:val="0"/>
      <w:divBdr>
        <w:top w:val="none" w:sz="0" w:space="0" w:color="auto"/>
        <w:left w:val="none" w:sz="0" w:space="0" w:color="auto"/>
        <w:bottom w:val="none" w:sz="0" w:space="0" w:color="auto"/>
        <w:right w:val="none" w:sz="0" w:space="0" w:color="auto"/>
      </w:divBdr>
    </w:div>
    <w:div w:id="305554858">
      <w:bodyDiv w:val="1"/>
      <w:marLeft w:val="0"/>
      <w:marRight w:val="0"/>
      <w:marTop w:val="0"/>
      <w:marBottom w:val="0"/>
      <w:divBdr>
        <w:top w:val="none" w:sz="0" w:space="0" w:color="auto"/>
        <w:left w:val="none" w:sz="0" w:space="0" w:color="auto"/>
        <w:bottom w:val="none" w:sz="0" w:space="0" w:color="auto"/>
        <w:right w:val="none" w:sz="0" w:space="0" w:color="auto"/>
      </w:divBdr>
    </w:div>
    <w:div w:id="305667638">
      <w:bodyDiv w:val="1"/>
      <w:marLeft w:val="0"/>
      <w:marRight w:val="0"/>
      <w:marTop w:val="0"/>
      <w:marBottom w:val="0"/>
      <w:divBdr>
        <w:top w:val="none" w:sz="0" w:space="0" w:color="auto"/>
        <w:left w:val="none" w:sz="0" w:space="0" w:color="auto"/>
        <w:bottom w:val="none" w:sz="0" w:space="0" w:color="auto"/>
        <w:right w:val="none" w:sz="0" w:space="0" w:color="auto"/>
      </w:divBdr>
    </w:div>
    <w:div w:id="305741648">
      <w:bodyDiv w:val="1"/>
      <w:marLeft w:val="0"/>
      <w:marRight w:val="0"/>
      <w:marTop w:val="0"/>
      <w:marBottom w:val="0"/>
      <w:divBdr>
        <w:top w:val="none" w:sz="0" w:space="0" w:color="auto"/>
        <w:left w:val="none" w:sz="0" w:space="0" w:color="auto"/>
        <w:bottom w:val="none" w:sz="0" w:space="0" w:color="auto"/>
        <w:right w:val="none" w:sz="0" w:space="0" w:color="auto"/>
      </w:divBdr>
    </w:div>
    <w:div w:id="306129100">
      <w:bodyDiv w:val="1"/>
      <w:marLeft w:val="0"/>
      <w:marRight w:val="0"/>
      <w:marTop w:val="0"/>
      <w:marBottom w:val="0"/>
      <w:divBdr>
        <w:top w:val="none" w:sz="0" w:space="0" w:color="auto"/>
        <w:left w:val="none" w:sz="0" w:space="0" w:color="auto"/>
        <w:bottom w:val="none" w:sz="0" w:space="0" w:color="auto"/>
        <w:right w:val="none" w:sz="0" w:space="0" w:color="auto"/>
      </w:divBdr>
    </w:div>
    <w:div w:id="306249748">
      <w:bodyDiv w:val="1"/>
      <w:marLeft w:val="0"/>
      <w:marRight w:val="0"/>
      <w:marTop w:val="0"/>
      <w:marBottom w:val="0"/>
      <w:divBdr>
        <w:top w:val="none" w:sz="0" w:space="0" w:color="auto"/>
        <w:left w:val="none" w:sz="0" w:space="0" w:color="auto"/>
        <w:bottom w:val="none" w:sz="0" w:space="0" w:color="auto"/>
        <w:right w:val="none" w:sz="0" w:space="0" w:color="auto"/>
      </w:divBdr>
    </w:div>
    <w:div w:id="306395869">
      <w:bodyDiv w:val="1"/>
      <w:marLeft w:val="0"/>
      <w:marRight w:val="0"/>
      <w:marTop w:val="0"/>
      <w:marBottom w:val="0"/>
      <w:divBdr>
        <w:top w:val="none" w:sz="0" w:space="0" w:color="auto"/>
        <w:left w:val="none" w:sz="0" w:space="0" w:color="auto"/>
        <w:bottom w:val="none" w:sz="0" w:space="0" w:color="auto"/>
        <w:right w:val="none" w:sz="0" w:space="0" w:color="auto"/>
      </w:divBdr>
    </w:div>
    <w:div w:id="306979679">
      <w:bodyDiv w:val="1"/>
      <w:marLeft w:val="0"/>
      <w:marRight w:val="0"/>
      <w:marTop w:val="0"/>
      <w:marBottom w:val="0"/>
      <w:divBdr>
        <w:top w:val="none" w:sz="0" w:space="0" w:color="auto"/>
        <w:left w:val="none" w:sz="0" w:space="0" w:color="auto"/>
        <w:bottom w:val="none" w:sz="0" w:space="0" w:color="auto"/>
        <w:right w:val="none" w:sz="0" w:space="0" w:color="auto"/>
      </w:divBdr>
    </w:div>
    <w:div w:id="307366063">
      <w:bodyDiv w:val="1"/>
      <w:marLeft w:val="0"/>
      <w:marRight w:val="0"/>
      <w:marTop w:val="0"/>
      <w:marBottom w:val="0"/>
      <w:divBdr>
        <w:top w:val="none" w:sz="0" w:space="0" w:color="auto"/>
        <w:left w:val="none" w:sz="0" w:space="0" w:color="auto"/>
        <w:bottom w:val="none" w:sz="0" w:space="0" w:color="auto"/>
        <w:right w:val="none" w:sz="0" w:space="0" w:color="auto"/>
      </w:divBdr>
    </w:div>
    <w:div w:id="307366542">
      <w:bodyDiv w:val="1"/>
      <w:marLeft w:val="0"/>
      <w:marRight w:val="0"/>
      <w:marTop w:val="0"/>
      <w:marBottom w:val="0"/>
      <w:divBdr>
        <w:top w:val="none" w:sz="0" w:space="0" w:color="auto"/>
        <w:left w:val="none" w:sz="0" w:space="0" w:color="auto"/>
        <w:bottom w:val="none" w:sz="0" w:space="0" w:color="auto"/>
        <w:right w:val="none" w:sz="0" w:space="0" w:color="auto"/>
      </w:divBdr>
    </w:div>
    <w:div w:id="307516217">
      <w:bodyDiv w:val="1"/>
      <w:marLeft w:val="0"/>
      <w:marRight w:val="0"/>
      <w:marTop w:val="0"/>
      <w:marBottom w:val="0"/>
      <w:divBdr>
        <w:top w:val="none" w:sz="0" w:space="0" w:color="auto"/>
        <w:left w:val="none" w:sz="0" w:space="0" w:color="auto"/>
        <w:bottom w:val="none" w:sz="0" w:space="0" w:color="auto"/>
        <w:right w:val="none" w:sz="0" w:space="0" w:color="auto"/>
      </w:divBdr>
    </w:div>
    <w:div w:id="307519012">
      <w:bodyDiv w:val="1"/>
      <w:marLeft w:val="0"/>
      <w:marRight w:val="0"/>
      <w:marTop w:val="0"/>
      <w:marBottom w:val="0"/>
      <w:divBdr>
        <w:top w:val="none" w:sz="0" w:space="0" w:color="auto"/>
        <w:left w:val="none" w:sz="0" w:space="0" w:color="auto"/>
        <w:bottom w:val="none" w:sz="0" w:space="0" w:color="auto"/>
        <w:right w:val="none" w:sz="0" w:space="0" w:color="auto"/>
      </w:divBdr>
    </w:div>
    <w:div w:id="307826917">
      <w:bodyDiv w:val="1"/>
      <w:marLeft w:val="0"/>
      <w:marRight w:val="0"/>
      <w:marTop w:val="0"/>
      <w:marBottom w:val="0"/>
      <w:divBdr>
        <w:top w:val="none" w:sz="0" w:space="0" w:color="auto"/>
        <w:left w:val="none" w:sz="0" w:space="0" w:color="auto"/>
        <w:bottom w:val="none" w:sz="0" w:space="0" w:color="auto"/>
        <w:right w:val="none" w:sz="0" w:space="0" w:color="auto"/>
      </w:divBdr>
    </w:div>
    <w:div w:id="307981352">
      <w:bodyDiv w:val="1"/>
      <w:marLeft w:val="0"/>
      <w:marRight w:val="0"/>
      <w:marTop w:val="0"/>
      <w:marBottom w:val="0"/>
      <w:divBdr>
        <w:top w:val="none" w:sz="0" w:space="0" w:color="auto"/>
        <w:left w:val="none" w:sz="0" w:space="0" w:color="auto"/>
        <w:bottom w:val="none" w:sz="0" w:space="0" w:color="auto"/>
        <w:right w:val="none" w:sz="0" w:space="0" w:color="auto"/>
      </w:divBdr>
    </w:div>
    <w:div w:id="308025321">
      <w:bodyDiv w:val="1"/>
      <w:marLeft w:val="0"/>
      <w:marRight w:val="0"/>
      <w:marTop w:val="0"/>
      <w:marBottom w:val="0"/>
      <w:divBdr>
        <w:top w:val="none" w:sz="0" w:space="0" w:color="auto"/>
        <w:left w:val="none" w:sz="0" w:space="0" w:color="auto"/>
        <w:bottom w:val="none" w:sz="0" w:space="0" w:color="auto"/>
        <w:right w:val="none" w:sz="0" w:space="0" w:color="auto"/>
      </w:divBdr>
    </w:div>
    <w:div w:id="308050198">
      <w:bodyDiv w:val="1"/>
      <w:marLeft w:val="0"/>
      <w:marRight w:val="0"/>
      <w:marTop w:val="0"/>
      <w:marBottom w:val="0"/>
      <w:divBdr>
        <w:top w:val="none" w:sz="0" w:space="0" w:color="auto"/>
        <w:left w:val="none" w:sz="0" w:space="0" w:color="auto"/>
        <w:bottom w:val="none" w:sz="0" w:space="0" w:color="auto"/>
        <w:right w:val="none" w:sz="0" w:space="0" w:color="auto"/>
      </w:divBdr>
    </w:div>
    <w:div w:id="308092803">
      <w:bodyDiv w:val="1"/>
      <w:marLeft w:val="0"/>
      <w:marRight w:val="0"/>
      <w:marTop w:val="0"/>
      <w:marBottom w:val="0"/>
      <w:divBdr>
        <w:top w:val="none" w:sz="0" w:space="0" w:color="auto"/>
        <w:left w:val="none" w:sz="0" w:space="0" w:color="auto"/>
        <w:bottom w:val="none" w:sz="0" w:space="0" w:color="auto"/>
        <w:right w:val="none" w:sz="0" w:space="0" w:color="auto"/>
      </w:divBdr>
    </w:div>
    <w:div w:id="308632641">
      <w:bodyDiv w:val="1"/>
      <w:marLeft w:val="0"/>
      <w:marRight w:val="0"/>
      <w:marTop w:val="0"/>
      <w:marBottom w:val="0"/>
      <w:divBdr>
        <w:top w:val="none" w:sz="0" w:space="0" w:color="auto"/>
        <w:left w:val="none" w:sz="0" w:space="0" w:color="auto"/>
        <w:bottom w:val="none" w:sz="0" w:space="0" w:color="auto"/>
        <w:right w:val="none" w:sz="0" w:space="0" w:color="auto"/>
      </w:divBdr>
    </w:div>
    <w:div w:id="308824128">
      <w:bodyDiv w:val="1"/>
      <w:marLeft w:val="0"/>
      <w:marRight w:val="0"/>
      <w:marTop w:val="0"/>
      <w:marBottom w:val="0"/>
      <w:divBdr>
        <w:top w:val="none" w:sz="0" w:space="0" w:color="auto"/>
        <w:left w:val="none" w:sz="0" w:space="0" w:color="auto"/>
        <w:bottom w:val="none" w:sz="0" w:space="0" w:color="auto"/>
        <w:right w:val="none" w:sz="0" w:space="0" w:color="auto"/>
      </w:divBdr>
    </w:div>
    <w:div w:id="308947336">
      <w:bodyDiv w:val="1"/>
      <w:marLeft w:val="0"/>
      <w:marRight w:val="0"/>
      <w:marTop w:val="0"/>
      <w:marBottom w:val="0"/>
      <w:divBdr>
        <w:top w:val="none" w:sz="0" w:space="0" w:color="auto"/>
        <w:left w:val="none" w:sz="0" w:space="0" w:color="auto"/>
        <w:bottom w:val="none" w:sz="0" w:space="0" w:color="auto"/>
        <w:right w:val="none" w:sz="0" w:space="0" w:color="auto"/>
      </w:divBdr>
    </w:div>
    <w:div w:id="309135869">
      <w:bodyDiv w:val="1"/>
      <w:marLeft w:val="0"/>
      <w:marRight w:val="0"/>
      <w:marTop w:val="0"/>
      <w:marBottom w:val="0"/>
      <w:divBdr>
        <w:top w:val="none" w:sz="0" w:space="0" w:color="auto"/>
        <w:left w:val="none" w:sz="0" w:space="0" w:color="auto"/>
        <w:bottom w:val="none" w:sz="0" w:space="0" w:color="auto"/>
        <w:right w:val="none" w:sz="0" w:space="0" w:color="auto"/>
      </w:divBdr>
    </w:div>
    <w:div w:id="309218046">
      <w:bodyDiv w:val="1"/>
      <w:marLeft w:val="0"/>
      <w:marRight w:val="0"/>
      <w:marTop w:val="0"/>
      <w:marBottom w:val="0"/>
      <w:divBdr>
        <w:top w:val="none" w:sz="0" w:space="0" w:color="auto"/>
        <w:left w:val="none" w:sz="0" w:space="0" w:color="auto"/>
        <w:bottom w:val="none" w:sz="0" w:space="0" w:color="auto"/>
        <w:right w:val="none" w:sz="0" w:space="0" w:color="auto"/>
      </w:divBdr>
    </w:div>
    <w:div w:id="309403744">
      <w:bodyDiv w:val="1"/>
      <w:marLeft w:val="0"/>
      <w:marRight w:val="0"/>
      <w:marTop w:val="0"/>
      <w:marBottom w:val="0"/>
      <w:divBdr>
        <w:top w:val="none" w:sz="0" w:space="0" w:color="auto"/>
        <w:left w:val="none" w:sz="0" w:space="0" w:color="auto"/>
        <w:bottom w:val="none" w:sz="0" w:space="0" w:color="auto"/>
        <w:right w:val="none" w:sz="0" w:space="0" w:color="auto"/>
      </w:divBdr>
    </w:div>
    <w:div w:id="309599280">
      <w:bodyDiv w:val="1"/>
      <w:marLeft w:val="0"/>
      <w:marRight w:val="0"/>
      <w:marTop w:val="0"/>
      <w:marBottom w:val="0"/>
      <w:divBdr>
        <w:top w:val="none" w:sz="0" w:space="0" w:color="auto"/>
        <w:left w:val="none" w:sz="0" w:space="0" w:color="auto"/>
        <w:bottom w:val="none" w:sz="0" w:space="0" w:color="auto"/>
        <w:right w:val="none" w:sz="0" w:space="0" w:color="auto"/>
      </w:divBdr>
    </w:div>
    <w:div w:id="310524019">
      <w:bodyDiv w:val="1"/>
      <w:marLeft w:val="0"/>
      <w:marRight w:val="0"/>
      <w:marTop w:val="0"/>
      <w:marBottom w:val="0"/>
      <w:divBdr>
        <w:top w:val="none" w:sz="0" w:space="0" w:color="auto"/>
        <w:left w:val="none" w:sz="0" w:space="0" w:color="auto"/>
        <w:bottom w:val="none" w:sz="0" w:space="0" w:color="auto"/>
        <w:right w:val="none" w:sz="0" w:space="0" w:color="auto"/>
      </w:divBdr>
    </w:div>
    <w:div w:id="310601367">
      <w:bodyDiv w:val="1"/>
      <w:marLeft w:val="0"/>
      <w:marRight w:val="0"/>
      <w:marTop w:val="0"/>
      <w:marBottom w:val="0"/>
      <w:divBdr>
        <w:top w:val="none" w:sz="0" w:space="0" w:color="auto"/>
        <w:left w:val="none" w:sz="0" w:space="0" w:color="auto"/>
        <w:bottom w:val="none" w:sz="0" w:space="0" w:color="auto"/>
        <w:right w:val="none" w:sz="0" w:space="0" w:color="auto"/>
      </w:divBdr>
    </w:div>
    <w:div w:id="310863492">
      <w:bodyDiv w:val="1"/>
      <w:marLeft w:val="0"/>
      <w:marRight w:val="0"/>
      <w:marTop w:val="0"/>
      <w:marBottom w:val="0"/>
      <w:divBdr>
        <w:top w:val="none" w:sz="0" w:space="0" w:color="auto"/>
        <w:left w:val="none" w:sz="0" w:space="0" w:color="auto"/>
        <w:bottom w:val="none" w:sz="0" w:space="0" w:color="auto"/>
        <w:right w:val="none" w:sz="0" w:space="0" w:color="auto"/>
      </w:divBdr>
    </w:div>
    <w:div w:id="311259149">
      <w:bodyDiv w:val="1"/>
      <w:marLeft w:val="0"/>
      <w:marRight w:val="0"/>
      <w:marTop w:val="0"/>
      <w:marBottom w:val="0"/>
      <w:divBdr>
        <w:top w:val="none" w:sz="0" w:space="0" w:color="auto"/>
        <w:left w:val="none" w:sz="0" w:space="0" w:color="auto"/>
        <w:bottom w:val="none" w:sz="0" w:space="0" w:color="auto"/>
        <w:right w:val="none" w:sz="0" w:space="0" w:color="auto"/>
      </w:divBdr>
    </w:div>
    <w:div w:id="311296616">
      <w:bodyDiv w:val="1"/>
      <w:marLeft w:val="0"/>
      <w:marRight w:val="0"/>
      <w:marTop w:val="0"/>
      <w:marBottom w:val="0"/>
      <w:divBdr>
        <w:top w:val="none" w:sz="0" w:space="0" w:color="auto"/>
        <w:left w:val="none" w:sz="0" w:space="0" w:color="auto"/>
        <w:bottom w:val="none" w:sz="0" w:space="0" w:color="auto"/>
        <w:right w:val="none" w:sz="0" w:space="0" w:color="auto"/>
      </w:divBdr>
    </w:div>
    <w:div w:id="311327362">
      <w:bodyDiv w:val="1"/>
      <w:marLeft w:val="0"/>
      <w:marRight w:val="0"/>
      <w:marTop w:val="0"/>
      <w:marBottom w:val="0"/>
      <w:divBdr>
        <w:top w:val="none" w:sz="0" w:space="0" w:color="auto"/>
        <w:left w:val="none" w:sz="0" w:space="0" w:color="auto"/>
        <w:bottom w:val="none" w:sz="0" w:space="0" w:color="auto"/>
        <w:right w:val="none" w:sz="0" w:space="0" w:color="auto"/>
      </w:divBdr>
    </w:div>
    <w:div w:id="311452924">
      <w:bodyDiv w:val="1"/>
      <w:marLeft w:val="0"/>
      <w:marRight w:val="0"/>
      <w:marTop w:val="0"/>
      <w:marBottom w:val="0"/>
      <w:divBdr>
        <w:top w:val="none" w:sz="0" w:space="0" w:color="auto"/>
        <w:left w:val="none" w:sz="0" w:space="0" w:color="auto"/>
        <w:bottom w:val="none" w:sz="0" w:space="0" w:color="auto"/>
        <w:right w:val="none" w:sz="0" w:space="0" w:color="auto"/>
      </w:divBdr>
    </w:div>
    <w:div w:id="311758622">
      <w:bodyDiv w:val="1"/>
      <w:marLeft w:val="0"/>
      <w:marRight w:val="0"/>
      <w:marTop w:val="0"/>
      <w:marBottom w:val="0"/>
      <w:divBdr>
        <w:top w:val="none" w:sz="0" w:space="0" w:color="auto"/>
        <w:left w:val="none" w:sz="0" w:space="0" w:color="auto"/>
        <w:bottom w:val="none" w:sz="0" w:space="0" w:color="auto"/>
        <w:right w:val="none" w:sz="0" w:space="0" w:color="auto"/>
      </w:divBdr>
    </w:div>
    <w:div w:id="312029036">
      <w:bodyDiv w:val="1"/>
      <w:marLeft w:val="0"/>
      <w:marRight w:val="0"/>
      <w:marTop w:val="0"/>
      <w:marBottom w:val="0"/>
      <w:divBdr>
        <w:top w:val="none" w:sz="0" w:space="0" w:color="auto"/>
        <w:left w:val="none" w:sz="0" w:space="0" w:color="auto"/>
        <w:bottom w:val="none" w:sz="0" w:space="0" w:color="auto"/>
        <w:right w:val="none" w:sz="0" w:space="0" w:color="auto"/>
      </w:divBdr>
    </w:div>
    <w:div w:id="312371169">
      <w:bodyDiv w:val="1"/>
      <w:marLeft w:val="0"/>
      <w:marRight w:val="0"/>
      <w:marTop w:val="0"/>
      <w:marBottom w:val="0"/>
      <w:divBdr>
        <w:top w:val="none" w:sz="0" w:space="0" w:color="auto"/>
        <w:left w:val="none" w:sz="0" w:space="0" w:color="auto"/>
        <w:bottom w:val="none" w:sz="0" w:space="0" w:color="auto"/>
        <w:right w:val="none" w:sz="0" w:space="0" w:color="auto"/>
      </w:divBdr>
    </w:div>
    <w:div w:id="312371634">
      <w:bodyDiv w:val="1"/>
      <w:marLeft w:val="0"/>
      <w:marRight w:val="0"/>
      <w:marTop w:val="0"/>
      <w:marBottom w:val="0"/>
      <w:divBdr>
        <w:top w:val="none" w:sz="0" w:space="0" w:color="auto"/>
        <w:left w:val="none" w:sz="0" w:space="0" w:color="auto"/>
        <w:bottom w:val="none" w:sz="0" w:space="0" w:color="auto"/>
        <w:right w:val="none" w:sz="0" w:space="0" w:color="auto"/>
      </w:divBdr>
    </w:div>
    <w:div w:id="312562220">
      <w:bodyDiv w:val="1"/>
      <w:marLeft w:val="0"/>
      <w:marRight w:val="0"/>
      <w:marTop w:val="0"/>
      <w:marBottom w:val="0"/>
      <w:divBdr>
        <w:top w:val="none" w:sz="0" w:space="0" w:color="auto"/>
        <w:left w:val="none" w:sz="0" w:space="0" w:color="auto"/>
        <w:bottom w:val="none" w:sz="0" w:space="0" w:color="auto"/>
        <w:right w:val="none" w:sz="0" w:space="0" w:color="auto"/>
      </w:divBdr>
    </w:div>
    <w:div w:id="312877973">
      <w:bodyDiv w:val="1"/>
      <w:marLeft w:val="0"/>
      <w:marRight w:val="0"/>
      <w:marTop w:val="0"/>
      <w:marBottom w:val="0"/>
      <w:divBdr>
        <w:top w:val="none" w:sz="0" w:space="0" w:color="auto"/>
        <w:left w:val="none" w:sz="0" w:space="0" w:color="auto"/>
        <w:bottom w:val="none" w:sz="0" w:space="0" w:color="auto"/>
        <w:right w:val="none" w:sz="0" w:space="0" w:color="auto"/>
      </w:divBdr>
    </w:div>
    <w:div w:id="312951894">
      <w:bodyDiv w:val="1"/>
      <w:marLeft w:val="0"/>
      <w:marRight w:val="0"/>
      <w:marTop w:val="0"/>
      <w:marBottom w:val="0"/>
      <w:divBdr>
        <w:top w:val="none" w:sz="0" w:space="0" w:color="auto"/>
        <w:left w:val="none" w:sz="0" w:space="0" w:color="auto"/>
        <w:bottom w:val="none" w:sz="0" w:space="0" w:color="auto"/>
        <w:right w:val="none" w:sz="0" w:space="0" w:color="auto"/>
      </w:divBdr>
    </w:div>
    <w:div w:id="313338618">
      <w:bodyDiv w:val="1"/>
      <w:marLeft w:val="0"/>
      <w:marRight w:val="0"/>
      <w:marTop w:val="0"/>
      <w:marBottom w:val="0"/>
      <w:divBdr>
        <w:top w:val="none" w:sz="0" w:space="0" w:color="auto"/>
        <w:left w:val="none" w:sz="0" w:space="0" w:color="auto"/>
        <w:bottom w:val="none" w:sz="0" w:space="0" w:color="auto"/>
        <w:right w:val="none" w:sz="0" w:space="0" w:color="auto"/>
      </w:divBdr>
    </w:div>
    <w:div w:id="313460430">
      <w:bodyDiv w:val="1"/>
      <w:marLeft w:val="0"/>
      <w:marRight w:val="0"/>
      <w:marTop w:val="0"/>
      <w:marBottom w:val="0"/>
      <w:divBdr>
        <w:top w:val="none" w:sz="0" w:space="0" w:color="auto"/>
        <w:left w:val="none" w:sz="0" w:space="0" w:color="auto"/>
        <w:bottom w:val="none" w:sz="0" w:space="0" w:color="auto"/>
        <w:right w:val="none" w:sz="0" w:space="0" w:color="auto"/>
      </w:divBdr>
    </w:div>
    <w:div w:id="313948505">
      <w:bodyDiv w:val="1"/>
      <w:marLeft w:val="0"/>
      <w:marRight w:val="0"/>
      <w:marTop w:val="0"/>
      <w:marBottom w:val="0"/>
      <w:divBdr>
        <w:top w:val="none" w:sz="0" w:space="0" w:color="auto"/>
        <w:left w:val="none" w:sz="0" w:space="0" w:color="auto"/>
        <w:bottom w:val="none" w:sz="0" w:space="0" w:color="auto"/>
        <w:right w:val="none" w:sz="0" w:space="0" w:color="auto"/>
      </w:divBdr>
    </w:div>
    <w:div w:id="314381113">
      <w:bodyDiv w:val="1"/>
      <w:marLeft w:val="0"/>
      <w:marRight w:val="0"/>
      <w:marTop w:val="0"/>
      <w:marBottom w:val="0"/>
      <w:divBdr>
        <w:top w:val="none" w:sz="0" w:space="0" w:color="auto"/>
        <w:left w:val="none" w:sz="0" w:space="0" w:color="auto"/>
        <w:bottom w:val="none" w:sz="0" w:space="0" w:color="auto"/>
        <w:right w:val="none" w:sz="0" w:space="0" w:color="auto"/>
      </w:divBdr>
    </w:div>
    <w:div w:id="314996779">
      <w:bodyDiv w:val="1"/>
      <w:marLeft w:val="0"/>
      <w:marRight w:val="0"/>
      <w:marTop w:val="0"/>
      <w:marBottom w:val="0"/>
      <w:divBdr>
        <w:top w:val="none" w:sz="0" w:space="0" w:color="auto"/>
        <w:left w:val="none" w:sz="0" w:space="0" w:color="auto"/>
        <w:bottom w:val="none" w:sz="0" w:space="0" w:color="auto"/>
        <w:right w:val="none" w:sz="0" w:space="0" w:color="auto"/>
      </w:divBdr>
    </w:div>
    <w:div w:id="315038983">
      <w:bodyDiv w:val="1"/>
      <w:marLeft w:val="0"/>
      <w:marRight w:val="0"/>
      <w:marTop w:val="0"/>
      <w:marBottom w:val="0"/>
      <w:divBdr>
        <w:top w:val="none" w:sz="0" w:space="0" w:color="auto"/>
        <w:left w:val="none" w:sz="0" w:space="0" w:color="auto"/>
        <w:bottom w:val="none" w:sz="0" w:space="0" w:color="auto"/>
        <w:right w:val="none" w:sz="0" w:space="0" w:color="auto"/>
      </w:divBdr>
    </w:div>
    <w:div w:id="315303155">
      <w:bodyDiv w:val="1"/>
      <w:marLeft w:val="0"/>
      <w:marRight w:val="0"/>
      <w:marTop w:val="0"/>
      <w:marBottom w:val="0"/>
      <w:divBdr>
        <w:top w:val="none" w:sz="0" w:space="0" w:color="auto"/>
        <w:left w:val="none" w:sz="0" w:space="0" w:color="auto"/>
        <w:bottom w:val="none" w:sz="0" w:space="0" w:color="auto"/>
        <w:right w:val="none" w:sz="0" w:space="0" w:color="auto"/>
      </w:divBdr>
    </w:div>
    <w:div w:id="315375526">
      <w:bodyDiv w:val="1"/>
      <w:marLeft w:val="0"/>
      <w:marRight w:val="0"/>
      <w:marTop w:val="0"/>
      <w:marBottom w:val="0"/>
      <w:divBdr>
        <w:top w:val="none" w:sz="0" w:space="0" w:color="auto"/>
        <w:left w:val="none" w:sz="0" w:space="0" w:color="auto"/>
        <w:bottom w:val="none" w:sz="0" w:space="0" w:color="auto"/>
        <w:right w:val="none" w:sz="0" w:space="0" w:color="auto"/>
      </w:divBdr>
    </w:div>
    <w:div w:id="315497328">
      <w:bodyDiv w:val="1"/>
      <w:marLeft w:val="0"/>
      <w:marRight w:val="0"/>
      <w:marTop w:val="0"/>
      <w:marBottom w:val="0"/>
      <w:divBdr>
        <w:top w:val="none" w:sz="0" w:space="0" w:color="auto"/>
        <w:left w:val="none" w:sz="0" w:space="0" w:color="auto"/>
        <w:bottom w:val="none" w:sz="0" w:space="0" w:color="auto"/>
        <w:right w:val="none" w:sz="0" w:space="0" w:color="auto"/>
      </w:divBdr>
    </w:div>
    <w:div w:id="315498638">
      <w:bodyDiv w:val="1"/>
      <w:marLeft w:val="0"/>
      <w:marRight w:val="0"/>
      <w:marTop w:val="0"/>
      <w:marBottom w:val="0"/>
      <w:divBdr>
        <w:top w:val="none" w:sz="0" w:space="0" w:color="auto"/>
        <w:left w:val="none" w:sz="0" w:space="0" w:color="auto"/>
        <w:bottom w:val="none" w:sz="0" w:space="0" w:color="auto"/>
        <w:right w:val="none" w:sz="0" w:space="0" w:color="auto"/>
      </w:divBdr>
    </w:div>
    <w:div w:id="316306630">
      <w:bodyDiv w:val="1"/>
      <w:marLeft w:val="0"/>
      <w:marRight w:val="0"/>
      <w:marTop w:val="0"/>
      <w:marBottom w:val="0"/>
      <w:divBdr>
        <w:top w:val="none" w:sz="0" w:space="0" w:color="auto"/>
        <w:left w:val="none" w:sz="0" w:space="0" w:color="auto"/>
        <w:bottom w:val="none" w:sz="0" w:space="0" w:color="auto"/>
        <w:right w:val="none" w:sz="0" w:space="0" w:color="auto"/>
      </w:divBdr>
    </w:div>
    <w:div w:id="316418627">
      <w:bodyDiv w:val="1"/>
      <w:marLeft w:val="0"/>
      <w:marRight w:val="0"/>
      <w:marTop w:val="0"/>
      <w:marBottom w:val="0"/>
      <w:divBdr>
        <w:top w:val="none" w:sz="0" w:space="0" w:color="auto"/>
        <w:left w:val="none" w:sz="0" w:space="0" w:color="auto"/>
        <w:bottom w:val="none" w:sz="0" w:space="0" w:color="auto"/>
        <w:right w:val="none" w:sz="0" w:space="0" w:color="auto"/>
      </w:divBdr>
    </w:div>
    <w:div w:id="316495966">
      <w:bodyDiv w:val="1"/>
      <w:marLeft w:val="0"/>
      <w:marRight w:val="0"/>
      <w:marTop w:val="0"/>
      <w:marBottom w:val="0"/>
      <w:divBdr>
        <w:top w:val="none" w:sz="0" w:space="0" w:color="auto"/>
        <w:left w:val="none" w:sz="0" w:space="0" w:color="auto"/>
        <w:bottom w:val="none" w:sz="0" w:space="0" w:color="auto"/>
        <w:right w:val="none" w:sz="0" w:space="0" w:color="auto"/>
      </w:divBdr>
    </w:div>
    <w:div w:id="316613411">
      <w:bodyDiv w:val="1"/>
      <w:marLeft w:val="0"/>
      <w:marRight w:val="0"/>
      <w:marTop w:val="0"/>
      <w:marBottom w:val="0"/>
      <w:divBdr>
        <w:top w:val="none" w:sz="0" w:space="0" w:color="auto"/>
        <w:left w:val="none" w:sz="0" w:space="0" w:color="auto"/>
        <w:bottom w:val="none" w:sz="0" w:space="0" w:color="auto"/>
        <w:right w:val="none" w:sz="0" w:space="0" w:color="auto"/>
      </w:divBdr>
    </w:div>
    <w:div w:id="316879845">
      <w:bodyDiv w:val="1"/>
      <w:marLeft w:val="0"/>
      <w:marRight w:val="0"/>
      <w:marTop w:val="0"/>
      <w:marBottom w:val="0"/>
      <w:divBdr>
        <w:top w:val="none" w:sz="0" w:space="0" w:color="auto"/>
        <w:left w:val="none" w:sz="0" w:space="0" w:color="auto"/>
        <w:bottom w:val="none" w:sz="0" w:space="0" w:color="auto"/>
        <w:right w:val="none" w:sz="0" w:space="0" w:color="auto"/>
      </w:divBdr>
    </w:div>
    <w:div w:id="316954614">
      <w:bodyDiv w:val="1"/>
      <w:marLeft w:val="0"/>
      <w:marRight w:val="0"/>
      <w:marTop w:val="0"/>
      <w:marBottom w:val="0"/>
      <w:divBdr>
        <w:top w:val="none" w:sz="0" w:space="0" w:color="auto"/>
        <w:left w:val="none" w:sz="0" w:space="0" w:color="auto"/>
        <w:bottom w:val="none" w:sz="0" w:space="0" w:color="auto"/>
        <w:right w:val="none" w:sz="0" w:space="0" w:color="auto"/>
      </w:divBdr>
    </w:div>
    <w:div w:id="317151764">
      <w:bodyDiv w:val="1"/>
      <w:marLeft w:val="0"/>
      <w:marRight w:val="0"/>
      <w:marTop w:val="0"/>
      <w:marBottom w:val="0"/>
      <w:divBdr>
        <w:top w:val="none" w:sz="0" w:space="0" w:color="auto"/>
        <w:left w:val="none" w:sz="0" w:space="0" w:color="auto"/>
        <w:bottom w:val="none" w:sz="0" w:space="0" w:color="auto"/>
        <w:right w:val="none" w:sz="0" w:space="0" w:color="auto"/>
      </w:divBdr>
    </w:div>
    <w:div w:id="317155526">
      <w:bodyDiv w:val="1"/>
      <w:marLeft w:val="0"/>
      <w:marRight w:val="0"/>
      <w:marTop w:val="0"/>
      <w:marBottom w:val="0"/>
      <w:divBdr>
        <w:top w:val="none" w:sz="0" w:space="0" w:color="auto"/>
        <w:left w:val="none" w:sz="0" w:space="0" w:color="auto"/>
        <w:bottom w:val="none" w:sz="0" w:space="0" w:color="auto"/>
        <w:right w:val="none" w:sz="0" w:space="0" w:color="auto"/>
      </w:divBdr>
    </w:div>
    <w:div w:id="317223113">
      <w:bodyDiv w:val="1"/>
      <w:marLeft w:val="0"/>
      <w:marRight w:val="0"/>
      <w:marTop w:val="0"/>
      <w:marBottom w:val="0"/>
      <w:divBdr>
        <w:top w:val="none" w:sz="0" w:space="0" w:color="auto"/>
        <w:left w:val="none" w:sz="0" w:space="0" w:color="auto"/>
        <w:bottom w:val="none" w:sz="0" w:space="0" w:color="auto"/>
        <w:right w:val="none" w:sz="0" w:space="0" w:color="auto"/>
      </w:divBdr>
    </w:div>
    <w:div w:id="317418174">
      <w:bodyDiv w:val="1"/>
      <w:marLeft w:val="0"/>
      <w:marRight w:val="0"/>
      <w:marTop w:val="0"/>
      <w:marBottom w:val="0"/>
      <w:divBdr>
        <w:top w:val="none" w:sz="0" w:space="0" w:color="auto"/>
        <w:left w:val="none" w:sz="0" w:space="0" w:color="auto"/>
        <w:bottom w:val="none" w:sz="0" w:space="0" w:color="auto"/>
        <w:right w:val="none" w:sz="0" w:space="0" w:color="auto"/>
      </w:divBdr>
    </w:div>
    <w:div w:id="317806240">
      <w:bodyDiv w:val="1"/>
      <w:marLeft w:val="0"/>
      <w:marRight w:val="0"/>
      <w:marTop w:val="0"/>
      <w:marBottom w:val="0"/>
      <w:divBdr>
        <w:top w:val="none" w:sz="0" w:space="0" w:color="auto"/>
        <w:left w:val="none" w:sz="0" w:space="0" w:color="auto"/>
        <w:bottom w:val="none" w:sz="0" w:space="0" w:color="auto"/>
        <w:right w:val="none" w:sz="0" w:space="0" w:color="auto"/>
      </w:divBdr>
    </w:div>
    <w:div w:id="318120138">
      <w:bodyDiv w:val="1"/>
      <w:marLeft w:val="0"/>
      <w:marRight w:val="0"/>
      <w:marTop w:val="0"/>
      <w:marBottom w:val="0"/>
      <w:divBdr>
        <w:top w:val="none" w:sz="0" w:space="0" w:color="auto"/>
        <w:left w:val="none" w:sz="0" w:space="0" w:color="auto"/>
        <w:bottom w:val="none" w:sz="0" w:space="0" w:color="auto"/>
        <w:right w:val="none" w:sz="0" w:space="0" w:color="auto"/>
      </w:divBdr>
    </w:div>
    <w:div w:id="318120144">
      <w:bodyDiv w:val="1"/>
      <w:marLeft w:val="0"/>
      <w:marRight w:val="0"/>
      <w:marTop w:val="0"/>
      <w:marBottom w:val="0"/>
      <w:divBdr>
        <w:top w:val="none" w:sz="0" w:space="0" w:color="auto"/>
        <w:left w:val="none" w:sz="0" w:space="0" w:color="auto"/>
        <w:bottom w:val="none" w:sz="0" w:space="0" w:color="auto"/>
        <w:right w:val="none" w:sz="0" w:space="0" w:color="auto"/>
      </w:divBdr>
    </w:div>
    <w:div w:id="318926109">
      <w:bodyDiv w:val="1"/>
      <w:marLeft w:val="0"/>
      <w:marRight w:val="0"/>
      <w:marTop w:val="0"/>
      <w:marBottom w:val="0"/>
      <w:divBdr>
        <w:top w:val="none" w:sz="0" w:space="0" w:color="auto"/>
        <w:left w:val="none" w:sz="0" w:space="0" w:color="auto"/>
        <w:bottom w:val="none" w:sz="0" w:space="0" w:color="auto"/>
        <w:right w:val="none" w:sz="0" w:space="0" w:color="auto"/>
      </w:divBdr>
    </w:div>
    <w:div w:id="318970082">
      <w:bodyDiv w:val="1"/>
      <w:marLeft w:val="0"/>
      <w:marRight w:val="0"/>
      <w:marTop w:val="0"/>
      <w:marBottom w:val="0"/>
      <w:divBdr>
        <w:top w:val="none" w:sz="0" w:space="0" w:color="auto"/>
        <w:left w:val="none" w:sz="0" w:space="0" w:color="auto"/>
        <w:bottom w:val="none" w:sz="0" w:space="0" w:color="auto"/>
        <w:right w:val="none" w:sz="0" w:space="0" w:color="auto"/>
      </w:divBdr>
    </w:div>
    <w:div w:id="320040844">
      <w:bodyDiv w:val="1"/>
      <w:marLeft w:val="0"/>
      <w:marRight w:val="0"/>
      <w:marTop w:val="0"/>
      <w:marBottom w:val="0"/>
      <w:divBdr>
        <w:top w:val="none" w:sz="0" w:space="0" w:color="auto"/>
        <w:left w:val="none" w:sz="0" w:space="0" w:color="auto"/>
        <w:bottom w:val="none" w:sz="0" w:space="0" w:color="auto"/>
        <w:right w:val="none" w:sz="0" w:space="0" w:color="auto"/>
      </w:divBdr>
    </w:div>
    <w:div w:id="320274887">
      <w:bodyDiv w:val="1"/>
      <w:marLeft w:val="0"/>
      <w:marRight w:val="0"/>
      <w:marTop w:val="0"/>
      <w:marBottom w:val="0"/>
      <w:divBdr>
        <w:top w:val="none" w:sz="0" w:space="0" w:color="auto"/>
        <w:left w:val="none" w:sz="0" w:space="0" w:color="auto"/>
        <w:bottom w:val="none" w:sz="0" w:space="0" w:color="auto"/>
        <w:right w:val="none" w:sz="0" w:space="0" w:color="auto"/>
      </w:divBdr>
    </w:div>
    <w:div w:id="320431220">
      <w:bodyDiv w:val="1"/>
      <w:marLeft w:val="0"/>
      <w:marRight w:val="0"/>
      <w:marTop w:val="0"/>
      <w:marBottom w:val="0"/>
      <w:divBdr>
        <w:top w:val="none" w:sz="0" w:space="0" w:color="auto"/>
        <w:left w:val="none" w:sz="0" w:space="0" w:color="auto"/>
        <w:bottom w:val="none" w:sz="0" w:space="0" w:color="auto"/>
        <w:right w:val="none" w:sz="0" w:space="0" w:color="auto"/>
      </w:divBdr>
    </w:div>
    <w:div w:id="320502130">
      <w:bodyDiv w:val="1"/>
      <w:marLeft w:val="0"/>
      <w:marRight w:val="0"/>
      <w:marTop w:val="0"/>
      <w:marBottom w:val="0"/>
      <w:divBdr>
        <w:top w:val="none" w:sz="0" w:space="0" w:color="auto"/>
        <w:left w:val="none" w:sz="0" w:space="0" w:color="auto"/>
        <w:bottom w:val="none" w:sz="0" w:space="0" w:color="auto"/>
        <w:right w:val="none" w:sz="0" w:space="0" w:color="auto"/>
      </w:divBdr>
    </w:div>
    <w:div w:id="320549865">
      <w:bodyDiv w:val="1"/>
      <w:marLeft w:val="0"/>
      <w:marRight w:val="0"/>
      <w:marTop w:val="0"/>
      <w:marBottom w:val="0"/>
      <w:divBdr>
        <w:top w:val="none" w:sz="0" w:space="0" w:color="auto"/>
        <w:left w:val="none" w:sz="0" w:space="0" w:color="auto"/>
        <w:bottom w:val="none" w:sz="0" w:space="0" w:color="auto"/>
        <w:right w:val="none" w:sz="0" w:space="0" w:color="auto"/>
      </w:divBdr>
    </w:div>
    <w:div w:id="320737985">
      <w:bodyDiv w:val="1"/>
      <w:marLeft w:val="0"/>
      <w:marRight w:val="0"/>
      <w:marTop w:val="0"/>
      <w:marBottom w:val="0"/>
      <w:divBdr>
        <w:top w:val="none" w:sz="0" w:space="0" w:color="auto"/>
        <w:left w:val="none" w:sz="0" w:space="0" w:color="auto"/>
        <w:bottom w:val="none" w:sz="0" w:space="0" w:color="auto"/>
        <w:right w:val="none" w:sz="0" w:space="0" w:color="auto"/>
      </w:divBdr>
    </w:div>
    <w:div w:id="321005845">
      <w:bodyDiv w:val="1"/>
      <w:marLeft w:val="0"/>
      <w:marRight w:val="0"/>
      <w:marTop w:val="0"/>
      <w:marBottom w:val="0"/>
      <w:divBdr>
        <w:top w:val="none" w:sz="0" w:space="0" w:color="auto"/>
        <w:left w:val="none" w:sz="0" w:space="0" w:color="auto"/>
        <w:bottom w:val="none" w:sz="0" w:space="0" w:color="auto"/>
        <w:right w:val="none" w:sz="0" w:space="0" w:color="auto"/>
      </w:divBdr>
    </w:div>
    <w:div w:id="321473584">
      <w:bodyDiv w:val="1"/>
      <w:marLeft w:val="0"/>
      <w:marRight w:val="0"/>
      <w:marTop w:val="0"/>
      <w:marBottom w:val="0"/>
      <w:divBdr>
        <w:top w:val="none" w:sz="0" w:space="0" w:color="auto"/>
        <w:left w:val="none" w:sz="0" w:space="0" w:color="auto"/>
        <w:bottom w:val="none" w:sz="0" w:space="0" w:color="auto"/>
        <w:right w:val="none" w:sz="0" w:space="0" w:color="auto"/>
      </w:divBdr>
    </w:div>
    <w:div w:id="321666860">
      <w:bodyDiv w:val="1"/>
      <w:marLeft w:val="0"/>
      <w:marRight w:val="0"/>
      <w:marTop w:val="0"/>
      <w:marBottom w:val="0"/>
      <w:divBdr>
        <w:top w:val="none" w:sz="0" w:space="0" w:color="auto"/>
        <w:left w:val="none" w:sz="0" w:space="0" w:color="auto"/>
        <w:bottom w:val="none" w:sz="0" w:space="0" w:color="auto"/>
        <w:right w:val="none" w:sz="0" w:space="0" w:color="auto"/>
      </w:divBdr>
    </w:div>
    <w:div w:id="322126991">
      <w:bodyDiv w:val="1"/>
      <w:marLeft w:val="0"/>
      <w:marRight w:val="0"/>
      <w:marTop w:val="0"/>
      <w:marBottom w:val="0"/>
      <w:divBdr>
        <w:top w:val="none" w:sz="0" w:space="0" w:color="auto"/>
        <w:left w:val="none" w:sz="0" w:space="0" w:color="auto"/>
        <w:bottom w:val="none" w:sz="0" w:space="0" w:color="auto"/>
        <w:right w:val="none" w:sz="0" w:space="0" w:color="auto"/>
      </w:divBdr>
    </w:div>
    <w:div w:id="322248205">
      <w:bodyDiv w:val="1"/>
      <w:marLeft w:val="0"/>
      <w:marRight w:val="0"/>
      <w:marTop w:val="0"/>
      <w:marBottom w:val="0"/>
      <w:divBdr>
        <w:top w:val="none" w:sz="0" w:space="0" w:color="auto"/>
        <w:left w:val="none" w:sz="0" w:space="0" w:color="auto"/>
        <w:bottom w:val="none" w:sz="0" w:space="0" w:color="auto"/>
        <w:right w:val="none" w:sz="0" w:space="0" w:color="auto"/>
      </w:divBdr>
    </w:div>
    <w:div w:id="322316977">
      <w:bodyDiv w:val="1"/>
      <w:marLeft w:val="0"/>
      <w:marRight w:val="0"/>
      <w:marTop w:val="0"/>
      <w:marBottom w:val="0"/>
      <w:divBdr>
        <w:top w:val="none" w:sz="0" w:space="0" w:color="auto"/>
        <w:left w:val="none" w:sz="0" w:space="0" w:color="auto"/>
        <w:bottom w:val="none" w:sz="0" w:space="0" w:color="auto"/>
        <w:right w:val="none" w:sz="0" w:space="0" w:color="auto"/>
      </w:divBdr>
    </w:div>
    <w:div w:id="322396720">
      <w:bodyDiv w:val="1"/>
      <w:marLeft w:val="0"/>
      <w:marRight w:val="0"/>
      <w:marTop w:val="0"/>
      <w:marBottom w:val="0"/>
      <w:divBdr>
        <w:top w:val="none" w:sz="0" w:space="0" w:color="auto"/>
        <w:left w:val="none" w:sz="0" w:space="0" w:color="auto"/>
        <w:bottom w:val="none" w:sz="0" w:space="0" w:color="auto"/>
        <w:right w:val="none" w:sz="0" w:space="0" w:color="auto"/>
      </w:divBdr>
    </w:div>
    <w:div w:id="322584697">
      <w:bodyDiv w:val="1"/>
      <w:marLeft w:val="0"/>
      <w:marRight w:val="0"/>
      <w:marTop w:val="0"/>
      <w:marBottom w:val="0"/>
      <w:divBdr>
        <w:top w:val="none" w:sz="0" w:space="0" w:color="auto"/>
        <w:left w:val="none" w:sz="0" w:space="0" w:color="auto"/>
        <w:bottom w:val="none" w:sz="0" w:space="0" w:color="auto"/>
        <w:right w:val="none" w:sz="0" w:space="0" w:color="auto"/>
      </w:divBdr>
    </w:div>
    <w:div w:id="322589564">
      <w:bodyDiv w:val="1"/>
      <w:marLeft w:val="0"/>
      <w:marRight w:val="0"/>
      <w:marTop w:val="0"/>
      <w:marBottom w:val="0"/>
      <w:divBdr>
        <w:top w:val="none" w:sz="0" w:space="0" w:color="auto"/>
        <w:left w:val="none" w:sz="0" w:space="0" w:color="auto"/>
        <w:bottom w:val="none" w:sz="0" w:space="0" w:color="auto"/>
        <w:right w:val="none" w:sz="0" w:space="0" w:color="auto"/>
      </w:divBdr>
    </w:div>
    <w:div w:id="322704411">
      <w:bodyDiv w:val="1"/>
      <w:marLeft w:val="0"/>
      <w:marRight w:val="0"/>
      <w:marTop w:val="0"/>
      <w:marBottom w:val="0"/>
      <w:divBdr>
        <w:top w:val="none" w:sz="0" w:space="0" w:color="auto"/>
        <w:left w:val="none" w:sz="0" w:space="0" w:color="auto"/>
        <w:bottom w:val="none" w:sz="0" w:space="0" w:color="auto"/>
        <w:right w:val="none" w:sz="0" w:space="0" w:color="auto"/>
      </w:divBdr>
    </w:div>
    <w:div w:id="322784053">
      <w:bodyDiv w:val="1"/>
      <w:marLeft w:val="0"/>
      <w:marRight w:val="0"/>
      <w:marTop w:val="0"/>
      <w:marBottom w:val="0"/>
      <w:divBdr>
        <w:top w:val="none" w:sz="0" w:space="0" w:color="auto"/>
        <w:left w:val="none" w:sz="0" w:space="0" w:color="auto"/>
        <w:bottom w:val="none" w:sz="0" w:space="0" w:color="auto"/>
        <w:right w:val="none" w:sz="0" w:space="0" w:color="auto"/>
      </w:divBdr>
    </w:div>
    <w:div w:id="322860610">
      <w:bodyDiv w:val="1"/>
      <w:marLeft w:val="0"/>
      <w:marRight w:val="0"/>
      <w:marTop w:val="0"/>
      <w:marBottom w:val="0"/>
      <w:divBdr>
        <w:top w:val="none" w:sz="0" w:space="0" w:color="auto"/>
        <w:left w:val="none" w:sz="0" w:space="0" w:color="auto"/>
        <w:bottom w:val="none" w:sz="0" w:space="0" w:color="auto"/>
        <w:right w:val="none" w:sz="0" w:space="0" w:color="auto"/>
      </w:divBdr>
    </w:div>
    <w:div w:id="323244180">
      <w:bodyDiv w:val="1"/>
      <w:marLeft w:val="0"/>
      <w:marRight w:val="0"/>
      <w:marTop w:val="0"/>
      <w:marBottom w:val="0"/>
      <w:divBdr>
        <w:top w:val="none" w:sz="0" w:space="0" w:color="auto"/>
        <w:left w:val="none" w:sz="0" w:space="0" w:color="auto"/>
        <w:bottom w:val="none" w:sz="0" w:space="0" w:color="auto"/>
        <w:right w:val="none" w:sz="0" w:space="0" w:color="auto"/>
      </w:divBdr>
    </w:div>
    <w:div w:id="323969501">
      <w:bodyDiv w:val="1"/>
      <w:marLeft w:val="0"/>
      <w:marRight w:val="0"/>
      <w:marTop w:val="0"/>
      <w:marBottom w:val="0"/>
      <w:divBdr>
        <w:top w:val="none" w:sz="0" w:space="0" w:color="auto"/>
        <w:left w:val="none" w:sz="0" w:space="0" w:color="auto"/>
        <w:bottom w:val="none" w:sz="0" w:space="0" w:color="auto"/>
        <w:right w:val="none" w:sz="0" w:space="0" w:color="auto"/>
      </w:divBdr>
    </w:div>
    <w:div w:id="324090679">
      <w:bodyDiv w:val="1"/>
      <w:marLeft w:val="0"/>
      <w:marRight w:val="0"/>
      <w:marTop w:val="0"/>
      <w:marBottom w:val="0"/>
      <w:divBdr>
        <w:top w:val="none" w:sz="0" w:space="0" w:color="auto"/>
        <w:left w:val="none" w:sz="0" w:space="0" w:color="auto"/>
        <w:bottom w:val="none" w:sz="0" w:space="0" w:color="auto"/>
        <w:right w:val="none" w:sz="0" w:space="0" w:color="auto"/>
      </w:divBdr>
    </w:div>
    <w:div w:id="324209460">
      <w:bodyDiv w:val="1"/>
      <w:marLeft w:val="0"/>
      <w:marRight w:val="0"/>
      <w:marTop w:val="0"/>
      <w:marBottom w:val="0"/>
      <w:divBdr>
        <w:top w:val="none" w:sz="0" w:space="0" w:color="auto"/>
        <w:left w:val="none" w:sz="0" w:space="0" w:color="auto"/>
        <w:bottom w:val="none" w:sz="0" w:space="0" w:color="auto"/>
        <w:right w:val="none" w:sz="0" w:space="0" w:color="auto"/>
      </w:divBdr>
    </w:div>
    <w:div w:id="324358292">
      <w:bodyDiv w:val="1"/>
      <w:marLeft w:val="0"/>
      <w:marRight w:val="0"/>
      <w:marTop w:val="0"/>
      <w:marBottom w:val="0"/>
      <w:divBdr>
        <w:top w:val="none" w:sz="0" w:space="0" w:color="auto"/>
        <w:left w:val="none" w:sz="0" w:space="0" w:color="auto"/>
        <w:bottom w:val="none" w:sz="0" w:space="0" w:color="auto"/>
        <w:right w:val="none" w:sz="0" w:space="0" w:color="auto"/>
      </w:divBdr>
    </w:div>
    <w:div w:id="324750591">
      <w:bodyDiv w:val="1"/>
      <w:marLeft w:val="0"/>
      <w:marRight w:val="0"/>
      <w:marTop w:val="0"/>
      <w:marBottom w:val="0"/>
      <w:divBdr>
        <w:top w:val="none" w:sz="0" w:space="0" w:color="auto"/>
        <w:left w:val="none" w:sz="0" w:space="0" w:color="auto"/>
        <w:bottom w:val="none" w:sz="0" w:space="0" w:color="auto"/>
        <w:right w:val="none" w:sz="0" w:space="0" w:color="auto"/>
      </w:divBdr>
    </w:div>
    <w:div w:id="324824106">
      <w:bodyDiv w:val="1"/>
      <w:marLeft w:val="0"/>
      <w:marRight w:val="0"/>
      <w:marTop w:val="0"/>
      <w:marBottom w:val="0"/>
      <w:divBdr>
        <w:top w:val="none" w:sz="0" w:space="0" w:color="auto"/>
        <w:left w:val="none" w:sz="0" w:space="0" w:color="auto"/>
        <w:bottom w:val="none" w:sz="0" w:space="0" w:color="auto"/>
        <w:right w:val="none" w:sz="0" w:space="0" w:color="auto"/>
      </w:divBdr>
    </w:div>
    <w:div w:id="325133762">
      <w:bodyDiv w:val="1"/>
      <w:marLeft w:val="0"/>
      <w:marRight w:val="0"/>
      <w:marTop w:val="0"/>
      <w:marBottom w:val="0"/>
      <w:divBdr>
        <w:top w:val="none" w:sz="0" w:space="0" w:color="auto"/>
        <w:left w:val="none" w:sz="0" w:space="0" w:color="auto"/>
        <w:bottom w:val="none" w:sz="0" w:space="0" w:color="auto"/>
        <w:right w:val="none" w:sz="0" w:space="0" w:color="auto"/>
      </w:divBdr>
    </w:div>
    <w:div w:id="325205130">
      <w:bodyDiv w:val="1"/>
      <w:marLeft w:val="0"/>
      <w:marRight w:val="0"/>
      <w:marTop w:val="0"/>
      <w:marBottom w:val="0"/>
      <w:divBdr>
        <w:top w:val="none" w:sz="0" w:space="0" w:color="auto"/>
        <w:left w:val="none" w:sz="0" w:space="0" w:color="auto"/>
        <w:bottom w:val="none" w:sz="0" w:space="0" w:color="auto"/>
        <w:right w:val="none" w:sz="0" w:space="0" w:color="auto"/>
      </w:divBdr>
    </w:div>
    <w:div w:id="325476954">
      <w:bodyDiv w:val="1"/>
      <w:marLeft w:val="0"/>
      <w:marRight w:val="0"/>
      <w:marTop w:val="0"/>
      <w:marBottom w:val="0"/>
      <w:divBdr>
        <w:top w:val="none" w:sz="0" w:space="0" w:color="auto"/>
        <w:left w:val="none" w:sz="0" w:space="0" w:color="auto"/>
        <w:bottom w:val="none" w:sz="0" w:space="0" w:color="auto"/>
        <w:right w:val="none" w:sz="0" w:space="0" w:color="auto"/>
      </w:divBdr>
    </w:div>
    <w:div w:id="325670254">
      <w:bodyDiv w:val="1"/>
      <w:marLeft w:val="0"/>
      <w:marRight w:val="0"/>
      <w:marTop w:val="0"/>
      <w:marBottom w:val="0"/>
      <w:divBdr>
        <w:top w:val="none" w:sz="0" w:space="0" w:color="auto"/>
        <w:left w:val="none" w:sz="0" w:space="0" w:color="auto"/>
        <w:bottom w:val="none" w:sz="0" w:space="0" w:color="auto"/>
        <w:right w:val="none" w:sz="0" w:space="0" w:color="auto"/>
      </w:divBdr>
    </w:div>
    <w:div w:id="325864641">
      <w:bodyDiv w:val="1"/>
      <w:marLeft w:val="0"/>
      <w:marRight w:val="0"/>
      <w:marTop w:val="0"/>
      <w:marBottom w:val="0"/>
      <w:divBdr>
        <w:top w:val="none" w:sz="0" w:space="0" w:color="auto"/>
        <w:left w:val="none" w:sz="0" w:space="0" w:color="auto"/>
        <w:bottom w:val="none" w:sz="0" w:space="0" w:color="auto"/>
        <w:right w:val="none" w:sz="0" w:space="0" w:color="auto"/>
      </w:divBdr>
    </w:div>
    <w:div w:id="325936081">
      <w:bodyDiv w:val="1"/>
      <w:marLeft w:val="0"/>
      <w:marRight w:val="0"/>
      <w:marTop w:val="0"/>
      <w:marBottom w:val="0"/>
      <w:divBdr>
        <w:top w:val="none" w:sz="0" w:space="0" w:color="auto"/>
        <w:left w:val="none" w:sz="0" w:space="0" w:color="auto"/>
        <w:bottom w:val="none" w:sz="0" w:space="0" w:color="auto"/>
        <w:right w:val="none" w:sz="0" w:space="0" w:color="auto"/>
      </w:divBdr>
    </w:div>
    <w:div w:id="326135134">
      <w:bodyDiv w:val="1"/>
      <w:marLeft w:val="0"/>
      <w:marRight w:val="0"/>
      <w:marTop w:val="0"/>
      <w:marBottom w:val="0"/>
      <w:divBdr>
        <w:top w:val="none" w:sz="0" w:space="0" w:color="auto"/>
        <w:left w:val="none" w:sz="0" w:space="0" w:color="auto"/>
        <w:bottom w:val="none" w:sz="0" w:space="0" w:color="auto"/>
        <w:right w:val="none" w:sz="0" w:space="0" w:color="auto"/>
      </w:divBdr>
    </w:div>
    <w:div w:id="326591603">
      <w:bodyDiv w:val="1"/>
      <w:marLeft w:val="0"/>
      <w:marRight w:val="0"/>
      <w:marTop w:val="0"/>
      <w:marBottom w:val="0"/>
      <w:divBdr>
        <w:top w:val="none" w:sz="0" w:space="0" w:color="auto"/>
        <w:left w:val="none" w:sz="0" w:space="0" w:color="auto"/>
        <w:bottom w:val="none" w:sz="0" w:space="0" w:color="auto"/>
        <w:right w:val="none" w:sz="0" w:space="0" w:color="auto"/>
      </w:divBdr>
    </w:div>
    <w:div w:id="326637307">
      <w:bodyDiv w:val="1"/>
      <w:marLeft w:val="0"/>
      <w:marRight w:val="0"/>
      <w:marTop w:val="0"/>
      <w:marBottom w:val="0"/>
      <w:divBdr>
        <w:top w:val="none" w:sz="0" w:space="0" w:color="auto"/>
        <w:left w:val="none" w:sz="0" w:space="0" w:color="auto"/>
        <w:bottom w:val="none" w:sz="0" w:space="0" w:color="auto"/>
        <w:right w:val="none" w:sz="0" w:space="0" w:color="auto"/>
      </w:divBdr>
    </w:div>
    <w:div w:id="327171773">
      <w:bodyDiv w:val="1"/>
      <w:marLeft w:val="0"/>
      <w:marRight w:val="0"/>
      <w:marTop w:val="0"/>
      <w:marBottom w:val="0"/>
      <w:divBdr>
        <w:top w:val="none" w:sz="0" w:space="0" w:color="auto"/>
        <w:left w:val="none" w:sz="0" w:space="0" w:color="auto"/>
        <w:bottom w:val="none" w:sz="0" w:space="0" w:color="auto"/>
        <w:right w:val="none" w:sz="0" w:space="0" w:color="auto"/>
      </w:divBdr>
    </w:div>
    <w:div w:id="327247707">
      <w:bodyDiv w:val="1"/>
      <w:marLeft w:val="0"/>
      <w:marRight w:val="0"/>
      <w:marTop w:val="0"/>
      <w:marBottom w:val="0"/>
      <w:divBdr>
        <w:top w:val="none" w:sz="0" w:space="0" w:color="auto"/>
        <w:left w:val="none" w:sz="0" w:space="0" w:color="auto"/>
        <w:bottom w:val="none" w:sz="0" w:space="0" w:color="auto"/>
        <w:right w:val="none" w:sz="0" w:space="0" w:color="auto"/>
      </w:divBdr>
    </w:div>
    <w:div w:id="327249236">
      <w:bodyDiv w:val="1"/>
      <w:marLeft w:val="0"/>
      <w:marRight w:val="0"/>
      <w:marTop w:val="0"/>
      <w:marBottom w:val="0"/>
      <w:divBdr>
        <w:top w:val="none" w:sz="0" w:space="0" w:color="auto"/>
        <w:left w:val="none" w:sz="0" w:space="0" w:color="auto"/>
        <w:bottom w:val="none" w:sz="0" w:space="0" w:color="auto"/>
        <w:right w:val="none" w:sz="0" w:space="0" w:color="auto"/>
      </w:divBdr>
    </w:div>
    <w:div w:id="327253271">
      <w:bodyDiv w:val="1"/>
      <w:marLeft w:val="0"/>
      <w:marRight w:val="0"/>
      <w:marTop w:val="0"/>
      <w:marBottom w:val="0"/>
      <w:divBdr>
        <w:top w:val="none" w:sz="0" w:space="0" w:color="auto"/>
        <w:left w:val="none" w:sz="0" w:space="0" w:color="auto"/>
        <w:bottom w:val="none" w:sz="0" w:space="0" w:color="auto"/>
        <w:right w:val="none" w:sz="0" w:space="0" w:color="auto"/>
      </w:divBdr>
    </w:div>
    <w:div w:id="327372419">
      <w:bodyDiv w:val="1"/>
      <w:marLeft w:val="0"/>
      <w:marRight w:val="0"/>
      <w:marTop w:val="0"/>
      <w:marBottom w:val="0"/>
      <w:divBdr>
        <w:top w:val="none" w:sz="0" w:space="0" w:color="auto"/>
        <w:left w:val="none" w:sz="0" w:space="0" w:color="auto"/>
        <w:bottom w:val="none" w:sz="0" w:space="0" w:color="auto"/>
        <w:right w:val="none" w:sz="0" w:space="0" w:color="auto"/>
      </w:divBdr>
    </w:div>
    <w:div w:id="327907615">
      <w:bodyDiv w:val="1"/>
      <w:marLeft w:val="0"/>
      <w:marRight w:val="0"/>
      <w:marTop w:val="0"/>
      <w:marBottom w:val="0"/>
      <w:divBdr>
        <w:top w:val="none" w:sz="0" w:space="0" w:color="auto"/>
        <w:left w:val="none" w:sz="0" w:space="0" w:color="auto"/>
        <w:bottom w:val="none" w:sz="0" w:space="0" w:color="auto"/>
        <w:right w:val="none" w:sz="0" w:space="0" w:color="auto"/>
      </w:divBdr>
    </w:div>
    <w:div w:id="328141861">
      <w:bodyDiv w:val="1"/>
      <w:marLeft w:val="0"/>
      <w:marRight w:val="0"/>
      <w:marTop w:val="0"/>
      <w:marBottom w:val="0"/>
      <w:divBdr>
        <w:top w:val="none" w:sz="0" w:space="0" w:color="auto"/>
        <w:left w:val="none" w:sz="0" w:space="0" w:color="auto"/>
        <w:bottom w:val="none" w:sz="0" w:space="0" w:color="auto"/>
        <w:right w:val="none" w:sz="0" w:space="0" w:color="auto"/>
      </w:divBdr>
    </w:div>
    <w:div w:id="328145641">
      <w:bodyDiv w:val="1"/>
      <w:marLeft w:val="0"/>
      <w:marRight w:val="0"/>
      <w:marTop w:val="0"/>
      <w:marBottom w:val="0"/>
      <w:divBdr>
        <w:top w:val="none" w:sz="0" w:space="0" w:color="auto"/>
        <w:left w:val="none" w:sz="0" w:space="0" w:color="auto"/>
        <w:bottom w:val="none" w:sz="0" w:space="0" w:color="auto"/>
        <w:right w:val="none" w:sz="0" w:space="0" w:color="auto"/>
      </w:divBdr>
    </w:div>
    <w:div w:id="328872316">
      <w:bodyDiv w:val="1"/>
      <w:marLeft w:val="0"/>
      <w:marRight w:val="0"/>
      <w:marTop w:val="0"/>
      <w:marBottom w:val="0"/>
      <w:divBdr>
        <w:top w:val="none" w:sz="0" w:space="0" w:color="auto"/>
        <w:left w:val="none" w:sz="0" w:space="0" w:color="auto"/>
        <w:bottom w:val="none" w:sz="0" w:space="0" w:color="auto"/>
        <w:right w:val="none" w:sz="0" w:space="0" w:color="auto"/>
      </w:divBdr>
    </w:div>
    <w:div w:id="329022559">
      <w:bodyDiv w:val="1"/>
      <w:marLeft w:val="0"/>
      <w:marRight w:val="0"/>
      <w:marTop w:val="0"/>
      <w:marBottom w:val="0"/>
      <w:divBdr>
        <w:top w:val="none" w:sz="0" w:space="0" w:color="auto"/>
        <w:left w:val="none" w:sz="0" w:space="0" w:color="auto"/>
        <w:bottom w:val="none" w:sz="0" w:space="0" w:color="auto"/>
        <w:right w:val="none" w:sz="0" w:space="0" w:color="auto"/>
      </w:divBdr>
    </w:div>
    <w:div w:id="329062221">
      <w:bodyDiv w:val="1"/>
      <w:marLeft w:val="0"/>
      <w:marRight w:val="0"/>
      <w:marTop w:val="0"/>
      <w:marBottom w:val="0"/>
      <w:divBdr>
        <w:top w:val="none" w:sz="0" w:space="0" w:color="auto"/>
        <w:left w:val="none" w:sz="0" w:space="0" w:color="auto"/>
        <w:bottom w:val="none" w:sz="0" w:space="0" w:color="auto"/>
        <w:right w:val="none" w:sz="0" w:space="0" w:color="auto"/>
      </w:divBdr>
    </w:div>
    <w:div w:id="329332697">
      <w:bodyDiv w:val="1"/>
      <w:marLeft w:val="0"/>
      <w:marRight w:val="0"/>
      <w:marTop w:val="0"/>
      <w:marBottom w:val="0"/>
      <w:divBdr>
        <w:top w:val="none" w:sz="0" w:space="0" w:color="auto"/>
        <w:left w:val="none" w:sz="0" w:space="0" w:color="auto"/>
        <w:bottom w:val="none" w:sz="0" w:space="0" w:color="auto"/>
        <w:right w:val="none" w:sz="0" w:space="0" w:color="auto"/>
      </w:divBdr>
    </w:div>
    <w:div w:id="329411506">
      <w:bodyDiv w:val="1"/>
      <w:marLeft w:val="0"/>
      <w:marRight w:val="0"/>
      <w:marTop w:val="0"/>
      <w:marBottom w:val="0"/>
      <w:divBdr>
        <w:top w:val="none" w:sz="0" w:space="0" w:color="auto"/>
        <w:left w:val="none" w:sz="0" w:space="0" w:color="auto"/>
        <w:bottom w:val="none" w:sz="0" w:space="0" w:color="auto"/>
        <w:right w:val="none" w:sz="0" w:space="0" w:color="auto"/>
      </w:divBdr>
    </w:div>
    <w:div w:id="329450673">
      <w:bodyDiv w:val="1"/>
      <w:marLeft w:val="0"/>
      <w:marRight w:val="0"/>
      <w:marTop w:val="0"/>
      <w:marBottom w:val="0"/>
      <w:divBdr>
        <w:top w:val="none" w:sz="0" w:space="0" w:color="auto"/>
        <w:left w:val="none" w:sz="0" w:space="0" w:color="auto"/>
        <w:bottom w:val="none" w:sz="0" w:space="0" w:color="auto"/>
        <w:right w:val="none" w:sz="0" w:space="0" w:color="auto"/>
      </w:divBdr>
    </w:div>
    <w:div w:id="329723710">
      <w:bodyDiv w:val="1"/>
      <w:marLeft w:val="0"/>
      <w:marRight w:val="0"/>
      <w:marTop w:val="0"/>
      <w:marBottom w:val="0"/>
      <w:divBdr>
        <w:top w:val="none" w:sz="0" w:space="0" w:color="auto"/>
        <w:left w:val="none" w:sz="0" w:space="0" w:color="auto"/>
        <w:bottom w:val="none" w:sz="0" w:space="0" w:color="auto"/>
        <w:right w:val="none" w:sz="0" w:space="0" w:color="auto"/>
      </w:divBdr>
    </w:div>
    <w:div w:id="329791026">
      <w:bodyDiv w:val="1"/>
      <w:marLeft w:val="0"/>
      <w:marRight w:val="0"/>
      <w:marTop w:val="0"/>
      <w:marBottom w:val="0"/>
      <w:divBdr>
        <w:top w:val="none" w:sz="0" w:space="0" w:color="auto"/>
        <w:left w:val="none" w:sz="0" w:space="0" w:color="auto"/>
        <w:bottom w:val="none" w:sz="0" w:space="0" w:color="auto"/>
        <w:right w:val="none" w:sz="0" w:space="0" w:color="auto"/>
      </w:divBdr>
    </w:div>
    <w:div w:id="330378022">
      <w:bodyDiv w:val="1"/>
      <w:marLeft w:val="0"/>
      <w:marRight w:val="0"/>
      <w:marTop w:val="0"/>
      <w:marBottom w:val="0"/>
      <w:divBdr>
        <w:top w:val="none" w:sz="0" w:space="0" w:color="auto"/>
        <w:left w:val="none" w:sz="0" w:space="0" w:color="auto"/>
        <w:bottom w:val="none" w:sz="0" w:space="0" w:color="auto"/>
        <w:right w:val="none" w:sz="0" w:space="0" w:color="auto"/>
      </w:divBdr>
    </w:div>
    <w:div w:id="330527295">
      <w:bodyDiv w:val="1"/>
      <w:marLeft w:val="0"/>
      <w:marRight w:val="0"/>
      <w:marTop w:val="0"/>
      <w:marBottom w:val="0"/>
      <w:divBdr>
        <w:top w:val="none" w:sz="0" w:space="0" w:color="auto"/>
        <w:left w:val="none" w:sz="0" w:space="0" w:color="auto"/>
        <w:bottom w:val="none" w:sz="0" w:space="0" w:color="auto"/>
        <w:right w:val="none" w:sz="0" w:space="0" w:color="auto"/>
      </w:divBdr>
    </w:div>
    <w:div w:id="330530613">
      <w:bodyDiv w:val="1"/>
      <w:marLeft w:val="0"/>
      <w:marRight w:val="0"/>
      <w:marTop w:val="0"/>
      <w:marBottom w:val="0"/>
      <w:divBdr>
        <w:top w:val="none" w:sz="0" w:space="0" w:color="auto"/>
        <w:left w:val="none" w:sz="0" w:space="0" w:color="auto"/>
        <w:bottom w:val="none" w:sz="0" w:space="0" w:color="auto"/>
        <w:right w:val="none" w:sz="0" w:space="0" w:color="auto"/>
      </w:divBdr>
    </w:div>
    <w:div w:id="330564895">
      <w:bodyDiv w:val="1"/>
      <w:marLeft w:val="0"/>
      <w:marRight w:val="0"/>
      <w:marTop w:val="0"/>
      <w:marBottom w:val="0"/>
      <w:divBdr>
        <w:top w:val="none" w:sz="0" w:space="0" w:color="auto"/>
        <w:left w:val="none" w:sz="0" w:space="0" w:color="auto"/>
        <w:bottom w:val="none" w:sz="0" w:space="0" w:color="auto"/>
        <w:right w:val="none" w:sz="0" w:space="0" w:color="auto"/>
      </w:divBdr>
    </w:div>
    <w:div w:id="331030956">
      <w:bodyDiv w:val="1"/>
      <w:marLeft w:val="0"/>
      <w:marRight w:val="0"/>
      <w:marTop w:val="0"/>
      <w:marBottom w:val="0"/>
      <w:divBdr>
        <w:top w:val="none" w:sz="0" w:space="0" w:color="auto"/>
        <w:left w:val="none" w:sz="0" w:space="0" w:color="auto"/>
        <w:bottom w:val="none" w:sz="0" w:space="0" w:color="auto"/>
        <w:right w:val="none" w:sz="0" w:space="0" w:color="auto"/>
      </w:divBdr>
    </w:div>
    <w:div w:id="331639796">
      <w:bodyDiv w:val="1"/>
      <w:marLeft w:val="0"/>
      <w:marRight w:val="0"/>
      <w:marTop w:val="0"/>
      <w:marBottom w:val="0"/>
      <w:divBdr>
        <w:top w:val="none" w:sz="0" w:space="0" w:color="auto"/>
        <w:left w:val="none" w:sz="0" w:space="0" w:color="auto"/>
        <w:bottom w:val="none" w:sz="0" w:space="0" w:color="auto"/>
        <w:right w:val="none" w:sz="0" w:space="0" w:color="auto"/>
      </w:divBdr>
    </w:div>
    <w:div w:id="331690760">
      <w:bodyDiv w:val="1"/>
      <w:marLeft w:val="0"/>
      <w:marRight w:val="0"/>
      <w:marTop w:val="0"/>
      <w:marBottom w:val="0"/>
      <w:divBdr>
        <w:top w:val="none" w:sz="0" w:space="0" w:color="auto"/>
        <w:left w:val="none" w:sz="0" w:space="0" w:color="auto"/>
        <w:bottom w:val="none" w:sz="0" w:space="0" w:color="auto"/>
        <w:right w:val="none" w:sz="0" w:space="0" w:color="auto"/>
      </w:divBdr>
    </w:div>
    <w:div w:id="332028578">
      <w:bodyDiv w:val="1"/>
      <w:marLeft w:val="0"/>
      <w:marRight w:val="0"/>
      <w:marTop w:val="0"/>
      <w:marBottom w:val="0"/>
      <w:divBdr>
        <w:top w:val="none" w:sz="0" w:space="0" w:color="auto"/>
        <w:left w:val="none" w:sz="0" w:space="0" w:color="auto"/>
        <w:bottom w:val="none" w:sz="0" w:space="0" w:color="auto"/>
        <w:right w:val="none" w:sz="0" w:space="0" w:color="auto"/>
      </w:divBdr>
    </w:div>
    <w:div w:id="332531235">
      <w:bodyDiv w:val="1"/>
      <w:marLeft w:val="0"/>
      <w:marRight w:val="0"/>
      <w:marTop w:val="0"/>
      <w:marBottom w:val="0"/>
      <w:divBdr>
        <w:top w:val="none" w:sz="0" w:space="0" w:color="auto"/>
        <w:left w:val="none" w:sz="0" w:space="0" w:color="auto"/>
        <w:bottom w:val="none" w:sz="0" w:space="0" w:color="auto"/>
        <w:right w:val="none" w:sz="0" w:space="0" w:color="auto"/>
      </w:divBdr>
    </w:div>
    <w:div w:id="333650692">
      <w:bodyDiv w:val="1"/>
      <w:marLeft w:val="0"/>
      <w:marRight w:val="0"/>
      <w:marTop w:val="0"/>
      <w:marBottom w:val="0"/>
      <w:divBdr>
        <w:top w:val="none" w:sz="0" w:space="0" w:color="auto"/>
        <w:left w:val="none" w:sz="0" w:space="0" w:color="auto"/>
        <w:bottom w:val="none" w:sz="0" w:space="0" w:color="auto"/>
        <w:right w:val="none" w:sz="0" w:space="0" w:color="auto"/>
      </w:divBdr>
    </w:div>
    <w:div w:id="333727038">
      <w:bodyDiv w:val="1"/>
      <w:marLeft w:val="0"/>
      <w:marRight w:val="0"/>
      <w:marTop w:val="0"/>
      <w:marBottom w:val="0"/>
      <w:divBdr>
        <w:top w:val="none" w:sz="0" w:space="0" w:color="auto"/>
        <w:left w:val="none" w:sz="0" w:space="0" w:color="auto"/>
        <w:bottom w:val="none" w:sz="0" w:space="0" w:color="auto"/>
        <w:right w:val="none" w:sz="0" w:space="0" w:color="auto"/>
      </w:divBdr>
    </w:div>
    <w:div w:id="334185640">
      <w:bodyDiv w:val="1"/>
      <w:marLeft w:val="0"/>
      <w:marRight w:val="0"/>
      <w:marTop w:val="0"/>
      <w:marBottom w:val="0"/>
      <w:divBdr>
        <w:top w:val="none" w:sz="0" w:space="0" w:color="auto"/>
        <w:left w:val="none" w:sz="0" w:space="0" w:color="auto"/>
        <w:bottom w:val="none" w:sz="0" w:space="0" w:color="auto"/>
        <w:right w:val="none" w:sz="0" w:space="0" w:color="auto"/>
      </w:divBdr>
    </w:div>
    <w:div w:id="334302992">
      <w:bodyDiv w:val="1"/>
      <w:marLeft w:val="0"/>
      <w:marRight w:val="0"/>
      <w:marTop w:val="0"/>
      <w:marBottom w:val="0"/>
      <w:divBdr>
        <w:top w:val="none" w:sz="0" w:space="0" w:color="auto"/>
        <w:left w:val="none" w:sz="0" w:space="0" w:color="auto"/>
        <w:bottom w:val="none" w:sz="0" w:space="0" w:color="auto"/>
        <w:right w:val="none" w:sz="0" w:space="0" w:color="auto"/>
      </w:divBdr>
    </w:div>
    <w:div w:id="334378002">
      <w:bodyDiv w:val="1"/>
      <w:marLeft w:val="0"/>
      <w:marRight w:val="0"/>
      <w:marTop w:val="0"/>
      <w:marBottom w:val="0"/>
      <w:divBdr>
        <w:top w:val="none" w:sz="0" w:space="0" w:color="auto"/>
        <w:left w:val="none" w:sz="0" w:space="0" w:color="auto"/>
        <w:bottom w:val="none" w:sz="0" w:space="0" w:color="auto"/>
        <w:right w:val="none" w:sz="0" w:space="0" w:color="auto"/>
      </w:divBdr>
    </w:div>
    <w:div w:id="334580408">
      <w:bodyDiv w:val="1"/>
      <w:marLeft w:val="0"/>
      <w:marRight w:val="0"/>
      <w:marTop w:val="0"/>
      <w:marBottom w:val="0"/>
      <w:divBdr>
        <w:top w:val="none" w:sz="0" w:space="0" w:color="auto"/>
        <w:left w:val="none" w:sz="0" w:space="0" w:color="auto"/>
        <w:bottom w:val="none" w:sz="0" w:space="0" w:color="auto"/>
        <w:right w:val="none" w:sz="0" w:space="0" w:color="auto"/>
      </w:divBdr>
    </w:div>
    <w:div w:id="334773723">
      <w:bodyDiv w:val="1"/>
      <w:marLeft w:val="0"/>
      <w:marRight w:val="0"/>
      <w:marTop w:val="0"/>
      <w:marBottom w:val="0"/>
      <w:divBdr>
        <w:top w:val="none" w:sz="0" w:space="0" w:color="auto"/>
        <w:left w:val="none" w:sz="0" w:space="0" w:color="auto"/>
        <w:bottom w:val="none" w:sz="0" w:space="0" w:color="auto"/>
        <w:right w:val="none" w:sz="0" w:space="0" w:color="auto"/>
      </w:divBdr>
    </w:div>
    <w:div w:id="334919454">
      <w:bodyDiv w:val="1"/>
      <w:marLeft w:val="0"/>
      <w:marRight w:val="0"/>
      <w:marTop w:val="0"/>
      <w:marBottom w:val="0"/>
      <w:divBdr>
        <w:top w:val="none" w:sz="0" w:space="0" w:color="auto"/>
        <w:left w:val="none" w:sz="0" w:space="0" w:color="auto"/>
        <w:bottom w:val="none" w:sz="0" w:space="0" w:color="auto"/>
        <w:right w:val="none" w:sz="0" w:space="0" w:color="auto"/>
      </w:divBdr>
    </w:div>
    <w:div w:id="335040010">
      <w:bodyDiv w:val="1"/>
      <w:marLeft w:val="0"/>
      <w:marRight w:val="0"/>
      <w:marTop w:val="0"/>
      <w:marBottom w:val="0"/>
      <w:divBdr>
        <w:top w:val="none" w:sz="0" w:space="0" w:color="auto"/>
        <w:left w:val="none" w:sz="0" w:space="0" w:color="auto"/>
        <w:bottom w:val="none" w:sz="0" w:space="0" w:color="auto"/>
        <w:right w:val="none" w:sz="0" w:space="0" w:color="auto"/>
      </w:divBdr>
    </w:div>
    <w:div w:id="335117541">
      <w:bodyDiv w:val="1"/>
      <w:marLeft w:val="0"/>
      <w:marRight w:val="0"/>
      <w:marTop w:val="0"/>
      <w:marBottom w:val="0"/>
      <w:divBdr>
        <w:top w:val="none" w:sz="0" w:space="0" w:color="auto"/>
        <w:left w:val="none" w:sz="0" w:space="0" w:color="auto"/>
        <w:bottom w:val="none" w:sz="0" w:space="0" w:color="auto"/>
        <w:right w:val="none" w:sz="0" w:space="0" w:color="auto"/>
      </w:divBdr>
    </w:div>
    <w:div w:id="335349819">
      <w:bodyDiv w:val="1"/>
      <w:marLeft w:val="0"/>
      <w:marRight w:val="0"/>
      <w:marTop w:val="0"/>
      <w:marBottom w:val="0"/>
      <w:divBdr>
        <w:top w:val="none" w:sz="0" w:space="0" w:color="auto"/>
        <w:left w:val="none" w:sz="0" w:space="0" w:color="auto"/>
        <w:bottom w:val="none" w:sz="0" w:space="0" w:color="auto"/>
        <w:right w:val="none" w:sz="0" w:space="0" w:color="auto"/>
      </w:divBdr>
    </w:div>
    <w:div w:id="335613837">
      <w:bodyDiv w:val="1"/>
      <w:marLeft w:val="0"/>
      <w:marRight w:val="0"/>
      <w:marTop w:val="0"/>
      <w:marBottom w:val="0"/>
      <w:divBdr>
        <w:top w:val="none" w:sz="0" w:space="0" w:color="auto"/>
        <w:left w:val="none" w:sz="0" w:space="0" w:color="auto"/>
        <w:bottom w:val="none" w:sz="0" w:space="0" w:color="auto"/>
        <w:right w:val="none" w:sz="0" w:space="0" w:color="auto"/>
      </w:divBdr>
    </w:div>
    <w:div w:id="335806874">
      <w:bodyDiv w:val="1"/>
      <w:marLeft w:val="0"/>
      <w:marRight w:val="0"/>
      <w:marTop w:val="0"/>
      <w:marBottom w:val="0"/>
      <w:divBdr>
        <w:top w:val="none" w:sz="0" w:space="0" w:color="auto"/>
        <w:left w:val="none" w:sz="0" w:space="0" w:color="auto"/>
        <w:bottom w:val="none" w:sz="0" w:space="0" w:color="auto"/>
        <w:right w:val="none" w:sz="0" w:space="0" w:color="auto"/>
      </w:divBdr>
    </w:div>
    <w:div w:id="335960536">
      <w:bodyDiv w:val="1"/>
      <w:marLeft w:val="0"/>
      <w:marRight w:val="0"/>
      <w:marTop w:val="0"/>
      <w:marBottom w:val="0"/>
      <w:divBdr>
        <w:top w:val="none" w:sz="0" w:space="0" w:color="auto"/>
        <w:left w:val="none" w:sz="0" w:space="0" w:color="auto"/>
        <w:bottom w:val="none" w:sz="0" w:space="0" w:color="auto"/>
        <w:right w:val="none" w:sz="0" w:space="0" w:color="auto"/>
      </w:divBdr>
    </w:div>
    <w:div w:id="336420495">
      <w:bodyDiv w:val="1"/>
      <w:marLeft w:val="0"/>
      <w:marRight w:val="0"/>
      <w:marTop w:val="0"/>
      <w:marBottom w:val="0"/>
      <w:divBdr>
        <w:top w:val="none" w:sz="0" w:space="0" w:color="auto"/>
        <w:left w:val="none" w:sz="0" w:space="0" w:color="auto"/>
        <w:bottom w:val="none" w:sz="0" w:space="0" w:color="auto"/>
        <w:right w:val="none" w:sz="0" w:space="0" w:color="auto"/>
      </w:divBdr>
    </w:div>
    <w:div w:id="336425758">
      <w:bodyDiv w:val="1"/>
      <w:marLeft w:val="0"/>
      <w:marRight w:val="0"/>
      <w:marTop w:val="0"/>
      <w:marBottom w:val="0"/>
      <w:divBdr>
        <w:top w:val="none" w:sz="0" w:space="0" w:color="auto"/>
        <w:left w:val="none" w:sz="0" w:space="0" w:color="auto"/>
        <w:bottom w:val="none" w:sz="0" w:space="0" w:color="auto"/>
        <w:right w:val="none" w:sz="0" w:space="0" w:color="auto"/>
      </w:divBdr>
    </w:div>
    <w:div w:id="336806871">
      <w:bodyDiv w:val="1"/>
      <w:marLeft w:val="0"/>
      <w:marRight w:val="0"/>
      <w:marTop w:val="0"/>
      <w:marBottom w:val="0"/>
      <w:divBdr>
        <w:top w:val="none" w:sz="0" w:space="0" w:color="auto"/>
        <w:left w:val="none" w:sz="0" w:space="0" w:color="auto"/>
        <w:bottom w:val="none" w:sz="0" w:space="0" w:color="auto"/>
        <w:right w:val="none" w:sz="0" w:space="0" w:color="auto"/>
      </w:divBdr>
    </w:div>
    <w:div w:id="336809188">
      <w:bodyDiv w:val="1"/>
      <w:marLeft w:val="0"/>
      <w:marRight w:val="0"/>
      <w:marTop w:val="0"/>
      <w:marBottom w:val="0"/>
      <w:divBdr>
        <w:top w:val="none" w:sz="0" w:space="0" w:color="auto"/>
        <w:left w:val="none" w:sz="0" w:space="0" w:color="auto"/>
        <w:bottom w:val="none" w:sz="0" w:space="0" w:color="auto"/>
        <w:right w:val="none" w:sz="0" w:space="0" w:color="auto"/>
      </w:divBdr>
    </w:div>
    <w:div w:id="337467449">
      <w:bodyDiv w:val="1"/>
      <w:marLeft w:val="0"/>
      <w:marRight w:val="0"/>
      <w:marTop w:val="0"/>
      <w:marBottom w:val="0"/>
      <w:divBdr>
        <w:top w:val="none" w:sz="0" w:space="0" w:color="auto"/>
        <w:left w:val="none" w:sz="0" w:space="0" w:color="auto"/>
        <w:bottom w:val="none" w:sz="0" w:space="0" w:color="auto"/>
        <w:right w:val="none" w:sz="0" w:space="0" w:color="auto"/>
      </w:divBdr>
    </w:div>
    <w:div w:id="337925655">
      <w:bodyDiv w:val="1"/>
      <w:marLeft w:val="0"/>
      <w:marRight w:val="0"/>
      <w:marTop w:val="0"/>
      <w:marBottom w:val="0"/>
      <w:divBdr>
        <w:top w:val="none" w:sz="0" w:space="0" w:color="auto"/>
        <w:left w:val="none" w:sz="0" w:space="0" w:color="auto"/>
        <w:bottom w:val="none" w:sz="0" w:space="0" w:color="auto"/>
        <w:right w:val="none" w:sz="0" w:space="0" w:color="auto"/>
      </w:divBdr>
    </w:div>
    <w:div w:id="338049753">
      <w:bodyDiv w:val="1"/>
      <w:marLeft w:val="0"/>
      <w:marRight w:val="0"/>
      <w:marTop w:val="0"/>
      <w:marBottom w:val="0"/>
      <w:divBdr>
        <w:top w:val="none" w:sz="0" w:space="0" w:color="auto"/>
        <w:left w:val="none" w:sz="0" w:space="0" w:color="auto"/>
        <w:bottom w:val="none" w:sz="0" w:space="0" w:color="auto"/>
        <w:right w:val="none" w:sz="0" w:space="0" w:color="auto"/>
      </w:divBdr>
    </w:div>
    <w:div w:id="338311015">
      <w:bodyDiv w:val="1"/>
      <w:marLeft w:val="0"/>
      <w:marRight w:val="0"/>
      <w:marTop w:val="0"/>
      <w:marBottom w:val="0"/>
      <w:divBdr>
        <w:top w:val="none" w:sz="0" w:space="0" w:color="auto"/>
        <w:left w:val="none" w:sz="0" w:space="0" w:color="auto"/>
        <w:bottom w:val="none" w:sz="0" w:space="0" w:color="auto"/>
        <w:right w:val="none" w:sz="0" w:space="0" w:color="auto"/>
      </w:divBdr>
    </w:div>
    <w:div w:id="338389963">
      <w:bodyDiv w:val="1"/>
      <w:marLeft w:val="0"/>
      <w:marRight w:val="0"/>
      <w:marTop w:val="0"/>
      <w:marBottom w:val="0"/>
      <w:divBdr>
        <w:top w:val="none" w:sz="0" w:space="0" w:color="auto"/>
        <w:left w:val="none" w:sz="0" w:space="0" w:color="auto"/>
        <w:bottom w:val="none" w:sz="0" w:space="0" w:color="auto"/>
        <w:right w:val="none" w:sz="0" w:space="0" w:color="auto"/>
      </w:divBdr>
    </w:div>
    <w:div w:id="339237716">
      <w:bodyDiv w:val="1"/>
      <w:marLeft w:val="0"/>
      <w:marRight w:val="0"/>
      <w:marTop w:val="0"/>
      <w:marBottom w:val="0"/>
      <w:divBdr>
        <w:top w:val="none" w:sz="0" w:space="0" w:color="auto"/>
        <w:left w:val="none" w:sz="0" w:space="0" w:color="auto"/>
        <w:bottom w:val="none" w:sz="0" w:space="0" w:color="auto"/>
        <w:right w:val="none" w:sz="0" w:space="0" w:color="auto"/>
      </w:divBdr>
    </w:div>
    <w:div w:id="340011077">
      <w:bodyDiv w:val="1"/>
      <w:marLeft w:val="0"/>
      <w:marRight w:val="0"/>
      <w:marTop w:val="0"/>
      <w:marBottom w:val="0"/>
      <w:divBdr>
        <w:top w:val="none" w:sz="0" w:space="0" w:color="auto"/>
        <w:left w:val="none" w:sz="0" w:space="0" w:color="auto"/>
        <w:bottom w:val="none" w:sz="0" w:space="0" w:color="auto"/>
        <w:right w:val="none" w:sz="0" w:space="0" w:color="auto"/>
      </w:divBdr>
    </w:div>
    <w:div w:id="340284689">
      <w:bodyDiv w:val="1"/>
      <w:marLeft w:val="0"/>
      <w:marRight w:val="0"/>
      <w:marTop w:val="0"/>
      <w:marBottom w:val="0"/>
      <w:divBdr>
        <w:top w:val="none" w:sz="0" w:space="0" w:color="auto"/>
        <w:left w:val="none" w:sz="0" w:space="0" w:color="auto"/>
        <w:bottom w:val="none" w:sz="0" w:space="0" w:color="auto"/>
        <w:right w:val="none" w:sz="0" w:space="0" w:color="auto"/>
      </w:divBdr>
    </w:div>
    <w:div w:id="340393998">
      <w:bodyDiv w:val="1"/>
      <w:marLeft w:val="0"/>
      <w:marRight w:val="0"/>
      <w:marTop w:val="0"/>
      <w:marBottom w:val="0"/>
      <w:divBdr>
        <w:top w:val="none" w:sz="0" w:space="0" w:color="auto"/>
        <w:left w:val="none" w:sz="0" w:space="0" w:color="auto"/>
        <w:bottom w:val="none" w:sz="0" w:space="0" w:color="auto"/>
        <w:right w:val="none" w:sz="0" w:space="0" w:color="auto"/>
      </w:divBdr>
    </w:div>
    <w:div w:id="340401731">
      <w:bodyDiv w:val="1"/>
      <w:marLeft w:val="0"/>
      <w:marRight w:val="0"/>
      <w:marTop w:val="0"/>
      <w:marBottom w:val="0"/>
      <w:divBdr>
        <w:top w:val="none" w:sz="0" w:space="0" w:color="auto"/>
        <w:left w:val="none" w:sz="0" w:space="0" w:color="auto"/>
        <w:bottom w:val="none" w:sz="0" w:space="0" w:color="auto"/>
        <w:right w:val="none" w:sz="0" w:space="0" w:color="auto"/>
      </w:divBdr>
    </w:div>
    <w:div w:id="340475467">
      <w:bodyDiv w:val="1"/>
      <w:marLeft w:val="0"/>
      <w:marRight w:val="0"/>
      <w:marTop w:val="0"/>
      <w:marBottom w:val="0"/>
      <w:divBdr>
        <w:top w:val="none" w:sz="0" w:space="0" w:color="auto"/>
        <w:left w:val="none" w:sz="0" w:space="0" w:color="auto"/>
        <w:bottom w:val="none" w:sz="0" w:space="0" w:color="auto"/>
        <w:right w:val="none" w:sz="0" w:space="0" w:color="auto"/>
      </w:divBdr>
    </w:div>
    <w:div w:id="341519055">
      <w:bodyDiv w:val="1"/>
      <w:marLeft w:val="0"/>
      <w:marRight w:val="0"/>
      <w:marTop w:val="0"/>
      <w:marBottom w:val="0"/>
      <w:divBdr>
        <w:top w:val="none" w:sz="0" w:space="0" w:color="auto"/>
        <w:left w:val="none" w:sz="0" w:space="0" w:color="auto"/>
        <w:bottom w:val="none" w:sz="0" w:space="0" w:color="auto"/>
        <w:right w:val="none" w:sz="0" w:space="0" w:color="auto"/>
      </w:divBdr>
    </w:div>
    <w:div w:id="341736628">
      <w:bodyDiv w:val="1"/>
      <w:marLeft w:val="0"/>
      <w:marRight w:val="0"/>
      <w:marTop w:val="0"/>
      <w:marBottom w:val="0"/>
      <w:divBdr>
        <w:top w:val="none" w:sz="0" w:space="0" w:color="auto"/>
        <w:left w:val="none" w:sz="0" w:space="0" w:color="auto"/>
        <w:bottom w:val="none" w:sz="0" w:space="0" w:color="auto"/>
        <w:right w:val="none" w:sz="0" w:space="0" w:color="auto"/>
      </w:divBdr>
    </w:div>
    <w:div w:id="341779879">
      <w:bodyDiv w:val="1"/>
      <w:marLeft w:val="0"/>
      <w:marRight w:val="0"/>
      <w:marTop w:val="0"/>
      <w:marBottom w:val="0"/>
      <w:divBdr>
        <w:top w:val="none" w:sz="0" w:space="0" w:color="auto"/>
        <w:left w:val="none" w:sz="0" w:space="0" w:color="auto"/>
        <w:bottom w:val="none" w:sz="0" w:space="0" w:color="auto"/>
        <w:right w:val="none" w:sz="0" w:space="0" w:color="auto"/>
      </w:divBdr>
    </w:div>
    <w:div w:id="342048488">
      <w:bodyDiv w:val="1"/>
      <w:marLeft w:val="0"/>
      <w:marRight w:val="0"/>
      <w:marTop w:val="0"/>
      <w:marBottom w:val="0"/>
      <w:divBdr>
        <w:top w:val="none" w:sz="0" w:space="0" w:color="auto"/>
        <w:left w:val="none" w:sz="0" w:space="0" w:color="auto"/>
        <w:bottom w:val="none" w:sz="0" w:space="0" w:color="auto"/>
        <w:right w:val="none" w:sz="0" w:space="0" w:color="auto"/>
      </w:divBdr>
    </w:div>
    <w:div w:id="342437376">
      <w:bodyDiv w:val="1"/>
      <w:marLeft w:val="0"/>
      <w:marRight w:val="0"/>
      <w:marTop w:val="0"/>
      <w:marBottom w:val="0"/>
      <w:divBdr>
        <w:top w:val="none" w:sz="0" w:space="0" w:color="auto"/>
        <w:left w:val="none" w:sz="0" w:space="0" w:color="auto"/>
        <w:bottom w:val="none" w:sz="0" w:space="0" w:color="auto"/>
        <w:right w:val="none" w:sz="0" w:space="0" w:color="auto"/>
      </w:divBdr>
    </w:div>
    <w:div w:id="342515829">
      <w:bodyDiv w:val="1"/>
      <w:marLeft w:val="0"/>
      <w:marRight w:val="0"/>
      <w:marTop w:val="0"/>
      <w:marBottom w:val="0"/>
      <w:divBdr>
        <w:top w:val="none" w:sz="0" w:space="0" w:color="auto"/>
        <w:left w:val="none" w:sz="0" w:space="0" w:color="auto"/>
        <w:bottom w:val="none" w:sz="0" w:space="0" w:color="auto"/>
        <w:right w:val="none" w:sz="0" w:space="0" w:color="auto"/>
      </w:divBdr>
    </w:div>
    <w:div w:id="342560171">
      <w:bodyDiv w:val="1"/>
      <w:marLeft w:val="0"/>
      <w:marRight w:val="0"/>
      <w:marTop w:val="0"/>
      <w:marBottom w:val="0"/>
      <w:divBdr>
        <w:top w:val="none" w:sz="0" w:space="0" w:color="auto"/>
        <w:left w:val="none" w:sz="0" w:space="0" w:color="auto"/>
        <w:bottom w:val="none" w:sz="0" w:space="0" w:color="auto"/>
        <w:right w:val="none" w:sz="0" w:space="0" w:color="auto"/>
      </w:divBdr>
    </w:div>
    <w:div w:id="342629236">
      <w:bodyDiv w:val="1"/>
      <w:marLeft w:val="0"/>
      <w:marRight w:val="0"/>
      <w:marTop w:val="0"/>
      <w:marBottom w:val="0"/>
      <w:divBdr>
        <w:top w:val="none" w:sz="0" w:space="0" w:color="auto"/>
        <w:left w:val="none" w:sz="0" w:space="0" w:color="auto"/>
        <w:bottom w:val="none" w:sz="0" w:space="0" w:color="auto"/>
        <w:right w:val="none" w:sz="0" w:space="0" w:color="auto"/>
      </w:divBdr>
    </w:div>
    <w:div w:id="342633442">
      <w:bodyDiv w:val="1"/>
      <w:marLeft w:val="0"/>
      <w:marRight w:val="0"/>
      <w:marTop w:val="0"/>
      <w:marBottom w:val="0"/>
      <w:divBdr>
        <w:top w:val="none" w:sz="0" w:space="0" w:color="auto"/>
        <w:left w:val="none" w:sz="0" w:space="0" w:color="auto"/>
        <w:bottom w:val="none" w:sz="0" w:space="0" w:color="auto"/>
        <w:right w:val="none" w:sz="0" w:space="0" w:color="auto"/>
      </w:divBdr>
    </w:div>
    <w:div w:id="342708082">
      <w:bodyDiv w:val="1"/>
      <w:marLeft w:val="0"/>
      <w:marRight w:val="0"/>
      <w:marTop w:val="0"/>
      <w:marBottom w:val="0"/>
      <w:divBdr>
        <w:top w:val="none" w:sz="0" w:space="0" w:color="auto"/>
        <w:left w:val="none" w:sz="0" w:space="0" w:color="auto"/>
        <w:bottom w:val="none" w:sz="0" w:space="0" w:color="auto"/>
        <w:right w:val="none" w:sz="0" w:space="0" w:color="auto"/>
      </w:divBdr>
    </w:div>
    <w:div w:id="342899529">
      <w:bodyDiv w:val="1"/>
      <w:marLeft w:val="0"/>
      <w:marRight w:val="0"/>
      <w:marTop w:val="0"/>
      <w:marBottom w:val="0"/>
      <w:divBdr>
        <w:top w:val="none" w:sz="0" w:space="0" w:color="auto"/>
        <w:left w:val="none" w:sz="0" w:space="0" w:color="auto"/>
        <w:bottom w:val="none" w:sz="0" w:space="0" w:color="auto"/>
        <w:right w:val="none" w:sz="0" w:space="0" w:color="auto"/>
      </w:divBdr>
    </w:div>
    <w:div w:id="343631447">
      <w:bodyDiv w:val="1"/>
      <w:marLeft w:val="0"/>
      <w:marRight w:val="0"/>
      <w:marTop w:val="0"/>
      <w:marBottom w:val="0"/>
      <w:divBdr>
        <w:top w:val="none" w:sz="0" w:space="0" w:color="auto"/>
        <w:left w:val="none" w:sz="0" w:space="0" w:color="auto"/>
        <w:bottom w:val="none" w:sz="0" w:space="0" w:color="auto"/>
        <w:right w:val="none" w:sz="0" w:space="0" w:color="auto"/>
      </w:divBdr>
    </w:div>
    <w:div w:id="343748733">
      <w:bodyDiv w:val="1"/>
      <w:marLeft w:val="0"/>
      <w:marRight w:val="0"/>
      <w:marTop w:val="0"/>
      <w:marBottom w:val="0"/>
      <w:divBdr>
        <w:top w:val="none" w:sz="0" w:space="0" w:color="auto"/>
        <w:left w:val="none" w:sz="0" w:space="0" w:color="auto"/>
        <w:bottom w:val="none" w:sz="0" w:space="0" w:color="auto"/>
        <w:right w:val="none" w:sz="0" w:space="0" w:color="auto"/>
      </w:divBdr>
    </w:div>
    <w:div w:id="344210394">
      <w:bodyDiv w:val="1"/>
      <w:marLeft w:val="0"/>
      <w:marRight w:val="0"/>
      <w:marTop w:val="0"/>
      <w:marBottom w:val="0"/>
      <w:divBdr>
        <w:top w:val="none" w:sz="0" w:space="0" w:color="auto"/>
        <w:left w:val="none" w:sz="0" w:space="0" w:color="auto"/>
        <w:bottom w:val="none" w:sz="0" w:space="0" w:color="auto"/>
        <w:right w:val="none" w:sz="0" w:space="0" w:color="auto"/>
      </w:divBdr>
    </w:div>
    <w:div w:id="344331322">
      <w:bodyDiv w:val="1"/>
      <w:marLeft w:val="0"/>
      <w:marRight w:val="0"/>
      <w:marTop w:val="0"/>
      <w:marBottom w:val="0"/>
      <w:divBdr>
        <w:top w:val="none" w:sz="0" w:space="0" w:color="auto"/>
        <w:left w:val="none" w:sz="0" w:space="0" w:color="auto"/>
        <w:bottom w:val="none" w:sz="0" w:space="0" w:color="auto"/>
        <w:right w:val="none" w:sz="0" w:space="0" w:color="auto"/>
      </w:divBdr>
    </w:div>
    <w:div w:id="344983913">
      <w:bodyDiv w:val="1"/>
      <w:marLeft w:val="0"/>
      <w:marRight w:val="0"/>
      <w:marTop w:val="0"/>
      <w:marBottom w:val="0"/>
      <w:divBdr>
        <w:top w:val="none" w:sz="0" w:space="0" w:color="auto"/>
        <w:left w:val="none" w:sz="0" w:space="0" w:color="auto"/>
        <w:bottom w:val="none" w:sz="0" w:space="0" w:color="auto"/>
        <w:right w:val="none" w:sz="0" w:space="0" w:color="auto"/>
      </w:divBdr>
    </w:div>
    <w:div w:id="345014263">
      <w:bodyDiv w:val="1"/>
      <w:marLeft w:val="0"/>
      <w:marRight w:val="0"/>
      <w:marTop w:val="0"/>
      <w:marBottom w:val="0"/>
      <w:divBdr>
        <w:top w:val="none" w:sz="0" w:space="0" w:color="auto"/>
        <w:left w:val="none" w:sz="0" w:space="0" w:color="auto"/>
        <w:bottom w:val="none" w:sz="0" w:space="0" w:color="auto"/>
        <w:right w:val="none" w:sz="0" w:space="0" w:color="auto"/>
      </w:divBdr>
    </w:div>
    <w:div w:id="345132035">
      <w:bodyDiv w:val="1"/>
      <w:marLeft w:val="0"/>
      <w:marRight w:val="0"/>
      <w:marTop w:val="0"/>
      <w:marBottom w:val="0"/>
      <w:divBdr>
        <w:top w:val="none" w:sz="0" w:space="0" w:color="auto"/>
        <w:left w:val="none" w:sz="0" w:space="0" w:color="auto"/>
        <w:bottom w:val="none" w:sz="0" w:space="0" w:color="auto"/>
        <w:right w:val="none" w:sz="0" w:space="0" w:color="auto"/>
      </w:divBdr>
    </w:div>
    <w:div w:id="345911823">
      <w:bodyDiv w:val="1"/>
      <w:marLeft w:val="0"/>
      <w:marRight w:val="0"/>
      <w:marTop w:val="0"/>
      <w:marBottom w:val="0"/>
      <w:divBdr>
        <w:top w:val="none" w:sz="0" w:space="0" w:color="auto"/>
        <w:left w:val="none" w:sz="0" w:space="0" w:color="auto"/>
        <w:bottom w:val="none" w:sz="0" w:space="0" w:color="auto"/>
        <w:right w:val="none" w:sz="0" w:space="0" w:color="auto"/>
      </w:divBdr>
    </w:div>
    <w:div w:id="346257351">
      <w:bodyDiv w:val="1"/>
      <w:marLeft w:val="0"/>
      <w:marRight w:val="0"/>
      <w:marTop w:val="0"/>
      <w:marBottom w:val="0"/>
      <w:divBdr>
        <w:top w:val="none" w:sz="0" w:space="0" w:color="auto"/>
        <w:left w:val="none" w:sz="0" w:space="0" w:color="auto"/>
        <w:bottom w:val="none" w:sz="0" w:space="0" w:color="auto"/>
        <w:right w:val="none" w:sz="0" w:space="0" w:color="auto"/>
      </w:divBdr>
    </w:div>
    <w:div w:id="346560092">
      <w:bodyDiv w:val="1"/>
      <w:marLeft w:val="0"/>
      <w:marRight w:val="0"/>
      <w:marTop w:val="0"/>
      <w:marBottom w:val="0"/>
      <w:divBdr>
        <w:top w:val="none" w:sz="0" w:space="0" w:color="auto"/>
        <w:left w:val="none" w:sz="0" w:space="0" w:color="auto"/>
        <w:bottom w:val="none" w:sz="0" w:space="0" w:color="auto"/>
        <w:right w:val="none" w:sz="0" w:space="0" w:color="auto"/>
      </w:divBdr>
    </w:div>
    <w:div w:id="346710567">
      <w:bodyDiv w:val="1"/>
      <w:marLeft w:val="0"/>
      <w:marRight w:val="0"/>
      <w:marTop w:val="0"/>
      <w:marBottom w:val="0"/>
      <w:divBdr>
        <w:top w:val="none" w:sz="0" w:space="0" w:color="auto"/>
        <w:left w:val="none" w:sz="0" w:space="0" w:color="auto"/>
        <w:bottom w:val="none" w:sz="0" w:space="0" w:color="auto"/>
        <w:right w:val="none" w:sz="0" w:space="0" w:color="auto"/>
      </w:divBdr>
    </w:div>
    <w:div w:id="347370413">
      <w:bodyDiv w:val="1"/>
      <w:marLeft w:val="0"/>
      <w:marRight w:val="0"/>
      <w:marTop w:val="0"/>
      <w:marBottom w:val="0"/>
      <w:divBdr>
        <w:top w:val="none" w:sz="0" w:space="0" w:color="auto"/>
        <w:left w:val="none" w:sz="0" w:space="0" w:color="auto"/>
        <w:bottom w:val="none" w:sz="0" w:space="0" w:color="auto"/>
        <w:right w:val="none" w:sz="0" w:space="0" w:color="auto"/>
      </w:divBdr>
    </w:div>
    <w:div w:id="347605477">
      <w:bodyDiv w:val="1"/>
      <w:marLeft w:val="0"/>
      <w:marRight w:val="0"/>
      <w:marTop w:val="0"/>
      <w:marBottom w:val="0"/>
      <w:divBdr>
        <w:top w:val="none" w:sz="0" w:space="0" w:color="auto"/>
        <w:left w:val="none" w:sz="0" w:space="0" w:color="auto"/>
        <w:bottom w:val="none" w:sz="0" w:space="0" w:color="auto"/>
        <w:right w:val="none" w:sz="0" w:space="0" w:color="auto"/>
      </w:divBdr>
    </w:div>
    <w:div w:id="347684486">
      <w:bodyDiv w:val="1"/>
      <w:marLeft w:val="0"/>
      <w:marRight w:val="0"/>
      <w:marTop w:val="0"/>
      <w:marBottom w:val="0"/>
      <w:divBdr>
        <w:top w:val="none" w:sz="0" w:space="0" w:color="auto"/>
        <w:left w:val="none" w:sz="0" w:space="0" w:color="auto"/>
        <w:bottom w:val="none" w:sz="0" w:space="0" w:color="auto"/>
        <w:right w:val="none" w:sz="0" w:space="0" w:color="auto"/>
      </w:divBdr>
    </w:div>
    <w:div w:id="347751695">
      <w:bodyDiv w:val="1"/>
      <w:marLeft w:val="0"/>
      <w:marRight w:val="0"/>
      <w:marTop w:val="0"/>
      <w:marBottom w:val="0"/>
      <w:divBdr>
        <w:top w:val="none" w:sz="0" w:space="0" w:color="auto"/>
        <w:left w:val="none" w:sz="0" w:space="0" w:color="auto"/>
        <w:bottom w:val="none" w:sz="0" w:space="0" w:color="auto"/>
        <w:right w:val="none" w:sz="0" w:space="0" w:color="auto"/>
      </w:divBdr>
    </w:div>
    <w:div w:id="348222797">
      <w:bodyDiv w:val="1"/>
      <w:marLeft w:val="0"/>
      <w:marRight w:val="0"/>
      <w:marTop w:val="0"/>
      <w:marBottom w:val="0"/>
      <w:divBdr>
        <w:top w:val="none" w:sz="0" w:space="0" w:color="auto"/>
        <w:left w:val="none" w:sz="0" w:space="0" w:color="auto"/>
        <w:bottom w:val="none" w:sz="0" w:space="0" w:color="auto"/>
        <w:right w:val="none" w:sz="0" w:space="0" w:color="auto"/>
      </w:divBdr>
    </w:div>
    <w:div w:id="348335986">
      <w:bodyDiv w:val="1"/>
      <w:marLeft w:val="0"/>
      <w:marRight w:val="0"/>
      <w:marTop w:val="0"/>
      <w:marBottom w:val="0"/>
      <w:divBdr>
        <w:top w:val="none" w:sz="0" w:space="0" w:color="auto"/>
        <w:left w:val="none" w:sz="0" w:space="0" w:color="auto"/>
        <w:bottom w:val="none" w:sz="0" w:space="0" w:color="auto"/>
        <w:right w:val="none" w:sz="0" w:space="0" w:color="auto"/>
      </w:divBdr>
    </w:div>
    <w:div w:id="348534313">
      <w:bodyDiv w:val="1"/>
      <w:marLeft w:val="0"/>
      <w:marRight w:val="0"/>
      <w:marTop w:val="0"/>
      <w:marBottom w:val="0"/>
      <w:divBdr>
        <w:top w:val="none" w:sz="0" w:space="0" w:color="auto"/>
        <w:left w:val="none" w:sz="0" w:space="0" w:color="auto"/>
        <w:bottom w:val="none" w:sz="0" w:space="0" w:color="auto"/>
        <w:right w:val="none" w:sz="0" w:space="0" w:color="auto"/>
      </w:divBdr>
    </w:div>
    <w:div w:id="349138164">
      <w:bodyDiv w:val="1"/>
      <w:marLeft w:val="0"/>
      <w:marRight w:val="0"/>
      <w:marTop w:val="0"/>
      <w:marBottom w:val="0"/>
      <w:divBdr>
        <w:top w:val="none" w:sz="0" w:space="0" w:color="auto"/>
        <w:left w:val="none" w:sz="0" w:space="0" w:color="auto"/>
        <w:bottom w:val="none" w:sz="0" w:space="0" w:color="auto"/>
        <w:right w:val="none" w:sz="0" w:space="0" w:color="auto"/>
      </w:divBdr>
    </w:div>
    <w:div w:id="349843612">
      <w:bodyDiv w:val="1"/>
      <w:marLeft w:val="0"/>
      <w:marRight w:val="0"/>
      <w:marTop w:val="0"/>
      <w:marBottom w:val="0"/>
      <w:divBdr>
        <w:top w:val="none" w:sz="0" w:space="0" w:color="auto"/>
        <w:left w:val="none" w:sz="0" w:space="0" w:color="auto"/>
        <w:bottom w:val="none" w:sz="0" w:space="0" w:color="auto"/>
        <w:right w:val="none" w:sz="0" w:space="0" w:color="auto"/>
      </w:divBdr>
    </w:div>
    <w:div w:id="350113430">
      <w:bodyDiv w:val="1"/>
      <w:marLeft w:val="0"/>
      <w:marRight w:val="0"/>
      <w:marTop w:val="0"/>
      <w:marBottom w:val="0"/>
      <w:divBdr>
        <w:top w:val="none" w:sz="0" w:space="0" w:color="auto"/>
        <w:left w:val="none" w:sz="0" w:space="0" w:color="auto"/>
        <w:bottom w:val="none" w:sz="0" w:space="0" w:color="auto"/>
        <w:right w:val="none" w:sz="0" w:space="0" w:color="auto"/>
      </w:divBdr>
    </w:div>
    <w:div w:id="350642010">
      <w:bodyDiv w:val="1"/>
      <w:marLeft w:val="0"/>
      <w:marRight w:val="0"/>
      <w:marTop w:val="0"/>
      <w:marBottom w:val="0"/>
      <w:divBdr>
        <w:top w:val="none" w:sz="0" w:space="0" w:color="auto"/>
        <w:left w:val="none" w:sz="0" w:space="0" w:color="auto"/>
        <w:bottom w:val="none" w:sz="0" w:space="0" w:color="auto"/>
        <w:right w:val="none" w:sz="0" w:space="0" w:color="auto"/>
      </w:divBdr>
    </w:div>
    <w:div w:id="350759456">
      <w:bodyDiv w:val="1"/>
      <w:marLeft w:val="0"/>
      <w:marRight w:val="0"/>
      <w:marTop w:val="0"/>
      <w:marBottom w:val="0"/>
      <w:divBdr>
        <w:top w:val="none" w:sz="0" w:space="0" w:color="auto"/>
        <w:left w:val="none" w:sz="0" w:space="0" w:color="auto"/>
        <w:bottom w:val="none" w:sz="0" w:space="0" w:color="auto"/>
        <w:right w:val="none" w:sz="0" w:space="0" w:color="auto"/>
      </w:divBdr>
    </w:div>
    <w:div w:id="350841270">
      <w:bodyDiv w:val="1"/>
      <w:marLeft w:val="0"/>
      <w:marRight w:val="0"/>
      <w:marTop w:val="0"/>
      <w:marBottom w:val="0"/>
      <w:divBdr>
        <w:top w:val="none" w:sz="0" w:space="0" w:color="auto"/>
        <w:left w:val="none" w:sz="0" w:space="0" w:color="auto"/>
        <w:bottom w:val="none" w:sz="0" w:space="0" w:color="auto"/>
        <w:right w:val="none" w:sz="0" w:space="0" w:color="auto"/>
      </w:divBdr>
    </w:div>
    <w:div w:id="350912031">
      <w:bodyDiv w:val="1"/>
      <w:marLeft w:val="0"/>
      <w:marRight w:val="0"/>
      <w:marTop w:val="0"/>
      <w:marBottom w:val="0"/>
      <w:divBdr>
        <w:top w:val="none" w:sz="0" w:space="0" w:color="auto"/>
        <w:left w:val="none" w:sz="0" w:space="0" w:color="auto"/>
        <w:bottom w:val="none" w:sz="0" w:space="0" w:color="auto"/>
        <w:right w:val="none" w:sz="0" w:space="0" w:color="auto"/>
      </w:divBdr>
    </w:div>
    <w:div w:id="351146326">
      <w:bodyDiv w:val="1"/>
      <w:marLeft w:val="0"/>
      <w:marRight w:val="0"/>
      <w:marTop w:val="0"/>
      <w:marBottom w:val="0"/>
      <w:divBdr>
        <w:top w:val="none" w:sz="0" w:space="0" w:color="auto"/>
        <w:left w:val="none" w:sz="0" w:space="0" w:color="auto"/>
        <w:bottom w:val="none" w:sz="0" w:space="0" w:color="auto"/>
        <w:right w:val="none" w:sz="0" w:space="0" w:color="auto"/>
      </w:divBdr>
    </w:div>
    <w:div w:id="351223371">
      <w:bodyDiv w:val="1"/>
      <w:marLeft w:val="0"/>
      <w:marRight w:val="0"/>
      <w:marTop w:val="0"/>
      <w:marBottom w:val="0"/>
      <w:divBdr>
        <w:top w:val="none" w:sz="0" w:space="0" w:color="auto"/>
        <w:left w:val="none" w:sz="0" w:space="0" w:color="auto"/>
        <w:bottom w:val="none" w:sz="0" w:space="0" w:color="auto"/>
        <w:right w:val="none" w:sz="0" w:space="0" w:color="auto"/>
      </w:divBdr>
    </w:div>
    <w:div w:id="351685803">
      <w:bodyDiv w:val="1"/>
      <w:marLeft w:val="0"/>
      <w:marRight w:val="0"/>
      <w:marTop w:val="0"/>
      <w:marBottom w:val="0"/>
      <w:divBdr>
        <w:top w:val="none" w:sz="0" w:space="0" w:color="auto"/>
        <w:left w:val="none" w:sz="0" w:space="0" w:color="auto"/>
        <w:bottom w:val="none" w:sz="0" w:space="0" w:color="auto"/>
        <w:right w:val="none" w:sz="0" w:space="0" w:color="auto"/>
      </w:divBdr>
    </w:div>
    <w:div w:id="351878438">
      <w:bodyDiv w:val="1"/>
      <w:marLeft w:val="0"/>
      <w:marRight w:val="0"/>
      <w:marTop w:val="0"/>
      <w:marBottom w:val="0"/>
      <w:divBdr>
        <w:top w:val="none" w:sz="0" w:space="0" w:color="auto"/>
        <w:left w:val="none" w:sz="0" w:space="0" w:color="auto"/>
        <w:bottom w:val="none" w:sz="0" w:space="0" w:color="auto"/>
        <w:right w:val="none" w:sz="0" w:space="0" w:color="auto"/>
      </w:divBdr>
    </w:div>
    <w:div w:id="352920285">
      <w:bodyDiv w:val="1"/>
      <w:marLeft w:val="0"/>
      <w:marRight w:val="0"/>
      <w:marTop w:val="0"/>
      <w:marBottom w:val="0"/>
      <w:divBdr>
        <w:top w:val="none" w:sz="0" w:space="0" w:color="auto"/>
        <w:left w:val="none" w:sz="0" w:space="0" w:color="auto"/>
        <w:bottom w:val="none" w:sz="0" w:space="0" w:color="auto"/>
        <w:right w:val="none" w:sz="0" w:space="0" w:color="auto"/>
      </w:divBdr>
    </w:div>
    <w:div w:id="352998612">
      <w:bodyDiv w:val="1"/>
      <w:marLeft w:val="0"/>
      <w:marRight w:val="0"/>
      <w:marTop w:val="0"/>
      <w:marBottom w:val="0"/>
      <w:divBdr>
        <w:top w:val="none" w:sz="0" w:space="0" w:color="auto"/>
        <w:left w:val="none" w:sz="0" w:space="0" w:color="auto"/>
        <w:bottom w:val="none" w:sz="0" w:space="0" w:color="auto"/>
        <w:right w:val="none" w:sz="0" w:space="0" w:color="auto"/>
      </w:divBdr>
    </w:div>
    <w:div w:id="352998746">
      <w:bodyDiv w:val="1"/>
      <w:marLeft w:val="0"/>
      <w:marRight w:val="0"/>
      <w:marTop w:val="0"/>
      <w:marBottom w:val="0"/>
      <w:divBdr>
        <w:top w:val="none" w:sz="0" w:space="0" w:color="auto"/>
        <w:left w:val="none" w:sz="0" w:space="0" w:color="auto"/>
        <w:bottom w:val="none" w:sz="0" w:space="0" w:color="auto"/>
        <w:right w:val="none" w:sz="0" w:space="0" w:color="auto"/>
      </w:divBdr>
    </w:div>
    <w:div w:id="353312065">
      <w:bodyDiv w:val="1"/>
      <w:marLeft w:val="0"/>
      <w:marRight w:val="0"/>
      <w:marTop w:val="0"/>
      <w:marBottom w:val="0"/>
      <w:divBdr>
        <w:top w:val="none" w:sz="0" w:space="0" w:color="auto"/>
        <w:left w:val="none" w:sz="0" w:space="0" w:color="auto"/>
        <w:bottom w:val="none" w:sz="0" w:space="0" w:color="auto"/>
        <w:right w:val="none" w:sz="0" w:space="0" w:color="auto"/>
      </w:divBdr>
    </w:div>
    <w:div w:id="354506652">
      <w:bodyDiv w:val="1"/>
      <w:marLeft w:val="0"/>
      <w:marRight w:val="0"/>
      <w:marTop w:val="0"/>
      <w:marBottom w:val="0"/>
      <w:divBdr>
        <w:top w:val="none" w:sz="0" w:space="0" w:color="auto"/>
        <w:left w:val="none" w:sz="0" w:space="0" w:color="auto"/>
        <w:bottom w:val="none" w:sz="0" w:space="0" w:color="auto"/>
        <w:right w:val="none" w:sz="0" w:space="0" w:color="auto"/>
      </w:divBdr>
    </w:div>
    <w:div w:id="354507419">
      <w:bodyDiv w:val="1"/>
      <w:marLeft w:val="0"/>
      <w:marRight w:val="0"/>
      <w:marTop w:val="0"/>
      <w:marBottom w:val="0"/>
      <w:divBdr>
        <w:top w:val="none" w:sz="0" w:space="0" w:color="auto"/>
        <w:left w:val="none" w:sz="0" w:space="0" w:color="auto"/>
        <w:bottom w:val="none" w:sz="0" w:space="0" w:color="auto"/>
        <w:right w:val="none" w:sz="0" w:space="0" w:color="auto"/>
      </w:divBdr>
    </w:div>
    <w:div w:id="354574264">
      <w:bodyDiv w:val="1"/>
      <w:marLeft w:val="0"/>
      <w:marRight w:val="0"/>
      <w:marTop w:val="0"/>
      <w:marBottom w:val="0"/>
      <w:divBdr>
        <w:top w:val="none" w:sz="0" w:space="0" w:color="auto"/>
        <w:left w:val="none" w:sz="0" w:space="0" w:color="auto"/>
        <w:bottom w:val="none" w:sz="0" w:space="0" w:color="auto"/>
        <w:right w:val="none" w:sz="0" w:space="0" w:color="auto"/>
      </w:divBdr>
    </w:div>
    <w:div w:id="354766554">
      <w:bodyDiv w:val="1"/>
      <w:marLeft w:val="0"/>
      <w:marRight w:val="0"/>
      <w:marTop w:val="0"/>
      <w:marBottom w:val="0"/>
      <w:divBdr>
        <w:top w:val="none" w:sz="0" w:space="0" w:color="auto"/>
        <w:left w:val="none" w:sz="0" w:space="0" w:color="auto"/>
        <w:bottom w:val="none" w:sz="0" w:space="0" w:color="auto"/>
        <w:right w:val="none" w:sz="0" w:space="0" w:color="auto"/>
      </w:divBdr>
    </w:div>
    <w:div w:id="354816836">
      <w:bodyDiv w:val="1"/>
      <w:marLeft w:val="0"/>
      <w:marRight w:val="0"/>
      <w:marTop w:val="0"/>
      <w:marBottom w:val="0"/>
      <w:divBdr>
        <w:top w:val="none" w:sz="0" w:space="0" w:color="auto"/>
        <w:left w:val="none" w:sz="0" w:space="0" w:color="auto"/>
        <w:bottom w:val="none" w:sz="0" w:space="0" w:color="auto"/>
        <w:right w:val="none" w:sz="0" w:space="0" w:color="auto"/>
      </w:divBdr>
    </w:div>
    <w:div w:id="355541297">
      <w:bodyDiv w:val="1"/>
      <w:marLeft w:val="0"/>
      <w:marRight w:val="0"/>
      <w:marTop w:val="0"/>
      <w:marBottom w:val="0"/>
      <w:divBdr>
        <w:top w:val="none" w:sz="0" w:space="0" w:color="auto"/>
        <w:left w:val="none" w:sz="0" w:space="0" w:color="auto"/>
        <w:bottom w:val="none" w:sz="0" w:space="0" w:color="auto"/>
        <w:right w:val="none" w:sz="0" w:space="0" w:color="auto"/>
      </w:divBdr>
    </w:div>
    <w:div w:id="355664513">
      <w:bodyDiv w:val="1"/>
      <w:marLeft w:val="0"/>
      <w:marRight w:val="0"/>
      <w:marTop w:val="0"/>
      <w:marBottom w:val="0"/>
      <w:divBdr>
        <w:top w:val="none" w:sz="0" w:space="0" w:color="auto"/>
        <w:left w:val="none" w:sz="0" w:space="0" w:color="auto"/>
        <w:bottom w:val="none" w:sz="0" w:space="0" w:color="auto"/>
        <w:right w:val="none" w:sz="0" w:space="0" w:color="auto"/>
      </w:divBdr>
    </w:div>
    <w:div w:id="356126131">
      <w:bodyDiv w:val="1"/>
      <w:marLeft w:val="0"/>
      <w:marRight w:val="0"/>
      <w:marTop w:val="0"/>
      <w:marBottom w:val="0"/>
      <w:divBdr>
        <w:top w:val="none" w:sz="0" w:space="0" w:color="auto"/>
        <w:left w:val="none" w:sz="0" w:space="0" w:color="auto"/>
        <w:bottom w:val="none" w:sz="0" w:space="0" w:color="auto"/>
        <w:right w:val="none" w:sz="0" w:space="0" w:color="auto"/>
      </w:divBdr>
    </w:div>
    <w:div w:id="356471353">
      <w:bodyDiv w:val="1"/>
      <w:marLeft w:val="0"/>
      <w:marRight w:val="0"/>
      <w:marTop w:val="0"/>
      <w:marBottom w:val="0"/>
      <w:divBdr>
        <w:top w:val="none" w:sz="0" w:space="0" w:color="auto"/>
        <w:left w:val="none" w:sz="0" w:space="0" w:color="auto"/>
        <w:bottom w:val="none" w:sz="0" w:space="0" w:color="auto"/>
        <w:right w:val="none" w:sz="0" w:space="0" w:color="auto"/>
      </w:divBdr>
    </w:div>
    <w:div w:id="356780560">
      <w:bodyDiv w:val="1"/>
      <w:marLeft w:val="0"/>
      <w:marRight w:val="0"/>
      <w:marTop w:val="0"/>
      <w:marBottom w:val="0"/>
      <w:divBdr>
        <w:top w:val="none" w:sz="0" w:space="0" w:color="auto"/>
        <w:left w:val="none" w:sz="0" w:space="0" w:color="auto"/>
        <w:bottom w:val="none" w:sz="0" w:space="0" w:color="auto"/>
        <w:right w:val="none" w:sz="0" w:space="0" w:color="auto"/>
      </w:divBdr>
    </w:div>
    <w:div w:id="356926362">
      <w:bodyDiv w:val="1"/>
      <w:marLeft w:val="0"/>
      <w:marRight w:val="0"/>
      <w:marTop w:val="0"/>
      <w:marBottom w:val="0"/>
      <w:divBdr>
        <w:top w:val="none" w:sz="0" w:space="0" w:color="auto"/>
        <w:left w:val="none" w:sz="0" w:space="0" w:color="auto"/>
        <w:bottom w:val="none" w:sz="0" w:space="0" w:color="auto"/>
        <w:right w:val="none" w:sz="0" w:space="0" w:color="auto"/>
      </w:divBdr>
    </w:div>
    <w:div w:id="357197381">
      <w:bodyDiv w:val="1"/>
      <w:marLeft w:val="0"/>
      <w:marRight w:val="0"/>
      <w:marTop w:val="0"/>
      <w:marBottom w:val="0"/>
      <w:divBdr>
        <w:top w:val="none" w:sz="0" w:space="0" w:color="auto"/>
        <w:left w:val="none" w:sz="0" w:space="0" w:color="auto"/>
        <w:bottom w:val="none" w:sz="0" w:space="0" w:color="auto"/>
        <w:right w:val="none" w:sz="0" w:space="0" w:color="auto"/>
      </w:divBdr>
    </w:div>
    <w:div w:id="358161027">
      <w:bodyDiv w:val="1"/>
      <w:marLeft w:val="0"/>
      <w:marRight w:val="0"/>
      <w:marTop w:val="0"/>
      <w:marBottom w:val="0"/>
      <w:divBdr>
        <w:top w:val="none" w:sz="0" w:space="0" w:color="auto"/>
        <w:left w:val="none" w:sz="0" w:space="0" w:color="auto"/>
        <w:bottom w:val="none" w:sz="0" w:space="0" w:color="auto"/>
        <w:right w:val="none" w:sz="0" w:space="0" w:color="auto"/>
      </w:divBdr>
    </w:div>
    <w:div w:id="358164432">
      <w:bodyDiv w:val="1"/>
      <w:marLeft w:val="0"/>
      <w:marRight w:val="0"/>
      <w:marTop w:val="0"/>
      <w:marBottom w:val="0"/>
      <w:divBdr>
        <w:top w:val="none" w:sz="0" w:space="0" w:color="auto"/>
        <w:left w:val="none" w:sz="0" w:space="0" w:color="auto"/>
        <w:bottom w:val="none" w:sz="0" w:space="0" w:color="auto"/>
        <w:right w:val="none" w:sz="0" w:space="0" w:color="auto"/>
      </w:divBdr>
    </w:div>
    <w:div w:id="358243491">
      <w:bodyDiv w:val="1"/>
      <w:marLeft w:val="0"/>
      <w:marRight w:val="0"/>
      <w:marTop w:val="0"/>
      <w:marBottom w:val="0"/>
      <w:divBdr>
        <w:top w:val="none" w:sz="0" w:space="0" w:color="auto"/>
        <w:left w:val="none" w:sz="0" w:space="0" w:color="auto"/>
        <w:bottom w:val="none" w:sz="0" w:space="0" w:color="auto"/>
        <w:right w:val="none" w:sz="0" w:space="0" w:color="auto"/>
      </w:divBdr>
    </w:div>
    <w:div w:id="358552140">
      <w:bodyDiv w:val="1"/>
      <w:marLeft w:val="0"/>
      <w:marRight w:val="0"/>
      <w:marTop w:val="0"/>
      <w:marBottom w:val="0"/>
      <w:divBdr>
        <w:top w:val="none" w:sz="0" w:space="0" w:color="auto"/>
        <w:left w:val="none" w:sz="0" w:space="0" w:color="auto"/>
        <w:bottom w:val="none" w:sz="0" w:space="0" w:color="auto"/>
        <w:right w:val="none" w:sz="0" w:space="0" w:color="auto"/>
      </w:divBdr>
    </w:div>
    <w:div w:id="359014914">
      <w:bodyDiv w:val="1"/>
      <w:marLeft w:val="0"/>
      <w:marRight w:val="0"/>
      <w:marTop w:val="0"/>
      <w:marBottom w:val="0"/>
      <w:divBdr>
        <w:top w:val="none" w:sz="0" w:space="0" w:color="auto"/>
        <w:left w:val="none" w:sz="0" w:space="0" w:color="auto"/>
        <w:bottom w:val="none" w:sz="0" w:space="0" w:color="auto"/>
        <w:right w:val="none" w:sz="0" w:space="0" w:color="auto"/>
      </w:divBdr>
    </w:div>
    <w:div w:id="359167871">
      <w:bodyDiv w:val="1"/>
      <w:marLeft w:val="0"/>
      <w:marRight w:val="0"/>
      <w:marTop w:val="0"/>
      <w:marBottom w:val="0"/>
      <w:divBdr>
        <w:top w:val="none" w:sz="0" w:space="0" w:color="auto"/>
        <w:left w:val="none" w:sz="0" w:space="0" w:color="auto"/>
        <w:bottom w:val="none" w:sz="0" w:space="0" w:color="auto"/>
        <w:right w:val="none" w:sz="0" w:space="0" w:color="auto"/>
      </w:divBdr>
    </w:div>
    <w:div w:id="359168846">
      <w:bodyDiv w:val="1"/>
      <w:marLeft w:val="0"/>
      <w:marRight w:val="0"/>
      <w:marTop w:val="0"/>
      <w:marBottom w:val="0"/>
      <w:divBdr>
        <w:top w:val="none" w:sz="0" w:space="0" w:color="auto"/>
        <w:left w:val="none" w:sz="0" w:space="0" w:color="auto"/>
        <w:bottom w:val="none" w:sz="0" w:space="0" w:color="auto"/>
        <w:right w:val="none" w:sz="0" w:space="0" w:color="auto"/>
      </w:divBdr>
    </w:div>
    <w:div w:id="359549743">
      <w:bodyDiv w:val="1"/>
      <w:marLeft w:val="0"/>
      <w:marRight w:val="0"/>
      <w:marTop w:val="0"/>
      <w:marBottom w:val="0"/>
      <w:divBdr>
        <w:top w:val="none" w:sz="0" w:space="0" w:color="auto"/>
        <w:left w:val="none" w:sz="0" w:space="0" w:color="auto"/>
        <w:bottom w:val="none" w:sz="0" w:space="0" w:color="auto"/>
        <w:right w:val="none" w:sz="0" w:space="0" w:color="auto"/>
      </w:divBdr>
    </w:div>
    <w:div w:id="359551961">
      <w:bodyDiv w:val="1"/>
      <w:marLeft w:val="0"/>
      <w:marRight w:val="0"/>
      <w:marTop w:val="0"/>
      <w:marBottom w:val="0"/>
      <w:divBdr>
        <w:top w:val="none" w:sz="0" w:space="0" w:color="auto"/>
        <w:left w:val="none" w:sz="0" w:space="0" w:color="auto"/>
        <w:bottom w:val="none" w:sz="0" w:space="0" w:color="auto"/>
        <w:right w:val="none" w:sz="0" w:space="0" w:color="auto"/>
      </w:divBdr>
    </w:div>
    <w:div w:id="359860089">
      <w:bodyDiv w:val="1"/>
      <w:marLeft w:val="0"/>
      <w:marRight w:val="0"/>
      <w:marTop w:val="0"/>
      <w:marBottom w:val="0"/>
      <w:divBdr>
        <w:top w:val="none" w:sz="0" w:space="0" w:color="auto"/>
        <w:left w:val="none" w:sz="0" w:space="0" w:color="auto"/>
        <w:bottom w:val="none" w:sz="0" w:space="0" w:color="auto"/>
        <w:right w:val="none" w:sz="0" w:space="0" w:color="auto"/>
      </w:divBdr>
    </w:div>
    <w:div w:id="359937367">
      <w:bodyDiv w:val="1"/>
      <w:marLeft w:val="0"/>
      <w:marRight w:val="0"/>
      <w:marTop w:val="0"/>
      <w:marBottom w:val="0"/>
      <w:divBdr>
        <w:top w:val="none" w:sz="0" w:space="0" w:color="auto"/>
        <w:left w:val="none" w:sz="0" w:space="0" w:color="auto"/>
        <w:bottom w:val="none" w:sz="0" w:space="0" w:color="auto"/>
        <w:right w:val="none" w:sz="0" w:space="0" w:color="auto"/>
      </w:divBdr>
    </w:div>
    <w:div w:id="360669628">
      <w:bodyDiv w:val="1"/>
      <w:marLeft w:val="0"/>
      <w:marRight w:val="0"/>
      <w:marTop w:val="0"/>
      <w:marBottom w:val="0"/>
      <w:divBdr>
        <w:top w:val="none" w:sz="0" w:space="0" w:color="auto"/>
        <w:left w:val="none" w:sz="0" w:space="0" w:color="auto"/>
        <w:bottom w:val="none" w:sz="0" w:space="0" w:color="auto"/>
        <w:right w:val="none" w:sz="0" w:space="0" w:color="auto"/>
      </w:divBdr>
    </w:div>
    <w:div w:id="360711581">
      <w:bodyDiv w:val="1"/>
      <w:marLeft w:val="0"/>
      <w:marRight w:val="0"/>
      <w:marTop w:val="0"/>
      <w:marBottom w:val="0"/>
      <w:divBdr>
        <w:top w:val="none" w:sz="0" w:space="0" w:color="auto"/>
        <w:left w:val="none" w:sz="0" w:space="0" w:color="auto"/>
        <w:bottom w:val="none" w:sz="0" w:space="0" w:color="auto"/>
        <w:right w:val="none" w:sz="0" w:space="0" w:color="auto"/>
      </w:divBdr>
    </w:div>
    <w:div w:id="360935640">
      <w:bodyDiv w:val="1"/>
      <w:marLeft w:val="0"/>
      <w:marRight w:val="0"/>
      <w:marTop w:val="0"/>
      <w:marBottom w:val="0"/>
      <w:divBdr>
        <w:top w:val="none" w:sz="0" w:space="0" w:color="auto"/>
        <w:left w:val="none" w:sz="0" w:space="0" w:color="auto"/>
        <w:bottom w:val="none" w:sz="0" w:space="0" w:color="auto"/>
        <w:right w:val="none" w:sz="0" w:space="0" w:color="auto"/>
      </w:divBdr>
    </w:div>
    <w:div w:id="361051282">
      <w:bodyDiv w:val="1"/>
      <w:marLeft w:val="0"/>
      <w:marRight w:val="0"/>
      <w:marTop w:val="0"/>
      <w:marBottom w:val="0"/>
      <w:divBdr>
        <w:top w:val="none" w:sz="0" w:space="0" w:color="auto"/>
        <w:left w:val="none" w:sz="0" w:space="0" w:color="auto"/>
        <w:bottom w:val="none" w:sz="0" w:space="0" w:color="auto"/>
        <w:right w:val="none" w:sz="0" w:space="0" w:color="auto"/>
      </w:divBdr>
    </w:div>
    <w:div w:id="361052871">
      <w:bodyDiv w:val="1"/>
      <w:marLeft w:val="0"/>
      <w:marRight w:val="0"/>
      <w:marTop w:val="0"/>
      <w:marBottom w:val="0"/>
      <w:divBdr>
        <w:top w:val="none" w:sz="0" w:space="0" w:color="auto"/>
        <w:left w:val="none" w:sz="0" w:space="0" w:color="auto"/>
        <w:bottom w:val="none" w:sz="0" w:space="0" w:color="auto"/>
        <w:right w:val="none" w:sz="0" w:space="0" w:color="auto"/>
      </w:divBdr>
    </w:div>
    <w:div w:id="361633457">
      <w:bodyDiv w:val="1"/>
      <w:marLeft w:val="0"/>
      <w:marRight w:val="0"/>
      <w:marTop w:val="0"/>
      <w:marBottom w:val="0"/>
      <w:divBdr>
        <w:top w:val="none" w:sz="0" w:space="0" w:color="auto"/>
        <w:left w:val="none" w:sz="0" w:space="0" w:color="auto"/>
        <w:bottom w:val="none" w:sz="0" w:space="0" w:color="auto"/>
        <w:right w:val="none" w:sz="0" w:space="0" w:color="auto"/>
      </w:divBdr>
    </w:div>
    <w:div w:id="361980172">
      <w:bodyDiv w:val="1"/>
      <w:marLeft w:val="0"/>
      <w:marRight w:val="0"/>
      <w:marTop w:val="0"/>
      <w:marBottom w:val="0"/>
      <w:divBdr>
        <w:top w:val="none" w:sz="0" w:space="0" w:color="auto"/>
        <w:left w:val="none" w:sz="0" w:space="0" w:color="auto"/>
        <w:bottom w:val="none" w:sz="0" w:space="0" w:color="auto"/>
        <w:right w:val="none" w:sz="0" w:space="0" w:color="auto"/>
      </w:divBdr>
    </w:div>
    <w:div w:id="362748451">
      <w:bodyDiv w:val="1"/>
      <w:marLeft w:val="0"/>
      <w:marRight w:val="0"/>
      <w:marTop w:val="0"/>
      <w:marBottom w:val="0"/>
      <w:divBdr>
        <w:top w:val="none" w:sz="0" w:space="0" w:color="auto"/>
        <w:left w:val="none" w:sz="0" w:space="0" w:color="auto"/>
        <w:bottom w:val="none" w:sz="0" w:space="0" w:color="auto"/>
        <w:right w:val="none" w:sz="0" w:space="0" w:color="auto"/>
      </w:divBdr>
    </w:div>
    <w:div w:id="363216205">
      <w:bodyDiv w:val="1"/>
      <w:marLeft w:val="0"/>
      <w:marRight w:val="0"/>
      <w:marTop w:val="0"/>
      <w:marBottom w:val="0"/>
      <w:divBdr>
        <w:top w:val="none" w:sz="0" w:space="0" w:color="auto"/>
        <w:left w:val="none" w:sz="0" w:space="0" w:color="auto"/>
        <w:bottom w:val="none" w:sz="0" w:space="0" w:color="auto"/>
        <w:right w:val="none" w:sz="0" w:space="0" w:color="auto"/>
      </w:divBdr>
    </w:div>
    <w:div w:id="363600582">
      <w:bodyDiv w:val="1"/>
      <w:marLeft w:val="0"/>
      <w:marRight w:val="0"/>
      <w:marTop w:val="0"/>
      <w:marBottom w:val="0"/>
      <w:divBdr>
        <w:top w:val="none" w:sz="0" w:space="0" w:color="auto"/>
        <w:left w:val="none" w:sz="0" w:space="0" w:color="auto"/>
        <w:bottom w:val="none" w:sz="0" w:space="0" w:color="auto"/>
        <w:right w:val="none" w:sz="0" w:space="0" w:color="auto"/>
      </w:divBdr>
    </w:div>
    <w:div w:id="364018024">
      <w:bodyDiv w:val="1"/>
      <w:marLeft w:val="0"/>
      <w:marRight w:val="0"/>
      <w:marTop w:val="0"/>
      <w:marBottom w:val="0"/>
      <w:divBdr>
        <w:top w:val="none" w:sz="0" w:space="0" w:color="auto"/>
        <w:left w:val="none" w:sz="0" w:space="0" w:color="auto"/>
        <w:bottom w:val="none" w:sz="0" w:space="0" w:color="auto"/>
        <w:right w:val="none" w:sz="0" w:space="0" w:color="auto"/>
      </w:divBdr>
    </w:div>
    <w:div w:id="364331488">
      <w:bodyDiv w:val="1"/>
      <w:marLeft w:val="0"/>
      <w:marRight w:val="0"/>
      <w:marTop w:val="0"/>
      <w:marBottom w:val="0"/>
      <w:divBdr>
        <w:top w:val="none" w:sz="0" w:space="0" w:color="auto"/>
        <w:left w:val="none" w:sz="0" w:space="0" w:color="auto"/>
        <w:bottom w:val="none" w:sz="0" w:space="0" w:color="auto"/>
        <w:right w:val="none" w:sz="0" w:space="0" w:color="auto"/>
      </w:divBdr>
    </w:div>
    <w:div w:id="365060371">
      <w:bodyDiv w:val="1"/>
      <w:marLeft w:val="0"/>
      <w:marRight w:val="0"/>
      <w:marTop w:val="0"/>
      <w:marBottom w:val="0"/>
      <w:divBdr>
        <w:top w:val="none" w:sz="0" w:space="0" w:color="auto"/>
        <w:left w:val="none" w:sz="0" w:space="0" w:color="auto"/>
        <w:bottom w:val="none" w:sz="0" w:space="0" w:color="auto"/>
        <w:right w:val="none" w:sz="0" w:space="0" w:color="auto"/>
      </w:divBdr>
    </w:div>
    <w:div w:id="365064414">
      <w:bodyDiv w:val="1"/>
      <w:marLeft w:val="0"/>
      <w:marRight w:val="0"/>
      <w:marTop w:val="0"/>
      <w:marBottom w:val="0"/>
      <w:divBdr>
        <w:top w:val="none" w:sz="0" w:space="0" w:color="auto"/>
        <w:left w:val="none" w:sz="0" w:space="0" w:color="auto"/>
        <w:bottom w:val="none" w:sz="0" w:space="0" w:color="auto"/>
        <w:right w:val="none" w:sz="0" w:space="0" w:color="auto"/>
      </w:divBdr>
    </w:div>
    <w:div w:id="365258406">
      <w:bodyDiv w:val="1"/>
      <w:marLeft w:val="0"/>
      <w:marRight w:val="0"/>
      <w:marTop w:val="0"/>
      <w:marBottom w:val="0"/>
      <w:divBdr>
        <w:top w:val="none" w:sz="0" w:space="0" w:color="auto"/>
        <w:left w:val="none" w:sz="0" w:space="0" w:color="auto"/>
        <w:bottom w:val="none" w:sz="0" w:space="0" w:color="auto"/>
        <w:right w:val="none" w:sz="0" w:space="0" w:color="auto"/>
      </w:divBdr>
    </w:div>
    <w:div w:id="365259638">
      <w:bodyDiv w:val="1"/>
      <w:marLeft w:val="0"/>
      <w:marRight w:val="0"/>
      <w:marTop w:val="0"/>
      <w:marBottom w:val="0"/>
      <w:divBdr>
        <w:top w:val="none" w:sz="0" w:space="0" w:color="auto"/>
        <w:left w:val="none" w:sz="0" w:space="0" w:color="auto"/>
        <w:bottom w:val="none" w:sz="0" w:space="0" w:color="auto"/>
        <w:right w:val="none" w:sz="0" w:space="0" w:color="auto"/>
      </w:divBdr>
    </w:div>
    <w:div w:id="365519260">
      <w:bodyDiv w:val="1"/>
      <w:marLeft w:val="0"/>
      <w:marRight w:val="0"/>
      <w:marTop w:val="0"/>
      <w:marBottom w:val="0"/>
      <w:divBdr>
        <w:top w:val="none" w:sz="0" w:space="0" w:color="auto"/>
        <w:left w:val="none" w:sz="0" w:space="0" w:color="auto"/>
        <w:bottom w:val="none" w:sz="0" w:space="0" w:color="auto"/>
        <w:right w:val="none" w:sz="0" w:space="0" w:color="auto"/>
      </w:divBdr>
    </w:div>
    <w:div w:id="365915191">
      <w:bodyDiv w:val="1"/>
      <w:marLeft w:val="0"/>
      <w:marRight w:val="0"/>
      <w:marTop w:val="0"/>
      <w:marBottom w:val="0"/>
      <w:divBdr>
        <w:top w:val="none" w:sz="0" w:space="0" w:color="auto"/>
        <w:left w:val="none" w:sz="0" w:space="0" w:color="auto"/>
        <w:bottom w:val="none" w:sz="0" w:space="0" w:color="auto"/>
        <w:right w:val="none" w:sz="0" w:space="0" w:color="auto"/>
      </w:divBdr>
    </w:div>
    <w:div w:id="365985625">
      <w:bodyDiv w:val="1"/>
      <w:marLeft w:val="0"/>
      <w:marRight w:val="0"/>
      <w:marTop w:val="0"/>
      <w:marBottom w:val="0"/>
      <w:divBdr>
        <w:top w:val="none" w:sz="0" w:space="0" w:color="auto"/>
        <w:left w:val="none" w:sz="0" w:space="0" w:color="auto"/>
        <w:bottom w:val="none" w:sz="0" w:space="0" w:color="auto"/>
        <w:right w:val="none" w:sz="0" w:space="0" w:color="auto"/>
      </w:divBdr>
    </w:div>
    <w:div w:id="366025456">
      <w:bodyDiv w:val="1"/>
      <w:marLeft w:val="0"/>
      <w:marRight w:val="0"/>
      <w:marTop w:val="0"/>
      <w:marBottom w:val="0"/>
      <w:divBdr>
        <w:top w:val="none" w:sz="0" w:space="0" w:color="auto"/>
        <w:left w:val="none" w:sz="0" w:space="0" w:color="auto"/>
        <w:bottom w:val="none" w:sz="0" w:space="0" w:color="auto"/>
        <w:right w:val="none" w:sz="0" w:space="0" w:color="auto"/>
      </w:divBdr>
    </w:div>
    <w:div w:id="366223223">
      <w:bodyDiv w:val="1"/>
      <w:marLeft w:val="0"/>
      <w:marRight w:val="0"/>
      <w:marTop w:val="0"/>
      <w:marBottom w:val="0"/>
      <w:divBdr>
        <w:top w:val="none" w:sz="0" w:space="0" w:color="auto"/>
        <w:left w:val="none" w:sz="0" w:space="0" w:color="auto"/>
        <w:bottom w:val="none" w:sz="0" w:space="0" w:color="auto"/>
        <w:right w:val="none" w:sz="0" w:space="0" w:color="auto"/>
      </w:divBdr>
    </w:div>
    <w:div w:id="366489248">
      <w:bodyDiv w:val="1"/>
      <w:marLeft w:val="0"/>
      <w:marRight w:val="0"/>
      <w:marTop w:val="0"/>
      <w:marBottom w:val="0"/>
      <w:divBdr>
        <w:top w:val="none" w:sz="0" w:space="0" w:color="auto"/>
        <w:left w:val="none" w:sz="0" w:space="0" w:color="auto"/>
        <w:bottom w:val="none" w:sz="0" w:space="0" w:color="auto"/>
        <w:right w:val="none" w:sz="0" w:space="0" w:color="auto"/>
      </w:divBdr>
    </w:div>
    <w:div w:id="366610024">
      <w:bodyDiv w:val="1"/>
      <w:marLeft w:val="0"/>
      <w:marRight w:val="0"/>
      <w:marTop w:val="0"/>
      <w:marBottom w:val="0"/>
      <w:divBdr>
        <w:top w:val="none" w:sz="0" w:space="0" w:color="auto"/>
        <w:left w:val="none" w:sz="0" w:space="0" w:color="auto"/>
        <w:bottom w:val="none" w:sz="0" w:space="0" w:color="auto"/>
        <w:right w:val="none" w:sz="0" w:space="0" w:color="auto"/>
      </w:divBdr>
    </w:div>
    <w:div w:id="366872435">
      <w:bodyDiv w:val="1"/>
      <w:marLeft w:val="0"/>
      <w:marRight w:val="0"/>
      <w:marTop w:val="0"/>
      <w:marBottom w:val="0"/>
      <w:divBdr>
        <w:top w:val="none" w:sz="0" w:space="0" w:color="auto"/>
        <w:left w:val="none" w:sz="0" w:space="0" w:color="auto"/>
        <w:bottom w:val="none" w:sz="0" w:space="0" w:color="auto"/>
        <w:right w:val="none" w:sz="0" w:space="0" w:color="auto"/>
      </w:divBdr>
    </w:div>
    <w:div w:id="367339403">
      <w:bodyDiv w:val="1"/>
      <w:marLeft w:val="0"/>
      <w:marRight w:val="0"/>
      <w:marTop w:val="0"/>
      <w:marBottom w:val="0"/>
      <w:divBdr>
        <w:top w:val="none" w:sz="0" w:space="0" w:color="auto"/>
        <w:left w:val="none" w:sz="0" w:space="0" w:color="auto"/>
        <w:bottom w:val="none" w:sz="0" w:space="0" w:color="auto"/>
        <w:right w:val="none" w:sz="0" w:space="0" w:color="auto"/>
      </w:divBdr>
    </w:div>
    <w:div w:id="368265970">
      <w:bodyDiv w:val="1"/>
      <w:marLeft w:val="0"/>
      <w:marRight w:val="0"/>
      <w:marTop w:val="0"/>
      <w:marBottom w:val="0"/>
      <w:divBdr>
        <w:top w:val="none" w:sz="0" w:space="0" w:color="auto"/>
        <w:left w:val="none" w:sz="0" w:space="0" w:color="auto"/>
        <w:bottom w:val="none" w:sz="0" w:space="0" w:color="auto"/>
        <w:right w:val="none" w:sz="0" w:space="0" w:color="auto"/>
      </w:divBdr>
    </w:div>
    <w:div w:id="368457224">
      <w:bodyDiv w:val="1"/>
      <w:marLeft w:val="0"/>
      <w:marRight w:val="0"/>
      <w:marTop w:val="0"/>
      <w:marBottom w:val="0"/>
      <w:divBdr>
        <w:top w:val="none" w:sz="0" w:space="0" w:color="auto"/>
        <w:left w:val="none" w:sz="0" w:space="0" w:color="auto"/>
        <w:bottom w:val="none" w:sz="0" w:space="0" w:color="auto"/>
        <w:right w:val="none" w:sz="0" w:space="0" w:color="auto"/>
      </w:divBdr>
    </w:div>
    <w:div w:id="368535060">
      <w:bodyDiv w:val="1"/>
      <w:marLeft w:val="0"/>
      <w:marRight w:val="0"/>
      <w:marTop w:val="0"/>
      <w:marBottom w:val="0"/>
      <w:divBdr>
        <w:top w:val="none" w:sz="0" w:space="0" w:color="auto"/>
        <w:left w:val="none" w:sz="0" w:space="0" w:color="auto"/>
        <w:bottom w:val="none" w:sz="0" w:space="0" w:color="auto"/>
        <w:right w:val="none" w:sz="0" w:space="0" w:color="auto"/>
      </w:divBdr>
    </w:div>
    <w:div w:id="369039486">
      <w:bodyDiv w:val="1"/>
      <w:marLeft w:val="0"/>
      <w:marRight w:val="0"/>
      <w:marTop w:val="0"/>
      <w:marBottom w:val="0"/>
      <w:divBdr>
        <w:top w:val="none" w:sz="0" w:space="0" w:color="auto"/>
        <w:left w:val="none" w:sz="0" w:space="0" w:color="auto"/>
        <w:bottom w:val="none" w:sz="0" w:space="0" w:color="auto"/>
        <w:right w:val="none" w:sz="0" w:space="0" w:color="auto"/>
      </w:divBdr>
    </w:div>
    <w:div w:id="369303629">
      <w:bodyDiv w:val="1"/>
      <w:marLeft w:val="0"/>
      <w:marRight w:val="0"/>
      <w:marTop w:val="0"/>
      <w:marBottom w:val="0"/>
      <w:divBdr>
        <w:top w:val="none" w:sz="0" w:space="0" w:color="auto"/>
        <w:left w:val="none" w:sz="0" w:space="0" w:color="auto"/>
        <w:bottom w:val="none" w:sz="0" w:space="0" w:color="auto"/>
        <w:right w:val="none" w:sz="0" w:space="0" w:color="auto"/>
      </w:divBdr>
    </w:div>
    <w:div w:id="369306396">
      <w:bodyDiv w:val="1"/>
      <w:marLeft w:val="0"/>
      <w:marRight w:val="0"/>
      <w:marTop w:val="0"/>
      <w:marBottom w:val="0"/>
      <w:divBdr>
        <w:top w:val="none" w:sz="0" w:space="0" w:color="auto"/>
        <w:left w:val="none" w:sz="0" w:space="0" w:color="auto"/>
        <w:bottom w:val="none" w:sz="0" w:space="0" w:color="auto"/>
        <w:right w:val="none" w:sz="0" w:space="0" w:color="auto"/>
      </w:divBdr>
    </w:div>
    <w:div w:id="369500917">
      <w:bodyDiv w:val="1"/>
      <w:marLeft w:val="0"/>
      <w:marRight w:val="0"/>
      <w:marTop w:val="0"/>
      <w:marBottom w:val="0"/>
      <w:divBdr>
        <w:top w:val="none" w:sz="0" w:space="0" w:color="auto"/>
        <w:left w:val="none" w:sz="0" w:space="0" w:color="auto"/>
        <w:bottom w:val="none" w:sz="0" w:space="0" w:color="auto"/>
        <w:right w:val="none" w:sz="0" w:space="0" w:color="auto"/>
      </w:divBdr>
    </w:div>
    <w:div w:id="369964025">
      <w:bodyDiv w:val="1"/>
      <w:marLeft w:val="0"/>
      <w:marRight w:val="0"/>
      <w:marTop w:val="0"/>
      <w:marBottom w:val="0"/>
      <w:divBdr>
        <w:top w:val="none" w:sz="0" w:space="0" w:color="auto"/>
        <w:left w:val="none" w:sz="0" w:space="0" w:color="auto"/>
        <w:bottom w:val="none" w:sz="0" w:space="0" w:color="auto"/>
        <w:right w:val="none" w:sz="0" w:space="0" w:color="auto"/>
      </w:divBdr>
    </w:div>
    <w:div w:id="370031997">
      <w:bodyDiv w:val="1"/>
      <w:marLeft w:val="0"/>
      <w:marRight w:val="0"/>
      <w:marTop w:val="0"/>
      <w:marBottom w:val="0"/>
      <w:divBdr>
        <w:top w:val="none" w:sz="0" w:space="0" w:color="auto"/>
        <w:left w:val="none" w:sz="0" w:space="0" w:color="auto"/>
        <w:bottom w:val="none" w:sz="0" w:space="0" w:color="auto"/>
        <w:right w:val="none" w:sz="0" w:space="0" w:color="auto"/>
      </w:divBdr>
    </w:div>
    <w:div w:id="371198013">
      <w:bodyDiv w:val="1"/>
      <w:marLeft w:val="0"/>
      <w:marRight w:val="0"/>
      <w:marTop w:val="0"/>
      <w:marBottom w:val="0"/>
      <w:divBdr>
        <w:top w:val="none" w:sz="0" w:space="0" w:color="auto"/>
        <w:left w:val="none" w:sz="0" w:space="0" w:color="auto"/>
        <w:bottom w:val="none" w:sz="0" w:space="0" w:color="auto"/>
        <w:right w:val="none" w:sz="0" w:space="0" w:color="auto"/>
      </w:divBdr>
    </w:div>
    <w:div w:id="371417729">
      <w:bodyDiv w:val="1"/>
      <w:marLeft w:val="0"/>
      <w:marRight w:val="0"/>
      <w:marTop w:val="0"/>
      <w:marBottom w:val="0"/>
      <w:divBdr>
        <w:top w:val="none" w:sz="0" w:space="0" w:color="auto"/>
        <w:left w:val="none" w:sz="0" w:space="0" w:color="auto"/>
        <w:bottom w:val="none" w:sz="0" w:space="0" w:color="auto"/>
        <w:right w:val="none" w:sz="0" w:space="0" w:color="auto"/>
      </w:divBdr>
    </w:div>
    <w:div w:id="371543691">
      <w:bodyDiv w:val="1"/>
      <w:marLeft w:val="0"/>
      <w:marRight w:val="0"/>
      <w:marTop w:val="0"/>
      <w:marBottom w:val="0"/>
      <w:divBdr>
        <w:top w:val="none" w:sz="0" w:space="0" w:color="auto"/>
        <w:left w:val="none" w:sz="0" w:space="0" w:color="auto"/>
        <w:bottom w:val="none" w:sz="0" w:space="0" w:color="auto"/>
        <w:right w:val="none" w:sz="0" w:space="0" w:color="auto"/>
      </w:divBdr>
    </w:div>
    <w:div w:id="371611536">
      <w:bodyDiv w:val="1"/>
      <w:marLeft w:val="0"/>
      <w:marRight w:val="0"/>
      <w:marTop w:val="0"/>
      <w:marBottom w:val="0"/>
      <w:divBdr>
        <w:top w:val="none" w:sz="0" w:space="0" w:color="auto"/>
        <w:left w:val="none" w:sz="0" w:space="0" w:color="auto"/>
        <w:bottom w:val="none" w:sz="0" w:space="0" w:color="auto"/>
        <w:right w:val="none" w:sz="0" w:space="0" w:color="auto"/>
      </w:divBdr>
    </w:div>
    <w:div w:id="371806027">
      <w:bodyDiv w:val="1"/>
      <w:marLeft w:val="0"/>
      <w:marRight w:val="0"/>
      <w:marTop w:val="0"/>
      <w:marBottom w:val="0"/>
      <w:divBdr>
        <w:top w:val="none" w:sz="0" w:space="0" w:color="auto"/>
        <w:left w:val="none" w:sz="0" w:space="0" w:color="auto"/>
        <w:bottom w:val="none" w:sz="0" w:space="0" w:color="auto"/>
        <w:right w:val="none" w:sz="0" w:space="0" w:color="auto"/>
      </w:divBdr>
    </w:div>
    <w:div w:id="371853326">
      <w:bodyDiv w:val="1"/>
      <w:marLeft w:val="0"/>
      <w:marRight w:val="0"/>
      <w:marTop w:val="0"/>
      <w:marBottom w:val="0"/>
      <w:divBdr>
        <w:top w:val="none" w:sz="0" w:space="0" w:color="auto"/>
        <w:left w:val="none" w:sz="0" w:space="0" w:color="auto"/>
        <w:bottom w:val="none" w:sz="0" w:space="0" w:color="auto"/>
        <w:right w:val="none" w:sz="0" w:space="0" w:color="auto"/>
      </w:divBdr>
    </w:div>
    <w:div w:id="372465084">
      <w:bodyDiv w:val="1"/>
      <w:marLeft w:val="0"/>
      <w:marRight w:val="0"/>
      <w:marTop w:val="0"/>
      <w:marBottom w:val="0"/>
      <w:divBdr>
        <w:top w:val="none" w:sz="0" w:space="0" w:color="auto"/>
        <w:left w:val="none" w:sz="0" w:space="0" w:color="auto"/>
        <w:bottom w:val="none" w:sz="0" w:space="0" w:color="auto"/>
        <w:right w:val="none" w:sz="0" w:space="0" w:color="auto"/>
      </w:divBdr>
    </w:div>
    <w:div w:id="372656419">
      <w:bodyDiv w:val="1"/>
      <w:marLeft w:val="0"/>
      <w:marRight w:val="0"/>
      <w:marTop w:val="0"/>
      <w:marBottom w:val="0"/>
      <w:divBdr>
        <w:top w:val="none" w:sz="0" w:space="0" w:color="auto"/>
        <w:left w:val="none" w:sz="0" w:space="0" w:color="auto"/>
        <w:bottom w:val="none" w:sz="0" w:space="0" w:color="auto"/>
        <w:right w:val="none" w:sz="0" w:space="0" w:color="auto"/>
      </w:divBdr>
    </w:div>
    <w:div w:id="372853442">
      <w:bodyDiv w:val="1"/>
      <w:marLeft w:val="0"/>
      <w:marRight w:val="0"/>
      <w:marTop w:val="0"/>
      <w:marBottom w:val="0"/>
      <w:divBdr>
        <w:top w:val="none" w:sz="0" w:space="0" w:color="auto"/>
        <w:left w:val="none" w:sz="0" w:space="0" w:color="auto"/>
        <w:bottom w:val="none" w:sz="0" w:space="0" w:color="auto"/>
        <w:right w:val="none" w:sz="0" w:space="0" w:color="auto"/>
      </w:divBdr>
    </w:div>
    <w:div w:id="373427631">
      <w:bodyDiv w:val="1"/>
      <w:marLeft w:val="0"/>
      <w:marRight w:val="0"/>
      <w:marTop w:val="0"/>
      <w:marBottom w:val="0"/>
      <w:divBdr>
        <w:top w:val="none" w:sz="0" w:space="0" w:color="auto"/>
        <w:left w:val="none" w:sz="0" w:space="0" w:color="auto"/>
        <w:bottom w:val="none" w:sz="0" w:space="0" w:color="auto"/>
        <w:right w:val="none" w:sz="0" w:space="0" w:color="auto"/>
      </w:divBdr>
    </w:div>
    <w:div w:id="373583529">
      <w:bodyDiv w:val="1"/>
      <w:marLeft w:val="0"/>
      <w:marRight w:val="0"/>
      <w:marTop w:val="0"/>
      <w:marBottom w:val="0"/>
      <w:divBdr>
        <w:top w:val="none" w:sz="0" w:space="0" w:color="auto"/>
        <w:left w:val="none" w:sz="0" w:space="0" w:color="auto"/>
        <w:bottom w:val="none" w:sz="0" w:space="0" w:color="auto"/>
        <w:right w:val="none" w:sz="0" w:space="0" w:color="auto"/>
      </w:divBdr>
    </w:div>
    <w:div w:id="373699777">
      <w:bodyDiv w:val="1"/>
      <w:marLeft w:val="0"/>
      <w:marRight w:val="0"/>
      <w:marTop w:val="0"/>
      <w:marBottom w:val="0"/>
      <w:divBdr>
        <w:top w:val="none" w:sz="0" w:space="0" w:color="auto"/>
        <w:left w:val="none" w:sz="0" w:space="0" w:color="auto"/>
        <w:bottom w:val="none" w:sz="0" w:space="0" w:color="auto"/>
        <w:right w:val="none" w:sz="0" w:space="0" w:color="auto"/>
      </w:divBdr>
    </w:div>
    <w:div w:id="374278228">
      <w:bodyDiv w:val="1"/>
      <w:marLeft w:val="0"/>
      <w:marRight w:val="0"/>
      <w:marTop w:val="0"/>
      <w:marBottom w:val="0"/>
      <w:divBdr>
        <w:top w:val="none" w:sz="0" w:space="0" w:color="auto"/>
        <w:left w:val="none" w:sz="0" w:space="0" w:color="auto"/>
        <w:bottom w:val="none" w:sz="0" w:space="0" w:color="auto"/>
        <w:right w:val="none" w:sz="0" w:space="0" w:color="auto"/>
      </w:divBdr>
    </w:div>
    <w:div w:id="374431289">
      <w:bodyDiv w:val="1"/>
      <w:marLeft w:val="0"/>
      <w:marRight w:val="0"/>
      <w:marTop w:val="0"/>
      <w:marBottom w:val="0"/>
      <w:divBdr>
        <w:top w:val="none" w:sz="0" w:space="0" w:color="auto"/>
        <w:left w:val="none" w:sz="0" w:space="0" w:color="auto"/>
        <w:bottom w:val="none" w:sz="0" w:space="0" w:color="auto"/>
        <w:right w:val="none" w:sz="0" w:space="0" w:color="auto"/>
      </w:divBdr>
    </w:div>
    <w:div w:id="374431925">
      <w:bodyDiv w:val="1"/>
      <w:marLeft w:val="0"/>
      <w:marRight w:val="0"/>
      <w:marTop w:val="0"/>
      <w:marBottom w:val="0"/>
      <w:divBdr>
        <w:top w:val="none" w:sz="0" w:space="0" w:color="auto"/>
        <w:left w:val="none" w:sz="0" w:space="0" w:color="auto"/>
        <w:bottom w:val="none" w:sz="0" w:space="0" w:color="auto"/>
        <w:right w:val="none" w:sz="0" w:space="0" w:color="auto"/>
      </w:divBdr>
    </w:div>
    <w:div w:id="374618241">
      <w:bodyDiv w:val="1"/>
      <w:marLeft w:val="0"/>
      <w:marRight w:val="0"/>
      <w:marTop w:val="0"/>
      <w:marBottom w:val="0"/>
      <w:divBdr>
        <w:top w:val="none" w:sz="0" w:space="0" w:color="auto"/>
        <w:left w:val="none" w:sz="0" w:space="0" w:color="auto"/>
        <w:bottom w:val="none" w:sz="0" w:space="0" w:color="auto"/>
        <w:right w:val="none" w:sz="0" w:space="0" w:color="auto"/>
      </w:divBdr>
    </w:div>
    <w:div w:id="374695472">
      <w:bodyDiv w:val="1"/>
      <w:marLeft w:val="0"/>
      <w:marRight w:val="0"/>
      <w:marTop w:val="0"/>
      <w:marBottom w:val="0"/>
      <w:divBdr>
        <w:top w:val="none" w:sz="0" w:space="0" w:color="auto"/>
        <w:left w:val="none" w:sz="0" w:space="0" w:color="auto"/>
        <w:bottom w:val="none" w:sz="0" w:space="0" w:color="auto"/>
        <w:right w:val="none" w:sz="0" w:space="0" w:color="auto"/>
      </w:divBdr>
    </w:div>
    <w:div w:id="375129196">
      <w:bodyDiv w:val="1"/>
      <w:marLeft w:val="0"/>
      <w:marRight w:val="0"/>
      <w:marTop w:val="0"/>
      <w:marBottom w:val="0"/>
      <w:divBdr>
        <w:top w:val="none" w:sz="0" w:space="0" w:color="auto"/>
        <w:left w:val="none" w:sz="0" w:space="0" w:color="auto"/>
        <w:bottom w:val="none" w:sz="0" w:space="0" w:color="auto"/>
        <w:right w:val="none" w:sz="0" w:space="0" w:color="auto"/>
      </w:divBdr>
    </w:div>
    <w:div w:id="375282738">
      <w:bodyDiv w:val="1"/>
      <w:marLeft w:val="0"/>
      <w:marRight w:val="0"/>
      <w:marTop w:val="0"/>
      <w:marBottom w:val="0"/>
      <w:divBdr>
        <w:top w:val="none" w:sz="0" w:space="0" w:color="auto"/>
        <w:left w:val="none" w:sz="0" w:space="0" w:color="auto"/>
        <w:bottom w:val="none" w:sz="0" w:space="0" w:color="auto"/>
        <w:right w:val="none" w:sz="0" w:space="0" w:color="auto"/>
      </w:divBdr>
    </w:div>
    <w:div w:id="375467922">
      <w:bodyDiv w:val="1"/>
      <w:marLeft w:val="0"/>
      <w:marRight w:val="0"/>
      <w:marTop w:val="0"/>
      <w:marBottom w:val="0"/>
      <w:divBdr>
        <w:top w:val="none" w:sz="0" w:space="0" w:color="auto"/>
        <w:left w:val="none" w:sz="0" w:space="0" w:color="auto"/>
        <w:bottom w:val="none" w:sz="0" w:space="0" w:color="auto"/>
        <w:right w:val="none" w:sz="0" w:space="0" w:color="auto"/>
      </w:divBdr>
    </w:div>
    <w:div w:id="375856141">
      <w:bodyDiv w:val="1"/>
      <w:marLeft w:val="0"/>
      <w:marRight w:val="0"/>
      <w:marTop w:val="0"/>
      <w:marBottom w:val="0"/>
      <w:divBdr>
        <w:top w:val="none" w:sz="0" w:space="0" w:color="auto"/>
        <w:left w:val="none" w:sz="0" w:space="0" w:color="auto"/>
        <w:bottom w:val="none" w:sz="0" w:space="0" w:color="auto"/>
        <w:right w:val="none" w:sz="0" w:space="0" w:color="auto"/>
      </w:divBdr>
    </w:div>
    <w:div w:id="375859031">
      <w:bodyDiv w:val="1"/>
      <w:marLeft w:val="0"/>
      <w:marRight w:val="0"/>
      <w:marTop w:val="0"/>
      <w:marBottom w:val="0"/>
      <w:divBdr>
        <w:top w:val="none" w:sz="0" w:space="0" w:color="auto"/>
        <w:left w:val="none" w:sz="0" w:space="0" w:color="auto"/>
        <w:bottom w:val="none" w:sz="0" w:space="0" w:color="auto"/>
        <w:right w:val="none" w:sz="0" w:space="0" w:color="auto"/>
      </w:divBdr>
    </w:div>
    <w:div w:id="376131022">
      <w:bodyDiv w:val="1"/>
      <w:marLeft w:val="0"/>
      <w:marRight w:val="0"/>
      <w:marTop w:val="0"/>
      <w:marBottom w:val="0"/>
      <w:divBdr>
        <w:top w:val="none" w:sz="0" w:space="0" w:color="auto"/>
        <w:left w:val="none" w:sz="0" w:space="0" w:color="auto"/>
        <w:bottom w:val="none" w:sz="0" w:space="0" w:color="auto"/>
        <w:right w:val="none" w:sz="0" w:space="0" w:color="auto"/>
      </w:divBdr>
    </w:div>
    <w:div w:id="376391225">
      <w:bodyDiv w:val="1"/>
      <w:marLeft w:val="0"/>
      <w:marRight w:val="0"/>
      <w:marTop w:val="0"/>
      <w:marBottom w:val="0"/>
      <w:divBdr>
        <w:top w:val="none" w:sz="0" w:space="0" w:color="auto"/>
        <w:left w:val="none" w:sz="0" w:space="0" w:color="auto"/>
        <w:bottom w:val="none" w:sz="0" w:space="0" w:color="auto"/>
        <w:right w:val="none" w:sz="0" w:space="0" w:color="auto"/>
      </w:divBdr>
    </w:div>
    <w:div w:id="376440629">
      <w:bodyDiv w:val="1"/>
      <w:marLeft w:val="0"/>
      <w:marRight w:val="0"/>
      <w:marTop w:val="0"/>
      <w:marBottom w:val="0"/>
      <w:divBdr>
        <w:top w:val="none" w:sz="0" w:space="0" w:color="auto"/>
        <w:left w:val="none" w:sz="0" w:space="0" w:color="auto"/>
        <w:bottom w:val="none" w:sz="0" w:space="0" w:color="auto"/>
        <w:right w:val="none" w:sz="0" w:space="0" w:color="auto"/>
      </w:divBdr>
    </w:div>
    <w:div w:id="377555443">
      <w:bodyDiv w:val="1"/>
      <w:marLeft w:val="0"/>
      <w:marRight w:val="0"/>
      <w:marTop w:val="0"/>
      <w:marBottom w:val="0"/>
      <w:divBdr>
        <w:top w:val="none" w:sz="0" w:space="0" w:color="auto"/>
        <w:left w:val="none" w:sz="0" w:space="0" w:color="auto"/>
        <w:bottom w:val="none" w:sz="0" w:space="0" w:color="auto"/>
        <w:right w:val="none" w:sz="0" w:space="0" w:color="auto"/>
      </w:divBdr>
    </w:div>
    <w:div w:id="377751272">
      <w:bodyDiv w:val="1"/>
      <w:marLeft w:val="0"/>
      <w:marRight w:val="0"/>
      <w:marTop w:val="0"/>
      <w:marBottom w:val="0"/>
      <w:divBdr>
        <w:top w:val="none" w:sz="0" w:space="0" w:color="auto"/>
        <w:left w:val="none" w:sz="0" w:space="0" w:color="auto"/>
        <w:bottom w:val="none" w:sz="0" w:space="0" w:color="auto"/>
        <w:right w:val="none" w:sz="0" w:space="0" w:color="auto"/>
      </w:divBdr>
    </w:div>
    <w:div w:id="377900278">
      <w:bodyDiv w:val="1"/>
      <w:marLeft w:val="0"/>
      <w:marRight w:val="0"/>
      <w:marTop w:val="0"/>
      <w:marBottom w:val="0"/>
      <w:divBdr>
        <w:top w:val="none" w:sz="0" w:space="0" w:color="auto"/>
        <w:left w:val="none" w:sz="0" w:space="0" w:color="auto"/>
        <w:bottom w:val="none" w:sz="0" w:space="0" w:color="auto"/>
        <w:right w:val="none" w:sz="0" w:space="0" w:color="auto"/>
      </w:divBdr>
    </w:div>
    <w:div w:id="378211028">
      <w:bodyDiv w:val="1"/>
      <w:marLeft w:val="0"/>
      <w:marRight w:val="0"/>
      <w:marTop w:val="0"/>
      <w:marBottom w:val="0"/>
      <w:divBdr>
        <w:top w:val="none" w:sz="0" w:space="0" w:color="auto"/>
        <w:left w:val="none" w:sz="0" w:space="0" w:color="auto"/>
        <w:bottom w:val="none" w:sz="0" w:space="0" w:color="auto"/>
        <w:right w:val="none" w:sz="0" w:space="0" w:color="auto"/>
      </w:divBdr>
    </w:div>
    <w:div w:id="378213637">
      <w:bodyDiv w:val="1"/>
      <w:marLeft w:val="0"/>
      <w:marRight w:val="0"/>
      <w:marTop w:val="0"/>
      <w:marBottom w:val="0"/>
      <w:divBdr>
        <w:top w:val="none" w:sz="0" w:space="0" w:color="auto"/>
        <w:left w:val="none" w:sz="0" w:space="0" w:color="auto"/>
        <w:bottom w:val="none" w:sz="0" w:space="0" w:color="auto"/>
        <w:right w:val="none" w:sz="0" w:space="0" w:color="auto"/>
      </w:divBdr>
    </w:div>
    <w:div w:id="378239459">
      <w:bodyDiv w:val="1"/>
      <w:marLeft w:val="0"/>
      <w:marRight w:val="0"/>
      <w:marTop w:val="0"/>
      <w:marBottom w:val="0"/>
      <w:divBdr>
        <w:top w:val="none" w:sz="0" w:space="0" w:color="auto"/>
        <w:left w:val="none" w:sz="0" w:space="0" w:color="auto"/>
        <w:bottom w:val="none" w:sz="0" w:space="0" w:color="auto"/>
        <w:right w:val="none" w:sz="0" w:space="0" w:color="auto"/>
      </w:divBdr>
    </w:div>
    <w:div w:id="378820657">
      <w:bodyDiv w:val="1"/>
      <w:marLeft w:val="0"/>
      <w:marRight w:val="0"/>
      <w:marTop w:val="0"/>
      <w:marBottom w:val="0"/>
      <w:divBdr>
        <w:top w:val="none" w:sz="0" w:space="0" w:color="auto"/>
        <w:left w:val="none" w:sz="0" w:space="0" w:color="auto"/>
        <w:bottom w:val="none" w:sz="0" w:space="0" w:color="auto"/>
        <w:right w:val="none" w:sz="0" w:space="0" w:color="auto"/>
      </w:divBdr>
    </w:div>
    <w:div w:id="378821592">
      <w:bodyDiv w:val="1"/>
      <w:marLeft w:val="0"/>
      <w:marRight w:val="0"/>
      <w:marTop w:val="0"/>
      <w:marBottom w:val="0"/>
      <w:divBdr>
        <w:top w:val="none" w:sz="0" w:space="0" w:color="auto"/>
        <w:left w:val="none" w:sz="0" w:space="0" w:color="auto"/>
        <w:bottom w:val="none" w:sz="0" w:space="0" w:color="auto"/>
        <w:right w:val="none" w:sz="0" w:space="0" w:color="auto"/>
      </w:divBdr>
    </w:div>
    <w:div w:id="378824310">
      <w:bodyDiv w:val="1"/>
      <w:marLeft w:val="0"/>
      <w:marRight w:val="0"/>
      <w:marTop w:val="0"/>
      <w:marBottom w:val="0"/>
      <w:divBdr>
        <w:top w:val="none" w:sz="0" w:space="0" w:color="auto"/>
        <w:left w:val="none" w:sz="0" w:space="0" w:color="auto"/>
        <w:bottom w:val="none" w:sz="0" w:space="0" w:color="auto"/>
        <w:right w:val="none" w:sz="0" w:space="0" w:color="auto"/>
      </w:divBdr>
    </w:div>
    <w:div w:id="379280172">
      <w:bodyDiv w:val="1"/>
      <w:marLeft w:val="0"/>
      <w:marRight w:val="0"/>
      <w:marTop w:val="0"/>
      <w:marBottom w:val="0"/>
      <w:divBdr>
        <w:top w:val="none" w:sz="0" w:space="0" w:color="auto"/>
        <w:left w:val="none" w:sz="0" w:space="0" w:color="auto"/>
        <w:bottom w:val="none" w:sz="0" w:space="0" w:color="auto"/>
        <w:right w:val="none" w:sz="0" w:space="0" w:color="auto"/>
      </w:divBdr>
    </w:div>
    <w:div w:id="379324578">
      <w:bodyDiv w:val="1"/>
      <w:marLeft w:val="0"/>
      <w:marRight w:val="0"/>
      <w:marTop w:val="0"/>
      <w:marBottom w:val="0"/>
      <w:divBdr>
        <w:top w:val="none" w:sz="0" w:space="0" w:color="auto"/>
        <w:left w:val="none" w:sz="0" w:space="0" w:color="auto"/>
        <w:bottom w:val="none" w:sz="0" w:space="0" w:color="auto"/>
        <w:right w:val="none" w:sz="0" w:space="0" w:color="auto"/>
      </w:divBdr>
    </w:div>
    <w:div w:id="379519227">
      <w:bodyDiv w:val="1"/>
      <w:marLeft w:val="0"/>
      <w:marRight w:val="0"/>
      <w:marTop w:val="0"/>
      <w:marBottom w:val="0"/>
      <w:divBdr>
        <w:top w:val="none" w:sz="0" w:space="0" w:color="auto"/>
        <w:left w:val="none" w:sz="0" w:space="0" w:color="auto"/>
        <w:bottom w:val="none" w:sz="0" w:space="0" w:color="auto"/>
        <w:right w:val="none" w:sz="0" w:space="0" w:color="auto"/>
      </w:divBdr>
    </w:div>
    <w:div w:id="379594300">
      <w:bodyDiv w:val="1"/>
      <w:marLeft w:val="0"/>
      <w:marRight w:val="0"/>
      <w:marTop w:val="0"/>
      <w:marBottom w:val="0"/>
      <w:divBdr>
        <w:top w:val="none" w:sz="0" w:space="0" w:color="auto"/>
        <w:left w:val="none" w:sz="0" w:space="0" w:color="auto"/>
        <w:bottom w:val="none" w:sz="0" w:space="0" w:color="auto"/>
        <w:right w:val="none" w:sz="0" w:space="0" w:color="auto"/>
      </w:divBdr>
    </w:div>
    <w:div w:id="379667011">
      <w:bodyDiv w:val="1"/>
      <w:marLeft w:val="0"/>
      <w:marRight w:val="0"/>
      <w:marTop w:val="0"/>
      <w:marBottom w:val="0"/>
      <w:divBdr>
        <w:top w:val="none" w:sz="0" w:space="0" w:color="auto"/>
        <w:left w:val="none" w:sz="0" w:space="0" w:color="auto"/>
        <w:bottom w:val="none" w:sz="0" w:space="0" w:color="auto"/>
        <w:right w:val="none" w:sz="0" w:space="0" w:color="auto"/>
      </w:divBdr>
    </w:div>
    <w:div w:id="379866657">
      <w:bodyDiv w:val="1"/>
      <w:marLeft w:val="0"/>
      <w:marRight w:val="0"/>
      <w:marTop w:val="0"/>
      <w:marBottom w:val="0"/>
      <w:divBdr>
        <w:top w:val="none" w:sz="0" w:space="0" w:color="auto"/>
        <w:left w:val="none" w:sz="0" w:space="0" w:color="auto"/>
        <w:bottom w:val="none" w:sz="0" w:space="0" w:color="auto"/>
        <w:right w:val="none" w:sz="0" w:space="0" w:color="auto"/>
      </w:divBdr>
    </w:div>
    <w:div w:id="379941955">
      <w:bodyDiv w:val="1"/>
      <w:marLeft w:val="0"/>
      <w:marRight w:val="0"/>
      <w:marTop w:val="0"/>
      <w:marBottom w:val="0"/>
      <w:divBdr>
        <w:top w:val="none" w:sz="0" w:space="0" w:color="auto"/>
        <w:left w:val="none" w:sz="0" w:space="0" w:color="auto"/>
        <w:bottom w:val="none" w:sz="0" w:space="0" w:color="auto"/>
        <w:right w:val="none" w:sz="0" w:space="0" w:color="auto"/>
      </w:divBdr>
    </w:div>
    <w:div w:id="379978856">
      <w:bodyDiv w:val="1"/>
      <w:marLeft w:val="0"/>
      <w:marRight w:val="0"/>
      <w:marTop w:val="0"/>
      <w:marBottom w:val="0"/>
      <w:divBdr>
        <w:top w:val="none" w:sz="0" w:space="0" w:color="auto"/>
        <w:left w:val="none" w:sz="0" w:space="0" w:color="auto"/>
        <w:bottom w:val="none" w:sz="0" w:space="0" w:color="auto"/>
        <w:right w:val="none" w:sz="0" w:space="0" w:color="auto"/>
      </w:divBdr>
    </w:div>
    <w:div w:id="380252906">
      <w:bodyDiv w:val="1"/>
      <w:marLeft w:val="0"/>
      <w:marRight w:val="0"/>
      <w:marTop w:val="0"/>
      <w:marBottom w:val="0"/>
      <w:divBdr>
        <w:top w:val="none" w:sz="0" w:space="0" w:color="auto"/>
        <w:left w:val="none" w:sz="0" w:space="0" w:color="auto"/>
        <w:bottom w:val="none" w:sz="0" w:space="0" w:color="auto"/>
        <w:right w:val="none" w:sz="0" w:space="0" w:color="auto"/>
      </w:divBdr>
    </w:div>
    <w:div w:id="380323313">
      <w:bodyDiv w:val="1"/>
      <w:marLeft w:val="0"/>
      <w:marRight w:val="0"/>
      <w:marTop w:val="0"/>
      <w:marBottom w:val="0"/>
      <w:divBdr>
        <w:top w:val="none" w:sz="0" w:space="0" w:color="auto"/>
        <w:left w:val="none" w:sz="0" w:space="0" w:color="auto"/>
        <w:bottom w:val="none" w:sz="0" w:space="0" w:color="auto"/>
        <w:right w:val="none" w:sz="0" w:space="0" w:color="auto"/>
      </w:divBdr>
    </w:div>
    <w:div w:id="380449403">
      <w:bodyDiv w:val="1"/>
      <w:marLeft w:val="0"/>
      <w:marRight w:val="0"/>
      <w:marTop w:val="0"/>
      <w:marBottom w:val="0"/>
      <w:divBdr>
        <w:top w:val="none" w:sz="0" w:space="0" w:color="auto"/>
        <w:left w:val="none" w:sz="0" w:space="0" w:color="auto"/>
        <w:bottom w:val="none" w:sz="0" w:space="0" w:color="auto"/>
        <w:right w:val="none" w:sz="0" w:space="0" w:color="auto"/>
      </w:divBdr>
    </w:div>
    <w:div w:id="381831124">
      <w:bodyDiv w:val="1"/>
      <w:marLeft w:val="0"/>
      <w:marRight w:val="0"/>
      <w:marTop w:val="0"/>
      <w:marBottom w:val="0"/>
      <w:divBdr>
        <w:top w:val="none" w:sz="0" w:space="0" w:color="auto"/>
        <w:left w:val="none" w:sz="0" w:space="0" w:color="auto"/>
        <w:bottom w:val="none" w:sz="0" w:space="0" w:color="auto"/>
        <w:right w:val="none" w:sz="0" w:space="0" w:color="auto"/>
      </w:divBdr>
    </w:div>
    <w:div w:id="382365518">
      <w:bodyDiv w:val="1"/>
      <w:marLeft w:val="0"/>
      <w:marRight w:val="0"/>
      <w:marTop w:val="0"/>
      <w:marBottom w:val="0"/>
      <w:divBdr>
        <w:top w:val="none" w:sz="0" w:space="0" w:color="auto"/>
        <w:left w:val="none" w:sz="0" w:space="0" w:color="auto"/>
        <w:bottom w:val="none" w:sz="0" w:space="0" w:color="auto"/>
        <w:right w:val="none" w:sz="0" w:space="0" w:color="auto"/>
      </w:divBdr>
    </w:div>
    <w:div w:id="382488908">
      <w:bodyDiv w:val="1"/>
      <w:marLeft w:val="0"/>
      <w:marRight w:val="0"/>
      <w:marTop w:val="0"/>
      <w:marBottom w:val="0"/>
      <w:divBdr>
        <w:top w:val="none" w:sz="0" w:space="0" w:color="auto"/>
        <w:left w:val="none" w:sz="0" w:space="0" w:color="auto"/>
        <w:bottom w:val="none" w:sz="0" w:space="0" w:color="auto"/>
        <w:right w:val="none" w:sz="0" w:space="0" w:color="auto"/>
      </w:divBdr>
    </w:div>
    <w:div w:id="382799929">
      <w:bodyDiv w:val="1"/>
      <w:marLeft w:val="0"/>
      <w:marRight w:val="0"/>
      <w:marTop w:val="0"/>
      <w:marBottom w:val="0"/>
      <w:divBdr>
        <w:top w:val="none" w:sz="0" w:space="0" w:color="auto"/>
        <w:left w:val="none" w:sz="0" w:space="0" w:color="auto"/>
        <w:bottom w:val="none" w:sz="0" w:space="0" w:color="auto"/>
        <w:right w:val="none" w:sz="0" w:space="0" w:color="auto"/>
      </w:divBdr>
    </w:div>
    <w:div w:id="383480756">
      <w:bodyDiv w:val="1"/>
      <w:marLeft w:val="0"/>
      <w:marRight w:val="0"/>
      <w:marTop w:val="0"/>
      <w:marBottom w:val="0"/>
      <w:divBdr>
        <w:top w:val="none" w:sz="0" w:space="0" w:color="auto"/>
        <w:left w:val="none" w:sz="0" w:space="0" w:color="auto"/>
        <w:bottom w:val="none" w:sz="0" w:space="0" w:color="auto"/>
        <w:right w:val="none" w:sz="0" w:space="0" w:color="auto"/>
      </w:divBdr>
    </w:div>
    <w:div w:id="383647886">
      <w:bodyDiv w:val="1"/>
      <w:marLeft w:val="0"/>
      <w:marRight w:val="0"/>
      <w:marTop w:val="0"/>
      <w:marBottom w:val="0"/>
      <w:divBdr>
        <w:top w:val="none" w:sz="0" w:space="0" w:color="auto"/>
        <w:left w:val="none" w:sz="0" w:space="0" w:color="auto"/>
        <w:bottom w:val="none" w:sz="0" w:space="0" w:color="auto"/>
        <w:right w:val="none" w:sz="0" w:space="0" w:color="auto"/>
      </w:divBdr>
    </w:div>
    <w:div w:id="383673506">
      <w:bodyDiv w:val="1"/>
      <w:marLeft w:val="0"/>
      <w:marRight w:val="0"/>
      <w:marTop w:val="0"/>
      <w:marBottom w:val="0"/>
      <w:divBdr>
        <w:top w:val="none" w:sz="0" w:space="0" w:color="auto"/>
        <w:left w:val="none" w:sz="0" w:space="0" w:color="auto"/>
        <w:bottom w:val="none" w:sz="0" w:space="0" w:color="auto"/>
        <w:right w:val="none" w:sz="0" w:space="0" w:color="auto"/>
      </w:divBdr>
    </w:div>
    <w:div w:id="384069161">
      <w:bodyDiv w:val="1"/>
      <w:marLeft w:val="0"/>
      <w:marRight w:val="0"/>
      <w:marTop w:val="0"/>
      <w:marBottom w:val="0"/>
      <w:divBdr>
        <w:top w:val="none" w:sz="0" w:space="0" w:color="auto"/>
        <w:left w:val="none" w:sz="0" w:space="0" w:color="auto"/>
        <w:bottom w:val="none" w:sz="0" w:space="0" w:color="auto"/>
        <w:right w:val="none" w:sz="0" w:space="0" w:color="auto"/>
      </w:divBdr>
    </w:div>
    <w:div w:id="384178825">
      <w:bodyDiv w:val="1"/>
      <w:marLeft w:val="0"/>
      <w:marRight w:val="0"/>
      <w:marTop w:val="0"/>
      <w:marBottom w:val="0"/>
      <w:divBdr>
        <w:top w:val="none" w:sz="0" w:space="0" w:color="auto"/>
        <w:left w:val="none" w:sz="0" w:space="0" w:color="auto"/>
        <w:bottom w:val="none" w:sz="0" w:space="0" w:color="auto"/>
        <w:right w:val="none" w:sz="0" w:space="0" w:color="auto"/>
      </w:divBdr>
    </w:div>
    <w:div w:id="384330782">
      <w:bodyDiv w:val="1"/>
      <w:marLeft w:val="0"/>
      <w:marRight w:val="0"/>
      <w:marTop w:val="0"/>
      <w:marBottom w:val="0"/>
      <w:divBdr>
        <w:top w:val="none" w:sz="0" w:space="0" w:color="auto"/>
        <w:left w:val="none" w:sz="0" w:space="0" w:color="auto"/>
        <w:bottom w:val="none" w:sz="0" w:space="0" w:color="auto"/>
        <w:right w:val="none" w:sz="0" w:space="0" w:color="auto"/>
      </w:divBdr>
    </w:div>
    <w:div w:id="384912599">
      <w:bodyDiv w:val="1"/>
      <w:marLeft w:val="0"/>
      <w:marRight w:val="0"/>
      <w:marTop w:val="0"/>
      <w:marBottom w:val="0"/>
      <w:divBdr>
        <w:top w:val="none" w:sz="0" w:space="0" w:color="auto"/>
        <w:left w:val="none" w:sz="0" w:space="0" w:color="auto"/>
        <w:bottom w:val="none" w:sz="0" w:space="0" w:color="auto"/>
        <w:right w:val="none" w:sz="0" w:space="0" w:color="auto"/>
      </w:divBdr>
    </w:div>
    <w:div w:id="385374723">
      <w:bodyDiv w:val="1"/>
      <w:marLeft w:val="0"/>
      <w:marRight w:val="0"/>
      <w:marTop w:val="0"/>
      <w:marBottom w:val="0"/>
      <w:divBdr>
        <w:top w:val="none" w:sz="0" w:space="0" w:color="auto"/>
        <w:left w:val="none" w:sz="0" w:space="0" w:color="auto"/>
        <w:bottom w:val="none" w:sz="0" w:space="0" w:color="auto"/>
        <w:right w:val="none" w:sz="0" w:space="0" w:color="auto"/>
      </w:divBdr>
    </w:div>
    <w:div w:id="385842162">
      <w:bodyDiv w:val="1"/>
      <w:marLeft w:val="0"/>
      <w:marRight w:val="0"/>
      <w:marTop w:val="0"/>
      <w:marBottom w:val="0"/>
      <w:divBdr>
        <w:top w:val="none" w:sz="0" w:space="0" w:color="auto"/>
        <w:left w:val="none" w:sz="0" w:space="0" w:color="auto"/>
        <w:bottom w:val="none" w:sz="0" w:space="0" w:color="auto"/>
        <w:right w:val="none" w:sz="0" w:space="0" w:color="auto"/>
      </w:divBdr>
    </w:div>
    <w:div w:id="386152130">
      <w:bodyDiv w:val="1"/>
      <w:marLeft w:val="0"/>
      <w:marRight w:val="0"/>
      <w:marTop w:val="0"/>
      <w:marBottom w:val="0"/>
      <w:divBdr>
        <w:top w:val="none" w:sz="0" w:space="0" w:color="auto"/>
        <w:left w:val="none" w:sz="0" w:space="0" w:color="auto"/>
        <w:bottom w:val="none" w:sz="0" w:space="0" w:color="auto"/>
        <w:right w:val="none" w:sz="0" w:space="0" w:color="auto"/>
      </w:divBdr>
    </w:div>
    <w:div w:id="386802520">
      <w:bodyDiv w:val="1"/>
      <w:marLeft w:val="0"/>
      <w:marRight w:val="0"/>
      <w:marTop w:val="0"/>
      <w:marBottom w:val="0"/>
      <w:divBdr>
        <w:top w:val="none" w:sz="0" w:space="0" w:color="auto"/>
        <w:left w:val="none" w:sz="0" w:space="0" w:color="auto"/>
        <w:bottom w:val="none" w:sz="0" w:space="0" w:color="auto"/>
        <w:right w:val="none" w:sz="0" w:space="0" w:color="auto"/>
      </w:divBdr>
    </w:div>
    <w:div w:id="386952444">
      <w:bodyDiv w:val="1"/>
      <w:marLeft w:val="0"/>
      <w:marRight w:val="0"/>
      <w:marTop w:val="0"/>
      <w:marBottom w:val="0"/>
      <w:divBdr>
        <w:top w:val="none" w:sz="0" w:space="0" w:color="auto"/>
        <w:left w:val="none" w:sz="0" w:space="0" w:color="auto"/>
        <w:bottom w:val="none" w:sz="0" w:space="0" w:color="auto"/>
        <w:right w:val="none" w:sz="0" w:space="0" w:color="auto"/>
      </w:divBdr>
    </w:div>
    <w:div w:id="387341954">
      <w:bodyDiv w:val="1"/>
      <w:marLeft w:val="0"/>
      <w:marRight w:val="0"/>
      <w:marTop w:val="0"/>
      <w:marBottom w:val="0"/>
      <w:divBdr>
        <w:top w:val="none" w:sz="0" w:space="0" w:color="auto"/>
        <w:left w:val="none" w:sz="0" w:space="0" w:color="auto"/>
        <w:bottom w:val="none" w:sz="0" w:space="0" w:color="auto"/>
        <w:right w:val="none" w:sz="0" w:space="0" w:color="auto"/>
      </w:divBdr>
    </w:div>
    <w:div w:id="387343737">
      <w:bodyDiv w:val="1"/>
      <w:marLeft w:val="0"/>
      <w:marRight w:val="0"/>
      <w:marTop w:val="0"/>
      <w:marBottom w:val="0"/>
      <w:divBdr>
        <w:top w:val="none" w:sz="0" w:space="0" w:color="auto"/>
        <w:left w:val="none" w:sz="0" w:space="0" w:color="auto"/>
        <w:bottom w:val="none" w:sz="0" w:space="0" w:color="auto"/>
        <w:right w:val="none" w:sz="0" w:space="0" w:color="auto"/>
      </w:divBdr>
    </w:div>
    <w:div w:id="387531261">
      <w:bodyDiv w:val="1"/>
      <w:marLeft w:val="0"/>
      <w:marRight w:val="0"/>
      <w:marTop w:val="0"/>
      <w:marBottom w:val="0"/>
      <w:divBdr>
        <w:top w:val="none" w:sz="0" w:space="0" w:color="auto"/>
        <w:left w:val="none" w:sz="0" w:space="0" w:color="auto"/>
        <w:bottom w:val="none" w:sz="0" w:space="0" w:color="auto"/>
        <w:right w:val="none" w:sz="0" w:space="0" w:color="auto"/>
      </w:divBdr>
    </w:div>
    <w:div w:id="387532655">
      <w:bodyDiv w:val="1"/>
      <w:marLeft w:val="0"/>
      <w:marRight w:val="0"/>
      <w:marTop w:val="0"/>
      <w:marBottom w:val="0"/>
      <w:divBdr>
        <w:top w:val="none" w:sz="0" w:space="0" w:color="auto"/>
        <w:left w:val="none" w:sz="0" w:space="0" w:color="auto"/>
        <w:bottom w:val="none" w:sz="0" w:space="0" w:color="auto"/>
        <w:right w:val="none" w:sz="0" w:space="0" w:color="auto"/>
      </w:divBdr>
    </w:div>
    <w:div w:id="387609500">
      <w:bodyDiv w:val="1"/>
      <w:marLeft w:val="0"/>
      <w:marRight w:val="0"/>
      <w:marTop w:val="0"/>
      <w:marBottom w:val="0"/>
      <w:divBdr>
        <w:top w:val="none" w:sz="0" w:space="0" w:color="auto"/>
        <w:left w:val="none" w:sz="0" w:space="0" w:color="auto"/>
        <w:bottom w:val="none" w:sz="0" w:space="0" w:color="auto"/>
        <w:right w:val="none" w:sz="0" w:space="0" w:color="auto"/>
      </w:divBdr>
    </w:div>
    <w:div w:id="387921883">
      <w:bodyDiv w:val="1"/>
      <w:marLeft w:val="0"/>
      <w:marRight w:val="0"/>
      <w:marTop w:val="0"/>
      <w:marBottom w:val="0"/>
      <w:divBdr>
        <w:top w:val="none" w:sz="0" w:space="0" w:color="auto"/>
        <w:left w:val="none" w:sz="0" w:space="0" w:color="auto"/>
        <w:bottom w:val="none" w:sz="0" w:space="0" w:color="auto"/>
        <w:right w:val="none" w:sz="0" w:space="0" w:color="auto"/>
      </w:divBdr>
    </w:div>
    <w:div w:id="388112456">
      <w:bodyDiv w:val="1"/>
      <w:marLeft w:val="0"/>
      <w:marRight w:val="0"/>
      <w:marTop w:val="0"/>
      <w:marBottom w:val="0"/>
      <w:divBdr>
        <w:top w:val="none" w:sz="0" w:space="0" w:color="auto"/>
        <w:left w:val="none" w:sz="0" w:space="0" w:color="auto"/>
        <w:bottom w:val="none" w:sz="0" w:space="0" w:color="auto"/>
        <w:right w:val="none" w:sz="0" w:space="0" w:color="auto"/>
      </w:divBdr>
    </w:div>
    <w:div w:id="388529158">
      <w:bodyDiv w:val="1"/>
      <w:marLeft w:val="0"/>
      <w:marRight w:val="0"/>
      <w:marTop w:val="0"/>
      <w:marBottom w:val="0"/>
      <w:divBdr>
        <w:top w:val="none" w:sz="0" w:space="0" w:color="auto"/>
        <w:left w:val="none" w:sz="0" w:space="0" w:color="auto"/>
        <w:bottom w:val="none" w:sz="0" w:space="0" w:color="auto"/>
        <w:right w:val="none" w:sz="0" w:space="0" w:color="auto"/>
      </w:divBdr>
    </w:div>
    <w:div w:id="388574527">
      <w:bodyDiv w:val="1"/>
      <w:marLeft w:val="0"/>
      <w:marRight w:val="0"/>
      <w:marTop w:val="0"/>
      <w:marBottom w:val="0"/>
      <w:divBdr>
        <w:top w:val="none" w:sz="0" w:space="0" w:color="auto"/>
        <w:left w:val="none" w:sz="0" w:space="0" w:color="auto"/>
        <w:bottom w:val="none" w:sz="0" w:space="0" w:color="auto"/>
        <w:right w:val="none" w:sz="0" w:space="0" w:color="auto"/>
      </w:divBdr>
    </w:div>
    <w:div w:id="388766721">
      <w:bodyDiv w:val="1"/>
      <w:marLeft w:val="0"/>
      <w:marRight w:val="0"/>
      <w:marTop w:val="0"/>
      <w:marBottom w:val="0"/>
      <w:divBdr>
        <w:top w:val="none" w:sz="0" w:space="0" w:color="auto"/>
        <w:left w:val="none" w:sz="0" w:space="0" w:color="auto"/>
        <w:bottom w:val="none" w:sz="0" w:space="0" w:color="auto"/>
        <w:right w:val="none" w:sz="0" w:space="0" w:color="auto"/>
      </w:divBdr>
    </w:div>
    <w:div w:id="388959732">
      <w:bodyDiv w:val="1"/>
      <w:marLeft w:val="0"/>
      <w:marRight w:val="0"/>
      <w:marTop w:val="0"/>
      <w:marBottom w:val="0"/>
      <w:divBdr>
        <w:top w:val="none" w:sz="0" w:space="0" w:color="auto"/>
        <w:left w:val="none" w:sz="0" w:space="0" w:color="auto"/>
        <w:bottom w:val="none" w:sz="0" w:space="0" w:color="auto"/>
        <w:right w:val="none" w:sz="0" w:space="0" w:color="auto"/>
      </w:divBdr>
    </w:div>
    <w:div w:id="389231871">
      <w:bodyDiv w:val="1"/>
      <w:marLeft w:val="0"/>
      <w:marRight w:val="0"/>
      <w:marTop w:val="0"/>
      <w:marBottom w:val="0"/>
      <w:divBdr>
        <w:top w:val="none" w:sz="0" w:space="0" w:color="auto"/>
        <w:left w:val="none" w:sz="0" w:space="0" w:color="auto"/>
        <w:bottom w:val="none" w:sz="0" w:space="0" w:color="auto"/>
        <w:right w:val="none" w:sz="0" w:space="0" w:color="auto"/>
      </w:divBdr>
    </w:div>
    <w:div w:id="389614814">
      <w:bodyDiv w:val="1"/>
      <w:marLeft w:val="0"/>
      <w:marRight w:val="0"/>
      <w:marTop w:val="0"/>
      <w:marBottom w:val="0"/>
      <w:divBdr>
        <w:top w:val="none" w:sz="0" w:space="0" w:color="auto"/>
        <w:left w:val="none" w:sz="0" w:space="0" w:color="auto"/>
        <w:bottom w:val="none" w:sz="0" w:space="0" w:color="auto"/>
        <w:right w:val="none" w:sz="0" w:space="0" w:color="auto"/>
      </w:divBdr>
    </w:div>
    <w:div w:id="389689143">
      <w:bodyDiv w:val="1"/>
      <w:marLeft w:val="0"/>
      <w:marRight w:val="0"/>
      <w:marTop w:val="0"/>
      <w:marBottom w:val="0"/>
      <w:divBdr>
        <w:top w:val="none" w:sz="0" w:space="0" w:color="auto"/>
        <w:left w:val="none" w:sz="0" w:space="0" w:color="auto"/>
        <w:bottom w:val="none" w:sz="0" w:space="0" w:color="auto"/>
        <w:right w:val="none" w:sz="0" w:space="0" w:color="auto"/>
      </w:divBdr>
    </w:div>
    <w:div w:id="390928478">
      <w:bodyDiv w:val="1"/>
      <w:marLeft w:val="0"/>
      <w:marRight w:val="0"/>
      <w:marTop w:val="0"/>
      <w:marBottom w:val="0"/>
      <w:divBdr>
        <w:top w:val="none" w:sz="0" w:space="0" w:color="auto"/>
        <w:left w:val="none" w:sz="0" w:space="0" w:color="auto"/>
        <w:bottom w:val="none" w:sz="0" w:space="0" w:color="auto"/>
        <w:right w:val="none" w:sz="0" w:space="0" w:color="auto"/>
      </w:divBdr>
    </w:div>
    <w:div w:id="391004758">
      <w:bodyDiv w:val="1"/>
      <w:marLeft w:val="0"/>
      <w:marRight w:val="0"/>
      <w:marTop w:val="0"/>
      <w:marBottom w:val="0"/>
      <w:divBdr>
        <w:top w:val="none" w:sz="0" w:space="0" w:color="auto"/>
        <w:left w:val="none" w:sz="0" w:space="0" w:color="auto"/>
        <w:bottom w:val="none" w:sz="0" w:space="0" w:color="auto"/>
        <w:right w:val="none" w:sz="0" w:space="0" w:color="auto"/>
      </w:divBdr>
    </w:div>
    <w:div w:id="391121300">
      <w:bodyDiv w:val="1"/>
      <w:marLeft w:val="0"/>
      <w:marRight w:val="0"/>
      <w:marTop w:val="0"/>
      <w:marBottom w:val="0"/>
      <w:divBdr>
        <w:top w:val="none" w:sz="0" w:space="0" w:color="auto"/>
        <w:left w:val="none" w:sz="0" w:space="0" w:color="auto"/>
        <w:bottom w:val="none" w:sz="0" w:space="0" w:color="auto"/>
        <w:right w:val="none" w:sz="0" w:space="0" w:color="auto"/>
      </w:divBdr>
    </w:div>
    <w:div w:id="391536867">
      <w:bodyDiv w:val="1"/>
      <w:marLeft w:val="0"/>
      <w:marRight w:val="0"/>
      <w:marTop w:val="0"/>
      <w:marBottom w:val="0"/>
      <w:divBdr>
        <w:top w:val="none" w:sz="0" w:space="0" w:color="auto"/>
        <w:left w:val="none" w:sz="0" w:space="0" w:color="auto"/>
        <w:bottom w:val="none" w:sz="0" w:space="0" w:color="auto"/>
        <w:right w:val="none" w:sz="0" w:space="0" w:color="auto"/>
      </w:divBdr>
    </w:div>
    <w:div w:id="391732862">
      <w:bodyDiv w:val="1"/>
      <w:marLeft w:val="0"/>
      <w:marRight w:val="0"/>
      <w:marTop w:val="0"/>
      <w:marBottom w:val="0"/>
      <w:divBdr>
        <w:top w:val="none" w:sz="0" w:space="0" w:color="auto"/>
        <w:left w:val="none" w:sz="0" w:space="0" w:color="auto"/>
        <w:bottom w:val="none" w:sz="0" w:space="0" w:color="auto"/>
        <w:right w:val="none" w:sz="0" w:space="0" w:color="auto"/>
      </w:divBdr>
    </w:div>
    <w:div w:id="391781640">
      <w:bodyDiv w:val="1"/>
      <w:marLeft w:val="0"/>
      <w:marRight w:val="0"/>
      <w:marTop w:val="0"/>
      <w:marBottom w:val="0"/>
      <w:divBdr>
        <w:top w:val="none" w:sz="0" w:space="0" w:color="auto"/>
        <w:left w:val="none" w:sz="0" w:space="0" w:color="auto"/>
        <w:bottom w:val="none" w:sz="0" w:space="0" w:color="auto"/>
        <w:right w:val="none" w:sz="0" w:space="0" w:color="auto"/>
      </w:divBdr>
    </w:div>
    <w:div w:id="392389825">
      <w:bodyDiv w:val="1"/>
      <w:marLeft w:val="0"/>
      <w:marRight w:val="0"/>
      <w:marTop w:val="0"/>
      <w:marBottom w:val="0"/>
      <w:divBdr>
        <w:top w:val="none" w:sz="0" w:space="0" w:color="auto"/>
        <w:left w:val="none" w:sz="0" w:space="0" w:color="auto"/>
        <w:bottom w:val="none" w:sz="0" w:space="0" w:color="auto"/>
        <w:right w:val="none" w:sz="0" w:space="0" w:color="auto"/>
      </w:divBdr>
    </w:div>
    <w:div w:id="392705745">
      <w:bodyDiv w:val="1"/>
      <w:marLeft w:val="0"/>
      <w:marRight w:val="0"/>
      <w:marTop w:val="0"/>
      <w:marBottom w:val="0"/>
      <w:divBdr>
        <w:top w:val="none" w:sz="0" w:space="0" w:color="auto"/>
        <w:left w:val="none" w:sz="0" w:space="0" w:color="auto"/>
        <w:bottom w:val="none" w:sz="0" w:space="0" w:color="auto"/>
        <w:right w:val="none" w:sz="0" w:space="0" w:color="auto"/>
      </w:divBdr>
    </w:div>
    <w:div w:id="392854010">
      <w:bodyDiv w:val="1"/>
      <w:marLeft w:val="0"/>
      <w:marRight w:val="0"/>
      <w:marTop w:val="0"/>
      <w:marBottom w:val="0"/>
      <w:divBdr>
        <w:top w:val="none" w:sz="0" w:space="0" w:color="auto"/>
        <w:left w:val="none" w:sz="0" w:space="0" w:color="auto"/>
        <w:bottom w:val="none" w:sz="0" w:space="0" w:color="auto"/>
        <w:right w:val="none" w:sz="0" w:space="0" w:color="auto"/>
      </w:divBdr>
    </w:div>
    <w:div w:id="392968236">
      <w:bodyDiv w:val="1"/>
      <w:marLeft w:val="0"/>
      <w:marRight w:val="0"/>
      <w:marTop w:val="0"/>
      <w:marBottom w:val="0"/>
      <w:divBdr>
        <w:top w:val="none" w:sz="0" w:space="0" w:color="auto"/>
        <w:left w:val="none" w:sz="0" w:space="0" w:color="auto"/>
        <w:bottom w:val="none" w:sz="0" w:space="0" w:color="auto"/>
        <w:right w:val="none" w:sz="0" w:space="0" w:color="auto"/>
      </w:divBdr>
    </w:div>
    <w:div w:id="393622820">
      <w:bodyDiv w:val="1"/>
      <w:marLeft w:val="0"/>
      <w:marRight w:val="0"/>
      <w:marTop w:val="0"/>
      <w:marBottom w:val="0"/>
      <w:divBdr>
        <w:top w:val="none" w:sz="0" w:space="0" w:color="auto"/>
        <w:left w:val="none" w:sz="0" w:space="0" w:color="auto"/>
        <w:bottom w:val="none" w:sz="0" w:space="0" w:color="auto"/>
        <w:right w:val="none" w:sz="0" w:space="0" w:color="auto"/>
      </w:divBdr>
    </w:div>
    <w:div w:id="393624364">
      <w:bodyDiv w:val="1"/>
      <w:marLeft w:val="0"/>
      <w:marRight w:val="0"/>
      <w:marTop w:val="0"/>
      <w:marBottom w:val="0"/>
      <w:divBdr>
        <w:top w:val="none" w:sz="0" w:space="0" w:color="auto"/>
        <w:left w:val="none" w:sz="0" w:space="0" w:color="auto"/>
        <w:bottom w:val="none" w:sz="0" w:space="0" w:color="auto"/>
        <w:right w:val="none" w:sz="0" w:space="0" w:color="auto"/>
      </w:divBdr>
    </w:div>
    <w:div w:id="393937183">
      <w:bodyDiv w:val="1"/>
      <w:marLeft w:val="0"/>
      <w:marRight w:val="0"/>
      <w:marTop w:val="0"/>
      <w:marBottom w:val="0"/>
      <w:divBdr>
        <w:top w:val="none" w:sz="0" w:space="0" w:color="auto"/>
        <w:left w:val="none" w:sz="0" w:space="0" w:color="auto"/>
        <w:bottom w:val="none" w:sz="0" w:space="0" w:color="auto"/>
        <w:right w:val="none" w:sz="0" w:space="0" w:color="auto"/>
      </w:divBdr>
    </w:div>
    <w:div w:id="394016649">
      <w:bodyDiv w:val="1"/>
      <w:marLeft w:val="0"/>
      <w:marRight w:val="0"/>
      <w:marTop w:val="0"/>
      <w:marBottom w:val="0"/>
      <w:divBdr>
        <w:top w:val="none" w:sz="0" w:space="0" w:color="auto"/>
        <w:left w:val="none" w:sz="0" w:space="0" w:color="auto"/>
        <w:bottom w:val="none" w:sz="0" w:space="0" w:color="auto"/>
        <w:right w:val="none" w:sz="0" w:space="0" w:color="auto"/>
      </w:divBdr>
    </w:div>
    <w:div w:id="394354016">
      <w:bodyDiv w:val="1"/>
      <w:marLeft w:val="0"/>
      <w:marRight w:val="0"/>
      <w:marTop w:val="0"/>
      <w:marBottom w:val="0"/>
      <w:divBdr>
        <w:top w:val="none" w:sz="0" w:space="0" w:color="auto"/>
        <w:left w:val="none" w:sz="0" w:space="0" w:color="auto"/>
        <w:bottom w:val="none" w:sz="0" w:space="0" w:color="auto"/>
        <w:right w:val="none" w:sz="0" w:space="0" w:color="auto"/>
      </w:divBdr>
    </w:div>
    <w:div w:id="394358624">
      <w:bodyDiv w:val="1"/>
      <w:marLeft w:val="0"/>
      <w:marRight w:val="0"/>
      <w:marTop w:val="0"/>
      <w:marBottom w:val="0"/>
      <w:divBdr>
        <w:top w:val="none" w:sz="0" w:space="0" w:color="auto"/>
        <w:left w:val="none" w:sz="0" w:space="0" w:color="auto"/>
        <w:bottom w:val="none" w:sz="0" w:space="0" w:color="auto"/>
        <w:right w:val="none" w:sz="0" w:space="0" w:color="auto"/>
      </w:divBdr>
    </w:div>
    <w:div w:id="394476832">
      <w:bodyDiv w:val="1"/>
      <w:marLeft w:val="0"/>
      <w:marRight w:val="0"/>
      <w:marTop w:val="0"/>
      <w:marBottom w:val="0"/>
      <w:divBdr>
        <w:top w:val="none" w:sz="0" w:space="0" w:color="auto"/>
        <w:left w:val="none" w:sz="0" w:space="0" w:color="auto"/>
        <w:bottom w:val="none" w:sz="0" w:space="0" w:color="auto"/>
        <w:right w:val="none" w:sz="0" w:space="0" w:color="auto"/>
      </w:divBdr>
    </w:div>
    <w:div w:id="394547082">
      <w:bodyDiv w:val="1"/>
      <w:marLeft w:val="0"/>
      <w:marRight w:val="0"/>
      <w:marTop w:val="0"/>
      <w:marBottom w:val="0"/>
      <w:divBdr>
        <w:top w:val="none" w:sz="0" w:space="0" w:color="auto"/>
        <w:left w:val="none" w:sz="0" w:space="0" w:color="auto"/>
        <w:bottom w:val="none" w:sz="0" w:space="0" w:color="auto"/>
        <w:right w:val="none" w:sz="0" w:space="0" w:color="auto"/>
      </w:divBdr>
    </w:div>
    <w:div w:id="394595865">
      <w:bodyDiv w:val="1"/>
      <w:marLeft w:val="0"/>
      <w:marRight w:val="0"/>
      <w:marTop w:val="0"/>
      <w:marBottom w:val="0"/>
      <w:divBdr>
        <w:top w:val="none" w:sz="0" w:space="0" w:color="auto"/>
        <w:left w:val="none" w:sz="0" w:space="0" w:color="auto"/>
        <w:bottom w:val="none" w:sz="0" w:space="0" w:color="auto"/>
        <w:right w:val="none" w:sz="0" w:space="0" w:color="auto"/>
      </w:divBdr>
    </w:div>
    <w:div w:id="394620091">
      <w:bodyDiv w:val="1"/>
      <w:marLeft w:val="0"/>
      <w:marRight w:val="0"/>
      <w:marTop w:val="0"/>
      <w:marBottom w:val="0"/>
      <w:divBdr>
        <w:top w:val="none" w:sz="0" w:space="0" w:color="auto"/>
        <w:left w:val="none" w:sz="0" w:space="0" w:color="auto"/>
        <w:bottom w:val="none" w:sz="0" w:space="0" w:color="auto"/>
        <w:right w:val="none" w:sz="0" w:space="0" w:color="auto"/>
      </w:divBdr>
    </w:div>
    <w:div w:id="394667636">
      <w:bodyDiv w:val="1"/>
      <w:marLeft w:val="0"/>
      <w:marRight w:val="0"/>
      <w:marTop w:val="0"/>
      <w:marBottom w:val="0"/>
      <w:divBdr>
        <w:top w:val="none" w:sz="0" w:space="0" w:color="auto"/>
        <w:left w:val="none" w:sz="0" w:space="0" w:color="auto"/>
        <w:bottom w:val="none" w:sz="0" w:space="0" w:color="auto"/>
        <w:right w:val="none" w:sz="0" w:space="0" w:color="auto"/>
      </w:divBdr>
    </w:div>
    <w:div w:id="395056249">
      <w:bodyDiv w:val="1"/>
      <w:marLeft w:val="0"/>
      <w:marRight w:val="0"/>
      <w:marTop w:val="0"/>
      <w:marBottom w:val="0"/>
      <w:divBdr>
        <w:top w:val="none" w:sz="0" w:space="0" w:color="auto"/>
        <w:left w:val="none" w:sz="0" w:space="0" w:color="auto"/>
        <w:bottom w:val="none" w:sz="0" w:space="0" w:color="auto"/>
        <w:right w:val="none" w:sz="0" w:space="0" w:color="auto"/>
      </w:divBdr>
    </w:div>
    <w:div w:id="395131509">
      <w:bodyDiv w:val="1"/>
      <w:marLeft w:val="0"/>
      <w:marRight w:val="0"/>
      <w:marTop w:val="0"/>
      <w:marBottom w:val="0"/>
      <w:divBdr>
        <w:top w:val="none" w:sz="0" w:space="0" w:color="auto"/>
        <w:left w:val="none" w:sz="0" w:space="0" w:color="auto"/>
        <w:bottom w:val="none" w:sz="0" w:space="0" w:color="auto"/>
        <w:right w:val="none" w:sz="0" w:space="0" w:color="auto"/>
      </w:divBdr>
    </w:div>
    <w:div w:id="395201825">
      <w:bodyDiv w:val="1"/>
      <w:marLeft w:val="0"/>
      <w:marRight w:val="0"/>
      <w:marTop w:val="0"/>
      <w:marBottom w:val="0"/>
      <w:divBdr>
        <w:top w:val="none" w:sz="0" w:space="0" w:color="auto"/>
        <w:left w:val="none" w:sz="0" w:space="0" w:color="auto"/>
        <w:bottom w:val="none" w:sz="0" w:space="0" w:color="auto"/>
        <w:right w:val="none" w:sz="0" w:space="0" w:color="auto"/>
      </w:divBdr>
    </w:div>
    <w:div w:id="395398231">
      <w:bodyDiv w:val="1"/>
      <w:marLeft w:val="0"/>
      <w:marRight w:val="0"/>
      <w:marTop w:val="0"/>
      <w:marBottom w:val="0"/>
      <w:divBdr>
        <w:top w:val="none" w:sz="0" w:space="0" w:color="auto"/>
        <w:left w:val="none" w:sz="0" w:space="0" w:color="auto"/>
        <w:bottom w:val="none" w:sz="0" w:space="0" w:color="auto"/>
        <w:right w:val="none" w:sz="0" w:space="0" w:color="auto"/>
      </w:divBdr>
    </w:div>
    <w:div w:id="395476877">
      <w:bodyDiv w:val="1"/>
      <w:marLeft w:val="0"/>
      <w:marRight w:val="0"/>
      <w:marTop w:val="0"/>
      <w:marBottom w:val="0"/>
      <w:divBdr>
        <w:top w:val="none" w:sz="0" w:space="0" w:color="auto"/>
        <w:left w:val="none" w:sz="0" w:space="0" w:color="auto"/>
        <w:bottom w:val="none" w:sz="0" w:space="0" w:color="auto"/>
        <w:right w:val="none" w:sz="0" w:space="0" w:color="auto"/>
      </w:divBdr>
    </w:div>
    <w:div w:id="395709574">
      <w:bodyDiv w:val="1"/>
      <w:marLeft w:val="0"/>
      <w:marRight w:val="0"/>
      <w:marTop w:val="0"/>
      <w:marBottom w:val="0"/>
      <w:divBdr>
        <w:top w:val="none" w:sz="0" w:space="0" w:color="auto"/>
        <w:left w:val="none" w:sz="0" w:space="0" w:color="auto"/>
        <w:bottom w:val="none" w:sz="0" w:space="0" w:color="auto"/>
        <w:right w:val="none" w:sz="0" w:space="0" w:color="auto"/>
      </w:divBdr>
    </w:div>
    <w:div w:id="395780320">
      <w:bodyDiv w:val="1"/>
      <w:marLeft w:val="0"/>
      <w:marRight w:val="0"/>
      <w:marTop w:val="0"/>
      <w:marBottom w:val="0"/>
      <w:divBdr>
        <w:top w:val="none" w:sz="0" w:space="0" w:color="auto"/>
        <w:left w:val="none" w:sz="0" w:space="0" w:color="auto"/>
        <w:bottom w:val="none" w:sz="0" w:space="0" w:color="auto"/>
        <w:right w:val="none" w:sz="0" w:space="0" w:color="auto"/>
      </w:divBdr>
    </w:div>
    <w:div w:id="395863906">
      <w:bodyDiv w:val="1"/>
      <w:marLeft w:val="0"/>
      <w:marRight w:val="0"/>
      <w:marTop w:val="0"/>
      <w:marBottom w:val="0"/>
      <w:divBdr>
        <w:top w:val="none" w:sz="0" w:space="0" w:color="auto"/>
        <w:left w:val="none" w:sz="0" w:space="0" w:color="auto"/>
        <w:bottom w:val="none" w:sz="0" w:space="0" w:color="auto"/>
        <w:right w:val="none" w:sz="0" w:space="0" w:color="auto"/>
      </w:divBdr>
    </w:div>
    <w:div w:id="396248185">
      <w:bodyDiv w:val="1"/>
      <w:marLeft w:val="0"/>
      <w:marRight w:val="0"/>
      <w:marTop w:val="0"/>
      <w:marBottom w:val="0"/>
      <w:divBdr>
        <w:top w:val="none" w:sz="0" w:space="0" w:color="auto"/>
        <w:left w:val="none" w:sz="0" w:space="0" w:color="auto"/>
        <w:bottom w:val="none" w:sz="0" w:space="0" w:color="auto"/>
        <w:right w:val="none" w:sz="0" w:space="0" w:color="auto"/>
      </w:divBdr>
    </w:div>
    <w:div w:id="396322448">
      <w:bodyDiv w:val="1"/>
      <w:marLeft w:val="0"/>
      <w:marRight w:val="0"/>
      <w:marTop w:val="0"/>
      <w:marBottom w:val="0"/>
      <w:divBdr>
        <w:top w:val="none" w:sz="0" w:space="0" w:color="auto"/>
        <w:left w:val="none" w:sz="0" w:space="0" w:color="auto"/>
        <w:bottom w:val="none" w:sz="0" w:space="0" w:color="auto"/>
        <w:right w:val="none" w:sz="0" w:space="0" w:color="auto"/>
      </w:divBdr>
    </w:div>
    <w:div w:id="396392700">
      <w:bodyDiv w:val="1"/>
      <w:marLeft w:val="0"/>
      <w:marRight w:val="0"/>
      <w:marTop w:val="0"/>
      <w:marBottom w:val="0"/>
      <w:divBdr>
        <w:top w:val="none" w:sz="0" w:space="0" w:color="auto"/>
        <w:left w:val="none" w:sz="0" w:space="0" w:color="auto"/>
        <w:bottom w:val="none" w:sz="0" w:space="0" w:color="auto"/>
        <w:right w:val="none" w:sz="0" w:space="0" w:color="auto"/>
      </w:divBdr>
    </w:div>
    <w:div w:id="396704571">
      <w:bodyDiv w:val="1"/>
      <w:marLeft w:val="0"/>
      <w:marRight w:val="0"/>
      <w:marTop w:val="0"/>
      <w:marBottom w:val="0"/>
      <w:divBdr>
        <w:top w:val="none" w:sz="0" w:space="0" w:color="auto"/>
        <w:left w:val="none" w:sz="0" w:space="0" w:color="auto"/>
        <w:bottom w:val="none" w:sz="0" w:space="0" w:color="auto"/>
        <w:right w:val="none" w:sz="0" w:space="0" w:color="auto"/>
      </w:divBdr>
    </w:div>
    <w:div w:id="396897600">
      <w:bodyDiv w:val="1"/>
      <w:marLeft w:val="0"/>
      <w:marRight w:val="0"/>
      <w:marTop w:val="0"/>
      <w:marBottom w:val="0"/>
      <w:divBdr>
        <w:top w:val="none" w:sz="0" w:space="0" w:color="auto"/>
        <w:left w:val="none" w:sz="0" w:space="0" w:color="auto"/>
        <w:bottom w:val="none" w:sz="0" w:space="0" w:color="auto"/>
        <w:right w:val="none" w:sz="0" w:space="0" w:color="auto"/>
      </w:divBdr>
    </w:div>
    <w:div w:id="397099720">
      <w:bodyDiv w:val="1"/>
      <w:marLeft w:val="0"/>
      <w:marRight w:val="0"/>
      <w:marTop w:val="0"/>
      <w:marBottom w:val="0"/>
      <w:divBdr>
        <w:top w:val="none" w:sz="0" w:space="0" w:color="auto"/>
        <w:left w:val="none" w:sz="0" w:space="0" w:color="auto"/>
        <w:bottom w:val="none" w:sz="0" w:space="0" w:color="auto"/>
        <w:right w:val="none" w:sz="0" w:space="0" w:color="auto"/>
      </w:divBdr>
    </w:div>
    <w:div w:id="397168705">
      <w:bodyDiv w:val="1"/>
      <w:marLeft w:val="0"/>
      <w:marRight w:val="0"/>
      <w:marTop w:val="0"/>
      <w:marBottom w:val="0"/>
      <w:divBdr>
        <w:top w:val="none" w:sz="0" w:space="0" w:color="auto"/>
        <w:left w:val="none" w:sz="0" w:space="0" w:color="auto"/>
        <w:bottom w:val="none" w:sz="0" w:space="0" w:color="auto"/>
        <w:right w:val="none" w:sz="0" w:space="0" w:color="auto"/>
      </w:divBdr>
    </w:div>
    <w:div w:id="397246157">
      <w:bodyDiv w:val="1"/>
      <w:marLeft w:val="0"/>
      <w:marRight w:val="0"/>
      <w:marTop w:val="0"/>
      <w:marBottom w:val="0"/>
      <w:divBdr>
        <w:top w:val="none" w:sz="0" w:space="0" w:color="auto"/>
        <w:left w:val="none" w:sz="0" w:space="0" w:color="auto"/>
        <w:bottom w:val="none" w:sz="0" w:space="0" w:color="auto"/>
        <w:right w:val="none" w:sz="0" w:space="0" w:color="auto"/>
      </w:divBdr>
    </w:div>
    <w:div w:id="397360600">
      <w:bodyDiv w:val="1"/>
      <w:marLeft w:val="0"/>
      <w:marRight w:val="0"/>
      <w:marTop w:val="0"/>
      <w:marBottom w:val="0"/>
      <w:divBdr>
        <w:top w:val="none" w:sz="0" w:space="0" w:color="auto"/>
        <w:left w:val="none" w:sz="0" w:space="0" w:color="auto"/>
        <w:bottom w:val="none" w:sz="0" w:space="0" w:color="auto"/>
        <w:right w:val="none" w:sz="0" w:space="0" w:color="auto"/>
      </w:divBdr>
    </w:div>
    <w:div w:id="398136540">
      <w:bodyDiv w:val="1"/>
      <w:marLeft w:val="0"/>
      <w:marRight w:val="0"/>
      <w:marTop w:val="0"/>
      <w:marBottom w:val="0"/>
      <w:divBdr>
        <w:top w:val="none" w:sz="0" w:space="0" w:color="auto"/>
        <w:left w:val="none" w:sz="0" w:space="0" w:color="auto"/>
        <w:bottom w:val="none" w:sz="0" w:space="0" w:color="auto"/>
        <w:right w:val="none" w:sz="0" w:space="0" w:color="auto"/>
      </w:divBdr>
    </w:div>
    <w:div w:id="398209794">
      <w:bodyDiv w:val="1"/>
      <w:marLeft w:val="0"/>
      <w:marRight w:val="0"/>
      <w:marTop w:val="0"/>
      <w:marBottom w:val="0"/>
      <w:divBdr>
        <w:top w:val="none" w:sz="0" w:space="0" w:color="auto"/>
        <w:left w:val="none" w:sz="0" w:space="0" w:color="auto"/>
        <w:bottom w:val="none" w:sz="0" w:space="0" w:color="auto"/>
        <w:right w:val="none" w:sz="0" w:space="0" w:color="auto"/>
      </w:divBdr>
    </w:div>
    <w:div w:id="398407971">
      <w:bodyDiv w:val="1"/>
      <w:marLeft w:val="0"/>
      <w:marRight w:val="0"/>
      <w:marTop w:val="0"/>
      <w:marBottom w:val="0"/>
      <w:divBdr>
        <w:top w:val="none" w:sz="0" w:space="0" w:color="auto"/>
        <w:left w:val="none" w:sz="0" w:space="0" w:color="auto"/>
        <w:bottom w:val="none" w:sz="0" w:space="0" w:color="auto"/>
        <w:right w:val="none" w:sz="0" w:space="0" w:color="auto"/>
      </w:divBdr>
    </w:div>
    <w:div w:id="399258569">
      <w:bodyDiv w:val="1"/>
      <w:marLeft w:val="0"/>
      <w:marRight w:val="0"/>
      <w:marTop w:val="0"/>
      <w:marBottom w:val="0"/>
      <w:divBdr>
        <w:top w:val="none" w:sz="0" w:space="0" w:color="auto"/>
        <w:left w:val="none" w:sz="0" w:space="0" w:color="auto"/>
        <w:bottom w:val="none" w:sz="0" w:space="0" w:color="auto"/>
        <w:right w:val="none" w:sz="0" w:space="0" w:color="auto"/>
      </w:divBdr>
    </w:div>
    <w:div w:id="399449516">
      <w:bodyDiv w:val="1"/>
      <w:marLeft w:val="0"/>
      <w:marRight w:val="0"/>
      <w:marTop w:val="0"/>
      <w:marBottom w:val="0"/>
      <w:divBdr>
        <w:top w:val="none" w:sz="0" w:space="0" w:color="auto"/>
        <w:left w:val="none" w:sz="0" w:space="0" w:color="auto"/>
        <w:bottom w:val="none" w:sz="0" w:space="0" w:color="auto"/>
        <w:right w:val="none" w:sz="0" w:space="0" w:color="auto"/>
      </w:divBdr>
    </w:div>
    <w:div w:id="399518774">
      <w:bodyDiv w:val="1"/>
      <w:marLeft w:val="0"/>
      <w:marRight w:val="0"/>
      <w:marTop w:val="0"/>
      <w:marBottom w:val="0"/>
      <w:divBdr>
        <w:top w:val="none" w:sz="0" w:space="0" w:color="auto"/>
        <w:left w:val="none" w:sz="0" w:space="0" w:color="auto"/>
        <w:bottom w:val="none" w:sz="0" w:space="0" w:color="auto"/>
        <w:right w:val="none" w:sz="0" w:space="0" w:color="auto"/>
      </w:divBdr>
    </w:div>
    <w:div w:id="400102619">
      <w:bodyDiv w:val="1"/>
      <w:marLeft w:val="0"/>
      <w:marRight w:val="0"/>
      <w:marTop w:val="0"/>
      <w:marBottom w:val="0"/>
      <w:divBdr>
        <w:top w:val="none" w:sz="0" w:space="0" w:color="auto"/>
        <w:left w:val="none" w:sz="0" w:space="0" w:color="auto"/>
        <w:bottom w:val="none" w:sz="0" w:space="0" w:color="auto"/>
        <w:right w:val="none" w:sz="0" w:space="0" w:color="auto"/>
      </w:divBdr>
    </w:div>
    <w:div w:id="400372526">
      <w:bodyDiv w:val="1"/>
      <w:marLeft w:val="0"/>
      <w:marRight w:val="0"/>
      <w:marTop w:val="0"/>
      <w:marBottom w:val="0"/>
      <w:divBdr>
        <w:top w:val="none" w:sz="0" w:space="0" w:color="auto"/>
        <w:left w:val="none" w:sz="0" w:space="0" w:color="auto"/>
        <w:bottom w:val="none" w:sz="0" w:space="0" w:color="auto"/>
        <w:right w:val="none" w:sz="0" w:space="0" w:color="auto"/>
      </w:divBdr>
    </w:div>
    <w:div w:id="400635577">
      <w:bodyDiv w:val="1"/>
      <w:marLeft w:val="0"/>
      <w:marRight w:val="0"/>
      <w:marTop w:val="0"/>
      <w:marBottom w:val="0"/>
      <w:divBdr>
        <w:top w:val="none" w:sz="0" w:space="0" w:color="auto"/>
        <w:left w:val="none" w:sz="0" w:space="0" w:color="auto"/>
        <w:bottom w:val="none" w:sz="0" w:space="0" w:color="auto"/>
        <w:right w:val="none" w:sz="0" w:space="0" w:color="auto"/>
      </w:divBdr>
    </w:div>
    <w:div w:id="400834291">
      <w:bodyDiv w:val="1"/>
      <w:marLeft w:val="0"/>
      <w:marRight w:val="0"/>
      <w:marTop w:val="0"/>
      <w:marBottom w:val="0"/>
      <w:divBdr>
        <w:top w:val="none" w:sz="0" w:space="0" w:color="auto"/>
        <w:left w:val="none" w:sz="0" w:space="0" w:color="auto"/>
        <w:bottom w:val="none" w:sz="0" w:space="0" w:color="auto"/>
        <w:right w:val="none" w:sz="0" w:space="0" w:color="auto"/>
      </w:divBdr>
    </w:div>
    <w:div w:id="400838107">
      <w:bodyDiv w:val="1"/>
      <w:marLeft w:val="0"/>
      <w:marRight w:val="0"/>
      <w:marTop w:val="0"/>
      <w:marBottom w:val="0"/>
      <w:divBdr>
        <w:top w:val="none" w:sz="0" w:space="0" w:color="auto"/>
        <w:left w:val="none" w:sz="0" w:space="0" w:color="auto"/>
        <w:bottom w:val="none" w:sz="0" w:space="0" w:color="auto"/>
        <w:right w:val="none" w:sz="0" w:space="0" w:color="auto"/>
      </w:divBdr>
    </w:div>
    <w:div w:id="401176683">
      <w:bodyDiv w:val="1"/>
      <w:marLeft w:val="0"/>
      <w:marRight w:val="0"/>
      <w:marTop w:val="0"/>
      <w:marBottom w:val="0"/>
      <w:divBdr>
        <w:top w:val="none" w:sz="0" w:space="0" w:color="auto"/>
        <w:left w:val="none" w:sz="0" w:space="0" w:color="auto"/>
        <w:bottom w:val="none" w:sz="0" w:space="0" w:color="auto"/>
        <w:right w:val="none" w:sz="0" w:space="0" w:color="auto"/>
      </w:divBdr>
    </w:div>
    <w:div w:id="401218592">
      <w:bodyDiv w:val="1"/>
      <w:marLeft w:val="0"/>
      <w:marRight w:val="0"/>
      <w:marTop w:val="0"/>
      <w:marBottom w:val="0"/>
      <w:divBdr>
        <w:top w:val="none" w:sz="0" w:space="0" w:color="auto"/>
        <w:left w:val="none" w:sz="0" w:space="0" w:color="auto"/>
        <w:bottom w:val="none" w:sz="0" w:space="0" w:color="auto"/>
        <w:right w:val="none" w:sz="0" w:space="0" w:color="auto"/>
      </w:divBdr>
    </w:div>
    <w:div w:id="401290776">
      <w:bodyDiv w:val="1"/>
      <w:marLeft w:val="0"/>
      <w:marRight w:val="0"/>
      <w:marTop w:val="0"/>
      <w:marBottom w:val="0"/>
      <w:divBdr>
        <w:top w:val="none" w:sz="0" w:space="0" w:color="auto"/>
        <w:left w:val="none" w:sz="0" w:space="0" w:color="auto"/>
        <w:bottom w:val="none" w:sz="0" w:space="0" w:color="auto"/>
        <w:right w:val="none" w:sz="0" w:space="0" w:color="auto"/>
      </w:divBdr>
    </w:div>
    <w:div w:id="401296310">
      <w:bodyDiv w:val="1"/>
      <w:marLeft w:val="0"/>
      <w:marRight w:val="0"/>
      <w:marTop w:val="0"/>
      <w:marBottom w:val="0"/>
      <w:divBdr>
        <w:top w:val="none" w:sz="0" w:space="0" w:color="auto"/>
        <w:left w:val="none" w:sz="0" w:space="0" w:color="auto"/>
        <w:bottom w:val="none" w:sz="0" w:space="0" w:color="auto"/>
        <w:right w:val="none" w:sz="0" w:space="0" w:color="auto"/>
      </w:divBdr>
    </w:div>
    <w:div w:id="402067583">
      <w:bodyDiv w:val="1"/>
      <w:marLeft w:val="0"/>
      <w:marRight w:val="0"/>
      <w:marTop w:val="0"/>
      <w:marBottom w:val="0"/>
      <w:divBdr>
        <w:top w:val="none" w:sz="0" w:space="0" w:color="auto"/>
        <w:left w:val="none" w:sz="0" w:space="0" w:color="auto"/>
        <w:bottom w:val="none" w:sz="0" w:space="0" w:color="auto"/>
        <w:right w:val="none" w:sz="0" w:space="0" w:color="auto"/>
      </w:divBdr>
    </w:div>
    <w:div w:id="402415164">
      <w:bodyDiv w:val="1"/>
      <w:marLeft w:val="0"/>
      <w:marRight w:val="0"/>
      <w:marTop w:val="0"/>
      <w:marBottom w:val="0"/>
      <w:divBdr>
        <w:top w:val="none" w:sz="0" w:space="0" w:color="auto"/>
        <w:left w:val="none" w:sz="0" w:space="0" w:color="auto"/>
        <w:bottom w:val="none" w:sz="0" w:space="0" w:color="auto"/>
        <w:right w:val="none" w:sz="0" w:space="0" w:color="auto"/>
      </w:divBdr>
    </w:div>
    <w:div w:id="402679748">
      <w:bodyDiv w:val="1"/>
      <w:marLeft w:val="0"/>
      <w:marRight w:val="0"/>
      <w:marTop w:val="0"/>
      <w:marBottom w:val="0"/>
      <w:divBdr>
        <w:top w:val="none" w:sz="0" w:space="0" w:color="auto"/>
        <w:left w:val="none" w:sz="0" w:space="0" w:color="auto"/>
        <w:bottom w:val="none" w:sz="0" w:space="0" w:color="auto"/>
        <w:right w:val="none" w:sz="0" w:space="0" w:color="auto"/>
      </w:divBdr>
    </w:div>
    <w:div w:id="402680571">
      <w:bodyDiv w:val="1"/>
      <w:marLeft w:val="0"/>
      <w:marRight w:val="0"/>
      <w:marTop w:val="0"/>
      <w:marBottom w:val="0"/>
      <w:divBdr>
        <w:top w:val="none" w:sz="0" w:space="0" w:color="auto"/>
        <w:left w:val="none" w:sz="0" w:space="0" w:color="auto"/>
        <w:bottom w:val="none" w:sz="0" w:space="0" w:color="auto"/>
        <w:right w:val="none" w:sz="0" w:space="0" w:color="auto"/>
      </w:divBdr>
    </w:div>
    <w:div w:id="402723583">
      <w:bodyDiv w:val="1"/>
      <w:marLeft w:val="0"/>
      <w:marRight w:val="0"/>
      <w:marTop w:val="0"/>
      <w:marBottom w:val="0"/>
      <w:divBdr>
        <w:top w:val="none" w:sz="0" w:space="0" w:color="auto"/>
        <w:left w:val="none" w:sz="0" w:space="0" w:color="auto"/>
        <w:bottom w:val="none" w:sz="0" w:space="0" w:color="auto"/>
        <w:right w:val="none" w:sz="0" w:space="0" w:color="auto"/>
      </w:divBdr>
    </w:div>
    <w:div w:id="402728356">
      <w:bodyDiv w:val="1"/>
      <w:marLeft w:val="0"/>
      <w:marRight w:val="0"/>
      <w:marTop w:val="0"/>
      <w:marBottom w:val="0"/>
      <w:divBdr>
        <w:top w:val="none" w:sz="0" w:space="0" w:color="auto"/>
        <w:left w:val="none" w:sz="0" w:space="0" w:color="auto"/>
        <w:bottom w:val="none" w:sz="0" w:space="0" w:color="auto"/>
        <w:right w:val="none" w:sz="0" w:space="0" w:color="auto"/>
      </w:divBdr>
    </w:div>
    <w:div w:id="402874645">
      <w:bodyDiv w:val="1"/>
      <w:marLeft w:val="0"/>
      <w:marRight w:val="0"/>
      <w:marTop w:val="0"/>
      <w:marBottom w:val="0"/>
      <w:divBdr>
        <w:top w:val="none" w:sz="0" w:space="0" w:color="auto"/>
        <w:left w:val="none" w:sz="0" w:space="0" w:color="auto"/>
        <w:bottom w:val="none" w:sz="0" w:space="0" w:color="auto"/>
        <w:right w:val="none" w:sz="0" w:space="0" w:color="auto"/>
      </w:divBdr>
    </w:div>
    <w:div w:id="403184565">
      <w:bodyDiv w:val="1"/>
      <w:marLeft w:val="0"/>
      <w:marRight w:val="0"/>
      <w:marTop w:val="0"/>
      <w:marBottom w:val="0"/>
      <w:divBdr>
        <w:top w:val="none" w:sz="0" w:space="0" w:color="auto"/>
        <w:left w:val="none" w:sz="0" w:space="0" w:color="auto"/>
        <w:bottom w:val="none" w:sz="0" w:space="0" w:color="auto"/>
        <w:right w:val="none" w:sz="0" w:space="0" w:color="auto"/>
      </w:divBdr>
    </w:div>
    <w:div w:id="403374993">
      <w:bodyDiv w:val="1"/>
      <w:marLeft w:val="0"/>
      <w:marRight w:val="0"/>
      <w:marTop w:val="0"/>
      <w:marBottom w:val="0"/>
      <w:divBdr>
        <w:top w:val="none" w:sz="0" w:space="0" w:color="auto"/>
        <w:left w:val="none" w:sz="0" w:space="0" w:color="auto"/>
        <w:bottom w:val="none" w:sz="0" w:space="0" w:color="auto"/>
        <w:right w:val="none" w:sz="0" w:space="0" w:color="auto"/>
      </w:divBdr>
    </w:div>
    <w:div w:id="403452265">
      <w:bodyDiv w:val="1"/>
      <w:marLeft w:val="0"/>
      <w:marRight w:val="0"/>
      <w:marTop w:val="0"/>
      <w:marBottom w:val="0"/>
      <w:divBdr>
        <w:top w:val="none" w:sz="0" w:space="0" w:color="auto"/>
        <w:left w:val="none" w:sz="0" w:space="0" w:color="auto"/>
        <w:bottom w:val="none" w:sz="0" w:space="0" w:color="auto"/>
        <w:right w:val="none" w:sz="0" w:space="0" w:color="auto"/>
      </w:divBdr>
    </w:div>
    <w:div w:id="403649333">
      <w:bodyDiv w:val="1"/>
      <w:marLeft w:val="0"/>
      <w:marRight w:val="0"/>
      <w:marTop w:val="0"/>
      <w:marBottom w:val="0"/>
      <w:divBdr>
        <w:top w:val="none" w:sz="0" w:space="0" w:color="auto"/>
        <w:left w:val="none" w:sz="0" w:space="0" w:color="auto"/>
        <w:bottom w:val="none" w:sz="0" w:space="0" w:color="auto"/>
        <w:right w:val="none" w:sz="0" w:space="0" w:color="auto"/>
      </w:divBdr>
    </w:div>
    <w:div w:id="403798819">
      <w:bodyDiv w:val="1"/>
      <w:marLeft w:val="0"/>
      <w:marRight w:val="0"/>
      <w:marTop w:val="0"/>
      <w:marBottom w:val="0"/>
      <w:divBdr>
        <w:top w:val="none" w:sz="0" w:space="0" w:color="auto"/>
        <w:left w:val="none" w:sz="0" w:space="0" w:color="auto"/>
        <w:bottom w:val="none" w:sz="0" w:space="0" w:color="auto"/>
        <w:right w:val="none" w:sz="0" w:space="0" w:color="auto"/>
      </w:divBdr>
    </w:div>
    <w:div w:id="404111940">
      <w:bodyDiv w:val="1"/>
      <w:marLeft w:val="0"/>
      <w:marRight w:val="0"/>
      <w:marTop w:val="0"/>
      <w:marBottom w:val="0"/>
      <w:divBdr>
        <w:top w:val="none" w:sz="0" w:space="0" w:color="auto"/>
        <w:left w:val="none" w:sz="0" w:space="0" w:color="auto"/>
        <w:bottom w:val="none" w:sz="0" w:space="0" w:color="auto"/>
        <w:right w:val="none" w:sz="0" w:space="0" w:color="auto"/>
      </w:divBdr>
    </w:div>
    <w:div w:id="404184725">
      <w:bodyDiv w:val="1"/>
      <w:marLeft w:val="0"/>
      <w:marRight w:val="0"/>
      <w:marTop w:val="0"/>
      <w:marBottom w:val="0"/>
      <w:divBdr>
        <w:top w:val="none" w:sz="0" w:space="0" w:color="auto"/>
        <w:left w:val="none" w:sz="0" w:space="0" w:color="auto"/>
        <w:bottom w:val="none" w:sz="0" w:space="0" w:color="auto"/>
        <w:right w:val="none" w:sz="0" w:space="0" w:color="auto"/>
      </w:divBdr>
    </w:div>
    <w:div w:id="404841763">
      <w:bodyDiv w:val="1"/>
      <w:marLeft w:val="0"/>
      <w:marRight w:val="0"/>
      <w:marTop w:val="0"/>
      <w:marBottom w:val="0"/>
      <w:divBdr>
        <w:top w:val="none" w:sz="0" w:space="0" w:color="auto"/>
        <w:left w:val="none" w:sz="0" w:space="0" w:color="auto"/>
        <w:bottom w:val="none" w:sz="0" w:space="0" w:color="auto"/>
        <w:right w:val="none" w:sz="0" w:space="0" w:color="auto"/>
      </w:divBdr>
    </w:div>
    <w:div w:id="405542117">
      <w:bodyDiv w:val="1"/>
      <w:marLeft w:val="0"/>
      <w:marRight w:val="0"/>
      <w:marTop w:val="0"/>
      <w:marBottom w:val="0"/>
      <w:divBdr>
        <w:top w:val="none" w:sz="0" w:space="0" w:color="auto"/>
        <w:left w:val="none" w:sz="0" w:space="0" w:color="auto"/>
        <w:bottom w:val="none" w:sz="0" w:space="0" w:color="auto"/>
        <w:right w:val="none" w:sz="0" w:space="0" w:color="auto"/>
      </w:divBdr>
    </w:div>
    <w:div w:id="405692757">
      <w:bodyDiv w:val="1"/>
      <w:marLeft w:val="0"/>
      <w:marRight w:val="0"/>
      <w:marTop w:val="0"/>
      <w:marBottom w:val="0"/>
      <w:divBdr>
        <w:top w:val="none" w:sz="0" w:space="0" w:color="auto"/>
        <w:left w:val="none" w:sz="0" w:space="0" w:color="auto"/>
        <w:bottom w:val="none" w:sz="0" w:space="0" w:color="auto"/>
        <w:right w:val="none" w:sz="0" w:space="0" w:color="auto"/>
      </w:divBdr>
    </w:div>
    <w:div w:id="405759413">
      <w:bodyDiv w:val="1"/>
      <w:marLeft w:val="0"/>
      <w:marRight w:val="0"/>
      <w:marTop w:val="0"/>
      <w:marBottom w:val="0"/>
      <w:divBdr>
        <w:top w:val="none" w:sz="0" w:space="0" w:color="auto"/>
        <w:left w:val="none" w:sz="0" w:space="0" w:color="auto"/>
        <w:bottom w:val="none" w:sz="0" w:space="0" w:color="auto"/>
        <w:right w:val="none" w:sz="0" w:space="0" w:color="auto"/>
      </w:divBdr>
    </w:div>
    <w:div w:id="405761707">
      <w:bodyDiv w:val="1"/>
      <w:marLeft w:val="0"/>
      <w:marRight w:val="0"/>
      <w:marTop w:val="0"/>
      <w:marBottom w:val="0"/>
      <w:divBdr>
        <w:top w:val="none" w:sz="0" w:space="0" w:color="auto"/>
        <w:left w:val="none" w:sz="0" w:space="0" w:color="auto"/>
        <w:bottom w:val="none" w:sz="0" w:space="0" w:color="auto"/>
        <w:right w:val="none" w:sz="0" w:space="0" w:color="auto"/>
      </w:divBdr>
    </w:div>
    <w:div w:id="405803339">
      <w:bodyDiv w:val="1"/>
      <w:marLeft w:val="0"/>
      <w:marRight w:val="0"/>
      <w:marTop w:val="0"/>
      <w:marBottom w:val="0"/>
      <w:divBdr>
        <w:top w:val="none" w:sz="0" w:space="0" w:color="auto"/>
        <w:left w:val="none" w:sz="0" w:space="0" w:color="auto"/>
        <w:bottom w:val="none" w:sz="0" w:space="0" w:color="auto"/>
        <w:right w:val="none" w:sz="0" w:space="0" w:color="auto"/>
      </w:divBdr>
    </w:div>
    <w:div w:id="406727398">
      <w:bodyDiv w:val="1"/>
      <w:marLeft w:val="0"/>
      <w:marRight w:val="0"/>
      <w:marTop w:val="0"/>
      <w:marBottom w:val="0"/>
      <w:divBdr>
        <w:top w:val="none" w:sz="0" w:space="0" w:color="auto"/>
        <w:left w:val="none" w:sz="0" w:space="0" w:color="auto"/>
        <w:bottom w:val="none" w:sz="0" w:space="0" w:color="auto"/>
        <w:right w:val="none" w:sz="0" w:space="0" w:color="auto"/>
      </w:divBdr>
    </w:div>
    <w:div w:id="407074085">
      <w:bodyDiv w:val="1"/>
      <w:marLeft w:val="0"/>
      <w:marRight w:val="0"/>
      <w:marTop w:val="0"/>
      <w:marBottom w:val="0"/>
      <w:divBdr>
        <w:top w:val="none" w:sz="0" w:space="0" w:color="auto"/>
        <w:left w:val="none" w:sz="0" w:space="0" w:color="auto"/>
        <w:bottom w:val="none" w:sz="0" w:space="0" w:color="auto"/>
        <w:right w:val="none" w:sz="0" w:space="0" w:color="auto"/>
      </w:divBdr>
    </w:div>
    <w:div w:id="407113178">
      <w:bodyDiv w:val="1"/>
      <w:marLeft w:val="0"/>
      <w:marRight w:val="0"/>
      <w:marTop w:val="0"/>
      <w:marBottom w:val="0"/>
      <w:divBdr>
        <w:top w:val="none" w:sz="0" w:space="0" w:color="auto"/>
        <w:left w:val="none" w:sz="0" w:space="0" w:color="auto"/>
        <w:bottom w:val="none" w:sz="0" w:space="0" w:color="auto"/>
        <w:right w:val="none" w:sz="0" w:space="0" w:color="auto"/>
      </w:divBdr>
    </w:div>
    <w:div w:id="408045303">
      <w:bodyDiv w:val="1"/>
      <w:marLeft w:val="0"/>
      <w:marRight w:val="0"/>
      <w:marTop w:val="0"/>
      <w:marBottom w:val="0"/>
      <w:divBdr>
        <w:top w:val="none" w:sz="0" w:space="0" w:color="auto"/>
        <w:left w:val="none" w:sz="0" w:space="0" w:color="auto"/>
        <w:bottom w:val="none" w:sz="0" w:space="0" w:color="auto"/>
        <w:right w:val="none" w:sz="0" w:space="0" w:color="auto"/>
      </w:divBdr>
    </w:div>
    <w:div w:id="408120231">
      <w:bodyDiv w:val="1"/>
      <w:marLeft w:val="0"/>
      <w:marRight w:val="0"/>
      <w:marTop w:val="0"/>
      <w:marBottom w:val="0"/>
      <w:divBdr>
        <w:top w:val="none" w:sz="0" w:space="0" w:color="auto"/>
        <w:left w:val="none" w:sz="0" w:space="0" w:color="auto"/>
        <w:bottom w:val="none" w:sz="0" w:space="0" w:color="auto"/>
        <w:right w:val="none" w:sz="0" w:space="0" w:color="auto"/>
      </w:divBdr>
    </w:div>
    <w:div w:id="408236678">
      <w:bodyDiv w:val="1"/>
      <w:marLeft w:val="0"/>
      <w:marRight w:val="0"/>
      <w:marTop w:val="0"/>
      <w:marBottom w:val="0"/>
      <w:divBdr>
        <w:top w:val="none" w:sz="0" w:space="0" w:color="auto"/>
        <w:left w:val="none" w:sz="0" w:space="0" w:color="auto"/>
        <w:bottom w:val="none" w:sz="0" w:space="0" w:color="auto"/>
        <w:right w:val="none" w:sz="0" w:space="0" w:color="auto"/>
      </w:divBdr>
    </w:div>
    <w:div w:id="408385083">
      <w:bodyDiv w:val="1"/>
      <w:marLeft w:val="0"/>
      <w:marRight w:val="0"/>
      <w:marTop w:val="0"/>
      <w:marBottom w:val="0"/>
      <w:divBdr>
        <w:top w:val="none" w:sz="0" w:space="0" w:color="auto"/>
        <w:left w:val="none" w:sz="0" w:space="0" w:color="auto"/>
        <w:bottom w:val="none" w:sz="0" w:space="0" w:color="auto"/>
        <w:right w:val="none" w:sz="0" w:space="0" w:color="auto"/>
      </w:divBdr>
    </w:div>
    <w:div w:id="408581445">
      <w:bodyDiv w:val="1"/>
      <w:marLeft w:val="0"/>
      <w:marRight w:val="0"/>
      <w:marTop w:val="0"/>
      <w:marBottom w:val="0"/>
      <w:divBdr>
        <w:top w:val="none" w:sz="0" w:space="0" w:color="auto"/>
        <w:left w:val="none" w:sz="0" w:space="0" w:color="auto"/>
        <w:bottom w:val="none" w:sz="0" w:space="0" w:color="auto"/>
        <w:right w:val="none" w:sz="0" w:space="0" w:color="auto"/>
      </w:divBdr>
    </w:div>
    <w:div w:id="409011466">
      <w:bodyDiv w:val="1"/>
      <w:marLeft w:val="0"/>
      <w:marRight w:val="0"/>
      <w:marTop w:val="0"/>
      <w:marBottom w:val="0"/>
      <w:divBdr>
        <w:top w:val="none" w:sz="0" w:space="0" w:color="auto"/>
        <w:left w:val="none" w:sz="0" w:space="0" w:color="auto"/>
        <w:bottom w:val="none" w:sz="0" w:space="0" w:color="auto"/>
        <w:right w:val="none" w:sz="0" w:space="0" w:color="auto"/>
      </w:divBdr>
    </w:div>
    <w:div w:id="409158330">
      <w:bodyDiv w:val="1"/>
      <w:marLeft w:val="0"/>
      <w:marRight w:val="0"/>
      <w:marTop w:val="0"/>
      <w:marBottom w:val="0"/>
      <w:divBdr>
        <w:top w:val="none" w:sz="0" w:space="0" w:color="auto"/>
        <w:left w:val="none" w:sz="0" w:space="0" w:color="auto"/>
        <w:bottom w:val="none" w:sz="0" w:space="0" w:color="auto"/>
        <w:right w:val="none" w:sz="0" w:space="0" w:color="auto"/>
      </w:divBdr>
    </w:div>
    <w:div w:id="409813491">
      <w:bodyDiv w:val="1"/>
      <w:marLeft w:val="0"/>
      <w:marRight w:val="0"/>
      <w:marTop w:val="0"/>
      <w:marBottom w:val="0"/>
      <w:divBdr>
        <w:top w:val="none" w:sz="0" w:space="0" w:color="auto"/>
        <w:left w:val="none" w:sz="0" w:space="0" w:color="auto"/>
        <w:bottom w:val="none" w:sz="0" w:space="0" w:color="auto"/>
        <w:right w:val="none" w:sz="0" w:space="0" w:color="auto"/>
      </w:divBdr>
    </w:div>
    <w:div w:id="409813761">
      <w:bodyDiv w:val="1"/>
      <w:marLeft w:val="0"/>
      <w:marRight w:val="0"/>
      <w:marTop w:val="0"/>
      <w:marBottom w:val="0"/>
      <w:divBdr>
        <w:top w:val="none" w:sz="0" w:space="0" w:color="auto"/>
        <w:left w:val="none" w:sz="0" w:space="0" w:color="auto"/>
        <w:bottom w:val="none" w:sz="0" w:space="0" w:color="auto"/>
        <w:right w:val="none" w:sz="0" w:space="0" w:color="auto"/>
      </w:divBdr>
    </w:div>
    <w:div w:id="409929354">
      <w:bodyDiv w:val="1"/>
      <w:marLeft w:val="0"/>
      <w:marRight w:val="0"/>
      <w:marTop w:val="0"/>
      <w:marBottom w:val="0"/>
      <w:divBdr>
        <w:top w:val="none" w:sz="0" w:space="0" w:color="auto"/>
        <w:left w:val="none" w:sz="0" w:space="0" w:color="auto"/>
        <w:bottom w:val="none" w:sz="0" w:space="0" w:color="auto"/>
        <w:right w:val="none" w:sz="0" w:space="0" w:color="auto"/>
      </w:divBdr>
    </w:div>
    <w:div w:id="410078205">
      <w:bodyDiv w:val="1"/>
      <w:marLeft w:val="0"/>
      <w:marRight w:val="0"/>
      <w:marTop w:val="0"/>
      <w:marBottom w:val="0"/>
      <w:divBdr>
        <w:top w:val="none" w:sz="0" w:space="0" w:color="auto"/>
        <w:left w:val="none" w:sz="0" w:space="0" w:color="auto"/>
        <w:bottom w:val="none" w:sz="0" w:space="0" w:color="auto"/>
        <w:right w:val="none" w:sz="0" w:space="0" w:color="auto"/>
      </w:divBdr>
    </w:div>
    <w:div w:id="410081973">
      <w:bodyDiv w:val="1"/>
      <w:marLeft w:val="0"/>
      <w:marRight w:val="0"/>
      <w:marTop w:val="0"/>
      <w:marBottom w:val="0"/>
      <w:divBdr>
        <w:top w:val="none" w:sz="0" w:space="0" w:color="auto"/>
        <w:left w:val="none" w:sz="0" w:space="0" w:color="auto"/>
        <w:bottom w:val="none" w:sz="0" w:space="0" w:color="auto"/>
        <w:right w:val="none" w:sz="0" w:space="0" w:color="auto"/>
      </w:divBdr>
    </w:div>
    <w:div w:id="410196880">
      <w:bodyDiv w:val="1"/>
      <w:marLeft w:val="0"/>
      <w:marRight w:val="0"/>
      <w:marTop w:val="0"/>
      <w:marBottom w:val="0"/>
      <w:divBdr>
        <w:top w:val="none" w:sz="0" w:space="0" w:color="auto"/>
        <w:left w:val="none" w:sz="0" w:space="0" w:color="auto"/>
        <w:bottom w:val="none" w:sz="0" w:space="0" w:color="auto"/>
        <w:right w:val="none" w:sz="0" w:space="0" w:color="auto"/>
      </w:divBdr>
    </w:div>
    <w:div w:id="410389644">
      <w:bodyDiv w:val="1"/>
      <w:marLeft w:val="0"/>
      <w:marRight w:val="0"/>
      <w:marTop w:val="0"/>
      <w:marBottom w:val="0"/>
      <w:divBdr>
        <w:top w:val="none" w:sz="0" w:space="0" w:color="auto"/>
        <w:left w:val="none" w:sz="0" w:space="0" w:color="auto"/>
        <w:bottom w:val="none" w:sz="0" w:space="0" w:color="auto"/>
        <w:right w:val="none" w:sz="0" w:space="0" w:color="auto"/>
      </w:divBdr>
    </w:div>
    <w:div w:id="410583320">
      <w:bodyDiv w:val="1"/>
      <w:marLeft w:val="0"/>
      <w:marRight w:val="0"/>
      <w:marTop w:val="0"/>
      <w:marBottom w:val="0"/>
      <w:divBdr>
        <w:top w:val="none" w:sz="0" w:space="0" w:color="auto"/>
        <w:left w:val="none" w:sz="0" w:space="0" w:color="auto"/>
        <w:bottom w:val="none" w:sz="0" w:space="0" w:color="auto"/>
        <w:right w:val="none" w:sz="0" w:space="0" w:color="auto"/>
      </w:divBdr>
    </w:div>
    <w:div w:id="410614874">
      <w:bodyDiv w:val="1"/>
      <w:marLeft w:val="0"/>
      <w:marRight w:val="0"/>
      <w:marTop w:val="0"/>
      <w:marBottom w:val="0"/>
      <w:divBdr>
        <w:top w:val="none" w:sz="0" w:space="0" w:color="auto"/>
        <w:left w:val="none" w:sz="0" w:space="0" w:color="auto"/>
        <w:bottom w:val="none" w:sz="0" w:space="0" w:color="auto"/>
        <w:right w:val="none" w:sz="0" w:space="0" w:color="auto"/>
      </w:divBdr>
    </w:div>
    <w:div w:id="411047884">
      <w:bodyDiv w:val="1"/>
      <w:marLeft w:val="0"/>
      <w:marRight w:val="0"/>
      <w:marTop w:val="0"/>
      <w:marBottom w:val="0"/>
      <w:divBdr>
        <w:top w:val="none" w:sz="0" w:space="0" w:color="auto"/>
        <w:left w:val="none" w:sz="0" w:space="0" w:color="auto"/>
        <w:bottom w:val="none" w:sz="0" w:space="0" w:color="auto"/>
        <w:right w:val="none" w:sz="0" w:space="0" w:color="auto"/>
      </w:divBdr>
    </w:div>
    <w:div w:id="411586689">
      <w:bodyDiv w:val="1"/>
      <w:marLeft w:val="0"/>
      <w:marRight w:val="0"/>
      <w:marTop w:val="0"/>
      <w:marBottom w:val="0"/>
      <w:divBdr>
        <w:top w:val="none" w:sz="0" w:space="0" w:color="auto"/>
        <w:left w:val="none" w:sz="0" w:space="0" w:color="auto"/>
        <w:bottom w:val="none" w:sz="0" w:space="0" w:color="auto"/>
        <w:right w:val="none" w:sz="0" w:space="0" w:color="auto"/>
      </w:divBdr>
    </w:div>
    <w:div w:id="411777712">
      <w:bodyDiv w:val="1"/>
      <w:marLeft w:val="0"/>
      <w:marRight w:val="0"/>
      <w:marTop w:val="0"/>
      <w:marBottom w:val="0"/>
      <w:divBdr>
        <w:top w:val="none" w:sz="0" w:space="0" w:color="auto"/>
        <w:left w:val="none" w:sz="0" w:space="0" w:color="auto"/>
        <w:bottom w:val="none" w:sz="0" w:space="0" w:color="auto"/>
        <w:right w:val="none" w:sz="0" w:space="0" w:color="auto"/>
      </w:divBdr>
    </w:div>
    <w:div w:id="412170143">
      <w:bodyDiv w:val="1"/>
      <w:marLeft w:val="0"/>
      <w:marRight w:val="0"/>
      <w:marTop w:val="0"/>
      <w:marBottom w:val="0"/>
      <w:divBdr>
        <w:top w:val="none" w:sz="0" w:space="0" w:color="auto"/>
        <w:left w:val="none" w:sz="0" w:space="0" w:color="auto"/>
        <w:bottom w:val="none" w:sz="0" w:space="0" w:color="auto"/>
        <w:right w:val="none" w:sz="0" w:space="0" w:color="auto"/>
      </w:divBdr>
    </w:div>
    <w:div w:id="412363056">
      <w:bodyDiv w:val="1"/>
      <w:marLeft w:val="0"/>
      <w:marRight w:val="0"/>
      <w:marTop w:val="0"/>
      <w:marBottom w:val="0"/>
      <w:divBdr>
        <w:top w:val="none" w:sz="0" w:space="0" w:color="auto"/>
        <w:left w:val="none" w:sz="0" w:space="0" w:color="auto"/>
        <w:bottom w:val="none" w:sz="0" w:space="0" w:color="auto"/>
        <w:right w:val="none" w:sz="0" w:space="0" w:color="auto"/>
      </w:divBdr>
    </w:div>
    <w:div w:id="412552557">
      <w:bodyDiv w:val="1"/>
      <w:marLeft w:val="0"/>
      <w:marRight w:val="0"/>
      <w:marTop w:val="0"/>
      <w:marBottom w:val="0"/>
      <w:divBdr>
        <w:top w:val="none" w:sz="0" w:space="0" w:color="auto"/>
        <w:left w:val="none" w:sz="0" w:space="0" w:color="auto"/>
        <w:bottom w:val="none" w:sz="0" w:space="0" w:color="auto"/>
        <w:right w:val="none" w:sz="0" w:space="0" w:color="auto"/>
      </w:divBdr>
    </w:div>
    <w:div w:id="412816844">
      <w:bodyDiv w:val="1"/>
      <w:marLeft w:val="0"/>
      <w:marRight w:val="0"/>
      <w:marTop w:val="0"/>
      <w:marBottom w:val="0"/>
      <w:divBdr>
        <w:top w:val="none" w:sz="0" w:space="0" w:color="auto"/>
        <w:left w:val="none" w:sz="0" w:space="0" w:color="auto"/>
        <w:bottom w:val="none" w:sz="0" w:space="0" w:color="auto"/>
        <w:right w:val="none" w:sz="0" w:space="0" w:color="auto"/>
      </w:divBdr>
    </w:div>
    <w:div w:id="412826296">
      <w:bodyDiv w:val="1"/>
      <w:marLeft w:val="0"/>
      <w:marRight w:val="0"/>
      <w:marTop w:val="0"/>
      <w:marBottom w:val="0"/>
      <w:divBdr>
        <w:top w:val="none" w:sz="0" w:space="0" w:color="auto"/>
        <w:left w:val="none" w:sz="0" w:space="0" w:color="auto"/>
        <w:bottom w:val="none" w:sz="0" w:space="0" w:color="auto"/>
        <w:right w:val="none" w:sz="0" w:space="0" w:color="auto"/>
      </w:divBdr>
    </w:div>
    <w:div w:id="412900483">
      <w:bodyDiv w:val="1"/>
      <w:marLeft w:val="0"/>
      <w:marRight w:val="0"/>
      <w:marTop w:val="0"/>
      <w:marBottom w:val="0"/>
      <w:divBdr>
        <w:top w:val="none" w:sz="0" w:space="0" w:color="auto"/>
        <w:left w:val="none" w:sz="0" w:space="0" w:color="auto"/>
        <w:bottom w:val="none" w:sz="0" w:space="0" w:color="auto"/>
        <w:right w:val="none" w:sz="0" w:space="0" w:color="auto"/>
      </w:divBdr>
    </w:div>
    <w:div w:id="413018468">
      <w:bodyDiv w:val="1"/>
      <w:marLeft w:val="0"/>
      <w:marRight w:val="0"/>
      <w:marTop w:val="0"/>
      <w:marBottom w:val="0"/>
      <w:divBdr>
        <w:top w:val="none" w:sz="0" w:space="0" w:color="auto"/>
        <w:left w:val="none" w:sz="0" w:space="0" w:color="auto"/>
        <w:bottom w:val="none" w:sz="0" w:space="0" w:color="auto"/>
        <w:right w:val="none" w:sz="0" w:space="0" w:color="auto"/>
      </w:divBdr>
    </w:div>
    <w:div w:id="413160922">
      <w:bodyDiv w:val="1"/>
      <w:marLeft w:val="0"/>
      <w:marRight w:val="0"/>
      <w:marTop w:val="0"/>
      <w:marBottom w:val="0"/>
      <w:divBdr>
        <w:top w:val="none" w:sz="0" w:space="0" w:color="auto"/>
        <w:left w:val="none" w:sz="0" w:space="0" w:color="auto"/>
        <w:bottom w:val="none" w:sz="0" w:space="0" w:color="auto"/>
        <w:right w:val="none" w:sz="0" w:space="0" w:color="auto"/>
      </w:divBdr>
    </w:div>
    <w:div w:id="413481033">
      <w:bodyDiv w:val="1"/>
      <w:marLeft w:val="0"/>
      <w:marRight w:val="0"/>
      <w:marTop w:val="0"/>
      <w:marBottom w:val="0"/>
      <w:divBdr>
        <w:top w:val="none" w:sz="0" w:space="0" w:color="auto"/>
        <w:left w:val="none" w:sz="0" w:space="0" w:color="auto"/>
        <w:bottom w:val="none" w:sz="0" w:space="0" w:color="auto"/>
        <w:right w:val="none" w:sz="0" w:space="0" w:color="auto"/>
      </w:divBdr>
    </w:div>
    <w:div w:id="413742733">
      <w:bodyDiv w:val="1"/>
      <w:marLeft w:val="0"/>
      <w:marRight w:val="0"/>
      <w:marTop w:val="0"/>
      <w:marBottom w:val="0"/>
      <w:divBdr>
        <w:top w:val="none" w:sz="0" w:space="0" w:color="auto"/>
        <w:left w:val="none" w:sz="0" w:space="0" w:color="auto"/>
        <w:bottom w:val="none" w:sz="0" w:space="0" w:color="auto"/>
        <w:right w:val="none" w:sz="0" w:space="0" w:color="auto"/>
      </w:divBdr>
    </w:div>
    <w:div w:id="413748942">
      <w:bodyDiv w:val="1"/>
      <w:marLeft w:val="0"/>
      <w:marRight w:val="0"/>
      <w:marTop w:val="0"/>
      <w:marBottom w:val="0"/>
      <w:divBdr>
        <w:top w:val="none" w:sz="0" w:space="0" w:color="auto"/>
        <w:left w:val="none" w:sz="0" w:space="0" w:color="auto"/>
        <w:bottom w:val="none" w:sz="0" w:space="0" w:color="auto"/>
        <w:right w:val="none" w:sz="0" w:space="0" w:color="auto"/>
      </w:divBdr>
    </w:div>
    <w:div w:id="414280834">
      <w:bodyDiv w:val="1"/>
      <w:marLeft w:val="0"/>
      <w:marRight w:val="0"/>
      <w:marTop w:val="0"/>
      <w:marBottom w:val="0"/>
      <w:divBdr>
        <w:top w:val="none" w:sz="0" w:space="0" w:color="auto"/>
        <w:left w:val="none" w:sz="0" w:space="0" w:color="auto"/>
        <w:bottom w:val="none" w:sz="0" w:space="0" w:color="auto"/>
        <w:right w:val="none" w:sz="0" w:space="0" w:color="auto"/>
      </w:divBdr>
    </w:div>
    <w:div w:id="414673567">
      <w:bodyDiv w:val="1"/>
      <w:marLeft w:val="0"/>
      <w:marRight w:val="0"/>
      <w:marTop w:val="0"/>
      <w:marBottom w:val="0"/>
      <w:divBdr>
        <w:top w:val="none" w:sz="0" w:space="0" w:color="auto"/>
        <w:left w:val="none" w:sz="0" w:space="0" w:color="auto"/>
        <w:bottom w:val="none" w:sz="0" w:space="0" w:color="auto"/>
        <w:right w:val="none" w:sz="0" w:space="0" w:color="auto"/>
      </w:divBdr>
    </w:div>
    <w:div w:id="414981325">
      <w:bodyDiv w:val="1"/>
      <w:marLeft w:val="0"/>
      <w:marRight w:val="0"/>
      <w:marTop w:val="0"/>
      <w:marBottom w:val="0"/>
      <w:divBdr>
        <w:top w:val="none" w:sz="0" w:space="0" w:color="auto"/>
        <w:left w:val="none" w:sz="0" w:space="0" w:color="auto"/>
        <w:bottom w:val="none" w:sz="0" w:space="0" w:color="auto"/>
        <w:right w:val="none" w:sz="0" w:space="0" w:color="auto"/>
      </w:divBdr>
    </w:div>
    <w:div w:id="415055839">
      <w:bodyDiv w:val="1"/>
      <w:marLeft w:val="0"/>
      <w:marRight w:val="0"/>
      <w:marTop w:val="0"/>
      <w:marBottom w:val="0"/>
      <w:divBdr>
        <w:top w:val="none" w:sz="0" w:space="0" w:color="auto"/>
        <w:left w:val="none" w:sz="0" w:space="0" w:color="auto"/>
        <w:bottom w:val="none" w:sz="0" w:space="0" w:color="auto"/>
        <w:right w:val="none" w:sz="0" w:space="0" w:color="auto"/>
      </w:divBdr>
    </w:div>
    <w:div w:id="415174508">
      <w:bodyDiv w:val="1"/>
      <w:marLeft w:val="0"/>
      <w:marRight w:val="0"/>
      <w:marTop w:val="0"/>
      <w:marBottom w:val="0"/>
      <w:divBdr>
        <w:top w:val="none" w:sz="0" w:space="0" w:color="auto"/>
        <w:left w:val="none" w:sz="0" w:space="0" w:color="auto"/>
        <w:bottom w:val="none" w:sz="0" w:space="0" w:color="auto"/>
        <w:right w:val="none" w:sz="0" w:space="0" w:color="auto"/>
      </w:divBdr>
    </w:div>
    <w:div w:id="415520006">
      <w:bodyDiv w:val="1"/>
      <w:marLeft w:val="0"/>
      <w:marRight w:val="0"/>
      <w:marTop w:val="0"/>
      <w:marBottom w:val="0"/>
      <w:divBdr>
        <w:top w:val="none" w:sz="0" w:space="0" w:color="auto"/>
        <w:left w:val="none" w:sz="0" w:space="0" w:color="auto"/>
        <w:bottom w:val="none" w:sz="0" w:space="0" w:color="auto"/>
        <w:right w:val="none" w:sz="0" w:space="0" w:color="auto"/>
      </w:divBdr>
    </w:div>
    <w:div w:id="415858277">
      <w:bodyDiv w:val="1"/>
      <w:marLeft w:val="0"/>
      <w:marRight w:val="0"/>
      <w:marTop w:val="0"/>
      <w:marBottom w:val="0"/>
      <w:divBdr>
        <w:top w:val="none" w:sz="0" w:space="0" w:color="auto"/>
        <w:left w:val="none" w:sz="0" w:space="0" w:color="auto"/>
        <w:bottom w:val="none" w:sz="0" w:space="0" w:color="auto"/>
        <w:right w:val="none" w:sz="0" w:space="0" w:color="auto"/>
      </w:divBdr>
    </w:div>
    <w:div w:id="415980037">
      <w:bodyDiv w:val="1"/>
      <w:marLeft w:val="0"/>
      <w:marRight w:val="0"/>
      <w:marTop w:val="0"/>
      <w:marBottom w:val="0"/>
      <w:divBdr>
        <w:top w:val="none" w:sz="0" w:space="0" w:color="auto"/>
        <w:left w:val="none" w:sz="0" w:space="0" w:color="auto"/>
        <w:bottom w:val="none" w:sz="0" w:space="0" w:color="auto"/>
        <w:right w:val="none" w:sz="0" w:space="0" w:color="auto"/>
      </w:divBdr>
    </w:div>
    <w:div w:id="416054970">
      <w:bodyDiv w:val="1"/>
      <w:marLeft w:val="0"/>
      <w:marRight w:val="0"/>
      <w:marTop w:val="0"/>
      <w:marBottom w:val="0"/>
      <w:divBdr>
        <w:top w:val="none" w:sz="0" w:space="0" w:color="auto"/>
        <w:left w:val="none" w:sz="0" w:space="0" w:color="auto"/>
        <w:bottom w:val="none" w:sz="0" w:space="0" w:color="auto"/>
        <w:right w:val="none" w:sz="0" w:space="0" w:color="auto"/>
      </w:divBdr>
    </w:div>
    <w:div w:id="416168942">
      <w:bodyDiv w:val="1"/>
      <w:marLeft w:val="0"/>
      <w:marRight w:val="0"/>
      <w:marTop w:val="0"/>
      <w:marBottom w:val="0"/>
      <w:divBdr>
        <w:top w:val="none" w:sz="0" w:space="0" w:color="auto"/>
        <w:left w:val="none" w:sz="0" w:space="0" w:color="auto"/>
        <w:bottom w:val="none" w:sz="0" w:space="0" w:color="auto"/>
        <w:right w:val="none" w:sz="0" w:space="0" w:color="auto"/>
      </w:divBdr>
    </w:div>
    <w:div w:id="416177422">
      <w:bodyDiv w:val="1"/>
      <w:marLeft w:val="0"/>
      <w:marRight w:val="0"/>
      <w:marTop w:val="0"/>
      <w:marBottom w:val="0"/>
      <w:divBdr>
        <w:top w:val="none" w:sz="0" w:space="0" w:color="auto"/>
        <w:left w:val="none" w:sz="0" w:space="0" w:color="auto"/>
        <w:bottom w:val="none" w:sz="0" w:space="0" w:color="auto"/>
        <w:right w:val="none" w:sz="0" w:space="0" w:color="auto"/>
      </w:divBdr>
    </w:div>
    <w:div w:id="416248200">
      <w:bodyDiv w:val="1"/>
      <w:marLeft w:val="0"/>
      <w:marRight w:val="0"/>
      <w:marTop w:val="0"/>
      <w:marBottom w:val="0"/>
      <w:divBdr>
        <w:top w:val="none" w:sz="0" w:space="0" w:color="auto"/>
        <w:left w:val="none" w:sz="0" w:space="0" w:color="auto"/>
        <w:bottom w:val="none" w:sz="0" w:space="0" w:color="auto"/>
        <w:right w:val="none" w:sz="0" w:space="0" w:color="auto"/>
      </w:divBdr>
    </w:div>
    <w:div w:id="416944279">
      <w:bodyDiv w:val="1"/>
      <w:marLeft w:val="0"/>
      <w:marRight w:val="0"/>
      <w:marTop w:val="0"/>
      <w:marBottom w:val="0"/>
      <w:divBdr>
        <w:top w:val="none" w:sz="0" w:space="0" w:color="auto"/>
        <w:left w:val="none" w:sz="0" w:space="0" w:color="auto"/>
        <w:bottom w:val="none" w:sz="0" w:space="0" w:color="auto"/>
        <w:right w:val="none" w:sz="0" w:space="0" w:color="auto"/>
      </w:divBdr>
    </w:div>
    <w:div w:id="417216945">
      <w:bodyDiv w:val="1"/>
      <w:marLeft w:val="0"/>
      <w:marRight w:val="0"/>
      <w:marTop w:val="0"/>
      <w:marBottom w:val="0"/>
      <w:divBdr>
        <w:top w:val="none" w:sz="0" w:space="0" w:color="auto"/>
        <w:left w:val="none" w:sz="0" w:space="0" w:color="auto"/>
        <w:bottom w:val="none" w:sz="0" w:space="0" w:color="auto"/>
        <w:right w:val="none" w:sz="0" w:space="0" w:color="auto"/>
      </w:divBdr>
    </w:div>
    <w:div w:id="417410577">
      <w:bodyDiv w:val="1"/>
      <w:marLeft w:val="0"/>
      <w:marRight w:val="0"/>
      <w:marTop w:val="0"/>
      <w:marBottom w:val="0"/>
      <w:divBdr>
        <w:top w:val="none" w:sz="0" w:space="0" w:color="auto"/>
        <w:left w:val="none" w:sz="0" w:space="0" w:color="auto"/>
        <w:bottom w:val="none" w:sz="0" w:space="0" w:color="auto"/>
        <w:right w:val="none" w:sz="0" w:space="0" w:color="auto"/>
      </w:divBdr>
    </w:div>
    <w:div w:id="418212403">
      <w:bodyDiv w:val="1"/>
      <w:marLeft w:val="0"/>
      <w:marRight w:val="0"/>
      <w:marTop w:val="0"/>
      <w:marBottom w:val="0"/>
      <w:divBdr>
        <w:top w:val="none" w:sz="0" w:space="0" w:color="auto"/>
        <w:left w:val="none" w:sz="0" w:space="0" w:color="auto"/>
        <w:bottom w:val="none" w:sz="0" w:space="0" w:color="auto"/>
        <w:right w:val="none" w:sz="0" w:space="0" w:color="auto"/>
      </w:divBdr>
    </w:div>
    <w:div w:id="418261165">
      <w:bodyDiv w:val="1"/>
      <w:marLeft w:val="0"/>
      <w:marRight w:val="0"/>
      <w:marTop w:val="0"/>
      <w:marBottom w:val="0"/>
      <w:divBdr>
        <w:top w:val="none" w:sz="0" w:space="0" w:color="auto"/>
        <w:left w:val="none" w:sz="0" w:space="0" w:color="auto"/>
        <w:bottom w:val="none" w:sz="0" w:space="0" w:color="auto"/>
        <w:right w:val="none" w:sz="0" w:space="0" w:color="auto"/>
      </w:divBdr>
    </w:div>
    <w:div w:id="418406235">
      <w:bodyDiv w:val="1"/>
      <w:marLeft w:val="0"/>
      <w:marRight w:val="0"/>
      <w:marTop w:val="0"/>
      <w:marBottom w:val="0"/>
      <w:divBdr>
        <w:top w:val="none" w:sz="0" w:space="0" w:color="auto"/>
        <w:left w:val="none" w:sz="0" w:space="0" w:color="auto"/>
        <w:bottom w:val="none" w:sz="0" w:space="0" w:color="auto"/>
        <w:right w:val="none" w:sz="0" w:space="0" w:color="auto"/>
      </w:divBdr>
    </w:div>
    <w:div w:id="418453429">
      <w:bodyDiv w:val="1"/>
      <w:marLeft w:val="0"/>
      <w:marRight w:val="0"/>
      <w:marTop w:val="0"/>
      <w:marBottom w:val="0"/>
      <w:divBdr>
        <w:top w:val="none" w:sz="0" w:space="0" w:color="auto"/>
        <w:left w:val="none" w:sz="0" w:space="0" w:color="auto"/>
        <w:bottom w:val="none" w:sz="0" w:space="0" w:color="auto"/>
        <w:right w:val="none" w:sz="0" w:space="0" w:color="auto"/>
      </w:divBdr>
    </w:div>
    <w:div w:id="418646288">
      <w:bodyDiv w:val="1"/>
      <w:marLeft w:val="0"/>
      <w:marRight w:val="0"/>
      <w:marTop w:val="0"/>
      <w:marBottom w:val="0"/>
      <w:divBdr>
        <w:top w:val="none" w:sz="0" w:space="0" w:color="auto"/>
        <w:left w:val="none" w:sz="0" w:space="0" w:color="auto"/>
        <w:bottom w:val="none" w:sz="0" w:space="0" w:color="auto"/>
        <w:right w:val="none" w:sz="0" w:space="0" w:color="auto"/>
      </w:divBdr>
    </w:div>
    <w:div w:id="418867448">
      <w:bodyDiv w:val="1"/>
      <w:marLeft w:val="0"/>
      <w:marRight w:val="0"/>
      <w:marTop w:val="0"/>
      <w:marBottom w:val="0"/>
      <w:divBdr>
        <w:top w:val="none" w:sz="0" w:space="0" w:color="auto"/>
        <w:left w:val="none" w:sz="0" w:space="0" w:color="auto"/>
        <w:bottom w:val="none" w:sz="0" w:space="0" w:color="auto"/>
        <w:right w:val="none" w:sz="0" w:space="0" w:color="auto"/>
      </w:divBdr>
    </w:div>
    <w:div w:id="419060968">
      <w:bodyDiv w:val="1"/>
      <w:marLeft w:val="0"/>
      <w:marRight w:val="0"/>
      <w:marTop w:val="0"/>
      <w:marBottom w:val="0"/>
      <w:divBdr>
        <w:top w:val="none" w:sz="0" w:space="0" w:color="auto"/>
        <w:left w:val="none" w:sz="0" w:space="0" w:color="auto"/>
        <w:bottom w:val="none" w:sz="0" w:space="0" w:color="auto"/>
        <w:right w:val="none" w:sz="0" w:space="0" w:color="auto"/>
      </w:divBdr>
    </w:div>
    <w:div w:id="419133622">
      <w:bodyDiv w:val="1"/>
      <w:marLeft w:val="0"/>
      <w:marRight w:val="0"/>
      <w:marTop w:val="0"/>
      <w:marBottom w:val="0"/>
      <w:divBdr>
        <w:top w:val="none" w:sz="0" w:space="0" w:color="auto"/>
        <w:left w:val="none" w:sz="0" w:space="0" w:color="auto"/>
        <w:bottom w:val="none" w:sz="0" w:space="0" w:color="auto"/>
        <w:right w:val="none" w:sz="0" w:space="0" w:color="auto"/>
      </w:divBdr>
    </w:div>
    <w:div w:id="419303417">
      <w:bodyDiv w:val="1"/>
      <w:marLeft w:val="0"/>
      <w:marRight w:val="0"/>
      <w:marTop w:val="0"/>
      <w:marBottom w:val="0"/>
      <w:divBdr>
        <w:top w:val="none" w:sz="0" w:space="0" w:color="auto"/>
        <w:left w:val="none" w:sz="0" w:space="0" w:color="auto"/>
        <w:bottom w:val="none" w:sz="0" w:space="0" w:color="auto"/>
        <w:right w:val="none" w:sz="0" w:space="0" w:color="auto"/>
      </w:divBdr>
    </w:div>
    <w:div w:id="419642281">
      <w:bodyDiv w:val="1"/>
      <w:marLeft w:val="0"/>
      <w:marRight w:val="0"/>
      <w:marTop w:val="0"/>
      <w:marBottom w:val="0"/>
      <w:divBdr>
        <w:top w:val="none" w:sz="0" w:space="0" w:color="auto"/>
        <w:left w:val="none" w:sz="0" w:space="0" w:color="auto"/>
        <w:bottom w:val="none" w:sz="0" w:space="0" w:color="auto"/>
        <w:right w:val="none" w:sz="0" w:space="0" w:color="auto"/>
      </w:divBdr>
    </w:div>
    <w:div w:id="419834833">
      <w:bodyDiv w:val="1"/>
      <w:marLeft w:val="0"/>
      <w:marRight w:val="0"/>
      <w:marTop w:val="0"/>
      <w:marBottom w:val="0"/>
      <w:divBdr>
        <w:top w:val="none" w:sz="0" w:space="0" w:color="auto"/>
        <w:left w:val="none" w:sz="0" w:space="0" w:color="auto"/>
        <w:bottom w:val="none" w:sz="0" w:space="0" w:color="auto"/>
        <w:right w:val="none" w:sz="0" w:space="0" w:color="auto"/>
      </w:divBdr>
    </w:div>
    <w:div w:id="419908065">
      <w:bodyDiv w:val="1"/>
      <w:marLeft w:val="0"/>
      <w:marRight w:val="0"/>
      <w:marTop w:val="0"/>
      <w:marBottom w:val="0"/>
      <w:divBdr>
        <w:top w:val="none" w:sz="0" w:space="0" w:color="auto"/>
        <w:left w:val="none" w:sz="0" w:space="0" w:color="auto"/>
        <w:bottom w:val="none" w:sz="0" w:space="0" w:color="auto"/>
        <w:right w:val="none" w:sz="0" w:space="0" w:color="auto"/>
      </w:divBdr>
    </w:div>
    <w:div w:id="419914448">
      <w:bodyDiv w:val="1"/>
      <w:marLeft w:val="0"/>
      <w:marRight w:val="0"/>
      <w:marTop w:val="0"/>
      <w:marBottom w:val="0"/>
      <w:divBdr>
        <w:top w:val="none" w:sz="0" w:space="0" w:color="auto"/>
        <w:left w:val="none" w:sz="0" w:space="0" w:color="auto"/>
        <w:bottom w:val="none" w:sz="0" w:space="0" w:color="auto"/>
        <w:right w:val="none" w:sz="0" w:space="0" w:color="auto"/>
      </w:divBdr>
    </w:div>
    <w:div w:id="420033710">
      <w:bodyDiv w:val="1"/>
      <w:marLeft w:val="0"/>
      <w:marRight w:val="0"/>
      <w:marTop w:val="0"/>
      <w:marBottom w:val="0"/>
      <w:divBdr>
        <w:top w:val="none" w:sz="0" w:space="0" w:color="auto"/>
        <w:left w:val="none" w:sz="0" w:space="0" w:color="auto"/>
        <w:bottom w:val="none" w:sz="0" w:space="0" w:color="auto"/>
        <w:right w:val="none" w:sz="0" w:space="0" w:color="auto"/>
      </w:divBdr>
    </w:div>
    <w:div w:id="420297667">
      <w:bodyDiv w:val="1"/>
      <w:marLeft w:val="0"/>
      <w:marRight w:val="0"/>
      <w:marTop w:val="0"/>
      <w:marBottom w:val="0"/>
      <w:divBdr>
        <w:top w:val="none" w:sz="0" w:space="0" w:color="auto"/>
        <w:left w:val="none" w:sz="0" w:space="0" w:color="auto"/>
        <w:bottom w:val="none" w:sz="0" w:space="0" w:color="auto"/>
        <w:right w:val="none" w:sz="0" w:space="0" w:color="auto"/>
      </w:divBdr>
    </w:div>
    <w:div w:id="420562543">
      <w:bodyDiv w:val="1"/>
      <w:marLeft w:val="0"/>
      <w:marRight w:val="0"/>
      <w:marTop w:val="0"/>
      <w:marBottom w:val="0"/>
      <w:divBdr>
        <w:top w:val="none" w:sz="0" w:space="0" w:color="auto"/>
        <w:left w:val="none" w:sz="0" w:space="0" w:color="auto"/>
        <w:bottom w:val="none" w:sz="0" w:space="0" w:color="auto"/>
        <w:right w:val="none" w:sz="0" w:space="0" w:color="auto"/>
      </w:divBdr>
    </w:div>
    <w:div w:id="420758390">
      <w:bodyDiv w:val="1"/>
      <w:marLeft w:val="0"/>
      <w:marRight w:val="0"/>
      <w:marTop w:val="0"/>
      <w:marBottom w:val="0"/>
      <w:divBdr>
        <w:top w:val="none" w:sz="0" w:space="0" w:color="auto"/>
        <w:left w:val="none" w:sz="0" w:space="0" w:color="auto"/>
        <w:bottom w:val="none" w:sz="0" w:space="0" w:color="auto"/>
        <w:right w:val="none" w:sz="0" w:space="0" w:color="auto"/>
      </w:divBdr>
    </w:div>
    <w:div w:id="420873768">
      <w:bodyDiv w:val="1"/>
      <w:marLeft w:val="0"/>
      <w:marRight w:val="0"/>
      <w:marTop w:val="0"/>
      <w:marBottom w:val="0"/>
      <w:divBdr>
        <w:top w:val="none" w:sz="0" w:space="0" w:color="auto"/>
        <w:left w:val="none" w:sz="0" w:space="0" w:color="auto"/>
        <w:bottom w:val="none" w:sz="0" w:space="0" w:color="auto"/>
        <w:right w:val="none" w:sz="0" w:space="0" w:color="auto"/>
      </w:divBdr>
    </w:div>
    <w:div w:id="420879989">
      <w:bodyDiv w:val="1"/>
      <w:marLeft w:val="0"/>
      <w:marRight w:val="0"/>
      <w:marTop w:val="0"/>
      <w:marBottom w:val="0"/>
      <w:divBdr>
        <w:top w:val="none" w:sz="0" w:space="0" w:color="auto"/>
        <w:left w:val="none" w:sz="0" w:space="0" w:color="auto"/>
        <w:bottom w:val="none" w:sz="0" w:space="0" w:color="auto"/>
        <w:right w:val="none" w:sz="0" w:space="0" w:color="auto"/>
      </w:divBdr>
    </w:div>
    <w:div w:id="421100944">
      <w:bodyDiv w:val="1"/>
      <w:marLeft w:val="0"/>
      <w:marRight w:val="0"/>
      <w:marTop w:val="0"/>
      <w:marBottom w:val="0"/>
      <w:divBdr>
        <w:top w:val="none" w:sz="0" w:space="0" w:color="auto"/>
        <w:left w:val="none" w:sz="0" w:space="0" w:color="auto"/>
        <w:bottom w:val="none" w:sz="0" w:space="0" w:color="auto"/>
        <w:right w:val="none" w:sz="0" w:space="0" w:color="auto"/>
      </w:divBdr>
    </w:div>
    <w:div w:id="421145210">
      <w:bodyDiv w:val="1"/>
      <w:marLeft w:val="0"/>
      <w:marRight w:val="0"/>
      <w:marTop w:val="0"/>
      <w:marBottom w:val="0"/>
      <w:divBdr>
        <w:top w:val="none" w:sz="0" w:space="0" w:color="auto"/>
        <w:left w:val="none" w:sz="0" w:space="0" w:color="auto"/>
        <w:bottom w:val="none" w:sz="0" w:space="0" w:color="auto"/>
        <w:right w:val="none" w:sz="0" w:space="0" w:color="auto"/>
      </w:divBdr>
    </w:div>
    <w:div w:id="421222628">
      <w:bodyDiv w:val="1"/>
      <w:marLeft w:val="0"/>
      <w:marRight w:val="0"/>
      <w:marTop w:val="0"/>
      <w:marBottom w:val="0"/>
      <w:divBdr>
        <w:top w:val="none" w:sz="0" w:space="0" w:color="auto"/>
        <w:left w:val="none" w:sz="0" w:space="0" w:color="auto"/>
        <w:bottom w:val="none" w:sz="0" w:space="0" w:color="auto"/>
        <w:right w:val="none" w:sz="0" w:space="0" w:color="auto"/>
      </w:divBdr>
    </w:div>
    <w:div w:id="421412472">
      <w:bodyDiv w:val="1"/>
      <w:marLeft w:val="0"/>
      <w:marRight w:val="0"/>
      <w:marTop w:val="0"/>
      <w:marBottom w:val="0"/>
      <w:divBdr>
        <w:top w:val="none" w:sz="0" w:space="0" w:color="auto"/>
        <w:left w:val="none" w:sz="0" w:space="0" w:color="auto"/>
        <w:bottom w:val="none" w:sz="0" w:space="0" w:color="auto"/>
        <w:right w:val="none" w:sz="0" w:space="0" w:color="auto"/>
      </w:divBdr>
    </w:div>
    <w:div w:id="421731277">
      <w:bodyDiv w:val="1"/>
      <w:marLeft w:val="0"/>
      <w:marRight w:val="0"/>
      <w:marTop w:val="0"/>
      <w:marBottom w:val="0"/>
      <w:divBdr>
        <w:top w:val="none" w:sz="0" w:space="0" w:color="auto"/>
        <w:left w:val="none" w:sz="0" w:space="0" w:color="auto"/>
        <w:bottom w:val="none" w:sz="0" w:space="0" w:color="auto"/>
        <w:right w:val="none" w:sz="0" w:space="0" w:color="auto"/>
      </w:divBdr>
    </w:div>
    <w:div w:id="421951088">
      <w:bodyDiv w:val="1"/>
      <w:marLeft w:val="0"/>
      <w:marRight w:val="0"/>
      <w:marTop w:val="0"/>
      <w:marBottom w:val="0"/>
      <w:divBdr>
        <w:top w:val="none" w:sz="0" w:space="0" w:color="auto"/>
        <w:left w:val="none" w:sz="0" w:space="0" w:color="auto"/>
        <w:bottom w:val="none" w:sz="0" w:space="0" w:color="auto"/>
        <w:right w:val="none" w:sz="0" w:space="0" w:color="auto"/>
      </w:divBdr>
    </w:div>
    <w:div w:id="421951353">
      <w:bodyDiv w:val="1"/>
      <w:marLeft w:val="0"/>
      <w:marRight w:val="0"/>
      <w:marTop w:val="0"/>
      <w:marBottom w:val="0"/>
      <w:divBdr>
        <w:top w:val="none" w:sz="0" w:space="0" w:color="auto"/>
        <w:left w:val="none" w:sz="0" w:space="0" w:color="auto"/>
        <w:bottom w:val="none" w:sz="0" w:space="0" w:color="auto"/>
        <w:right w:val="none" w:sz="0" w:space="0" w:color="auto"/>
      </w:divBdr>
    </w:div>
    <w:div w:id="422185585">
      <w:bodyDiv w:val="1"/>
      <w:marLeft w:val="0"/>
      <w:marRight w:val="0"/>
      <w:marTop w:val="0"/>
      <w:marBottom w:val="0"/>
      <w:divBdr>
        <w:top w:val="none" w:sz="0" w:space="0" w:color="auto"/>
        <w:left w:val="none" w:sz="0" w:space="0" w:color="auto"/>
        <w:bottom w:val="none" w:sz="0" w:space="0" w:color="auto"/>
        <w:right w:val="none" w:sz="0" w:space="0" w:color="auto"/>
      </w:divBdr>
    </w:div>
    <w:div w:id="422191443">
      <w:bodyDiv w:val="1"/>
      <w:marLeft w:val="0"/>
      <w:marRight w:val="0"/>
      <w:marTop w:val="0"/>
      <w:marBottom w:val="0"/>
      <w:divBdr>
        <w:top w:val="none" w:sz="0" w:space="0" w:color="auto"/>
        <w:left w:val="none" w:sz="0" w:space="0" w:color="auto"/>
        <w:bottom w:val="none" w:sz="0" w:space="0" w:color="auto"/>
        <w:right w:val="none" w:sz="0" w:space="0" w:color="auto"/>
      </w:divBdr>
    </w:div>
    <w:div w:id="422262162">
      <w:bodyDiv w:val="1"/>
      <w:marLeft w:val="0"/>
      <w:marRight w:val="0"/>
      <w:marTop w:val="0"/>
      <w:marBottom w:val="0"/>
      <w:divBdr>
        <w:top w:val="none" w:sz="0" w:space="0" w:color="auto"/>
        <w:left w:val="none" w:sz="0" w:space="0" w:color="auto"/>
        <w:bottom w:val="none" w:sz="0" w:space="0" w:color="auto"/>
        <w:right w:val="none" w:sz="0" w:space="0" w:color="auto"/>
      </w:divBdr>
    </w:div>
    <w:div w:id="422340618">
      <w:bodyDiv w:val="1"/>
      <w:marLeft w:val="0"/>
      <w:marRight w:val="0"/>
      <w:marTop w:val="0"/>
      <w:marBottom w:val="0"/>
      <w:divBdr>
        <w:top w:val="none" w:sz="0" w:space="0" w:color="auto"/>
        <w:left w:val="none" w:sz="0" w:space="0" w:color="auto"/>
        <w:bottom w:val="none" w:sz="0" w:space="0" w:color="auto"/>
        <w:right w:val="none" w:sz="0" w:space="0" w:color="auto"/>
      </w:divBdr>
    </w:div>
    <w:div w:id="422340630">
      <w:bodyDiv w:val="1"/>
      <w:marLeft w:val="0"/>
      <w:marRight w:val="0"/>
      <w:marTop w:val="0"/>
      <w:marBottom w:val="0"/>
      <w:divBdr>
        <w:top w:val="none" w:sz="0" w:space="0" w:color="auto"/>
        <w:left w:val="none" w:sz="0" w:space="0" w:color="auto"/>
        <w:bottom w:val="none" w:sz="0" w:space="0" w:color="auto"/>
        <w:right w:val="none" w:sz="0" w:space="0" w:color="auto"/>
      </w:divBdr>
    </w:div>
    <w:div w:id="422605353">
      <w:bodyDiv w:val="1"/>
      <w:marLeft w:val="0"/>
      <w:marRight w:val="0"/>
      <w:marTop w:val="0"/>
      <w:marBottom w:val="0"/>
      <w:divBdr>
        <w:top w:val="none" w:sz="0" w:space="0" w:color="auto"/>
        <w:left w:val="none" w:sz="0" w:space="0" w:color="auto"/>
        <w:bottom w:val="none" w:sz="0" w:space="0" w:color="auto"/>
        <w:right w:val="none" w:sz="0" w:space="0" w:color="auto"/>
      </w:divBdr>
    </w:div>
    <w:div w:id="422847467">
      <w:bodyDiv w:val="1"/>
      <w:marLeft w:val="0"/>
      <w:marRight w:val="0"/>
      <w:marTop w:val="0"/>
      <w:marBottom w:val="0"/>
      <w:divBdr>
        <w:top w:val="none" w:sz="0" w:space="0" w:color="auto"/>
        <w:left w:val="none" w:sz="0" w:space="0" w:color="auto"/>
        <w:bottom w:val="none" w:sz="0" w:space="0" w:color="auto"/>
        <w:right w:val="none" w:sz="0" w:space="0" w:color="auto"/>
      </w:divBdr>
    </w:div>
    <w:div w:id="423191333">
      <w:bodyDiv w:val="1"/>
      <w:marLeft w:val="0"/>
      <w:marRight w:val="0"/>
      <w:marTop w:val="0"/>
      <w:marBottom w:val="0"/>
      <w:divBdr>
        <w:top w:val="none" w:sz="0" w:space="0" w:color="auto"/>
        <w:left w:val="none" w:sz="0" w:space="0" w:color="auto"/>
        <w:bottom w:val="none" w:sz="0" w:space="0" w:color="auto"/>
        <w:right w:val="none" w:sz="0" w:space="0" w:color="auto"/>
      </w:divBdr>
    </w:div>
    <w:div w:id="423301533">
      <w:bodyDiv w:val="1"/>
      <w:marLeft w:val="0"/>
      <w:marRight w:val="0"/>
      <w:marTop w:val="0"/>
      <w:marBottom w:val="0"/>
      <w:divBdr>
        <w:top w:val="none" w:sz="0" w:space="0" w:color="auto"/>
        <w:left w:val="none" w:sz="0" w:space="0" w:color="auto"/>
        <w:bottom w:val="none" w:sz="0" w:space="0" w:color="auto"/>
        <w:right w:val="none" w:sz="0" w:space="0" w:color="auto"/>
      </w:divBdr>
    </w:div>
    <w:div w:id="423302708">
      <w:bodyDiv w:val="1"/>
      <w:marLeft w:val="0"/>
      <w:marRight w:val="0"/>
      <w:marTop w:val="0"/>
      <w:marBottom w:val="0"/>
      <w:divBdr>
        <w:top w:val="none" w:sz="0" w:space="0" w:color="auto"/>
        <w:left w:val="none" w:sz="0" w:space="0" w:color="auto"/>
        <w:bottom w:val="none" w:sz="0" w:space="0" w:color="auto"/>
        <w:right w:val="none" w:sz="0" w:space="0" w:color="auto"/>
      </w:divBdr>
    </w:div>
    <w:div w:id="424035697">
      <w:bodyDiv w:val="1"/>
      <w:marLeft w:val="0"/>
      <w:marRight w:val="0"/>
      <w:marTop w:val="0"/>
      <w:marBottom w:val="0"/>
      <w:divBdr>
        <w:top w:val="none" w:sz="0" w:space="0" w:color="auto"/>
        <w:left w:val="none" w:sz="0" w:space="0" w:color="auto"/>
        <w:bottom w:val="none" w:sz="0" w:space="0" w:color="auto"/>
        <w:right w:val="none" w:sz="0" w:space="0" w:color="auto"/>
      </w:divBdr>
    </w:div>
    <w:div w:id="424307942">
      <w:bodyDiv w:val="1"/>
      <w:marLeft w:val="0"/>
      <w:marRight w:val="0"/>
      <w:marTop w:val="0"/>
      <w:marBottom w:val="0"/>
      <w:divBdr>
        <w:top w:val="none" w:sz="0" w:space="0" w:color="auto"/>
        <w:left w:val="none" w:sz="0" w:space="0" w:color="auto"/>
        <w:bottom w:val="none" w:sz="0" w:space="0" w:color="auto"/>
        <w:right w:val="none" w:sz="0" w:space="0" w:color="auto"/>
      </w:divBdr>
    </w:div>
    <w:div w:id="424544041">
      <w:bodyDiv w:val="1"/>
      <w:marLeft w:val="0"/>
      <w:marRight w:val="0"/>
      <w:marTop w:val="0"/>
      <w:marBottom w:val="0"/>
      <w:divBdr>
        <w:top w:val="none" w:sz="0" w:space="0" w:color="auto"/>
        <w:left w:val="none" w:sz="0" w:space="0" w:color="auto"/>
        <w:bottom w:val="none" w:sz="0" w:space="0" w:color="auto"/>
        <w:right w:val="none" w:sz="0" w:space="0" w:color="auto"/>
      </w:divBdr>
    </w:div>
    <w:div w:id="424614836">
      <w:bodyDiv w:val="1"/>
      <w:marLeft w:val="0"/>
      <w:marRight w:val="0"/>
      <w:marTop w:val="0"/>
      <w:marBottom w:val="0"/>
      <w:divBdr>
        <w:top w:val="none" w:sz="0" w:space="0" w:color="auto"/>
        <w:left w:val="none" w:sz="0" w:space="0" w:color="auto"/>
        <w:bottom w:val="none" w:sz="0" w:space="0" w:color="auto"/>
        <w:right w:val="none" w:sz="0" w:space="0" w:color="auto"/>
      </w:divBdr>
    </w:div>
    <w:div w:id="424959626">
      <w:bodyDiv w:val="1"/>
      <w:marLeft w:val="0"/>
      <w:marRight w:val="0"/>
      <w:marTop w:val="0"/>
      <w:marBottom w:val="0"/>
      <w:divBdr>
        <w:top w:val="none" w:sz="0" w:space="0" w:color="auto"/>
        <w:left w:val="none" w:sz="0" w:space="0" w:color="auto"/>
        <w:bottom w:val="none" w:sz="0" w:space="0" w:color="auto"/>
        <w:right w:val="none" w:sz="0" w:space="0" w:color="auto"/>
      </w:divBdr>
    </w:div>
    <w:div w:id="425004153">
      <w:bodyDiv w:val="1"/>
      <w:marLeft w:val="0"/>
      <w:marRight w:val="0"/>
      <w:marTop w:val="0"/>
      <w:marBottom w:val="0"/>
      <w:divBdr>
        <w:top w:val="none" w:sz="0" w:space="0" w:color="auto"/>
        <w:left w:val="none" w:sz="0" w:space="0" w:color="auto"/>
        <w:bottom w:val="none" w:sz="0" w:space="0" w:color="auto"/>
        <w:right w:val="none" w:sz="0" w:space="0" w:color="auto"/>
      </w:divBdr>
    </w:div>
    <w:div w:id="425154338">
      <w:bodyDiv w:val="1"/>
      <w:marLeft w:val="0"/>
      <w:marRight w:val="0"/>
      <w:marTop w:val="0"/>
      <w:marBottom w:val="0"/>
      <w:divBdr>
        <w:top w:val="none" w:sz="0" w:space="0" w:color="auto"/>
        <w:left w:val="none" w:sz="0" w:space="0" w:color="auto"/>
        <w:bottom w:val="none" w:sz="0" w:space="0" w:color="auto"/>
        <w:right w:val="none" w:sz="0" w:space="0" w:color="auto"/>
      </w:divBdr>
    </w:div>
    <w:div w:id="425688178">
      <w:bodyDiv w:val="1"/>
      <w:marLeft w:val="0"/>
      <w:marRight w:val="0"/>
      <w:marTop w:val="0"/>
      <w:marBottom w:val="0"/>
      <w:divBdr>
        <w:top w:val="none" w:sz="0" w:space="0" w:color="auto"/>
        <w:left w:val="none" w:sz="0" w:space="0" w:color="auto"/>
        <w:bottom w:val="none" w:sz="0" w:space="0" w:color="auto"/>
        <w:right w:val="none" w:sz="0" w:space="0" w:color="auto"/>
      </w:divBdr>
    </w:div>
    <w:div w:id="425736760">
      <w:bodyDiv w:val="1"/>
      <w:marLeft w:val="0"/>
      <w:marRight w:val="0"/>
      <w:marTop w:val="0"/>
      <w:marBottom w:val="0"/>
      <w:divBdr>
        <w:top w:val="none" w:sz="0" w:space="0" w:color="auto"/>
        <w:left w:val="none" w:sz="0" w:space="0" w:color="auto"/>
        <w:bottom w:val="none" w:sz="0" w:space="0" w:color="auto"/>
        <w:right w:val="none" w:sz="0" w:space="0" w:color="auto"/>
      </w:divBdr>
    </w:div>
    <w:div w:id="425923925">
      <w:bodyDiv w:val="1"/>
      <w:marLeft w:val="0"/>
      <w:marRight w:val="0"/>
      <w:marTop w:val="0"/>
      <w:marBottom w:val="0"/>
      <w:divBdr>
        <w:top w:val="none" w:sz="0" w:space="0" w:color="auto"/>
        <w:left w:val="none" w:sz="0" w:space="0" w:color="auto"/>
        <w:bottom w:val="none" w:sz="0" w:space="0" w:color="auto"/>
        <w:right w:val="none" w:sz="0" w:space="0" w:color="auto"/>
      </w:divBdr>
    </w:div>
    <w:div w:id="426080881">
      <w:bodyDiv w:val="1"/>
      <w:marLeft w:val="0"/>
      <w:marRight w:val="0"/>
      <w:marTop w:val="0"/>
      <w:marBottom w:val="0"/>
      <w:divBdr>
        <w:top w:val="none" w:sz="0" w:space="0" w:color="auto"/>
        <w:left w:val="none" w:sz="0" w:space="0" w:color="auto"/>
        <w:bottom w:val="none" w:sz="0" w:space="0" w:color="auto"/>
        <w:right w:val="none" w:sz="0" w:space="0" w:color="auto"/>
      </w:divBdr>
    </w:div>
    <w:div w:id="426192410">
      <w:bodyDiv w:val="1"/>
      <w:marLeft w:val="0"/>
      <w:marRight w:val="0"/>
      <w:marTop w:val="0"/>
      <w:marBottom w:val="0"/>
      <w:divBdr>
        <w:top w:val="none" w:sz="0" w:space="0" w:color="auto"/>
        <w:left w:val="none" w:sz="0" w:space="0" w:color="auto"/>
        <w:bottom w:val="none" w:sz="0" w:space="0" w:color="auto"/>
        <w:right w:val="none" w:sz="0" w:space="0" w:color="auto"/>
      </w:divBdr>
    </w:div>
    <w:div w:id="426392939">
      <w:bodyDiv w:val="1"/>
      <w:marLeft w:val="0"/>
      <w:marRight w:val="0"/>
      <w:marTop w:val="0"/>
      <w:marBottom w:val="0"/>
      <w:divBdr>
        <w:top w:val="none" w:sz="0" w:space="0" w:color="auto"/>
        <w:left w:val="none" w:sz="0" w:space="0" w:color="auto"/>
        <w:bottom w:val="none" w:sz="0" w:space="0" w:color="auto"/>
        <w:right w:val="none" w:sz="0" w:space="0" w:color="auto"/>
      </w:divBdr>
    </w:div>
    <w:div w:id="426586880">
      <w:bodyDiv w:val="1"/>
      <w:marLeft w:val="0"/>
      <w:marRight w:val="0"/>
      <w:marTop w:val="0"/>
      <w:marBottom w:val="0"/>
      <w:divBdr>
        <w:top w:val="none" w:sz="0" w:space="0" w:color="auto"/>
        <w:left w:val="none" w:sz="0" w:space="0" w:color="auto"/>
        <w:bottom w:val="none" w:sz="0" w:space="0" w:color="auto"/>
        <w:right w:val="none" w:sz="0" w:space="0" w:color="auto"/>
      </w:divBdr>
    </w:div>
    <w:div w:id="427504122">
      <w:bodyDiv w:val="1"/>
      <w:marLeft w:val="0"/>
      <w:marRight w:val="0"/>
      <w:marTop w:val="0"/>
      <w:marBottom w:val="0"/>
      <w:divBdr>
        <w:top w:val="none" w:sz="0" w:space="0" w:color="auto"/>
        <w:left w:val="none" w:sz="0" w:space="0" w:color="auto"/>
        <w:bottom w:val="none" w:sz="0" w:space="0" w:color="auto"/>
        <w:right w:val="none" w:sz="0" w:space="0" w:color="auto"/>
      </w:divBdr>
    </w:div>
    <w:div w:id="427846806">
      <w:bodyDiv w:val="1"/>
      <w:marLeft w:val="0"/>
      <w:marRight w:val="0"/>
      <w:marTop w:val="0"/>
      <w:marBottom w:val="0"/>
      <w:divBdr>
        <w:top w:val="none" w:sz="0" w:space="0" w:color="auto"/>
        <w:left w:val="none" w:sz="0" w:space="0" w:color="auto"/>
        <w:bottom w:val="none" w:sz="0" w:space="0" w:color="auto"/>
        <w:right w:val="none" w:sz="0" w:space="0" w:color="auto"/>
      </w:divBdr>
    </w:div>
    <w:div w:id="427894879">
      <w:bodyDiv w:val="1"/>
      <w:marLeft w:val="0"/>
      <w:marRight w:val="0"/>
      <w:marTop w:val="0"/>
      <w:marBottom w:val="0"/>
      <w:divBdr>
        <w:top w:val="none" w:sz="0" w:space="0" w:color="auto"/>
        <w:left w:val="none" w:sz="0" w:space="0" w:color="auto"/>
        <w:bottom w:val="none" w:sz="0" w:space="0" w:color="auto"/>
        <w:right w:val="none" w:sz="0" w:space="0" w:color="auto"/>
      </w:divBdr>
    </w:div>
    <w:div w:id="428278328">
      <w:bodyDiv w:val="1"/>
      <w:marLeft w:val="0"/>
      <w:marRight w:val="0"/>
      <w:marTop w:val="0"/>
      <w:marBottom w:val="0"/>
      <w:divBdr>
        <w:top w:val="none" w:sz="0" w:space="0" w:color="auto"/>
        <w:left w:val="none" w:sz="0" w:space="0" w:color="auto"/>
        <w:bottom w:val="none" w:sz="0" w:space="0" w:color="auto"/>
        <w:right w:val="none" w:sz="0" w:space="0" w:color="auto"/>
      </w:divBdr>
    </w:div>
    <w:div w:id="428279487">
      <w:bodyDiv w:val="1"/>
      <w:marLeft w:val="0"/>
      <w:marRight w:val="0"/>
      <w:marTop w:val="0"/>
      <w:marBottom w:val="0"/>
      <w:divBdr>
        <w:top w:val="none" w:sz="0" w:space="0" w:color="auto"/>
        <w:left w:val="none" w:sz="0" w:space="0" w:color="auto"/>
        <w:bottom w:val="none" w:sz="0" w:space="0" w:color="auto"/>
        <w:right w:val="none" w:sz="0" w:space="0" w:color="auto"/>
      </w:divBdr>
    </w:div>
    <w:div w:id="428280283">
      <w:bodyDiv w:val="1"/>
      <w:marLeft w:val="0"/>
      <w:marRight w:val="0"/>
      <w:marTop w:val="0"/>
      <w:marBottom w:val="0"/>
      <w:divBdr>
        <w:top w:val="none" w:sz="0" w:space="0" w:color="auto"/>
        <w:left w:val="none" w:sz="0" w:space="0" w:color="auto"/>
        <w:bottom w:val="none" w:sz="0" w:space="0" w:color="auto"/>
        <w:right w:val="none" w:sz="0" w:space="0" w:color="auto"/>
      </w:divBdr>
    </w:div>
    <w:div w:id="428350929">
      <w:bodyDiv w:val="1"/>
      <w:marLeft w:val="0"/>
      <w:marRight w:val="0"/>
      <w:marTop w:val="0"/>
      <w:marBottom w:val="0"/>
      <w:divBdr>
        <w:top w:val="none" w:sz="0" w:space="0" w:color="auto"/>
        <w:left w:val="none" w:sz="0" w:space="0" w:color="auto"/>
        <w:bottom w:val="none" w:sz="0" w:space="0" w:color="auto"/>
        <w:right w:val="none" w:sz="0" w:space="0" w:color="auto"/>
      </w:divBdr>
    </w:div>
    <w:div w:id="428356372">
      <w:bodyDiv w:val="1"/>
      <w:marLeft w:val="0"/>
      <w:marRight w:val="0"/>
      <w:marTop w:val="0"/>
      <w:marBottom w:val="0"/>
      <w:divBdr>
        <w:top w:val="none" w:sz="0" w:space="0" w:color="auto"/>
        <w:left w:val="none" w:sz="0" w:space="0" w:color="auto"/>
        <w:bottom w:val="none" w:sz="0" w:space="0" w:color="auto"/>
        <w:right w:val="none" w:sz="0" w:space="0" w:color="auto"/>
      </w:divBdr>
    </w:div>
    <w:div w:id="429130854">
      <w:bodyDiv w:val="1"/>
      <w:marLeft w:val="0"/>
      <w:marRight w:val="0"/>
      <w:marTop w:val="0"/>
      <w:marBottom w:val="0"/>
      <w:divBdr>
        <w:top w:val="none" w:sz="0" w:space="0" w:color="auto"/>
        <w:left w:val="none" w:sz="0" w:space="0" w:color="auto"/>
        <w:bottom w:val="none" w:sz="0" w:space="0" w:color="auto"/>
        <w:right w:val="none" w:sz="0" w:space="0" w:color="auto"/>
      </w:divBdr>
    </w:div>
    <w:div w:id="429131475">
      <w:bodyDiv w:val="1"/>
      <w:marLeft w:val="0"/>
      <w:marRight w:val="0"/>
      <w:marTop w:val="0"/>
      <w:marBottom w:val="0"/>
      <w:divBdr>
        <w:top w:val="none" w:sz="0" w:space="0" w:color="auto"/>
        <w:left w:val="none" w:sz="0" w:space="0" w:color="auto"/>
        <w:bottom w:val="none" w:sz="0" w:space="0" w:color="auto"/>
        <w:right w:val="none" w:sz="0" w:space="0" w:color="auto"/>
      </w:divBdr>
    </w:div>
    <w:div w:id="429131983">
      <w:bodyDiv w:val="1"/>
      <w:marLeft w:val="0"/>
      <w:marRight w:val="0"/>
      <w:marTop w:val="0"/>
      <w:marBottom w:val="0"/>
      <w:divBdr>
        <w:top w:val="none" w:sz="0" w:space="0" w:color="auto"/>
        <w:left w:val="none" w:sz="0" w:space="0" w:color="auto"/>
        <w:bottom w:val="none" w:sz="0" w:space="0" w:color="auto"/>
        <w:right w:val="none" w:sz="0" w:space="0" w:color="auto"/>
      </w:divBdr>
    </w:div>
    <w:div w:id="429544148">
      <w:bodyDiv w:val="1"/>
      <w:marLeft w:val="0"/>
      <w:marRight w:val="0"/>
      <w:marTop w:val="0"/>
      <w:marBottom w:val="0"/>
      <w:divBdr>
        <w:top w:val="none" w:sz="0" w:space="0" w:color="auto"/>
        <w:left w:val="none" w:sz="0" w:space="0" w:color="auto"/>
        <w:bottom w:val="none" w:sz="0" w:space="0" w:color="auto"/>
        <w:right w:val="none" w:sz="0" w:space="0" w:color="auto"/>
      </w:divBdr>
    </w:div>
    <w:div w:id="429546952">
      <w:bodyDiv w:val="1"/>
      <w:marLeft w:val="0"/>
      <w:marRight w:val="0"/>
      <w:marTop w:val="0"/>
      <w:marBottom w:val="0"/>
      <w:divBdr>
        <w:top w:val="none" w:sz="0" w:space="0" w:color="auto"/>
        <w:left w:val="none" w:sz="0" w:space="0" w:color="auto"/>
        <w:bottom w:val="none" w:sz="0" w:space="0" w:color="auto"/>
        <w:right w:val="none" w:sz="0" w:space="0" w:color="auto"/>
      </w:divBdr>
    </w:div>
    <w:div w:id="429930750">
      <w:bodyDiv w:val="1"/>
      <w:marLeft w:val="0"/>
      <w:marRight w:val="0"/>
      <w:marTop w:val="0"/>
      <w:marBottom w:val="0"/>
      <w:divBdr>
        <w:top w:val="none" w:sz="0" w:space="0" w:color="auto"/>
        <w:left w:val="none" w:sz="0" w:space="0" w:color="auto"/>
        <w:bottom w:val="none" w:sz="0" w:space="0" w:color="auto"/>
        <w:right w:val="none" w:sz="0" w:space="0" w:color="auto"/>
      </w:divBdr>
    </w:div>
    <w:div w:id="430007507">
      <w:bodyDiv w:val="1"/>
      <w:marLeft w:val="0"/>
      <w:marRight w:val="0"/>
      <w:marTop w:val="0"/>
      <w:marBottom w:val="0"/>
      <w:divBdr>
        <w:top w:val="none" w:sz="0" w:space="0" w:color="auto"/>
        <w:left w:val="none" w:sz="0" w:space="0" w:color="auto"/>
        <w:bottom w:val="none" w:sz="0" w:space="0" w:color="auto"/>
        <w:right w:val="none" w:sz="0" w:space="0" w:color="auto"/>
      </w:divBdr>
    </w:div>
    <w:div w:id="430199235">
      <w:bodyDiv w:val="1"/>
      <w:marLeft w:val="0"/>
      <w:marRight w:val="0"/>
      <w:marTop w:val="0"/>
      <w:marBottom w:val="0"/>
      <w:divBdr>
        <w:top w:val="none" w:sz="0" w:space="0" w:color="auto"/>
        <w:left w:val="none" w:sz="0" w:space="0" w:color="auto"/>
        <w:bottom w:val="none" w:sz="0" w:space="0" w:color="auto"/>
        <w:right w:val="none" w:sz="0" w:space="0" w:color="auto"/>
      </w:divBdr>
    </w:div>
    <w:div w:id="430977311">
      <w:bodyDiv w:val="1"/>
      <w:marLeft w:val="0"/>
      <w:marRight w:val="0"/>
      <w:marTop w:val="0"/>
      <w:marBottom w:val="0"/>
      <w:divBdr>
        <w:top w:val="none" w:sz="0" w:space="0" w:color="auto"/>
        <w:left w:val="none" w:sz="0" w:space="0" w:color="auto"/>
        <w:bottom w:val="none" w:sz="0" w:space="0" w:color="auto"/>
        <w:right w:val="none" w:sz="0" w:space="0" w:color="auto"/>
      </w:divBdr>
    </w:div>
    <w:div w:id="431247273">
      <w:bodyDiv w:val="1"/>
      <w:marLeft w:val="0"/>
      <w:marRight w:val="0"/>
      <w:marTop w:val="0"/>
      <w:marBottom w:val="0"/>
      <w:divBdr>
        <w:top w:val="none" w:sz="0" w:space="0" w:color="auto"/>
        <w:left w:val="none" w:sz="0" w:space="0" w:color="auto"/>
        <w:bottom w:val="none" w:sz="0" w:space="0" w:color="auto"/>
        <w:right w:val="none" w:sz="0" w:space="0" w:color="auto"/>
      </w:divBdr>
    </w:div>
    <w:div w:id="431632902">
      <w:bodyDiv w:val="1"/>
      <w:marLeft w:val="0"/>
      <w:marRight w:val="0"/>
      <w:marTop w:val="0"/>
      <w:marBottom w:val="0"/>
      <w:divBdr>
        <w:top w:val="none" w:sz="0" w:space="0" w:color="auto"/>
        <w:left w:val="none" w:sz="0" w:space="0" w:color="auto"/>
        <w:bottom w:val="none" w:sz="0" w:space="0" w:color="auto"/>
        <w:right w:val="none" w:sz="0" w:space="0" w:color="auto"/>
      </w:divBdr>
    </w:div>
    <w:div w:id="431634264">
      <w:bodyDiv w:val="1"/>
      <w:marLeft w:val="0"/>
      <w:marRight w:val="0"/>
      <w:marTop w:val="0"/>
      <w:marBottom w:val="0"/>
      <w:divBdr>
        <w:top w:val="none" w:sz="0" w:space="0" w:color="auto"/>
        <w:left w:val="none" w:sz="0" w:space="0" w:color="auto"/>
        <w:bottom w:val="none" w:sz="0" w:space="0" w:color="auto"/>
        <w:right w:val="none" w:sz="0" w:space="0" w:color="auto"/>
      </w:divBdr>
    </w:div>
    <w:div w:id="431702639">
      <w:bodyDiv w:val="1"/>
      <w:marLeft w:val="0"/>
      <w:marRight w:val="0"/>
      <w:marTop w:val="0"/>
      <w:marBottom w:val="0"/>
      <w:divBdr>
        <w:top w:val="none" w:sz="0" w:space="0" w:color="auto"/>
        <w:left w:val="none" w:sz="0" w:space="0" w:color="auto"/>
        <w:bottom w:val="none" w:sz="0" w:space="0" w:color="auto"/>
        <w:right w:val="none" w:sz="0" w:space="0" w:color="auto"/>
      </w:divBdr>
    </w:div>
    <w:div w:id="431705550">
      <w:bodyDiv w:val="1"/>
      <w:marLeft w:val="0"/>
      <w:marRight w:val="0"/>
      <w:marTop w:val="0"/>
      <w:marBottom w:val="0"/>
      <w:divBdr>
        <w:top w:val="none" w:sz="0" w:space="0" w:color="auto"/>
        <w:left w:val="none" w:sz="0" w:space="0" w:color="auto"/>
        <w:bottom w:val="none" w:sz="0" w:space="0" w:color="auto"/>
        <w:right w:val="none" w:sz="0" w:space="0" w:color="auto"/>
      </w:divBdr>
    </w:div>
    <w:div w:id="431823716">
      <w:bodyDiv w:val="1"/>
      <w:marLeft w:val="0"/>
      <w:marRight w:val="0"/>
      <w:marTop w:val="0"/>
      <w:marBottom w:val="0"/>
      <w:divBdr>
        <w:top w:val="none" w:sz="0" w:space="0" w:color="auto"/>
        <w:left w:val="none" w:sz="0" w:space="0" w:color="auto"/>
        <w:bottom w:val="none" w:sz="0" w:space="0" w:color="auto"/>
        <w:right w:val="none" w:sz="0" w:space="0" w:color="auto"/>
      </w:divBdr>
    </w:div>
    <w:div w:id="432014960">
      <w:bodyDiv w:val="1"/>
      <w:marLeft w:val="0"/>
      <w:marRight w:val="0"/>
      <w:marTop w:val="0"/>
      <w:marBottom w:val="0"/>
      <w:divBdr>
        <w:top w:val="none" w:sz="0" w:space="0" w:color="auto"/>
        <w:left w:val="none" w:sz="0" w:space="0" w:color="auto"/>
        <w:bottom w:val="none" w:sz="0" w:space="0" w:color="auto"/>
        <w:right w:val="none" w:sz="0" w:space="0" w:color="auto"/>
      </w:divBdr>
    </w:div>
    <w:div w:id="432097244">
      <w:bodyDiv w:val="1"/>
      <w:marLeft w:val="0"/>
      <w:marRight w:val="0"/>
      <w:marTop w:val="0"/>
      <w:marBottom w:val="0"/>
      <w:divBdr>
        <w:top w:val="none" w:sz="0" w:space="0" w:color="auto"/>
        <w:left w:val="none" w:sz="0" w:space="0" w:color="auto"/>
        <w:bottom w:val="none" w:sz="0" w:space="0" w:color="auto"/>
        <w:right w:val="none" w:sz="0" w:space="0" w:color="auto"/>
      </w:divBdr>
    </w:div>
    <w:div w:id="432626348">
      <w:bodyDiv w:val="1"/>
      <w:marLeft w:val="0"/>
      <w:marRight w:val="0"/>
      <w:marTop w:val="0"/>
      <w:marBottom w:val="0"/>
      <w:divBdr>
        <w:top w:val="none" w:sz="0" w:space="0" w:color="auto"/>
        <w:left w:val="none" w:sz="0" w:space="0" w:color="auto"/>
        <w:bottom w:val="none" w:sz="0" w:space="0" w:color="auto"/>
        <w:right w:val="none" w:sz="0" w:space="0" w:color="auto"/>
      </w:divBdr>
    </w:div>
    <w:div w:id="432746222">
      <w:bodyDiv w:val="1"/>
      <w:marLeft w:val="0"/>
      <w:marRight w:val="0"/>
      <w:marTop w:val="0"/>
      <w:marBottom w:val="0"/>
      <w:divBdr>
        <w:top w:val="none" w:sz="0" w:space="0" w:color="auto"/>
        <w:left w:val="none" w:sz="0" w:space="0" w:color="auto"/>
        <w:bottom w:val="none" w:sz="0" w:space="0" w:color="auto"/>
        <w:right w:val="none" w:sz="0" w:space="0" w:color="auto"/>
      </w:divBdr>
    </w:div>
    <w:div w:id="433020480">
      <w:bodyDiv w:val="1"/>
      <w:marLeft w:val="0"/>
      <w:marRight w:val="0"/>
      <w:marTop w:val="0"/>
      <w:marBottom w:val="0"/>
      <w:divBdr>
        <w:top w:val="none" w:sz="0" w:space="0" w:color="auto"/>
        <w:left w:val="none" w:sz="0" w:space="0" w:color="auto"/>
        <w:bottom w:val="none" w:sz="0" w:space="0" w:color="auto"/>
        <w:right w:val="none" w:sz="0" w:space="0" w:color="auto"/>
      </w:divBdr>
    </w:div>
    <w:div w:id="433207075">
      <w:bodyDiv w:val="1"/>
      <w:marLeft w:val="0"/>
      <w:marRight w:val="0"/>
      <w:marTop w:val="0"/>
      <w:marBottom w:val="0"/>
      <w:divBdr>
        <w:top w:val="none" w:sz="0" w:space="0" w:color="auto"/>
        <w:left w:val="none" w:sz="0" w:space="0" w:color="auto"/>
        <w:bottom w:val="none" w:sz="0" w:space="0" w:color="auto"/>
        <w:right w:val="none" w:sz="0" w:space="0" w:color="auto"/>
      </w:divBdr>
    </w:div>
    <w:div w:id="433210284">
      <w:bodyDiv w:val="1"/>
      <w:marLeft w:val="0"/>
      <w:marRight w:val="0"/>
      <w:marTop w:val="0"/>
      <w:marBottom w:val="0"/>
      <w:divBdr>
        <w:top w:val="none" w:sz="0" w:space="0" w:color="auto"/>
        <w:left w:val="none" w:sz="0" w:space="0" w:color="auto"/>
        <w:bottom w:val="none" w:sz="0" w:space="0" w:color="auto"/>
        <w:right w:val="none" w:sz="0" w:space="0" w:color="auto"/>
      </w:divBdr>
    </w:div>
    <w:div w:id="433284687">
      <w:bodyDiv w:val="1"/>
      <w:marLeft w:val="0"/>
      <w:marRight w:val="0"/>
      <w:marTop w:val="0"/>
      <w:marBottom w:val="0"/>
      <w:divBdr>
        <w:top w:val="none" w:sz="0" w:space="0" w:color="auto"/>
        <w:left w:val="none" w:sz="0" w:space="0" w:color="auto"/>
        <w:bottom w:val="none" w:sz="0" w:space="0" w:color="auto"/>
        <w:right w:val="none" w:sz="0" w:space="0" w:color="auto"/>
      </w:divBdr>
    </w:div>
    <w:div w:id="433400299">
      <w:bodyDiv w:val="1"/>
      <w:marLeft w:val="0"/>
      <w:marRight w:val="0"/>
      <w:marTop w:val="0"/>
      <w:marBottom w:val="0"/>
      <w:divBdr>
        <w:top w:val="none" w:sz="0" w:space="0" w:color="auto"/>
        <w:left w:val="none" w:sz="0" w:space="0" w:color="auto"/>
        <w:bottom w:val="none" w:sz="0" w:space="0" w:color="auto"/>
        <w:right w:val="none" w:sz="0" w:space="0" w:color="auto"/>
      </w:divBdr>
    </w:div>
    <w:div w:id="433676080">
      <w:bodyDiv w:val="1"/>
      <w:marLeft w:val="0"/>
      <w:marRight w:val="0"/>
      <w:marTop w:val="0"/>
      <w:marBottom w:val="0"/>
      <w:divBdr>
        <w:top w:val="none" w:sz="0" w:space="0" w:color="auto"/>
        <w:left w:val="none" w:sz="0" w:space="0" w:color="auto"/>
        <w:bottom w:val="none" w:sz="0" w:space="0" w:color="auto"/>
        <w:right w:val="none" w:sz="0" w:space="0" w:color="auto"/>
      </w:divBdr>
    </w:div>
    <w:div w:id="434713794">
      <w:bodyDiv w:val="1"/>
      <w:marLeft w:val="0"/>
      <w:marRight w:val="0"/>
      <w:marTop w:val="0"/>
      <w:marBottom w:val="0"/>
      <w:divBdr>
        <w:top w:val="none" w:sz="0" w:space="0" w:color="auto"/>
        <w:left w:val="none" w:sz="0" w:space="0" w:color="auto"/>
        <w:bottom w:val="none" w:sz="0" w:space="0" w:color="auto"/>
        <w:right w:val="none" w:sz="0" w:space="0" w:color="auto"/>
      </w:divBdr>
    </w:div>
    <w:div w:id="434863086">
      <w:bodyDiv w:val="1"/>
      <w:marLeft w:val="0"/>
      <w:marRight w:val="0"/>
      <w:marTop w:val="0"/>
      <w:marBottom w:val="0"/>
      <w:divBdr>
        <w:top w:val="none" w:sz="0" w:space="0" w:color="auto"/>
        <w:left w:val="none" w:sz="0" w:space="0" w:color="auto"/>
        <w:bottom w:val="none" w:sz="0" w:space="0" w:color="auto"/>
        <w:right w:val="none" w:sz="0" w:space="0" w:color="auto"/>
      </w:divBdr>
    </w:div>
    <w:div w:id="435250087">
      <w:bodyDiv w:val="1"/>
      <w:marLeft w:val="0"/>
      <w:marRight w:val="0"/>
      <w:marTop w:val="0"/>
      <w:marBottom w:val="0"/>
      <w:divBdr>
        <w:top w:val="none" w:sz="0" w:space="0" w:color="auto"/>
        <w:left w:val="none" w:sz="0" w:space="0" w:color="auto"/>
        <w:bottom w:val="none" w:sz="0" w:space="0" w:color="auto"/>
        <w:right w:val="none" w:sz="0" w:space="0" w:color="auto"/>
      </w:divBdr>
    </w:div>
    <w:div w:id="435252784">
      <w:bodyDiv w:val="1"/>
      <w:marLeft w:val="0"/>
      <w:marRight w:val="0"/>
      <w:marTop w:val="0"/>
      <w:marBottom w:val="0"/>
      <w:divBdr>
        <w:top w:val="none" w:sz="0" w:space="0" w:color="auto"/>
        <w:left w:val="none" w:sz="0" w:space="0" w:color="auto"/>
        <w:bottom w:val="none" w:sz="0" w:space="0" w:color="auto"/>
        <w:right w:val="none" w:sz="0" w:space="0" w:color="auto"/>
      </w:divBdr>
    </w:div>
    <w:div w:id="435449067">
      <w:bodyDiv w:val="1"/>
      <w:marLeft w:val="0"/>
      <w:marRight w:val="0"/>
      <w:marTop w:val="0"/>
      <w:marBottom w:val="0"/>
      <w:divBdr>
        <w:top w:val="none" w:sz="0" w:space="0" w:color="auto"/>
        <w:left w:val="none" w:sz="0" w:space="0" w:color="auto"/>
        <w:bottom w:val="none" w:sz="0" w:space="0" w:color="auto"/>
        <w:right w:val="none" w:sz="0" w:space="0" w:color="auto"/>
      </w:divBdr>
    </w:div>
    <w:div w:id="435560661">
      <w:bodyDiv w:val="1"/>
      <w:marLeft w:val="0"/>
      <w:marRight w:val="0"/>
      <w:marTop w:val="0"/>
      <w:marBottom w:val="0"/>
      <w:divBdr>
        <w:top w:val="none" w:sz="0" w:space="0" w:color="auto"/>
        <w:left w:val="none" w:sz="0" w:space="0" w:color="auto"/>
        <w:bottom w:val="none" w:sz="0" w:space="0" w:color="auto"/>
        <w:right w:val="none" w:sz="0" w:space="0" w:color="auto"/>
      </w:divBdr>
    </w:div>
    <w:div w:id="435710256">
      <w:bodyDiv w:val="1"/>
      <w:marLeft w:val="0"/>
      <w:marRight w:val="0"/>
      <w:marTop w:val="0"/>
      <w:marBottom w:val="0"/>
      <w:divBdr>
        <w:top w:val="none" w:sz="0" w:space="0" w:color="auto"/>
        <w:left w:val="none" w:sz="0" w:space="0" w:color="auto"/>
        <w:bottom w:val="none" w:sz="0" w:space="0" w:color="auto"/>
        <w:right w:val="none" w:sz="0" w:space="0" w:color="auto"/>
      </w:divBdr>
    </w:div>
    <w:div w:id="435752047">
      <w:bodyDiv w:val="1"/>
      <w:marLeft w:val="0"/>
      <w:marRight w:val="0"/>
      <w:marTop w:val="0"/>
      <w:marBottom w:val="0"/>
      <w:divBdr>
        <w:top w:val="none" w:sz="0" w:space="0" w:color="auto"/>
        <w:left w:val="none" w:sz="0" w:space="0" w:color="auto"/>
        <w:bottom w:val="none" w:sz="0" w:space="0" w:color="auto"/>
        <w:right w:val="none" w:sz="0" w:space="0" w:color="auto"/>
      </w:divBdr>
    </w:div>
    <w:div w:id="435829686">
      <w:bodyDiv w:val="1"/>
      <w:marLeft w:val="0"/>
      <w:marRight w:val="0"/>
      <w:marTop w:val="0"/>
      <w:marBottom w:val="0"/>
      <w:divBdr>
        <w:top w:val="none" w:sz="0" w:space="0" w:color="auto"/>
        <w:left w:val="none" w:sz="0" w:space="0" w:color="auto"/>
        <w:bottom w:val="none" w:sz="0" w:space="0" w:color="auto"/>
        <w:right w:val="none" w:sz="0" w:space="0" w:color="auto"/>
      </w:divBdr>
    </w:div>
    <w:div w:id="435832759">
      <w:bodyDiv w:val="1"/>
      <w:marLeft w:val="0"/>
      <w:marRight w:val="0"/>
      <w:marTop w:val="0"/>
      <w:marBottom w:val="0"/>
      <w:divBdr>
        <w:top w:val="none" w:sz="0" w:space="0" w:color="auto"/>
        <w:left w:val="none" w:sz="0" w:space="0" w:color="auto"/>
        <w:bottom w:val="none" w:sz="0" w:space="0" w:color="auto"/>
        <w:right w:val="none" w:sz="0" w:space="0" w:color="auto"/>
      </w:divBdr>
    </w:div>
    <w:div w:id="436213674">
      <w:bodyDiv w:val="1"/>
      <w:marLeft w:val="0"/>
      <w:marRight w:val="0"/>
      <w:marTop w:val="0"/>
      <w:marBottom w:val="0"/>
      <w:divBdr>
        <w:top w:val="none" w:sz="0" w:space="0" w:color="auto"/>
        <w:left w:val="none" w:sz="0" w:space="0" w:color="auto"/>
        <w:bottom w:val="none" w:sz="0" w:space="0" w:color="auto"/>
        <w:right w:val="none" w:sz="0" w:space="0" w:color="auto"/>
      </w:divBdr>
    </w:div>
    <w:div w:id="436220517">
      <w:bodyDiv w:val="1"/>
      <w:marLeft w:val="0"/>
      <w:marRight w:val="0"/>
      <w:marTop w:val="0"/>
      <w:marBottom w:val="0"/>
      <w:divBdr>
        <w:top w:val="none" w:sz="0" w:space="0" w:color="auto"/>
        <w:left w:val="none" w:sz="0" w:space="0" w:color="auto"/>
        <w:bottom w:val="none" w:sz="0" w:space="0" w:color="auto"/>
        <w:right w:val="none" w:sz="0" w:space="0" w:color="auto"/>
      </w:divBdr>
    </w:div>
    <w:div w:id="436220725">
      <w:bodyDiv w:val="1"/>
      <w:marLeft w:val="0"/>
      <w:marRight w:val="0"/>
      <w:marTop w:val="0"/>
      <w:marBottom w:val="0"/>
      <w:divBdr>
        <w:top w:val="none" w:sz="0" w:space="0" w:color="auto"/>
        <w:left w:val="none" w:sz="0" w:space="0" w:color="auto"/>
        <w:bottom w:val="none" w:sz="0" w:space="0" w:color="auto"/>
        <w:right w:val="none" w:sz="0" w:space="0" w:color="auto"/>
      </w:divBdr>
    </w:div>
    <w:div w:id="436293339">
      <w:bodyDiv w:val="1"/>
      <w:marLeft w:val="0"/>
      <w:marRight w:val="0"/>
      <w:marTop w:val="0"/>
      <w:marBottom w:val="0"/>
      <w:divBdr>
        <w:top w:val="none" w:sz="0" w:space="0" w:color="auto"/>
        <w:left w:val="none" w:sz="0" w:space="0" w:color="auto"/>
        <w:bottom w:val="none" w:sz="0" w:space="0" w:color="auto"/>
        <w:right w:val="none" w:sz="0" w:space="0" w:color="auto"/>
      </w:divBdr>
    </w:div>
    <w:div w:id="436408909">
      <w:bodyDiv w:val="1"/>
      <w:marLeft w:val="0"/>
      <w:marRight w:val="0"/>
      <w:marTop w:val="0"/>
      <w:marBottom w:val="0"/>
      <w:divBdr>
        <w:top w:val="none" w:sz="0" w:space="0" w:color="auto"/>
        <w:left w:val="none" w:sz="0" w:space="0" w:color="auto"/>
        <w:bottom w:val="none" w:sz="0" w:space="0" w:color="auto"/>
        <w:right w:val="none" w:sz="0" w:space="0" w:color="auto"/>
      </w:divBdr>
    </w:div>
    <w:div w:id="436752401">
      <w:bodyDiv w:val="1"/>
      <w:marLeft w:val="0"/>
      <w:marRight w:val="0"/>
      <w:marTop w:val="0"/>
      <w:marBottom w:val="0"/>
      <w:divBdr>
        <w:top w:val="none" w:sz="0" w:space="0" w:color="auto"/>
        <w:left w:val="none" w:sz="0" w:space="0" w:color="auto"/>
        <w:bottom w:val="none" w:sz="0" w:space="0" w:color="auto"/>
        <w:right w:val="none" w:sz="0" w:space="0" w:color="auto"/>
      </w:divBdr>
    </w:div>
    <w:div w:id="437020215">
      <w:bodyDiv w:val="1"/>
      <w:marLeft w:val="0"/>
      <w:marRight w:val="0"/>
      <w:marTop w:val="0"/>
      <w:marBottom w:val="0"/>
      <w:divBdr>
        <w:top w:val="none" w:sz="0" w:space="0" w:color="auto"/>
        <w:left w:val="none" w:sz="0" w:space="0" w:color="auto"/>
        <w:bottom w:val="none" w:sz="0" w:space="0" w:color="auto"/>
        <w:right w:val="none" w:sz="0" w:space="0" w:color="auto"/>
      </w:divBdr>
    </w:div>
    <w:div w:id="438070245">
      <w:bodyDiv w:val="1"/>
      <w:marLeft w:val="0"/>
      <w:marRight w:val="0"/>
      <w:marTop w:val="0"/>
      <w:marBottom w:val="0"/>
      <w:divBdr>
        <w:top w:val="none" w:sz="0" w:space="0" w:color="auto"/>
        <w:left w:val="none" w:sz="0" w:space="0" w:color="auto"/>
        <w:bottom w:val="none" w:sz="0" w:space="0" w:color="auto"/>
        <w:right w:val="none" w:sz="0" w:space="0" w:color="auto"/>
      </w:divBdr>
    </w:div>
    <w:div w:id="438186585">
      <w:bodyDiv w:val="1"/>
      <w:marLeft w:val="0"/>
      <w:marRight w:val="0"/>
      <w:marTop w:val="0"/>
      <w:marBottom w:val="0"/>
      <w:divBdr>
        <w:top w:val="none" w:sz="0" w:space="0" w:color="auto"/>
        <w:left w:val="none" w:sz="0" w:space="0" w:color="auto"/>
        <w:bottom w:val="none" w:sz="0" w:space="0" w:color="auto"/>
        <w:right w:val="none" w:sz="0" w:space="0" w:color="auto"/>
      </w:divBdr>
    </w:div>
    <w:div w:id="438766719">
      <w:bodyDiv w:val="1"/>
      <w:marLeft w:val="0"/>
      <w:marRight w:val="0"/>
      <w:marTop w:val="0"/>
      <w:marBottom w:val="0"/>
      <w:divBdr>
        <w:top w:val="none" w:sz="0" w:space="0" w:color="auto"/>
        <w:left w:val="none" w:sz="0" w:space="0" w:color="auto"/>
        <w:bottom w:val="none" w:sz="0" w:space="0" w:color="auto"/>
        <w:right w:val="none" w:sz="0" w:space="0" w:color="auto"/>
      </w:divBdr>
    </w:div>
    <w:div w:id="438843057">
      <w:bodyDiv w:val="1"/>
      <w:marLeft w:val="0"/>
      <w:marRight w:val="0"/>
      <w:marTop w:val="0"/>
      <w:marBottom w:val="0"/>
      <w:divBdr>
        <w:top w:val="none" w:sz="0" w:space="0" w:color="auto"/>
        <w:left w:val="none" w:sz="0" w:space="0" w:color="auto"/>
        <w:bottom w:val="none" w:sz="0" w:space="0" w:color="auto"/>
        <w:right w:val="none" w:sz="0" w:space="0" w:color="auto"/>
      </w:divBdr>
    </w:div>
    <w:div w:id="438911470">
      <w:bodyDiv w:val="1"/>
      <w:marLeft w:val="0"/>
      <w:marRight w:val="0"/>
      <w:marTop w:val="0"/>
      <w:marBottom w:val="0"/>
      <w:divBdr>
        <w:top w:val="none" w:sz="0" w:space="0" w:color="auto"/>
        <w:left w:val="none" w:sz="0" w:space="0" w:color="auto"/>
        <w:bottom w:val="none" w:sz="0" w:space="0" w:color="auto"/>
        <w:right w:val="none" w:sz="0" w:space="0" w:color="auto"/>
      </w:divBdr>
    </w:div>
    <w:div w:id="438915717">
      <w:bodyDiv w:val="1"/>
      <w:marLeft w:val="0"/>
      <w:marRight w:val="0"/>
      <w:marTop w:val="0"/>
      <w:marBottom w:val="0"/>
      <w:divBdr>
        <w:top w:val="none" w:sz="0" w:space="0" w:color="auto"/>
        <w:left w:val="none" w:sz="0" w:space="0" w:color="auto"/>
        <w:bottom w:val="none" w:sz="0" w:space="0" w:color="auto"/>
        <w:right w:val="none" w:sz="0" w:space="0" w:color="auto"/>
      </w:divBdr>
    </w:div>
    <w:div w:id="439180616">
      <w:bodyDiv w:val="1"/>
      <w:marLeft w:val="0"/>
      <w:marRight w:val="0"/>
      <w:marTop w:val="0"/>
      <w:marBottom w:val="0"/>
      <w:divBdr>
        <w:top w:val="none" w:sz="0" w:space="0" w:color="auto"/>
        <w:left w:val="none" w:sz="0" w:space="0" w:color="auto"/>
        <w:bottom w:val="none" w:sz="0" w:space="0" w:color="auto"/>
        <w:right w:val="none" w:sz="0" w:space="0" w:color="auto"/>
      </w:divBdr>
    </w:div>
    <w:div w:id="439181480">
      <w:bodyDiv w:val="1"/>
      <w:marLeft w:val="0"/>
      <w:marRight w:val="0"/>
      <w:marTop w:val="0"/>
      <w:marBottom w:val="0"/>
      <w:divBdr>
        <w:top w:val="none" w:sz="0" w:space="0" w:color="auto"/>
        <w:left w:val="none" w:sz="0" w:space="0" w:color="auto"/>
        <w:bottom w:val="none" w:sz="0" w:space="0" w:color="auto"/>
        <w:right w:val="none" w:sz="0" w:space="0" w:color="auto"/>
      </w:divBdr>
    </w:div>
    <w:div w:id="439449283">
      <w:bodyDiv w:val="1"/>
      <w:marLeft w:val="0"/>
      <w:marRight w:val="0"/>
      <w:marTop w:val="0"/>
      <w:marBottom w:val="0"/>
      <w:divBdr>
        <w:top w:val="none" w:sz="0" w:space="0" w:color="auto"/>
        <w:left w:val="none" w:sz="0" w:space="0" w:color="auto"/>
        <w:bottom w:val="none" w:sz="0" w:space="0" w:color="auto"/>
        <w:right w:val="none" w:sz="0" w:space="0" w:color="auto"/>
      </w:divBdr>
    </w:div>
    <w:div w:id="439641312">
      <w:bodyDiv w:val="1"/>
      <w:marLeft w:val="0"/>
      <w:marRight w:val="0"/>
      <w:marTop w:val="0"/>
      <w:marBottom w:val="0"/>
      <w:divBdr>
        <w:top w:val="none" w:sz="0" w:space="0" w:color="auto"/>
        <w:left w:val="none" w:sz="0" w:space="0" w:color="auto"/>
        <w:bottom w:val="none" w:sz="0" w:space="0" w:color="auto"/>
        <w:right w:val="none" w:sz="0" w:space="0" w:color="auto"/>
      </w:divBdr>
    </w:div>
    <w:div w:id="439644649">
      <w:bodyDiv w:val="1"/>
      <w:marLeft w:val="0"/>
      <w:marRight w:val="0"/>
      <w:marTop w:val="0"/>
      <w:marBottom w:val="0"/>
      <w:divBdr>
        <w:top w:val="none" w:sz="0" w:space="0" w:color="auto"/>
        <w:left w:val="none" w:sz="0" w:space="0" w:color="auto"/>
        <w:bottom w:val="none" w:sz="0" w:space="0" w:color="auto"/>
        <w:right w:val="none" w:sz="0" w:space="0" w:color="auto"/>
      </w:divBdr>
    </w:div>
    <w:div w:id="440077417">
      <w:bodyDiv w:val="1"/>
      <w:marLeft w:val="0"/>
      <w:marRight w:val="0"/>
      <w:marTop w:val="0"/>
      <w:marBottom w:val="0"/>
      <w:divBdr>
        <w:top w:val="none" w:sz="0" w:space="0" w:color="auto"/>
        <w:left w:val="none" w:sz="0" w:space="0" w:color="auto"/>
        <w:bottom w:val="none" w:sz="0" w:space="0" w:color="auto"/>
        <w:right w:val="none" w:sz="0" w:space="0" w:color="auto"/>
      </w:divBdr>
    </w:div>
    <w:div w:id="440228292">
      <w:bodyDiv w:val="1"/>
      <w:marLeft w:val="0"/>
      <w:marRight w:val="0"/>
      <w:marTop w:val="0"/>
      <w:marBottom w:val="0"/>
      <w:divBdr>
        <w:top w:val="none" w:sz="0" w:space="0" w:color="auto"/>
        <w:left w:val="none" w:sz="0" w:space="0" w:color="auto"/>
        <w:bottom w:val="none" w:sz="0" w:space="0" w:color="auto"/>
        <w:right w:val="none" w:sz="0" w:space="0" w:color="auto"/>
      </w:divBdr>
    </w:div>
    <w:div w:id="440340180">
      <w:bodyDiv w:val="1"/>
      <w:marLeft w:val="0"/>
      <w:marRight w:val="0"/>
      <w:marTop w:val="0"/>
      <w:marBottom w:val="0"/>
      <w:divBdr>
        <w:top w:val="none" w:sz="0" w:space="0" w:color="auto"/>
        <w:left w:val="none" w:sz="0" w:space="0" w:color="auto"/>
        <w:bottom w:val="none" w:sz="0" w:space="0" w:color="auto"/>
        <w:right w:val="none" w:sz="0" w:space="0" w:color="auto"/>
      </w:divBdr>
    </w:div>
    <w:div w:id="440422083">
      <w:bodyDiv w:val="1"/>
      <w:marLeft w:val="0"/>
      <w:marRight w:val="0"/>
      <w:marTop w:val="0"/>
      <w:marBottom w:val="0"/>
      <w:divBdr>
        <w:top w:val="none" w:sz="0" w:space="0" w:color="auto"/>
        <w:left w:val="none" w:sz="0" w:space="0" w:color="auto"/>
        <w:bottom w:val="none" w:sz="0" w:space="0" w:color="auto"/>
        <w:right w:val="none" w:sz="0" w:space="0" w:color="auto"/>
      </w:divBdr>
    </w:div>
    <w:div w:id="440536805">
      <w:bodyDiv w:val="1"/>
      <w:marLeft w:val="0"/>
      <w:marRight w:val="0"/>
      <w:marTop w:val="0"/>
      <w:marBottom w:val="0"/>
      <w:divBdr>
        <w:top w:val="none" w:sz="0" w:space="0" w:color="auto"/>
        <w:left w:val="none" w:sz="0" w:space="0" w:color="auto"/>
        <w:bottom w:val="none" w:sz="0" w:space="0" w:color="auto"/>
        <w:right w:val="none" w:sz="0" w:space="0" w:color="auto"/>
      </w:divBdr>
    </w:div>
    <w:div w:id="440609177">
      <w:bodyDiv w:val="1"/>
      <w:marLeft w:val="0"/>
      <w:marRight w:val="0"/>
      <w:marTop w:val="0"/>
      <w:marBottom w:val="0"/>
      <w:divBdr>
        <w:top w:val="none" w:sz="0" w:space="0" w:color="auto"/>
        <w:left w:val="none" w:sz="0" w:space="0" w:color="auto"/>
        <w:bottom w:val="none" w:sz="0" w:space="0" w:color="auto"/>
        <w:right w:val="none" w:sz="0" w:space="0" w:color="auto"/>
      </w:divBdr>
    </w:div>
    <w:div w:id="440690054">
      <w:bodyDiv w:val="1"/>
      <w:marLeft w:val="0"/>
      <w:marRight w:val="0"/>
      <w:marTop w:val="0"/>
      <w:marBottom w:val="0"/>
      <w:divBdr>
        <w:top w:val="none" w:sz="0" w:space="0" w:color="auto"/>
        <w:left w:val="none" w:sz="0" w:space="0" w:color="auto"/>
        <w:bottom w:val="none" w:sz="0" w:space="0" w:color="auto"/>
        <w:right w:val="none" w:sz="0" w:space="0" w:color="auto"/>
      </w:divBdr>
    </w:div>
    <w:div w:id="440734148">
      <w:bodyDiv w:val="1"/>
      <w:marLeft w:val="0"/>
      <w:marRight w:val="0"/>
      <w:marTop w:val="0"/>
      <w:marBottom w:val="0"/>
      <w:divBdr>
        <w:top w:val="none" w:sz="0" w:space="0" w:color="auto"/>
        <w:left w:val="none" w:sz="0" w:space="0" w:color="auto"/>
        <w:bottom w:val="none" w:sz="0" w:space="0" w:color="auto"/>
        <w:right w:val="none" w:sz="0" w:space="0" w:color="auto"/>
      </w:divBdr>
    </w:div>
    <w:div w:id="441648631">
      <w:bodyDiv w:val="1"/>
      <w:marLeft w:val="0"/>
      <w:marRight w:val="0"/>
      <w:marTop w:val="0"/>
      <w:marBottom w:val="0"/>
      <w:divBdr>
        <w:top w:val="none" w:sz="0" w:space="0" w:color="auto"/>
        <w:left w:val="none" w:sz="0" w:space="0" w:color="auto"/>
        <w:bottom w:val="none" w:sz="0" w:space="0" w:color="auto"/>
        <w:right w:val="none" w:sz="0" w:space="0" w:color="auto"/>
      </w:divBdr>
    </w:div>
    <w:div w:id="442499169">
      <w:bodyDiv w:val="1"/>
      <w:marLeft w:val="0"/>
      <w:marRight w:val="0"/>
      <w:marTop w:val="0"/>
      <w:marBottom w:val="0"/>
      <w:divBdr>
        <w:top w:val="none" w:sz="0" w:space="0" w:color="auto"/>
        <w:left w:val="none" w:sz="0" w:space="0" w:color="auto"/>
        <w:bottom w:val="none" w:sz="0" w:space="0" w:color="auto"/>
        <w:right w:val="none" w:sz="0" w:space="0" w:color="auto"/>
      </w:divBdr>
    </w:div>
    <w:div w:id="442647818">
      <w:bodyDiv w:val="1"/>
      <w:marLeft w:val="0"/>
      <w:marRight w:val="0"/>
      <w:marTop w:val="0"/>
      <w:marBottom w:val="0"/>
      <w:divBdr>
        <w:top w:val="none" w:sz="0" w:space="0" w:color="auto"/>
        <w:left w:val="none" w:sz="0" w:space="0" w:color="auto"/>
        <w:bottom w:val="none" w:sz="0" w:space="0" w:color="auto"/>
        <w:right w:val="none" w:sz="0" w:space="0" w:color="auto"/>
      </w:divBdr>
    </w:div>
    <w:div w:id="442843847">
      <w:bodyDiv w:val="1"/>
      <w:marLeft w:val="0"/>
      <w:marRight w:val="0"/>
      <w:marTop w:val="0"/>
      <w:marBottom w:val="0"/>
      <w:divBdr>
        <w:top w:val="none" w:sz="0" w:space="0" w:color="auto"/>
        <w:left w:val="none" w:sz="0" w:space="0" w:color="auto"/>
        <w:bottom w:val="none" w:sz="0" w:space="0" w:color="auto"/>
        <w:right w:val="none" w:sz="0" w:space="0" w:color="auto"/>
      </w:divBdr>
    </w:div>
    <w:div w:id="445463958">
      <w:bodyDiv w:val="1"/>
      <w:marLeft w:val="0"/>
      <w:marRight w:val="0"/>
      <w:marTop w:val="0"/>
      <w:marBottom w:val="0"/>
      <w:divBdr>
        <w:top w:val="none" w:sz="0" w:space="0" w:color="auto"/>
        <w:left w:val="none" w:sz="0" w:space="0" w:color="auto"/>
        <w:bottom w:val="none" w:sz="0" w:space="0" w:color="auto"/>
        <w:right w:val="none" w:sz="0" w:space="0" w:color="auto"/>
      </w:divBdr>
    </w:div>
    <w:div w:id="445857519">
      <w:bodyDiv w:val="1"/>
      <w:marLeft w:val="0"/>
      <w:marRight w:val="0"/>
      <w:marTop w:val="0"/>
      <w:marBottom w:val="0"/>
      <w:divBdr>
        <w:top w:val="none" w:sz="0" w:space="0" w:color="auto"/>
        <w:left w:val="none" w:sz="0" w:space="0" w:color="auto"/>
        <w:bottom w:val="none" w:sz="0" w:space="0" w:color="auto"/>
        <w:right w:val="none" w:sz="0" w:space="0" w:color="auto"/>
      </w:divBdr>
    </w:div>
    <w:div w:id="446000699">
      <w:bodyDiv w:val="1"/>
      <w:marLeft w:val="0"/>
      <w:marRight w:val="0"/>
      <w:marTop w:val="0"/>
      <w:marBottom w:val="0"/>
      <w:divBdr>
        <w:top w:val="none" w:sz="0" w:space="0" w:color="auto"/>
        <w:left w:val="none" w:sz="0" w:space="0" w:color="auto"/>
        <w:bottom w:val="none" w:sz="0" w:space="0" w:color="auto"/>
        <w:right w:val="none" w:sz="0" w:space="0" w:color="auto"/>
      </w:divBdr>
    </w:div>
    <w:div w:id="446004897">
      <w:bodyDiv w:val="1"/>
      <w:marLeft w:val="0"/>
      <w:marRight w:val="0"/>
      <w:marTop w:val="0"/>
      <w:marBottom w:val="0"/>
      <w:divBdr>
        <w:top w:val="none" w:sz="0" w:space="0" w:color="auto"/>
        <w:left w:val="none" w:sz="0" w:space="0" w:color="auto"/>
        <w:bottom w:val="none" w:sz="0" w:space="0" w:color="auto"/>
        <w:right w:val="none" w:sz="0" w:space="0" w:color="auto"/>
      </w:divBdr>
    </w:div>
    <w:div w:id="446124872">
      <w:bodyDiv w:val="1"/>
      <w:marLeft w:val="0"/>
      <w:marRight w:val="0"/>
      <w:marTop w:val="0"/>
      <w:marBottom w:val="0"/>
      <w:divBdr>
        <w:top w:val="none" w:sz="0" w:space="0" w:color="auto"/>
        <w:left w:val="none" w:sz="0" w:space="0" w:color="auto"/>
        <w:bottom w:val="none" w:sz="0" w:space="0" w:color="auto"/>
        <w:right w:val="none" w:sz="0" w:space="0" w:color="auto"/>
      </w:divBdr>
    </w:div>
    <w:div w:id="446582857">
      <w:bodyDiv w:val="1"/>
      <w:marLeft w:val="0"/>
      <w:marRight w:val="0"/>
      <w:marTop w:val="0"/>
      <w:marBottom w:val="0"/>
      <w:divBdr>
        <w:top w:val="none" w:sz="0" w:space="0" w:color="auto"/>
        <w:left w:val="none" w:sz="0" w:space="0" w:color="auto"/>
        <w:bottom w:val="none" w:sz="0" w:space="0" w:color="auto"/>
        <w:right w:val="none" w:sz="0" w:space="0" w:color="auto"/>
      </w:divBdr>
    </w:div>
    <w:div w:id="446628108">
      <w:bodyDiv w:val="1"/>
      <w:marLeft w:val="0"/>
      <w:marRight w:val="0"/>
      <w:marTop w:val="0"/>
      <w:marBottom w:val="0"/>
      <w:divBdr>
        <w:top w:val="none" w:sz="0" w:space="0" w:color="auto"/>
        <w:left w:val="none" w:sz="0" w:space="0" w:color="auto"/>
        <w:bottom w:val="none" w:sz="0" w:space="0" w:color="auto"/>
        <w:right w:val="none" w:sz="0" w:space="0" w:color="auto"/>
      </w:divBdr>
    </w:div>
    <w:div w:id="447235971">
      <w:bodyDiv w:val="1"/>
      <w:marLeft w:val="0"/>
      <w:marRight w:val="0"/>
      <w:marTop w:val="0"/>
      <w:marBottom w:val="0"/>
      <w:divBdr>
        <w:top w:val="none" w:sz="0" w:space="0" w:color="auto"/>
        <w:left w:val="none" w:sz="0" w:space="0" w:color="auto"/>
        <w:bottom w:val="none" w:sz="0" w:space="0" w:color="auto"/>
        <w:right w:val="none" w:sz="0" w:space="0" w:color="auto"/>
      </w:divBdr>
    </w:div>
    <w:div w:id="447314351">
      <w:bodyDiv w:val="1"/>
      <w:marLeft w:val="0"/>
      <w:marRight w:val="0"/>
      <w:marTop w:val="0"/>
      <w:marBottom w:val="0"/>
      <w:divBdr>
        <w:top w:val="none" w:sz="0" w:space="0" w:color="auto"/>
        <w:left w:val="none" w:sz="0" w:space="0" w:color="auto"/>
        <w:bottom w:val="none" w:sz="0" w:space="0" w:color="auto"/>
        <w:right w:val="none" w:sz="0" w:space="0" w:color="auto"/>
      </w:divBdr>
    </w:div>
    <w:div w:id="447630723">
      <w:bodyDiv w:val="1"/>
      <w:marLeft w:val="0"/>
      <w:marRight w:val="0"/>
      <w:marTop w:val="0"/>
      <w:marBottom w:val="0"/>
      <w:divBdr>
        <w:top w:val="none" w:sz="0" w:space="0" w:color="auto"/>
        <w:left w:val="none" w:sz="0" w:space="0" w:color="auto"/>
        <w:bottom w:val="none" w:sz="0" w:space="0" w:color="auto"/>
        <w:right w:val="none" w:sz="0" w:space="0" w:color="auto"/>
      </w:divBdr>
    </w:div>
    <w:div w:id="448014404">
      <w:bodyDiv w:val="1"/>
      <w:marLeft w:val="0"/>
      <w:marRight w:val="0"/>
      <w:marTop w:val="0"/>
      <w:marBottom w:val="0"/>
      <w:divBdr>
        <w:top w:val="none" w:sz="0" w:space="0" w:color="auto"/>
        <w:left w:val="none" w:sz="0" w:space="0" w:color="auto"/>
        <w:bottom w:val="none" w:sz="0" w:space="0" w:color="auto"/>
        <w:right w:val="none" w:sz="0" w:space="0" w:color="auto"/>
      </w:divBdr>
    </w:div>
    <w:div w:id="448356503">
      <w:bodyDiv w:val="1"/>
      <w:marLeft w:val="0"/>
      <w:marRight w:val="0"/>
      <w:marTop w:val="0"/>
      <w:marBottom w:val="0"/>
      <w:divBdr>
        <w:top w:val="none" w:sz="0" w:space="0" w:color="auto"/>
        <w:left w:val="none" w:sz="0" w:space="0" w:color="auto"/>
        <w:bottom w:val="none" w:sz="0" w:space="0" w:color="auto"/>
        <w:right w:val="none" w:sz="0" w:space="0" w:color="auto"/>
      </w:divBdr>
    </w:div>
    <w:div w:id="448357417">
      <w:bodyDiv w:val="1"/>
      <w:marLeft w:val="0"/>
      <w:marRight w:val="0"/>
      <w:marTop w:val="0"/>
      <w:marBottom w:val="0"/>
      <w:divBdr>
        <w:top w:val="none" w:sz="0" w:space="0" w:color="auto"/>
        <w:left w:val="none" w:sz="0" w:space="0" w:color="auto"/>
        <w:bottom w:val="none" w:sz="0" w:space="0" w:color="auto"/>
        <w:right w:val="none" w:sz="0" w:space="0" w:color="auto"/>
      </w:divBdr>
    </w:div>
    <w:div w:id="448358287">
      <w:bodyDiv w:val="1"/>
      <w:marLeft w:val="0"/>
      <w:marRight w:val="0"/>
      <w:marTop w:val="0"/>
      <w:marBottom w:val="0"/>
      <w:divBdr>
        <w:top w:val="none" w:sz="0" w:space="0" w:color="auto"/>
        <w:left w:val="none" w:sz="0" w:space="0" w:color="auto"/>
        <w:bottom w:val="none" w:sz="0" w:space="0" w:color="auto"/>
        <w:right w:val="none" w:sz="0" w:space="0" w:color="auto"/>
      </w:divBdr>
    </w:div>
    <w:div w:id="448624348">
      <w:bodyDiv w:val="1"/>
      <w:marLeft w:val="0"/>
      <w:marRight w:val="0"/>
      <w:marTop w:val="0"/>
      <w:marBottom w:val="0"/>
      <w:divBdr>
        <w:top w:val="none" w:sz="0" w:space="0" w:color="auto"/>
        <w:left w:val="none" w:sz="0" w:space="0" w:color="auto"/>
        <w:bottom w:val="none" w:sz="0" w:space="0" w:color="auto"/>
        <w:right w:val="none" w:sz="0" w:space="0" w:color="auto"/>
      </w:divBdr>
    </w:div>
    <w:div w:id="448742615">
      <w:bodyDiv w:val="1"/>
      <w:marLeft w:val="0"/>
      <w:marRight w:val="0"/>
      <w:marTop w:val="0"/>
      <w:marBottom w:val="0"/>
      <w:divBdr>
        <w:top w:val="none" w:sz="0" w:space="0" w:color="auto"/>
        <w:left w:val="none" w:sz="0" w:space="0" w:color="auto"/>
        <w:bottom w:val="none" w:sz="0" w:space="0" w:color="auto"/>
        <w:right w:val="none" w:sz="0" w:space="0" w:color="auto"/>
      </w:divBdr>
    </w:div>
    <w:div w:id="450248074">
      <w:bodyDiv w:val="1"/>
      <w:marLeft w:val="0"/>
      <w:marRight w:val="0"/>
      <w:marTop w:val="0"/>
      <w:marBottom w:val="0"/>
      <w:divBdr>
        <w:top w:val="none" w:sz="0" w:space="0" w:color="auto"/>
        <w:left w:val="none" w:sz="0" w:space="0" w:color="auto"/>
        <w:bottom w:val="none" w:sz="0" w:space="0" w:color="auto"/>
        <w:right w:val="none" w:sz="0" w:space="0" w:color="auto"/>
      </w:divBdr>
    </w:div>
    <w:div w:id="450515063">
      <w:bodyDiv w:val="1"/>
      <w:marLeft w:val="0"/>
      <w:marRight w:val="0"/>
      <w:marTop w:val="0"/>
      <w:marBottom w:val="0"/>
      <w:divBdr>
        <w:top w:val="none" w:sz="0" w:space="0" w:color="auto"/>
        <w:left w:val="none" w:sz="0" w:space="0" w:color="auto"/>
        <w:bottom w:val="none" w:sz="0" w:space="0" w:color="auto"/>
        <w:right w:val="none" w:sz="0" w:space="0" w:color="auto"/>
      </w:divBdr>
    </w:div>
    <w:div w:id="450780526">
      <w:bodyDiv w:val="1"/>
      <w:marLeft w:val="0"/>
      <w:marRight w:val="0"/>
      <w:marTop w:val="0"/>
      <w:marBottom w:val="0"/>
      <w:divBdr>
        <w:top w:val="none" w:sz="0" w:space="0" w:color="auto"/>
        <w:left w:val="none" w:sz="0" w:space="0" w:color="auto"/>
        <w:bottom w:val="none" w:sz="0" w:space="0" w:color="auto"/>
        <w:right w:val="none" w:sz="0" w:space="0" w:color="auto"/>
      </w:divBdr>
    </w:div>
    <w:div w:id="450781224">
      <w:bodyDiv w:val="1"/>
      <w:marLeft w:val="0"/>
      <w:marRight w:val="0"/>
      <w:marTop w:val="0"/>
      <w:marBottom w:val="0"/>
      <w:divBdr>
        <w:top w:val="none" w:sz="0" w:space="0" w:color="auto"/>
        <w:left w:val="none" w:sz="0" w:space="0" w:color="auto"/>
        <w:bottom w:val="none" w:sz="0" w:space="0" w:color="auto"/>
        <w:right w:val="none" w:sz="0" w:space="0" w:color="auto"/>
      </w:divBdr>
    </w:div>
    <w:div w:id="450826843">
      <w:bodyDiv w:val="1"/>
      <w:marLeft w:val="0"/>
      <w:marRight w:val="0"/>
      <w:marTop w:val="0"/>
      <w:marBottom w:val="0"/>
      <w:divBdr>
        <w:top w:val="none" w:sz="0" w:space="0" w:color="auto"/>
        <w:left w:val="none" w:sz="0" w:space="0" w:color="auto"/>
        <w:bottom w:val="none" w:sz="0" w:space="0" w:color="auto"/>
        <w:right w:val="none" w:sz="0" w:space="0" w:color="auto"/>
      </w:divBdr>
    </w:div>
    <w:div w:id="450904842">
      <w:bodyDiv w:val="1"/>
      <w:marLeft w:val="0"/>
      <w:marRight w:val="0"/>
      <w:marTop w:val="0"/>
      <w:marBottom w:val="0"/>
      <w:divBdr>
        <w:top w:val="none" w:sz="0" w:space="0" w:color="auto"/>
        <w:left w:val="none" w:sz="0" w:space="0" w:color="auto"/>
        <w:bottom w:val="none" w:sz="0" w:space="0" w:color="auto"/>
        <w:right w:val="none" w:sz="0" w:space="0" w:color="auto"/>
      </w:divBdr>
    </w:div>
    <w:div w:id="451051502">
      <w:bodyDiv w:val="1"/>
      <w:marLeft w:val="0"/>
      <w:marRight w:val="0"/>
      <w:marTop w:val="0"/>
      <w:marBottom w:val="0"/>
      <w:divBdr>
        <w:top w:val="none" w:sz="0" w:space="0" w:color="auto"/>
        <w:left w:val="none" w:sz="0" w:space="0" w:color="auto"/>
        <w:bottom w:val="none" w:sz="0" w:space="0" w:color="auto"/>
        <w:right w:val="none" w:sz="0" w:space="0" w:color="auto"/>
      </w:divBdr>
    </w:div>
    <w:div w:id="451169684">
      <w:bodyDiv w:val="1"/>
      <w:marLeft w:val="0"/>
      <w:marRight w:val="0"/>
      <w:marTop w:val="0"/>
      <w:marBottom w:val="0"/>
      <w:divBdr>
        <w:top w:val="none" w:sz="0" w:space="0" w:color="auto"/>
        <w:left w:val="none" w:sz="0" w:space="0" w:color="auto"/>
        <w:bottom w:val="none" w:sz="0" w:space="0" w:color="auto"/>
        <w:right w:val="none" w:sz="0" w:space="0" w:color="auto"/>
      </w:divBdr>
    </w:div>
    <w:div w:id="451175113">
      <w:bodyDiv w:val="1"/>
      <w:marLeft w:val="0"/>
      <w:marRight w:val="0"/>
      <w:marTop w:val="0"/>
      <w:marBottom w:val="0"/>
      <w:divBdr>
        <w:top w:val="none" w:sz="0" w:space="0" w:color="auto"/>
        <w:left w:val="none" w:sz="0" w:space="0" w:color="auto"/>
        <w:bottom w:val="none" w:sz="0" w:space="0" w:color="auto"/>
        <w:right w:val="none" w:sz="0" w:space="0" w:color="auto"/>
      </w:divBdr>
    </w:div>
    <w:div w:id="451675018">
      <w:bodyDiv w:val="1"/>
      <w:marLeft w:val="0"/>
      <w:marRight w:val="0"/>
      <w:marTop w:val="0"/>
      <w:marBottom w:val="0"/>
      <w:divBdr>
        <w:top w:val="none" w:sz="0" w:space="0" w:color="auto"/>
        <w:left w:val="none" w:sz="0" w:space="0" w:color="auto"/>
        <w:bottom w:val="none" w:sz="0" w:space="0" w:color="auto"/>
        <w:right w:val="none" w:sz="0" w:space="0" w:color="auto"/>
      </w:divBdr>
    </w:div>
    <w:div w:id="451752498">
      <w:bodyDiv w:val="1"/>
      <w:marLeft w:val="0"/>
      <w:marRight w:val="0"/>
      <w:marTop w:val="0"/>
      <w:marBottom w:val="0"/>
      <w:divBdr>
        <w:top w:val="none" w:sz="0" w:space="0" w:color="auto"/>
        <w:left w:val="none" w:sz="0" w:space="0" w:color="auto"/>
        <w:bottom w:val="none" w:sz="0" w:space="0" w:color="auto"/>
        <w:right w:val="none" w:sz="0" w:space="0" w:color="auto"/>
      </w:divBdr>
    </w:div>
    <w:div w:id="451872237">
      <w:bodyDiv w:val="1"/>
      <w:marLeft w:val="0"/>
      <w:marRight w:val="0"/>
      <w:marTop w:val="0"/>
      <w:marBottom w:val="0"/>
      <w:divBdr>
        <w:top w:val="none" w:sz="0" w:space="0" w:color="auto"/>
        <w:left w:val="none" w:sz="0" w:space="0" w:color="auto"/>
        <w:bottom w:val="none" w:sz="0" w:space="0" w:color="auto"/>
        <w:right w:val="none" w:sz="0" w:space="0" w:color="auto"/>
      </w:divBdr>
    </w:div>
    <w:div w:id="453014933">
      <w:bodyDiv w:val="1"/>
      <w:marLeft w:val="0"/>
      <w:marRight w:val="0"/>
      <w:marTop w:val="0"/>
      <w:marBottom w:val="0"/>
      <w:divBdr>
        <w:top w:val="none" w:sz="0" w:space="0" w:color="auto"/>
        <w:left w:val="none" w:sz="0" w:space="0" w:color="auto"/>
        <w:bottom w:val="none" w:sz="0" w:space="0" w:color="auto"/>
        <w:right w:val="none" w:sz="0" w:space="0" w:color="auto"/>
      </w:divBdr>
    </w:div>
    <w:div w:id="453207845">
      <w:bodyDiv w:val="1"/>
      <w:marLeft w:val="0"/>
      <w:marRight w:val="0"/>
      <w:marTop w:val="0"/>
      <w:marBottom w:val="0"/>
      <w:divBdr>
        <w:top w:val="none" w:sz="0" w:space="0" w:color="auto"/>
        <w:left w:val="none" w:sz="0" w:space="0" w:color="auto"/>
        <w:bottom w:val="none" w:sz="0" w:space="0" w:color="auto"/>
        <w:right w:val="none" w:sz="0" w:space="0" w:color="auto"/>
      </w:divBdr>
    </w:div>
    <w:div w:id="453328304">
      <w:bodyDiv w:val="1"/>
      <w:marLeft w:val="0"/>
      <w:marRight w:val="0"/>
      <w:marTop w:val="0"/>
      <w:marBottom w:val="0"/>
      <w:divBdr>
        <w:top w:val="none" w:sz="0" w:space="0" w:color="auto"/>
        <w:left w:val="none" w:sz="0" w:space="0" w:color="auto"/>
        <w:bottom w:val="none" w:sz="0" w:space="0" w:color="auto"/>
        <w:right w:val="none" w:sz="0" w:space="0" w:color="auto"/>
      </w:divBdr>
    </w:div>
    <w:div w:id="453449536">
      <w:bodyDiv w:val="1"/>
      <w:marLeft w:val="0"/>
      <w:marRight w:val="0"/>
      <w:marTop w:val="0"/>
      <w:marBottom w:val="0"/>
      <w:divBdr>
        <w:top w:val="none" w:sz="0" w:space="0" w:color="auto"/>
        <w:left w:val="none" w:sz="0" w:space="0" w:color="auto"/>
        <w:bottom w:val="none" w:sz="0" w:space="0" w:color="auto"/>
        <w:right w:val="none" w:sz="0" w:space="0" w:color="auto"/>
      </w:divBdr>
    </w:div>
    <w:div w:id="453984090">
      <w:bodyDiv w:val="1"/>
      <w:marLeft w:val="0"/>
      <w:marRight w:val="0"/>
      <w:marTop w:val="0"/>
      <w:marBottom w:val="0"/>
      <w:divBdr>
        <w:top w:val="none" w:sz="0" w:space="0" w:color="auto"/>
        <w:left w:val="none" w:sz="0" w:space="0" w:color="auto"/>
        <w:bottom w:val="none" w:sz="0" w:space="0" w:color="auto"/>
        <w:right w:val="none" w:sz="0" w:space="0" w:color="auto"/>
      </w:divBdr>
    </w:div>
    <w:div w:id="454064054">
      <w:bodyDiv w:val="1"/>
      <w:marLeft w:val="0"/>
      <w:marRight w:val="0"/>
      <w:marTop w:val="0"/>
      <w:marBottom w:val="0"/>
      <w:divBdr>
        <w:top w:val="none" w:sz="0" w:space="0" w:color="auto"/>
        <w:left w:val="none" w:sz="0" w:space="0" w:color="auto"/>
        <w:bottom w:val="none" w:sz="0" w:space="0" w:color="auto"/>
        <w:right w:val="none" w:sz="0" w:space="0" w:color="auto"/>
      </w:divBdr>
    </w:div>
    <w:div w:id="454180209">
      <w:bodyDiv w:val="1"/>
      <w:marLeft w:val="0"/>
      <w:marRight w:val="0"/>
      <w:marTop w:val="0"/>
      <w:marBottom w:val="0"/>
      <w:divBdr>
        <w:top w:val="none" w:sz="0" w:space="0" w:color="auto"/>
        <w:left w:val="none" w:sz="0" w:space="0" w:color="auto"/>
        <w:bottom w:val="none" w:sz="0" w:space="0" w:color="auto"/>
        <w:right w:val="none" w:sz="0" w:space="0" w:color="auto"/>
      </w:divBdr>
    </w:div>
    <w:div w:id="454758034">
      <w:bodyDiv w:val="1"/>
      <w:marLeft w:val="0"/>
      <w:marRight w:val="0"/>
      <w:marTop w:val="0"/>
      <w:marBottom w:val="0"/>
      <w:divBdr>
        <w:top w:val="none" w:sz="0" w:space="0" w:color="auto"/>
        <w:left w:val="none" w:sz="0" w:space="0" w:color="auto"/>
        <w:bottom w:val="none" w:sz="0" w:space="0" w:color="auto"/>
        <w:right w:val="none" w:sz="0" w:space="0" w:color="auto"/>
      </w:divBdr>
    </w:div>
    <w:div w:id="454836096">
      <w:bodyDiv w:val="1"/>
      <w:marLeft w:val="0"/>
      <w:marRight w:val="0"/>
      <w:marTop w:val="0"/>
      <w:marBottom w:val="0"/>
      <w:divBdr>
        <w:top w:val="none" w:sz="0" w:space="0" w:color="auto"/>
        <w:left w:val="none" w:sz="0" w:space="0" w:color="auto"/>
        <w:bottom w:val="none" w:sz="0" w:space="0" w:color="auto"/>
        <w:right w:val="none" w:sz="0" w:space="0" w:color="auto"/>
      </w:divBdr>
    </w:div>
    <w:div w:id="454911226">
      <w:bodyDiv w:val="1"/>
      <w:marLeft w:val="0"/>
      <w:marRight w:val="0"/>
      <w:marTop w:val="0"/>
      <w:marBottom w:val="0"/>
      <w:divBdr>
        <w:top w:val="none" w:sz="0" w:space="0" w:color="auto"/>
        <w:left w:val="none" w:sz="0" w:space="0" w:color="auto"/>
        <w:bottom w:val="none" w:sz="0" w:space="0" w:color="auto"/>
        <w:right w:val="none" w:sz="0" w:space="0" w:color="auto"/>
      </w:divBdr>
    </w:div>
    <w:div w:id="455102010">
      <w:bodyDiv w:val="1"/>
      <w:marLeft w:val="0"/>
      <w:marRight w:val="0"/>
      <w:marTop w:val="0"/>
      <w:marBottom w:val="0"/>
      <w:divBdr>
        <w:top w:val="none" w:sz="0" w:space="0" w:color="auto"/>
        <w:left w:val="none" w:sz="0" w:space="0" w:color="auto"/>
        <w:bottom w:val="none" w:sz="0" w:space="0" w:color="auto"/>
        <w:right w:val="none" w:sz="0" w:space="0" w:color="auto"/>
      </w:divBdr>
    </w:div>
    <w:div w:id="455831756">
      <w:bodyDiv w:val="1"/>
      <w:marLeft w:val="0"/>
      <w:marRight w:val="0"/>
      <w:marTop w:val="0"/>
      <w:marBottom w:val="0"/>
      <w:divBdr>
        <w:top w:val="none" w:sz="0" w:space="0" w:color="auto"/>
        <w:left w:val="none" w:sz="0" w:space="0" w:color="auto"/>
        <w:bottom w:val="none" w:sz="0" w:space="0" w:color="auto"/>
        <w:right w:val="none" w:sz="0" w:space="0" w:color="auto"/>
      </w:divBdr>
    </w:div>
    <w:div w:id="455871108">
      <w:bodyDiv w:val="1"/>
      <w:marLeft w:val="0"/>
      <w:marRight w:val="0"/>
      <w:marTop w:val="0"/>
      <w:marBottom w:val="0"/>
      <w:divBdr>
        <w:top w:val="none" w:sz="0" w:space="0" w:color="auto"/>
        <w:left w:val="none" w:sz="0" w:space="0" w:color="auto"/>
        <w:bottom w:val="none" w:sz="0" w:space="0" w:color="auto"/>
        <w:right w:val="none" w:sz="0" w:space="0" w:color="auto"/>
      </w:divBdr>
    </w:div>
    <w:div w:id="455871586">
      <w:bodyDiv w:val="1"/>
      <w:marLeft w:val="0"/>
      <w:marRight w:val="0"/>
      <w:marTop w:val="0"/>
      <w:marBottom w:val="0"/>
      <w:divBdr>
        <w:top w:val="none" w:sz="0" w:space="0" w:color="auto"/>
        <w:left w:val="none" w:sz="0" w:space="0" w:color="auto"/>
        <w:bottom w:val="none" w:sz="0" w:space="0" w:color="auto"/>
        <w:right w:val="none" w:sz="0" w:space="0" w:color="auto"/>
      </w:divBdr>
    </w:div>
    <w:div w:id="456532459">
      <w:bodyDiv w:val="1"/>
      <w:marLeft w:val="0"/>
      <w:marRight w:val="0"/>
      <w:marTop w:val="0"/>
      <w:marBottom w:val="0"/>
      <w:divBdr>
        <w:top w:val="none" w:sz="0" w:space="0" w:color="auto"/>
        <w:left w:val="none" w:sz="0" w:space="0" w:color="auto"/>
        <w:bottom w:val="none" w:sz="0" w:space="0" w:color="auto"/>
        <w:right w:val="none" w:sz="0" w:space="0" w:color="auto"/>
      </w:divBdr>
    </w:div>
    <w:div w:id="456876398">
      <w:bodyDiv w:val="1"/>
      <w:marLeft w:val="0"/>
      <w:marRight w:val="0"/>
      <w:marTop w:val="0"/>
      <w:marBottom w:val="0"/>
      <w:divBdr>
        <w:top w:val="none" w:sz="0" w:space="0" w:color="auto"/>
        <w:left w:val="none" w:sz="0" w:space="0" w:color="auto"/>
        <w:bottom w:val="none" w:sz="0" w:space="0" w:color="auto"/>
        <w:right w:val="none" w:sz="0" w:space="0" w:color="auto"/>
      </w:divBdr>
    </w:div>
    <w:div w:id="456877181">
      <w:bodyDiv w:val="1"/>
      <w:marLeft w:val="0"/>
      <w:marRight w:val="0"/>
      <w:marTop w:val="0"/>
      <w:marBottom w:val="0"/>
      <w:divBdr>
        <w:top w:val="none" w:sz="0" w:space="0" w:color="auto"/>
        <w:left w:val="none" w:sz="0" w:space="0" w:color="auto"/>
        <w:bottom w:val="none" w:sz="0" w:space="0" w:color="auto"/>
        <w:right w:val="none" w:sz="0" w:space="0" w:color="auto"/>
      </w:divBdr>
    </w:div>
    <w:div w:id="457264876">
      <w:bodyDiv w:val="1"/>
      <w:marLeft w:val="0"/>
      <w:marRight w:val="0"/>
      <w:marTop w:val="0"/>
      <w:marBottom w:val="0"/>
      <w:divBdr>
        <w:top w:val="none" w:sz="0" w:space="0" w:color="auto"/>
        <w:left w:val="none" w:sz="0" w:space="0" w:color="auto"/>
        <w:bottom w:val="none" w:sz="0" w:space="0" w:color="auto"/>
        <w:right w:val="none" w:sz="0" w:space="0" w:color="auto"/>
      </w:divBdr>
    </w:div>
    <w:div w:id="457726628">
      <w:bodyDiv w:val="1"/>
      <w:marLeft w:val="0"/>
      <w:marRight w:val="0"/>
      <w:marTop w:val="0"/>
      <w:marBottom w:val="0"/>
      <w:divBdr>
        <w:top w:val="none" w:sz="0" w:space="0" w:color="auto"/>
        <w:left w:val="none" w:sz="0" w:space="0" w:color="auto"/>
        <w:bottom w:val="none" w:sz="0" w:space="0" w:color="auto"/>
        <w:right w:val="none" w:sz="0" w:space="0" w:color="auto"/>
      </w:divBdr>
    </w:div>
    <w:div w:id="458033114">
      <w:bodyDiv w:val="1"/>
      <w:marLeft w:val="0"/>
      <w:marRight w:val="0"/>
      <w:marTop w:val="0"/>
      <w:marBottom w:val="0"/>
      <w:divBdr>
        <w:top w:val="none" w:sz="0" w:space="0" w:color="auto"/>
        <w:left w:val="none" w:sz="0" w:space="0" w:color="auto"/>
        <w:bottom w:val="none" w:sz="0" w:space="0" w:color="auto"/>
        <w:right w:val="none" w:sz="0" w:space="0" w:color="auto"/>
      </w:divBdr>
    </w:div>
    <w:div w:id="458108156">
      <w:bodyDiv w:val="1"/>
      <w:marLeft w:val="0"/>
      <w:marRight w:val="0"/>
      <w:marTop w:val="0"/>
      <w:marBottom w:val="0"/>
      <w:divBdr>
        <w:top w:val="none" w:sz="0" w:space="0" w:color="auto"/>
        <w:left w:val="none" w:sz="0" w:space="0" w:color="auto"/>
        <w:bottom w:val="none" w:sz="0" w:space="0" w:color="auto"/>
        <w:right w:val="none" w:sz="0" w:space="0" w:color="auto"/>
      </w:divBdr>
    </w:div>
    <w:div w:id="458259360">
      <w:bodyDiv w:val="1"/>
      <w:marLeft w:val="0"/>
      <w:marRight w:val="0"/>
      <w:marTop w:val="0"/>
      <w:marBottom w:val="0"/>
      <w:divBdr>
        <w:top w:val="none" w:sz="0" w:space="0" w:color="auto"/>
        <w:left w:val="none" w:sz="0" w:space="0" w:color="auto"/>
        <w:bottom w:val="none" w:sz="0" w:space="0" w:color="auto"/>
        <w:right w:val="none" w:sz="0" w:space="0" w:color="auto"/>
      </w:divBdr>
    </w:div>
    <w:div w:id="458576518">
      <w:bodyDiv w:val="1"/>
      <w:marLeft w:val="0"/>
      <w:marRight w:val="0"/>
      <w:marTop w:val="0"/>
      <w:marBottom w:val="0"/>
      <w:divBdr>
        <w:top w:val="none" w:sz="0" w:space="0" w:color="auto"/>
        <w:left w:val="none" w:sz="0" w:space="0" w:color="auto"/>
        <w:bottom w:val="none" w:sz="0" w:space="0" w:color="auto"/>
        <w:right w:val="none" w:sz="0" w:space="0" w:color="auto"/>
      </w:divBdr>
    </w:div>
    <w:div w:id="458963389">
      <w:bodyDiv w:val="1"/>
      <w:marLeft w:val="0"/>
      <w:marRight w:val="0"/>
      <w:marTop w:val="0"/>
      <w:marBottom w:val="0"/>
      <w:divBdr>
        <w:top w:val="none" w:sz="0" w:space="0" w:color="auto"/>
        <w:left w:val="none" w:sz="0" w:space="0" w:color="auto"/>
        <w:bottom w:val="none" w:sz="0" w:space="0" w:color="auto"/>
        <w:right w:val="none" w:sz="0" w:space="0" w:color="auto"/>
      </w:divBdr>
    </w:div>
    <w:div w:id="459107580">
      <w:bodyDiv w:val="1"/>
      <w:marLeft w:val="0"/>
      <w:marRight w:val="0"/>
      <w:marTop w:val="0"/>
      <w:marBottom w:val="0"/>
      <w:divBdr>
        <w:top w:val="none" w:sz="0" w:space="0" w:color="auto"/>
        <w:left w:val="none" w:sz="0" w:space="0" w:color="auto"/>
        <w:bottom w:val="none" w:sz="0" w:space="0" w:color="auto"/>
        <w:right w:val="none" w:sz="0" w:space="0" w:color="auto"/>
      </w:divBdr>
    </w:div>
    <w:div w:id="459231051">
      <w:bodyDiv w:val="1"/>
      <w:marLeft w:val="0"/>
      <w:marRight w:val="0"/>
      <w:marTop w:val="0"/>
      <w:marBottom w:val="0"/>
      <w:divBdr>
        <w:top w:val="none" w:sz="0" w:space="0" w:color="auto"/>
        <w:left w:val="none" w:sz="0" w:space="0" w:color="auto"/>
        <w:bottom w:val="none" w:sz="0" w:space="0" w:color="auto"/>
        <w:right w:val="none" w:sz="0" w:space="0" w:color="auto"/>
      </w:divBdr>
    </w:div>
    <w:div w:id="459424264">
      <w:bodyDiv w:val="1"/>
      <w:marLeft w:val="0"/>
      <w:marRight w:val="0"/>
      <w:marTop w:val="0"/>
      <w:marBottom w:val="0"/>
      <w:divBdr>
        <w:top w:val="none" w:sz="0" w:space="0" w:color="auto"/>
        <w:left w:val="none" w:sz="0" w:space="0" w:color="auto"/>
        <w:bottom w:val="none" w:sz="0" w:space="0" w:color="auto"/>
        <w:right w:val="none" w:sz="0" w:space="0" w:color="auto"/>
      </w:divBdr>
    </w:div>
    <w:div w:id="459763784">
      <w:bodyDiv w:val="1"/>
      <w:marLeft w:val="0"/>
      <w:marRight w:val="0"/>
      <w:marTop w:val="0"/>
      <w:marBottom w:val="0"/>
      <w:divBdr>
        <w:top w:val="none" w:sz="0" w:space="0" w:color="auto"/>
        <w:left w:val="none" w:sz="0" w:space="0" w:color="auto"/>
        <w:bottom w:val="none" w:sz="0" w:space="0" w:color="auto"/>
        <w:right w:val="none" w:sz="0" w:space="0" w:color="auto"/>
      </w:divBdr>
    </w:div>
    <w:div w:id="460002809">
      <w:bodyDiv w:val="1"/>
      <w:marLeft w:val="0"/>
      <w:marRight w:val="0"/>
      <w:marTop w:val="0"/>
      <w:marBottom w:val="0"/>
      <w:divBdr>
        <w:top w:val="none" w:sz="0" w:space="0" w:color="auto"/>
        <w:left w:val="none" w:sz="0" w:space="0" w:color="auto"/>
        <w:bottom w:val="none" w:sz="0" w:space="0" w:color="auto"/>
        <w:right w:val="none" w:sz="0" w:space="0" w:color="auto"/>
      </w:divBdr>
    </w:div>
    <w:div w:id="460615144">
      <w:bodyDiv w:val="1"/>
      <w:marLeft w:val="0"/>
      <w:marRight w:val="0"/>
      <w:marTop w:val="0"/>
      <w:marBottom w:val="0"/>
      <w:divBdr>
        <w:top w:val="none" w:sz="0" w:space="0" w:color="auto"/>
        <w:left w:val="none" w:sz="0" w:space="0" w:color="auto"/>
        <w:bottom w:val="none" w:sz="0" w:space="0" w:color="auto"/>
        <w:right w:val="none" w:sz="0" w:space="0" w:color="auto"/>
      </w:divBdr>
    </w:div>
    <w:div w:id="460809250">
      <w:bodyDiv w:val="1"/>
      <w:marLeft w:val="0"/>
      <w:marRight w:val="0"/>
      <w:marTop w:val="0"/>
      <w:marBottom w:val="0"/>
      <w:divBdr>
        <w:top w:val="none" w:sz="0" w:space="0" w:color="auto"/>
        <w:left w:val="none" w:sz="0" w:space="0" w:color="auto"/>
        <w:bottom w:val="none" w:sz="0" w:space="0" w:color="auto"/>
        <w:right w:val="none" w:sz="0" w:space="0" w:color="auto"/>
      </w:divBdr>
    </w:div>
    <w:div w:id="461074155">
      <w:bodyDiv w:val="1"/>
      <w:marLeft w:val="0"/>
      <w:marRight w:val="0"/>
      <w:marTop w:val="0"/>
      <w:marBottom w:val="0"/>
      <w:divBdr>
        <w:top w:val="none" w:sz="0" w:space="0" w:color="auto"/>
        <w:left w:val="none" w:sz="0" w:space="0" w:color="auto"/>
        <w:bottom w:val="none" w:sz="0" w:space="0" w:color="auto"/>
        <w:right w:val="none" w:sz="0" w:space="0" w:color="auto"/>
      </w:divBdr>
    </w:div>
    <w:div w:id="461729197">
      <w:bodyDiv w:val="1"/>
      <w:marLeft w:val="0"/>
      <w:marRight w:val="0"/>
      <w:marTop w:val="0"/>
      <w:marBottom w:val="0"/>
      <w:divBdr>
        <w:top w:val="none" w:sz="0" w:space="0" w:color="auto"/>
        <w:left w:val="none" w:sz="0" w:space="0" w:color="auto"/>
        <w:bottom w:val="none" w:sz="0" w:space="0" w:color="auto"/>
        <w:right w:val="none" w:sz="0" w:space="0" w:color="auto"/>
      </w:divBdr>
    </w:div>
    <w:div w:id="461923823">
      <w:bodyDiv w:val="1"/>
      <w:marLeft w:val="0"/>
      <w:marRight w:val="0"/>
      <w:marTop w:val="0"/>
      <w:marBottom w:val="0"/>
      <w:divBdr>
        <w:top w:val="none" w:sz="0" w:space="0" w:color="auto"/>
        <w:left w:val="none" w:sz="0" w:space="0" w:color="auto"/>
        <w:bottom w:val="none" w:sz="0" w:space="0" w:color="auto"/>
        <w:right w:val="none" w:sz="0" w:space="0" w:color="auto"/>
      </w:divBdr>
    </w:div>
    <w:div w:id="462313308">
      <w:bodyDiv w:val="1"/>
      <w:marLeft w:val="0"/>
      <w:marRight w:val="0"/>
      <w:marTop w:val="0"/>
      <w:marBottom w:val="0"/>
      <w:divBdr>
        <w:top w:val="none" w:sz="0" w:space="0" w:color="auto"/>
        <w:left w:val="none" w:sz="0" w:space="0" w:color="auto"/>
        <w:bottom w:val="none" w:sz="0" w:space="0" w:color="auto"/>
        <w:right w:val="none" w:sz="0" w:space="0" w:color="auto"/>
      </w:divBdr>
    </w:div>
    <w:div w:id="462894560">
      <w:bodyDiv w:val="1"/>
      <w:marLeft w:val="0"/>
      <w:marRight w:val="0"/>
      <w:marTop w:val="0"/>
      <w:marBottom w:val="0"/>
      <w:divBdr>
        <w:top w:val="none" w:sz="0" w:space="0" w:color="auto"/>
        <w:left w:val="none" w:sz="0" w:space="0" w:color="auto"/>
        <w:bottom w:val="none" w:sz="0" w:space="0" w:color="auto"/>
        <w:right w:val="none" w:sz="0" w:space="0" w:color="auto"/>
      </w:divBdr>
    </w:div>
    <w:div w:id="463079248">
      <w:bodyDiv w:val="1"/>
      <w:marLeft w:val="0"/>
      <w:marRight w:val="0"/>
      <w:marTop w:val="0"/>
      <w:marBottom w:val="0"/>
      <w:divBdr>
        <w:top w:val="none" w:sz="0" w:space="0" w:color="auto"/>
        <w:left w:val="none" w:sz="0" w:space="0" w:color="auto"/>
        <w:bottom w:val="none" w:sz="0" w:space="0" w:color="auto"/>
        <w:right w:val="none" w:sz="0" w:space="0" w:color="auto"/>
      </w:divBdr>
    </w:div>
    <w:div w:id="463305100">
      <w:bodyDiv w:val="1"/>
      <w:marLeft w:val="0"/>
      <w:marRight w:val="0"/>
      <w:marTop w:val="0"/>
      <w:marBottom w:val="0"/>
      <w:divBdr>
        <w:top w:val="none" w:sz="0" w:space="0" w:color="auto"/>
        <w:left w:val="none" w:sz="0" w:space="0" w:color="auto"/>
        <w:bottom w:val="none" w:sz="0" w:space="0" w:color="auto"/>
        <w:right w:val="none" w:sz="0" w:space="0" w:color="auto"/>
      </w:divBdr>
    </w:div>
    <w:div w:id="463348836">
      <w:bodyDiv w:val="1"/>
      <w:marLeft w:val="0"/>
      <w:marRight w:val="0"/>
      <w:marTop w:val="0"/>
      <w:marBottom w:val="0"/>
      <w:divBdr>
        <w:top w:val="none" w:sz="0" w:space="0" w:color="auto"/>
        <w:left w:val="none" w:sz="0" w:space="0" w:color="auto"/>
        <w:bottom w:val="none" w:sz="0" w:space="0" w:color="auto"/>
        <w:right w:val="none" w:sz="0" w:space="0" w:color="auto"/>
      </w:divBdr>
    </w:div>
    <w:div w:id="463739699">
      <w:bodyDiv w:val="1"/>
      <w:marLeft w:val="0"/>
      <w:marRight w:val="0"/>
      <w:marTop w:val="0"/>
      <w:marBottom w:val="0"/>
      <w:divBdr>
        <w:top w:val="none" w:sz="0" w:space="0" w:color="auto"/>
        <w:left w:val="none" w:sz="0" w:space="0" w:color="auto"/>
        <w:bottom w:val="none" w:sz="0" w:space="0" w:color="auto"/>
        <w:right w:val="none" w:sz="0" w:space="0" w:color="auto"/>
      </w:divBdr>
    </w:div>
    <w:div w:id="464005035">
      <w:bodyDiv w:val="1"/>
      <w:marLeft w:val="0"/>
      <w:marRight w:val="0"/>
      <w:marTop w:val="0"/>
      <w:marBottom w:val="0"/>
      <w:divBdr>
        <w:top w:val="none" w:sz="0" w:space="0" w:color="auto"/>
        <w:left w:val="none" w:sz="0" w:space="0" w:color="auto"/>
        <w:bottom w:val="none" w:sz="0" w:space="0" w:color="auto"/>
        <w:right w:val="none" w:sz="0" w:space="0" w:color="auto"/>
      </w:divBdr>
    </w:div>
    <w:div w:id="465391890">
      <w:bodyDiv w:val="1"/>
      <w:marLeft w:val="0"/>
      <w:marRight w:val="0"/>
      <w:marTop w:val="0"/>
      <w:marBottom w:val="0"/>
      <w:divBdr>
        <w:top w:val="none" w:sz="0" w:space="0" w:color="auto"/>
        <w:left w:val="none" w:sz="0" w:space="0" w:color="auto"/>
        <w:bottom w:val="none" w:sz="0" w:space="0" w:color="auto"/>
        <w:right w:val="none" w:sz="0" w:space="0" w:color="auto"/>
      </w:divBdr>
    </w:div>
    <w:div w:id="465512074">
      <w:bodyDiv w:val="1"/>
      <w:marLeft w:val="0"/>
      <w:marRight w:val="0"/>
      <w:marTop w:val="0"/>
      <w:marBottom w:val="0"/>
      <w:divBdr>
        <w:top w:val="none" w:sz="0" w:space="0" w:color="auto"/>
        <w:left w:val="none" w:sz="0" w:space="0" w:color="auto"/>
        <w:bottom w:val="none" w:sz="0" w:space="0" w:color="auto"/>
        <w:right w:val="none" w:sz="0" w:space="0" w:color="auto"/>
      </w:divBdr>
    </w:div>
    <w:div w:id="465777369">
      <w:bodyDiv w:val="1"/>
      <w:marLeft w:val="0"/>
      <w:marRight w:val="0"/>
      <w:marTop w:val="0"/>
      <w:marBottom w:val="0"/>
      <w:divBdr>
        <w:top w:val="none" w:sz="0" w:space="0" w:color="auto"/>
        <w:left w:val="none" w:sz="0" w:space="0" w:color="auto"/>
        <w:bottom w:val="none" w:sz="0" w:space="0" w:color="auto"/>
        <w:right w:val="none" w:sz="0" w:space="0" w:color="auto"/>
      </w:divBdr>
    </w:div>
    <w:div w:id="466510575">
      <w:bodyDiv w:val="1"/>
      <w:marLeft w:val="0"/>
      <w:marRight w:val="0"/>
      <w:marTop w:val="0"/>
      <w:marBottom w:val="0"/>
      <w:divBdr>
        <w:top w:val="none" w:sz="0" w:space="0" w:color="auto"/>
        <w:left w:val="none" w:sz="0" w:space="0" w:color="auto"/>
        <w:bottom w:val="none" w:sz="0" w:space="0" w:color="auto"/>
        <w:right w:val="none" w:sz="0" w:space="0" w:color="auto"/>
      </w:divBdr>
    </w:div>
    <w:div w:id="466515149">
      <w:bodyDiv w:val="1"/>
      <w:marLeft w:val="0"/>
      <w:marRight w:val="0"/>
      <w:marTop w:val="0"/>
      <w:marBottom w:val="0"/>
      <w:divBdr>
        <w:top w:val="none" w:sz="0" w:space="0" w:color="auto"/>
        <w:left w:val="none" w:sz="0" w:space="0" w:color="auto"/>
        <w:bottom w:val="none" w:sz="0" w:space="0" w:color="auto"/>
        <w:right w:val="none" w:sz="0" w:space="0" w:color="auto"/>
      </w:divBdr>
    </w:div>
    <w:div w:id="467169809">
      <w:bodyDiv w:val="1"/>
      <w:marLeft w:val="0"/>
      <w:marRight w:val="0"/>
      <w:marTop w:val="0"/>
      <w:marBottom w:val="0"/>
      <w:divBdr>
        <w:top w:val="none" w:sz="0" w:space="0" w:color="auto"/>
        <w:left w:val="none" w:sz="0" w:space="0" w:color="auto"/>
        <w:bottom w:val="none" w:sz="0" w:space="0" w:color="auto"/>
        <w:right w:val="none" w:sz="0" w:space="0" w:color="auto"/>
      </w:divBdr>
    </w:div>
    <w:div w:id="467549327">
      <w:bodyDiv w:val="1"/>
      <w:marLeft w:val="0"/>
      <w:marRight w:val="0"/>
      <w:marTop w:val="0"/>
      <w:marBottom w:val="0"/>
      <w:divBdr>
        <w:top w:val="none" w:sz="0" w:space="0" w:color="auto"/>
        <w:left w:val="none" w:sz="0" w:space="0" w:color="auto"/>
        <w:bottom w:val="none" w:sz="0" w:space="0" w:color="auto"/>
        <w:right w:val="none" w:sz="0" w:space="0" w:color="auto"/>
      </w:divBdr>
    </w:div>
    <w:div w:id="468090307">
      <w:bodyDiv w:val="1"/>
      <w:marLeft w:val="0"/>
      <w:marRight w:val="0"/>
      <w:marTop w:val="0"/>
      <w:marBottom w:val="0"/>
      <w:divBdr>
        <w:top w:val="none" w:sz="0" w:space="0" w:color="auto"/>
        <w:left w:val="none" w:sz="0" w:space="0" w:color="auto"/>
        <w:bottom w:val="none" w:sz="0" w:space="0" w:color="auto"/>
        <w:right w:val="none" w:sz="0" w:space="0" w:color="auto"/>
      </w:divBdr>
    </w:div>
    <w:div w:id="468132303">
      <w:bodyDiv w:val="1"/>
      <w:marLeft w:val="0"/>
      <w:marRight w:val="0"/>
      <w:marTop w:val="0"/>
      <w:marBottom w:val="0"/>
      <w:divBdr>
        <w:top w:val="none" w:sz="0" w:space="0" w:color="auto"/>
        <w:left w:val="none" w:sz="0" w:space="0" w:color="auto"/>
        <w:bottom w:val="none" w:sz="0" w:space="0" w:color="auto"/>
        <w:right w:val="none" w:sz="0" w:space="0" w:color="auto"/>
      </w:divBdr>
    </w:div>
    <w:div w:id="468791459">
      <w:bodyDiv w:val="1"/>
      <w:marLeft w:val="0"/>
      <w:marRight w:val="0"/>
      <w:marTop w:val="0"/>
      <w:marBottom w:val="0"/>
      <w:divBdr>
        <w:top w:val="none" w:sz="0" w:space="0" w:color="auto"/>
        <w:left w:val="none" w:sz="0" w:space="0" w:color="auto"/>
        <w:bottom w:val="none" w:sz="0" w:space="0" w:color="auto"/>
        <w:right w:val="none" w:sz="0" w:space="0" w:color="auto"/>
      </w:divBdr>
    </w:div>
    <w:div w:id="468860877">
      <w:bodyDiv w:val="1"/>
      <w:marLeft w:val="0"/>
      <w:marRight w:val="0"/>
      <w:marTop w:val="0"/>
      <w:marBottom w:val="0"/>
      <w:divBdr>
        <w:top w:val="none" w:sz="0" w:space="0" w:color="auto"/>
        <w:left w:val="none" w:sz="0" w:space="0" w:color="auto"/>
        <w:bottom w:val="none" w:sz="0" w:space="0" w:color="auto"/>
        <w:right w:val="none" w:sz="0" w:space="0" w:color="auto"/>
      </w:divBdr>
    </w:div>
    <w:div w:id="468865530">
      <w:bodyDiv w:val="1"/>
      <w:marLeft w:val="0"/>
      <w:marRight w:val="0"/>
      <w:marTop w:val="0"/>
      <w:marBottom w:val="0"/>
      <w:divBdr>
        <w:top w:val="none" w:sz="0" w:space="0" w:color="auto"/>
        <w:left w:val="none" w:sz="0" w:space="0" w:color="auto"/>
        <w:bottom w:val="none" w:sz="0" w:space="0" w:color="auto"/>
        <w:right w:val="none" w:sz="0" w:space="0" w:color="auto"/>
      </w:divBdr>
    </w:div>
    <w:div w:id="468937215">
      <w:bodyDiv w:val="1"/>
      <w:marLeft w:val="0"/>
      <w:marRight w:val="0"/>
      <w:marTop w:val="0"/>
      <w:marBottom w:val="0"/>
      <w:divBdr>
        <w:top w:val="none" w:sz="0" w:space="0" w:color="auto"/>
        <w:left w:val="none" w:sz="0" w:space="0" w:color="auto"/>
        <w:bottom w:val="none" w:sz="0" w:space="0" w:color="auto"/>
        <w:right w:val="none" w:sz="0" w:space="0" w:color="auto"/>
      </w:divBdr>
    </w:div>
    <w:div w:id="469321107">
      <w:bodyDiv w:val="1"/>
      <w:marLeft w:val="0"/>
      <w:marRight w:val="0"/>
      <w:marTop w:val="0"/>
      <w:marBottom w:val="0"/>
      <w:divBdr>
        <w:top w:val="none" w:sz="0" w:space="0" w:color="auto"/>
        <w:left w:val="none" w:sz="0" w:space="0" w:color="auto"/>
        <w:bottom w:val="none" w:sz="0" w:space="0" w:color="auto"/>
        <w:right w:val="none" w:sz="0" w:space="0" w:color="auto"/>
      </w:divBdr>
    </w:div>
    <w:div w:id="469328871">
      <w:bodyDiv w:val="1"/>
      <w:marLeft w:val="0"/>
      <w:marRight w:val="0"/>
      <w:marTop w:val="0"/>
      <w:marBottom w:val="0"/>
      <w:divBdr>
        <w:top w:val="none" w:sz="0" w:space="0" w:color="auto"/>
        <w:left w:val="none" w:sz="0" w:space="0" w:color="auto"/>
        <w:bottom w:val="none" w:sz="0" w:space="0" w:color="auto"/>
        <w:right w:val="none" w:sz="0" w:space="0" w:color="auto"/>
      </w:divBdr>
    </w:div>
    <w:div w:id="469596421">
      <w:bodyDiv w:val="1"/>
      <w:marLeft w:val="0"/>
      <w:marRight w:val="0"/>
      <w:marTop w:val="0"/>
      <w:marBottom w:val="0"/>
      <w:divBdr>
        <w:top w:val="none" w:sz="0" w:space="0" w:color="auto"/>
        <w:left w:val="none" w:sz="0" w:space="0" w:color="auto"/>
        <w:bottom w:val="none" w:sz="0" w:space="0" w:color="auto"/>
        <w:right w:val="none" w:sz="0" w:space="0" w:color="auto"/>
      </w:divBdr>
    </w:div>
    <w:div w:id="470173590">
      <w:bodyDiv w:val="1"/>
      <w:marLeft w:val="0"/>
      <w:marRight w:val="0"/>
      <w:marTop w:val="0"/>
      <w:marBottom w:val="0"/>
      <w:divBdr>
        <w:top w:val="none" w:sz="0" w:space="0" w:color="auto"/>
        <w:left w:val="none" w:sz="0" w:space="0" w:color="auto"/>
        <w:bottom w:val="none" w:sz="0" w:space="0" w:color="auto"/>
        <w:right w:val="none" w:sz="0" w:space="0" w:color="auto"/>
      </w:divBdr>
    </w:div>
    <w:div w:id="470247071">
      <w:bodyDiv w:val="1"/>
      <w:marLeft w:val="0"/>
      <w:marRight w:val="0"/>
      <w:marTop w:val="0"/>
      <w:marBottom w:val="0"/>
      <w:divBdr>
        <w:top w:val="none" w:sz="0" w:space="0" w:color="auto"/>
        <w:left w:val="none" w:sz="0" w:space="0" w:color="auto"/>
        <w:bottom w:val="none" w:sz="0" w:space="0" w:color="auto"/>
        <w:right w:val="none" w:sz="0" w:space="0" w:color="auto"/>
      </w:divBdr>
    </w:div>
    <w:div w:id="470446484">
      <w:bodyDiv w:val="1"/>
      <w:marLeft w:val="0"/>
      <w:marRight w:val="0"/>
      <w:marTop w:val="0"/>
      <w:marBottom w:val="0"/>
      <w:divBdr>
        <w:top w:val="none" w:sz="0" w:space="0" w:color="auto"/>
        <w:left w:val="none" w:sz="0" w:space="0" w:color="auto"/>
        <w:bottom w:val="none" w:sz="0" w:space="0" w:color="auto"/>
        <w:right w:val="none" w:sz="0" w:space="0" w:color="auto"/>
      </w:divBdr>
    </w:div>
    <w:div w:id="470830194">
      <w:bodyDiv w:val="1"/>
      <w:marLeft w:val="0"/>
      <w:marRight w:val="0"/>
      <w:marTop w:val="0"/>
      <w:marBottom w:val="0"/>
      <w:divBdr>
        <w:top w:val="none" w:sz="0" w:space="0" w:color="auto"/>
        <w:left w:val="none" w:sz="0" w:space="0" w:color="auto"/>
        <w:bottom w:val="none" w:sz="0" w:space="0" w:color="auto"/>
        <w:right w:val="none" w:sz="0" w:space="0" w:color="auto"/>
      </w:divBdr>
    </w:div>
    <w:div w:id="470908276">
      <w:bodyDiv w:val="1"/>
      <w:marLeft w:val="0"/>
      <w:marRight w:val="0"/>
      <w:marTop w:val="0"/>
      <w:marBottom w:val="0"/>
      <w:divBdr>
        <w:top w:val="none" w:sz="0" w:space="0" w:color="auto"/>
        <w:left w:val="none" w:sz="0" w:space="0" w:color="auto"/>
        <w:bottom w:val="none" w:sz="0" w:space="0" w:color="auto"/>
        <w:right w:val="none" w:sz="0" w:space="0" w:color="auto"/>
      </w:divBdr>
    </w:div>
    <w:div w:id="470944389">
      <w:bodyDiv w:val="1"/>
      <w:marLeft w:val="0"/>
      <w:marRight w:val="0"/>
      <w:marTop w:val="0"/>
      <w:marBottom w:val="0"/>
      <w:divBdr>
        <w:top w:val="none" w:sz="0" w:space="0" w:color="auto"/>
        <w:left w:val="none" w:sz="0" w:space="0" w:color="auto"/>
        <w:bottom w:val="none" w:sz="0" w:space="0" w:color="auto"/>
        <w:right w:val="none" w:sz="0" w:space="0" w:color="auto"/>
      </w:divBdr>
    </w:div>
    <w:div w:id="471102177">
      <w:bodyDiv w:val="1"/>
      <w:marLeft w:val="0"/>
      <w:marRight w:val="0"/>
      <w:marTop w:val="0"/>
      <w:marBottom w:val="0"/>
      <w:divBdr>
        <w:top w:val="none" w:sz="0" w:space="0" w:color="auto"/>
        <w:left w:val="none" w:sz="0" w:space="0" w:color="auto"/>
        <w:bottom w:val="none" w:sz="0" w:space="0" w:color="auto"/>
        <w:right w:val="none" w:sz="0" w:space="0" w:color="auto"/>
      </w:divBdr>
    </w:div>
    <w:div w:id="471873902">
      <w:bodyDiv w:val="1"/>
      <w:marLeft w:val="0"/>
      <w:marRight w:val="0"/>
      <w:marTop w:val="0"/>
      <w:marBottom w:val="0"/>
      <w:divBdr>
        <w:top w:val="none" w:sz="0" w:space="0" w:color="auto"/>
        <w:left w:val="none" w:sz="0" w:space="0" w:color="auto"/>
        <w:bottom w:val="none" w:sz="0" w:space="0" w:color="auto"/>
        <w:right w:val="none" w:sz="0" w:space="0" w:color="auto"/>
      </w:divBdr>
    </w:div>
    <w:div w:id="472064977">
      <w:bodyDiv w:val="1"/>
      <w:marLeft w:val="0"/>
      <w:marRight w:val="0"/>
      <w:marTop w:val="0"/>
      <w:marBottom w:val="0"/>
      <w:divBdr>
        <w:top w:val="none" w:sz="0" w:space="0" w:color="auto"/>
        <w:left w:val="none" w:sz="0" w:space="0" w:color="auto"/>
        <w:bottom w:val="none" w:sz="0" w:space="0" w:color="auto"/>
        <w:right w:val="none" w:sz="0" w:space="0" w:color="auto"/>
      </w:divBdr>
    </w:div>
    <w:div w:id="472871364">
      <w:bodyDiv w:val="1"/>
      <w:marLeft w:val="0"/>
      <w:marRight w:val="0"/>
      <w:marTop w:val="0"/>
      <w:marBottom w:val="0"/>
      <w:divBdr>
        <w:top w:val="none" w:sz="0" w:space="0" w:color="auto"/>
        <w:left w:val="none" w:sz="0" w:space="0" w:color="auto"/>
        <w:bottom w:val="none" w:sz="0" w:space="0" w:color="auto"/>
        <w:right w:val="none" w:sz="0" w:space="0" w:color="auto"/>
      </w:divBdr>
    </w:div>
    <w:div w:id="473185741">
      <w:bodyDiv w:val="1"/>
      <w:marLeft w:val="0"/>
      <w:marRight w:val="0"/>
      <w:marTop w:val="0"/>
      <w:marBottom w:val="0"/>
      <w:divBdr>
        <w:top w:val="none" w:sz="0" w:space="0" w:color="auto"/>
        <w:left w:val="none" w:sz="0" w:space="0" w:color="auto"/>
        <w:bottom w:val="none" w:sz="0" w:space="0" w:color="auto"/>
        <w:right w:val="none" w:sz="0" w:space="0" w:color="auto"/>
      </w:divBdr>
    </w:div>
    <w:div w:id="474418654">
      <w:bodyDiv w:val="1"/>
      <w:marLeft w:val="0"/>
      <w:marRight w:val="0"/>
      <w:marTop w:val="0"/>
      <w:marBottom w:val="0"/>
      <w:divBdr>
        <w:top w:val="none" w:sz="0" w:space="0" w:color="auto"/>
        <w:left w:val="none" w:sz="0" w:space="0" w:color="auto"/>
        <w:bottom w:val="none" w:sz="0" w:space="0" w:color="auto"/>
        <w:right w:val="none" w:sz="0" w:space="0" w:color="auto"/>
      </w:divBdr>
    </w:div>
    <w:div w:id="474420988">
      <w:bodyDiv w:val="1"/>
      <w:marLeft w:val="0"/>
      <w:marRight w:val="0"/>
      <w:marTop w:val="0"/>
      <w:marBottom w:val="0"/>
      <w:divBdr>
        <w:top w:val="none" w:sz="0" w:space="0" w:color="auto"/>
        <w:left w:val="none" w:sz="0" w:space="0" w:color="auto"/>
        <w:bottom w:val="none" w:sz="0" w:space="0" w:color="auto"/>
        <w:right w:val="none" w:sz="0" w:space="0" w:color="auto"/>
      </w:divBdr>
    </w:div>
    <w:div w:id="475220728">
      <w:bodyDiv w:val="1"/>
      <w:marLeft w:val="0"/>
      <w:marRight w:val="0"/>
      <w:marTop w:val="0"/>
      <w:marBottom w:val="0"/>
      <w:divBdr>
        <w:top w:val="none" w:sz="0" w:space="0" w:color="auto"/>
        <w:left w:val="none" w:sz="0" w:space="0" w:color="auto"/>
        <w:bottom w:val="none" w:sz="0" w:space="0" w:color="auto"/>
        <w:right w:val="none" w:sz="0" w:space="0" w:color="auto"/>
      </w:divBdr>
    </w:div>
    <w:div w:id="475341257">
      <w:bodyDiv w:val="1"/>
      <w:marLeft w:val="0"/>
      <w:marRight w:val="0"/>
      <w:marTop w:val="0"/>
      <w:marBottom w:val="0"/>
      <w:divBdr>
        <w:top w:val="none" w:sz="0" w:space="0" w:color="auto"/>
        <w:left w:val="none" w:sz="0" w:space="0" w:color="auto"/>
        <w:bottom w:val="none" w:sz="0" w:space="0" w:color="auto"/>
        <w:right w:val="none" w:sz="0" w:space="0" w:color="auto"/>
      </w:divBdr>
    </w:div>
    <w:div w:id="475533490">
      <w:bodyDiv w:val="1"/>
      <w:marLeft w:val="0"/>
      <w:marRight w:val="0"/>
      <w:marTop w:val="0"/>
      <w:marBottom w:val="0"/>
      <w:divBdr>
        <w:top w:val="none" w:sz="0" w:space="0" w:color="auto"/>
        <w:left w:val="none" w:sz="0" w:space="0" w:color="auto"/>
        <w:bottom w:val="none" w:sz="0" w:space="0" w:color="auto"/>
        <w:right w:val="none" w:sz="0" w:space="0" w:color="auto"/>
      </w:divBdr>
    </w:div>
    <w:div w:id="475685293">
      <w:bodyDiv w:val="1"/>
      <w:marLeft w:val="0"/>
      <w:marRight w:val="0"/>
      <w:marTop w:val="0"/>
      <w:marBottom w:val="0"/>
      <w:divBdr>
        <w:top w:val="none" w:sz="0" w:space="0" w:color="auto"/>
        <w:left w:val="none" w:sz="0" w:space="0" w:color="auto"/>
        <w:bottom w:val="none" w:sz="0" w:space="0" w:color="auto"/>
        <w:right w:val="none" w:sz="0" w:space="0" w:color="auto"/>
      </w:divBdr>
    </w:div>
    <w:div w:id="476652699">
      <w:bodyDiv w:val="1"/>
      <w:marLeft w:val="0"/>
      <w:marRight w:val="0"/>
      <w:marTop w:val="0"/>
      <w:marBottom w:val="0"/>
      <w:divBdr>
        <w:top w:val="none" w:sz="0" w:space="0" w:color="auto"/>
        <w:left w:val="none" w:sz="0" w:space="0" w:color="auto"/>
        <w:bottom w:val="none" w:sz="0" w:space="0" w:color="auto"/>
        <w:right w:val="none" w:sz="0" w:space="0" w:color="auto"/>
      </w:divBdr>
    </w:div>
    <w:div w:id="476800841">
      <w:bodyDiv w:val="1"/>
      <w:marLeft w:val="0"/>
      <w:marRight w:val="0"/>
      <w:marTop w:val="0"/>
      <w:marBottom w:val="0"/>
      <w:divBdr>
        <w:top w:val="none" w:sz="0" w:space="0" w:color="auto"/>
        <w:left w:val="none" w:sz="0" w:space="0" w:color="auto"/>
        <w:bottom w:val="none" w:sz="0" w:space="0" w:color="auto"/>
        <w:right w:val="none" w:sz="0" w:space="0" w:color="auto"/>
      </w:divBdr>
    </w:div>
    <w:div w:id="476917960">
      <w:bodyDiv w:val="1"/>
      <w:marLeft w:val="0"/>
      <w:marRight w:val="0"/>
      <w:marTop w:val="0"/>
      <w:marBottom w:val="0"/>
      <w:divBdr>
        <w:top w:val="none" w:sz="0" w:space="0" w:color="auto"/>
        <w:left w:val="none" w:sz="0" w:space="0" w:color="auto"/>
        <w:bottom w:val="none" w:sz="0" w:space="0" w:color="auto"/>
        <w:right w:val="none" w:sz="0" w:space="0" w:color="auto"/>
      </w:divBdr>
    </w:div>
    <w:div w:id="477110487">
      <w:bodyDiv w:val="1"/>
      <w:marLeft w:val="0"/>
      <w:marRight w:val="0"/>
      <w:marTop w:val="0"/>
      <w:marBottom w:val="0"/>
      <w:divBdr>
        <w:top w:val="none" w:sz="0" w:space="0" w:color="auto"/>
        <w:left w:val="none" w:sz="0" w:space="0" w:color="auto"/>
        <w:bottom w:val="none" w:sz="0" w:space="0" w:color="auto"/>
        <w:right w:val="none" w:sz="0" w:space="0" w:color="auto"/>
      </w:divBdr>
    </w:div>
    <w:div w:id="477259084">
      <w:bodyDiv w:val="1"/>
      <w:marLeft w:val="0"/>
      <w:marRight w:val="0"/>
      <w:marTop w:val="0"/>
      <w:marBottom w:val="0"/>
      <w:divBdr>
        <w:top w:val="none" w:sz="0" w:space="0" w:color="auto"/>
        <w:left w:val="none" w:sz="0" w:space="0" w:color="auto"/>
        <w:bottom w:val="none" w:sz="0" w:space="0" w:color="auto"/>
        <w:right w:val="none" w:sz="0" w:space="0" w:color="auto"/>
      </w:divBdr>
    </w:div>
    <w:div w:id="477457962">
      <w:bodyDiv w:val="1"/>
      <w:marLeft w:val="0"/>
      <w:marRight w:val="0"/>
      <w:marTop w:val="0"/>
      <w:marBottom w:val="0"/>
      <w:divBdr>
        <w:top w:val="none" w:sz="0" w:space="0" w:color="auto"/>
        <w:left w:val="none" w:sz="0" w:space="0" w:color="auto"/>
        <w:bottom w:val="none" w:sz="0" w:space="0" w:color="auto"/>
        <w:right w:val="none" w:sz="0" w:space="0" w:color="auto"/>
      </w:divBdr>
    </w:div>
    <w:div w:id="479734715">
      <w:bodyDiv w:val="1"/>
      <w:marLeft w:val="0"/>
      <w:marRight w:val="0"/>
      <w:marTop w:val="0"/>
      <w:marBottom w:val="0"/>
      <w:divBdr>
        <w:top w:val="none" w:sz="0" w:space="0" w:color="auto"/>
        <w:left w:val="none" w:sz="0" w:space="0" w:color="auto"/>
        <w:bottom w:val="none" w:sz="0" w:space="0" w:color="auto"/>
        <w:right w:val="none" w:sz="0" w:space="0" w:color="auto"/>
      </w:divBdr>
    </w:div>
    <w:div w:id="480076629">
      <w:bodyDiv w:val="1"/>
      <w:marLeft w:val="0"/>
      <w:marRight w:val="0"/>
      <w:marTop w:val="0"/>
      <w:marBottom w:val="0"/>
      <w:divBdr>
        <w:top w:val="none" w:sz="0" w:space="0" w:color="auto"/>
        <w:left w:val="none" w:sz="0" w:space="0" w:color="auto"/>
        <w:bottom w:val="none" w:sz="0" w:space="0" w:color="auto"/>
        <w:right w:val="none" w:sz="0" w:space="0" w:color="auto"/>
      </w:divBdr>
    </w:div>
    <w:div w:id="480200549">
      <w:bodyDiv w:val="1"/>
      <w:marLeft w:val="0"/>
      <w:marRight w:val="0"/>
      <w:marTop w:val="0"/>
      <w:marBottom w:val="0"/>
      <w:divBdr>
        <w:top w:val="none" w:sz="0" w:space="0" w:color="auto"/>
        <w:left w:val="none" w:sz="0" w:space="0" w:color="auto"/>
        <w:bottom w:val="none" w:sz="0" w:space="0" w:color="auto"/>
        <w:right w:val="none" w:sz="0" w:space="0" w:color="auto"/>
      </w:divBdr>
    </w:div>
    <w:div w:id="480773867">
      <w:bodyDiv w:val="1"/>
      <w:marLeft w:val="0"/>
      <w:marRight w:val="0"/>
      <w:marTop w:val="0"/>
      <w:marBottom w:val="0"/>
      <w:divBdr>
        <w:top w:val="none" w:sz="0" w:space="0" w:color="auto"/>
        <w:left w:val="none" w:sz="0" w:space="0" w:color="auto"/>
        <w:bottom w:val="none" w:sz="0" w:space="0" w:color="auto"/>
        <w:right w:val="none" w:sz="0" w:space="0" w:color="auto"/>
      </w:divBdr>
    </w:div>
    <w:div w:id="481239752">
      <w:bodyDiv w:val="1"/>
      <w:marLeft w:val="0"/>
      <w:marRight w:val="0"/>
      <w:marTop w:val="0"/>
      <w:marBottom w:val="0"/>
      <w:divBdr>
        <w:top w:val="none" w:sz="0" w:space="0" w:color="auto"/>
        <w:left w:val="none" w:sz="0" w:space="0" w:color="auto"/>
        <w:bottom w:val="none" w:sz="0" w:space="0" w:color="auto"/>
        <w:right w:val="none" w:sz="0" w:space="0" w:color="auto"/>
      </w:divBdr>
    </w:div>
    <w:div w:id="481387439">
      <w:bodyDiv w:val="1"/>
      <w:marLeft w:val="0"/>
      <w:marRight w:val="0"/>
      <w:marTop w:val="0"/>
      <w:marBottom w:val="0"/>
      <w:divBdr>
        <w:top w:val="none" w:sz="0" w:space="0" w:color="auto"/>
        <w:left w:val="none" w:sz="0" w:space="0" w:color="auto"/>
        <w:bottom w:val="none" w:sz="0" w:space="0" w:color="auto"/>
        <w:right w:val="none" w:sz="0" w:space="0" w:color="auto"/>
      </w:divBdr>
    </w:div>
    <w:div w:id="481390168">
      <w:bodyDiv w:val="1"/>
      <w:marLeft w:val="0"/>
      <w:marRight w:val="0"/>
      <w:marTop w:val="0"/>
      <w:marBottom w:val="0"/>
      <w:divBdr>
        <w:top w:val="none" w:sz="0" w:space="0" w:color="auto"/>
        <w:left w:val="none" w:sz="0" w:space="0" w:color="auto"/>
        <w:bottom w:val="none" w:sz="0" w:space="0" w:color="auto"/>
        <w:right w:val="none" w:sz="0" w:space="0" w:color="auto"/>
      </w:divBdr>
    </w:div>
    <w:div w:id="481582834">
      <w:bodyDiv w:val="1"/>
      <w:marLeft w:val="0"/>
      <w:marRight w:val="0"/>
      <w:marTop w:val="0"/>
      <w:marBottom w:val="0"/>
      <w:divBdr>
        <w:top w:val="none" w:sz="0" w:space="0" w:color="auto"/>
        <w:left w:val="none" w:sz="0" w:space="0" w:color="auto"/>
        <w:bottom w:val="none" w:sz="0" w:space="0" w:color="auto"/>
        <w:right w:val="none" w:sz="0" w:space="0" w:color="auto"/>
      </w:divBdr>
    </w:div>
    <w:div w:id="481629055">
      <w:bodyDiv w:val="1"/>
      <w:marLeft w:val="0"/>
      <w:marRight w:val="0"/>
      <w:marTop w:val="0"/>
      <w:marBottom w:val="0"/>
      <w:divBdr>
        <w:top w:val="none" w:sz="0" w:space="0" w:color="auto"/>
        <w:left w:val="none" w:sz="0" w:space="0" w:color="auto"/>
        <w:bottom w:val="none" w:sz="0" w:space="0" w:color="auto"/>
        <w:right w:val="none" w:sz="0" w:space="0" w:color="auto"/>
      </w:divBdr>
    </w:div>
    <w:div w:id="482236497">
      <w:bodyDiv w:val="1"/>
      <w:marLeft w:val="0"/>
      <w:marRight w:val="0"/>
      <w:marTop w:val="0"/>
      <w:marBottom w:val="0"/>
      <w:divBdr>
        <w:top w:val="none" w:sz="0" w:space="0" w:color="auto"/>
        <w:left w:val="none" w:sz="0" w:space="0" w:color="auto"/>
        <w:bottom w:val="none" w:sz="0" w:space="0" w:color="auto"/>
        <w:right w:val="none" w:sz="0" w:space="0" w:color="auto"/>
      </w:divBdr>
    </w:div>
    <w:div w:id="483090863">
      <w:bodyDiv w:val="1"/>
      <w:marLeft w:val="0"/>
      <w:marRight w:val="0"/>
      <w:marTop w:val="0"/>
      <w:marBottom w:val="0"/>
      <w:divBdr>
        <w:top w:val="none" w:sz="0" w:space="0" w:color="auto"/>
        <w:left w:val="none" w:sz="0" w:space="0" w:color="auto"/>
        <w:bottom w:val="none" w:sz="0" w:space="0" w:color="auto"/>
        <w:right w:val="none" w:sz="0" w:space="0" w:color="auto"/>
      </w:divBdr>
    </w:div>
    <w:div w:id="483199531">
      <w:bodyDiv w:val="1"/>
      <w:marLeft w:val="0"/>
      <w:marRight w:val="0"/>
      <w:marTop w:val="0"/>
      <w:marBottom w:val="0"/>
      <w:divBdr>
        <w:top w:val="none" w:sz="0" w:space="0" w:color="auto"/>
        <w:left w:val="none" w:sz="0" w:space="0" w:color="auto"/>
        <w:bottom w:val="none" w:sz="0" w:space="0" w:color="auto"/>
        <w:right w:val="none" w:sz="0" w:space="0" w:color="auto"/>
      </w:divBdr>
    </w:div>
    <w:div w:id="483281450">
      <w:bodyDiv w:val="1"/>
      <w:marLeft w:val="0"/>
      <w:marRight w:val="0"/>
      <w:marTop w:val="0"/>
      <w:marBottom w:val="0"/>
      <w:divBdr>
        <w:top w:val="none" w:sz="0" w:space="0" w:color="auto"/>
        <w:left w:val="none" w:sz="0" w:space="0" w:color="auto"/>
        <w:bottom w:val="none" w:sz="0" w:space="0" w:color="auto"/>
        <w:right w:val="none" w:sz="0" w:space="0" w:color="auto"/>
      </w:divBdr>
    </w:div>
    <w:div w:id="483284152">
      <w:bodyDiv w:val="1"/>
      <w:marLeft w:val="0"/>
      <w:marRight w:val="0"/>
      <w:marTop w:val="0"/>
      <w:marBottom w:val="0"/>
      <w:divBdr>
        <w:top w:val="none" w:sz="0" w:space="0" w:color="auto"/>
        <w:left w:val="none" w:sz="0" w:space="0" w:color="auto"/>
        <w:bottom w:val="none" w:sz="0" w:space="0" w:color="auto"/>
        <w:right w:val="none" w:sz="0" w:space="0" w:color="auto"/>
      </w:divBdr>
    </w:div>
    <w:div w:id="483352401">
      <w:bodyDiv w:val="1"/>
      <w:marLeft w:val="0"/>
      <w:marRight w:val="0"/>
      <w:marTop w:val="0"/>
      <w:marBottom w:val="0"/>
      <w:divBdr>
        <w:top w:val="none" w:sz="0" w:space="0" w:color="auto"/>
        <w:left w:val="none" w:sz="0" w:space="0" w:color="auto"/>
        <w:bottom w:val="none" w:sz="0" w:space="0" w:color="auto"/>
        <w:right w:val="none" w:sz="0" w:space="0" w:color="auto"/>
      </w:divBdr>
    </w:div>
    <w:div w:id="483400471">
      <w:bodyDiv w:val="1"/>
      <w:marLeft w:val="0"/>
      <w:marRight w:val="0"/>
      <w:marTop w:val="0"/>
      <w:marBottom w:val="0"/>
      <w:divBdr>
        <w:top w:val="none" w:sz="0" w:space="0" w:color="auto"/>
        <w:left w:val="none" w:sz="0" w:space="0" w:color="auto"/>
        <w:bottom w:val="none" w:sz="0" w:space="0" w:color="auto"/>
        <w:right w:val="none" w:sz="0" w:space="0" w:color="auto"/>
      </w:divBdr>
    </w:div>
    <w:div w:id="483591779">
      <w:bodyDiv w:val="1"/>
      <w:marLeft w:val="0"/>
      <w:marRight w:val="0"/>
      <w:marTop w:val="0"/>
      <w:marBottom w:val="0"/>
      <w:divBdr>
        <w:top w:val="none" w:sz="0" w:space="0" w:color="auto"/>
        <w:left w:val="none" w:sz="0" w:space="0" w:color="auto"/>
        <w:bottom w:val="none" w:sz="0" w:space="0" w:color="auto"/>
        <w:right w:val="none" w:sz="0" w:space="0" w:color="auto"/>
      </w:divBdr>
    </w:div>
    <w:div w:id="484316871">
      <w:bodyDiv w:val="1"/>
      <w:marLeft w:val="0"/>
      <w:marRight w:val="0"/>
      <w:marTop w:val="0"/>
      <w:marBottom w:val="0"/>
      <w:divBdr>
        <w:top w:val="none" w:sz="0" w:space="0" w:color="auto"/>
        <w:left w:val="none" w:sz="0" w:space="0" w:color="auto"/>
        <w:bottom w:val="none" w:sz="0" w:space="0" w:color="auto"/>
        <w:right w:val="none" w:sz="0" w:space="0" w:color="auto"/>
      </w:divBdr>
    </w:div>
    <w:div w:id="484318946">
      <w:bodyDiv w:val="1"/>
      <w:marLeft w:val="0"/>
      <w:marRight w:val="0"/>
      <w:marTop w:val="0"/>
      <w:marBottom w:val="0"/>
      <w:divBdr>
        <w:top w:val="none" w:sz="0" w:space="0" w:color="auto"/>
        <w:left w:val="none" w:sz="0" w:space="0" w:color="auto"/>
        <w:bottom w:val="none" w:sz="0" w:space="0" w:color="auto"/>
        <w:right w:val="none" w:sz="0" w:space="0" w:color="auto"/>
      </w:divBdr>
    </w:div>
    <w:div w:id="485123327">
      <w:bodyDiv w:val="1"/>
      <w:marLeft w:val="0"/>
      <w:marRight w:val="0"/>
      <w:marTop w:val="0"/>
      <w:marBottom w:val="0"/>
      <w:divBdr>
        <w:top w:val="none" w:sz="0" w:space="0" w:color="auto"/>
        <w:left w:val="none" w:sz="0" w:space="0" w:color="auto"/>
        <w:bottom w:val="none" w:sz="0" w:space="0" w:color="auto"/>
        <w:right w:val="none" w:sz="0" w:space="0" w:color="auto"/>
      </w:divBdr>
    </w:div>
    <w:div w:id="485241948">
      <w:bodyDiv w:val="1"/>
      <w:marLeft w:val="0"/>
      <w:marRight w:val="0"/>
      <w:marTop w:val="0"/>
      <w:marBottom w:val="0"/>
      <w:divBdr>
        <w:top w:val="none" w:sz="0" w:space="0" w:color="auto"/>
        <w:left w:val="none" w:sz="0" w:space="0" w:color="auto"/>
        <w:bottom w:val="none" w:sz="0" w:space="0" w:color="auto"/>
        <w:right w:val="none" w:sz="0" w:space="0" w:color="auto"/>
      </w:divBdr>
    </w:div>
    <w:div w:id="485708116">
      <w:bodyDiv w:val="1"/>
      <w:marLeft w:val="0"/>
      <w:marRight w:val="0"/>
      <w:marTop w:val="0"/>
      <w:marBottom w:val="0"/>
      <w:divBdr>
        <w:top w:val="none" w:sz="0" w:space="0" w:color="auto"/>
        <w:left w:val="none" w:sz="0" w:space="0" w:color="auto"/>
        <w:bottom w:val="none" w:sz="0" w:space="0" w:color="auto"/>
        <w:right w:val="none" w:sz="0" w:space="0" w:color="auto"/>
      </w:divBdr>
    </w:div>
    <w:div w:id="485901583">
      <w:bodyDiv w:val="1"/>
      <w:marLeft w:val="0"/>
      <w:marRight w:val="0"/>
      <w:marTop w:val="0"/>
      <w:marBottom w:val="0"/>
      <w:divBdr>
        <w:top w:val="none" w:sz="0" w:space="0" w:color="auto"/>
        <w:left w:val="none" w:sz="0" w:space="0" w:color="auto"/>
        <w:bottom w:val="none" w:sz="0" w:space="0" w:color="auto"/>
        <w:right w:val="none" w:sz="0" w:space="0" w:color="auto"/>
      </w:divBdr>
    </w:div>
    <w:div w:id="486092545">
      <w:bodyDiv w:val="1"/>
      <w:marLeft w:val="0"/>
      <w:marRight w:val="0"/>
      <w:marTop w:val="0"/>
      <w:marBottom w:val="0"/>
      <w:divBdr>
        <w:top w:val="none" w:sz="0" w:space="0" w:color="auto"/>
        <w:left w:val="none" w:sz="0" w:space="0" w:color="auto"/>
        <w:bottom w:val="none" w:sz="0" w:space="0" w:color="auto"/>
        <w:right w:val="none" w:sz="0" w:space="0" w:color="auto"/>
      </w:divBdr>
    </w:div>
    <w:div w:id="486673086">
      <w:bodyDiv w:val="1"/>
      <w:marLeft w:val="0"/>
      <w:marRight w:val="0"/>
      <w:marTop w:val="0"/>
      <w:marBottom w:val="0"/>
      <w:divBdr>
        <w:top w:val="none" w:sz="0" w:space="0" w:color="auto"/>
        <w:left w:val="none" w:sz="0" w:space="0" w:color="auto"/>
        <w:bottom w:val="none" w:sz="0" w:space="0" w:color="auto"/>
        <w:right w:val="none" w:sz="0" w:space="0" w:color="auto"/>
      </w:divBdr>
    </w:div>
    <w:div w:id="487749353">
      <w:bodyDiv w:val="1"/>
      <w:marLeft w:val="0"/>
      <w:marRight w:val="0"/>
      <w:marTop w:val="0"/>
      <w:marBottom w:val="0"/>
      <w:divBdr>
        <w:top w:val="none" w:sz="0" w:space="0" w:color="auto"/>
        <w:left w:val="none" w:sz="0" w:space="0" w:color="auto"/>
        <w:bottom w:val="none" w:sz="0" w:space="0" w:color="auto"/>
        <w:right w:val="none" w:sz="0" w:space="0" w:color="auto"/>
      </w:divBdr>
    </w:div>
    <w:div w:id="487791899">
      <w:bodyDiv w:val="1"/>
      <w:marLeft w:val="0"/>
      <w:marRight w:val="0"/>
      <w:marTop w:val="0"/>
      <w:marBottom w:val="0"/>
      <w:divBdr>
        <w:top w:val="none" w:sz="0" w:space="0" w:color="auto"/>
        <w:left w:val="none" w:sz="0" w:space="0" w:color="auto"/>
        <w:bottom w:val="none" w:sz="0" w:space="0" w:color="auto"/>
        <w:right w:val="none" w:sz="0" w:space="0" w:color="auto"/>
      </w:divBdr>
    </w:div>
    <w:div w:id="487945312">
      <w:bodyDiv w:val="1"/>
      <w:marLeft w:val="0"/>
      <w:marRight w:val="0"/>
      <w:marTop w:val="0"/>
      <w:marBottom w:val="0"/>
      <w:divBdr>
        <w:top w:val="none" w:sz="0" w:space="0" w:color="auto"/>
        <w:left w:val="none" w:sz="0" w:space="0" w:color="auto"/>
        <w:bottom w:val="none" w:sz="0" w:space="0" w:color="auto"/>
        <w:right w:val="none" w:sz="0" w:space="0" w:color="auto"/>
      </w:divBdr>
    </w:div>
    <w:div w:id="488137965">
      <w:bodyDiv w:val="1"/>
      <w:marLeft w:val="0"/>
      <w:marRight w:val="0"/>
      <w:marTop w:val="0"/>
      <w:marBottom w:val="0"/>
      <w:divBdr>
        <w:top w:val="none" w:sz="0" w:space="0" w:color="auto"/>
        <w:left w:val="none" w:sz="0" w:space="0" w:color="auto"/>
        <w:bottom w:val="none" w:sz="0" w:space="0" w:color="auto"/>
        <w:right w:val="none" w:sz="0" w:space="0" w:color="auto"/>
      </w:divBdr>
    </w:div>
    <w:div w:id="488329206">
      <w:bodyDiv w:val="1"/>
      <w:marLeft w:val="0"/>
      <w:marRight w:val="0"/>
      <w:marTop w:val="0"/>
      <w:marBottom w:val="0"/>
      <w:divBdr>
        <w:top w:val="none" w:sz="0" w:space="0" w:color="auto"/>
        <w:left w:val="none" w:sz="0" w:space="0" w:color="auto"/>
        <w:bottom w:val="none" w:sz="0" w:space="0" w:color="auto"/>
        <w:right w:val="none" w:sz="0" w:space="0" w:color="auto"/>
      </w:divBdr>
    </w:div>
    <w:div w:id="488636666">
      <w:bodyDiv w:val="1"/>
      <w:marLeft w:val="0"/>
      <w:marRight w:val="0"/>
      <w:marTop w:val="0"/>
      <w:marBottom w:val="0"/>
      <w:divBdr>
        <w:top w:val="none" w:sz="0" w:space="0" w:color="auto"/>
        <w:left w:val="none" w:sz="0" w:space="0" w:color="auto"/>
        <w:bottom w:val="none" w:sz="0" w:space="0" w:color="auto"/>
        <w:right w:val="none" w:sz="0" w:space="0" w:color="auto"/>
      </w:divBdr>
    </w:div>
    <w:div w:id="489102647">
      <w:bodyDiv w:val="1"/>
      <w:marLeft w:val="0"/>
      <w:marRight w:val="0"/>
      <w:marTop w:val="0"/>
      <w:marBottom w:val="0"/>
      <w:divBdr>
        <w:top w:val="none" w:sz="0" w:space="0" w:color="auto"/>
        <w:left w:val="none" w:sz="0" w:space="0" w:color="auto"/>
        <w:bottom w:val="none" w:sz="0" w:space="0" w:color="auto"/>
        <w:right w:val="none" w:sz="0" w:space="0" w:color="auto"/>
      </w:divBdr>
    </w:div>
    <w:div w:id="489446769">
      <w:bodyDiv w:val="1"/>
      <w:marLeft w:val="0"/>
      <w:marRight w:val="0"/>
      <w:marTop w:val="0"/>
      <w:marBottom w:val="0"/>
      <w:divBdr>
        <w:top w:val="none" w:sz="0" w:space="0" w:color="auto"/>
        <w:left w:val="none" w:sz="0" w:space="0" w:color="auto"/>
        <w:bottom w:val="none" w:sz="0" w:space="0" w:color="auto"/>
        <w:right w:val="none" w:sz="0" w:space="0" w:color="auto"/>
      </w:divBdr>
    </w:div>
    <w:div w:id="489449663">
      <w:bodyDiv w:val="1"/>
      <w:marLeft w:val="0"/>
      <w:marRight w:val="0"/>
      <w:marTop w:val="0"/>
      <w:marBottom w:val="0"/>
      <w:divBdr>
        <w:top w:val="none" w:sz="0" w:space="0" w:color="auto"/>
        <w:left w:val="none" w:sz="0" w:space="0" w:color="auto"/>
        <w:bottom w:val="none" w:sz="0" w:space="0" w:color="auto"/>
        <w:right w:val="none" w:sz="0" w:space="0" w:color="auto"/>
      </w:divBdr>
    </w:div>
    <w:div w:id="490097040">
      <w:bodyDiv w:val="1"/>
      <w:marLeft w:val="0"/>
      <w:marRight w:val="0"/>
      <w:marTop w:val="0"/>
      <w:marBottom w:val="0"/>
      <w:divBdr>
        <w:top w:val="none" w:sz="0" w:space="0" w:color="auto"/>
        <w:left w:val="none" w:sz="0" w:space="0" w:color="auto"/>
        <w:bottom w:val="none" w:sz="0" w:space="0" w:color="auto"/>
        <w:right w:val="none" w:sz="0" w:space="0" w:color="auto"/>
      </w:divBdr>
    </w:div>
    <w:div w:id="490176012">
      <w:bodyDiv w:val="1"/>
      <w:marLeft w:val="0"/>
      <w:marRight w:val="0"/>
      <w:marTop w:val="0"/>
      <w:marBottom w:val="0"/>
      <w:divBdr>
        <w:top w:val="none" w:sz="0" w:space="0" w:color="auto"/>
        <w:left w:val="none" w:sz="0" w:space="0" w:color="auto"/>
        <w:bottom w:val="none" w:sz="0" w:space="0" w:color="auto"/>
        <w:right w:val="none" w:sz="0" w:space="0" w:color="auto"/>
      </w:divBdr>
    </w:div>
    <w:div w:id="490222875">
      <w:bodyDiv w:val="1"/>
      <w:marLeft w:val="0"/>
      <w:marRight w:val="0"/>
      <w:marTop w:val="0"/>
      <w:marBottom w:val="0"/>
      <w:divBdr>
        <w:top w:val="none" w:sz="0" w:space="0" w:color="auto"/>
        <w:left w:val="none" w:sz="0" w:space="0" w:color="auto"/>
        <w:bottom w:val="none" w:sz="0" w:space="0" w:color="auto"/>
        <w:right w:val="none" w:sz="0" w:space="0" w:color="auto"/>
      </w:divBdr>
    </w:div>
    <w:div w:id="490294228">
      <w:bodyDiv w:val="1"/>
      <w:marLeft w:val="0"/>
      <w:marRight w:val="0"/>
      <w:marTop w:val="0"/>
      <w:marBottom w:val="0"/>
      <w:divBdr>
        <w:top w:val="none" w:sz="0" w:space="0" w:color="auto"/>
        <w:left w:val="none" w:sz="0" w:space="0" w:color="auto"/>
        <w:bottom w:val="none" w:sz="0" w:space="0" w:color="auto"/>
        <w:right w:val="none" w:sz="0" w:space="0" w:color="auto"/>
      </w:divBdr>
    </w:div>
    <w:div w:id="490874364">
      <w:bodyDiv w:val="1"/>
      <w:marLeft w:val="0"/>
      <w:marRight w:val="0"/>
      <w:marTop w:val="0"/>
      <w:marBottom w:val="0"/>
      <w:divBdr>
        <w:top w:val="none" w:sz="0" w:space="0" w:color="auto"/>
        <w:left w:val="none" w:sz="0" w:space="0" w:color="auto"/>
        <w:bottom w:val="none" w:sz="0" w:space="0" w:color="auto"/>
        <w:right w:val="none" w:sz="0" w:space="0" w:color="auto"/>
      </w:divBdr>
    </w:div>
    <w:div w:id="491289235">
      <w:bodyDiv w:val="1"/>
      <w:marLeft w:val="0"/>
      <w:marRight w:val="0"/>
      <w:marTop w:val="0"/>
      <w:marBottom w:val="0"/>
      <w:divBdr>
        <w:top w:val="none" w:sz="0" w:space="0" w:color="auto"/>
        <w:left w:val="none" w:sz="0" w:space="0" w:color="auto"/>
        <w:bottom w:val="none" w:sz="0" w:space="0" w:color="auto"/>
        <w:right w:val="none" w:sz="0" w:space="0" w:color="auto"/>
      </w:divBdr>
    </w:div>
    <w:div w:id="491407063">
      <w:bodyDiv w:val="1"/>
      <w:marLeft w:val="0"/>
      <w:marRight w:val="0"/>
      <w:marTop w:val="0"/>
      <w:marBottom w:val="0"/>
      <w:divBdr>
        <w:top w:val="none" w:sz="0" w:space="0" w:color="auto"/>
        <w:left w:val="none" w:sz="0" w:space="0" w:color="auto"/>
        <w:bottom w:val="none" w:sz="0" w:space="0" w:color="auto"/>
        <w:right w:val="none" w:sz="0" w:space="0" w:color="auto"/>
      </w:divBdr>
    </w:div>
    <w:div w:id="492261111">
      <w:bodyDiv w:val="1"/>
      <w:marLeft w:val="0"/>
      <w:marRight w:val="0"/>
      <w:marTop w:val="0"/>
      <w:marBottom w:val="0"/>
      <w:divBdr>
        <w:top w:val="none" w:sz="0" w:space="0" w:color="auto"/>
        <w:left w:val="none" w:sz="0" w:space="0" w:color="auto"/>
        <w:bottom w:val="none" w:sz="0" w:space="0" w:color="auto"/>
        <w:right w:val="none" w:sz="0" w:space="0" w:color="auto"/>
      </w:divBdr>
    </w:div>
    <w:div w:id="492452158">
      <w:bodyDiv w:val="1"/>
      <w:marLeft w:val="0"/>
      <w:marRight w:val="0"/>
      <w:marTop w:val="0"/>
      <w:marBottom w:val="0"/>
      <w:divBdr>
        <w:top w:val="none" w:sz="0" w:space="0" w:color="auto"/>
        <w:left w:val="none" w:sz="0" w:space="0" w:color="auto"/>
        <w:bottom w:val="none" w:sz="0" w:space="0" w:color="auto"/>
        <w:right w:val="none" w:sz="0" w:space="0" w:color="auto"/>
      </w:divBdr>
    </w:div>
    <w:div w:id="493180600">
      <w:bodyDiv w:val="1"/>
      <w:marLeft w:val="0"/>
      <w:marRight w:val="0"/>
      <w:marTop w:val="0"/>
      <w:marBottom w:val="0"/>
      <w:divBdr>
        <w:top w:val="none" w:sz="0" w:space="0" w:color="auto"/>
        <w:left w:val="none" w:sz="0" w:space="0" w:color="auto"/>
        <w:bottom w:val="none" w:sz="0" w:space="0" w:color="auto"/>
        <w:right w:val="none" w:sz="0" w:space="0" w:color="auto"/>
      </w:divBdr>
    </w:div>
    <w:div w:id="493186618">
      <w:bodyDiv w:val="1"/>
      <w:marLeft w:val="0"/>
      <w:marRight w:val="0"/>
      <w:marTop w:val="0"/>
      <w:marBottom w:val="0"/>
      <w:divBdr>
        <w:top w:val="none" w:sz="0" w:space="0" w:color="auto"/>
        <w:left w:val="none" w:sz="0" w:space="0" w:color="auto"/>
        <w:bottom w:val="none" w:sz="0" w:space="0" w:color="auto"/>
        <w:right w:val="none" w:sz="0" w:space="0" w:color="auto"/>
      </w:divBdr>
    </w:div>
    <w:div w:id="494031271">
      <w:bodyDiv w:val="1"/>
      <w:marLeft w:val="0"/>
      <w:marRight w:val="0"/>
      <w:marTop w:val="0"/>
      <w:marBottom w:val="0"/>
      <w:divBdr>
        <w:top w:val="none" w:sz="0" w:space="0" w:color="auto"/>
        <w:left w:val="none" w:sz="0" w:space="0" w:color="auto"/>
        <w:bottom w:val="none" w:sz="0" w:space="0" w:color="auto"/>
        <w:right w:val="none" w:sz="0" w:space="0" w:color="auto"/>
      </w:divBdr>
    </w:div>
    <w:div w:id="494687276">
      <w:bodyDiv w:val="1"/>
      <w:marLeft w:val="0"/>
      <w:marRight w:val="0"/>
      <w:marTop w:val="0"/>
      <w:marBottom w:val="0"/>
      <w:divBdr>
        <w:top w:val="none" w:sz="0" w:space="0" w:color="auto"/>
        <w:left w:val="none" w:sz="0" w:space="0" w:color="auto"/>
        <w:bottom w:val="none" w:sz="0" w:space="0" w:color="auto"/>
        <w:right w:val="none" w:sz="0" w:space="0" w:color="auto"/>
      </w:divBdr>
    </w:div>
    <w:div w:id="494759909">
      <w:bodyDiv w:val="1"/>
      <w:marLeft w:val="0"/>
      <w:marRight w:val="0"/>
      <w:marTop w:val="0"/>
      <w:marBottom w:val="0"/>
      <w:divBdr>
        <w:top w:val="none" w:sz="0" w:space="0" w:color="auto"/>
        <w:left w:val="none" w:sz="0" w:space="0" w:color="auto"/>
        <w:bottom w:val="none" w:sz="0" w:space="0" w:color="auto"/>
        <w:right w:val="none" w:sz="0" w:space="0" w:color="auto"/>
      </w:divBdr>
    </w:div>
    <w:div w:id="494876045">
      <w:bodyDiv w:val="1"/>
      <w:marLeft w:val="0"/>
      <w:marRight w:val="0"/>
      <w:marTop w:val="0"/>
      <w:marBottom w:val="0"/>
      <w:divBdr>
        <w:top w:val="none" w:sz="0" w:space="0" w:color="auto"/>
        <w:left w:val="none" w:sz="0" w:space="0" w:color="auto"/>
        <w:bottom w:val="none" w:sz="0" w:space="0" w:color="auto"/>
        <w:right w:val="none" w:sz="0" w:space="0" w:color="auto"/>
      </w:divBdr>
    </w:div>
    <w:div w:id="494955877">
      <w:bodyDiv w:val="1"/>
      <w:marLeft w:val="0"/>
      <w:marRight w:val="0"/>
      <w:marTop w:val="0"/>
      <w:marBottom w:val="0"/>
      <w:divBdr>
        <w:top w:val="none" w:sz="0" w:space="0" w:color="auto"/>
        <w:left w:val="none" w:sz="0" w:space="0" w:color="auto"/>
        <w:bottom w:val="none" w:sz="0" w:space="0" w:color="auto"/>
        <w:right w:val="none" w:sz="0" w:space="0" w:color="auto"/>
      </w:divBdr>
    </w:div>
    <w:div w:id="495003507">
      <w:bodyDiv w:val="1"/>
      <w:marLeft w:val="0"/>
      <w:marRight w:val="0"/>
      <w:marTop w:val="0"/>
      <w:marBottom w:val="0"/>
      <w:divBdr>
        <w:top w:val="none" w:sz="0" w:space="0" w:color="auto"/>
        <w:left w:val="none" w:sz="0" w:space="0" w:color="auto"/>
        <w:bottom w:val="none" w:sz="0" w:space="0" w:color="auto"/>
        <w:right w:val="none" w:sz="0" w:space="0" w:color="auto"/>
      </w:divBdr>
    </w:div>
    <w:div w:id="495922522">
      <w:bodyDiv w:val="1"/>
      <w:marLeft w:val="0"/>
      <w:marRight w:val="0"/>
      <w:marTop w:val="0"/>
      <w:marBottom w:val="0"/>
      <w:divBdr>
        <w:top w:val="none" w:sz="0" w:space="0" w:color="auto"/>
        <w:left w:val="none" w:sz="0" w:space="0" w:color="auto"/>
        <w:bottom w:val="none" w:sz="0" w:space="0" w:color="auto"/>
        <w:right w:val="none" w:sz="0" w:space="0" w:color="auto"/>
      </w:divBdr>
    </w:div>
    <w:div w:id="496578184">
      <w:bodyDiv w:val="1"/>
      <w:marLeft w:val="0"/>
      <w:marRight w:val="0"/>
      <w:marTop w:val="0"/>
      <w:marBottom w:val="0"/>
      <w:divBdr>
        <w:top w:val="none" w:sz="0" w:space="0" w:color="auto"/>
        <w:left w:val="none" w:sz="0" w:space="0" w:color="auto"/>
        <w:bottom w:val="none" w:sz="0" w:space="0" w:color="auto"/>
        <w:right w:val="none" w:sz="0" w:space="0" w:color="auto"/>
      </w:divBdr>
    </w:div>
    <w:div w:id="496698208">
      <w:bodyDiv w:val="1"/>
      <w:marLeft w:val="0"/>
      <w:marRight w:val="0"/>
      <w:marTop w:val="0"/>
      <w:marBottom w:val="0"/>
      <w:divBdr>
        <w:top w:val="none" w:sz="0" w:space="0" w:color="auto"/>
        <w:left w:val="none" w:sz="0" w:space="0" w:color="auto"/>
        <w:bottom w:val="none" w:sz="0" w:space="0" w:color="auto"/>
        <w:right w:val="none" w:sz="0" w:space="0" w:color="auto"/>
      </w:divBdr>
    </w:div>
    <w:div w:id="496729768">
      <w:bodyDiv w:val="1"/>
      <w:marLeft w:val="0"/>
      <w:marRight w:val="0"/>
      <w:marTop w:val="0"/>
      <w:marBottom w:val="0"/>
      <w:divBdr>
        <w:top w:val="none" w:sz="0" w:space="0" w:color="auto"/>
        <w:left w:val="none" w:sz="0" w:space="0" w:color="auto"/>
        <w:bottom w:val="none" w:sz="0" w:space="0" w:color="auto"/>
        <w:right w:val="none" w:sz="0" w:space="0" w:color="auto"/>
      </w:divBdr>
    </w:div>
    <w:div w:id="496771356">
      <w:bodyDiv w:val="1"/>
      <w:marLeft w:val="0"/>
      <w:marRight w:val="0"/>
      <w:marTop w:val="0"/>
      <w:marBottom w:val="0"/>
      <w:divBdr>
        <w:top w:val="none" w:sz="0" w:space="0" w:color="auto"/>
        <w:left w:val="none" w:sz="0" w:space="0" w:color="auto"/>
        <w:bottom w:val="none" w:sz="0" w:space="0" w:color="auto"/>
        <w:right w:val="none" w:sz="0" w:space="0" w:color="auto"/>
      </w:divBdr>
    </w:div>
    <w:div w:id="496845010">
      <w:bodyDiv w:val="1"/>
      <w:marLeft w:val="0"/>
      <w:marRight w:val="0"/>
      <w:marTop w:val="0"/>
      <w:marBottom w:val="0"/>
      <w:divBdr>
        <w:top w:val="none" w:sz="0" w:space="0" w:color="auto"/>
        <w:left w:val="none" w:sz="0" w:space="0" w:color="auto"/>
        <w:bottom w:val="none" w:sz="0" w:space="0" w:color="auto"/>
        <w:right w:val="none" w:sz="0" w:space="0" w:color="auto"/>
      </w:divBdr>
    </w:div>
    <w:div w:id="497229137">
      <w:bodyDiv w:val="1"/>
      <w:marLeft w:val="0"/>
      <w:marRight w:val="0"/>
      <w:marTop w:val="0"/>
      <w:marBottom w:val="0"/>
      <w:divBdr>
        <w:top w:val="none" w:sz="0" w:space="0" w:color="auto"/>
        <w:left w:val="none" w:sz="0" w:space="0" w:color="auto"/>
        <w:bottom w:val="none" w:sz="0" w:space="0" w:color="auto"/>
        <w:right w:val="none" w:sz="0" w:space="0" w:color="auto"/>
      </w:divBdr>
    </w:div>
    <w:div w:id="497306335">
      <w:bodyDiv w:val="1"/>
      <w:marLeft w:val="0"/>
      <w:marRight w:val="0"/>
      <w:marTop w:val="0"/>
      <w:marBottom w:val="0"/>
      <w:divBdr>
        <w:top w:val="none" w:sz="0" w:space="0" w:color="auto"/>
        <w:left w:val="none" w:sz="0" w:space="0" w:color="auto"/>
        <w:bottom w:val="none" w:sz="0" w:space="0" w:color="auto"/>
        <w:right w:val="none" w:sz="0" w:space="0" w:color="auto"/>
      </w:divBdr>
    </w:div>
    <w:div w:id="497617172">
      <w:bodyDiv w:val="1"/>
      <w:marLeft w:val="0"/>
      <w:marRight w:val="0"/>
      <w:marTop w:val="0"/>
      <w:marBottom w:val="0"/>
      <w:divBdr>
        <w:top w:val="none" w:sz="0" w:space="0" w:color="auto"/>
        <w:left w:val="none" w:sz="0" w:space="0" w:color="auto"/>
        <w:bottom w:val="none" w:sz="0" w:space="0" w:color="auto"/>
        <w:right w:val="none" w:sz="0" w:space="0" w:color="auto"/>
      </w:divBdr>
    </w:div>
    <w:div w:id="497816195">
      <w:bodyDiv w:val="1"/>
      <w:marLeft w:val="0"/>
      <w:marRight w:val="0"/>
      <w:marTop w:val="0"/>
      <w:marBottom w:val="0"/>
      <w:divBdr>
        <w:top w:val="none" w:sz="0" w:space="0" w:color="auto"/>
        <w:left w:val="none" w:sz="0" w:space="0" w:color="auto"/>
        <w:bottom w:val="none" w:sz="0" w:space="0" w:color="auto"/>
        <w:right w:val="none" w:sz="0" w:space="0" w:color="auto"/>
      </w:divBdr>
    </w:div>
    <w:div w:id="498233532">
      <w:bodyDiv w:val="1"/>
      <w:marLeft w:val="0"/>
      <w:marRight w:val="0"/>
      <w:marTop w:val="0"/>
      <w:marBottom w:val="0"/>
      <w:divBdr>
        <w:top w:val="none" w:sz="0" w:space="0" w:color="auto"/>
        <w:left w:val="none" w:sz="0" w:space="0" w:color="auto"/>
        <w:bottom w:val="none" w:sz="0" w:space="0" w:color="auto"/>
        <w:right w:val="none" w:sz="0" w:space="0" w:color="auto"/>
      </w:divBdr>
    </w:div>
    <w:div w:id="498738218">
      <w:bodyDiv w:val="1"/>
      <w:marLeft w:val="0"/>
      <w:marRight w:val="0"/>
      <w:marTop w:val="0"/>
      <w:marBottom w:val="0"/>
      <w:divBdr>
        <w:top w:val="none" w:sz="0" w:space="0" w:color="auto"/>
        <w:left w:val="none" w:sz="0" w:space="0" w:color="auto"/>
        <w:bottom w:val="none" w:sz="0" w:space="0" w:color="auto"/>
        <w:right w:val="none" w:sz="0" w:space="0" w:color="auto"/>
      </w:divBdr>
    </w:div>
    <w:div w:id="499001502">
      <w:bodyDiv w:val="1"/>
      <w:marLeft w:val="0"/>
      <w:marRight w:val="0"/>
      <w:marTop w:val="0"/>
      <w:marBottom w:val="0"/>
      <w:divBdr>
        <w:top w:val="none" w:sz="0" w:space="0" w:color="auto"/>
        <w:left w:val="none" w:sz="0" w:space="0" w:color="auto"/>
        <w:bottom w:val="none" w:sz="0" w:space="0" w:color="auto"/>
        <w:right w:val="none" w:sz="0" w:space="0" w:color="auto"/>
      </w:divBdr>
    </w:div>
    <w:div w:id="499394492">
      <w:bodyDiv w:val="1"/>
      <w:marLeft w:val="0"/>
      <w:marRight w:val="0"/>
      <w:marTop w:val="0"/>
      <w:marBottom w:val="0"/>
      <w:divBdr>
        <w:top w:val="none" w:sz="0" w:space="0" w:color="auto"/>
        <w:left w:val="none" w:sz="0" w:space="0" w:color="auto"/>
        <w:bottom w:val="none" w:sz="0" w:space="0" w:color="auto"/>
        <w:right w:val="none" w:sz="0" w:space="0" w:color="auto"/>
      </w:divBdr>
    </w:div>
    <w:div w:id="500049698">
      <w:bodyDiv w:val="1"/>
      <w:marLeft w:val="0"/>
      <w:marRight w:val="0"/>
      <w:marTop w:val="0"/>
      <w:marBottom w:val="0"/>
      <w:divBdr>
        <w:top w:val="none" w:sz="0" w:space="0" w:color="auto"/>
        <w:left w:val="none" w:sz="0" w:space="0" w:color="auto"/>
        <w:bottom w:val="none" w:sz="0" w:space="0" w:color="auto"/>
        <w:right w:val="none" w:sz="0" w:space="0" w:color="auto"/>
      </w:divBdr>
    </w:div>
    <w:div w:id="500050822">
      <w:bodyDiv w:val="1"/>
      <w:marLeft w:val="0"/>
      <w:marRight w:val="0"/>
      <w:marTop w:val="0"/>
      <w:marBottom w:val="0"/>
      <w:divBdr>
        <w:top w:val="none" w:sz="0" w:space="0" w:color="auto"/>
        <w:left w:val="none" w:sz="0" w:space="0" w:color="auto"/>
        <w:bottom w:val="none" w:sz="0" w:space="0" w:color="auto"/>
        <w:right w:val="none" w:sz="0" w:space="0" w:color="auto"/>
      </w:divBdr>
    </w:div>
    <w:div w:id="500438319">
      <w:bodyDiv w:val="1"/>
      <w:marLeft w:val="0"/>
      <w:marRight w:val="0"/>
      <w:marTop w:val="0"/>
      <w:marBottom w:val="0"/>
      <w:divBdr>
        <w:top w:val="none" w:sz="0" w:space="0" w:color="auto"/>
        <w:left w:val="none" w:sz="0" w:space="0" w:color="auto"/>
        <w:bottom w:val="none" w:sz="0" w:space="0" w:color="auto"/>
        <w:right w:val="none" w:sz="0" w:space="0" w:color="auto"/>
      </w:divBdr>
    </w:div>
    <w:div w:id="500891878">
      <w:bodyDiv w:val="1"/>
      <w:marLeft w:val="0"/>
      <w:marRight w:val="0"/>
      <w:marTop w:val="0"/>
      <w:marBottom w:val="0"/>
      <w:divBdr>
        <w:top w:val="none" w:sz="0" w:space="0" w:color="auto"/>
        <w:left w:val="none" w:sz="0" w:space="0" w:color="auto"/>
        <w:bottom w:val="none" w:sz="0" w:space="0" w:color="auto"/>
        <w:right w:val="none" w:sz="0" w:space="0" w:color="auto"/>
      </w:divBdr>
    </w:div>
    <w:div w:id="501164415">
      <w:bodyDiv w:val="1"/>
      <w:marLeft w:val="0"/>
      <w:marRight w:val="0"/>
      <w:marTop w:val="0"/>
      <w:marBottom w:val="0"/>
      <w:divBdr>
        <w:top w:val="none" w:sz="0" w:space="0" w:color="auto"/>
        <w:left w:val="none" w:sz="0" w:space="0" w:color="auto"/>
        <w:bottom w:val="none" w:sz="0" w:space="0" w:color="auto"/>
        <w:right w:val="none" w:sz="0" w:space="0" w:color="auto"/>
      </w:divBdr>
    </w:div>
    <w:div w:id="501236777">
      <w:bodyDiv w:val="1"/>
      <w:marLeft w:val="0"/>
      <w:marRight w:val="0"/>
      <w:marTop w:val="0"/>
      <w:marBottom w:val="0"/>
      <w:divBdr>
        <w:top w:val="none" w:sz="0" w:space="0" w:color="auto"/>
        <w:left w:val="none" w:sz="0" w:space="0" w:color="auto"/>
        <w:bottom w:val="none" w:sz="0" w:space="0" w:color="auto"/>
        <w:right w:val="none" w:sz="0" w:space="0" w:color="auto"/>
      </w:divBdr>
    </w:div>
    <w:div w:id="501432279">
      <w:bodyDiv w:val="1"/>
      <w:marLeft w:val="0"/>
      <w:marRight w:val="0"/>
      <w:marTop w:val="0"/>
      <w:marBottom w:val="0"/>
      <w:divBdr>
        <w:top w:val="none" w:sz="0" w:space="0" w:color="auto"/>
        <w:left w:val="none" w:sz="0" w:space="0" w:color="auto"/>
        <w:bottom w:val="none" w:sz="0" w:space="0" w:color="auto"/>
        <w:right w:val="none" w:sz="0" w:space="0" w:color="auto"/>
      </w:divBdr>
    </w:div>
    <w:div w:id="501504621">
      <w:bodyDiv w:val="1"/>
      <w:marLeft w:val="0"/>
      <w:marRight w:val="0"/>
      <w:marTop w:val="0"/>
      <w:marBottom w:val="0"/>
      <w:divBdr>
        <w:top w:val="none" w:sz="0" w:space="0" w:color="auto"/>
        <w:left w:val="none" w:sz="0" w:space="0" w:color="auto"/>
        <w:bottom w:val="none" w:sz="0" w:space="0" w:color="auto"/>
        <w:right w:val="none" w:sz="0" w:space="0" w:color="auto"/>
      </w:divBdr>
    </w:div>
    <w:div w:id="501504769">
      <w:bodyDiv w:val="1"/>
      <w:marLeft w:val="0"/>
      <w:marRight w:val="0"/>
      <w:marTop w:val="0"/>
      <w:marBottom w:val="0"/>
      <w:divBdr>
        <w:top w:val="none" w:sz="0" w:space="0" w:color="auto"/>
        <w:left w:val="none" w:sz="0" w:space="0" w:color="auto"/>
        <w:bottom w:val="none" w:sz="0" w:space="0" w:color="auto"/>
        <w:right w:val="none" w:sz="0" w:space="0" w:color="auto"/>
      </w:divBdr>
    </w:div>
    <w:div w:id="501553161">
      <w:bodyDiv w:val="1"/>
      <w:marLeft w:val="0"/>
      <w:marRight w:val="0"/>
      <w:marTop w:val="0"/>
      <w:marBottom w:val="0"/>
      <w:divBdr>
        <w:top w:val="none" w:sz="0" w:space="0" w:color="auto"/>
        <w:left w:val="none" w:sz="0" w:space="0" w:color="auto"/>
        <w:bottom w:val="none" w:sz="0" w:space="0" w:color="auto"/>
        <w:right w:val="none" w:sz="0" w:space="0" w:color="auto"/>
      </w:divBdr>
    </w:div>
    <w:div w:id="502211452">
      <w:bodyDiv w:val="1"/>
      <w:marLeft w:val="0"/>
      <w:marRight w:val="0"/>
      <w:marTop w:val="0"/>
      <w:marBottom w:val="0"/>
      <w:divBdr>
        <w:top w:val="none" w:sz="0" w:space="0" w:color="auto"/>
        <w:left w:val="none" w:sz="0" w:space="0" w:color="auto"/>
        <w:bottom w:val="none" w:sz="0" w:space="0" w:color="auto"/>
        <w:right w:val="none" w:sz="0" w:space="0" w:color="auto"/>
      </w:divBdr>
    </w:div>
    <w:div w:id="503128123">
      <w:bodyDiv w:val="1"/>
      <w:marLeft w:val="0"/>
      <w:marRight w:val="0"/>
      <w:marTop w:val="0"/>
      <w:marBottom w:val="0"/>
      <w:divBdr>
        <w:top w:val="none" w:sz="0" w:space="0" w:color="auto"/>
        <w:left w:val="none" w:sz="0" w:space="0" w:color="auto"/>
        <w:bottom w:val="none" w:sz="0" w:space="0" w:color="auto"/>
        <w:right w:val="none" w:sz="0" w:space="0" w:color="auto"/>
      </w:divBdr>
    </w:div>
    <w:div w:id="503131600">
      <w:bodyDiv w:val="1"/>
      <w:marLeft w:val="0"/>
      <w:marRight w:val="0"/>
      <w:marTop w:val="0"/>
      <w:marBottom w:val="0"/>
      <w:divBdr>
        <w:top w:val="none" w:sz="0" w:space="0" w:color="auto"/>
        <w:left w:val="none" w:sz="0" w:space="0" w:color="auto"/>
        <w:bottom w:val="none" w:sz="0" w:space="0" w:color="auto"/>
        <w:right w:val="none" w:sz="0" w:space="0" w:color="auto"/>
      </w:divBdr>
    </w:div>
    <w:div w:id="503134897">
      <w:bodyDiv w:val="1"/>
      <w:marLeft w:val="0"/>
      <w:marRight w:val="0"/>
      <w:marTop w:val="0"/>
      <w:marBottom w:val="0"/>
      <w:divBdr>
        <w:top w:val="none" w:sz="0" w:space="0" w:color="auto"/>
        <w:left w:val="none" w:sz="0" w:space="0" w:color="auto"/>
        <w:bottom w:val="none" w:sz="0" w:space="0" w:color="auto"/>
        <w:right w:val="none" w:sz="0" w:space="0" w:color="auto"/>
      </w:divBdr>
    </w:div>
    <w:div w:id="503472302">
      <w:bodyDiv w:val="1"/>
      <w:marLeft w:val="0"/>
      <w:marRight w:val="0"/>
      <w:marTop w:val="0"/>
      <w:marBottom w:val="0"/>
      <w:divBdr>
        <w:top w:val="none" w:sz="0" w:space="0" w:color="auto"/>
        <w:left w:val="none" w:sz="0" w:space="0" w:color="auto"/>
        <w:bottom w:val="none" w:sz="0" w:space="0" w:color="auto"/>
        <w:right w:val="none" w:sz="0" w:space="0" w:color="auto"/>
      </w:divBdr>
    </w:div>
    <w:div w:id="503473747">
      <w:bodyDiv w:val="1"/>
      <w:marLeft w:val="0"/>
      <w:marRight w:val="0"/>
      <w:marTop w:val="0"/>
      <w:marBottom w:val="0"/>
      <w:divBdr>
        <w:top w:val="none" w:sz="0" w:space="0" w:color="auto"/>
        <w:left w:val="none" w:sz="0" w:space="0" w:color="auto"/>
        <w:bottom w:val="none" w:sz="0" w:space="0" w:color="auto"/>
        <w:right w:val="none" w:sz="0" w:space="0" w:color="auto"/>
      </w:divBdr>
    </w:div>
    <w:div w:id="503514203">
      <w:bodyDiv w:val="1"/>
      <w:marLeft w:val="0"/>
      <w:marRight w:val="0"/>
      <w:marTop w:val="0"/>
      <w:marBottom w:val="0"/>
      <w:divBdr>
        <w:top w:val="none" w:sz="0" w:space="0" w:color="auto"/>
        <w:left w:val="none" w:sz="0" w:space="0" w:color="auto"/>
        <w:bottom w:val="none" w:sz="0" w:space="0" w:color="auto"/>
        <w:right w:val="none" w:sz="0" w:space="0" w:color="auto"/>
      </w:divBdr>
    </w:div>
    <w:div w:id="503667271">
      <w:bodyDiv w:val="1"/>
      <w:marLeft w:val="0"/>
      <w:marRight w:val="0"/>
      <w:marTop w:val="0"/>
      <w:marBottom w:val="0"/>
      <w:divBdr>
        <w:top w:val="none" w:sz="0" w:space="0" w:color="auto"/>
        <w:left w:val="none" w:sz="0" w:space="0" w:color="auto"/>
        <w:bottom w:val="none" w:sz="0" w:space="0" w:color="auto"/>
        <w:right w:val="none" w:sz="0" w:space="0" w:color="auto"/>
      </w:divBdr>
    </w:div>
    <w:div w:id="503788889">
      <w:bodyDiv w:val="1"/>
      <w:marLeft w:val="0"/>
      <w:marRight w:val="0"/>
      <w:marTop w:val="0"/>
      <w:marBottom w:val="0"/>
      <w:divBdr>
        <w:top w:val="none" w:sz="0" w:space="0" w:color="auto"/>
        <w:left w:val="none" w:sz="0" w:space="0" w:color="auto"/>
        <w:bottom w:val="none" w:sz="0" w:space="0" w:color="auto"/>
        <w:right w:val="none" w:sz="0" w:space="0" w:color="auto"/>
      </w:divBdr>
    </w:div>
    <w:div w:id="504440979">
      <w:bodyDiv w:val="1"/>
      <w:marLeft w:val="0"/>
      <w:marRight w:val="0"/>
      <w:marTop w:val="0"/>
      <w:marBottom w:val="0"/>
      <w:divBdr>
        <w:top w:val="none" w:sz="0" w:space="0" w:color="auto"/>
        <w:left w:val="none" w:sz="0" w:space="0" w:color="auto"/>
        <w:bottom w:val="none" w:sz="0" w:space="0" w:color="auto"/>
        <w:right w:val="none" w:sz="0" w:space="0" w:color="auto"/>
      </w:divBdr>
    </w:div>
    <w:div w:id="504900837">
      <w:bodyDiv w:val="1"/>
      <w:marLeft w:val="0"/>
      <w:marRight w:val="0"/>
      <w:marTop w:val="0"/>
      <w:marBottom w:val="0"/>
      <w:divBdr>
        <w:top w:val="none" w:sz="0" w:space="0" w:color="auto"/>
        <w:left w:val="none" w:sz="0" w:space="0" w:color="auto"/>
        <w:bottom w:val="none" w:sz="0" w:space="0" w:color="auto"/>
        <w:right w:val="none" w:sz="0" w:space="0" w:color="auto"/>
      </w:divBdr>
    </w:div>
    <w:div w:id="505249466">
      <w:bodyDiv w:val="1"/>
      <w:marLeft w:val="0"/>
      <w:marRight w:val="0"/>
      <w:marTop w:val="0"/>
      <w:marBottom w:val="0"/>
      <w:divBdr>
        <w:top w:val="none" w:sz="0" w:space="0" w:color="auto"/>
        <w:left w:val="none" w:sz="0" w:space="0" w:color="auto"/>
        <w:bottom w:val="none" w:sz="0" w:space="0" w:color="auto"/>
        <w:right w:val="none" w:sz="0" w:space="0" w:color="auto"/>
      </w:divBdr>
    </w:div>
    <w:div w:id="505362237">
      <w:bodyDiv w:val="1"/>
      <w:marLeft w:val="0"/>
      <w:marRight w:val="0"/>
      <w:marTop w:val="0"/>
      <w:marBottom w:val="0"/>
      <w:divBdr>
        <w:top w:val="none" w:sz="0" w:space="0" w:color="auto"/>
        <w:left w:val="none" w:sz="0" w:space="0" w:color="auto"/>
        <w:bottom w:val="none" w:sz="0" w:space="0" w:color="auto"/>
        <w:right w:val="none" w:sz="0" w:space="0" w:color="auto"/>
      </w:divBdr>
    </w:div>
    <w:div w:id="505440972">
      <w:bodyDiv w:val="1"/>
      <w:marLeft w:val="0"/>
      <w:marRight w:val="0"/>
      <w:marTop w:val="0"/>
      <w:marBottom w:val="0"/>
      <w:divBdr>
        <w:top w:val="none" w:sz="0" w:space="0" w:color="auto"/>
        <w:left w:val="none" w:sz="0" w:space="0" w:color="auto"/>
        <w:bottom w:val="none" w:sz="0" w:space="0" w:color="auto"/>
        <w:right w:val="none" w:sz="0" w:space="0" w:color="auto"/>
      </w:divBdr>
    </w:div>
    <w:div w:id="505753186">
      <w:bodyDiv w:val="1"/>
      <w:marLeft w:val="0"/>
      <w:marRight w:val="0"/>
      <w:marTop w:val="0"/>
      <w:marBottom w:val="0"/>
      <w:divBdr>
        <w:top w:val="none" w:sz="0" w:space="0" w:color="auto"/>
        <w:left w:val="none" w:sz="0" w:space="0" w:color="auto"/>
        <w:bottom w:val="none" w:sz="0" w:space="0" w:color="auto"/>
        <w:right w:val="none" w:sz="0" w:space="0" w:color="auto"/>
      </w:divBdr>
    </w:div>
    <w:div w:id="505941842">
      <w:bodyDiv w:val="1"/>
      <w:marLeft w:val="0"/>
      <w:marRight w:val="0"/>
      <w:marTop w:val="0"/>
      <w:marBottom w:val="0"/>
      <w:divBdr>
        <w:top w:val="none" w:sz="0" w:space="0" w:color="auto"/>
        <w:left w:val="none" w:sz="0" w:space="0" w:color="auto"/>
        <w:bottom w:val="none" w:sz="0" w:space="0" w:color="auto"/>
        <w:right w:val="none" w:sz="0" w:space="0" w:color="auto"/>
      </w:divBdr>
    </w:div>
    <w:div w:id="505944063">
      <w:bodyDiv w:val="1"/>
      <w:marLeft w:val="0"/>
      <w:marRight w:val="0"/>
      <w:marTop w:val="0"/>
      <w:marBottom w:val="0"/>
      <w:divBdr>
        <w:top w:val="none" w:sz="0" w:space="0" w:color="auto"/>
        <w:left w:val="none" w:sz="0" w:space="0" w:color="auto"/>
        <w:bottom w:val="none" w:sz="0" w:space="0" w:color="auto"/>
        <w:right w:val="none" w:sz="0" w:space="0" w:color="auto"/>
      </w:divBdr>
    </w:div>
    <w:div w:id="506333536">
      <w:bodyDiv w:val="1"/>
      <w:marLeft w:val="0"/>
      <w:marRight w:val="0"/>
      <w:marTop w:val="0"/>
      <w:marBottom w:val="0"/>
      <w:divBdr>
        <w:top w:val="none" w:sz="0" w:space="0" w:color="auto"/>
        <w:left w:val="none" w:sz="0" w:space="0" w:color="auto"/>
        <w:bottom w:val="none" w:sz="0" w:space="0" w:color="auto"/>
        <w:right w:val="none" w:sz="0" w:space="0" w:color="auto"/>
      </w:divBdr>
    </w:div>
    <w:div w:id="506485620">
      <w:bodyDiv w:val="1"/>
      <w:marLeft w:val="0"/>
      <w:marRight w:val="0"/>
      <w:marTop w:val="0"/>
      <w:marBottom w:val="0"/>
      <w:divBdr>
        <w:top w:val="none" w:sz="0" w:space="0" w:color="auto"/>
        <w:left w:val="none" w:sz="0" w:space="0" w:color="auto"/>
        <w:bottom w:val="none" w:sz="0" w:space="0" w:color="auto"/>
        <w:right w:val="none" w:sz="0" w:space="0" w:color="auto"/>
      </w:divBdr>
    </w:div>
    <w:div w:id="506747895">
      <w:bodyDiv w:val="1"/>
      <w:marLeft w:val="0"/>
      <w:marRight w:val="0"/>
      <w:marTop w:val="0"/>
      <w:marBottom w:val="0"/>
      <w:divBdr>
        <w:top w:val="none" w:sz="0" w:space="0" w:color="auto"/>
        <w:left w:val="none" w:sz="0" w:space="0" w:color="auto"/>
        <w:bottom w:val="none" w:sz="0" w:space="0" w:color="auto"/>
        <w:right w:val="none" w:sz="0" w:space="0" w:color="auto"/>
      </w:divBdr>
    </w:div>
    <w:div w:id="506987817">
      <w:bodyDiv w:val="1"/>
      <w:marLeft w:val="0"/>
      <w:marRight w:val="0"/>
      <w:marTop w:val="0"/>
      <w:marBottom w:val="0"/>
      <w:divBdr>
        <w:top w:val="none" w:sz="0" w:space="0" w:color="auto"/>
        <w:left w:val="none" w:sz="0" w:space="0" w:color="auto"/>
        <w:bottom w:val="none" w:sz="0" w:space="0" w:color="auto"/>
        <w:right w:val="none" w:sz="0" w:space="0" w:color="auto"/>
      </w:divBdr>
    </w:div>
    <w:div w:id="507183437">
      <w:bodyDiv w:val="1"/>
      <w:marLeft w:val="0"/>
      <w:marRight w:val="0"/>
      <w:marTop w:val="0"/>
      <w:marBottom w:val="0"/>
      <w:divBdr>
        <w:top w:val="none" w:sz="0" w:space="0" w:color="auto"/>
        <w:left w:val="none" w:sz="0" w:space="0" w:color="auto"/>
        <w:bottom w:val="none" w:sz="0" w:space="0" w:color="auto"/>
        <w:right w:val="none" w:sz="0" w:space="0" w:color="auto"/>
      </w:divBdr>
    </w:div>
    <w:div w:id="507257307">
      <w:bodyDiv w:val="1"/>
      <w:marLeft w:val="0"/>
      <w:marRight w:val="0"/>
      <w:marTop w:val="0"/>
      <w:marBottom w:val="0"/>
      <w:divBdr>
        <w:top w:val="none" w:sz="0" w:space="0" w:color="auto"/>
        <w:left w:val="none" w:sz="0" w:space="0" w:color="auto"/>
        <w:bottom w:val="none" w:sz="0" w:space="0" w:color="auto"/>
        <w:right w:val="none" w:sz="0" w:space="0" w:color="auto"/>
      </w:divBdr>
    </w:div>
    <w:div w:id="507258029">
      <w:bodyDiv w:val="1"/>
      <w:marLeft w:val="0"/>
      <w:marRight w:val="0"/>
      <w:marTop w:val="0"/>
      <w:marBottom w:val="0"/>
      <w:divBdr>
        <w:top w:val="none" w:sz="0" w:space="0" w:color="auto"/>
        <w:left w:val="none" w:sz="0" w:space="0" w:color="auto"/>
        <w:bottom w:val="none" w:sz="0" w:space="0" w:color="auto"/>
        <w:right w:val="none" w:sz="0" w:space="0" w:color="auto"/>
      </w:divBdr>
    </w:div>
    <w:div w:id="507452899">
      <w:bodyDiv w:val="1"/>
      <w:marLeft w:val="0"/>
      <w:marRight w:val="0"/>
      <w:marTop w:val="0"/>
      <w:marBottom w:val="0"/>
      <w:divBdr>
        <w:top w:val="none" w:sz="0" w:space="0" w:color="auto"/>
        <w:left w:val="none" w:sz="0" w:space="0" w:color="auto"/>
        <w:bottom w:val="none" w:sz="0" w:space="0" w:color="auto"/>
        <w:right w:val="none" w:sz="0" w:space="0" w:color="auto"/>
      </w:divBdr>
    </w:div>
    <w:div w:id="508181570">
      <w:bodyDiv w:val="1"/>
      <w:marLeft w:val="0"/>
      <w:marRight w:val="0"/>
      <w:marTop w:val="0"/>
      <w:marBottom w:val="0"/>
      <w:divBdr>
        <w:top w:val="none" w:sz="0" w:space="0" w:color="auto"/>
        <w:left w:val="none" w:sz="0" w:space="0" w:color="auto"/>
        <w:bottom w:val="none" w:sz="0" w:space="0" w:color="auto"/>
        <w:right w:val="none" w:sz="0" w:space="0" w:color="auto"/>
      </w:divBdr>
    </w:div>
    <w:div w:id="508259061">
      <w:bodyDiv w:val="1"/>
      <w:marLeft w:val="0"/>
      <w:marRight w:val="0"/>
      <w:marTop w:val="0"/>
      <w:marBottom w:val="0"/>
      <w:divBdr>
        <w:top w:val="none" w:sz="0" w:space="0" w:color="auto"/>
        <w:left w:val="none" w:sz="0" w:space="0" w:color="auto"/>
        <w:bottom w:val="none" w:sz="0" w:space="0" w:color="auto"/>
        <w:right w:val="none" w:sz="0" w:space="0" w:color="auto"/>
      </w:divBdr>
    </w:div>
    <w:div w:id="508839631">
      <w:bodyDiv w:val="1"/>
      <w:marLeft w:val="0"/>
      <w:marRight w:val="0"/>
      <w:marTop w:val="0"/>
      <w:marBottom w:val="0"/>
      <w:divBdr>
        <w:top w:val="none" w:sz="0" w:space="0" w:color="auto"/>
        <w:left w:val="none" w:sz="0" w:space="0" w:color="auto"/>
        <w:bottom w:val="none" w:sz="0" w:space="0" w:color="auto"/>
        <w:right w:val="none" w:sz="0" w:space="0" w:color="auto"/>
      </w:divBdr>
    </w:div>
    <w:div w:id="509024046">
      <w:bodyDiv w:val="1"/>
      <w:marLeft w:val="0"/>
      <w:marRight w:val="0"/>
      <w:marTop w:val="0"/>
      <w:marBottom w:val="0"/>
      <w:divBdr>
        <w:top w:val="none" w:sz="0" w:space="0" w:color="auto"/>
        <w:left w:val="none" w:sz="0" w:space="0" w:color="auto"/>
        <w:bottom w:val="none" w:sz="0" w:space="0" w:color="auto"/>
        <w:right w:val="none" w:sz="0" w:space="0" w:color="auto"/>
      </w:divBdr>
    </w:div>
    <w:div w:id="509107345">
      <w:bodyDiv w:val="1"/>
      <w:marLeft w:val="0"/>
      <w:marRight w:val="0"/>
      <w:marTop w:val="0"/>
      <w:marBottom w:val="0"/>
      <w:divBdr>
        <w:top w:val="none" w:sz="0" w:space="0" w:color="auto"/>
        <w:left w:val="none" w:sz="0" w:space="0" w:color="auto"/>
        <w:bottom w:val="none" w:sz="0" w:space="0" w:color="auto"/>
        <w:right w:val="none" w:sz="0" w:space="0" w:color="auto"/>
      </w:divBdr>
    </w:div>
    <w:div w:id="509217195">
      <w:bodyDiv w:val="1"/>
      <w:marLeft w:val="0"/>
      <w:marRight w:val="0"/>
      <w:marTop w:val="0"/>
      <w:marBottom w:val="0"/>
      <w:divBdr>
        <w:top w:val="none" w:sz="0" w:space="0" w:color="auto"/>
        <w:left w:val="none" w:sz="0" w:space="0" w:color="auto"/>
        <w:bottom w:val="none" w:sz="0" w:space="0" w:color="auto"/>
        <w:right w:val="none" w:sz="0" w:space="0" w:color="auto"/>
      </w:divBdr>
    </w:div>
    <w:div w:id="509294023">
      <w:bodyDiv w:val="1"/>
      <w:marLeft w:val="0"/>
      <w:marRight w:val="0"/>
      <w:marTop w:val="0"/>
      <w:marBottom w:val="0"/>
      <w:divBdr>
        <w:top w:val="none" w:sz="0" w:space="0" w:color="auto"/>
        <w:left w:val="none" w:sz="0" w:space="0" w:color="auto"/>
        <w:bottom w:val="none" w:sz="0" w:space="0" w:color="auto"/>
        <w:right w:val="none" w:sz="0" w:space="0" w:color="auto"/>
      </w:divBdr>
    </w:div>
    <w:div w:id="509832264">
      <w:bodyDiv w:val="1"/>
      <w:marLeft w:val="0"/>
      <w:marRight w:val="0"/>
      <w:marTop w:val="0"/>
      <w:marBottom w:val="0"/>
      <w:divBdr>
        <w:top w:val="none" w:sz="0" w:space="0" w:color="auto"/>
        <w:left w:val="none" w:sz="0" w:space="0" w:color="auto"/>
        <w:bottom w:val="none" w:sz="0" w:space="0" w:color="auto"/>
        <w:right w:val="none" w:sz="0" w:space="0" w:color="auto"/>
      </w:divBdr>
    </w:div>
    <w:div w:id="510031530">
      <w:bodyDiv w:val="1"/>
      <w:marLeft w:val="0"/>
      <w:marRight w:val="0"/>
      <w:marTop w:val="0"/>
      <w:marBottom w:val="0"/>
      <w:divBdr>
        <w:top w:val="none" w:sz="0" w:space="0" w:color="auto"/>
        <w:left w:val="none" w:sz="0" w:space="0" w:color="auto"/>
        <w:bottom w:val="none" w:sz="0" w:space="0" w:color="auto"/>
        <w:right w:val="none" w:sz="0" w:space="0" w:color="auto"/>
      </w:divBdr>
    </w:div>
    <w:div w:id="510148926">
      <w:bodyDiv w:val="1"/>
      <w:marLeft w:val="0"/>
      <w:marRight w:val="0"/>
      <w:marTop w:val="0"/>
      <w:marBottom w:val="0"/>
      <w:divBdr>
        <w:top w:val="none" w:sz="0" w:space="0" w:color="auto"/>
        <w:left w:val="none" w:sz="0" w:space="0" w:color="auto"/>
        <w:bottom w:val="none" w:sz="0" w:space="0" w:color="auto"/>
        <w:right w:val="none" w:sz="0" w:space="0" w:color="auto"/>
      </w:divBdr>
    </w:div>
    <w:div w:id="510804394">
      <w:bodyDiv w:val="1"/>
      <w:marLeft w:val="0"/>
      <w:marRight w:val="0"/>
      <w:marTop w:val="0"/>
      <w:marBottom w:val="0"/>
      <w:divBdr>
        <w:top w:val="none" w:sz="0" w:space="0" w:color="auto"/>
        <w:left w:val="none" w:sz="0" w:space="0" w:color="auto"/>
        <w:bottom w:val="none" w:sz="0" w:space="0" w:color="auto"/>
        <w:right w:val="none" w:sz="0" w:space="0" w:color="auto"/>
      </w:divBdr>
    </w:div>
    <w:div w:id="510989008">
      <w:bodyDiv w:val="1"/>
      <w:marLeft w:val="0"/>
      <w:marRight w:val="0"/>
      <w:marTop w:val="0"/>
      <w:marBottom w:val="0"/>
      <w:divBdr>
        <w:top w:val="none" w:sz="0" w:space="0" w:color="auto"/>
        <w:left w:val="none" w:sz="0" w:space="0" w:color="auto"/>
        <w:bottom w:val="none" w:sz="0" w:space="0" w:color="auto"/>
        <w:right w:val="none" w:sz="0" w:space="0" w:color="auto"/>
      </w:divBdr>
    </w:div>
    <w:div w:id="511072748">
      <w:bodyDiv w:val="1"/>
      <w:marLeft w:val="0"/>
      <w:marRight w:val="0"/>
      <w:marTop w:val="0"/>
      <w:marBottom w:val="0"/>
      <w:divBdr>
        <w:top w:val="none" w:sz="0" w:space="0" w:color="auto"/>
        <w:left w:val="none" w:sz="0" w:space="0" w:color="auto"/>
        <w:bottom w:val="none" w:sz="0" w:space="0" w:color="auto"/>
        <w:right w:val="none" w:sz="0" w:space="0" w:color="auto"/>
      </w:divBdr>
    </w:div>
    <w:div w:id="511258856">
      <w:bodyDiv w:val="1"/>
      <w:marLeft w:val="0"/>
      <w:marRight w:val="0"/>
      <w:marTop w:val="0"/>
      <w:marBottom w:val="0"/>
      <w:divBdr>
        <w:top w:val="none" w:sz="0" w:space="0" w:color="auto"/>
        <w:left w:val="none" w:sz="0" w:space="0" w:color="auto"/>
        <w:bottom w:val="none" w:sz="0" w:space="0" w:color="auto"/>
        <w:right w:val="none" w:sz="0" w:space="0" w:color="auto"/>
      </w:divBdr>
    </w:div>
    <w:div w:id="511991203">
      <w:bodyDiv w:val="1"/>
      <w:marLeft w:val="0"/>
      <w:marRight w:val="0"/>
      <w:marTop w:val="0"/>
      <w:marBottom w:val="0"/>
      <w:divBdr>
        <w:top w:val="none" w:sz="0" w:space="0" w:color="auto"/>
        <w:left w:val="none" w:sz="0" w:space="0" w:color="auto"/>
        <w:bottom w:val="none" w:sz="0" w:space="0" w:color="auto"/>
        <w:right w:val="none" w:sz="0" w:space="0" w:color="auto"/>
      </w:divBdr>
    </w:div>
    <w:div w:id="512379693">
      <w:bodyDiv w:val="1"/>
      <w:marLeft w:val="0"/>
      <w:marRight w:val="0"/>
      <w:marTop w:val="0"/>
      <w:marBottom w:val="0"/>
      <w:divBdr>
        <w:top w:val="none" w:sz="0" w:space="0" w:color="auto"/>
        <w:left w:val="none" w:sz="0" w:space="0" w:color="auto"/>
        <w:bottom w:val="none" w:sz="0" w:space="0" w:color="auto"/>
        <w:right w:val="none" w:sz="0" w:space="0" w:color="auto"/>
      </w:divBdr>
    </w:div>
    <w:div w:id="512845168">
      <w:bodyDiv w:val="1"/>
      <w:marLeft w:val="0"/>
      <w:marRight w:val="0"/>
      <w:marTop w:val="0"/>
      <w:marBottom w:val="0"/>
      <w:divBdr>
        <w:top w:val="none" w:sz="0" w:space="0" w:color="auto"/>
        <w:left w:val="none" w:sz="0" w:space="0" w:color="auto"/>
        <w:bottom w:val="none" w:sz="0" w:space="0" w:color="auto"/>
        <w:right w:val="none" w:sz="0" w:space="0" w:color="auto"/>
      </w:divBdr>
    </w:div>
    <w:div w:id="512888424">
      <w:bodyDiv w:val="1"/>
      <w:marLeft w:val="0"/>
      <w:marRight w:val="0"/>
      <w:marTop w:val="0"/>
      <w:marBottom w:val="0"/>
      <w:divBdr>
        <w:top w:val="none" w:sz="0" w:space="0" w:color="auto"/>
        <w:left w:val="none" w:sz="0" w:space="0" w:color="auto"/>
        <w:bottom w:val="none" w:sz="0" w:space="0" w:color="auto"/>
        <w:right w:val="none" w:sz="0" w:space="0" w:color="auto"/>
      </w:divBdr>
    </w:div>
    <w:div w:id="512915740">
      <w:bodyDiv w:val="1"/>
      <w:marLeft w:val="0"/>
      <w:marRight w:val="0"/>
      <w:marTop w:val="0"/>
      <w:marBottom w:val="0"/>
      <w:divBdr>
        <w:top w:val="none" w:sz="0" w:space="0" w:color="auto"/>
        <w:left w:val="none" w:sz="0" w:space="0" w:color="auto"/>
        <w:bottom w:val="none" w:sz="0" w:space="0" w:color="auto"/>
        <w:right w:val="none" w:sz="0" w:space="0" w:color="auto"/>
      </w:divBdr>
    </w:div>
    <w:div w:id="512955093">
      <w:bodyDiv w:val="1"/>
      <w:marLeft w:val="0"/>
      <w:marRight w:val="0"/>
      <w:marTop w:val="0"/>
      <w:marBottom w:val="0"/>
      <w:divBdr>
        <w:top w:val="none" w:sz="0" w:space="0" w:color="auto"/>
        <w:left w:val="none" w:sz="0" w:space="0" w:color="auto"/>
        <w:bottom w:val="none" w:sz="0" w:space="0" w:color="auto"/>
        <w:right w:val="none" w:sz="0" w:space="0" w:color="auto"/>
      </w:divBdr>
    </w:div>
    <w:div w:id="513348520">
      <w:bodyDiv w:val="1"/>
      <w:marLeft w:val="0"/>
      <w:marRight w:val="0"/>
      <w:marTop w:val="0"/>
      <w:marBottom w:val="0"/>
      <w:divBdr>
        <w:top w:val="none" w:sz="0" w:space="0" w:color="auto"/>
        <w:left w:val="none" w:sz="0" w:space="0" w:color="auto"/>
        <w:bottom w:val="none" w:sz="0" w:space="0" w:color="auto"/>
        <w:right w:val="none" w:sz="0" w:space="0" w:color="auto"/>
      </w:divBdr>
    </w:div>
    <w:div w:id="513806363">
      <w:bodyDiv w:val="1"/>
      <w:marLeft w:val="0"/>
      <w:marRight w:val="0"/>
      <w:marTop w:val="0"/>
      <w:marBottom w:val="0"/>
      <w:divBdr>
        <w:top w:val="none" w:sz="0" w:space="0" w:color="auto"/>
        <w:left w:val="none" w:sz="0" w:space="0" w:color="auto"/>
        <w:bottom w:val="none" w:sz="0" w:space="0" w:color="auto"/>
        <w:right w:val="none" w:sz="0" w:space="0" w:color="auto"/>
      </w:divBdr>
    </w:div>
    <w:div w:id="513812880">
      <w:bodyDiv w:val="1"/>
      <w:marLeft w:val="0"/>
      <w:marRight w:val="0"/>
      <w:marTop w:val="0"/>
      <w:marBottom w:val="0"/>
      <w:divBdr>
        <w:top w:val="none" w:sz="0" w:space="0" w:color="auto"/>
        <w:left w:val="none" w:sz="0" w:space="0" w:color="auto"/>
        <w:bottom w:val="none" w:sz="0" w:space="0" w:color="auto"/>
        <w:right w:val="none" w:sz="0" w:space="0" w:color="auto"/>
      </w:divBdr>
    </w:div>
    <w:div w:id="514656098">
      <w:bodyDiv w:val="1"/>
      <w:marLeft w:val="0"/>
      <w:marRight w:val="0"/>
      <w:marTop w:val="0"/>
      <w:marBottom w:val="0"/>
      <w:divBdr>
        <w:top w:val="none" w:sz="0" w:space="0" w:color="auto"/>
        <w:left w:val="none" w:sz="0" w:space="0" w:color="auto"/>
        <w:bottom w:val="none" w:sz="0" w:space="0" w:color="auto"/>
        <w:right w:val="none" w:sz="0" w:space="0" w:color="auto"/>
      </w:divBdr>
    </w:div>
    <w:div w:id="514806804">
      <w:bodyDiv w:val="1"/>
      <w:marLeft w:val="0"/>
      <w:marRight w:val="0"/>
      <w:marTop w:val="0"/>
      <w:marBottom w:val="0"/>
      <w:divBdr>
        <w:top w:val="none" w:sz="0" w:space="0" w:color="auto"/>
        <w:left w:val="none" w:sz="0" w:space="0" w:color="auto"/>
        <w:bottom w:val="none" w:sz="0" w:space="0" w:color="auto"/>
        <w:right w:val="none" w:sz="0" w:space="0" w:color="auto"/>
      </w:divBdr>
    </w:div>
    <w:div w:id="514807916">
      <w:bodyDiv w:val="1"/>
      <w:marLeft w:val="0"/>
      <w:marRight w:val="0"/>
      <w:marTop w:val="0"/>
      <w:marBottom w:val="0"/>
      <w:divBdr>
        <w:top w:val="none" w:sz="0" w:space="0" w:color="auto"/>
        <w:left w:val="none" w:sz="0" w:space="0" w:color="auto"/>
        <w:bottom w:val="none" w:sz="0" w:space="0" w:color="auto"/>
        <w:right w:val="none" w:sz="0" w:space="0" w:color="auto"/>
      </w:divBdr>
    </w:div>
    <w:div w:id="515921376">
      <w:bodyDiv w:val="1"/>
      <w:marLeft w:val="0"/>
      <w:marRight w:val="0"/>
      <w:marTop w:val="0"/>
      <w:marBottom w:val="0"/>
      <w:divBdr>
        <w:top w:val="none" w:sz="0" w:space="0" w:color="auto"/>
        <w:left w:val="none" w:sz="0" w:space="0" w:color="auto"/>
        <w:bottom w:val="none" w:sz="0" w:space="0" w:color="auto"/>
        <w:right w:val="none" w:sz="0" w:space="0" w:color="auto"/>
      </w:divBdr>
    </w:div>
    <w:div w:id="515965452">
      <w:bodyDiv w:val="1"/>
      <w:marLeft w:val="0"/>
      <w:marRight w:val="0"/>
      <w:marTop w:val="0"/>
      <w:marBottom w:val="0"/>
      <w:divBdr>
        <w:top w:val="none" w:sz="0" w:space="0" w:color="auto"/>
        <w:left w:val="none" w:sz="0" w:space="0" w:color="auto"/>
        <w:bottom w:val="none" w:sz="0" w:space="0" w:color="auto"/>
        <w:right w:val="none" w:sz="0" w:space="0" w:color="auto"/>
      </w:divBdr>
    </w:div>
    <w:div w:id="516890860">
      <w:bodyDiv w:val="1"/>
      <w:marLeft w:val="0"/>
      <w:marRight w:val="0"/>
      <w:marTop w:val="0"/>
      <w:marBottom w:val="0"/>
      <w:divBdr>
        <w:top w:val="none" w:sz="0" w:space="0" w:color="auto"/>
        <w:left w:val="none" w:sz="0" w:space="0" w:color="auto"/>
        <w:bottom w:val="none" w:sz="0" w:space="0" w:color="auto"/>
        <w:right w:val="none" w:sz="0" w:space="0" w:color="auto"/>
      </w:divBdr>
    </w:div>
    <w:div w:id="517044458">
      <w:bodyDiv w:val="1"/>
      <w:marLeft w:val="0"/>
      <w:marRight w:val="0"/>
      <w:marTop w:val="0"/>
      <w:marBottom w:val="0"/>
      <w:divBdr>
        <w:top w:val="none" w:sz="0" w:space="0" w:color="auto"/>
        <w:left w:val="none" w:sz="0" w:space="0" w:color="auto"/>
        <w:bottom w:val="none" w:sz="0" w:space="0" w:color="auto"/>
        <w:right w:val="none" w:sz="0" w:space="0" w:color="auto"/>
      </w:divBdr>
    </w:div>
    <w:div w:id="517357414">
      <w:bodyDiv w:val="1"/>
      <w:marLeft w:val="0"/>
      <w:marRight w:val="0"/>
      <w:marTop w:val="0"/>
      <w:marBottom w:val="0"/>
      <w:divBdr>
        <w:top w:val="none" w:sz="0" w:space="0" w:color="auto"/>
        <w:left w:val="none" w:sz="0" w:space="0" w:color="auto"/>
        <w:bottom w:val="none" w:sz="0" w:space="0" w:color="auto"/>
        <w:right w:val="none" w:sz="0" w:space="0" w:color="auto"/>
      </w:divBdr>
    </w:div>
    <w:div w:id="517472693">
      <w:bodyDiv w:val="1"/>
      <w:marLeft w:val="0"/>
      <w:marRight w:val="0"/>
      <w:marTop w:val="0"/>
      <w:marBottom w:val="0"/>
      <w:divBdr>
        <w:top w:val="none" w:sz="0" w:space="0" w:color="auto"/>
        <w:left w:val="none" w:sz="0" w:space="0" w:color="auto"/>
        <w:bottom w:val="none" w:sz="0" w:space="0" w:color="auto"/>
        <w:right w:val="none" w:sz="0" w:space="0" w:color="auto"/>
      </w:divBdr>
    </w:div>
    <w:div w:id="518200367">
      <w:bodyDiv w:val="1"/>
      <w:marLeft w:val="0"/>
      <w:marRight w:val="0"/>
      <w:marTop w:val="0"/>
      <w:marBottom w:val="0"/>
      <w:divBdr>
        <w:top w:val="none" w:sz="0" w:space="0" w:color="auto"/>
        <w:left w:val="none" w:sz="0" w:space="0" w:color="auto"/>
        <w:bottom w:val="none" w:sz="0" w:space="0" w:color="auto"/>
        <w:right w:val="none" w:sz="0" w:space="0" w:color="auto"/>
      </w:divBdr>
    </w:div>
    <w:div w:id="518280552">
      <w:bodyDiv w:val="1"/>
      <w:marLeft w:val="0"/>
      <w:marRight w:val="0"/>
      <w:marTop w:val="0"/>
      <w:marBottom w:val="0"/>
      <w:divBdr>
        <w:top w:val="none" w:sz="0" w:space="0" w:color="auto"/>
        <w:left w:val="none" w:sz="0" w:space="0" w:color="auto"/>
        <w:bottom w:val="none" w:sz="0" w:space="0" w:color="auto"/>
        <w:right w:val="none" w:sz="0" w:space="0" w:color="auto"/>
      </w:divBdr>
    </w:div>
    <w:div w:id="519321014">
      <w:bodyDiv w:val="1"/>
      <w:marLeft w:val="0"/>
      <w:marRight w:val="0"/>
      <w:marTop w:val="0"/>
      <w:marBottom w:val="0"/>
      <w:divBdr>
        <w:top w:val="none" w:sz="0" w:space="0" w:color="auto"/>
        <w:left w:val="none" w:sz="0" w:space="0" w:color="auto"/>
        <w:bottom w:val="none" w:sz="0" w:space="0" w:color="auto"/>
        <w:right w:val="none" w:sz="0" w:space="0" w:color="auto"/>
      </w:divBdr>
    </w:div>
    <w:div w:id="519512682">
      <w:bodyDiv w:val="1"/>
      <w:marLeft w:val="0"/>
      <w:marRight w:val="0"/>
      <w:marTop w:val="0"/>
      <w:marBottom w:val="0"/>
      <w:divBdr>
        <w:top w:val="none" w:sz="0" w:space="0" w:color="auto"/>
        <w:left w:val="none" w:sz="0" w:space="0" w:color="auto"/>
        <w:bottom w:val="none" w:sz="0" w:space="0" w:color="auto"/>
        <w:right w:val="none" w:sz="0" w:space="0" w:color="auto"/>
      </w:divBdr>
    </w:div>
    <w:div w:id="519702665">
      <w:bodyDiv w:val="1"/>
      <w:marLeft w:val="0"/>
      <w:marRight w:val="0"/>
      <w:marTop w:val="0"/>
      <w:marBottom w:val="0"/>
      <w:divBdr>
        <w:top w:val="none" w:sz="0" w:space="0" w:color="auto"/>
        <w:left w:val="none" w:sz="0" w:space="0" w:color="auto"/>
        <w:bottom w:val="none" w:sz="0" w:space="0" w:color="auto"/>
        <w:right w:val="none" w:sz="0" w:space="0" w:color="auto"/>
      </w:divBdr>
    </w:div>
    <w:div w:id="519853041">
      <w:bodyDiv w:val="1"/>
      <w:marLeft w:val="0"/>
      <w:marRight w:val="0"/>
      <w:marTop w:val="0"/>
      <w:marBottom w:val="0"/>
      <w:divBdr>
        <w:top w:val="none" w:sz="0" w:space="0" w:color="auto"/>
        <w:left w:val="none" w:sz="0" w:space="0" w:color="auto"/>
        <w:bottom w:val="none" w:sz="0" w:space="0" w:color="auto"/>
        <w:right w:val="none" w:sz="0" w:space="0" w:color="auto"/>
      </w:divBdr>
    </w:div>
    <w:div w:id="520051731">
      <w:bodyDiv w:val="1"/>
      <w:marLeft w:val="0"/>
      <w:marRight w:val="0"/>
      <w:marTop w:val="0"/>
      <w:marBottom w:val="0"/>
      <w:divBdr>
        <w:top w:val="none" w:sz="0" w:space="0" w:color="auto"/>
        <w:left w:val="none" w:sz="0" w:space="0" w:color="auto"/>
        <w:bottom w:val="none" w:sz="0" w:space="0" w:color="auto"/>
        <w:right w:val="none" w:sz="0" w:space="0" w:color="auto"/>
      </w:divBdr>
    </w:div>
    <w:div w:id="520582270">
      <w:bodyDiv w:val="1"/>
      <w:marLeft w:val="0"/>
      <w:marRight w:val="0"/>
      <w:marTop w:val="0"/>
      <w:marBottom w:val="0"/>
      <w:divBdr>
        <w:top w:val="none" w:sz="0" w:space="0" w:color="auto"/>
        <w:left w:val="none" w:sz="0" w:space="0" w:color="auto"/>
        <w:bottom w:val="none" w:sz="0" w:space="0" w:color="auto"/>
        <w:right w:val="none" w:sz="0" w:space="0" w:color="auto"/>
      </w:divBdr>
    </w:div>
    <w:div w:id="520704366">
      <w:bodyDiv w:val="1"/>
      <w:marLeft w:val="0"/>
      <w:marRight w:val="0"/>
      <w:marTop w:val="0"/>
      <w:marBottom w:val="0"/>
      <w:divBdr>
        <w:top w:val="none" w:sz="0" w:space="0" w:color="auto"/>
        <w:left w:val="none" w:sz="0" w:space="0" w:color="auto"/>
        <w:bottom w:val="none" w:sz="0" w:space="0" w:color="auto"/>
        <w:right w:val="none" w:sz="0" w:space="0" w:color="auto"/>
      </w:divBdr>
    </w:div>
    <w:div w:id="521238184">
      <w:bodyDiv w:val="1"/>
      <w:marLeft w:val="0"/>
      <w:marRight w:val="0"/>
      <w:marTop w:val="0"/>
      <w:marBottom w:val="0"/>
      <w:divBdr>
        <w:top w:val="none" w:sz="0" w:space="0" w:color="auto"/>
        <w:left w:val="none" w:sz="0" w:space="0" w:color="auto"/>
        <w:bottom w:val="none" w:sz="0" w:space="0" w:color="auto"/>
        <w:right w:val="none" w:sz="0" w:space="0" w:color="auto"/>
      </w:divBdr>
    </w:div>
    <w:div w:id="521943602">
      <w:bodyDiv w:val="1"/>
      <w:marLeft w:val="0"/>
      <w:marRight w:val="0"/>
      <w:marTop w:val="0"/>
      <w:marBottom w:val="0"/>
      <w:divBdr>
        <w:top w:val="none" w:sz="0" w:space="0" w:color="auto"/>
        <w:left w:val="none" w:sz="0" w:space="0" w:color="auto"/>
        <w:bottom w:val="none" w:sz="0" w:space="0" w:color="auto"/>
        <w:right w:val="none" w:sz="0" w:space="0" w:color="auto"/>
      </w:divBdr>
    </w:div>
    <w:div w:id="522206408">
      <w:bodyDiv w:val="1"/>
      <w:marLeft w:val="0"/>
      <w:marRight w:val="0"/>
      <w:marTop w:val="0"/>
      <w:marBottom w:val="0"/>
      <w:divBdr>
        <w:top w:val="none" w:sz="0" w:space="0" w:color="auto"/>
        <w:left w:val="none" w:sz="0" w:space="0" w:color="auto"/>
        <w:bottom w:val="none" w:sz="0" w:space="0" w:color="auto"/>
        <w:right w:val="none" w:sz="0" w:space="0" w:color="auto"/>
      </w:divBdr>
    </w:div>
    <w:div w:id="522941112">
      <w:bodyDiv w:val="1"/>
      <w:marLeft w:val="0"/>
      <w:marRight w:val="0"/>
      <w:marTop w:val="0"/>
      <w:marBottom w:val="0"/>
      <w:divBdr>
        <w:top w:val="none" w:sz="0" w:space="0" w:color="auto"/>
        <w:left w:val="none" w:sz="0" w:space="0" w:color="auto"/>
        <w:bottom w:val="none" w:sz="0" w:space="0" w:color="auto"/>
        <w:right w:val="none" w:sz="0" w:space="0" w:color="auto"/>
      </w:divBdr>
    </w:div>
    <w:div w:id="523440517">
      <w:bodyDiv w:val="1"/>
      <w:marLeft w:val="0"/>
      <w:marRight w:val="0"/>
      <w:marTop w:val="0"/>
      <w:marBottom w:val="0"/>
      <w:divBdr>
        <w:top w:val="none" w:sz="0" w:space="0" w:color="auto"/>
        <w:left w:val="none" w:sz="0" w:space="0" w:color="auto"/>
        <w:bottom w:val="none" w:sz="0" w:space="0" w:color="auto"/>
        <w:right w:val="none" w:sz="0" w:space="0" w:color="auto"/>
      </w:divBdr>
    </w:div>
    <w:div w:id="523641760">
      <w:bodyDiv w:val="1"/>
      <w:marLeft w:val="0"/>
      <w:marRight w:val="0"/>
      <w:marTop w:val="0"/>
      <w:marBottom w:val="0"/>
      <w:divBdr>
        <w:top w:val="none" w:sz="0" w:space="0" w:color="auto"/>
        <w:left w:val="none" w:sz="0" w:space="0" w:color="auto"/>
        <w:bottom w:val="none" w:sz="0" w:space="0" w:color="auto"/>
        <w:right w:val="none" w:sz="0" w:space="0" w:color="auto"/>
      </w:divBdr>
    </w:div>
    <w:div w:id="524101002">
      <w:bodyDiv w:val="1"/>
      <w:marLeft w:val="0"/>
      <w:marRight w:val="0"/>
      <w:marTop w:val="0"/>
      <w:marBottom w:val="0"/>
      <w:divBdr>
        <w:top w:val="none" w:sz="0" w:space="0" w:color="auto"/>
        <w:left w:val="none" w:sz="0" w:space="0" w:color="auto"/>
        <w:bottom w:val="none" w:sz="0" w:space="0" w:color="auto"/>
        <w:right w:val="none" w:sz="0" w:space="0" w:color="auto"/>
      </w:divBdr>
    </w:div>
    <w:div w:id="524368968">
      <w:bodyDiv w:val="1"/>
      <w:marLeft w:val="0"/>
      <w:marRight w:val="0"/>
      <w:marTop w:val="0"/>
      <w:marBottom w:val="0"/>
      <w:divBdr>
        <w:top w:val="none" w:sz="0" w:space="0" w:color="auto"/>
        <w:left w:val="none" w:sz="0" w:space="0" w:color="auto"/>
        <w:bottom w:val="none" w:sz="0" w:space="0" w:color="auto"/>
        <w:right w:val="none" w:sz="0" w:space="0" w:color="auto"/>
      </w:divBdr>
    </w:div>
    <w:div w:id="524909548">
      <w:bodyDiv w:val="1"/>
      <w:marLeft w:val="0"/>
      <w:marRight w:val="0"/>
      <w:marTop w:val="0"/>
      <w:marBottom w:val="0"/>
      <w:divBdr>
        <w:top w:val="none" w:sz="0" w:space="0" w:color="auto"/>
        <w:left w:val="none" w:sz="0" w:space="0" w:color="auto"/>
        <w:bottom w:val="none" w:sz="0" w:space="0" w:color="auto"/>
        <w:right w:val="none" w:sz="0" w:space="0" w:color="auto"/>
      </w:divBdr>
    </w:div>
    <w:div w:id="525022523">
      <w:bodyDiv w:val="1"/>
      <w:marLeft w:val="0"/>
      <w:marRight w:val="0"/>
      <w:marTop w:val="0"/>
      <w:marBottom w:val="0"/>
      <w:divBdr>
        <w:top w:val="none" w:sz="0" w:space="0" w:color="auto"/>
        <w:left w:val="none" w:sz="0" w:space="0" w:color="auto"/>
        <w:bottom w:val="none" w:sz="0" w:space="0" w:color="auto"/>
        <w:right w:val="none" w:sz="0" w:space="0" w:color="auto"/>
      </w:divBdr>
    </w:div>
    <w:div w:id="525098876">
      <w:bodyDiv w:val="1"/>
      <w:marLeft w:val="0"/>
      <w:marRight w:val="0"/>
      <w:marTop w:val="0"/>
      <w:marBottom w:val="0"/>
      <w:divBdr>
        <w:top w:val="none" w:sz="0" w:space="0" w:color="auto"/>
        <w:left w:val="none" w:sz="0" w:space="0" w:color="auto"/>
        <w:bottom w:val="none" w:sz="0" w:space="0" w:color="auto"/>
        <w:right w:val="none" w:sz="0" w:space="0" w:color="auto"/>
      </w:divBdr>
    </w:div>
    <w:div w:id="525601063">
      <w:bodyDiv w:val="1"/>
      <w:marLeft w:val="0"/>
      <w:marRight w:val="0"/>
      <w:marTop w:val="0"/>
      <w:marBottom w:val="0"/>
      <w:divBdr>
        <w:top w:val="none" w:sz="0" w:space="0" w:color="auto"/>
        <w:left w:val="none" w:sz="0" w:space="0" w:color="auto"/>
        <w:bottom w:val="none" w:sz="0" w:space="0" w:color="auto"/>
        <w:right w:val="none" w:sz="0" w:space="0" w:color="auto"/>
      </w:divBdr>
    </w:div>
    <w:div w:id="525797303">
      <w:bodyDiv w:val="1"/>
      <w:marLeft w:val="0"/>
      <w:marRight w:val="0"/>
      <w:marTop w:val="0"/>
      <w:marBottom w:val="0"/>
      <w:divBdr>
        <w:top w:val="none" w:sz="0" w:space="0" w:color="auto"/>
        <w:left w:val="none" w:sz="0" w:space="0" w:color="auto"/>
        <w:bottom w:val="none" w:sz="0" w:space="0" w:color="auto"/>
        <w:right w:val="none" w:sz="0" w:space="0" w:color="auto"/>
      </w:divBdr>
    </w:div>
    <w:div w:id="525800610">
      <w:bodyDiv w:val="1"/>
      <w:marLeft w:val="0"/>
      <w:marRight w:val="0"/>
      <w:marTop w:val="0"/>
      <w:marBottom w:val="0"/>
      <w:divBdr>
        <w:top w:val="none" w:sz="0" w:space="0" w:color="auto"/>
        <w:left w:val="none" w:sz="0" w:space="0" w:color="auto"/>
        <w:bottom w:val="none" w:sz="0" w:space="0" w:color="auto"/>
        <w:right w:val="none" w:sz="0" w:space="0" w:color="auto"/>
      </w:divBdr>
    </w:div>
    <w:div w:id="526451821">
      <w:bodyDiv w:val="1"/>
      <w:marLeft w:val="0"/>
      <w:marRight w:val="0"/>
      <w:marTop w:val="0"/>
      <w:marBottom w:val="0"/>
      <w:divBdr>
        <w:top w:val="none" w:sz="0" w:space="0" w:color="auto"/>
        <w:left w:val="none" w:sz="0" w:space="0" w:color="auto"/>
        <w:bottom w:val="none" w:sz="0" w:space="0" w:color="auto"/>
        <w:right w:val="none" w:sz="0" w:space="0" w:color="auto"/>
      </w:divBdr>
    </w:div>
    <w:div w:id="526913301">
      <w:bodyDiv w:val="1"/>
      <w:marLeft w:val="0"/>
      <w:marRight w:val="0"/>
      <w:marTop w:val="0"/>
      <w:marBottom w:val="0"/>
      <w:divBdr>
        <w:top w:val="none" w:sz="0" w:space="0" w:color="auto"/>
        <w:left w:val="none" w:sz="0" w:space="0" w:color="auto"/>
        <w:bottom w:val="none" w:sz="0" w:space="0" w:color="auto"/>
        <w:right w:val="none" w:sz="0" w:space="0" w:color="auto"/>
      </w:divBdr>
    </w:div>
    <w:div w:id="526988997">
      <w:bodyDiv w:val="1"/>
      <w:marLeft w:val="0"/>
      <w:marRight w:val="0"/>
      <w:marTop w:val="0"/>
      <w:marBottom w:val="0"/>
      <w:divBdr>
        <w:top w:val="none" w:sz="0" w:space="0" w:color="auto"/>
        <w:left w:val="none" w:sz="0" w:space="0" w:color="auto"/>
        <w:bottom w:val="none" w:sz="0" w:space="0" w:color="auto"/>
        <w:right w:val="none" w:sz="0" w:space="0" w:color="auto"/>
      </w:divBdr>
    </w:div>
    <w:div w:id="527068556">
      <w:bodyDiv w:val="1"/>
      <w:marLeft w:val="0"/>
      <w:marRight w:val="0"/>
      <w:marTop w:val="0"/>
      <w:marBottom w:val="0"/>
      <w:divBdr>
        <w:top w:val="none" w:sz="0" w:space="0" w:color="auto"/>
        <w:left w:val="none" w:sz="0" w:space="0" w:color="auto"/>
        <w:bottom w:val="none" w:sz="0" w:space="0" w:color="auto"/>
        <w:right w:val="none" w:sz="0" w:space="0" w:color="auto"/>
      </w:divBdr>
    </w:div>
    <w:div w:id="527106405">
      <w:bodyDiv w:val="1"/>
      <w:marLeft w:val="0"/>
      <w:marRight w:val="0"/>
      <w:marTop w:val="0"/>
      <w:marBottom w:val="0"/>
      <w:divBdr>
        <w:top w:val="none" w:sz="0" w:space="0" w:color="auto"/>
        <w:left w:val="none" w:sz="0" w:space="0" w:color="auto"/>
        <w:bottom w:val="none" w:sz="0" w:space="0" w:color="auto"/>
        <w:right w:val="none" w:sz="0" w:space="0" w:color="auto"/>
      </w:divBdr>
    </w:div>
    <w:div w:id="527332947">
      <w:bodyDiv w:val="1"/>
      <w:marLeft w:val="0"/>
      <w:marRight w:val="0"/>
      <w:marTop w:val="0"/>
      <w:marBottom w:val="0"/>
      <w:divBdr>
        <w:top w:val="none" w:sz="0" w:space="0" w:color="auto"/>
        <w:left w:val="none" w:sz="0" w:space="0" w:color="auto"/>
        <w:bottom w:val="none" w:sz="0" w:space="0" w:color="auto"/>
        <w:right w:val="none" w:sz="0" w:space="0" w:color="auto"/>
      </w:divBdr>
    </w:div>
    <w:div w:id="527380153">
      <w:bodyDiv w:val="1"/>
      <w:marLeft w:val="0"/>
      <w:marRight w:val="0"/>
      <w:marTop w:val="0"/>
      <w:marBottom w:val="0"/>
      <w:divBdr>
        <w:top w:val="none" w:sz="0" w:space="0" w:color="auto"/>
        <w:left w:val="none" w:sz="0" w:space="0" w:color="auto"/>
        <w:bottom w:val="none" w:sz="0" w:space="0" w:color="auto"/>
        <w:right w:val="none" w:sz="0" w:space="0" w:color="auto"/>
      </w:divBdr>
    </w:div>
    <w:div w:id="527717215">
      <w:bodyDiv w:val="1"/>
      <w:marLeft w:val="0"/>
      <w:marRight w:val="0"/>
      <w:marTop w:val="0"/>
      <w:marBottom w:val="0"/>
      <w:divBdr>
        <w:top w:val="none" w:sz="0" w:space="0" w:color="auto"/>
        <w:left w:val="none" w:sz="0" w:space="0" w:color="auto"/>
        <w:bottom w:val="none" w:sz="0" w:space="0" w:color="auto"/>
        <w:right w:val="none" w:sz="0" w:space="0" w:color="auto"/>
      </w:divBdr>
    </w:div>
    <w:div w:id="527720827">
      <w:bodyDiv w:val="1"/>
      <w:marLeft w:val="0"/>
      <w:marRight w:val="0"/>
      <w:marTop w:val="0"/>
      <w:marBottom w:val="0"/>
      <w:divBdr>
        <w:top w:val="none" w:sz="0" w:space="0" w:color="auto"/>
        <w:left w:val="none" w:sz="0" w:space="0" w:color="auto"/>
        <w:bottom w:val="none" w:sz="0" w:space="0" w:color="auto"/>
        <w:right w:val="none" w:sz="0" w:space="0" w:color="auto"/>
      </w:divBdr>
    </w:div>
    <w:div w:id="528106108">
      <w:bodyDiv w:val="1"/>
      <w:marLeft w:val="0"/>
      <w:marRight w:val="0"/>
      <w:marTop w:val="0"/>
      <w:marBottom w:val="0"/>
      <w:divBdr>
        <w:top w:val="none" w:sz="0" w:space="0" w:color="auto"/>
        <w:left w:val="none" w:sz="0" w:space="0" w:color="auto"/>
        <w:bottom w:val="none" w:sz="0" w:space="0" w:color="auto"/>
        <w:right w:val="none" w:sz="0" w:space="0" w:color="auto"/>
      </w:divBdr>
    </w:div>
    <w:div w:id="528763680">
      <w:bodyDiv w:val="1"/>
      <w:marLeft w:val="0"/>
      <w:marRight w:val="0"/>
      <w:marTop w:val="0"/>
      <w:marBottom w:val="0"/>
      <w:divBdr>
        <w:top w:val="none" w:sz="0" w:space="0" w:color="auto"/>
        <w:left w:val="none" w:sz="0" w:space="0" w:color="auto"/>
        <w:bottom w:val="none" w:sz="0" w:space="0" w:color="auto"/>
        <w:right w:val="none" w:sz="0" w:space="0" w:color="auto"/>
      </w:divBdr>
    </w:div>
    <w:div w:id="529219849">
      <w:bodyDiv w:val="1"/>
      <w:marLeft w:val="0"/>
      <w:marRight w:val="0"/>
      <w:marTop w:val="0"/>
      <w:marBottom w:val="0"/>
      <w:divBdr>
        <w:top w:val="none" w:sz="0" w:space="0" w:color="auto"/>
        <w:left w:val="none" w:sz="0" w:space="0" w:color="auto"/>
        <w:bottom w:val="none" w:sz="0" w:space="0" w:color="auto"/>
        <w:right w:val="none" w:sz="0" w:space="0" w:color="auto"/>
      </w:divBdr>
    </w:div>
    <w:div w:id="529879592">
      <w:bodyDiv w:val="1"/>
      <w:marLeft w:val="0"/>
      <w:marRight w:val="0"/>
      <w:marTop w:val="0"/>
      <w:marBottom w:val="0"/>
      <w:divBdr>
        <w:top w:val="none" w:sz="0" w:space="0" w:color="auto"/>
        <w:left w:val="none" w:sz="0" w:space="0" w:color="auto"/>
        <w:bottom w:val="none" w:sz="0" w:space="0" w:color="auto"/>
        <w:right w:val="none" w:sz="0" w:space="0" w:color="auto"/>
      </w:divBdr>
    </w:div>
    <w:div w:id="529992887">
      <w:bodyDiv w:val="1"/>
      <w:marLeft w:val="0"/>
      <w:marRight w:val="0"/>
      <w:marTop w:val="0"/>
      <w:marBottom w:val="0"/>
      <w:divBdr>
        <w:top w:val="none" w:sz="0" w:space="0" w:color="auto"/>
        <w:left w:val="none" w:sz="0" w:space="0" w:color="auto"/>
        <w:bottom w:val="none" w:sz="0" w:space="0" w:color="auto"/>
        <w:right w:val="none" w:sz="0" w:space="0" w:color="auto"/>
      </w:divBdr>
    </w:div>
    <w:div w:id="530070281">
      <w:bodyDiv w:val="1"/>
      <w:marLeft w:val="0"/>
      <w:marRight w:val="0"/>
      <w:marTop w:val="0"/>
      <w:marBottom w:val="0"/>
      <w:divBdr>
        <w:top w:val="none" w:sz="0" w:space="0" w:color="auto"/>
        <w:left w:val="none" w:sz="0" w:space="0" w:color="auto"/>
        <w:bottom w:val="none" w:sz="0" w:space="0" w:color="auto"/>
        <w:right w:val="none" w:sz="0" w:space="0" w:color="auto"/>
      </w:divBdr>
    </w:div>
    <w:div w:id="530147328">
      <w:bodyDiv w:val="1"/>
      <w:marLeft w:val="0"/>
      <w:marRight w:val="0"/>
      <w:marTop w:val="0"/>
      <w:marBottom w:val="0"/>
      <w:divBdr>
        <w:top w:val="none" w:sz="0" w:space="0" w:color="auto"/>
        <w:left w:val="none" w:sz="0" w:space="0" w:color="auto"/>
        <w:bottom w:val="none" w:sz="0" w:space="0" w:color="auto"/>
        <w:right w:val="none" w:sz="0" w:space="0" w:color="auto"/>
      </w:divBdr>
    </w:div>
    <w:div w:id="530268112">
      <w:bodyDiv w:val="1"/>
      <w:marLeft w:val="0"/>
      <w:marRight w:val="0"/>
      <w:marTop w:val="0"/>
      <w:marBottom w:val="0"/>
      <w:divBdr>
        <w:top w:val="none" w:sz="0" w:space="0" w:color="auto"/>
        <w:left w:val="none" w:sz="0" w:space="0" w:color="auto"/>
        <w:bottom w:val="none" w:sz="0" w:space="0" w:color="auto"/>
        <w:right w:val="none" w:sz="0" w:space="0" w:color="auto"/>
      </w:divBdr>
    </w:div>
    <w:div w:id="530387869">
      <w:bodyDiv w:val="1"/>
      <w:marLeft w:val="0"/>
      <w:marRight w:val="0"/>
      <w:marTop w:val="0"/>
      <w:marBottom w:val="0"/>
      <w:divBdr>
        <w:top w:val="none" w:sz="0" w:space="0" w:color="auto"/>
        <w:left w:val="none" w:sz="0" w:space="0" w:color="auto"/>
        <w:bottom w:val="none" w:sz="0" w:space="0" w:color="auto"/>
        <w:right w:val="none" w:sz="0" w:space="0" w:color="auto"/>
      </w:divBdr>
    </w:div>
    <w:div w:id="531113563">
      <w:bodyDiv w:val="1"/>
      <w:marLeft w:val="0"/>
      <w:marRight w:val="0"/>
      <w:marTop w:val="0"/>
      <w:marBottom w:val="0"/>
      <w:divBdr>
        <w:top w:val="none" w:sz="0" w:space="0" w:color="auto"/>
        <w:left w:val="none" w:sz="0" w:space="0" w:color="auto"/>
        <w:bottom w:val="none" w:sz="0" w:space="0" w:color="auto"/>
        <w:right w:val="none" w:sz="0" w:space="0" w:color="auto"/>
      </w:divBdr>
    </w:div>
    <w:div w:id="531114224">
      <w:bodyDiv w:val="1"/>
      <w:marLeft w:val="0"/>
      <w:marRight w:val="0"/>
      <w:marTop w:val="0"/>
      <w:marBottom w:val="0"/>
      <w:divBdr>
        <w:top w:val="none" w:sz="0" w:space="0" w:color="auto"/>
        <w:left w:val="none" w:sz="0" w:space="0" w:color="auto"/>
        <w:bottom w:val="none" w:sz="0" w:space="0" w:color="auto"/>
        <w:right w:val="none" w:sz="0" w:space="0" w:color="auto"/>
      </w:divBdr>
    </w:div>
    <w:div w:id="531453271">
      <w:bodyDiv w:val="1"/>
      <w:marLeft w:val="0"/>
      <w:marRight w:val="0"/>
      <w:marTop w:val="0"/>
      <w:marBottom w:val="0"/>
      <w:divBdr>
        <w:top w:val="none" w:sz="0" w:space="0" w:color="auto"/>
        <w:left w:val="none" w:sz="0" w:space="0" w:color="auto"/>
        <w:bottom w:val="none" w:sz="0" w:space="0" w:color="auto"/>
        <w:right w:val="none" w:sz="0" w:space="0" w:color="auto"/>
      </w:divBdr>
    </w:div>
    <w:div w:id="531454952">
      <w:bodyDiv w:val="1"/>
      <w:marLeft w:val="0"/>
      <w:marRight w:val="0"/>
      <w:marTop w:val="0"/>
      <w:marBottom w:val="0"/>
      <w:divBdr>
        <w:top w:val="none" w:sz="0" w:space="0" w:color="auto"/>
        <w:left w:val="none" w:sz="0" w:space="0" w:color="auto"/>
        <w:bottom w:val="none" w:sz="0" w:space="0" w:color="auto"/>
        <w:right w:val="none" w:sz="0" w:space="0" w:color="auto"/>
      </w:divBdr>
    </w:div>
    <w:div w:id="531502507">
      <w:bodyDiv w:val="1"/>
      <w:marLeft w:val="0"/>
      <w:marRight w:val="0"/>
      <w:marTop w:val="0"/>
      <w:marBottom w:val="0"/>
      <w:divBdr>
        <w:top w:val="none" w:sz="0" w:space="0" w:color="auto"/>
        <w:left w:val="none" w:sz="0" w:space="0" w:color="auto"/>
        <w:bottom w:val="none" w:sz="0" w:space="0" w:color="auto"/>
        <w:right w:val="none" w:sz="0" w:space="0" w:color="auto"/>
      </w:divBdr>
    </w:div>
    <w:div w:id="531576891">
      <w:bodyDiv w:val="1"/>
      <w:marLeft w:val="0"/>
      <w:marRight w:val="0"/>
      <w:marTop w:val="0"/>
      <w:marBottom w:val="0"/>
      <w:divBdr>
        <w:top w:val="none" w:sz="0" w:space="0" w:color="auto"/>
        <w:left w:val="none" w:sz="0" w:space="0" w:color="auto"/>
        <w:bottom w:val="none" w:sz="0" w:space="0" w:color="auto"/>
        <w:right w:val="none" w:sz="0" w:space="0" w:color="auto"/>
      </w:divBdr>
    </w:div>
    <w:div w:id="531577466">
      <w:bodyDiv w:val="1"/>
      <w:marLeft w:val="0"/>
      <w:marRight w:val="0"/>
      <w:marTop w:val="0"/>
      <w:marBottom w:val="0"/>
      <w:divBdr>
        <w:top w:val="none" w:sz="0" w:space="0" w:color="auto"/>
        <w:left w:val="none" w:sz="0" w:space="0" w:color="auto"/>
        <w:bottom w:val="none" w:sz="0" w:space="0" w:color="auto"/>
        <w:right w:val="none" w:sz="0" w:space="0" w:color="auto"/>
      </w:divBdr>
    </w:div>
    <w:div w:id="531651064">
      <w:bodyDiv w:val="1"/>
      <w:marLeft w:val="0"/>
      <w:marRight w:val="0"/>
      <w:marTop w:val="0"/>
      <w:marBottom w:val="0"/>
      <w:divBdr>
        <w:top w:val="none" w:sz="0" w:space="0" w:color="auto"/>
        <w:left w:val="none" w:sz="0" w:space="0" w:color="auto"/>
        <w:bottom w:val="none" w:sz="0" w:space="0" w:color="auto"/>
        <w:right w:val="none" w:sz="0" w:space="0" w:color="auto"/>
      </w:divBdr>
    </w:div>
    <w:div w:id="531652262">
      <w:bodyDiv w:val="1"/>
      <w:marLeft w:val="0"/>
      <w:marRight w:val="0"/>
      <w:marTop w:val="0"/>
      <w:marBottom w:val="0"/>
      <w:divBdr>
        <w:top w:val="none" w:sz="0" w:space="0" w:color="auto"/>
        <w:left w:val="none" w:sz="0" w:space="0" w:color="auto"/>
        <w:bottom w:val="none" w:sz="0" w:space="0" w:color="auto"/>
        <w:right w:val="none" w:sz="0" w:space="0" w:color="auto"/>
      </w:divBdr>
    </w:div>
    <w:div w:id="531921654">
      <w:bodyDiv w:val="1"/>
      <w:marLeft w:val="0"/>
      <w:marRight w:val="0"/>
      <w:marTop w:val="0"/>
      <w:marBottom w:val="0"/>
      <w:divBdr>
        <w:top w:val="none" w:sz="0" w:space="0" w:color="auto"/>
        <w:left w:val="none" w:sz="0" w:space="0" w:color="auto"/>
        <w:bottom w:val="none" w:sz="0" w:space="0" w:color="auto"/>
        <w:right w:val="none" w:sz="0" w:space="0" w:color="auto"/>
      </w:divBdr>
    </w:div>
    <w:div w:id="532033259">
      <w:bodyDiv w:val="1"/>
      <w:marLeft w:val="0"/>
      <w:marRight w:val="0"/>
      <w:marTop w:val="0"/>
      <w:marBottom w:val="0"/>
      <w:divBdr>
        <w:top w:val="none" w:sz="0" w:space="0" w:color="auto"/>
        <w:left w:val="none" w:sz="0" w:space="0" w:color="auto"/>
        <w:bottom w:val="none" w:sz="0" w:space="0" w:color="auto"/>
        <w:right w:val="none" w:sz="0" w:space="0" w:color="auto"/>
      </w:divBdr>
    </w:div>
    <w:div w:id="532496455">
      <w:bodyDiv w:val="1"/>
      <w:marLeft w:val="0"/>
      <w:marRight w:val="0"/>
      <w:marTop w:val="0"/>
      <w:marBottom w:val="0"/>
      <w:divBdr>
        <w:top w:val="none" w:sz="0" w:space="0" w:color="auto"/>
        <w:left w:val="none" w:sz="0" w:space="0" w:color="auto"/>
        <w:bottom w:val="none" w:sz="0" w:space="0" w:color="auto"/>
        <w:right w:val="none" w:sz="0" w:space="0" w:color="auto"/>
      </w:divBdr>
    </w:div>
    <w:div w:id="532502625">
      <w:bodyDiv w:val="1"/>
      <w:marLeft w:val="0"/>
      <w:marRight w:val="0"/>
      <w:marTop w:val="0"/>
      <w:marBottom w:val="0"/>
      <w:divBdr>
        <w:top w:val="none" w:sz="0" w:space="0" w:color="auto"/>
        <w:left w:val="none" w:sz="0" w:space="0" w:color="auto"/>
        <w:bottom w:val="none" w:sz="0" w:space="0" w:color="auto"/>
        <w:right w:val="none" w:sz="0" w:space="0" w:color="auto"/>
      </w:divBdr>
    </w:div>
    <w:div w:id="532575738">
      <w:bodyDiv w:val="1"/>
      <w:marLeft w:val="0"/>
      <w:marRight w:val="0"/>
      <w:marTop w:val="0"/>
      <w:marBottom w:val="0"/>
      <w:divBdr>
        <w:top w:val="none" w:sz="0" w:space="0" w:color="auto"/>
        <w:left w:val="none" w:sz="0" w:space="0" w:color="auto"/>
        <w:bottom w:val="none" w:sz="0" w:space="0" w:color="auto"/>
        <w:right w:val="none" w:sz="0" w:space="0" w:color="auto"/>
      </w:divBdr>
    </w:div>
    <w:div w:id="533227315">
      <w:bodyDiv w:val="1"/>
      <w:marLeft w:val="0"/>
      <w:marRight w:val="0"/>
      <w:marTop w:val="0"/>
      <w:marBottom w:val="0"/>
      <w:divBdr>
        <w:top w:val="none" w:sz="0" w:space="0" w:color="auto"/>
        <w:left w:val="none" w:sz="0" w:space="0" w:color="auto"/>
        <w:bottom w:val="none" w:sz="0" w:space="0" w:color="auto"/>
        <w:right w:val="none" w:sz="0" w:space="0" w:color="auto"/>
      </w:divBdr>
    </w:div>
    <w:div w:id="533273753">
      <w:bodyDiv w:val="1"/>
      <w:marLeft w:val="0"/>
      <w:marRight w:val="0"/>
      <w:marTop w:val="0"/>
      <w:marBottom w:val="0"/>
      <w:divBdr>
        <w:top w:val="none" w:sz="0" w:space="0" w:color="auto"/>
        <w:left w:val="none" w:sz="0" w:space="0" w:color="auto"/>
        <w:bottom w:val="none" w:sz="0" w:space="0" w:color="auto"/>
        <w:right w:val="none" w:sz="0" w:space="0" w:color="auto"/>
      </w:divBdr>
    </w:div>
    <w:div w:id="533544932">
      <w:bodyDiv w:val="1"/>
      <w:marLeft w:val="0"/>
      <w:marRight w:val="0"/>
      <w:marTop w:val="0"/>
      <w:marBottom w:val="0"/>
      <w:divBdr>
        <w:top w:val="none" w:sz="0" w:space="0" w:color="auto"/>
        <w:left w:val="none" w:sz="0" w:space="0" w:color="auto"/>
        <w:bottom w:val="none" w:sz="0" w:space="0" w:color="auto"/>
        <w:right w:val="none" w:sz="0" w:space="0" w:color="auto"/>
      </w:divBdr>
    </w:div>
    <w:div w:id="533888183">
      <w:bodyDiv w:val="1"/>
      <w:marLeft w:val="0"/>
      <w:marRight w:val="0"/>
      <w:marTop w:val="0"/>
      <w:marBottom w:val="0"/>
      <w:divBdr>
        <w:top w:val="none" w:sz="0" w:space="0" w:color="auto"/>
        <w:left w:val="none" w:sz="0" w:space="0" w:color="auto"/>
        <w:bottom w:val="none" w:sz="0" w:space="0" w:color="auto"/>
        <w:right w:val="none" w:sz="0" w:space="0" w:color="auto"/>
      </w:divBdr>
    </w:div>
    <w:div w:id="534121102">
      <w:bodyDiv w:val="1"/>
      <w:marLeft w:val="0"/>
      <w:marRight w:val="0"/>
      <w:marTop w:val="0"/>
      <w:marBottom w:val="0"/>
      <w:divBdr>
        <w:top w:val="none" w:sz="0" w:space="0" w:color="auto"/>
        <w:left w:val="none" w:sz="0" w:space="0" w:color="auto"/>
        <w:bottom w:val="none" w:sz="0" w:space="0" w:color="auto"/>
        <w:right w:val="none" w:sz="0" w:space="0" w:color="auto"/>
      </w:divBdr>
    </w:div>
    <w:div w:id="534393833">
      <w:bodyDiv w:val="1"/>
      <w:marLeft w:val="0"/>
      <w:marRight w:val="0"/>
      <w:marTop w:val="0"/>
      <w:marBottom w:val="0"/>
      <w:divBdr>
        <w:top w:val="none" w:sz="0" w:space="0" w:color="auto"/>
        <w:left w:val="none" w:sz="0" w:space="0" w:color="auto"/>
        <w:bottom w:val="none" w:sz="0" w:space="0" w:color="auto"/>
        <w:right w:val="none" w:sz="0" w:space="0" w:color="auto"/>
      </w:divBdr>
    </w:div>
    <w:div w:id="534465791">
      <w:bodyDiv w:val="1"/>
      <w:marLeft w:val="0"/>
      <w:marRight w:val="0"/>
      <w:marTop w:val="0"/>
      <w:marBottom w:val="0"/>
      <w:divBdr>
        <w:top w:val="none" w:sz="0" w:space="0" w:color="auto"/>
        <w:left w:val="none" w:sz="0" w:space="0" w:color="auto"/>
        <w:bottom w:val="none" w:sz="0" w:space="0" w:color="auto"/>
        <w:right w:val="none" w:sz="0" w:space="0" w:color="auto"/>
      </w:divBdr>
    </w:div>
    <w:div w:id="534512433">
      <w:bodyDiv w:val="1"/>
      <w:marLeft w:val="0"/>
      <w:marRight w:val="0"/>
      <w:marTop w:val="0"/>
      <w:marBottom w:val="0"/>
      <w:divBdr>
        <w:top w:val="none" w:sz="0" w:space="0" w:color="auto"/>
        <w:left w:val="none" w:sz="0" w:space="0" w:color="auto"/>
        <w:bottom w:val="none" w:sz="0" w:space="0" w:color="auto"/>
        <w:right w:val="none" w:sz="0" w:space="0" w:color="auto"/>
      </w:divBdr>
    </w:div>
    <w:div w:id="534536820">
      <w:bodyDiv w:val="1"/>
      <w:marLeft w:val="0"/>
      <w:marRight w:val="0"/>
      <w:marTop w:val="0"/>
      <w:marBottom w:val="0"/>
      <w:divBdr>
        <w:top w:val="none" w:sz="0" w:space="0" w:color="auto"/>
        <w:left w:val="none" w:sz="0" w:space="0" w:color="auto"/>
        <w:bottom w:val="none" w:sz="0" w:space="0" w:color="auto"/>
        <w:right w:val="none" w:sz="0" w:space="0" w:color="auto"/>
      </w:divBdr>
    </w:div>
    <w:div w:id="534662470">
      <w:bodyDiv w:val="1"/>
      <w:marLeft w:val="0"/>
      <w:marRight w:val="0"/>
      <w:marTop w:val="0"/>
      <w:marBottom w:val="0"/>
      <w:divBdr>
        <w:top w:val="none" w:sz="0" w:space="0" w:color="auto"/>
        <w:left w:val="none" w:sz="0" w:space="0" w:color="auto"/>
        <w:bottom w:val="none" w:sz="0" w:space="0" w:color="auto"/>
        <w:right w:val="none" w:sz="0" w:space="0" w:color="auto"/>
      </w:divBdr>
    </w:div>
    <w:div w:id="534729927">
      <w:bodyDiv w:val="1"/>
      <w:marLeft w:val="0"/>
      <w:marRight w:val="0"/>
      <w:marTop w:val="0"/>
      <w:marBottom w:val="0"/>
      <w:divBdr>
        <w:top w:val="none" w:sz="0" w:space="0" w:color="auto"/>
        <w:left w:val="none" w:sz="0" w:space="0" w:color="auto"/>
        <w:bottom w:val="none" w:sz="0" w:space="0" w:color="auto"/>
        <w:right w:val="none" w:sz="0" w:space="0" w:color="auto"/>
      </w:divBdr>
    </w:div>
    <w:div w:id="535242236">
      <w:bodyDiv w:val="1"/>
      <w:marLeft w:val="0"/>
      <w:marRight w:val="0"/>
      <w:marTop w:val="0"/>
      <w:marBottom w:val="0"/>
      <w:divBdr>
        <w:top w:val="none" w:sz="0" w:space="0" w:color="auto"/>
        <w:left w:val="none" w:sz="0" w:space="0" w:color="auto"/>
        <w:bottom w:val="none" w:sz="0" w:space="0" w:color="auto"/>
        <w:right w:val="none" w:sz="0" w:space="0" w:color="auto"/>
      </w:divBdr>
    </w:div>
    <w:div w:id="535969289">
      <w:bodyDiv w:val="1"/>
      <w:marLeft w:val="0"/>
      <w:marRight w:val="0"/>
      <w:marTop w:val="0"/>
      <w:marBottom w:val="0"/>
      <w:divBdr>
        <w:top w:val="none" w:sz="0" w:space="0" w:color="auto"/>
        <w:left w:val="none" w:sz="0" w:space="0" w:color="auto"/>
        <w:bottom w:val="none" w:sz="0" w:space="0" w:color="auto"/>
        <w:right w:val="none" w:sz="0" w:space="0" w:color="auto"/>
      </w:divBdr>
    </w:div>
    <w:div w:id="536745332">
      <w:bodyDiv w:val="1"/>
      <w:marLeft w:val="0"/>
      <w:marRight w:val="0"/>
      <w:marTop w:val="0"/>
      <w:marBottom w:val="0"/>
      <w:divBdr>
        <w:top w:val="none" w:sz="0" w:space="0" w:color="auto"/>
        <w:left w:val="none" w:sz="0" w:space="0" w:color="auto"/>
        <w:bottom w:val="none" w:sz="0" w:space="0" w:color="auto"/>
        <w:right w:val="none" w:sz="0" w:space="0" w:color="auto"/>
      </w:divBdr>
    </w:div>
    <w:div w:id="536896798">
      <w:bodyDiv w:val="1"/>
      <w:marLeft w:val="0"/>
      <w:marRight w:val="0"/>
      <w:marTop w:val="0"/>
      <w:marBottom w:val="0"/>
      <w:divBdr>
        <w:top w:val="none" w:sz="0" w:space="0" w:color="auto"/>
        <w:left w:val="none" w:sz="0" w:space="0" w:color="auto"/>
        <w:bottom w:val="none" w:sz="0" w:space="0" w:color="auto"/>
        <w:right w:val="none" w:sz="0" w:space="0" w:color="auto"/>
      </w:divBdr>
    </w:div>
    <w:div w:id="537277706">
      <w:bodyDiv w:val="1"/>
      <w:marLeft w:val="0"/>
      <w:marRight w:val="0"/>
      <w:marTop w:val="0"/>
      <w:marBottom w:val="0"/>
      <w:divBdr>
        <w:top w:val="none" w:sz="0" w:space="0" w:color="auto"/>
        <w:left w:val="none" w:sz="0" w:space="0" w:color="auto"/>
        <w:bottom w:val="none" w:sz="0" w:space="0" w:color="auto"/>
        <w:right w:val="none" w:sz="0" w:space="0" w:color="auto"/>
      </w:divBdr>
    </w:div>
    <w:div w:id="537353383">
      <w:bodyDiv w:val="1"/>
      <w:marLeft w:val="0"/>
      <w:marRight w:val="0"/>
      <w:marTop w:val="0"/>
      <w:marBottom w:val="0"/>
      <w:divBdr>
        <w:top w:val="none" w:sz="0" w:space="0" w:color="auto"/>
        <w:left w:val="none" w:sz="0" w:space="0" w:color="auto"/>
        <w:bottom w:val="none" w:sz="0" w:space="0" w:color="auto"/>
        <w:right w:val="none" w:sz="0" w:space="0" w:color="auto"/>
      </w:divBdr>
    </w:div>
    <w:div w:id="537396378">
      <w:bodyDiv w:val="1"/>
      <w:marLeft w:val="0"/>
      <w:marRight w:val="0"/>
      <w:marTop w:val="0"/>
      <w:marBottom w:val="0"/>
      <w:divBdr>
        <w:top w:val="none" w:sz="0" w:space="0" w:color="auto"/>
        <w:left w:val="none" w:sz="0" w:space="0" w:color="auto"/>
        <w:bottom w:val="none" w:sz="0" w:space="0" w:color="auto"/>
        <w:right w:val="none" w:sz="0" w:space="0" w:color="auto"/>
      </w:divBdr>
    </w:div>
    <w:div w:id="537740571">
      <w:bodyDiv w:val="1"/>
      <w:marLeft w:val="0"/>
      <w:marRight w:val="0"/>
      <w:marTop w:val="0"/>
      <w:marBottom w:val="0"/>
      <w:divBdr>
        <w:top w:val="none" w:sz="0" w:space="0" w:color="auto"/>
        <w:left w:val="none" w:sz="0" w:space="0" w:color="auto"/>
        <w:bottom w:val="none" w:sz="0" w:space="0" w:color="auto"/>
        <w:right w:val="none" w:sz="0" w:space="0" w:color="auto"/>
      </w:divBdr>
    </w:div>
    <w:div w:id="537856635">
      <w:bodyDiv w:val="1"/>
      <w:marLeft w:val="0"/>
      <w:marRight w:val="0"/>
      <w:marTop w:val="0"/>
      <w:marBottom w:val="0"/>
      <w:divBdr>
        <w:top w:val="none" w:sz="0" w:space="0" w:color="auto"/>
        <w:left w:val="none" w:sz="0" w:space="0" w:color="auto"/>
        <w:bottom w:val="none" w:sz="0" w:space="0" w:color="auto"/>
        <w:right w:val="none" w:sz="0" w:space="0" w:color="auto"/>
      </w:divBdr>
    </w:div>
    <w:div w:id="537859970">
      <w:bodyDiv w:val="1"/>
      <w:marLeft w:val="0"/>
      <w:marRight w:val="0"/>
      <w:marTop w:val="0"/>
      <w:marBottom w:val="0"/>
      <w:divBdr>
        <w:top w:val="none" w:sz="0" w:space="0" w:color="auto"/>
        <w:left w:val="none" w:sz="0" w:space="0" w:color="auto"/>
        <w:bottom w:val="none" w:sz="0" w:space="0" w:color="auto"/>
        <w:right w:val="none" w:sz="0" w:space="0" w:color="auto"/>
      </w:divBdr>
    </w:div>
    <w:div w:id="537864287">
      <w:bodyDiv w:val="1"/>
      <w:marLeft w:val="0"/>
      <w:marRight w:val="0"/>
      <w:marTop w:val="0"/>
      <w:marBottom w:val="0"/>
      <w:divBdr>
        <w:top w:val="none" w:sz="0" w:space="0" w:color="auto"/>
        <w:left w:val="none" w:sz="0" w:space="0" w:color="auto"/>
        <w:bottom w:val="none" w:sz="0" w:space="0" w:color="auto"/>
        <w:right w:val="none" w:sz="0" w:space="0" w:color="auto"/>
      </w:divBdr>
    </w:div>
    <w:div w:id="537935782">
      <w:bodyDiv w:val="1"/>
      <w:marLeft w:val="0"/>
      <w:marRight w:val="0"/>
      <w:marTop w:val="0"/>
      <w:marBottom w:val="0"/>
      <w:divBdr>
        <w:top w:val="none" w:sz="0" w:space="0" w:color="auto"/>
        <w:left w:val="none" w:sz="0" w:space="0" w:color="auto"/>
        <w:bottom w:val="none" w:sz="0" w:space="0" w:color="auto"/>
        <w:right w:val="none" w:sz="0" w:space="0" w:color="auto"/>
      </w:divBdr>
    </w:div>
    <w:div w:id="538586888">
      <w:bodyDiv w:val="1"/>
      <w:marLeft w:val="0"/>
      <w:marRight w:val="0"/>
      <w:marTop w:val="0"/>
      <w:marBottom w:val="0"/>
      <w:divBdr>
        <w:top w:val="none" w:sz="0" w:space="0" w:color="auto"/>
        <w:left w:val="none" w:sz="0" w:space="0" w:color="auto"/>
        <w:bottom w:val="none" w:sz="0" w:space="0" w:color="auto"/>
        <w:right w:val="none" w:sz="0" w:space="0" w:color="auto"/>
      </w:divBdr>
    </w:div>
    <w:div w:id="538667412">
      <w:bodyDiv w:val="1"/>
      <w:marLeft w:val="0"/>
      <w:marRight w:val="0"/>
      <w:marTop w:val="0"/>
      <w:marBottom w:val="0"/>
      <w:divBdr>
        <w:top w:val="none" w:sz="0" w:space="0" w:color="auto"/>
        <w:left w:val="none" w:sz="0" w:space="0" w:color="auto"/>
        <w:bottom w:val="none" w:sz="0" w:space="0" w:color="auto"/>
        <w:right w:val="none" w:sz="0" w:space="0" w:color="auto"/>
      </w:divBdr>
    </w:div>
    <w:div w:id="539127499">
      <w:bodyDiv w:val="1"/>
      <w:marLeft w:val="0"/>
      <w:marRight w:val="0"/>
      <w:marTop w:val="0"/>
      <w:marBottom w:val="0"/>
      <w:divBdr>
        <w:top w:val="none" w:sz="0" w:space="0" w:color="auto"/>
        <w:left w:val="none" w:sz="0" w:space="0" w:color="auto"/>
        <w:bottom w:val="none" w:sz="0" w:space="0" w:color="auto"/>
        <w:right w:val="none" w:sz="0" w:space="0" w:color="auto"/>
      </w:divBdr>
    </w:div>
    <w:div w:id="539707132">
      <w:bodyDiv w:val="1"/>
      <w:marLeft w:val="0"/>
      <w:marRight w:val="0"/>
      <w:marTop w:val="0"/>
      <w:marBottom w:val="0"/>
      <w:divBdr>
        <w:top w:val="none" w:sz="0" w:space="0" w:color="auto"/>
        <w:left w:val="none" w:sz="0" w:space="0" w:color="auto"/>
        <w:bottom w:val="none" w:sz="0" w:space="0" w:color="auto"/>
        <w:right w:val="none" w:sz="0" w:space="0" w:color="auto"/>
      </w:divBdr>
    </w:div>
    <w:div w:id="539826974">
      <w:bodyDiv w:val="1"/>
      <w:marLeft w:val="0"/>
      <w:marRight w:val="0"/>
      <w:marTop w:val="0"/>
      <w:marBottom w:val="0"/>
      <w:divBdr>
        <w:top w:val="none" w:sz="0" w:space="0" w:color="auto"/>
        <w:left w:val="none" w:sz="0" w:space="0" w:color="auto"/>
        <w:bottom w:val="none" w:sz="0" w:space="0" w:color="auto"/>
        <w:right w:val="none" w:sz="0" w:space="0" w:color="auto"/>
      </w:divBdr>
    </w:div>
    <w:div w:id="540288226">
      <w:bodyDiv w:val="1"/>
      <w:marLeft w:val="0"/>
      <w:marRight w:val="0"/>
      <w:marTop w:val="0"/>
      <w:marBottom w:val="0"/>
      <w:divBdr>
        <w:top w:val="none" w:sz="0" w:space="0" w:color="auto"/>
        <w:left w:val="none" w:sz="0" w:space="0" w:color="auto"/>
        <w:bottom w:val="none" w:sz="0" w:space="0" w:color="auto"/>
        <w:right w:val="none" w:sz="0" w:space="0" w:color="auto"/>
      </w:divBdr>
    </w:div>
    <w:div w:id="540360747">
      <w:bodyDiv w:val="1"/>
      <w:marLeft w:val="0"/>
      <w:marRight w:val="0"/>
      <w:marTop w:val="0"/>
      <w:marBottom w:val="0"/>
      <w:divBdr>
        <w:top w:val="none" w:sz="0" w:space="0" w:color="auto"/>
        <w:left w:val="none" w:sz="0" w:space="0" w:color="auto"/>
        <w:bottom w:val="none" w:sz="0" w:space="0" w:color="auto"/>
        <w:right w:val="none" w:sz="0" w:space="0" w:color="auto"/>
      </w:divBdr>
    </w:div>
    <w:div w:id="540437042">
      <w:bodyDiv w:val="1"/>
      <w:marLeft w:val="0"/>
      <w:marRight w:val="0"/>
      <w:marTop w:val="0"/>
      <w:marBottom w:val="0"/>
      <w:divBdr>
        <w:top w:val="none" w:sz="0" w:space="0" w:color="auto"/>
        <w:left w:val="none" w:sz="0" w:space="0" w:color="auto"/>
        <w:bottom w:val="none" w:sz="0" w:space="0" w:color="auto"/>
        <w:right w:val="none" w:sz="0" w:space="0" w:color="auto"/>
      </w:divBdr>
    </w:div>
    <w:div w:id="540476554">
      <w:bodyDiv w:val="1"/>
      <w:marLeft w:val="0"/>
      <w:marRight w:val="0"/>
      <w:marTop w:val="0"/>
      <w:marBottom w:val="0"/>
      <w:divBdr>
        <w:top w:val="none" w:sz="0" w:space="0" w:color="auto"/>
        <w:left w:val="none" w:sz="0" w:space="0" w:color="auto"/>
        <w:bottom w:val="none" w:sz="0" w:space="0" w:color="auto"/>
        <w:right w:val="none" w:sz="0" w:space="0" w:color="auto"/>
      </w:divBdr>
    </w:div>
    <w:div w:id="540869399">
      <w:bodyDiv w:val="1"/>
      <w:marLeft w:val="0"/>
      <w:marRight w:val="0"/>
      <w:marTop w:val="0"/>
      <w:marBottom w:val="0"/>
      <w:divBdr>
        <w:top w:val="none" w:sz="0" w:space="0" w:color="auto"/>
        <w:left w:val="none" w:sz="0" w:space="0" w:color="auto"/>
        <w:bottom w:val="none" w:sz="0" w:space="0" w:color="auto"/>
        <w:right w:val="none" w:sz="0" w:space="0" w:color="auto"/>
      </w:divBdr>
    </w:div>
    <w:div w:id="540872081">
      <w:bodyDiv w:val="1"/>
      <w:marLeft w:val="0"/>
      <w:marRight w:val="0"/>
      <w:marTop w:val="0"/>
      <w:marBottom w:val="0"/>
      <w:divBdr>
        <w:top w:val="none" w:sz="0" w:space="0" w:color="auto"/>
        <w:left w:val="none" w:sz="0" w:space="0" w:color="auto"/>
        <w:bottom w:val="none" w:sz="0" w:space="0" w:color="auto"/>
        <w:right w:val="none" w:sz="0" w:space="0" w:color="auto"/>
      </w:divBdr>
    </w:div>
    <w:div w:id="540939968">
      <w:bodyDiv w:val="1"/>
      <w:marLeft w:val="0"/>
      <w:marRight w:val="0"/>
      <w:marTop w:val="0"/>
      <w:marBottom w:val="0"/>
      <w:divBdr>
        <w:top w:val="none" w:sz="0" w:space="0" w:color="auto"/>
        <w:left w:val="none" w:sz="0" w:space="0" w:color="auto"/>
        <w:bottom w:val="none" w:sz="0" w:space="0" w:color="auto"/>
        <w:right w:val="none" w:sz="0" w:space="0" w:color="auto"/>
      </w:divBdr>
    </w:div>
    <w:div w:id="541288880">
      <w:bodyDiv w:val="1"/>
      <w:marLeft w:val="0"/>
      <w:marRight w:val="0"/>
      <w:marTop w:val="0"/>
      <w:marBottom w:val="0"/>
      <w:divBdr>
        <w:top w:val="none" w:sz="0" w:space="0" w:color="auto"/>
        <w:left w:val="none" w:sz="0" w:space="0" w:color="auto"/>
        <w:bottom w:val="none" w:sz="0" w:space="0" w:color="auto"/>
        <w:right w:val="none" w:sz="0" w:space="0" w:color="auto"/>
      </w:divBdr>
    </w:div>
    <w:div w:id="541482618">
      <w:bodyDiv w:val="1"/>
      <w:marLeft w:val="0"/>
      <w:marRight w:val="0"/>
      <w:marTop w:val="0"/>
      <w:marBottom w:val="0"/>
      <w:divBdr>
        <w:top w:val="none" w:sz="0" w:space="0" w:color="auto"/>
        <w:left w:val="none" w:sz="0" w:space="0" w:color="auto"/>
        <w:bottom w:val="none" w:sz="0" w:space="0" w:color="auto"/>
        <w:right w:val="none" w:sz="0" w:space="0" w:color="auto"/>
      </w:divBdr>
    </w:div>
    <w:div w:id="541944007">
      <w:bodyDiv w:val="1"/>
      <w:marLeft w:val="0"/>
      <w:marRight w:val="0"/>
      <w:marTop w:val="0"/>
      <w:marBottom w:val="0"/>
      <w:divBdr>
        <w:top w:val="none" w:sz="0" w:space="0" w:color="auto"/>
        <w:left w:val="none" w:sz="0" w:space="0" w:color="auto"/>
        <w:bottom w:val="none" w:sz="0" w:space="0" w:color="auto"/>
        <w:right w:val="none" w:sz="0" w:space="0" w:color="auto"/>
      </w:divBdr>
    </w:div>
    <w:div w:id="542594271">
      <w:bodyDiv w:val="1"/>
      <w:marLeft w:val="0"/>
      <w:marRight w:val="0"/>
      <w:marTop w:val="0"/>
      <w:marBottom w:val="0"/>
      <w:divBdr>
        <w:top w:val="none" w:sz="0" w:space="0" w:color="auto"/>
        <w:left w:val="none" w:sz="0" w:space="0" w:color="auto"/>
        <w:bottom w:val="none" w:sz="0" w:space="0" w:color="auto"/>
        <w:right w:val="none" w:sz="0" w:space="0" w:color="auto"/>
      </w:divBdr>
    </w:div>
    <w:div w:id="542907213">
      <w:bodyDiv w:val="1"/>
      <w:marLeft w:val="0"/>
      <w:marRight w:val="0"/>
      <w:marTop w:val="0"/>
      <w:marBottom w:val="0"/>
      <w:divBdr>
        <w:top w:val="none" w:sz="0" w:space="0" w:color="auto"/>
        <w:left w:val="none" w:sz="0" w:space="0" w:color="auto"/>
        <w:bottom w:val="none" w:sz="0" w:space="0" w:color="auto"/>
        <w:right w:val="none" w:sz="0" w:space="0" w:color="auto"/>
      </w:divBdr>
    </w:div>
    <w:div w:id="543176240">
      <w:bodyDiv w:val="1"/>
      <w:marLeft w:val="0"/>
      <w:marRight w:val="0"/>
      <w:marTop w:val="0"/>
      <w:marBottom w:val="0"/>
      <w:divBdr>
        <w:top w:val="none" w:sz="0" w:space="0" w:color="auto"/>
        <w:left w:val="none" w:sz="0" w:space="0" w:color="auto"/>
        <w:bottom w:val="none" w:sz="0" w:space="0" w:color="auto"/>
        <w:right w:val="none" w:sz="0" w:space="0" w:color="auto"/>
      </w:divBdr>
    </w:div>
    <w:div w:id="543295779">
      <w:bodyDiv w:val="1"/>
      <w:marLeft w:val="0"/>
      <w:marRight w:val="0"/>
      <w:marTop w:val="0"/>
      <w:marBottom w:val="0"/>
      <w:divBdr>
        <w:top w:val="none" w:sz="0" w:space="0" w:color="auto"/>
        <w:left w:val="none" w:sz="0" w:space="0" w:color="auto"/>
        <w:bottom w:val="none" w:sz="0" w:space="0" w:color="auto"/>
        <w:right w:val="none" w:sz="0" w:space="0" w:color="auto"/>
      </w:divBdr>
    </w:div>
    <w:div w:id="543373285">
      <w:bodyDiv w:val="1"/>
      <w:marLeft w:val="0"/>
      <w:marRight w:val="0"/>
      <w:marTop w:val="0"/>
      <w:marBottom w:val="0"/>
      <w:divBdr>
        <w:top w:val="none" w:sz="0" w:space="0" w:color="auto"/>
        <w:left w:val="none" w:sz="0" w:space="0" w:color="auto"/>
        <w:bottom w:val="none" w:sz="0" w:space="0" w:color="auto"/>
        <w:right w:val="none" w:sz="0" w:space="0" w:color="auto"/>
      </w:divBdr>
    </w:div>
    <w:div w:id="543640854">
      <w:bodyDiv w:val="1"/>
      <w:marLeft w:val="0"/>
      <w:marRight w:val="0"/>
      <w:marTop w:val="0"/>
      <w:marBottom w:val="0"/>
      <w:divBdr>
        <w:top w:val="none" w:sz="0" w:space="0" w:color="auto"/>
        <w:left w:val="none" w:sz="0" w:space="0" w:color="auto"/>
        <w:bottom w:val="none" w:sz="0" w:space="0" w:color="auto"/>
        <w:right w:val="none" w:sz="0" w:space="0" w:color="auto"/>
      </w:divBdr>
    </w:div>
    <w:div w:id="543832869">
      <w:bodyDiv w:val="1"/>
      <w:marLeft w:val="0"/>
      <w:marRight w:val="0"/>
      <w:marTop w:val="0"/>
      <w:marBottom w:val="0"/>
      <w:divBdr>
        <w:top w:val="none" w:sz="0" w:space="0" w:color="auto"/>
        <w:left w:val="none" w:sz="0" w:space="0" w:color="auto"/>
        <w:bottom w:val="none" w:sz="0" w:space="0" w:color="auto"/>
        <w:right w:val="none" w:sz="0" w:space="0" w:color="auto"/>
      </w:divBdr>
    </w:div>
    <w:div w:id="543833344">
      <w:bodyDiv w:val="1"/>
      <w:marLeft w:val="0"/>
      <w:marRight w:val="0"/>
      <w:marTop w:val="0"/>
      <w:marBottom w:val="0"/>
      <w:divBdr>
        <w:top w:val="none" w:sz="0" w:space="0" w:color="auto"/>
        <w:left w:val="none" w:sz="0" w:space="0" w:color="auto"/>
        <w:bottom w:val="none" w:sz="0" w:space="0" w:color="auto"/>
        <w:right w:val="none" w:sz="0" w:space="0" w:color="auto"/>
      </w:divBdr>
    </w:div>
    <w:div w:id="543951752">
      <w:bodyDiv w:val="1"/>
      <w:marLeft w:val="0"/>
      <w:marRight w:val="0"/>
      <w:marTop w:val="0"/>
      <w:marBottom w:val="0"/>
      <w:divBdr>
        <w:top w:val="none" w:sz="0" w:space="0" w:color="auto"/>
        <w:left w:val="none" w:sz="0" w:space="0" w:color="auto"/>
        <w:bottom w:val="none" w:sz="0" w:space="0" w:color="auto"/>
        <w:right w:val="none" w:sz="0" w:space="0" w:color="auto"/>
      </w:divBdr>
    </w:div>
    <w:div w:id="544292740">
      <w:bodyDiv w:val="1"/>
      <w:marLeft w:val="0"/>
      <w:marRight w:val="0"/>
      <w:marTop w:val="0"/>
      <w:marBottom w:val="0"/>
      <w:divBdr>
        <w:top w:val="none" w:sz="0" w:space="0" w:color="auto"/>
        <w:left w:val="none" w:sz="0" w:space="0" w:color="auto"/>
        <w:bottom w:val="none" w:sz="0" w:space="0" w:color="auto"/>
        <w:right w:val="none" w:sz="0" w:space="0" w:color="auto"/>
      </w:divBdr>
    </w:div>
    <w:div w:id="544801906">
      <w:bodyDiv w:val="1"/>
      <w:marLeft w:val="0"/>
      <w:marRight w:val="0"/>
      <w:marTop w:val="0"/>
      <w:marBottom w:val="0"/>
      <w:divBdr>
        <w:top w:val="none" w:sz="0" w:space="0" w:color="auto"/>
        <w:left w:val="none" w:sz="0" w:space="0" w:color="auto"/>
        <w:bottom w:val="none" w:sz="0" w:space="0" w:color="auto"/>
        <w:right w:val="none" w:sz="0" w:space="0" w:color="auto"/>
      </w:divBdr>
    </w:div>
    <w:div w:id="544827767">
      <w:bodyDiv w:val="1"/>
      <w:marLeft w:val="0"/>
      <w:marRight w:val="0"/>
      <w:marTop w:val="0"/>
      <w:marBottom w:val="0"/>
      <w:divBdr>
        <w:top w:val="none" w:sz="0" w:space="0" w:color="auto"/>
        <w:left w:val="none" w:sz="0" w:space="0" w:color="auto"/>
        <w:bottom w:val="none" w:sz="0" w:space="0" w:color="auto"/>
        <w:right w:val="none" w:sz="0" w:space="0" w:color="auto"/>
      </w:divBdr>
    </w:div>
    <w:div w:id="545676950">
      <w:bodyDiv w:val="1"/>
      <w:marLeft w:val="0"/>
      <w:marRight w:val="0"/>
      <w:marTop w:val="0"/>
      <w:marBottom w:val="0"/>
      <w:divBdr>
        <w:top w:val="none" w:sz="0" w:space="0" w:color="auto"/>
        <w:left w:val="none" w:sz="0" w:space="0" w:color="auto"/>
        <w:bottom w:val="none" w:sz="0" w:space="0" w:color="auto"/>
        <w:right w:val="none" w:sz="0" w:space="0" w:color="auto"/>
      </w:divBdr>
    </w:div>
    <w:div w:id="545678279">
      <w:bodyDiv w:val="1"/>
      <w:marLeft w:val="0"/>
      <w:marRight w:val="0"/>
      <w:marTop w:val="0"/>
      <w:marBottom w:val="0"/>
      <w:divBdr>
        <w:top w:val="none" w:sz="0" w:space="0" w:color="auto"/>
        <w:left w:val="none" w:sz="0" w:space="0" w:color="auto"/>
        <w:bottom w:val="none" w:sz="0" w:space="0" w:color="auto"/>
        <w:right w:val="none" w:sz="0" w:space="0" w:color="auto"/>
      </w:divBdr>
    </w:div>
    <w:div w:id="546143591">
      <w:bodyDiv w:val="1"/>
      <w:marLeft w:val="0"/>
      <w:marRight w:val="0"/>
      <w:marTop w:val="0"/>
      <w:marBottom w:val="0"/>
      <w:divBdr>
        <w:top w:val="none" w:sz="0" w:space="0" w:color="auto"/>
        <w:left w:val="none" w:sz="0" w:space="0" w:color="auto"/>
        <w:bottom w:val="none" w:sz="0" w:space="0" w:color="auto"/>
        <w:right w:val="none" w:sz="0" w:space="0" w:color="auto"/>
      </w:divBdr>
    </w:div>
    <w:div w:id="546264199">
      <w:bodyDiv w:val="1"/>
      <w:marLeft w:val="0"/>
      <w:marRight w:val="0"/>
      <w:marTop w:val="0"/>
      <w:marBottom w:val="0"/>
      <w:divBdr>
        <w:top w:val="none" w:sz="0" w:space="0" w:color="auto"/>
        <w:left w:val="none" w:sz="0" w:space="0" w:color="auto"/>
        <w:bottom w:val="none" w:sz="0" w:space="0" w:color="auto"/>
        <w:right w:val="none" w:sz="0" w:space="0" w:color="auto"/>
      </w:divBdr>
    </w:div>
    <w:div w:id="546452178">
      <w:bodyDiv w:val="1"/>
      <w:marLeft w:val="0"/>
      <w:marRight w:val="0"/>
      <w:marTop w:val="0"/>
      <w:marBottom w:val="0"/>
      <w:divBdr>
        <w:top w:val="none" w:sz="0" w:space="0" w:color="auto"/>
        <w:left w:val="none" w:sz="0" w:space="0" w:color="auto"/>
        <w:bottom w:val="none" w:sz="0" w:space="0" w:color="auto"/>
        <w:right w:val="none" w:sz="0" w:space="0" w:color="auto"/>
      </w:divBdr>
    </w:div>
    <w:div w:id="546836729">
      <w:bodyDiv w:val="1"/>
      <w:marLeft w:val="0"/>
      <w:marRight w:val="0"/>
      <w:marTop w:val="0"/>
      <w:marBottom w:val="0"/>
      <w:divBdr>
        <w:top w:val="none" w:sz="0" w:space="0" w:color="auto"/>
        <w:left w:val="none" w:sz="0" w:space="0" w:color="auto"/>
        <w:bottom w:val="none" w:sz="0" w:space="0" w:color="auto"/>
        <w:right w:val="none" w:sz="0" w:space="0" w:color="auto"/>
      </w:divBdr>
    </w:div>
    <w:div w:id="547109142">
      <w:bodyDiv w:val="1"/>
      <w:marLeft w:val="0"/>
      <w:marRight w:val="0"/>
      <w:marTop w:val="0"/>
      <w:marBottom w:val="0"/>
      <w:divBdr>
        <w:top w:val="none" w:sz="0" w:space="0" w:color="auto"/>
        <w:left w:val="none" w:sz="0" w:space="0" w:color="auto"/>
        <w:bottom w:val="none" w:sz="0" w:space="0" w:color="auto"/>
        <w:right w:val="none" w:sz="0" w:space="0" w:color="auto"/>
      </w:divBdr>
    </w:div>
    <w:div w:id="548110286">
      <w:bodyDiv w:val="1"/>
      <w:marLeft w:val="0"/>
      <w:marRight w:val="0"/>
      <w:marTop w:val="0"/>
      <w:marBottom w:val="0"/>
      <w:divBdr>
        <w:top w:val="none" w:sz="0" w:space="0" w:color="auto"/>
        <w:left w:val="none" w:sz="0" w:space="0" w:color="auto"/>
        <w:bottom w:val="none" w:sz="0" w:space="0" w:color="auto"/>
        <w:right w:val="none" w:sz="0" w:space="0" w:color="auto"/>
      </w:divBdr>
    </w:div>
    <w:div w:id="548150571">
      <w:bodyDiv w:val="1"/>
      <w:marLeft w:val="0"/>
      <w:marRight w:val="0"/>
      <w:marTop w:val="0"/>
      <w:marBottom w:val="0"/>
      <w:divBdr>
        <w:top w:val="none" w:sz="0" w:space="0" w:color="auto"/>
        <w:left w:val="none" w:sz="0" w:space="0" w:color="auto"/>
        <w:bottom w:val="none" w:sz="0" w:space="0" w:color="auto"/>
        <w:right w:val="none" w:sz="0" w:space="0" w:color="auto"/>
      </w:divBdr>
    </w:div>
    <w:div w:id="548343733">
      <w:bodyDiv w:val="1"/>
      <w:marLeft w:val="0"/>
      <w:marRight w:val="0"/>
      <w:marTop w:val="0"/>
      <w:marBottom w:val="0"/>
      <w:divBdr>
        <w:top w:val="none" w:sz="0" w:space="0" w:color="auto"/>
        <w:left w:val="none" w:sz="0" w:space="0" w:color="auto"/>
        <w:bottom w:val="none" w:sz="0" w:space="0" w:color="auto"/>
        <w:right w:val="none" w:sz="0" w:space="0" w:color="auto"/>
      </w:divBdr>
    </w:div>
    <w:div w:id="548417273">
      <w:bodyDiv w:val="1"/>
      <w:marLeft w:val="0"/>
      <w:marRight w:val="0"/>
      <w:marTop w:val="0"/>
      <w:marBottom w:val="0"/>
      <w:divBdr>
        <w:top w:val="none" w:sz="0" w:space="0" w:color="auto"/>
        <w:left w:val="none" w:sz="0" w:space="0" w:color="auto"/>
        <w:bottom w:val="none" w:sz="0" w:space="0" w:color="auto"/>
        <w:right w:val="none" w:sz="0" w:space="0" w:color="auto"/>
      </w:divBdr>
    </w:div>
    <w:div w:id="548761543">
      <w:bodyDiv w:val="1"/>
      <w:marLeft w:val="0"/>
      <w:marRight w:val="0"/>
      <w:marTop w:val="0"/>
      <w:marBottom w:val="0"/>
      <w:divBdr>
        <w:top w:val="none" w:sz="0" w:space="0" w:color="auto"/>
        <w:left w:val="none" w:sz="0" w:space="0" w:color="auto"/>
        <w:bottom w:val="none" w:sz="0" w:space="0" w:color="auto"/>
        <w:right w:val="none" w:sz="0" w:space="0" w:color="auto"/>
      </w:divBdr>
    </w:div>
    <w:div w:id="548884414">
      <w:bodyDiv w:val="1"/>
      <w:marLeft w:val="0"/>
      <w:marRight w:val="0"/>
      <w:marTop w:val="0"/>
      <w:marBottom w:val="0"/>
      <w:divBdr>
        <w:top w:val="none" w:sz="0" w:space="0" w:color="auto"/>
        <w:left w:val="none" w:sz="0" w:space="0" w:color="auto"/>
        <w:bottom w:val="none" w:sz="0" w:space="0" w:color="auto"/>
        <w:right w:val="none" w:sz="0" w:space="0" w:color="auto"/>
      </w:divBdr>
    </w:div>
    <w:div w:id="549077608">
      <w:bodyDiv w:val="1"/>
      <w:marLeft w:val="0"/>
      <w:marRight w:val="0"/>
      <w:marTop w:val="0"/>
      <w:marBottom w:val="0"/>
      <w:divBdr>
        <w:top w:val="none" w:sz="0" w:space="0" w:color="auto"/>
        <w:left w:val="none" w:sz="0" w:space="0" w:color="auto"/>
        <w:bottom w:val="none" w:sz="0" w:space="0" w:color="auto"/>
        <w:right w:val="none" w:sz="0" w:space="0" w:color="auto"/>
      </w:divBdr>
    </w:div>
    <w:div w:id="549152912">
      <w:bodyDiv w:val="1"/>
      <w:marLeft w:val="0"/>
      <w:marRight w:val="0"/>
      <w:marTop w:val="0"/>
      <w:marBottom w:val="0"/>
      <w:divBdr>
        <w:top w:val="none" w:sz="0" w:space="0" w:color="auto"/>
        <w:left w:val="none" w:sz="0" w:space="0" w:color="auto"/>
        <w:bottom w:val="none" w:sz="0" w:space="0" w:color="auto"/>
        <w:right w:val="none" w:sz="0" w:space="0" w:color="auto"/>
      </w:divBdr>
    </w:div>
    <w:div w:id="549340748">
      <w:bodyDiv w:val="1"/>
      <w:marLeft w:val="0"/>
      <w:marRight w:val="0"/>
      <w:marTop w:val="0"/>
      <w:marBottom w:val="0"/>
      <w:divBdr>
        <w:top w:val="none" w:sz="0" w:space="0" w:color="auto"/>
        <w:left w:val="none" w:sz="0" w:space="0" w:color="auto"/>
        <w:bottom w:val="none" w:sz="0" w:space="0" w:color="auto"/>
        <w:right w:val="none" w:sz="0" w:space="0" w:color="auto"/>
      </w:divBdr>
    </w:div>
    <w:div w:id="549852285">
      <w:bodyDiv w:val="1"/>
      <w:marLeft w:val="0"/>
      <w:marRight w:val="0"/>
      <w:marTop w:val="0"/>
      <w:marBottom w:val="0"/>
      <w:divBdr>
        <w:top w:val="none" w:sz="0" w:space="0" w:color="auto"/>
        <w:left w:val="none" w:sz="0" w:space="0" w:color="auto"/>
        <w:bottom w:val="none" w:sz="0" w:space="0" w:color="auto"/>
        <w:right w:val="none" w:sz="0" w:space="0" w:color="auto"/>
      </w:divBdr>
    </w:div>
    <w:div w:id="549919052">
      <w:bodyDiv w:val="1"/>
      <w:marLeft w:val="0"/>
      <w:marRight w:val="0"/>
      <w:marTop w:val="0"/>
      <w:marBottom w:val="0"/>
      <w:divBdr>
        <w:top w:val="none" w:sz="0" w:space="0" w:color="auto"/>
        <w:left w:val="none" w:sz="0" w:space="0" w:color="auto"/>
        <w:bottom w:val="none" w:sz="0" w:space="0" w:color="auto"/>
        <w:right w:val="none" w:sz="0" w:space="0" w:color="auto"/>
      </w:divBdr>
    </w:div>
    <w:div w:id="549999048">
      <w:bodyDiv w:val="1"/>
      <w:marLeft w:val="0"/>
      <w:marRight w:val="0"/>
      <w:marTop w:val="0"/>
      <w:marBottom w:val="0"/>
      <w:divBdr>
        <w:top w:val="none" w:sz="0" w:space="0" w:color="auto"/>
        <w:left w:val="none" w:sz="0" w:space="0" w:color="auto"/>
        <w:bottom w:val="none" w:sz="0" w:space="0" w:color="auto"/>
        <w:right w:val="none" w:sz="0" w:space="0" w:color="auto"/>
      </w:divBdr>
    </w:div>
    <w:div w:id="550071942">
      <w:bodyDiv w:val="1"/>
      <w:marLeft w:val="0"/>
      <w:marRight w:val="0"/>
      <w:marTop w:val="0"/>
      <w:marBottom w:val="0"/>
      <w:divBdr>
        <w:top w:val="none" w:sz="0" w:space="0" w:color="auto"/>
        <w:left w:val="none" w:sz="0" w:space="0" w:color="auto"/>
        <w:bottom w:val="none" w:sz="0" w:space="0" w:color="auto"/>
        <w:right w:val="none" w:sz="0" w:space="0" w:color="auto"/>
      </w:divBdr>
    </w:div>
    <w:div w:id="550269300">
      <w:bodyDiv w:val="1"/>
      <w:marLeft w:val="0"/>
      <w:marRight w:val="0"/>
      <w:marTop w:val="0"/>
      <w:marBottom w:val="0"/>
      <w:divBdr>
        <w:top w:val="none" w:sz="0" w:space="0" w:color="auto"/>
        <w:left w:val="none" w:sz="0" w:space="0" w:color="auto"/>
        <w:bottom w:val="none" w:sz="0" w:space="0" w:color="auto"/>
        <w:right w:val="none" w:sz="0" w:space="0" w:color="auto"/>
      </w:divBdr>
    </w:div>
    <w:div w:id="550728558">
      <w:bodyDiv w:val="1"/>
      <w:marLeft w:val="0"/>
      <w:marRight w:val="0"/>
      <w:marTop w:val="0"/>
      <w:marBottom w:val="0"/>
      <w:divBdr>
        <w:top w:val="none" w:sz="0" w:space="0" w:color="auto"/>
        <w:left w:val="none" w:sz="0" w:space="0" w:color="auto"/>
        <w:bottom w:val="none" w:sz="0" w:space="0" w:color="auto"/>
        <w:right w:val="none" w:sz="0" w:space="0" w:color="auto"/>
      </w:divBdr>
    </w:div>
    <w:div w:id="551043339">
      <w:bodyDiv w:val="1"/>
      <w:marLeft w:val="0"/>
      <w:marRight w:val="0"/>
      <w:marTop w:val="0"/>
      <w:marBottom w:val="0"/>
      <w:divBdr>
        <w:top w:val="none" w:sz="0" w:space="0" w:color="auto"/>
        <w:left w:val="none" w:sz="0" w:space="0" w:color="auto"/>
        <w:bottom w:val="none" w:sz="0" w:space="0" w:color="auto"/>
        <w:right w:val="none" w:sz="0" w:space="0" w:color="auto"/>
      </w:divBdr>
    </w:div>
    <w:div w:id="551380773">
      <w:bodyDiv w:val="1"/>
      <w:marLeft w:val="0"/>
      <w:marRight w:val="0"/>
      <w:marTop w:val="0"/>
      <w:marBottom w:val="0"/>
      <w:divBdr>
        <w:top w:val="none" w:sz="0" w:space="0" w:color="auto"/>
        <w:left w:val="none" w:sz="0" w:space="0" w:color="auto"/>
        <w:bottom w:val="none" w:sz="0" w:space="0" w:color="auto"/>
        <w:right w:val="none" w:sz="0" w:space="0" w:color="auto"/>
      </w:divBdr>
    </w:div>
    <w:div w:id="551386475">
      <w:bodyDiv w:val="1"/>
      <w:marLeft w:val="0"/>
      <w:marRight w:val="0"/>
      <w:marTop w:val="0"/>
      <w:marBottom w:val="0"/>
      <w:divBdr>
        <w:top w:val="none" w:sz="0" w:space="0" w:color="auto"/>
        <w:left w:val="none" w:sz="0" w:space="0" w:color="auto"/>
        <w:bottom w:val="none" w:sz="0" w:space="0" w:color="auto"/>
        <w:right w:val="none" w:sz="0" w:space="0" w:color="auto"/>
      </w:divBdr>
    </w:div>
    <w:div w:id="551498825">
      <w:bodyDiv w:val="1"/>
      <w:marLeft w:val="0"/>
      <w:marRight w:val="0"/>
      <w:marTop w:val="0"/>
      <w:marBottom w:val="0"/>
      <w:divBdr>
        <w:top w:val="none" w:sz="0" w:space="0" w:color="auto"/>
        <w:left w:val="none" w:sz="0" w:space="0" w:color="auto"/>
        <w:bottom w:val="none" w:sz="0" w:space="0" w:color="auto"/>
        <w:right w:val="none" w:sz="0" w:space="0" w:color="auto"/>
      </w:divBdr>
    </w:div>
    <w:div w:id="552086821">
      <w:bodyDiv w:val="1"/>
      <w:marLeft w:val="0"/>
      <w:marRight w:val="0"/>
      <w:marTop w:val="0"/>
      <w:marBottom w:val="0"/>
      <w:divBdr>
        <w:top w:val="none" w:sz="0" w:space="0" w:color="auto"/>
        <w:left w:val="none" w:sz="0" w:space="0" w:color="auto"/>
        <w:bottom w:val="none" w:sz="0" w:space="0" w:color="auto"/>
        <w:right w:val="none" w:sz="0" w:space="0" w:color="auto"/>
      </w:divBdr>
    </w:div>
    <w:div w:id="552161873">
      <w:bodyDiv w:val="1"/>
      <w:marLeft w:val="0"/>
      <w:marRight w:val="0"/>
      <w:marTop w:val="0"/>
      <w:marBottom w:val="0"/>
      <w:divBdr>
        <w:top w:val="none" w:sz="0" w:space="0" w:color="auto"/>
        <w:left w:val="none" w:sz="0" w:space="0" w:color="auto"/>
        <w:bottom w:val="none" w:sz="0" w:space="0" w:color="auto"/>
        <w:right w:val="none" w:sz="0" w:space="0" w:color="auto"/>
      </w:divBdr>
    </w:div>
    <w:div w:id="552237852">
      <w:bodyDiv w:val="1"/>
      <w:marLeft w:val="0"/>
      <w:marRight w:val="0"/>
      <w:marTop w:val="0"/>
      <w:marBottom w:val="0"/>
      <w:divBdr>
        <w:top w:val="none" w:sz="0" w:space="0" w:color="auto"/>
        <w:left w:val="none" w:sz="0" w:space="0" w:color="auto"/>
        <w:bottom w:val="none" w:sz="0" w:space="0" w:color="auto"/>
        <w:right w:val="none" w:sz="0" w:space="0" w:color="auto"/>
      </w:divBdr>
    </w:div>
    <w:div w:id="552353642">
      <w:bodyDiv w:val="1"/>
      <w:marLeft w:val="0"/>
      <w:marRight w:val="0"/>
      <w:marTop w:val="0"/>
      <w:marBottom w:val="0"/>
      <w:divBdr>
        <w:top w:val="none" w:sz="0" w:space="0" w:color="auto"/>
        <w:left w:val="none" w:sz="0" w:space="0" w:color="auto"/>
        <w:bottom w:val="none" w:sz="0" w:space="0" w:color="auto"/>
        <w:right w:val="none" w:sz="0" w:space="0" w:color="auto"/>
      </w:divBdr>
    </w:div>
    <w:div w:id="552354997">
      <w:bodyDiv w:val="1"/>
      <w:marLeft w:val="0"/>
      <w:marRight w:val="0"/>
      <w:marTop w:val="0"/>
      <w:marBottom w:val="0"/>
      <w:divBdr>
        <w:top w:val="none" w:sz="0" w:space="0" w:color="auto"/>
        <w:left w:val="none" w:sz="0" w:space="0" w:color="auto"/>
        <w:bottom w:val="none" w:sz="0" w:space="0" w:color="auto"/>
        <w:right w:val="none" w:sz="0" w:space="0" w:color="auto"/>
      </w:divBdr>
    </w:div>
    <w:div w:id="552808695">
      <w:bodyDiv w:val="1"/>
      <w:marLeft w:val="0"/>
      <w:marRight w:val="0"/>
      <w:marTop w:val="0"/>
      <w:marBottom w:val="0"/>
      <w:divBdr>
        <w:top w:val="none" w:sz="0" w:space="0" w:color="auto"/>
        <w:left w:val="none" w:sz="0" w:space="0" w:color="auto"/>
        <w:bottom w:val="none" w:sz="0" w:space="0" w:color="auto"/>
        <w:right w:val="none" w:sz="0" w:space="0" w:color="auto"/>
      </w:divBdr>
    </w:div>
    <w:div w:id="553083200">
      <w:bodyDiv w:val="1"/>
      <w:marLeft w:val="0"/>
      <w:marRight w:val="0"/>
      <w:marTop w:val="0"/>
      <w:marBottom w:val="0"/>
      <w:divBdr>
        <w:top w:val="none" w:sz="0" w:space="0" w:color="auto"/>
        <w:left w:val="none" w:sz="0" w:space="0" w:color="auto"/>
        <w:bottom w:val="none" w:sz="0" w:space="0" w:color="auto"/>
        <w:right w:val="none" w:sz="0" w:space="0" w:color="auto"/>
      </w:divBdr>
    </w:div>
    <w:div w:id="553086051">
      <w:bodyDiv w:val="1"/>
      <w:marLeft w:val="0"/>
      <w:marRight w:val="0"/>
      <w:marTop w:val="0"/>
      <w:marBottom w:val="0"/>
      <w:divBdr>
        <w:top w:val="none" w:sz="0" w:space="0" w:color="auto"/>
        <w:left w:val="none" w:sz="0" w:space="0" w:color="auto"/>
        <w:bottom w:val="none" w:sz="0" w:space="0" w:color="auto"/>
        <w:right w:val="none" w:sz="0" w:space="0" w:color="auto"/>
      </w:divBdr>
    </w:div>
    <w:div w:id="553859303">
      <w:bodyDiv w:val="1"/>
      <w:marLeft w:val="0"/>
      <w:marRight w:val="0"/>
      <w:marTop w:val="0"/>
      <w:marBottom w:val="0"/>
      <w:divBdr>
        <w:top w:val="none" w:sz="0" w:space="0" w:color="auto"/>
        <w:left w:val="none" w:sz="0" w:space="0" w:color="auto"/>
        <w:bottom w:val="none" w:sz="0" w:space="0" w:color="auto"/>
        <w:right w:val="none" w:sz="0" w:space="0" w:color="auto"/>
      </w:divBdr>
    </w:div>
    <w:div w:id="554049483">
      <w:bodyDiv w:val="1"/>
      <w:marLeft w:val="0"/>
      <w:marRight w:val="0"/>
      <w:marTop w:val="0"/>
      <w:marBottom w:val="0"/>
      <w:divBdr>
        <w:top w:val="none" w:sz="0" w:space="0" w:color="auto"/>
        <w:left w:val="none" w:sz="0" w:space="0" w:color="auto"/>
        <w:bottom w:val="none" w:sz="0" w:space="0" w:color="auto"/>
        <w:right w:val="none" w:sz="0" w:space="0" w:color="auto"/>
      </w:divBdr>
    </w:div>
    <w:div w:id="554052388">
      <w:bodyDiv w:val="1"/>
      <w:marLeft w:val="0"/>
      <w:marRight w:val="0"/>
      <w:marTop w:val="0"/>
      <w:marBottom w:val="0"/>
      <w:divBdr>
        <w:top w:val="none" w:sz="0" w:space="0" w:color="auto"/>
        <w:left w:val="none" w:sz="0" w:space="0" w:color="auto"/>
        <w:bottom w:val="none" w:sz="0" w:space="0" w:color="auto"/>
        <w:right w:val="none" w:sz="0" w:space="0" w:color="auto"/>
      </w:divBdr>
    </w:div>
    <w:div w:id="554392886">
      <w:bodyDiv w:val="1"/>
      <w:marLeft w:val="0"/>
      <w:marRight w:val="0"/>
      <w:marTop w:val="0"/>
      <w:marBottom w:val="0"/>
      <w:divBdr>
        <w:top w:val="none" w:sz="0" w:space="0" w:color="auto"/>
        <w:left w:val="none" w:sz="0" w:space="0" w:color="auto"/>
        <w:bottom w:val="none" w:sz="0" w:space="0" w:color="auto"/>
        <w:right w:val="none" w:sz="0" w:space="0" w:color="auto"/>
      </w:divBdr>
    </w:div>
    <w:div w:id="554585827">
      <w:bodyDiv w:val="1"/>
      <w:marLeft w:val="0"/>
      <w:marRight w:val="0"/>
      <w:marTop w:val="0"/>
      <w:marBottom w:val="0"/>
      <w:divBdr>
        <w:top w:val="none" w:sz="0" w:space="0" w:color="auto"/>
        <w:left w:val="none" w:sz="0" w:space="0" w:color="auto"/>
        <w:bottom w:val="none" w:sz="0" w:space="0" w:color="auto"/>
        <w:right w:val="none" w:sz="0" w:space="0" w:color="auto"/>
      </w:divBdr>
    </w:div>
    <w:div w:id="554967747">
      <w:bodyDiv w:val="1"/>
      <w:marLeft w:val="0"/>
      <w:marRight w:val="0"/>
      <w:marTop w:val="0"/>
      <w:marBottom w:val="0"/>
      <w:divBdr>
        <w:top w:val="none" w:sz="0" w:space="0" w:color="auto"/>
        <w:left w:val="none" w:sz="0" w:space="0" w:color="auto"/>
        <w:bottom w:val="none" w:sz="0" w:space="0" w:color="auto"/>
        <w:right w:val="none" w:sz="0" w:space="0" w:color="auto"/>
      </w:divBdr>
    </w:div>
    <w:div w:id="555707129">
      <w:bodyDiv w:val="1"/>
      <w:marLeft w:val="0"/>
      <w:marRight w:val="0"/>
      <w:marTop w:val="0"/>
      <w:marBottom w:val="0"/>
      <w:divBdr>
        <w:top w:val="none" w:sz="0" w:space="0" w:color="auto"/>
        <w:left w:val="none" w:sz="0" w:space="0" w:color="auto"/>
        <w:bottom w:val="none" w:sz="0" w:space="0" w:color="auto"/>
        <w:right w:val="none" w:sz="0" w:space="0" w:color="auto"/>
      </w:divBdr>
    </w:div>
    <w:div w:id="555942822">
      <w:bodyDiv w:val="1"/>
      <w:marLeft w:val="0"/>
      <w:marRight w:val="0"/>
      <w:marTop w:val="0"/>
      <w:marBottom w:val="0"/>
      <w:divBdr>
        <w:top w:val="none" w:sz="0" w:space="0" w:color="auto"/>
        <w:left w:val="none" w:sz="0" w:space="0" w:color="auto"/>
        <w:bottom w:val="none" w:sz="0" w:space="0" w:color="auto"/>
        <w:right w:val="none" w:sz="0" w:space="0" w:color="auto"/>
      </w:divBdr>
    </w:div>
    <w:div w:id="556553716">
      <w:bodyDiv w:val="1"/>
      <w:marLeft w:val="0"/>
      <w:marRight w:val="0"/>
      <w:marTop w:val="0"/>
      <w:marBottom w:val="0"/>
      <w:divBdr>
        <w:top w:val="none" w:sz="0" w:space="0" w:color="auto"/>
        <w:left w:val="none" w:sz="0" w:space="0" w:color="auto"/>
        <w:bottom w:val="none" w:sz="0" w:space="0" w:color="auto"/>
        <w:right w:val="none" w:sz="0" w:space="0" w:color="auto"/>
      </w:divBdr>
    </w:div>
    <w:div w:id="556939806">
      <w:bodyDiv w:val="1"/>
      <w:marLeft w:val="0"/>
      <w:marRight w:val="0"/>
      <w:marTop w:val="0"/>
      <w:marBottom w:val="0"/>
      <w:divBdr>
        <w:top w:val="none" w:sz="0" w:space="0" w:color="auto"/>
        <w:left w:val="none" w:sz="0" w:space="0" w:color="auto"/>
        <w:bottom w:val="none" w:sz="0" w:space="0" w:color="auto"/>
        <w:right w:val="none" w:sz="0" w:space="0" w:color="auto"/>
      </w:divBdr>
    </w:div>
    <w:div w:id="557085117">
      <w:bodyDiv w:val="1"/>
      <w:marLeft w:val="0"/>
      <w:marRight w:val="0"/>
      <w:marTop w:val="0"/>
      <w:marBottom w:val="0"/>
      <w:divBdr>
        <w:top w:val="none" w:sz="0" w:space="0" w:color="auto"/>
        <w:left w:val="none" w:sz="0" w:space="0" w:color="auto"/>
        <w:bottom w:val="none" w:sz="0" w:space="0" w:color="auto"/>
        <w:right w:val="none" w:sz="0" w:space="0" w:color="auto"/>
      </w:divBdr>
    </w:div>
    <w:div w:id="557253747">
      <w:bodyDiv w:val="1"/>
      <w:marLeft w:val="0"/>
      <w:marRight w:val="0"/>
      <w:marTop w:val="0"/>
      <w:marBottom w:val="0"/>
      <w:divBdr>
        <w:top w:val="none" w:sz="0" w:space="0" w:color="auto"/>
        <w:left w:val="none" w:sz="0" w:space="0" w:color="auto"/>
        <w:bottom w:val="none" w:sz="0" w:space="0" w:color="auto"/>
        <w:right w:val="none" w:sz="0" w:space="0" w:color="auto"/>
      </w:divBdr>
    </w:div>
    <w:div w:id="557399997">
      <w:bodyDiv w:val="1"/>
      <w:marLeft w:val="0"/>
      <w:marRight w:val="0"/>
      <w:marTop w:val="0"/>
      <w:marBottom w:val="0"/>
      <w:divBdr>
        <w:top w:val="none" w:sz="0" w:space="0" w:color="auto"/>
        <w:left w:val="none" w:sz="0" w:space="0" w:color="auto"/>
        <w:bottom w:val="none" w:sz="0" w:space="0" w:color="auto"/>
        <w:right w:val="none" w:sz="0" w:space="0" w:color="auto"/>
      </w:divBdr>
    </w:div>
    <w:div w:id="557475819">
      <w:bodyDiv w:val="1"/>
      <w:marLeft w:val="0"/>
      <w:marRight w:val="0"/>
      <w:marTop w:val="0"/>
      <w:marBottom w:val="0"/>
      <w:divBdr>
        <w:top w:val="none" w:sz="0" w:space="0" w:color="auto"/>
        <w:left w:val="none" w:sz="0" w:space="0" w:color="auto"/>
        <w:bottom w:val="none" w:sz="0" w:space="0" w:color="auto"/>
        <w:right w:val="none" w:sz="0" w:space="0" w:color="auto"/>
      </w:divBdr>
    </w:div>
    <w:div w:id="557479127">
      <w:bodyDiv w:val="1"/>
      <w:marLeft w:val="0"/>
      <w:marRight w:val="0"/>
      <w:marTop w:val="0"/>
      <w:marBottom w:val="0"/>
      <w:divBdr>
        <w:top w:val="none" w:sz="0" w:space="0" w:color="auto"/>
        <w:left w:val="none" w:sz="0" w:space="0" w:color="auto"/>
        <w:bottom w:val="none" w:sz="0" w:space="0" w:color="auto"/>
        <w:right w:val="none" w:sz="0" w:space="0" w:color="auto"/>
      </w:divBdr>
    </w:div>
    <w:div w:id="557522143">
      <w:bodyDiv w:val="1"/>
      <w:marLeft w:val="0"/>
      <w:marRight w:val="0"/>
      <w:marTop w:val="0"/>
      <w:marBottom w:val="0"/>
      <w:divBdr>
        <w:top w:val="none" w:sz="0" w:space="0" w:color="auto"/>
        <w:left w:val="none" w:sz="0" w:space="0" w:color="auto"/>
        <w:bottom w:val="none" w:sz="0" w:space="0" w:color="auto"/>
        <w:right w:val="none" w:sz="0" w:space="0" w:color="auto"/>
      </w:divBdr>
    </w:div>
    <w:div w:id="557782709">
      <w:bodyDiv w:val="1"/>
      <w:marLeft w:val="0"/>
      <w:marRight w:val="0"/>
      <w:marTop w:val="0"/>
      <w:marBottom w:val="0"/>
      <w:divBdr>
        <w:top w:val="none" w:sz="0" w:space="0" w:color="auto"/>
        <w:left w:val="none" w:sz="0" w:space="0" w:color="auto"/>
        <w:bottom w:val="none" w:sz="0" w:space="0" w:color="auto"/>
        <w:right w:val="none" w:sz="0" w:space="0" w:color="auto"/>
      </w:divBdr>
    </w:div>
    <w:div w:id="558201360">
      <w:bodyDiv w:val="1"/>
      <w:marLeft w:val="0"/>
      <w:marRight w:val="0"/>
      <w:marTop w:val="0"/>
      <w:marBottom w:val="0"/>
      <w:divBdr>
        <w:top w:val="none" w:sz="0" w:space="0" w:color="auto"/>
        <w:left w:val="none" w:sz="0" w:space="0" w:color="auto"/>
        <w:bottom w:val="none" w:sz="0" w:space="0" w:color="auto"/>
        <w:right w:val="none" w:sz="0" w:space="0" w:color="auto"/>
      </w:divBdr>
    </w:div>
    <w:div w:id="558328464">
      <w:bodyDiv w:val="1"/>
      <w:marLeft w:val="0"/>
      <w:marRight w:val="0"/>
      <w:marTop w:val="0"/>
      <w:marBottom w:val="0"/>
      <w:divBdr>
        <w:top w:val="none" w:sz="0" w:space="0" w:color="auto"/>
        <w:left w:val="none" w:sz="0" w:space="0" w:color="auto"/>
        <w:bottom w:val="none" w:sz="0" w:space="0" w:color="auto"/>
        <w:right w:val="none" w:sz="0" w:space="0" w:color="auto"/>
      </w:divBdr>
    </w:div>
    <w:div w:id="558446750">
      <w:bodyDiv w:val="1"/>
      <w:marLeft w:val="0"/>
      <w:marRight w:val="0"/>
      <w:marTop w:val="0"/>
      <w:marBottom w:val="0"/>
      <w:divBdr>
        <w:top w:val="none" w:sz="0" w:space="0" w:color="auto"/>
        <w:left w:val="none" w:sz="0" w:space="0" w:color="auto"/>
        <w:bottom w:val="none" w:sz="0" w:space="0" w:color="auto"/>
        <w:right w:val="none" w:sz="0" w:space="0" w:color="auto"/>
      </w:divBdr>
    </w:div>
    <w:div w:id="558827853">
      <w:bodyDiv w:val="1"/>
      <w:marLeft w:val="0"/>
      <w:marRight w:val="0"/>
      <w:marTop w:val="0"/>
      <w:marBottom w:val="0"/>
      <w:divBdr>
        <w:top w:val="none" w:sz="0" w:space="0" w:color="auto"/>
        <w:left w:val="none" w:sz="0" w:space="0" w:color="auto"/>
        <w:bottom w:val="none" w:sz="0" w:space="0" w:color="auto"/>
        <w:right w:val="none" w:sz="0" w:space="0" w:color="auto"/>
      </w:divBdr>
    </w:div>
    <w:div w:id="558899223">
      <w:bodyDiv w:val="1"/>
      <w:marLeft w:val="0"/>
      <w:marRight w:val="0"/>
      <w:marTop w:val="0"/>
      <w:marBottom w:val="0"/>
      <w:divBdr>
        <w:top w:val="none" w:sz="0" w:space="0" w:color="auto"/>
        <w:left w:val="none" w:sz="0" w:space="0" w:color="auto"/>
        <w:bottom w:val="none" w:sz="0" w:space="0" w:color="auto"/>
        <w:right w:val="none" w:sz="0" w:space="0" w:color="auto"/>
      </w:divBdr>
    </w:div>
    <w:div w:id="559175988">
      <w:bodyDiv w:val="1"/>
      <w:marLeft w:val="0"/>
      <w:marRight w:val="0"/>
      <w:marTop w:val="0"/>
      <w:marBottom w:val="0"/>
      <w:divBdr>
        <w:top w:val="none" w:sz="0" w:space="0" w:color="auto"/>
        <w:left w:val="none" w:sz="0" w:space="0" w:color="auto"/>
        <w:bottom w:val="none" w:sz="0" w:space="0" w:color="auto"/>
        <w:right w:val="none" w:sz="0" w:space="0" w:color="auto"/>
      </w:divBdr>
    </w:div>
    <w:div w:id="559555554">
      <w:bodyDiv w:val="1"/>
      <w:marLeft w:val="0"/>
      <w:marRight w:val="0"/>
      <w:marTop w:val="0"/>
      <w:marBottom w:val="0"/>
      <w:divBdr>
        <w:top w:val="none" w:sz="0" w:space="0" w:color="auto"/>
        <w:left w:val="none" w:sz="0" w:space="0" w:color="auto"/>
        <w:bottom w:val="none" w:sz="0" w:space="0" w:color="auto"/>
        <w:right w:val="none" w:sz="0" w:space="0" w:color="auto"/>
      </w:divBdr>
    </w:div>
    <w:div w:id="559637073">
      <w:bodyDiv w:val="1"/>
      <w:marLeft w:val="0"/>
      <w:marRight w:val="0"/>
      <w:marTop w:val="0"/>
      <w:marBottom w:val="0"/>
      <w:divBdr>
        <w:top w:val="none" w:sz="0" w:space="0" w:color="auto"/>
        <w:left w:val="none" w:sz="0" w:space="0" w:color="auto"/>
        <w:bottom w:val="none" w:sz="0" w:space="0" w:color="auto"/>
        <w:right w:val="none" w:sz="0" w:space="0" w:color="auto"/>
      </w:divBdr>
    </w:div>
    <w:div w:id="559749004">
      <w:bodyDiv w:val="1"/>
      <w:marLeft w:val="0"/>
      <w:marRight w:val="0"/>
      <w:marTop w:val="0"/>
      <w:marBottom w:val="0"/>
      <w:divBdr>
        <w:top w:val="none" w:sz="0" w:space="0" w:color="auto"/>
        <w:left w:val="none" w:sz="0" w:space="0" w:color="auto"/>
        <w:bottom w:val="none" w:sz="0" w:space="0" w:color="auto"/>
        <w:right w:val="none" w:sz="0" w:space="0" w:color="auto"/>
      </w:divBdr>
    </w:div>
    <w:div w:id="559825833">
      <w:bodyDiv w:val="1"/>
      <w:marLeft w:val="0"/>
      <w:marRight w:val="0"/>
      <w:marTop w:val="0"/>
      <w:marBottom w:val="0"/>
      <w:divBdr>
        <w:top w:val="none" w:sz="0" w:space="0" w:color="auto"/>
        <w:left w:val="none" w:sz="0" w:space="0" w:color="auto"/>
        <w:bottom w:val="none" w:sz="0" w:space="0" w:color="auto"/>
        <w:right w:val="none" w:sz="0" w:space="0" w:color="auto"/>
      </w:divBdr>
    </w:div>
    <w:div w:id="560094553">
      <w:bodyDiv w:val="1"/>
      <w:marLeft w:val="0"/>
      <w:marRight w:val="0"/>
      <w:marTop w:val="0"/>
      <w:marBottom w:val="0"/>
      <w:divBdr>
        <w:top w:val="none" w:sz="0" w:space="0" w:color="auto"/>
        <w:left w:val="none" w:sz="0" w:space="0" w:color="auto"/>
        <w:bottom w:val="none" w:sz="0" w:space="0" w:color="auto"/>
        <w:right w:val="none" w:sz="0" w:space="0" w:color="auto"/>
      </w:divBdr>
    </w:div>
    <w:div w:id="560100324">
      <w:bodyDiv w:val="1"/>
      <w:marLeft w:val="0"/>
      <w:marRight w:val="0"/>
      <w:marTop w:val="0"/>
      <w:marBottom w:val="0"/>
      <w:divBdr>
        <w:top w:val="none" w:sz="0" w:space="0" w:color="auto"/>
        <w:left w:val="none" w:sz="0" w:space="0" w:color="auto"/>
        <w:bottom w:val="none" w:sz="0" w:space="0" w:color="auto"/>
        <w:right w:val="none" w:sz="0" w:space="0" w:color="auto"/>
      </w:divBdr>
    </w:div>
    <w:div w:id="560408314">
      <w:bodyDiv w:val="1"/>
      <w:marLeft w:val="0"/>
      <w:marRight w:val="0"/>
      <w:marTop w:val="0"/>
      <w:marBottom w:val="0"/>
      <w:divBdr>
        <w:top w:val="none" w:sz="0" w:space="0" w:color="auto"/>
        <w:left w:val="none" w:sz="0" w:space="0" w:color="auto"/>
        <w:bottom w:val="none" w:sz="0" w:space="0" w:color="auto"/>
        <w:right w:val="none" w:sz="0" w:space="0" w:color="auto"/>
      </w:divBdr>
    </w:div>
    <w:div w:id="560479618">
      <w:bodyDiv w:val="1"/>
      <w:marLeft w:val="0"/>
      <w:marRight w:val="0"/>
      <w:marTop w:val="0"/>
      <w:marBottom w:val="0"/>
      <w:divBdr>
        <w:top w:val="none" w:sz="0" w:space="0" w:color="auto"/>
        <w:left w:val="none" w:sz="0" w:space="0" w:color="auto"/>
        <w:bottom w:val="none" w:sz="0" w:space="0" w:color="auto"/>
        <w:right w:val="none" w:sz="0" w:space="0" w:color="auto"/>
      </w:divBdr>
    </w:div>
    <w:div w:id="560484652">
      <w:bodyDiv w:val="1"/>
      <w:marLeft w:val="0"/>
      <w:marRight w:val="0"/>
      <w:marTop w:val="0"/>
      <w:marBottom w:val="0"/>
      <w:divBdr>
        <w:top w:val="none" w:sz="0" w:space="0" w:color="auto"/>
        <w:left w:val="none" w:sz="0" w:space="0" w:color="auto"/>
        <w:bottom w:val="none" w:sz="0" w:space="0" w:color="auto"/>
        <w:right w:val="none" w:sz="0" w:space="0" w:color="auto"/>
      </w:divBdr>
    </w:div>
    <w:div w:id="560791815">
      <w:bodyDiv w:val="1"/>
      <w:marLeft w:val="0"/>
      <w:marRight w:val="0"/>
      <w:marTop w:val="0"/>
      <w:marBottom w:val="0"/>
      <w:divBdr>
        <w:top w:val="none" w:sz="0" w:space="0" w:color="auto"/>
        <w:left w:val="none" w:sz="0" w:space="0" w:color="auto"/>
        <w:bottom w:val="none" w:sz="0" w:space="0" w:color="auto"/>
        <w:right w:val="none" w:sz="0" w:space="0" w:color="auto"/>
      </w:divBdr>
    </w:div>
    <w:div w:id="560946028">
      <w:bodyDiv w:val="1"/>
      <w:marLeft w:val="0"/>
      <w:marRight w:val="0"/>
      <w:marTop w:val="0"/>
      <w:marBottom w:val="0"/>
      <w:divBdr>
        <w:top w:val="none" w:sz="0" w:space="0" w:color="auto"/>
        <w:left w:val="none" w:sz="0" w:space="0" w:color="auto"/>
        <w:bottom w:val="none" w:sz="0" w:space="0" w:color="auto"/>
        <w:right w:val="none" w:sz="0" w:space="0" w:color="auto"/>
      </w:divBdr>
    </w:div>
    <w:div w:id="560949503">
      <w:bodyDiv w:val="1"/>
      <w:marLeft w:val="0"/>
      <w:marRight w:val="0"/>
      <w:marTop w:val="0"/>
      <w:marBottom w:val="0"/>
      <w:divBdr>
        <w:top w:val="none" w:sz="0" w:space="0" w:color="auto"/>
        <w:left w:val="none" w:sz="0" w:space="0" w:color="auto"/>
        <w:bottom w:val="none" w:sz="0" w:space="0" w:color="auto"/>
        <w:right w:val="none" w:sz="0" w:space="0" w:color="auto"/>
      </w:divBdr>
    </w:div>
    <w:div w:id="561016323">
      <w:bodyDiv w:val="1"/>
      <w:marLeft w:val="0"/>
      <w:marRight w:val="0"/>
      <w:marTop w:val="0"/>
      <w:marBottom w:val="0"/>
      <w:divBdr>
        <w:top w:val="none" w:sz="0" w:space="0" w:color="auto"/>
        <w:left w:val="none" w:sz="0" w:space="0" w:color="auto"/>
        <w:bottom w:val="none" w:sz="0" w:space="0" w:color="auto"/>
        <w:right w:val="none" w:sz="0" w:space="0" w:color="auto"/>
      </w:divBdr>
    </w:div>
    <w:div w:id="561065839">
      <w:bodyDiv w:val="1"/>
      <w:marLeft w:val="0"/>
      <w:marRight w:val="0"/>
      <w:marTop w:val="0"/>
      <w:marBottom w:val="0"/>
      <w:divBdr>
        <w:top w:val="none" w:sz="0" w:space="0" w:color="auto"/>
        <w:left w:val="none" w:sz="0" w:space="0" w:color="auto"/>
        <w:bottom w:val="none" w:sz="0" w:space="0" w:color="auto"/>
        <w:right w:val="none" w:sz="0" w:space="0" w:color="auto"/>
      </w:divBdr>
    </w:div>
    <w:div w:id="561253658">
      <w:bodyDiv w:val="1"/>
      <w:marLeft w:val="0"/>
      <w:marRight w:val="0"/>
      <w:marTop w:val="0"/>
      <w:marBottom w:val="0"/>
      <w:divBdr>
        <w:top w:val="none" w:sz="0" w:space="0" w:color="auto"/>
        <w:left w:val="none" w:sz="0" w:space="0" w:color="auto"/>
        <w:bottom w:val="none" w:sz="0" w:space="0" w:color="auto"/>
        <w:right w:val="none" w:sz="0" w:space="0" w:color="auto"/>
      </w:divBdr>
    </w:div>
    <w:div w:id="561868500">
      <w:bodyDiv w:val="1"/>
      <w:marLeft w:val="0"/>
      <w:marRight w:val="0"/>
      <w:marTop w:val="0"/>
      <w:marBottom w:val="0"/>
      <w:divBdr>
        <w:top w:val="none" w:sz="0" w:space="0" w:color="auto"/>
        <w:left w:val="none" w:sz="0" w:space="0" w:color="auto"/>
        <w:bottom w:val="none" w:sz="0" w:space="0" w:color="auto"/>
        <w:right w:val="none" w:sz="0" w:space="0" w:color="auto"/>
      </w:divBdr>
    </w:div>
    <w:div w:id="562562320">
      <w:bodyDiv w:val="1"/>
      <w:marLeft w:val="0"/>
      <w:marRight w:val="0"/>
      <w:marTop w:val="0"/>
      <w:marBottom w:val="0"/>
      <w:divBdr>
        <w:top w:val="none" w:sz="0" w:space="0" w:color="auto"/>
        <w:left w:val="none" w:sz="0" w:space="0" w:color="auto"/>
        <w:bottom w:val="none" w:sz="0" w:space="0" w:color="auto"/>
        <w:right w:val="none" w:sz="0" w:space="0" w:color="auto"/>
      </w:divBdr>
    </w:div>
    <w:div w:id="562565261">
      <w:bodyDiv w:val="1"/>
      <w:marLeft w:val="0"/>
      <w:marRight w:val="0"/>
      <w:marTop w:val="0"/>
      <w:marBottom w:val="0"/>
      <w:divBdr>
        <w:top w:val="none" w:sz="0" w:space="0" w:color="auto"/>
        <w:left w:val="none" w:sz="0" w:space="0" w:color="auto"/>
        <w:bottom w:val="none" w:sz="0" w:space="0" w:color="auto"/>
        <w:right w:val="none" w:sz="0" w:space="0" w:color="auto"/>
      </w:divBdr>
    </w:div>
    <w:div w:id="562788280">
      <w:bodyDiv w:val="1"/>
      <w:marLeft w:val="0"/>
      <w:marRight w:val="0"/>
      <w:marTop w:val="0"/>
      <w:marBottom w:val="0"/>
      <w:divBdr>
        <w:top w:val="none" w:sz="0" w:space="0" w:color="auto"/>
        <w:left w:val="none" w:sz="0" w:space="0" w:color="auto"/>
        <w:bottom w:val="none" w:sz="0" w:space="0" w:color="auto"/>
        <w:right w:val="none" w:sz="0" w:space="0" w:color="auto"/>
      </w:divBdr>
    </w:div>
    <w:div w:id="563032310">
      <w:bodyDiv w:val="1"/>
      <w:marLeft w:val="0"/>
      <w:marRight w:val="0"/>
      <w:marTop w:val="0"/>
      <w:marBottom w:val="0"/>
      <w:divBdr>
        <w:top w:val="none" w:sz="0" w:space="0" w:color="auto"/>
        <w:left w:val="none" w:sz="0" w:space="0" w:color="auto"/>
        <w:bottom w:val="none" w:sz="0" w:space="0" w:color="auto"/>
        <w:right w:val="none" w:sz="0" w:space="0" w:color="auto"/>
      </w:divBdr>
    </w:div>
    <w:div w:id="563176117">
      <w:bodyDiv w:val="1"/>
      <w:marLeft w:val="0"/>
      <w:marRight w:val="0"/>
      <w:marTop w:val="0"/>
      <w:marBottom w:val="0"/>
      <w:divBdr>
        <w:top w:val="none" w:sz="0" w:space="0" w:color="auto"/>
        <w:left w:val="none" w:sz="0" w:space="0" w:color="auto"/>
        <w:bottom w:val="none" w:sz="0" w:space="0" w:color="auto"/>
        <w:right w:val="none" w:sz="0" w:space="0" w:color="auto"/>
      </w:divBdr>
    </w:div>
    <w:div w:id="563177876">
      <w:bodyDiv w:val="1"/>
      <w:marLeft w:val="0"/>
      <w:marRight w:val="0"/>
      <w:marTop w:val="0"/>
      <w:marBottom w:val="0"/>
      <w:divBdr>
        <w:top w:val="none" w:sz="0" w:space="0" w:color="auto"/>
        <w:left w:val="none" w:sz="0" w:space="0" w:color="auto"/>
        <w:bottom w:val="none" w:sz="0" w:space="0" w:color="auto"/>
        <w:right w:val="none" w:sz="0" w:space="0" w:color="auto"/>
      </w:divBdr>
    </w:div>
    <w:div w:id="563445510">
      <w:bodyDiv w:val="1"/>
      <w:marLeft w:val="0"/>
      <w:marRight w:val="0"/>
      <w:marTop w:val="0"/>
      <w:marBottom w:val="0"/>
      <w:divBdr>
        <w:top w:val="none" w:sz="0" w:space="0" w:color="auto"/>
        <w:left w:val="none" w:sz="0" w:space="0" w:color="auto"/>
        <w:bottom w:val="none" w:sz="0" w:space="0" w:color="auto"/>
        <w:right w:val="none" w:sz="0" w:space="0" w:color="auto"/>
      </w:divBdr>
    </w:div>
    <w:div w:id="563637307">
      <w:bodyDiv w:val="1"/>
      <w:marLeft w:val="0"/>
      <w:marRight w:val="0"/>
      <w:marTop w:val="0"/>
      <w:marBottom w:val="0"/>
      <w:divBdr>
        <w:top w:val="none" w:sz="0" w:space="0" w:color="auto"/>
        <w:left w:val="none" w:sz="0" w:space="0" w:color="auto"/>
        <w:bottom w:val="none" w:sz="0" w:space="0" w:color="auto"/>
        <w:right w:val="none" w:sz="0" w:space="0" w:color="auto"/>
      </w:divBdr>
    </w:div>
    <w:div w:id="563834807">
      <w:bodyDiv w:val="1"/>
      <w:marLeft w:val="0"/>
      <w:marRight w:val="0"/>
      <w:marTop w:val="0"/>
      <w:marBottom w:val="0"/>
      <w:divBdr>
        <w:top w:val="none" w:sz="0" w:space="0" w:color="auto"/>
        <w:left w:val="none" w:sz="0" w:space="0" w:color="auto"/>
        <w:bottom w:val="none" w:sz="0" w:space="0" w:color="auto"/>
        <w:right w:val="none" w:sz="0" w:space="0" w:color="auto"/>
      </w:divBdr>
    </w:div>
    <w:div w:id="564221854">
      <w:bodyDiv w:val="1"/>
      <w:marLeft w:val="0"/>
      <w:marRight w:val="0"/>
      <w:marTop w:val="0"/>
      <w:marBottom w:val="0"/>
      <w:divBdr>
        <w:top w:val="none" w:sz="0" w:space="0" w:color="auto"/>
        <w:left w:val="none" w:sz="0" w:space="0" w:color="auto"/>
        <w:bottom w:val="none" w:sz="0" w:space="0" w:color="auto"/>
        <w:right w:val="none" w:sz="0" w:space="0" w:color="auto"/>
      </w:divBdr>
    </w:div>
    <w:div w:id="564950235">
      <w:bodyDiv w:val="1"/>
      <w:marLeft w:val="0"/>
      <w:marRight w:val="0"/>
      <w:marTop w:val="0"/>
      <w:marBottom w:val="0"/>
      <w:divBdr>
        <w:top w:val="none" w:sz="0" w:space="0" w:color="auto"/>
        <w:left w:val="none" w:sz="0" w:space="0" w:color="auto"/>
        <w:bottom w:val="none" w:sz="0" w:space="0" w:color="auto"/>
        <w:right w:val="none" w:sz="0" w:space="0" w:color="auto"/>
      </w:divBdr>
    </w:div>
    <w:div w:id="565188942">
      <w:bodyDiv w:val="1"/>
      <w:marLeft w:val="0"/>
      <w:marRight w:val="0"/>
      <w:marTop w:val="0"/>
      <w:marBottom w:val="0"/>
      <w:divBdr>
        <w:top w:val="none" w:sz="0" w:space="0" w:color="auto"/>
        <w:left w:val="none" w:sz="0" w:space="0" w:color="auto"/>
        <w:bottom w:val="none" w:sz="0" w:space="0" w:color="auto"/>
        <w:right w:val="none" w:sz="0" w:space="0" w:color="auto"/>
      </w:divBdr>
    </w:div>
    <w:div w:id="565190367">
      <w:bodyDiv w:val="1"/>
      <w:marLeft w:val="0"/>
      <w:marRight w:val="0"/>
      <w:marTop w:val="0"/>
      <w:marBottom w:val="0"/>
      <w:divBdr>
        <w:top w:val="none" w:sz="0" w:space="0" w:color="auto"/>
        <w:left w:val="none" w:sz="0" w:space="0" w:color="auto"/>
        <w:bottom w:val="none" w:sz="0" w:space="0" w:color="auto"/>
        <w:right w:val="none" w:sz="0" w:space="0" w:color="auto"/>
      </w:divBdr>
    </w:div>
    <w:div w:id="565645105">
      <w:bodyDiv w:val="1"/>
      <w:marLeft w:val="0"/>
      <w:marRight w:val="0"/>
      <w:marTop w:val="0"/>
      <w:marBottom w:val="0"/>
      <w:divBdr>
        <w:top w:val="none" w:sz="0" w:space="0" w:color="auto"/>
        <w:left w:val="none" w:sz="0" w:space="0" w:color="auto"/>
        <w:bottom w:val="none" w:sz="0" w:space="0" w:color="auto"/>
        <w:right w:val="none" w:sz="0" w:space="0" w:color="auto"/>
      </w:divBdr>
    </w:div>
    <w:div w:id="566375884">
      <w:bodyDiv w:val="1"/>
      <w:marLeft w:val="0"/>
      <w:marRight w:val="0"/>
      <w:marTop w:val="0"/>
      <w:marBottom w:val="0"/>
      <w:divBdr>
        <w:top w:val="none" w:sz="0" w:space="0" w:color="auto"/>
        <w:left w:val="none" w:sz="0" w:space="0" w:color="auto"/>
        <w:bottom w:val="none" w:sz="0" w:space="0" w:color="auto"/>
        <w:right w:val="none" w:sz="0" w:space="0" w:color="auto"/>
      </w:divBdr>
    </w:div>
    <w:div w:id="566379386">
      <w:bodyDiv w:val="1"/>
      <w:marLeft w:val="0"/>
      <w:marRight w:val="0"/>
      <w:marTop w:val="0"/>
      <w:marBottom w:val="0"/>
      <w:divBdr>
        <w:top w:val="none" w:sz="0" w:space="0" w:color="auto"/>
        <w:left w:val="none" w:sz="0" w:space="0" w:color="auto"/>
        <w:bottom w:val="none" w:sz="0" w:space="0" w:color="auto"/>
        <w:right w:val="none" w:sz="0" w:space="0" w:color="auto"/>
      </w:divBdr>
    </w:div>
    <w:div w:id="566764345">
      <w:bodyDiv w:val="1"/>
      <w:marLeft w:val="0"/>
      <w:marRight w:val="0"/>
      <w:marTop w:val="0"/>
      <w:marBottom w:val="0"/>
      <w:divBdr>
        <w:top w:val="none" w:sz="0" w:space="0" w:color="auto"/>
        <w:left w:val="none" w:sz="0" w:space="0" w:color="auto"/>
        <w:bottom w:val="none" w:sz="0" w:space="0" w:color="auto"/>
        <w:right w:val="none" w:sz="0" w:space="0" w:color="auto"/>
      </w:divBdr>
    </w:div>
    <w:div w:id="566887426">
      <w:bodyDiv w:val="1"/>
      <w:marLeft w:val="0"/>
      <w:marRight w:val="0"/>
      <w:marTop w:val="0"/>
      <w:marBottom w:val="0"/>
      <w:divBdr>
        <w:top w:val="none" w:sz="0" w:space="0" w:color="auto"/>
        <w:left w:val="none" w:sz="0" w:space="0" w:color="auto"/>
        <w:bottom w:val="none" w:sz="0" w:space="0" w:color="auto"/>
        <w:right w:val="none" w:sz="0" w:space="0" w:color="auto"/>
      </w:divBdr>
    </w:div>
    <w:div w:id="566963945">
      <w:bodyDiv w:val="1"/>
      <w:marLeft w:val="0"/>
      <w:marRight w:val="0"/>
      <w:marTop w:val="0"/>
      <w:marBottom w:val="0"/>
      <w:divBdr>
        <w:top w:val="none" w:sz="0" w:space="0" w:color="auto"/>
        <w:left w:val="none" w:sz="0" w:space="0" w:color="auto"/>
        <w:bottom w:val="none" w:sz="0" w:space="0" w:color="auto"/>
        <w:right w:val="none" w:sz="0" w:space="0" w:color="auto"/>
      </w:divBdr>
    </w:div>
    <w:div w:id="567612846">
      <w:bodyDiv w:val="1"/>
      <w:marLeft w:val="0"/>
      <w:marRight w:val="0"/>
      <w:marTop w:val="0"/>
      <w:marBottom w:val="0"/>
      <w:divBdr>
        <w:top w:val="none" w:sz="0" w:space="0" w:color="auto"/>
        <w:left w:val="none" w:sz="0" w:space="0" w:color="auto"/>
        <w:bottom w:val="none" w:sz="0" w:space="0" w:color="auto"/>
        <w:right w:val="none" w:sz="0" w:space="0" w:color="auto"/>
      </w:divBdr>
    </w:div>
    <w:div w:id="567615690">
      <w:bodyDiv w:val="1"/>
      <w:marLeft w:val="0"/>
      <w:marRight w:val="0"/>
      <w:marTop w:val="0"/>
      <w:marBottom w:val="0"/>
      <w:divBdr>
        <w:top w:val="none" w:sz="0" w:space="0" w:color="auto"/>
        <w:left w:val="none" w:sz="0" w:space="0" w:color="auto"/>
        <w:bottom w:val="none" w:sz="0" w:space="0" w:color="auto"/>
        <w:right w:val="none" w:sz="0" w:space="0" w:color="auto"/>
      </w:divBdr>
    </w:div>
    <w:div w:id="567616156">
      <w:bodyDiv w:val="1"/>
      <w:marLeft w:val="0"/>
      <w:marRight w:val="0"/>
      <w:marTop w:val="0"/>
      <w:marBottom w:val="0"/>
      <w:divBdr>
        <w:top w:val="none" w:sz="0" w:space="0" w:color="auto"/>
        <w:left w:val="none" w:sz="0" w:space="0" w:color="auto"/>
        <w:bottom w:val="none" w:sz="0" w:space="0" w:color="auto"/>
        <w:right w:val="none" w:sz="0" w:space="0" w:color="auto"/>
      </w:divBdr>
    </w:div>
    <w:div w:id="568080279">
      <w:bodyDiv w:val="1"/>
      <w:marLeft w:val="0"/>
      <w:marRight w:val="0"/>
      <w:marTop w:val="0"/>
      <w:marBottom w:val="0"/>
      <w:divBdr>
        <w:top w:val="none" w:sz="0" w:space="0" w:color="auto"/>
        <w:left w:val="none" w:sz="0" w:space="0" w:color="auto"/>
        <w:bottom w:val="none" w:sz="0" w:space="0" w:color="auto"/>
        <w:right w:val="none" w:sz="0" w:space="0" w:color="auto"/>
      </w:divBdr>
    </w:div>
    <w:div w:id="568925739">
      <w:bodyDiv w:val="1"/>
      <w:marLeft w:val="0"/>
      <w:marRight w:val="0"/>
      <w:marTop w:val="0"/>
      <w:marBottom w:val="0"/>
      <w:divBdr>
        <w:top w:val="none" w:sz="0" w:space="0" w:color="auto"/>
        <w:left w:val="none" w:sz="0" w:space="0" w:color="auto"/>
        <w:bottom w:val="none" w:sz="0" w:space="0" w:color="auto"/>
        <w:right w:val="none" w:sz="0" w:space="0" w:color="auto"/>
      </w:divBdr>
    </w:div>
    <w:div w:id="569198915">
      <w:bodyDiv w:val="1"/>
      <w:marLeft w:val="0"/>
      <w:marRight w:val="0"/>
      <w:marTop w:val="0"/>
      <w:marBottom w:val="0"/>
      <w:divBdr>
        <w:top w:val="none" w:sz="0" w:space="0" w:color="auto"/>
        <w:left w:val="none" w:sz="0" w:space="0" w:color="auto"/>
        <w:bottom w:val="none" w:sz="0" w:space="0" w:color="auto"/>
        <w:right w:val="none" w:sz="0" w:space="0" w:color="auto"/>
      </w:divBdr>
    </w:div>
    <w:div w:id="569271092">
      <w:bodyDiv w:val="1"/>
      <w:marLeft w:val="0"/>
      <w:marRight w:val="0"/>
      <w:marTop w:val="0"/>
      <w:marBottom w:val="0"/>
      <w:divBdr>
        <w:top w:val="none" w:sz="0" w:space="0" w:color="auto"/>
        <w:left w:val="none" w:sz="0" w:space="0" w:color="auto"/>
        <w:bottom w:val="none" w:sz="0" w:space="0" w:color="auto"/>
        <w:right w:val="none" w:sz="0" w:space="0" w:color="auto"/>
      </w:divBdr>
    </w:div>
    <w:div w:id="569271708">
      <w:bodyDiv w:val="1"/>
      <w:marLeft w:val="0"/>
      <w:marRight w:val="0"/>
      <w:marTop w:val="0"/>
      <w:marBottom w:val="0"/>
      <w:divBdr>
        <w:top w:val="none" w:sz="0" w:space="0" w:color="auto"/>
        <w:left w:val="none" w:sz="0" w:space="0" w:color="auto"/>
        <w:bottom w:val="none" w:sz="0" w:space="0" w:color="auto"/>
        <w:right w:val="none" w:sz="0" w:space="0" w:color="auto"/>
      </w:divBdr>
    </w:div>
    <w:div w:id="569468251">
      <w:bodyDiv w:val="1"/>
      <w:marLeft w:val="0"/>
      <w:marRight w:val="0"/>
      <w:marTop w:val="0"/>
      <w:marBottom w:val="0"/>
      <w:divBdr>
        <w:top w:val="none" w:sz="0" w:space="0" w:color="auto"/>
        <w:left w:val="none" w:sz="0" w:space="0" w:color="auto"/>
        <w:bottom w:val="none" w:sz="0" w:space="0" w:color="auto"/>
        <w:right w:val="none" w:sz="0" w:space="0" w:color="auto"/>
      </w:divBdr>
    </w:div>
    <w:div w:id="569928388">
      <w:bodyDiv w:val="1"/>
      <w:marLeft w:val="0"/>
      <w:marRight w:val="0"/>
      <w:marTop w:val="0"/>
      <w:marBottom w:val="0"/>
      <w:divBdr>
        <w:top w:val="none" w:sz="0" w:space="0" w:color="auto"/>
        <w:left w:val="none" w:sz="0" w:space="0" w:color="auto"/>
        <w:bottom w:val="none" w:sz="0" w:space="0" w:color="auto"/>
        <w:right w:val="none" w:sz="0" w:space="0" w:color="auto"/>
      </w:divBdr>
    </w:div>
    <w:div w:id="569929442">
      <w:bodyDiv w:val="1"/>
      <w:marLeft w:val="0"/>
      <w:marRight w:val="0"/>
      <w:marTop w:val="0"/>
      <w:marBottom w:val="0"/>
      <w:divBdr>
        <w:top w:val="none" w:sz="0" w:space="0" w:color="auto"/>
        <w:left w:val="none" w:sz="0" w:space="0" w:color="auto"/>
        <w:bottom w:val="none" w:sz="0" w:space="0" w:color="auto"/>
        <w:right w:val="none" w:sz="0" w:space="0" w:color="auto"/>
      </w:divBdr>
    </w:div>
    <w:div w:id="570119811">
      <w:bodyDiv w:val="1"/>
      <w:marLeft w:val="0"/>
      <w:marRight w:val="0"/>
      <w:marTop w:val="0"/>
      <w:marBottom w:val="0"/>
      <w:divBdr>
        <w:top w:val="none" w:sz="0" w:space="0" w:color="auto"/>
        <w:left w:val="none" w:sz="0" w:space="0" w:color="auto"/>
        <w:bottom w:val="none" w:sz="0" w:space="0" w:color="auto"/>
        <w:right w:val="none" w:sz="0" w:space="0" w:color="auto"/>
      </w:divBdr>
    </w:div>
    <w:div w:id="570509301">
      <w:bodyDiv w:val="1"/>
      <w:marLeft w:val="0"/>
      <w:marRight w:val="0"/>
      <w:marTop w:val="0"/>
      <w:marBottom w:val="0"/>
      <w:divBdr>
        <w:top w:val="none" w:sz="0" w:space="0" w:color="auto"/>
        <w:left w:val="none" w:sz="0" w:space="0" w:color="auto"/>
        <w:bottom w:val="none" w:sz="0" w:space="0" w:color="auto"/>
        <w:right w:val="none" w:sz="0" w:space="0" w:color="auto"/>
      </w:divBdr>
    </w:div>
    <w:div w:id="570695578">
      <w:bodyDiv w:val="1"/>
      <w:marLeft w:val="0"/>
      <w:marRight w:val="0"/>
      <w:marTop w:val="0"/>
      <w:marBottom w:val="0"/>
      <w:divBdr>
        <w:top w:val="none" w:sz="0" w:space="0" w:color="auto"/>
        <w:left w:val="none" w:sz="0" w:space="0" w:color="auto"/>
        <w:bottom w:val="none" w:sz="0" w:space="0" w:color="auto"/>
        <w:right w:val="none" w:sz="0" w:space="0" w:color="auto"/>
      </w:divBdr>
    </w:div>
    <w:div w:id="571157582">
      <w:bodyDiv w:val="1"/>
      <w:marLeft w:val="0"/>
      <w:marRight w:val="0"/>
      <w:marTop w:val="0"/>
      <w:marBottom w:val="0"/>
      <w:divBdr>
        <w:top w:val="none" w:sz="0" w:space="0" w:color="auto"/>
        <w:left w:val="none" w:sz="0" w:space="0" w:color="auto"/>
        <w:bottom w:val="none" w:sz="0" w:space="0" w:color="auto"/>
        <w:right w:val="none" w:sz="0" w:space="0" w:color="auto"/>
      </w:divBdr>
    </w:div>
    <w:div w:id="571813301">
      <w:bodyDiv w:val="1"/>
      <w:marLeft w:val="0"/>
      <w:marRight w:val="0"/>
      <w:marTop w:val="0"/>
      <w:marBottom w:val="0"/>
      <w:divBdr>
        <w:top w:val="none" w:sz="0" w:space="0" w:color="auto"/>
        <w:left w:val="none" w:sz="0" w:space="0" w:color="auto"/>
        <w:bottom w:val="none" w:sz="0" w:space="0" w:color="auto"/>
        <w:right w:val="none" w:sz="0" w:space="0" w:color="auto"/>
      </w:divBdr>
    </w:div>
    <w:div w:id="572012412">
      <w:bodyDiv w:val="1"/>
      <w:marLeft w:val="0"/>
      <w:marRight w:val="0"/>
      <w:marTop w:val="0"/>
      <w:marBottom w:val="0"/>
      <w:divBdr>
        <w:top w:val="none" w:sz="0" w:space="0" w:color="auto"/>
        <w:left w:val="none" w:sz="0" w:space="0" w:color="auto"/>
        <w:bottom w:val="none" w:sz="0" w:space="0" w:color="auto"/>
        <w:right w:val="none" w:sz="0" w:space="0" w:color="auto"/>
      </w:divBdr>
    </w:div>
    <w:div w:id="572279119">
      <w:bodyDiv w:val="1"/>
      <w:marLeft w:val="0"/>
      <w:marRight w:val="0"/>
      <w:marTop w:val="0"/>
      <w:marBottom w:val="0"/>
      <w:divBdr>
        <w:top w:val="none" w:sz="0" w:space="0" w:color="auto"/>
        <w:left w:val="none" w:sz="0" w:space="0" w:color="auto"/>
        <w:bottom w:val="none" w:sz="0" w:space="0" w:color="auto"/>
        <w:right w:val="none" w:sz="0" w:space="0" w:color="auto"/>
      </w:divBdr>
    </w:div>
    <w:div w:id="572350443">
      <w:bodyDiv w:val="1"/>
      <w:marLeft w:val="0"/>
      <w:marRight w:val="0"/>
      <w:marTop w:val="0"/>
      <w:marBottom w:val="0"/>
      <w:divBdr>
        <w:top w:val="none" w:sz="0" w:space="0" w:color="auto"/>
        <w:left w:val="none" w:sz="0" w:space="0" w:color="auto"/>
        <w:bottom w:val="none" w:sz="0" w:space="0" w:color="auto"/>
        <w:right w:val="none" w:sz="0" w:space="0" w:color="auto"/>
      </w:divBdr>
    </w:div>
    <w:div w:id="572399803">
      <w:bodyDiv w:val="1"/>
      <w:marLeft w:val="0"/>
      <w:marRight w:val="0"/>
      <w:marTop w:val="0"/>
      <w:marBottom w:val="0"/>
      <w:divBdr>
        <w:top w:val="none" w:sz="0" w:space="0" w:color="auto"/>
        <w:left w:val="none" w:sz="0" w:space="0" w:color="auto"/>
        <w:bottom w:val="none" w:sz="0" w:space="0" w:color="auto"/>
        <w:right w:val="none" w:sz="0" w:space="0" w:color="auto"/>
      </w:divBdr>
    </w:div>
    <w:div w:id="572547519">
      <w:bodyDiv w:val="1"/>
      <w:marLeft w:val="0"/>
      <w:marRight w:val="0"/>
      <w:marTop w:val="0"/>
      <w:marBottom w:val="0"/>
      <w:divBdr>
        <w:top w:val="none" w:sz="0" w:space="0" w:color="auto"/>
        <w:left w:val="none" w:sz="0" w:space="0" w:color="auto"/>
        <w:bottom w:val="none" w:sz="0" w:space="0" w:color="auto"/>
        <w:right w:val="none" w:sz="0" w:space="0" w:color="auto"/>
      </w:divBdr>
    </w:div>
    <w:div w:id="572588878">
      <w:bodyDiv w:val="1"/>
      <w:marLeft w:val="0"/>
      <w:marRight w:val="0"/>
      <w:marTop w:val="0"/>
      <w:marBottom w:val="0"/>
      <w:divBdr>
        <w:top w:val="none" w:sz="0" w:space="0" w:color="auto"/>
        <w:left w:val="none" w:sz="0" w:space="0" w:color="auto"/>
        <w:bottom w:val="none" w:sz="0" w:space="0" w:color="auto"/>
        <w:right w:val="none" w:sz="0" w:space="0" w:color="auto"/>
      </w:divBdr>
    </w:div>
    <w:div w:id="572936076">
      <w:bodyDiv w:val="1"/>
      <w:marLeft w:val="0"/>
      <w:marRight w:val="0"/>
      <w:marTop w:val="0"/>
      <w:marBottom w:val="0"/>
      <w:divBdr>
        <w:top w:val="none" w:sz="0" w:space="0" w:color="auto"/>
        <w:left w:val="none" w:sz="0" w:space="0" w:color="auto"/>
        <w:bottom w:val="none" w:sz="0" w:space="0" w:color="auto"/>
        <w:right w:val="none" w:sz="0" w:space="0" w:color="auto"/>
      </w:divBdr>
    </w:div>
    <w:div w:id="573054741">
      <w:bodyDiv w:val="1"/>
      <w:marLeft w:val="0"/>
      <w:marRight w:val="0"/>
      <w:marTop w:val="0"/>
      <w:marBottom w:val="0"/>
      <w:divBdr>
        <w:top w:val="none" w:sz="0" w:space="0" w:color="auto"/>
        <w:left w:val="none" w:sz="0" w:space="0" w:color="auto"/>
        <w:bottom w:val="none" w:sz="0" w:space="0" w:color="auto"/>
        <w:right w:val="none" w:sz="0" w:space="0" w:color="auto"/>
      </w:divBdr>
    </w:div>
    <w:div w:id="573202292">
      <w:bodyDiv w:val="1"/>
      <w:marLeft w:val="0"/>
      <w:marRight w:val="0"/>
      <w:marTop w:val="0"/>
      <w:marBottom w:val="0"/>
      <w:divBdr>
        <w:top w:val="none" w:sz="0" w:space="0" w:color="auto"/>
        <w:left w:val="none" w:sz="0" w:space="0" w:color="auto"/>
        <w:bottom w:val="none" w:sz="0" w:space="0" w:color="auto"/>
        <w:right w:val="none" w:sz="0" w:space="0" w:color="auto"/>
      </w:divBdr>
    </w:div>
    <w:div w:id="573315130">
      <w:bodyDiv w:val="1"/>
      <w:marLeft w:val="0"/>
      <w:marRight w:val="0"/>
      <w:marTop w:val="0"/>
      <w:marBottom w:val="0"/>
      <w:divBdr>
        <w:top w:val="none" w:sz="0" w:space="0" w:color="auto"/>
        <w:left w:val="none" w:sz="0" w:space="0" w:color="auto"/>
        <w:bottom w:val="none" w:sz="0" w:space="0" w:color="auto"/>
        <w:right w:val="none" w:sz="0" w:space="0" w:color="auto"/>
      </w:divBdr>
    </w:div>
    <w:div w:id="573320399">
      <w:bodyDiv w:val="1"/>
      <w:marLeft w:val="0"/>
      <w:marRight w:val="0"/>
      <w:marTop w:val="0"/>
      <w:marBottom w:val="0"/>
      <w:divBdr>
        <w:top w:val="none" w:sz="0" w:space="0" w:color="auto"/>
        <w:left w:val="none" w:sz="0" w:space="0" w:color="auto"/>
        <w:bottom w:val="none" w:sz="0" w:space="0" w:color="auto"/>
        <w:right w:val="none" w:sz="0" w:space="0" w:color="auto"/>
      </w:divBdr>
    </w:div>
    <w:div w:id="573467658">
      <w:bodyDiv w:val="1"/>
      <w:marLeft w:val="0"/>
      <w:marRight w:val="0"/>
      <w:marTop w:val="0"/>
      <w:marBottom w:val="0"/>
      <w:divBdr>
        <w:top w:val="none" w:sz="0" w:space="0" w:color="auto"/>
        <w:left w:val="none" w:sz="0" w:space="0" w:color="auto"/>
        <w:bottom w:val="none" w:sz="0" w:space="0" w:color="auto"/>
        <w:right w:val="none" w:sz="0" w:space="0" w:color="auto"/>
      </w:divBdr>
    </w:div>
    <w:div w:id="574164892">
      <w:bodyDiv w:val="1"/>
      <w:marLeft w:val="0"/>
      <w:marRight w:val="0"/>
      <w:marTop w:val="0"/>
      <w:marBottom w:val="0"/>
      <w:divBdr>
        <w:top w:val="none" w:sz="0" w:space="0" w:color="auto"/>
        <w:left w:val="none" w:sz="0" w:space="0" w:color="auto"/>
        <w:bottom w:val="none" w:sz="0" w:space="0" w:color="auto"/>
        <w:right w:val="none" w:sz="0" w:space="0" w:color="auto"/>
      </w:divBdr>
    </w:div>
    <w:div w:id="574247351">
      <w:bodyDiv w:val="1"/>
      <w:marLeft w:val="0"/>
      <w:marRight w:val="0"/>
      <w:marTop w:val="0"/>
      <w:marBottom w:val="0"/>
      <w:divBdr>
        <w:top w:val="none" w:sz="0" w:space="0" w:color="auto"/>
        <w:left w:val="none" w:sz="0" w:space="0" w:color="auto"/>
        <w:bottom w:val="none" w:sz="0" w:space="0" w:color="auto"/>
        <w:right w:val="none" w:sz="0" w:space="0" w:color="auto"/>
      </w:divBdr>
    </w:div>
    <w:div w:id="574507768">
      <w:bodyDiv w:val="1"/>
      <w:marLeft w:val="0"/>
      <w:marRight w:val="0"/>
      <w:marTop w:val="0"/>
      <w:marBottom w:val="0"/>
      <w:divBdr>
        <w:top w:val="none" w:sz="0" w:space="0" w:color="auto"/>
        <w:left w:val="none" w:sz="0" w:space="0" w:color="auto"/>
        <w:bottom w:val="none" w:sz="0" w:space="0" w:color="auto"/>
        <w:right w:val="none" w:sz="0" w:space="0" w:color="auto"/>
      </w:divBdr>
    </w:div>
    <w:div w:id="574559011">
      <w:bodyDiv w:val="1"/>
      <w:marLeft w:val="0"/>
      <w:marRight w:val="0"/>
      <w:marTop w:val="0"/>
      <w:marBottom w:val="0"/>
      <w:divBdr>
        <w:top w:val="none" w:sz="0" w:space="0" w:color="auto"/>
        <w:left w:val="none" w:sz="0" w:space="0" w:color="auto"/>
        <w:bottom w:val="none" w:sz="0" w:space="0" w:color="auto"/>
        <w:right w:val="none" w:sz="0" w:space="0" w:color="auto"/>
      </w:divBdr>
    </w:div>
    <w:div w:id="574630166">
      <w:bodyDiv w:val="1"/>
      <w:marLeft w:val="0"/>
      <w:marRight w:val="0"/>
      <w:marTop w:val="0"/>
      <w:marBottom w:val="0"/>
      <w:divBdr>
        <w:top w:val="none" w:sz="0" w:space="0" w:color="auto"/>
        <w:left w:val="none" w:sz="0" w:space="0" w:color="auto"/>
        <w:bottom w:val="none" w:sz="0" w:space="0" w:color="auto"/>
        <w:right w:val="none" w:sz="0" w:space="0" w:color="auto"/>
      </w:divBdr>
    </w:div>
    <w:div w:id="575089713">
      <w:bodyDiv w:val="1"/>
      <w:marLeft w:val="0"/>
      <w:marRight w:val="0"/>
      <w:marTop w:val="0"/>
      <w:marBottom w:val="0"/>
      <w:divBdr>
        <w:top w:val="none" w:sz="0" w:space="0" w:color="auto"/>
        <w:left w:val="none" w:sz="0" w:space="0" w:color="auto"/>
        <w:bottom w:val="none" w:sz="0" w:space="0" w:color="auto"/>
        <w:right w:val="none" w:sz="0" w:space="0" w:color="auto"/>
      </w:divBdr>
    </w:div>
    <w:div w:id="575212118">
      <w:bodyDiv w:val="1"/>
      <w:marLeft w:val="0"/>
      <w:marRight w:val="0"/>
      <w:marTop w:val="0"/>
      <w:marBottom w:val="0"/>
      <w:divBdr>
        <w:top w:val="none" w:sz="0" w:space="0" w:color="auto"/>
        <w:left w:val="none" w:sz="0" w:space="0" w:color="auto"/>
        <w:bottom w:val="none" w:sz="0" w:space="0" w:color="auto"/>
        <w:right w:val="none" w:sz="0" w:space="0" w:color="auto"/>
      </w:divBdr>
    </w:div>
    <w:div w:id="575819386">
      <w:bodyDiv w:val="1"/>
      <w:marLeft w:val="0"/>
      <w:marRight w:val="0"/>
      <w:marTop w:val="0"/>
      <w:marBottom w:val="0"/>
      <w:divBdr>
        <w:top w:val="none" w:sz="0" w:space="0" w:color="auto"/>
        <w:left w:val="none" w:sz="0" w:space="0" w:color="auto"/>
        <w:bottom w:val="none" w:sz="0" w:space="0" w:color="auto"/>
        <w:right w:val="none" w:sz="0" w:space="0" w:color="auto"/>
      </w:divBdr>
    </w:div>
    <w:div w:id="575822284">
      <w:bodyDiv w:val="1"/>
      <w:marLeft w:val="0"/>
      <w:marRight w:val="0"/>
      <w:marTop w:val="0"/>
      <w:marBottom w:val="0"/>
      <w:divBdr>
        <w:top w:val="none" w:sz="0" w:space="0" w:color="auto"/>
        <w:left w:val="none" w:sz="0" w:space="0" w:color="auto"/>
        <w:bottom w:val="none" w:sz="0" w:space="0" w:color="auto"/>
        <w:right w:val="none" w:sz="0" w:space="0" w:color="auto"/>
      </w:divBdr>
    </w:div>
    <w:div w:id="575865617">
      <w:bodyDiv w:val="1"/>
      <w:marLeft w:val="0"/>
      <w:marRight w:val="0"/>
      <w:marTop w:val="0"/>
      <w:marBottom w:val="0"/>
      <w:divBdr>
        <w:top w:val="none" w:sz="0" w:space="0" w:color="auto"/>
        <w:left w:val="none" w:sz="0" w:space="0" w:color="auto"/>
        <w:bottom w:val="none" w:sz="0" w:space="0" w:color="auto"/>
        <w:right w:val="none" w:sz="0" w:space="0" w:color="auto"/>
      </w:divBdr>
    </w:div>
    <w:div w:id="575866459">
      <w:bodyDiv w:val="1"/>
      <w:marLeft w:val="0"/>
      <w:marRight w:val="0"/>
      <w:marTop w:val="0"/>
      <w:marBottom w:val="0"/>
      <w:divBdr>
        <w:top w:val="none" w:sz="0" w:space="0" w:color="auto"/>
        <w:left w:val="none" w:sz="0" w:space="0" w:color="auto"/>
        <w:bottom w:val="none" w:sz="0" w:space="0" w:color="auto"/>
        <w:right w:val="none" w:sz="0" w:space="0" w:color="auto"/>
      </w:divBdr>
    </w:div>
    <w:div w:id="576137827">
      <w:bodyDiv w:val="1"/>
      <w:marLeft w:val="0"/>
      <w:marRight w:val="0"/>
      <w:marTop w:val="0"/>
      <w:marBottom w:val="0"/>
      <w:divBdr>
        <w:top w:val="none" w:sz="0" w:space="0" w:color="auto"/>
        <w:left w:val="none" w:sz="0" w:space="0" w:color="auto"/>
        <w:bottom w:val="none" w:sz="0" w:space="0" w:color="auto"/>
        <w:right w:val="none" w:sz="0" w:space="0" w:color="auto"/>
      </w:divBdr>
    </w:div>
    <w:div w:id="577061491">
      <w:bodyDiv w:val="1"/>
      <w:marLeft w:val="0"/>
      <w:marRight w:val="0"/>
      <w:marTop w:val="0"/>
      <w:marBottom w:val="0"/>
      <w:divBdr>
        <w:top w:val="none" w:sz="0" w:space="0" w:color="auto"/>
        <w:left w:val="none" w:sz="0" w:space="0" w:color="auto"/>
        <w:bottom w:val="none" w:sz="0" w:space="0" w:color="auto"/>
        <w:right w:val="none" w:sz="0" w:space="0" w:color="auto"/>
      </w:divBdr>
    </w:div>
    <w:div w:id="577250581">
      <w:bodyDiv w:val="1"/>
      <w:marLeft w:val="0"/>
      <w:marRight w:val="0"/>
      <w:marTop w:val="0"/>
      <w:marBottom w:val="0"/>
      <w:divBdr>
        <w:top w:val="none" w:sz="0" w:space="0" w:color="auto"/>
        <w:left w:val="none" w:sz="0" w:space="0" w:color="auto"/>
        <w:bottom w:val="none" w:sz="0" w:space="0" w:color="auto"/>
        <w:right w:val="none" w:sz="0" w:space="0" w:color="auto"/>
      </w:divBdr>
    </w:div>
    <w:div w:id="577717832">
      <w:bodyDiv w:val="1"/>
      <w:marLeft w:val="0"/>
      <w:marRight w:val="0"/>
      <w:marTop w:val="0"/>
      <w:marBottom w:val="0"/>
      <w:divBdr>
        <w:top w:val="none" w:sz="0" w:space="0" w:color="auto"/>
        <w:left w:val="none" w:sz="0" w:space="0" w:color="auto"/>
        <w:bottom w:val="none" w:sz="0" w:space="0" w:color="auto"/>
        <w:right w:val="none" w:sz="0" w:space="0" w:color="auto"/>
      </w:divBdr>
    </w:div>
    <w:div w:id="577984129">
      <w:bodyDiv w:val="1"/>
      <w:marLeft w:val="0"/>
      <w:marRight w:val="0"/>
      <w:marTop w:val="0"/>
      <w:marBottom w:val="0"/>
      <w:divBdr>
        <w:top w:val="none" w:sz="0" w:space="0" w:color="auto"/>
        <w:left w:val="none" w:sz="0" w:space="0" w:color="auto"/>
        <w:bottom w:val="none" w:sz="0" w:space="0" w:color="auto"/>
        <w:right w:val="none" w:sz="0" w:space="0" w:color="auto"/>
      </w:divBdr>
    </w:div>
    <w:div w:id="578058344">
      <w:bodyDiv w:val="1"/>
      <w:marLeft w:val="0"/>
      <w:marRight w:val="0"/>
      <w:marTop w:val="0"/>
      <w:marBottom w:val="0"/>
      <w:divBdr>
        <w:top w:val="none" w:sz="0" w:space="0" w:color="auto"/>
        <w:left w:val="none" w:sz="0" w:space="0" w:color="auto"/>
        <w:bottom w:val="none" w:sz="0" w:space="0" w:color="auto"/>
        <w:right w:val="none" w:sz="0" w:space="0" w:color="auto"/>
      </w:divBdr>
    </w:div>
    <w:div w:id="578490613">
      <w:bodyDiv w:val="1"/>
      <w:marLeft w:val="0"/>
      <w:marRight w:val="0"/>
      <w:marTop w:val="0"/>
      <w:marBottom w:val="0"/>
      <w:divBdr>
        <w:top w:val="none" w:sz="0" w:space="0" w:color="auto"/>
        <w:left w:val="none" w:sz="0" w:space="0" w:color="auto"/>
        <w:bottom w:val="none" w:sz="0" w:space="0" w:color="auto"/>
        <w:right w:val="none" w:sz="0" w:space="0" w:color="auto"/>
      </w:divBdr>
    </w:div>
    <w:div w:id="578564079">
      <w:bodyDiv w:val="1"/>
      <w:marLeft w:val="0"/>
      <w:marRight w:val="0"/>
      <w:marTop w:val="0"/>
      <w:marBottom w:val="0"/>
      <w:divBdr>
        <w:top w:val="none" w:sz="0" w:space="0" w:color="auto"/>
        <w:left w:val="none" w:sz="0" w:space="0" w:color="auto"/>
        <w:bottom w:val="none" w:sz="0" w:space="0" w:color="auto"/>
        <w:right w:val="none" w:sz="0" w:space="0" w:color="auto"/>
      </w:divBdr>
    </w:div>
    <w:div w:id="578632899">
      <w:bodyDiv w:val="1"/>
      <w:marLeft w:val="0"/>
      <w:marRight w:val="0"/>
      <w:marTop w:val="0"/>
      <w:marBottom w:val="0"/>
      <w:divBdr>
        <w:top w:val="none" w:sz="0" w:space="0" w:color="auto"/>
        <w:left w:val="none" w:sz="0" w:space="0" w:color="auto"/>
        <w:bottom w:val="none" w:sz="0" w:space="0" w:color="auto"/>
        <w:right w:val="none" w:sz="0" w:space="0" w:color="auto"/>
      </w:divBdr>
    </w:div>
    <w:div w:id="579019100">
      <w:bodyDiv w:val="1"/>
      <w:marLeft w:val="0"/>
      <w:marRight w:val="0"/>
      <w:marTop w:val="0"/>
      <w:marBottom w:val="0"/>
      <w:divBdr>
        <w:top w:val="none" w:sz="0" w:space="0" w:color="auto"/>
        <w:left w:val="none" w:sz="0" w:space="0" w:color="auto"/>
        <w:bottom w:val="none" w:sz="0" w:space="0" w:color="auto"/>
        <w:right w:val="none" w:sz="0" w:space="0" w:color="auto"/>
      </w:divBdr>
    </w:div>
    <w:div w:id="579094870">
      <w:bodyDiv w:val="1"/>
      <w:marLeft w:val="0"/>
      <w:marRight w:val="0"/>
      <w:marTop w:val="0"/>
      <w:marBottom w:val="0"/>
      <w:divBdr>
        <w:top w:val="none" w:sz="0" w:space="0" w:color="auto"/>
        <w:left w:val="none" w:sz="0" w:space="0" w:color="auto"/>
        <w:bottom w:val="none" w:sz="0" w:space="0" w:color="auto"/>
        <w:right w:val="none" w:sz="0" w:space="0" w:color="auto"/>
      </w:divBdr>
    </w:div>
    <w:div w:id="579102887">
      <w:bodyDiv w:val="1"/>
      <w:marLeft w:val="0"/>
      <w:marRight w:val="0"/>
      <w:marTop w:val="0"/>
      <w:marBottom w:val="0"/>
      <w:divBdr>
        <w:top w:val="none" w:sz="0" w:space="0" w:color="auto"/>
        <w:left w:val="none" w:sz="0" w:space="0" w:color="auto"/>
        <w:bottom w:val="none" w:sz="0" w:space="0" w:color="auto"/>
        <w:right w:val="none" w:sz="0" w:space="0" w:color="auto"/>
      </w:divBdr>
    </w:div>
    <w:div w:id="579215189">
      <w:bodyDiv w:val="1"/>
      <w:marLeft w:val="0"/>
      <w:marRight w:val="0"/>
      <w:marTop w:val="0"/>
      <w:marBottom w:val="0"/>
      <w:divBdr>
        <w:top w:val="none" w:sz="0" w:space="0" w:color="auto"/>
        <w:left w:val="none" w:sz="0" w:space="0" w:color="auto"/>
        <w:bottom w:val="none" w:sz="0" w:space="0" w:color="auto"/>
        <w:right w:val="none" w:sz="0" w:space="0" w:color="auto"/>
      </w:divBdr>
    </w:div>
    <w:div w:id="579220848">
      <w:bodyDiv w:val="1"/>
      <w:marLeft w:val="0"/>
      <w:marRight w:val="0"/>
      <w:marTop w:val="0"/>
      <w:marBottom w:val="0"/>
      <w:divBdr>
        <w:top w:val="none" w:sz="0" w:space="0" w:color="auto"/>
        <w:left w:val="none" w:sz="0" w:space="0" w:color="auto"/>
        <w:bottom w:val="none" w:sz="0" w:space="0" w:color="auto"/>
        <w:right w:val="none" w:sz="0" w:space="0" w:color="auto"/>
      </w:divBdr>
    </w:div>
    <w:div w:id="579290616">
      <w:bodyDiv w:val="1"/>
      <w:marLeft w:val="0"/>
      <w:marRight w:val="0"/>
      <w:marTop w:val="0"/>
      <w:marBottom w:val="0"/>
      <w:divBdr>
        <w:top w:val="none" w:sz="0" w:space="0" w:color="auto"/>
        <w:left w:val="none" w:sz="0" w:space="0" w:color="auto"/>
        <w:bottom w:val="none" w:sz="0" w:space="0" w:color="auto"/>
        <w:right w:val="none" w:sz="0" w:space="0" w:color="auto"/>
      </w:divBdr>
    </w:div>
    <w:div w:id="579366929">
      <w:bodyDiv w:val="1"/>
      <w:marLeft w:val="0"/>
      <w:marRight w:val="0"/>
      <w:marTop w:val="0"/>
      <w:marBottom w:val="0"/>
      <w:divBdr>
        <w:top w:val="none" w:sz="0" w:space="0" w:color="auto"/>
        <w:left w:val="none" w:sz="0" w:space="0" w:color="auto"/>
        <w:bottom w:val="none" w:sz="0" w:space="0" w:color="auto"/>
        <w:right w:val="none" w:sz="0" w:space="0" w:color="auto"/>
      </w:divBdr>
    </w:div>
    <w:div w:id="579750774">
      <w:bodyDiv w:val="1"/>
      <w:marLeft w:val="0"/>
      <w:marRight w:val="0"/>
      <w:marTop w:val="0"/>
      <w:marBottom w:val="0"/>
      <w:divBdr>
        <w:top w:val="none" w:sz="0" w:space="0" w:color="auto"/>
        <w:left w:val="none" w:sz="0" w:space="0" w:color="auto"/>
        <w:bottom w:val="none" w:sz="0" w:space="0" w:color="auto"/>
        <w:right w:val="none" w:sz="0" w:space="0" w:color="auto"/>
      </w:divBdr>
    </w:div>
    <w:div w:id="579798034">
      <w:bodyDiv w:val="1"/>
      <w:marLeft w:val="0"/>
      <w:marRight w:val="0"/>
      <w:marTop w:val="0"/>
      <w:marBottom w:val="0"/>
      <w:divBdr>
        <w:top w:val="none" w:sz="0" w:space="0" w:color="auto"/>
        <w:left w:val="none" w:sz="0" w:space="0" w:color="auto"/>
        <w:bottom w:val="none" w:sz="0" w:space="0" w:color="auto"/>
        <w:right w:val="none" w:sz="0" w:space="0" w:color="auto"/>
      </w:divBdr>
    </w:div>
    <w:div w:id="579871181">
      <w:bodyDiv w:val="1"/>
      <w:marLeft w:val="0"/>
      <w:marRight w:val="0"/>
      <w:marTop w:val="0"/>
      <w:marBottom w:val="0"/>
      <w:divBdr>
        <w:top w:val="none" w:sz="0" w:space="0" w:color="auto"/>
        <w:left w:val="none" w:sz="0" w:space="0" w:color="auto"/>
        <w:bottom w:val="none" w:sz="0" w:space="0" w:color="auto"/>
        <w:right w:val="none" w:sz="0" w:space="0" w:color="auto"/>
      </w:divBdr>
    </w:div>
    <w:div w:id="580144647">
      <w:bodyDiv w:val="1"/>
      <w:marLeft w:val="0"/>
      <w:marRight w:val="0"/>
      <w:marTop w:val="0"/>
      <w:marBottom w:val="0"/>
      <w:divBdr>
        <w:top w:val="none" w:sz="0" w:space="0" w:color="auto"/>
        <w:left w:val="none" w:sz="0" w:space="0" w:color="auto"/>
        <w:bottom w:val="none" w:sz="0" w:space="0" w:color="auto"/>
        <w:right w:val="none" w:sz="0" w:space="0" w:color="auto"/>
      </w:divBdr>
    </w:div>
    <w:div w:id="580214717">
      <w:bodyDiv w:val="1"/>
      <w:marLeft w:val="0"/>
      <w:marRight w:val="0"/>
      <w:marTop w:val="0"/>
      <w:marBottom w:val="0"/>
      <w:divBdr>
        <w:top w:val="none" w:sz="0" w:space="0" w:color="auto"/>
        <w:left w:val="none" w:sz="0" w:space="0" w:color="auto"/>
        <w:bottom w:val="none" w:sz="0" w:space="0" w:color="auto"/>
        <w:right w:val="none" w:sz="0" w:space="0" w:color="auto"/>
      </w:divBdr>
    </w:div>
    <w:div w:id="580332345">
      <w:bodyDiv w:val="1"/>
      <w:marLeft w:val="0"/>
      <w:marRight w:val="0"/>
      <w:marTop w:val="0"/>
      <w:marBottom w:val="0"/>
      <w:divBdr>
        <w:top w:val="none" w:sz="0" w:space="0" w:color="auto"/>
        <w:left w:val="none" w:sz="0" w:space="0" w:color="auto"/>
        <w:bottom w:val="none" w:sz="0" w:space="0" w:color="auto"/>
        <w:right w:val="none" w:sz="0" w:space="0" w:color="auto"/>
      </w:divBdr>
    </w:div>
    <w:div w:id="580409856">
      <w:bodyDiv w:val="1"/>
      <w:marLeft w:val="0"/>
      <w:marRight w:val="0"/>
      <w:marTop w:val="0"/>
      <w:marBottom w:val="0"/>
      <w:divBdr>
        <w:top w:val="none" w:sz="0" w:space="0" w:color="auto"/>
        <w:left w:val="none" w:sz="0" w:space="0" w:color="auto"/>
        <w:bottom w:val="none" w:sz="0" w:space="0" w:color="auto"/>
        <w:right w:val="none" w:sz="0" w:space="0" w:color="auto"/>
      </w:divBdr>
    </w:div>
    <w:div w:id="580529102">
      <w:bodyDiv w:val="1"/>
      <w:marLeft w:val="0"/>
      <w:marRight w:val="0"/>
      <w:marTop w:val="0"/>
      <w:marBottom w:val="0"/>
      <w:divBdr>
        <w:top w:val="none" w:sz="0" w:space="0" w:color="auto"/>
        <w:left w:val="none" w:sz="0" w:space="0" w:color="auto"/>
        <w:bottom w:val="none" w:sz="0" w:space="0" w:color="auto"/>
        <w:right w:val="none" w:sz="0" w:space="0" w:color="auto"/>
      </w:divBdr>
    </w:div>
    <w:div w:id="580725684">
      <w:bodyDiv w:val="1"/>
      <w:marLeft w:val="0"/>
      <w:marRight w:val="0"/>
      <w:marTop w:val="0"/>
      <w:marBottom w:val="0"/>
      <w:divBdr>
        <w:top w:val="none" w:sz="0" w:space="0" w:color="auto"/>
        <w:left w:val="none" w:sz="0" w:space="0" w:color="auto"/>
        <w:bottom w:val="none" w:sz="0" w:space="0" w:color="auto"/>
        <w:right w:val="none" w:sz="0" w:space="0" w:color="auto"/>
      </w:divBdr>
    </w:div>
    <w:div w:id="580798031">
      <w:bodyDiv w:val="1"/>
      <w:marLeft w:val="0"/>
      <w:marRight w:val="0"/>
      <w:marTop w:val="0"/>
      <w:marBottom w:val="0"/>
      <w:divBdr>
        <w:top w:val="none" w:sz="0" w:space="0" w:color="auto"/>
        <w:left w:val="none" w:sz="0" w:space="0" w:color="auto"/>
        <w:bottom w:val="none" w:sz="0" w:space="0" w:color="auto"/>
        <w:right w:val="none" w:sz="0" w:space="0" w:color="auto"/>
      </w:divBdr>
    </w:div>
    <w:div w:id="581062351">
      <w:bodyDiv w:val="1"/>
      <w:marLeft w:val="0"/>
      <w:marRight w:val="0"/>
      <w:marTop w:val="0"/>
      <w:marBottom w:val="0"/>
      <w:divBdr>
        <w:top w:val="none" w:sz="0" w:space="0" w:color="auto"/>
        <w:left w:val="none" w:sz="0" w:space="0" w:color="auto"/>
        <w:bottom w:val="none" w:sz="0" w:space="0" w:color="auto"/>
        <w:right w:val="none" w:sz="0" w:space="0" w:color="auto"/>
      </w:divBdr>
    </w:div>
    <w:div w:id="581642792">
      <w:bodyDiv w:val="1"/>
      <w:marLeft w:val="0"/>
      <w:marRight w:val="0"/>
      <w:marTop w:val="0"/>
      <w:marBottom w:val="0"/>
      <w:divBdr>
        <w:top w:val="none" w:sz="0" w:space="0" w:color="auto"/>
        <w:left w:val="none" w:sz="0" w:space="0" w:color="auto"/>
        <w:bottom w:val="none" w:sz="0" w:space="0" w:color="auto"/>
        <w:right w:val="none" w:sz="0" w:space="0" w:color="auto"/>
      </w:divBdr>
    </w:div>
    <w:div w:id="582295541">
      <w:bodyDiv w:val="1"/>
      <w:marLeft w:val="0"/>
      <w:marRight w:val="0"/>
      <w:marTop w:val="0"/>
      <w:marBottom w:val="0"/>
      <w:divBdr>
        <w:top w:val="none" w:sz="0" w:space="0" w:color="auto"/>
        <w:left w:val="none" w:sz="0" w:space="0" w:color="auto"/>
        <w:bottom w:val="none" w:sz="0" w:space="0" w:color="auto"/>
        <w:right w:val="none" w:sz="0" w:space="0" w:color="auto"/>
      </w:divBdr>
    </w:div>
    <w:div w:id="582564381">
      <w:bodyDiv w:val="1"/>
      <w:marLeft w:val="0"/>
      <w:marRight w:val="0"/>
      <w:marTop w:val="0"/>
      <w:marBottom w:val="0"/>
      <w:divBdr>
        <w:top w:val="none" w:sz="0" w:space="0" w:color="auto"/>
        <w:left w:val="none" w:sz="0" w:space="0" w:color="auto"/>
        <w:bottom w:val="none" w:sz="0" w:space="0" w:color="auto"/>
        <w:right w:val="none" w:sz="0" w:space="0" w:color="auto"/>
      </w:divBdr>
    </w:div>
    <w:div w:id="582691662">
      <w:bodyDiv w:val="1"/>
      <w:marLeft w:val="0"/>
      <w:marRight w:val="0"/>
      <w:marTop w:val="0"/>
      <w:marBottom w:val="0"/>
      <w:divBdr>
        <w:top w:val="none" w:sz="0" w:space="0" w:color="auto"/>
        <w:left w:val="none" w:sz="0" w:space="0" w:color="auto"/>
        <w:bottom w:val="none" w:sz="0" w:space="0" w:color="auto"/>
        <w:right w:val="none" w:sz="0" w:space="0" w:color="auto"/>
      </w:divBdr>
    </w:div>
    <w:div w:id="582838747">
      <w:bodyDiv w:val="1"/>
      <w:marLeft w:val="0"/>
      <w:marRight w:val="0"/>
      <w:marTop w:val="0"/>
      <w:marBottom w:val="0"/>
      <w:divBdr>
        <w:top w:val="none" w:sz="0" w:space="0" w:color="auto"/>
        <w:left w:val="none" w:sz="0" w:space="0" w:color="auto"/>
        <w:bottom w:val="none" w:sz="0" w:space="0" w:color="auto"/>
        <w:right w:val="none" w:sz="0" w:space="0" w:color="auto"/>
      </w:divBdr>
    </w:div>
    <w:div w:id="582841303">
      <w:bodyDiv w:val="1"/>
      <w:marLeft w:val="0"/>
      <w:marRight w:val="0"/>
      <w:marTop w:val="0"/>
      <w:marBottom w:val="0"/>
      <w:divBdr>
        <w:top w:val="none" w:sz="0" w:space="0" w:color="auto"/>
        <w:left w:val="none" w:sz="0" w:space="0" w:color="auto"/>
        <w:bottom w:val="none" w:sz="0" w:space="0" w:color="auto"/>
        <w:right w:val="none" w:sz="0" w:space="0" w:color="auto"/>
      </w:divBdr>
    </w:div>
    <w:div w:id="583223439">
      <w:bodyDiv w:val="1"/>
      <w:marLeft w:val="0"/>
      <w:marRight w:val="0"/>
      <w:marTop w:val="0"/>
      <w:marBottom w:val="0"/>
      <w:divBdr>
        <w:top w:val="none" w:sz="0" w:space="0" w:color="auto"/>
        <w:left w:val="none" w:sz="0" w:space="0" w:color="auto"/>
        <w:bottom w:val="none" w:sz="0" w:space="0" w:color="auto"/>
        <w:right w:val="none" w:sz="0" w:space="0" w:color="auto"/>
      </w:divBdr>
    </w:div>
    <w:div w:id="583302403">
      <w:bodyDiv w:val="1"/>
      <w:marLeft w:val="0"/>
      <w:marRight w:val="0"/>
      <w:marTop w:val="0"/>
      <w:marBottom w:val="0"/>
      <w:divBdr>
        <w:top w:val="none" w:sz="0" w:space="0" w:color="auto"/>
        <w:left w:val="none" w:sz="0" w:space="0" w:color="auto"/>
        <w:bottom w:val="none" w:sz="0" w:space="0" w:color="auto"/>
        <w:right w:val="none" w:sz="0" w:space="0" w:color="auto"/>
      </w:divBdr>
    </w:div>
    <w:div w:id="583607555">
      <w:bodyDiv w:val="1"/>
      <w:marLeft w:val="0"/>
      <w:marRight w:val="0"/>
      <w:marTop w:val="0"/>
      <w:marBottom w:val="0"/>
      <w:divBdr>
        <w:top w:val="none" w:sz="0" w:space="0" w:color="auto"/>
        <w:left w:val="none" w:sz="0" w:space="0" w:color="auto"/>
        <w:bottom w:val="none" w:sz="0" w:space="0" w:color="auto"/>
        <w:right w:val="none" w:sz="0" w:space="0" w:color="auto"/>
      </w:divBdr>
    </w:div>
    <w:div w:id="583731170">
      <w:bodyDiv w:val="1"/>
      <w:marLeft w:val="0"/>
      <w:marRight w:val="0"/>
      <w:marTop w:val="0"/>
      <w:marBottom w:val="0"/>
      <w:divBdr>
        <w:top w:val="none" w:sz="0" w:space="0" w:color="auto"/>
        <w:left w:val="none" w:sz="0" w:space="0" w:color="auto"/>
        <w:bottom w:val="none" w:sz="0" w:space="0" w:color="auto"/>
        <w:right w:val="none" w:sz="0" w:space="0" w:color="auto"/>
      </w:divBdr>
    </w:div>
    <w:div w:id="583732800">
      <w:bodyDiv w:val="1"/>
      <w:marLeft w:val="0"/>
      <w:marRight w:val="0"/>
      <w:marTop w:val="0"/>
      <w:marBottom w:val="0"/>
      <w:divBdr>
        <w:top w:val="none" w:sz="0" w:space="0" w:color="auto"/>
        <w:left w:val="none" w:sz="0" w:space="0" w:color="auto"/>
        <w:bottom w:val="none" w:sz="0" w:space="0" w:color="auto"/>
        <w:right w:val="none" w:sz="0" w:space="0" w:color="auto"/>
      </w:divBdr>
    </w:div>
    <w:div w:id="583955990">
      <w:bodyDiv w:val="1"/>
      <w:marLeft w:val="0"/>
      <w:marRight w:val="0"/>
      <w:marTop w:val="0"/>
      <w:marBottom w:val="0"/>
      <w:divBdr>
        <w:top w:val="none" w:sz="0" w:space="0" w:color="auto"/>
        <w:left w:val="none" w:sz="0" w:space="0" w:color="auto"/>
        <w:bottom w:val="none" w:sz="0" w:space="0" w:color="auto"/>
        <w:right w:val="none" w:sz="0" w:space="0" w:color="auto"/>
      </w:divBdr>
    </w:div>
    <w:div w:id="584647958">
      <w:bodyDiv w:val="1"/>
      <w:marLeft w:val="0"/>
      <w:marRight w:val="0"/>
      <w:marTop w:val="0"/>
      <w:marBottom w:val="0"/>
      <w:divBdr>
        <w:top w:val="none" w:sz="0" w:space="0" w:color="auto"/>
        <w:left w:val="none" w:sz="0" w:space="0" w:color="auto"/>
        <w:bottom w:val="none" w:sz="0" w:space="0" w:color="auto"/>
        <w:right w:val="none" w:sz="0" w:space="0" w:color="auto"/>
      </w:divBdr>
    </w:div>
    <w:div w:id="585264829">
      <w:bodyDiv w:val="1"/>
      <w:marLeft w:val="0"/>
      <w:marRight w:val="0"/>
      <w:marTop w:val="0"/>
      <w:marBottom w:val="0"/>
      <w:divBdr>
        <w:top w:val="none" w:sz="0" w:space="0" w:color="auto"/>
        <w:left w:val="none" w:sz="0" w:space="0" w:color="auto"/>
        <w:bottom w:val="none" w:sz="0" w:space="0" w:color="auto"/>
        <w:right w:val="none" w:sz="0" w:space="0" w:color="auto"/>
      </w:divBdr>
    </w:div>
    <w:div w:id="585303191">
      <w:bodyDiv w:val="1"/>
      <w:marLeft w:val="0"/>
      <w:marRight w:val="0"/>
      <w:marTop w:val="0"/>
      <w:marBottom w:val="0"/>
      <w:divBdr>
        <w:top w:val="none" w:sz="0" w:space="0" w:color="auto"/>
        <w:left w:val="none" w:sz="0" w:space="0" w:color="auto"/>
        <w:bottom w:val="none" w:sz="0" w:space="0" w:color="auto"/>
        <w:right w:val="none" w:sz="0" w:space="0" w:color="auto"/>
      </w:divBdr>
    </w:div>
    <w:div w:id="585385945">
      <w:bodyDiv w:val="1"/>
      <w:marLeft w:val="0"/>
      <w:marRight w:val="0"/>
      <w:marTop w:val="0"/>
      <w:marBottom w:val="0"/>
      <w:divBdr>
        <w:top w:val="none" w:sz="0" w:space="0" w:color="auto"/>
        <w:left w:val="none" w:sz="0" w:space="0" w:color="auto"/>
        <w:bottom w:val="none" w:sz="0" w:space="0" w:color="auto"/>
        <w:right w:val="none" w:sz="0" w:space="0" w:color="auto"/>
      </w:divBdr>
    </w:div>
    <w:div w:id="586160500">
      <w:bodyDiv w:val="1"/>
      <w:marLeft w:val="0"/>
      <w:marRight w:val="0"/>
      <w:marTop w:val="0"/>
      <w:marBottom w:val="0"/>
      <w:divBdr>
        <w:top w:val="none" w:sz="0" w:space="0" w:color="auto"/>
        <w:left w:val="none" w:sz="0" w:space="0" w:color="auto"/>
        <w:bottom w:val="none" w:sz="0" w:space="0" w:color="auto"/>
        <w:right w:val="none" w:sz="0" w:space="0" w:color="auto"/>
      </w:divBdr>
    </w:div>
    <w:div w:id="586185685">
      <w:bodyDiv w:val="1"/>
      <w:marLeft w:val="0"/>
      <w:marRight w:val="0"/>
      <w:marTop w:val="0"/>
      <w:marBottom w:val="0"/>
      <w:divBdr>
        <w:top w:val="none" w:sz="0" w:space="0" w:color="auto"/>
        <w:left w:val="none" w:sz="0" w:space="0" w:color="auto"/>
        <w:bottom w:val="none" w:sz="0" w:space="0" w:color="auto"/>
        <w:right w:val="none" w:sz="0" w:space="0" w:color="auto"/>
      </w:divBdr>
    </w:div>
    <w:div w:id="586427998">
      <w:bodyDiv w:val="1"/>
      <w:marLeft w:val="0"/>
      <w:marRight w:val="0"/>
      <w:marTop w:val="0"/>
      <w:marBottom w:val="0"/>
      <w:divBdr>
        <w:top w:val="none" w:sz="0" w:space="0" w:color="auto"/>
        <w:left w:val="none" w:sz="0" w:space="0" w:color="auto"/>
        <w:bottom w:val="none" w:sz="0" w:space="0" w:color="auto"/>
        <w:right w:val="none" w:sz="0" w:space="0" w:color="auto"/>
      </w:divBdr>
    </w:div>
    <w:div w:id="586571425">
      <w:bodyDiv w:val="1"/>
      <w:marLeft w:val="0"/>
      <w:marRight w:val="0"/>
      <w:marTop w:val="0"/>
      <w:marBottom w:val="0"/>
      <w:divBdr>
        <w:top w:val="none" w:sz="0" w:space="0" w:color="auto"/>
        <w:left w:val="none" w:sz="0" w:space="0" w:color="auto"/>
        <w:bottom w:val="none" w:sz="0" w:space="0" w:color="auto"/>
        <w:right w:val="none" w:sz="0" w:space="0" w:color="auto"/>
      </w:divBdr>
    </w:div>
    <w:div w:id="586767754">
      <w:bodyDiv w:val="1"/>
      <w:marLeft w:val="0"/>
      <w:marRight w:val="0"/>
      <w:marTop w:val="0"/>
      <w:marBottom w:val="0"/>
      <w:divBdr>
        <w:top w:val="none" w:sz="0" w:space="0" w:color="auto"/>
        <w:left w:val="none" w:sz="0" w:space="0" w:color="auto"/>
        <w:bottom w:val="none" w:sz="0" w:space="0" w:color="auto"/>
        <w:right w:val="none" w:sz="0" w:space="0" w:color="auto"/>
      </w:divBdr>
    </w:div>
    <w:div w:id="586771527">
      <w:bodyDiv w:val="1"/>
      <w:marLeft w:val="0"/>
      <w:marRight w:val="0"/>
      <w:marTop w:val="0"/>
      <w:marBottom w:val="0"/>
      <w:divBdr>
        <w:top w:val="none" w:sz="0" w:space="0" w:color="auto"/>
        <w:left w:val="none" w:sz="0" w:space="0" w:color="auto"/>
        <w:bottom w:val="none" w:sz="0" w:space="0" w:color="auto"/>
        <w:right w:val="none" w:sz="0" w:space="0" w:color="auto"/>
      </w:divBdr>
    </w:div>
    <w:div w:id="587496496">
      <w:bodyDiv w:val="1"/>
      <w:marLeft w:val="0"/>
      <w:marRight w:val="0"/>
      <w:marTop w:val="0"/>
      <w:marBottom w:val="0"/>
      <w:divBdr>
        <w:top w:val="none" w:sz="0" w:space="0" w:color="auto"/>
        <w:left w:val="none" w:sz="0" w:space="0" w:color="auto"/>
        <w:bottom w:val="none" w:sz="0" w:space="0" w:color="auto"/>
        <w:right w:val="none" w:sz="0" w:space="0" w:color="auto"/>
      </w:divBdr>
    </w:div>
    <w:div w:id="587538325">
      <w:bodyDiv w:val="1"/>
      <w:marLeft w:val="0"/>
      <w:marRight w:val="0"/>
      <w:marTop w:val="0"/>
      <w:marBottom w:val="0"/>
      <w:divBdr>
        <w:top w:val="none" w:sz="0" w:space="0" w:color="auto"/>
        <w:left w:val="none" w:sz="0" w:space="0" w:color="auto"/>
        <w:bottom w:val="none" w:sz="0" w:space="0" w:color="auto"/>
        <w:right w:val="none" w:sz="0" w:space="0" w:color="auto"/>
      </w:divBdr>
    </w:div>
    <w:div w:id="587688933">
      <w:bodyDiv w:val="1"/>
      <w:marLeft w:val="0"/>
      <w:marRight w:val="0"/>
      <w:marTop w:val="0"/>
      <w:marBottom w:val="0"/>
      <w:divBdr>
        <w:top w:val="none" w:sz="0" w:space="0" w:color="auto"/>
        <w:left w:val="none" w:sz="0" w:space="0" w:color="auto"/>
        <w:bottom w:val="none" w:sz="0" w:space="0" w:color="auto"/>
        <w:right w:val="none" w:sz="0" w:space="0" w:color="auto"/>
      </w:divBdr>
    </w:div>
    <w:div w:id="587808992">
      <w:bodyDiv w:val="1"/>
      <w:marLeft w:val="0"/>
      <w:marRight w:val="0"/>
      <w:marTop w:val="0"/>
      <w:marBottom w:val="0"/>
      <w:divBdr>
        <w:top w:val="none" w:sz="0" w:space="0" w:color="auto"/>
        <w:left w:val="none" w:sz="0" w:space="0" w:color="auto"/>
        <w:bottom w:val="none" w:sz="0" w:space="0" w:color="auto"/>
        <w:right w:val="none" w:sz="0" w:space="0" w:color="auto"/>
      </w:divBdr>
    </w:div>
    <w:div w:id="588007774">
      <w:bodyDiv w:val="1"/>
      <w:marLeft w:val="0"/>
      <w:marRight w:val="0"/>
      <w:marTop w:val="0"/>
      <w:marBottom w:val="0"/>
      <w:divBdr>
        <w:top w:val="none" w:sz="0" w:space="0" w:color="auto"/>
        <w:left w:val="none" w:sz="0" w:space="0" w:color="auto"/>
        <w:bottom w:val="none" w:sz="0" w:space="0" w:color="auto"/>
        <w:right w:val="none" w:sz="0" w:space="0" w:color="auto"/>
      </w:divBdr>
    </w:div>
    <w:div w:id="588318638">
      <w:bodyDiv w:val="1"/>
      <w:marLeft w:val="0"/>
      <w:marRight w:val="0"/>
      <w:marTop w:val="0"/>
      <w:marBottom w:val="0"/>
      <w:divBdr>
        <w:top w:val="none" w:sz="0" w:space="0" w:color="auto"/>
        <w:left w:val="none" w:sz="0" w:space="0" w:color="auto"/>
        <w:bottom w:val="none" w:sz="0" w:space="0" w:color="auto"/>
        <w:right w:val="none" w:sz="0" w:space="0" w:color="auto"/>
      </w:divBdr>
    </w:div>
    <w:div w:id="588390099">
      <w:bodyDiv w:val="1"/>
      <w:marLeft w:val="0"/>
      <w:marRight w:val="0"/>
      <w:marTop w:val="0"/>
      <w:marBottom w:val="0"/>
      <w:divBdr>
        <w:top w:val="none" w:sz="0" w:space="0" w:color="auto"/>
        <w:left w:val="none" w:sz="0" w:space="0" w:color="auto"/>
        <w:bottom w:val="none" w:sz="0" w:space="0" w:color="auto"/>
        <w:right w:val="none" w:sz="0" w:space="0" w:color="auto"/>
      </w:divBdr>
    </w:div>
    <w:div w:id="589002832">
      <w:bodyDiv w:val="1"/>
      <w:marLeft w:val="0"/>
      <w:marRight w:val="0"/>
      <w:marTop w:val="0"/>
      <w:marBottom w:val="0"/>
      <w:divBdr>
        <w:top w:val="none" w:sz="0" w:space="0" w:color="auto"/>
        <w:left w:val="none" w:sz="0" w:space="0" w:color="auto"/>
        <w:bottom w:val="none" w:sz="0" w:space="0" w:color="auto"/>
        <w:right w:val="none" w:sz="0" w:space="0" w:color="auto"/>
      </w:divBdr>
    </w:div>
    <w:div w:id="589119792">
      <w:bodyDiv w:val="1"/>
      <w:marLeft w:val="0"/>
      <w:marRight w:val="0"/>
      <w:marTop w:val="0"/>
      <w:marBottom w:val="0"/>
      <w:divBdr>
        <w:top w:val="none" w:sz="0" w:space="0" w:color="auto"/>
        <w:left w:val="none" w:sz="0" w:space="0" w:color="auto"/>
        <w:bottom w:val="none" w:sz="0" w:space="0" w:color="auto"/>
        <w:right w:val="none" w:sz="0" w:space="0" w:color="auto"/>
      </w:divBdr>
    </w:div>
    <w:div w:id="589199630">
      <w:bodyDiv w:val="1"/>
      <w:marLeft w:val="0"/>
      <w:marRight w:val="0"/>
      <w:marTop w:val="0"/>
      <w:marBottom w:val="0"/>
      <w:divBdr>
        <w:top w:val="none" w:sz="0" w:space="0" w:color="auto"/>
        <w:left w:val="none" w:sz="0" w:space="0" w:color="auto"/>
        <w:bottom w:val="none" w:sz="0" w:space="0" w:color="auto"/>
        <w:right w:val="none" w:sz="0" w:space="0" w:color="auto"/>
      </w:divBdr>
    </w:div>
    <w:div w:id="589235010">
      <w:bodyDiv w:val="1"/>
      <w:marLeft w:val="0"/>
      <w:marRight w:val="0"/>
      <w:marTop w:val="0"/>
      <w:marBottom w:val="0"/>
      <w:divBdr>
        <w:top w:val="none" w:sz="0" w:space="0" w:color="auto"/>
        <w:left w:val="none" w:sz="0" w:space="0" w:color="auto"/>
        <w:bottom w:val="none" w:sz="0" w:space="0" w:color="auto"/>
        <w:right w:val="none" w:sz="0" w:space="0" w:color="auto"/>
      </w:divBdr>
    </w:div>
    <w:div w:id="589310352">
      <w:bodyDiv w:val="1"/>
      <w:marLeft w:val="0"/>
      <w:marRight w:val="0"/>
      <w:marTop w:val="0"/>
      <w:marBottom w:val="0"/>
      <w:divBdr>
        <w:top w:val="none" w:sz="0" w:space="0" w:color="auto"/>
        <w:left w:val="none" w:sz="0" w:space="0" w:color="auto"/>
        <w:bottom w:val="none" w:sz="0" w:space="0" w:color="auto"/>
        <w:right w:val="none" w:sz="0" w:space="0" w:color="auto"/>
      </w:divBdr>
    </w:div>
    <w:div w:id="589773526">
      <w:bodyDiv w:val="1"/>
      <w:marLeft w:val="0"/>
      <w:marRight w:val="0"/>
      <w:marTop w:val="0"/>
      <w:marBottom w:val="0"/>
      <w:divBdr>
        <w:top w:val="none" w:sz="0" w:space="0" w:color="auto"/>
        <w:left w:val="none" w:sz="0" w:space="0" w:color="auto"/>
        <w:bottom w:val="none" w:sz="0" w:space="0" w:color="auto"/>
        <w:right w:val="none" w:sz="0" w:space="0" w:color="auto"/>
      </w:divBdr>
    </w:div>
    <w:div w:id="589892500">
      <w:bodyDiv w:val="1"/>
      <w:marLeft w:val="0"/>
      <w:marRight w:val="0"/>
      <w:marTop w:val="0"/>
      <w:marBottom w:val="0"/>
      <w:divBdr>
        <w:top w:val="none" w:sz="0" w:space="0" w:color="auto"/>
        <w:left w:val="none" w:sz="0" w:space="0" w:color="auto"/>
        <w:bottom w:val="none" w:sz="0" w:space="0" w:color="auto"/>
        <w:right w:val="none" w:sz="0" w:space="0" w:color="auto"/>
      </w:divBdr>
    </w:div>
    <w:div w:id="590313433">
      <w:bodyDiv w:val="1"/>
      <w:marLeft w:val="0"/>
      <w:marRight w:val="0"/>
      <w:marTop w:val="0"/>
      <w:marBottom w:val="0"/>
      <w:divBdr>
        <w:top w:val="none" w:sz="0" w:space="0" w:color="auto"/>
        <w:left w:val="none" w:sz="0" w:space="0" w:color="auto"/>
        <w:bottom w:val="none" w:sz="0" w:space="0" w:color="auto"/>
        <w:right w:val="none" w:sz="0" w:space="0" w:color="auto"/>
      </w:divBdr>
    </w:div>
    <w:div w:id="590430294">
      <w:bodyDiv w:val="1"/>
      <w:marLeft w:val="0"/>
      <w:marRight w:val="0"/>
      <w:marTop w:val="0"/>
      <w:marBottom w:val="0"/>
      <w:divBdr>
        <w:top w:val="none" w:sz="0" w:space="0" w:color="auto"/>
        <w:left w:val="none" w:sz="0" w:space="0" w:color="auto"/>
        <w:bottom w:val="none" w:sz="0" w:space="0" w:color="auto"/>
        <w:right w:val="none" w:sz="0" w:space="0" w:color="auto"/>
      </w:divBdr>
    </w:div>
    <w:div w:id="590504482">
      <w:bodyDiv w:val="1"/>
      <w:marLeft w:val="0"/>
      <w:marRight w:val="0"/>
      <w:marTop w:val="0"/>
      <w:marBottom w:val="0"/>
      <w:divBdr>
        <w:top w:val="none" w:sz="0" w:space="0" w:color="auto"/>
        <w:left w:val="none" w:sz="0" w:space="0" w:color="auto"/>
        <w:bottom w:val="none" w:sz="0" w:space="0" w:color="auto"/>
        <w:right w:val="none" w:sz="0" w:space="0" w:color="auto"/>
      </w:divBdr>
    </w:div>
    <w:div w:id="590743246">
      <w:bodyDiv w:val="1"/>
      <w:marLeft w:val="0"/>
      <w:marRight w:val="0"/>
      <w:marTop w:val="0"/>
      <w:marBottom w:val="0"/>
      <w:divBdr>
        <w:top w:val="none" w:sz="0" w:space="0" w:color="auto"/>
        <w:left w:val="none" w:sz="0" w:space="0" w:color="auto"/>
        <w:bottom w:val="none" w:sz="0" w:space="0" w:color="auto"/>
        <w:right w:val="none" w:sz="0" w:space="0" w:color="auto"/>
      </w:divBdr>
    </w:div>
    <w:div w:id="591470182">
      <w:bodyDiv w:val="1"/>
      <w:marLeft w:val="0"/>
      <w:marRight w:val="0"/>
      <w:marTop w:val="0"/>
      <w:marBottom w:val="0"/>
      <w:divBdr>
        <w:top w:val="none" w:sz="0" w:space="0" w:color="auto"/>
        <w:left w:val="none" w:sz="0" w:space="0" w:color="auto"/>
        <w:bottom w:val="none" w:sz="0" w:space="0" w:color="auto"/>
        <w:right w:val="none" w:sz="0" w:space="0" w:color="auto"/>
      </w:divBdr>
    </w:div>
    <w:div w:id="592248989">
      <w:bodyDiv w:val="1"/>
      <w:marLeft w:val="0"/>
      <w:marRight w:val="0"/>
      <w:marTop w:val="0"/>
      <w:marBottom w:val="0"/>
      <w:divBdr>
        <w:top w:val="none" w:sz="0" w:space="0" w:color="auto"/>
        <w:left w:val="none" w:sz="0" w:space="0" w:color="auto"/>
        <w:bottom w:val="none" w:sz="0" w:space="0" w:color="auto"/>
        <w:right w:val="none" w:sz="0" w:space="0" w:color="auto"/>
      </w:divBdr>
    </w:div>
    <w:div w:id="592858482">
      <w:bodyDiv w:val="1"/>
      <w:marLeft w:val="0"/>
      <w:marRight w:val="0"/>
      <w:marTop w:val="0"/>
      <w:marBottom w:val="0"/>
      <w:divBdr>
        <w:top w:val="none" w:sz="0" w:space="0" w:color="auto"/>
        <w:left w:val="none" w:sz="0" w:space="0" w:color="auto"/>
        <w:bottom w:val="none" w:sz="0" w:space="0" w:color="auto"/>
        <w:right w:val="none" w:sz="0" w:space="0" w:color="auto"/>
      </w:divBdr>
    </w:div>
    <w:div w:id="592976073">
      <w:bodyDiv w:val="1"/>
      <w:marLeft w:val="0"/>
      <w:marRight w:val="0"/>
      <w:marTop w:val="0"/>
      <w:marBottom w:val="0"/>
      <w:divBdr>
        <w:top w:val="none" w:sz="0" w:space="0" w:color="auto"/>
        <w:left w:val="none" w:sz="0" w:space="0" w:color="auto"/>
        <w:bottom w:val="none" w:sz="0" w:space="0" w:color="auto"/>
        <w:right w:val="none" w:sz="0" w:space="0" w:color="auto"/>
      </w:divBdr>
    </w:div>
    <w:div w:id="593251020">
      <w:bodyDiv w:val="1"/>
      <w:marLeft w:val="0"/>
      <w:marRight w:val="0"/>
      <w:marTop w:val="0"/>
      <w:marBottom w:val="0"/>
      <w:divBdr>
        <w:top w:val="none" w:sz="0" w:space="0" w:color="auto"/>
        <w:left w:val="none" w:sz="0" w:space="0" w:color="auto"/>
        <w:bottom w:val="none" w:sz="0" w:space="0" w:color="auto"/>
        <w:right w:val="none" w:sz="0" w:space="0" w:color="auto"/>
      </w:divBdr>
    </w:div>
    <w:div w:id="593366406">
      <w:bodyDiv w:val="1"/>
      <w:marLeft w:val="0"/>
      <w:marRight w:val="0"/>
      <w:marTop w:val="0"/>
      <w:marBottom w:val="0"/>
      <w:divBdr>
        <w:top w:val="none" w:sz="0" w:space="0" w:color="auto"/>
        <w:left w:val="none" w:sz="0" w:space="0" w:color="auto"/>
        <w:bottom w:val="none" w:sz="0" w:space="0" w:color="auto"/>
        <w:right w:val="none" w:sz="0" w:space="0" w:color="auto"/>
      </w:divBdr>
    </w:div>
    <w:div w:id="593585724">
      <w:bodyDiv w:val="1"/>
      <w:marLeft w:val="0"/>
      <w:marRight w:val="0"/>
      <w:marTop w:val="0"/>
      <w:marBottom w:val="0"/>
      <w:divBdr>
        <w:top w:val="none" w:sz="0" w:space="0" w:color="auto"/>
        <w:left w:val="none" w:sz="0" w:space="0" w:color="auto"/>
        <w:bottom w:val="none" w:sz="0" w:space="0" w:color="auto"/>
        <w:right w:val="none" w:sz="0" w:space="0" w:color="auto"/>
      </w:divBdr>
    </w:div>
    <w:div w:id="593630293">
      <w:bodyDiv w:val="1"/>
      <w:marLeft w:val="0"/>
      <w:marRight w:val="0"/>
      <w:marTop w:val="0"/>
      <w:marBottom w:val="0"/>
      <w:divBdr>
        <w:top w:val="none" w:sz="0" w:space="0" w:color="auto"/>
        <w:left w:val="none" w:sz="0" w:space="0" w:color="auto"/>
        <w:bottom w:val="none" w:sz="0" w:space="0" w:color="auto"/>
        <w:right w:val="none" w:sz="0" w:space="0" w:color="auto"/>
      </w:divBdr>
    </w:div>
    <w:div w:id="593904840">
      <w:bodyDiv w:val="1"/>
      <w:marLeft w:val="0"/>
      <w:marRight w:val="0"/>
      <w:marTop w:val="0"/>
      <w:marBottom w:val="0"/>
      <w:divBdr>
        <w:top w:val="none" w:sz="0" w:space="0" w:color="auto"/>
        <w:left w:val="none" w:sz="0" w:space="0" w:color="auto"/>
        <w:bottom w:val="none" w:sz="0" w:space="0" w:color="auto"/>
        <w:right w:val="none" w:sz="0" w:space="0" w:color="auto"/>
      </w:divBdr>
    </w:div>
    <w:div w:id="594166198">
      <w:bodyDiv w:val="1"/>
      <w:marLeft w:val="0"/>
      <w:marRight w:val="0"/>
      <w:marTop w:val="0"/>
      <w:marBottom w:val="0"/>
      <w:divBdr>
        <w:top w:val="none" w:sz="0" w:space="0" w:color="auto"/>
        <w:left w:val="none" w:sz="0" w:space="0" w:color="auto"/>
        <w:bottom w:val="none" w:sz="0" w:space="0" w:color="auto"/>
        <w:right w:val="none" w:sz="0" w:space="0" w:color="auto"/>
      </w:divBdr>
    </w:div>
    <w:div w:id="594168760">
      <w:bodyDiv w:val="1"/>
      <w:marLeft w:val="0"/>
      <w:marRight w:val="0"/>
      <w:marTop w:val="0"/>
      <w:marBottom w:val="0"/>
      <w:divBdr>
        <w:top w:val="none" w:sz="0" w:space="0" w:color="auto"/>
        <w:left w:val="none" w:sz="0" w:space="0" w:color="auto"/>
        <w:bottom w:val="none" w:sz="0" w:space="0" w:color="auto"/>
        <w:right w:val="none" w:sz="0" w:space="0" w:color="auto"/>
      </w:divBdr>
    </w:div>
    <w:div w:id="594285908">
      <w:bodyDiv w:val="1"/>
      <w:marLeft w:val="0"/>
      <w:marRight w:val="0"/>
      <w:marTop w:val="0"/>
      <w:marBottom w:val="0"/>
      <w:divBdr>
        <w:top w:val="none" w:sz="0" w:space="0" w:color="auto"/>
        <w:left w:val="none" w:sz="0" w:space="0" w:color="auto"/>
        <w:bottom w:val="none" w:sz="0" w:space="0" w:color="auto"/>
        <w:right w:val="none" w:sz="0" w:space="0" w:color="auto"/>
      </w:divBdr>
    </w:div>
    <w:div w:id="594486597">
      <w:bodyDiv w:val="1"/>
      <w:marLeft w:val="0"/>
      <w:marRight w:val="0"/>
      <w:marTop w:val="0"/>
      <w:marBottom w:val="0"/>
      <w:divBdr>
        <w:top w:val="none" w:sz="0" w:space="0" w:color="auto"/>
        <w:left w:val="none" w:sz="0" w:space="0" w:color="auto"/>
        <w:bottom w:val="none" w:sz="0" w:space="0" w:color="auto"/>
        <w:right w:val="none" w:sz="0" w:space="0" w:color="auto"/>
      </w:divBdr>
    </w:div>
    <w:div w:id="594635300">
      <w:bodyDiv w:val="1"/>
      <w:marLeft w:val="0"/>
      <w:marRight w:val="0"/>
      <w:marTop w:val="0"/>
      <w:marBottom w:val="0"/>
      <w:divBdr>
        <w:top w:val="none" w:sz="0" w:space="0" w:color="auto"/>
        <w:left w:val="none" w:sz="0" w:space="0" w:color="auto"/>
        <w:bottom w:val="none" w:sz="0" w:space="0" w:color="auto"/>
        <w:right w:val="none" w:sz="0" w:space="0" w:color="auto"/>
      </w:divBdr>
    </w:div>
    <w:div w:id="594674299">
      <w:bodyDiv w:val="1"/>
      <w:marLeft w:val="0"/>
      <w:marRight w:val="0"/>
      <w:marTop w:val="0"/>
      <w:marBottom w:val="0"/>
      <w:divBdr>
        <w:top w:val="none" w:sz="0" w:space="0" w:color="auto"/>
        <w:left w:val="none" w:sz="0" w:space="0" w:color="auto"/>
        <w:bottom w:val="none" w:sz="0" w:space="0" w:color="auto"/>
        <w:right w:val="none" w:sz="0" w:space="0" w:color="auto"/>
      </w:divBdr>
    </w:div>
    <w:div w:id="594823791">
      <w:bodyDiv w:val="1"/>
      <w:marLeft w:val="0"/>
      <w:marRight w:val="0"/>
      <w:marTop w:val="0"/>
      <w:marBottom w:val="0"/>
      <w:divBdr>
        <w:top w:val="none" w:sz="0" w:space="0" w:color="auto"/>
        <w:left w:val="none" w:sz="0" w:space="0" w:color="auto"/>
        <w:bottom w:val="none" w:sz="0" w:space="0" w:color="auto"/>
        <w:right w:val="none" w:sz="0" w:space="0" w:color="auto"/>
      </w:divBdr>
    </w:div>
    <w:div w:id="594871957">
      <w:bodyDiv w:val="1"/>
      <w:marLeft w:val="0"/>
      <w:marRight w:val="0"/>
      <w:marTop w:val="0"/>
      <w:marBottom w:val="0"/>
      <w:divBdr>
        <w:top w:val="none" w:sz="0" w:space="0" w:color="auto"/>
        <w:left w:val="none" w:sz="0" w:space="0" w:color="auto"/>
        <w:bottom w:val="none" w:sz="0" w:space="0" w:color="auto"/>
        <w:right w:val="none" w:sz="0" w:space="0" w:color="auto"/>
      </w:divBdr>
    </w:div>
    <w:div w:id="595482090">
      <w:bodyDiv w:val="1"/>
      <w:marLeft w:val="0"/>
      <w:marRight w:val="0"/>
      <w:marTop w:val="0"/>
      <w:marBottom w:val="0"/>
      <w:divBdr>
        <w:top w:val="none" w:sz="0" w:space="0" w:color="auto"/>
        <w:left w:val="none" w:sz="0" w:space="0" w:color="auto"/>
        <w:bottom w:val="none" w:sz="0" w:space="0" w:color="auto"/>
        <w:right w:val="none" w:sz="0" w:space="0" w:color="auto"/>
      </w:divBdr>
    </w:div>
    <w:div w:id="595673184">
      <w:bodyDiv w:val="1"/>
      <w:marLeft w:val="0"/>
      <w:marRight w:val="0"/>
      <w:marTop w:val="0"/>
      <w:marBottom w:val="0"/>
      <w:divBdr>
        <w:top w:val="none" w:sz="0" w:space="0" w:color="auto"/>
        <w:left w:val="none" w:sz="0" w:space="0" w:color="auto"/>
        <w:bottom w:val="none" w:sz="0" w:space="0" w:color="auto"/>
        <w:right w:val="none" w:sz="0" w:space="0" w:color="auto"/>
      </w:divBdr>
    </w:div>
    <w:div w:id="598295279">
      <w:bodyDiv w:val="1"/>
      <w:marLeft w:val="0"/>
      <w:marRight w:val="0"/>
      <w:marTop w:val="0"/>
      <w:marBottom w:val="0"/>
      <w:divBdr>
        <w:top w:val="none" w:sz="0" w:space="0" w:color="auto"/>
        <w:left w:val="none" w:sz="0" w:space="0" w:color="auto"/>
        <w:bottom w:val="none" w:sz="0" w:space="0" w:color="auto"/>
        <w:right w:val="none" w:sz="0" w:space="0" w:color="auto"/>
      </w:divBdr>
    </w:div>
    <w:div w:id="599609242">
      <w:bodyDiv w:val="1"/>
      <w:marLeft w:val="0"/>
      <w:marRight w:val="0"/>
      <w:marTop w:val="0"/>
      <w:marBottom w:val="0"/>
      <w:divBdr>
        <w:top w:val="none" w:sz="0" w:space="0" w:color="auto"/>
        <w:left w:val="none" w:sz="0" w:space="0" w:color="auto"/>
        <w:bottom w:val="none" w:sz="0" w:space="0" w:color="auto"/>
        <w:right w:val="none" w:sz="0" w:space="0" w:color="auto"/>
      </w:divBdr>
    </w:div>
    <w:div w:id="599802134">
      <w:bodyDiv w:val="1"/>
      <w:marLeft w:val="0"/>
      <w:marRight w:val="0"/>
      <w:marTop w:val="0"/>
      <w:marBottom w:val="0"/>
      <w:divBdr>
        <w:top w:val="none" w:sz="0" w:space="0" w:color="auto"/>
        <w:left w:val="none" w:sz="0" w:space="0" w:color="auto"/>
        <w:bottom w:val="none" w:sz="0" w:space="0" w:color="auto"/>
        <w:right w:val="none" w:sz="0" w:space="0" w:color="auto"/>
      </w:divBdr>
    </w:div>
    <w:div w:id="600067131">
      <w:bodyDiv w:val="1"/>
      <w:marLeft w:val="0"/>
      <w:marRight w:val="0"/>
      <w:marTop w:val="0"/>
      <w:marBottom w:val="0"/>
      <w:divBdr>
        <w:top w:val="none" w:sz="0" w:space="0" w:color="auto"/>
        <w:left w:val="none" w:sz="0" w:space="0" w:color="auto"/>
        <w:bottom w:val="none" w:sz="0" w:space="0" w:color="auto"/>
        <w:right w:val="none" w:sz="0" w:space="0" w:color="auto"/>
      </w:divBdr>
    </w:div>
    <w:div w:id="600188168">
      <w:bodyDiv w:val="1"/>
      <w:marLeft w:val="0"/>
      <w:marRight w:val="0"/>
      <w:marTop w:val="0"/>
      <w:marBottom w:val="0"/>
      <w:divBdr>
        <w:top w:val="none" w:sz="0" w:space="0" w:color="auto"/>
        <w:left w:val="none" w:sz="0" w:space="0" w:color="auto"/>
        <w:bottom w:val="none" w:sz="0" w:space="0" w:color="auto"/>
        <w:right w:val="none" w:sz="0" w:space="0" w:color="auto"/>
      </w:divBdr>
    </w:div>
    <w:div w:id="600723163">
      <w:bodyDiv w:val="1"/>
      <w:marLeft w:val="0"/>
      <w:marRight w:val="0"/>
      <w:marTop w:val="0"/>
      <w:marBottom w:val="0"/>
      <w:divBdr>
        <w:top w:val="none" w:sz="0" w:space="0" w:color="auto"/>
        <w:left w:val="none" w:sz="0" w:space="0" w:color="auto"/>
        <w:bottom w:val="none" w:sz="0" w:space="0" w:color="auto"/>
        <w:right w:val="none" w:sz="0" w:space="0" w:color="auto"/>
      </w:divBdr>
    </w:div>
    <w:div w:id="601181768">
      <w:bodyDiv w:val="1"/>
      <w:marLeft w:val="0"/>
      <w:marRight w:val="0"/>
      <w:marTop w:val="0"/>
      <w:marBottom w:val="0"/>
      <w:divBdr>
        <w:top w:val="none" w:sz="0" w:space="0" w:color="auto"/>
        <w:left w:val="none" w:sz="0" w:space="0" w:color="auto"/>
        <w:bottom w:val="none" w:sz="0" w:space="0" w:color="auto"/>
        <w:right w:val="none" w:sz="0" w:space="0" w:color="auto"/>
      </w:divBdr>
    </w:div>
    <w:div w:id="601307088">
      <w:bodyDiv w:val="1"/>
      <w:marLeft w:val="0"/>
      <w:marRight w:val="0"/>
      <w:marTop w:val="0"/>
      <w:marBottom w:val="0"/>
      <w:divBdr>
        <w:top w:val="none" w:sz="0" w:space="0" w:color="auto"/>
        <w:left w:val="none" w:sz="0" w:space="0" w:color="auto"/>
        <w:bottom w:val="none" w:sz="0" w:space="0" w:color="auto"/>
        <w:right w:val="none" w:sz="0" w:space="0" w:color="auto"/>
      </w:divBdr>
    </w:div>
    <w:div w:id="602684597">
      <w:bodyDiv w:val="1"/>
      <w:marLeft w:val="0"/>
      <w:marRight w:val="0"/>
      <w:marTop w:val="0"/>
      <w:marBottom w:val="0"/>
      <w:divBdr>
        <w:top w:val="none" w:sz="0" w:space="0" w:color="auto"/>
        <w:left w:val="none" w:sz="0" w:space="0" w:color="auto"/>
        <w:bottom w:val="none" w:sz="0" w:space="0" w:color="auto"/>
        <w:right w:val="none" w:sz="0" w:space="0" w:color="auto"/>
      </w:divBdr>
    </w:div>
    <w:div w:id="603657211">
      <w:bodyDiv w:val="1"/>
      <w:marLeft w:val="0"/>
      <w:marRight w:val="0"/>
      <w:marTop w:val="0"/>
      <w:marBottom w:val="0"/>
      <w:divBdr>
        <w:top w:val="none" w:sz="0" w:space="0" w:color="auto"/>
        <w:left w:val="none" w:sz="0" w:space="0" w:color="auto"/>
        <w:bottom w:val="none" w:sz="0" w:space="0" w:color="auto"/>
        <w:right w:val="none" w:sz="0" w:space="0" w:color="auto"/>
      </w:divBdr>
    </w:div>
    <w:div w:id="603808070">
      <w:bodyDiv w:val="1"/>
      <w:marLeft w:val="0"/>
      <w:marRight w:val="0"/>
      <w:marTop w:val="0"/>
      <w:marBottom w:val="0"/>
      <w:divBdr>
        <w:top w:val="none" w:sz="0" w:space="0" w:color="auto"/>
        <w:left w:val="none" w:sz="0" w:space="0" w:color="auto"/>
        <w:bottom w:val="none" w:sz="0" w:space="0" w:color="auto"/>
        <w:right w:val="none" w:sz="0" w:space="0" w:color="auto"/>
      </w:divBdr>
    </w:div>
    <w:div w:id="604272915">
      <w:bodyDiv w:val="1"/>
      <w:marLeft w:val="0"/>
      <w:marRight w:val="0"/>
      <w:marTop w:val="0"/>
      <w:marBottom w:val="0"/>
      <w:divBdr>
        <w:top w:val="none" w:sz="0" w:space="0" w:color="auto"/>
        <w:left w:val="none" w:sz="0" w:space="0" w:color="auto"/>
        <w:bottom w:val="none" w:sz="0" w:space="0" w:color="auto"/>
        <w:right w:val="none" w:sz="0" w:space="0" w:color="auto"/>
      </w:divBdr>
    </w:div>
    <w:div w:id="604506732">
      <w:bodyDiv w:val="1"/>
      <w:marLeft w:val="0"/>
      <w:marRight w:val="0"/>
      <w:marTop w:val="0"/>
      <w:marBottom w:val="0"/>
      <w:divBdr>
        <w:top w:val="none" w:sz="0" w:space="0" w:color="auto"/>
        <w:left w:val="none" w:sz="0" w:space="0" w:color="auto"/>
        <w:bottom w:val="none" w:sz="0" w:space="0" w:color="auto"/>
        <w:right w:val="none" w:sz="0" w:space="0" w:color="auto"/>
      </w:divBdr>
    </w:div>
    <w:div w:id="604701376">
      <w:bodyDiv w:val="1"/>
      <w:marLeft w:val="0"/>
      <w:marRight w:val="0"/>
      <w:marTop w:val="0"/>
      <w:marBottom w:val="0"/>
      <w:divBdr>
        <w:top w:val="none" w:sz="0" w:space="0" w:color="auto"/>
        <w:left w:val="none" w:sz="0" w:space="0" w:color="auto"/>
        <w:bottom w:val="none" w:sz="0" w:space="0" w:color="auto"/>
        <w:right w:val="none" w:sz="0" w:space="0" w:color="auto"/>
      </w:divBdr>
    </w:div>
    <w:div w:id="606622459">
      <w:bodyDiv w:val="1"/>
      <w:marLeft w:val="0"/>
      <w:marRight w:val="0"/>
      <w:marTop w:val="0"/>
      <w:marBottom w:val="0"/>
      <w:divBdr>
        <w:top w:val="none" w:sz="0" w:space="0" w:color="auto"/>
        <w:left w:val="none" w:sz="0" w:space="0" w:color="auto"/>
        <w:bottom w:val="none" w:sz="0" w:space="0" w:color="auto"/>
        <w:right w:val="none" w:sz="0" w:space="0" w:color="auto"/>
      </w:divBdr>
    </w:div>
    <w:div w:id="606737548">
      <w:bodyDiv w:val="1"/>
      <w:marLeft w:val="0"/>
      <w:marRight w:val="0"/>
      <w:marTop w:val="0"/>
      <w:marBottom w:val="0"/>
      <w:divBdr>
        <w:top w:val="none" w:sz="0" w:space="0" w:color="auto"/>
        <w:left w:val="none" w:sz="0" w:space="0" w:color="auto"/>
        <w:bottom w:val="none" w:sz="0" w:space="0" w:color="auto"/>
        <w:right w:val="none" w:sz="0" w:space="0" w:color="auto"/>
      </w:divBdr>
    </w:div>
    <w:div w:id="606934366">
      <w:bodyDiv w:val="1"/>
      <w:marLeft w:val="0"/>
      <w:marRight w:val="0"/>
      <w:marTop w:val="0"/>
      <w:marBottom w:val="0"/>
      <w:divBdr>
        <w:top w:val="none" w:sz="0" w:space="0" w:color="auto"/>
        <w:left w:val="none" w:sz="0" w:space="0" w:color="auto"/>
        <w:bottom w:val="none" w:sz="0" w:space="0" w:color="auto"/>
        <w:right w:val="none" w:sz="0" w:space="0" w:color="auto"/>
      </w:divBdr>
    </w:div>
    <w:div w:id="607079707">
      <w:bodyDiv w:val="1"/>
      <w:marLeft w:val="0"/>
      <w:marRight w:val="0"/>
      <w:marTop w:val="0"/>
      <w:marBottom w:val="0"/>
      <w:divBdr>
        <w:top w:val="none" w:sz="0" w:space="0" w:color="auto"/>
        <w:left w:val="none" w:sz="0" w:space="0" w:color="auto"/>
        <w:bottom w:val="none" w:sz="0" w:space="0" w:color="auto"/>
        <w:right w:val="none" w:sz="0" w:space="0" w:color="auto"/>
      </w:divBdr>
    </w:div>
    <w:div w:id="607153945">
      <w:bodyDiv w:val="1"/>
      <w:marLeft w:val="0"/>
      <w:marRight w:val="0"/>
      <w:marTop w:val="0"/>
      <w:marBottom w:val="0"/>
      <w:divBdr>
        <w:top w:val="none" w:sz="0" w:space="0" w:color="auto"/>
        <w:left w:val="none" w:sz="0" w:space="0" w:color="auto"/>
        <w:bottom w:val="none" w:sz="0" w:space="0" w:color="auto"/>
        <w:right w:val="none" w:sz="0" w:space="0" w:color="auto"/>
      </w:divBdr>
    </w:div>
    <w:div w:id="607540713">
      <w:bodyDiv w:val="1"/>
      <w:marLeft w:val="0"/>
      <w:marRight w:val="0"/>
      <w:marTop w:val="0"/>
      <w:marBottom w:val="0"/>
      <w:divBdr>
        <w:top w:val="none" w:sz="0" w:space="0" w:color="auto"/>
        <w:left w:val="none" w:sz="0" w:space="0" w:color="auto"/>
        <w:bottom w:val="none" w:sz="0" w:space="0" w:color="auto"/>
        <w:right w:val="none" w:sz="0" w:space="0" w:color="auto"/>
      </w:divBdr>
    </w:div>
    <w:div w:id="608002990">
      <w:bodyDiv w:val="1"/>
      <w:marLeft w:val="0"/>
      <w:marRight w:val="0"/>
      <w:marTop w:val="0"/>
      <w:marBottom w:val="0"/>
      <w:divBdr>
        <w:top w:val="none" w:sz="0" w:space="0" w:color="auto"/>
        <w:left w:val="none" w:sz="0" w:space="0" w:color="auto"/>
        <w:bottom w:val="none" w:sz="0" w:space="0" w:color="auto"/>
        <w:right w:val="none" w:sz="0" w:space="0" w:color="auto"/>
      </w:divBdr>
    </w:div>
    <w:div w:id="608436685">
      <w:bodyDiv w:val="1"/>
      <w:marLeft w:val="0"/>
      <w:marRight w:val="0"/>
      <w:marTop w:val="0"/>
      <w:marBottom w:val="0"/>
      <w:divBdr>
        <w:top w:val="none" w:sz="0" w:space="0" w:color="auto"/>
        <w:left w:val="none" w:sz="0" w:space="0" w:color="auto"/>
        <w:bottom w:val="none" w:sz="0" w:space="0" w:color="auto"/>
        <w:right w:val="none" w:sz="0" w:space="0" w:color="auto"/>
      </w:divBdr>
    </w:div>
    <w:div w:id="608779352">
      <w:bodyDiv w:val="1"/>
      <w:marLeft w:val="0"/>
      <w:marRight w:val="0"/>
      <w:marTop w:val="0"/>
      <w:marBottom w:val="0"/>
      <w:divBdr>
        <w:top w:val="none" w:sz="0" w:space="0" w:color="auto"/>
        <w:left w:val="none" w:sz="0" w:space="0" w:color="auto"/>
        <w:bottom w:val="none" w:sz="0" w:space="0" w:color="auto"/>
        <w:right w:val="none" w:sz="0" w:space="0" w:color="auto"/>
      </w:divBdr>
    </w:div>
    <w:div w:id="608854118">
      <w:bodyDiv w:val="1"/>
      <w:marLeft w:val="0"/>
      <w:marRight w:val="0"/>
      <w:marTop w:val="0"/>
      <w:marBottom w:val="0"/>
      <w:divBdr>
        <w:top w:val="none" w:sz="0" w:space="0" w:color="auto"/>
        <w:left w:val="none" w:sz="0" w:space="0" w:color="auto"/>
        <w:bottom w:val="none" w:sz="0" w:space="0" w:color="auto"/>
        <w:right w:val="none" w:sz="0" w:space="0" w:color="auto"/>
      </w:divBdr>
    </w:div>
    <w:div w:id="608897739">
      <w:bodyDiv w:val="1"/>
      <w:marLeft w:val="0"/>
      <w:marRight w:val="0"/>
      <w:marTop w:val="0"/>
      <w:marBottom w:val="0"/>
      <w:divBdr>
        <w:top w:val="none" w:sz="0" w:space="0" w:color="auto"/>
        <w:left w:val="none" w:sz="0" w:space="0" w:color="auto"/>
        <w:bottom w:val="none" w:sz="0" w:space="0" w:color="auto"/>
        <w:right w:val="none" w:sz="0" w:space="0" w:color="auto"/>
      </w:divBdr>
    </w:div>
    <w:div w:id="609314234">
      <w:bodyDiv w:val="1"/>
      <w:marLeft w:val="0"/>
      <w:marRight w:val="0"/>
      <w:marTop w:val="0"/>
      <w:marBottom w:val="0"/>
      <w:divBdr>
        <w:top w:val="none" w:sz="0" w:space="0" w:color="auto"/>
        <w:left w:val="none" w:sz="0" w:space="0" w:color="auto"/>
        <w:bottom w:val="none" w:sz="0" w:space="0" w:color="auto"/>
        <w:right w:val="none" w:sz="0" w:space="0" w:color="auto"/>
      </w:divBdr>
    </w:div>
    <w:div w:id="609360088">
      <w:bodyDiv w:val="1"/>
      <w:marLeft w:val="0"/>
      <w:marRight w:val="0"/>
      <w:marTop w:val="0"/>
      <w:marBottom w:val="0"/>
      <w:divBdr>
        <w:top w:val="none" w:sz="0" w:space="0" w:color="auto"/>
        <w:left w:val="none" w:sz="0" w:space="0" w:color="auto"/>
        <w:bottom w:val="none" w:sz="0" w:space="0" w:color="auto"/>
        <w:right w:val="none" w:sz="0" w:space="0" w:color="auto"/>
      </w:divBdr>
    </w:div>
    <w:div w:id="609817171">
      <w:bodyDiv w:val="1"/>
      <w:marLeft w:val="0"/>
      <w:marRight w:val="0"/>
      <w:marTop w:val="0"/>
      <w:marBottom w:val="0"/>
      <w:divBdr>
        <w:top w:val="none" w:sz="0" w:space="0" w:color="auto"/>
        <w:left w:val="none" w:sz="0" w:space="0" w:color="auto"/>
        <w:bottom w:val="none" w:sz="0" w:space="0" w:color="auto"/>
        <w:right w:val="none" w:sz="0" w:space="0" w:color="auto"/>
      </w:divBdr>
    </w:div>
    <w:div w:id="610284527">
      <w:bodyDiv w:val="1"/>
      <w:marLeft w:val="0"/>
      <w:marRight w:val="0"/>
      <w:marTop w:val="0"/>
      <w:marBottom w:val="0"/>
      <w:divBdr>
        <w:top w:val="none" w:sz="0" w:space="0" w:color="auto"/>
        <w:left w:val="none" w:sz="0" w:space="0" w:color="auto"/>
        <w:bottom w:val="none" w:sz="0" w:space="0" w:color="auto"/>
        <w:right w:val="none" w:sz="0" w:space="0" w:color="auto"/>
      </w:divBdr>
    </w:div>
    <w:div w:id="610551257">
      <w:bodyDiv w:val="1"/>
      <w:marLeft w:val="0"/>
      <w:marRight w:val="0"/>
      <w:marTop w:val="0"/>
      <w:marBottom w:val="0"/>
      <w:divBdr>
        <w:top w:val="none" w:sz="0" w:space="0" w:color="auto"/>
        <w:left w:val="none" w:sz="0" w:space="0" w:color="auto"/>
        <w:bottom w:val="none" w:sz="0" w:space="0" w:color="auto"/>
        <w:right w:val="none" w:sz="0" w:space="0" w:color="auto"/>
      </w:divBdr>
    </w:div>
    <w:div w:id="610892995">
      <w:bodyDiv w:val="1"/>
      <w:marLeft w:val="0"/>
      <w:marRight w:val="0"/>
      <w:marTop w:val="0"/>
      <w:marBottom w:val="0"/>
      <w:divBdr>
        <w:top w:val="none" w:sz="0" w:space="0" w:color="auto"/>
        <w:left w:val="none" w:sz="0" w:space="0" w:color="auto"/>
        <w:bottom w:val="none" w:sz="0" w:space="0" w:color="auto"/>
        <w:right w:val="none" w:sz="0" w:space="0" w:color="auto"/>
      </w:divBdr>
    </w:div>
    <w:div w:id="611210713">
      <w:bodyDiv w:val="1"/>
      <w:marLeft w:val="0"/>
      <w:marRight w:val="0"/>
      <w:marTop w:val="0"/>
      <w:marBottom w:val="0"/>
      <w:divBdr>
        <w:top w:val="none" w:sz="0" w:space="0" w:color="auto"/>
        <w:left w:val="none" w:sz="0" w:space="0" w:color="auto"/>
        <w:bottom w:val="none" w:sz="0" w:space="0" w:color="auto"/>
        <w:right w:val="none" w:sz="0" w:space="0" w:color="auto"/>
      </w:divBdr>
    </w:div>
    <w:div w:id="611941467">
      <w:bodyDiv w:val="1"/>
      <w:marLeft w:val="0"/>
      <w:marRight w:val="0"/>
      <w:marTop w:val="0"/>
      <w:marBottom w:val="0"/>
      <w:divBdr>
        <w:top w:val="none" w:sz="0" w:space="0" w:color="auto"/>
        <w:left w:val="none" w:sz="0" w:space="0" w:color="auto"/>
        <w:bottom w:val="none" w:sz="0" w:space="0" w:color="auto"/>
        <w:right w:val="none" w:sz="0" w:space="0" w:color="auto"/>
      </w:divBdr>
    </w:div>
    <w:div w:id="612323257">
      <w:bodyDiv w:val="1"/>
      <w:marLeft w:val="0"/>
      <w:marRight w:val="0"/>
      <w:marTop w:val="0"/>
      <w:marBottom w:val="0"/>
      <w:divBdr>
        <w:top w:val="none" w:sz="0" w:space="0" w:color="auto"/>
        <w:left w:val="none" w:sz="0" w:space="0" w:color="auto"/>
        <w:bottom w:val="none" w:sz="0" w:space="0" w:color="auto"/>
        <w:right w:val="none" w:sz="0" w:space="0" w:color="auto"/>
      </w:divBdr>
    </w:div>
    <w:div w:id="612517596">
      <w:bodyDiv w:val="1"/>
      <w:marLeft w:val="0"/>
      <w:marRight w:val="0"/>
      <w:marTop w:val="0"/>
      <w:marBottom w:val="0"/>
      <w:divBdr>
        <w:top w:val="none" w:sz="0" w:space="0" w:color="auto"/>
        <w:left w:val="none" w:sz="0" w:space="0" w:color="auto"/>
        <w:bottom w:val="none" w:sz="0" w:space="0" w:color="auto"/>
        <w:right w:val="none" w:sz="0" w:space="0" w:color="auto"/>
      </w:divBdr>
    </w:div>
    <w:div w:id="612565126">
      <w:bodyDiv w:val="1"/>
      <w:marLeft w:val="0"/>
      <w:marRight w:val="0"/>
      <w:marTop w:val="0"/>
      <w:marBottom w:val="0"/>
      <w:divBdr>
        <w:top w:val="none" w:sz="0" w:space="0" w:color="auto"/>
        <w:left w:val="none" w:sz="0" w:space="0" w:color="auto"/>
        <w:bottom w:val="none" w:sz="0" w:space="0" w:color="auto"/>
        <w:right w:val="none" w:sz="0" w:space="0" w:color="auto"/>
      </w:divBdr>
    </w:div>
    <w:div w:id="612788292">
      <w:bodyDiv w:val="1"/>
      <w:marLeft w:val="0"/>
      <w:marRight w:val="0"/>
      <w:marTop w:val="0"/>
      <w:marBottom w:val="0"/>
      <w:divBdr>
        <w:top w:val="none" w:sz="0" w:space="0" w:color="auto"/>
        <w:left w:val="none" w:sz="0" w:space="0" w:color="auto"/>
        <w:bottom w:val="none" w:sz="0" w:space="0" w:color="auto"/>
        <w:right w:val="none" w:sz="0" w:space="0" w:color="auto"/>
      </w:divBdr>
    </w:div>
    <w:div w:id="613941969">
      <w:bodyDiv w:val="1"/>
      <w:marLeft w:val="0"/>
      <w:marRight w:val="0"/>
      <w:marTop w:val="0"/>
      <w:marBottom w:val="0"/>
      <w:divBdr>
        <w:top w:val="none" w:sz="0" w:space="0" w:color="auto"/>
        <w:left w:val="none" w:sz="0" w:space="0" w:color="auto"/>
        <w:bottom w:val="none" w:sz="0" w:space="0" w:color="auto"/>
        <w:right w:val="none" w:sz="0" w:space="0" w:color="auto"/>
      </w:divBdr>
    </w:div>
    <w:div w:id="614215060">
      <w:bodyDiv w:val="1"/>
      <w:marLeft w:val="0"/>
      <w:marRight w:val="0"/>
      <w:marTop w:val="0"/>
      <w:marBottom w:val="0"/>
      <w:divBdr>
        <w:top w:val="none" w:sz="0" w:space="0" w:color="auto"/>
        <w:left w:val="none" w:sz="0" w:space="0" w:color="auto"/>
        <w:bottom w:val="none" w:sz="0" w:space="0" w:color="auto"/>
        <w:right w:val="none" w:sz="0" w:space="0" w:color="auto"/>
      </w:divBdr>
    </w:div>
    <w:div w:id="614563338">
      <w:bodyDiv w:val="1"/>
      <w:marLeft w:val="0"/>
      <w:marRight w:val="0"/>
      <w:marTop w:val="0"/>
      <w:marBottom w:val="0"/>
      <w:divBdr>
        <w:top w:val="none" w:sz="0" w:space="0" w:color="auto"/>
        <w:left w:val="none" w:sz="0" w:space="0" w:color="auto"/>
        <w:bottom w:val="none" w:sz="0" w:space="0" w:color="auto"/>
        <w:right w:val="none" w:sz="0" w:space="0" w:color="auto"/>
      </w:divBdr>
    </w:div>
    <w:div w:id="614680538">
      <w:bodyDiv w:val="1"/>
      <w:marLeft w:val="0"/>
      <w:marRight w:val="0"/>
      <w:marTop w:val="0"/>
      <w:marBottom w:val="0"/>
      <w:divBdr>
        <w:top w:val="none" w:sz="0" w:space="0" w:color="auto"/>
        <w:left w:val="none" w:sz="0" w:space="0" w:color="auto"/>
        <w:bottom w:val="none" w:sz="0" w:space="0" w:color="auto"/>
        <w:right w:val="none" w:sz="0" w:space="0" w:color="auto"/>
      </w:divBdr>
    </w:div>
    <w:div w:id="614754005">
      <w:bodyDiv w:val="1"/>
      <w:marLeft w:val="0"/>
      <w:marRight w:val="0"/>
      <w:marTop w:val="0"/>
      <w:marBottom w:val="0"/>
      <w:divBdr>
        <w:top w:val="none" w:sz="0" w:space="0" w:color="auto"/>
        <w:left w:val="none" w:sz="0" w:space="0" w:color="auto"/>
        <w:bottom w:val="none" w:sz="0" w:space="0" w:color="auto"/>
        <w:right w:val="none" w:sz="0" w:space="0" w:color="auto"/>
      </w:divBdr>
    </w:div>
    <w:div w:id="614825578">
      <w:bodyDiv w:val="1"/>
      <w:marLeft w:val="0"/>
      <w:marRight w:val="0"/>
      <w:marTop w:val="0"/>
      <w:marBottom w:val="0"/>
      <w:divBdr>
        <w:top w:val="none" w:sz="0" w:space="0" w:color="auto"/>
        <w:left w:val="none" w:sz="0" w:space="0" w:color="auto"/>
        <w:bottom w:val="none" w:sz="0" w:space="0" w:color="auto"/>
        <w:right w:val="none" w:sz="0" w:space="0" w:color="auto"/>
      </w:divBdr>
    </w:div>
    <w:div w:id="614872460">
      <w:bodyDiv w:val="1"/>
      <w:marLeft w:val="0"/>
      <w:marRight w:val="0"/>
      <w:marTop w:val="0"/>
      <w:marBottom w:val="0"/>
      <w:divBdr>
        <w:top w:val="none" w:sz="0" w:space="0" w:color="auto"/>
        <w:left w:val="none" w:sz="0" w:space="0" w:color="auto"/>
        <w:bottom w:val="none" w:sz="0" w:space="0" w:color="auto"/>
        <w:right w:val="none" w:sz="0" w:space="0" w:color="auto"/>
      </w:divBdr>
    </w:div>
    <w:div w:id="615216110">
      <w:bodyDiv w:val="1"/>
      <w:marLeft w:val="0"/>
      <w:marRight w:val="0"/>
      <w:marTop w:val="0"/>
      <w:marBottom w:val="0"/>
      <w:divBdr>
        <w:top w:val="none" w:sz="0" w:space="0" w:color="auto"/>
        <w:left w:val="none" w:sz="0" w:space="0" w:color="auto"/>
        <w:bottom w:val="none" w:sz="0" w:space="0" w:color="auto"/>
        <w:right w:val="none" w:sz="0" w:space="0" w:color="auto"/>
      </w:divBdr>
    </w:div>
    <w:div w:id="615337183">
      <w:bodyDiv w:val="1"/>
      <w:marLeft w:val="0"/>
      <w:marRight w:val="0"/>
      <w:marTop w:val="0"/>
      <w:marBottom w:val="0"/>
      <w:divBdr>
        <w:top w:val="none" w:sz="0" w:space="0" w:color="auto"/>
        <w:left w:val="none" w:sz="0" w:space="0" w:color="auto"/>
        <w:bottom w:val="none" w:sz="0" w:space="0" w:color="auto"/>
        <w:right w:val="none" w:sz="0" w:space="0" w:color="auto"/>
      </w:divBdr>
    </w:div>
    <w:div w:id="615453807">
      <w:bodyDiv w:val="1"/>
      <w:marLeft w:val="0"/>
      <w:marRight w:val="0"/>
      <w:marTop w:val="0"/>
      <w:marBottom w:val="0"/>
      <w:divBdr>
        <w:top w:val="none" w:sz="0" w:space="0" w:color="auto"/>
        <w:left w:val="none" w:sz="0" w:space="0" w:color="auto"/>
        <w:bottom w:val="none" w:sz="0" w:space="0" w:color="auto"/>
        <w:right w:val="none" w:sz="0" w:space="0" w:color="auto"/>
      </w:divBdr>
    </w:div>
    <w:div w:id="615527323">
      <w:bodyDiv w:val="1"/>
      <w:marLeft w:val="0"/>
      <w:marRight w:val="0"/>
      <w:marTop w:val="0"/>
      <w:marBottom w:val="0"/>
      <w:divBdr>
        <w:top w:val="none" w:sz="0" w:space="0" w:color="auto"/>
        <w:left w:val="none" w:sz="0" w:space="0" w:color="auto"/>
        <w:bottom w:val="none" w:sz="0" w:space="0" w:color="auto"/>
        <w:right w:val="none" w:sz="0" w:space="0" w:color="auto"/>
      </w:divBdr>
    </w:div>
    <w:div w:id="615795807">
      <w:bodyDiv w:val="1"/>
      <w:marLeft w:val="0"/>
      <w:marRight w:val="0"/>
      <w:marTop w:val="0"/>
      <w:marBottom w:val="0"/>
      <w:divBdr>
        <w:top w:val="none" w:sz="0" w:space="0" w:color="auto"/>
        <w:left w:val="none" w:sz="0" w:space="0" w:color="auto"/>
        <w:bottom w:val="none" w:sz="0" w:space="0" w:color="auto"/>
        <w:right w:val="none" w:sz="0" w:space="0" w:color="auto"/>
      </w:divBdr>
    </w:div>
    <w:div w:id="615908393">
      <w:bodyDiv w:val="1"/>
      <w:marLeft w:val="0"/>
      <w:marRight w:val="0"/>
      <w:marTop w:val="0"/>
      <w:marBottom w:val="0"/>
      <w:divBdr>
        <w:top w:val="none" w:sz="0" w:space="0" w:color="auto"/>
        <w:left w:val="none" w:sz="0" w:space="0" w:color="auto"/>
        <w:bottom w:val="none" w:sz="0" w:space="0" w:color="auto"/>
        <w:right w:val="none" w:sz="0" w:space="0" w:color="auto"/>
      </w:divBdr>
    </w:div>
    <w:div w:id="616061168">
      <w:bodyDiv w:val="1"/>
      <w:marLeft w:val="0"/>
      <w:marRight w:val="0"/>
      <w:marTop w:val="0"/>
      <w:marBottom w:val="0"/>
      <w:divBdr>
        <w:top w:val="none" w:sz="0" w:space="0" w:color="auto"/>
        <w:left w:val="none" w:sz="0" w:space="0" w:color="auto"/>
        <w:bottom w:val="none" w:sz="0" w:space="0" w:color="auto"/>
        <w:right w:val="none" w:sz="0" w:space="0" w:color="auto"/>
      </w:divBdr>
    </w:div>
    <w:div w:id="616714277">
      <w:bodyDiv w:val="1"/>
      <w:marLeft w:val="0"/>
      <w:marRight w:val="0"/>
      <w:marTop w:val="0"/>
      <w:marBottom w:val="0"/>
      <w:divBdr>
        <w:top w:val="none" w:sz="0" w:space="0" w:color="auto"/>
        <w:left w:val="none" w:sz="0" w:space="0" w:color="auto"/>
        <w:bottom w:val="none" w:sz="0" w:space="0" w:color="auto"/>
        <w:right w:val="none" w:sz="0" w:space="0" w:color="auto"/>
      </w:divBdr>
    </w:div>
    <w:div w:id="616759878">
      <w:bodyDiv w:val="1"/>
      <w:marLeft w:val="0"/>
      <w:marRight w:val="0"/>
      <w:marTop w:val="0"/>
      <w:marBottom w:val="0"/>
      <w:divBdr>
        <w:top w:val="none" w:sz="0" w:space="0" w:color="auto"/>
        <w:left w:val="none" w:sz="0" w:space="0" w:color="auto"/>
        <w:bottom w:val="none" w:sz="0" w:space="0" w:color="auto"/>
        <w:right w:val="none" w:sz="0" w:space="0" w:color="auto"/>
      </w:divBdr>
    </w:div>
    <w:div w:id="617491295">
      <w:bodyDiv w:val="1"/>
      <w:marLeft w:val="0"/>
      <w:marRight w:val="0"/>
      <w:marTop w:val="0"/>
      <w:marBottom w:val="0"/>
      <w:divBdr>
        <w:top w:val="none" w:sz="0" w:space="0" w:color="auto"/>
        <w:left w:val="none" w:sz="0" w:space="0" w:color="auto"/>
        <w:bottom w:val="none" w:sz="0" w:space="0" w:color="auto"/>
        <w:right w:val="none" w:sz="0" w:space="0" w:color="auto"/>
      </w:divBdr>
    </w:div>
    <w:div w:id="617611346">
      <w:bodyDiv w:val="1"/>
      <w:marLeft w:val="0"/>
      <w:marRight w:val="0"/>
      <w:marTop w:val="0"/>
      <w:marBottom w:val="0"/>
      <w:divBdr>
        <w:top w:val="none" w:sz="0" w:space="0" w:color="auto"/>
        <w:left w:val="none" w:sz="0" w:space="0" w:color="auto"/>
        <w:bottom w:val="none" w:sz="0" w:space="0" w:color="auto"/>
        <w:right w:val="none" w:sz="0" w:space="0" w:color="auto"/>
      </w:divBdr>
    </w:div>
    <w:div w:id="618025596">
      <w:bodyDiv w:val="1"/>
      <w:marLeft w:val="0"/>
      <w:marRight w:val="0"/>
      <w:marTop w:val="0"/>
      <w:marBottom w:val="0"/>
      <w:divBdr>
        <w:top w:val="none" w:sz="0" w:space="0" w:color="auto"/>
        <w:left w:val="none" w:sz="0" w:space="0" w:color="auto"/>
        <w:bottom w:val="none" w:sz="0" w:space="0" w:color="auto"/>
        <w:right w:val="none" w:sz="0" w:space="0" w:color="auto"/>
      </w:divBdr>
    </w:div>
    <w:div w:id="618487376">
      <w:bodyDiv w:val="1"/>
      <w:marLeft w:val="0"/>
      <w:marRight w:val="0"/>
      <w:marTop w:val="0"/>
      <w:marBottom w:val="0"/>
      <w:divBdr>
        <w:top w:val="none" w:sz="0" w:space="0" w:color="auto"/>
        <w:left w:val="none" w:sz="0" w:space="0" w:color="auto"/>
        <w:bottom w:val="none" w:sz="0" w:space="0" w:color="auto"/>
        <w:right w:val="none" w:sz="0" w:space="0" w:color="auto"/>
      </w:divBdr>
    </w:div>
    <w:div w:id="618756301">
      <w:bodyDiv w:val="1"/>
      <w:marLeft w:val="0"/>
      <w:marRight w:val="0"/>
      <w:marTop w:val="0"/>
      <w:marBottom w:val="0"/>
      <w:divBdr>
        <w:top w:val="none" w:sz="0" w:space="0" w:color="auto"/>
        <w:left w:val="none" w:sz="0" w:space="0" w:color="auto"/>
        <w:bottom w:val="none" w:sz="0" w:space="0" w:color="auto"/>
        <w:right w:val="none" w:sz="0" w:space="0" w:color="auto"/>
      </w:divBdr>
    </w:div>
    <w:div w:id="618804128">
      <w:bodyDiv w:val="1"/>
      <w:marLeft w:val="0"/>
      <w:marRight w:val="0"/>
      <w:marTop w:val="0"/>
      <w:marBottom w:val="0"/>
      <w:divBdr>
        <w:top w:val="none" w:sz="0" w:space="0" w:color="auto"/>
        <w:left w:val="none" w:sz="0" w:space="0" w:color="auto"/>
        <w:bottom w:val="none" w:sz="0" w:space="0" w:color="auto"/>
        <w:right w:val="none" w:sz="0" w:space="0" w:color="auto"/>
      </w:divBdr>
    </w:div>
    <w:div w:id="618922235">
      <w:bodyDiv w:val="1"/>
      <w:marLeft w:val="0"/>
      <w:marRight w:val="0"/>
      <w:marTop w:val="0"/>
      <w:marBottom w:val="0"/>
      <w:divBdr>
        <w:top w:val="none" w:sz="0" w:space="0" w:color="auto"/>
        <w:left w:val="none" w:sz="0" w:space="0" w:color="auto"/>
        <w:bottom w:val="none" w:sz="0" w:space="0" w:color="auto"/>
        <w:right w:val="none" w:sz="0" w:space="0" w:color="auto"/>
      </w:divBdr>
    </w:div>
    <w:div w:id="619386326">
      <w:bodyDiv w:val="1"/>
      <w:marLeft w:val="0"/>
      <w:marRight w:val="0"/>
      <w:marTop w:val="0"/>
      <w:marBottom w:val="0"/>
      <w:divBdr>
        <w:top w:val="none" w:sz="0" w:space="0" w:color="auto"/>
        <w:left w:val="none" w:sz="0" w:space="0" w:color="auto"/>
        <w:bottom w:val="none" w:sz="0" w:space="0" w:color="auto"/>
        <w:right w:val="none" w:sz="0" w:space="0" w:color="auto"/>
      </w:divBdr>
    </w:div>
    <w:div w:id="619413277">
      <w:bodyDiv w:val="1"/>
      <w:marLeft w:val="0"/>
      <w:marRight w:val="0"/>
      <w:marTop w:val="0"/>
      <w:marBottom w:val="0"/>
      <w:divBdr>
        <w:top w:val="none" w:sz="0" w:space="0" w:color="auto"/>
        <w:left w:val="none" w:sz="0" w:space="0" w:color="auto"/>
        <w:bottom w:val="none" w:sz="0" w:space="0" w:color="auto"/>
        <w:right w:val="none" w:sz="0" w:space="0" w:color="auto"/>
      </w:divBdr>
    </w:div>
    <w:div w:id="619530887">
      <w:bodyDiv w:val="1"/>
      <w:marLeft w:val="0"/>
      <w:marRight w:val="0"/>
      <w:marTop w:val="0"/>
      <w:marBottom w:val="0"/>
      <w:divBdr>
        <w:top w:val="none" w:sz="0" w:space="0" w:color="auto"/>
        <w:left w:val="none" w:sz="0" w:space="0" w:color="auto"/>
        <w:bottom w:val="none" w:sz="0" w:space="0" w:color="auto"/>
        <w:right w:val="none" w:sz="0" w:space="0" w:color="auto"/>
      </w:divBdr>
    </w:div>
    <w:div w:id="619840825">
      <w:bodyDiv w:val="1"/>
      <w:marLeft w:val="0"/>
      <w:marRight w:val="0"/>
      <w:marTop w:val="0"/>
      <w:marBottom w:val="0"/>
      <w:divBdr>
        <w:top w:val="none" w:sz="0" w:space="0" w:color="auto"/>
        <w:left w:val="none" w:sz="0" w:space="0" w:color="auto"/>
        <w:bottom w:val="none" w:sz="0" w:space="0" w:color="auto"/>
        <w:right w:val="none" w:sz="0" w:space="0" w:color="auto"/>
      </w:divBdr>
    </w:div>
    <w:div w:id="620695754">
      <w:bodyDiv w:val="1"/>
      <w:marLeft w:val="0"/>
      <w:marRight w:val="0"/>
      <w:marTop w:val="0"/>
      <w:marBottom w:val="0"/>
      <w:divBdr>
        <w:top w:val="none" w:sz="0" w:space="0" w:color="auto"/>
        <w:left w:val="none" w:sz="0" w:space="0" w:color="auto"/>
        <w:bottom w:val="none" w:sz="0" w:space="0" w:color="auto"/>
        <w:right w:val="none" w:sz="0" w:space="0" w:color="auto"/>
      </w:divBdr>
    </w:div>
    <w:div w:id="620838971">
      <w:bodyDiv w:val="1"/>
      <w:marLeft w:val="0"/>
      <w:marRight w:val="0"/>
      <w:marTop w:val="0"/>
      <w:marBottom w:val="0"/>
      <w:divBdr>
        <w:top w:val="none" w:sz="0" w:space="0" w:color="auto"/>
        <w:left w:val="none" w:sz="0" w:space="0" w:color="auto"/>
        <w:bottom w:val="none" w:sz="0" w:space="0" w:color="auto"/>
        <w:right w:val="none" w:sz="0" w:space="0" w:color="auto"/>
      </w:divBdr>
    </w:div>
    <w:div w:id="622272420">
      <w:bodyDiv w:val="1"/>
      <w:marLeft w:val="0"/>
      <w:marRight w:val="0"/>
      <w:marTop w:val="0"/>
      <w:marBottom w:val="0"/>
      <w:divBdr>
        <w:top w:val="none" w:sz="0" w:space="0" w:color="auto"/>
        <w:left w:val="none" w:sz="0" w:space="0" w:color="auto"/>
        <w:bottom w:val="none" w:sz="0" w:space="0" w:color="auto"/>
        <w:right w:val="none" w:sz="0" w:space="0" w:color="auto"/>
      </w:divBdr>
    </w:div>
    <w:div w:id="622348149">
      <w:bodyDiv w:val="1"/>
      <w:marLeft w:val="0"/>
      <w:marRight w:val="0"/>
      <w:marTop w:val="0"/>
      <w:marBottom w:val="0"/>
      <w:divBdr>
        <w:top w:val="none" w:sz="0" w:space="0" w:color="auto"/>
        <w:left w:val="none" w:sz="0" w:space="0" w:color="auto"/>
        <w:bottom w:val="none" w:sz="0" w:space="0" w:color="auto"/>
        <w:right w:val="none" w:sz="0" w:space="0" w:color="auto"/>
      </w:divBdr>
    </w:div>
    <w:div w:id="622930375">
      <w:bodyDiv w:val="1"/>
      <w:marLeft w:val="0"/>
      <w:marRight w:val="0"/>
      <w:marTop w:val="0"/>
      <w:marBottom w:val="0"/>
      <w:divBdr>
        <w:top w:val="none" w:sz="0" w:space="0" w:color="auto"/>
        <w:left w:val="none" w:sz="0" w:space="0" w:color="auto"/>
        <w:bottom w:val="none" w:sz="0" w:space="0" w:color="auto"/>
        <w:right w:val="none" w:sz="0" w:space="0" w:color="auto"/>
      </w:divBdr>
    </w:div>
    <w:div w:id="623273993">
      <w:bodyDiv w:val="1"/>
      <w:marLeft w:val="0"/>
      <w:marRight w:val="0"/>
      <w:marTop w:val="0"/>
      <w:marBottom w:val="0"/>
      <w:divBdr>
        <w:top w:val="none" w:sz="0" w:space="0" w:color="auto"/>
        <w:left w:val="none" w:sz="0" w:space="0" w:color="auto"/>
        <w:bottom w:val="none" w:sz="0" w:space="0" w:color="auto"/>
        <w:right w:val="none" w:sz="0" w:space="0" w:color="auto"/>
      </w:divBdr>
    </w:div>
    <w:div w:id="623775689">
      <w:bodyDiv w:val="1"/>
      <w:marLeft w:val="0"/>
      <w:marRight w:val="0"/>
      <w:marTop w:val="0"/>
      <w:marBottom w:val="0"/>
      <w:divBdr>
        <w:top w:val="none" w:sz="0" w:space="0" w:color="auto"/>
        <w:left w:val="none" w:sz="0" w:space="0" w:color="auto"/>
        <w:bottom w:val="none" w:sz="0" w:space="0" w:color="auto"/>
        <w:right w:val="none" w:sz="0" w:space="0" w:color="auto"/>
      </w:divBdr>
    </w:div>
    <w:div w:id="623776653">
      <w:bodyDiv w:val="1"/>
      <w:marLeft w:val="0"/>
      <w:marRight w:val="0"/>
      <w:marTop w:val="0"/>
      <w:marBottom w:val="0"/>
      <w:divBdr>
        <w:top w:val="none" w:sz="0" w:space="0" w:color="auto"/>
        <w:left w:val="none" w:sz="0" w:space="0" w:color="auto"/>
        <w:bottom w:val="none" w:sz="0" w:space="0" w:color="auto"/>
        <w:right w:val="none" w:sz="0" w:space="0" w:color="auto"/>
      </w:divBdr>
    </w:div>
    <w:div w:id="624043787">
      <w:bodyDiv w:val="1"/>
      <w:marLeft w:val="0"/>
      <w:marRight w:val="0"/>
      <w:marTop w:val="0"/>
      <w:marBottom w:val="0"/>
      <w:divBdr>
        <w:top w:val="none" w:sz="0" w:space="0" w:color="auto"/>
        <w:left w:val="none" w:sz="0" w:space="0" w:color="auto"/>
        <w:bottom w:val="none" w:sz="0" w:space="0" w:color="auto"/>
        <w:right w:val="none" w:sz="0" w:space="0" w:color="auto"/>
      </w:divBdr>
    </w:div>
    <w:div w:id="624045480">
      <w:bodyDiv w:val="1"/>
      <w:marLeft w:val="0"/>
      <w:marRight w:val="0"/>
      <w:marTop w:val="0"/>
      <w:marBottom w:val="0"/>
      <w:divBdr>
        <w:top w:val="none" w:sz="0" w:space="0" w:color="auto"/>
        <w:left w:val="none" w:sz="0" w:space="0" w:color="auto"/>
        <w:bottom w:val="none" w:sz="0" w:space="0" w:color="auto"/>
        <w:right w:val="none" w:sz="0" w:space="0" w:color="auto"/>
      </w:divBdr>
    </w:div>
    <w:div w:id="624389177">
      <w:bodyDiv w:val="1"/>
      <w:marLeft w:val="0"/>
      <w:marRight w:val="0"/>
      <w:marTop w:val="0"/>
      <w:marBottom w:val="0"/>
      <w:divBdr>
        <w:top w:val="none" w:sz="0" w:space="0" w:color="auto"/>
        <w:left w:val="none" w:sz="0" w:space="0" w:color="auto"/>
        <w:bottom w:val="none" w:sz="0" w:space="0" w:color="auto"/>
        <w:right w:val="none" w:sz="0" w:space="0" w:color="auto"/>
      </w:divBdr>
    </w:div>
    <w:div w:id="624654100">
      <w:bodyDiv w:val="1"/>
      <w:marLeft w:val="0"/>
      <w:marRight w:val="0"/>
      <w:marTop w:val="0"/>
      <w:marBottom w:val="0"/>
      <w:divBdr>
        <w:top w:val="none" w:sz="0" w:space="0" w:color="auto"/>
        <w:left w:val="none" w:sz="0" w:space="0" w:color="auto"/>
        <w:bottom w:val="none" w:sz="0" w:space="0" w:color="auto"/>
        <w:right w:val="none" w:sz="0" w:space="0" w:color="auto"/>
      </w:divBdr>
    </w:div>
    <w:div w:id="624773978">
      <w:bodyDiv w:val="1"/>
      <w:marLeft w:val="0"/>
      <w:marRight w:val="0"/>
      <w:marTop w:val="0"/>
      <w:marBottom w:val="0"/>
      <w:divBdr>
        <w:top w:val="none" w:sz="0" w:space="0" w:color="auto"/>
        <w:left w:val="none" w:sz="0" w:space="0" w:color="auto"/>
        <w:bottom w:val="none" w:sz="0" w:space="0" w:color="auto"/>
        <w:right w:val="none" w:sz="0" w:space="0" w:color="auto"/>
      </w:divBdr>
    </w:div>
    <w:div w:id="624849742">
      <w:bodyDiv w:val="1"/>
      <w:marLeft w:val="0"/>
      <w:marRight w:val="0"/>
      <w:marTop w:val="0"/>
      <w:marBottom w:val="0"/>
      <w:divBdr>
        <w:top w:val="none" w:sz="0" w:space="0" w:color="auto"/>
        <w:left w:val="none" w:sz="0" w:space="0" w:color="auto"/>
        <w:bottom w:val="none" w:sz="0" w:space="0" w:color="auto"/>
        <w:right w:val="none" w:sz="0" w:space="0" w:color="auto"/>
      </w:divBdr>
    </w:div>
    <w:div w:id="625047905">
      <w:bodyDiv w:val="1"/>
      <w:marLeft w:val="0"/>
      <w:marRight w:val="0"/>
      <w:marTop w:val="0"/>
      <w:marBottom w:val="0"/>
      <w:divBdr>
        <w:top w:val="none" w:sz="0" w:space="0" w:color="auto"/>
        <w:left w:val="none" w:sz="0" w:space="0" w:color="auto"/>
        <w:bottom w:val="none" w:sz="0" w:space="0" w:color="auto"/>
        <w:right w:val="none" w:sz="0" w:space="0" w:color="auto"/>
      </w:divBdr>
    </w:div>
    <w:div w:id="625114617">
      <w:bodyDiv w:val="1"/>
      <w:marLeft w:val="0"/>
      <w:marRight w:val="0"/>
      <w:marTop w:val="0"/>
      <w:marBottom w:val="0"/>
      <w:divBdr>
        <w:top w:val="none" w:sz="0" w:space="0" w:color="auto"/>
        <w:left w:val="none" w:sz="0" w:space="0" w:color="auto"/>
        <w:bottom w:val="none" w:sz="0" w:space="0" w:color="auto"/>
        <w:right w:val="none" w:sz="0" w:space="0" w:color="auto"/>
      </w:divBdr>
    </w:div>
    <w:div w:id="625234268">
      <w:bodyDiv w:val="1"/>
      <w:marLeft w:val="0"/>
      <w:marRight w:val="0"/>
      <w:marTop w:val="0"/>
      <w:marBottom w:val="0"/>
      <w:divBdr>
        <w:top w:val="none" w:sz="0" w:space="0" w:color="auto"/>
        <w:left w:val="none" w:sz="0" w:space="0" w:color="auto"/>
        <w:bottom w:val="none" w:sz="0" w:space="0" w:color="auto"/>
        <w:right w:val="none" w:sz="0" w:space="0" w:color="auto"/>
      </w:divBdr>
    </w:div>
    <w:div w:id="626082509">
      <w:bodyDiv w:val="1"/>
      <w:marLeft w:val="0"/>
      <w:marRight w:val="0"/>
      <w:marTop w:val="0"/>
      <w:marBottom w:val="0"/>
      <w:divBdr>
        <w:top w:val="none" w:sz="0" w:space="0" w:color="auto"/>
        <w:left w:val="none" w:sz="0" w:space="0" w:color="auto"/>
        <w:bottom w:val="none" w:sz="0" w:space="0" w:color="auto"/>
        <w:right w:val="none" w:sz="0" w:space="0" w:color="auto"/>
      </w:divBdr>
    </w:div>
    <w:div w:id="626161480">
      <w:bodyDiv w:val="1"/>
      <w:marLeft w:val="0"/>
      <w:marRight w:val="0"/>
      <w:marTop w:val="0"/>
      <w:marBottom w:val="0"/>
      <w:divBdr>
        <w:top w:val="none" w:sz="0" w:space="0" w:color="auto"/>
        <w:left w:val="none" w:sz="0" w:space="0" w:color="auto"/>
        <w:bottom w:val="none" w:sz="0" w:space="0" w:color="auto"/>
        <w:right w:val="none" w:sz="0" w:space="0" w:color="auto"/>
      </w:divBdr>
    </w:div>
    <w:div w:id="626592739">
      <w:bodyDiv w:val="1"/>
      <w:marLeft w:val="0"/>
      <w:marRight w:val="0"/>
      <w:marTop w:val="0"/>
      <w:marBottom w:val="0"/>
      <w:divBdr>
        <w:top w:val="none" w:sz="0" w:space="0" w:color="auto"/>
        <w:left w:val="none" w:sz="0" w:space="0" w:color="auto"/>
        <w:bottom w:val="none" w:sz="0" w:space="0" w:color="auto"/>
        <w:right w:val="none" w:sz="0" w:space="0" w:color="auto"/>
      </w:divBdr>
    </w:div>
    <w:div w:id="627007026">
      <w:bodyDiv w:val="1"/>
      <w:marLeft w:val="0"/>
      <w:marRight w:val="0"/>
      <w:marTop w:val="0"/>
      <w:marBottom w:val="0"/>
      <w:divBdr>
        <w:top w:val="none" w:sz="0" w:space="0" w:color="auto"/>
        <w:left w:val="none" w:sz="0" w:space="0" w:color="auto"/>
        <w:bottom w:val="none" w:sz="0" w:space="0" w:color="auto"/>
        <w:right w:val="none" w:sz="0" w:space="0" w:color="auto"/>
      </w:divBdr>
    </w:div>
    <w:div w:id="627052665">
      <w:bodyDiv w:val="1"/>
      <w:marLeft w:val="0"/>
      <w:marRight w:val="0"/>
      <w:marTop w:val="0"/>
      <w:marBottom w:val="0"/>
      <w:divBdr>
        <w:top w:val="none" w:sz="0" w:space="0" w:color="auto"/>
        <w:left w:val="none" w:sz="0" w:space="0" w:color="auto"/>
        <w:bottom w:val="none" w:sz="0" w:space="0" w:color="auto"/>
        <w:right w:val="none" w:sz="0" w:space="0" w:color="auto"/>
      </w:divBdr>
    </w:div>
    <w:div w:id="627317826">
      <w:bodyDiv w:val="1"/>
      <w:marLeft w:val="0"/>
      <w:marRight w:val="0"/>
      <w:marTop w:val="0"/>
      <w:marBottom w:val="0"/>
      <w:divBdr>
        <w:top w:val="none" w:sz="0" w:space="0" w:color="auto"/>
        <w:left w:val="none" w:sz="0" w:space="0" w:color="auto"/>
        <w:bottom w:val="none" w:sz="0" w:space="0" w:color="auto"/>
        <w:right w:val="none" w:sz="0" w:space="0" w:color="auto"/>
      </w:divBdr>
    </w:div>
    <w:div w:id="627585819">
      <w:bodyDiv w:val="1"/>
      <w:marLeft w:val="0"/>
      <w:marRight w:val="0"/>
      <w:marTop w:val="0"/>
      <w:marBottom w:val="0"/>
      <w:divBdr>
        <w:top w:val="none" w:sz="0" w:space="0" w:color="auto"/>
        <w:left w:val="none" w:sz="0" w:space="0" w:color="auto"/>
        <w:bottom w:val="none" w:sz="0" w:space="0" w:color="auto"/>
        <w:right w:val="none" w:sz="0" w:space="0" w:color="auto"/>
      </w:divBdr>
    </w:div>
    <w:div w:id="627778923">
      <w:bodyDiv w:val="1"/>
      <w:marLeft w:val="0"/>
      <w:marRight w:val="0"/>
      <w:marTop w:val="0"/>
      <w:marBottom w:val="0"/>
      <w:divBdr>
        <w:top w:val="none" w:sz="0" w:space="0" w:color="auto"/>
        <w:left w:val="none" w:sz="0" w:space="0" w:color="auto"/>
        <w:bottom w:val="none" w:sz="0" w:space="0" w:color="auto"/>
        <w:right w:val="none" w:sz="0" w:space="0" w:color="auto"/>
      </w:divBdr>
    </w:div>
    <w:div w:id="628433368">
      <w:bodyDiv w:val="1"/>
      <w:marLeft w:val="0"/>
      <w:marRight w:val="0"/>
      <w:marTop w:val="0"/>
      <w:marBottom w:val="0"/>
      <w:divBdr>
        <w:top w:val="none" w:sz="0" w:space="0" w:color="auto"/>
        <w:left w:val="none" w:sz="0" w:space="0" w:color="auto"/>
        <w:bottom w:val="none" w:sz="0" w:space="0" w:color="auto"/>
        <w:right w:val="none" w:sz="0" w:space="0" w:color="auto"/>
      </w:divBdr>
    </w:div>
    <w:div w:id="628626163">
      <w:bodyDiv w:val="1"/>
      <w:marLeft w:val="0"/>
      <w:marRight w:val="0"/>
      <w:marTop w:val="0"/>
      <w:marBottom w:val="0"/>
      <w:divBdr>
        <w:top w:val="none" w:sz="0" w:space="0" w:color="auto"/>
        <w:left w:val="none" w:sz="0" w:space="0" w:color="auto"/>
        <w:bottom w:val="none" w:sz="0" w:space="0" w:color="auto"/>
        <w:right w:val="none" w:sz="0" w:space="0" w:color="auto"/>
      </w:divBdr>
    </w:div>
    <w:div w:id="628828629">
      <w:bodyDiv w:val="1"/>
      <w:marLeft w:val="0"/>
      <w:marRight w:val="0"/>
      <w:marTop w:val="0"/>
      <w:marBottom w:val="0"/>
      <w:divBdr>
        <w:top w:val="none" w:sz="0" w:space="0" w:color="auto"/>
        <w:left w:val="none" w:sz="0" w:space="0" w:color="auto"/>
        <w:bottom w:val="none" w:sz="0" w:space="0" w:color="auto"/>
        <w:right w:val="none" w:sz="0" w:space="0" w:color="auto"/>
      </w:divBdr>
    </w:div>
    <w:div w:id="630139059">
      <w:bodyDiv w:val="1"/>
      <w:marLeft w:val="0"/>
      <w:marRight w:val="0"/>
      <w:marTop w:val="0"/>
      <w:marBottom w:val="0"/>
      <w:divBdr>
        <w:top w:val="none" w:sz="0" w:space="0" w:color="auto"/>
        <w:left w:val="none" w:sz="0" w:space="0" w:color="auto"/>
        <w:bottom w:val="none" w:sz="0" w:space="0" w:color="auto"/>
        <w:right w:val="none" w:sz="0" w:space="0" w:color="auto"/>
      </w:divBdr>
    </w:div>
    <w:div w:id="630403286">
      <w:bodyDiv w:val="1"/>
      <w:marLeft w:val="0"/>
      <w:marRight w:val="0"/>
      <w:marTop w:val="0"/>
      <w:marBottom w:val="0"/>
      <w:divBdr>
        <w:top w:val="none" w:sz="0" w:space="0" w:color="auto"/>
        <w:left w:val="none" w:sz="0" w:space="0" w:color="auto"/>
        <w:bottom w:val="none" w:sz="0" w:space="0" w:color="auto"/>
        <w:right w:val="none" w:sz="0" w:space="0" w:color="auto"/>
      </w:divBdr>
    </w:div>
    <w:div w:id="630483666">
      <w:bodyDiv w:val="1"/>
      <w:marLeft w:val="0"/>
      <w:marRight w:val="0"/>
      <w:marTop w:val="0"/>
      <w:marBottom w:val="0"/>
      <w:divBdr>
        <w:top w:val="none" w:sz="0" w:space="0" w:color="auto"/>
        <w:left w:val="none" w:sz="0" w:space="0" w:color="auto"/>
        <w:bottom w:val="none" w:sz="0" w:space="0" w:color="auto"/>
        <w:right w:val="none" w:sz="0" w:space="0" w:color="auto"/>
      </w:divBdr>
    </w:div>
    <w:div w:id="630791207">
      <w:bodyDiv w:val="1"/>
      <w:marLeft w:val="0"/>
      <w:marRight w:val="0"/>
      <w:marTop w:val="0"/>
      <w:marBottom w:val="0"/>
      <w:divBdr>
        <w:top w:val="none" w:sz="0" w:space="0" w:color="auto"/>
        <w:left w:val="none" w:sz="0" w:space="0" w:color="auto"/>
        <w:bottom w:val="none" w:sz="0" w:space="0" w:color="auto"/>
        <w:right w:val="none" w:sz="0" w:space="0" w:color="auto"/>
      </w:divBdr>
    </w:div>
    <w:div w:id="631057224">
      <w:bodyDiv w:val="1"/>
      <w:marLeft w:val="0"/>
      <w:marRight w:val="0"/>
      <w:marTop w:val="0"/>
      <w:marBottom w:val="0"/>
      <w:divBdr>
        <w:top w:val="none" w:sz="0" w:space="0" w:color="auto"/>
        <w:left w:val="none" w:sz="0" w:space="0" w:color="auto"/>
        <w:bottom w:val="none" w:sz="0" w:space="0" w:color="auto"/>
        <w:right w:val="none" w:sz="0" w:space="0" w:color="auto"/>
      </w:divBdr>
    </w:div>
    <w:div w:id="631449793">
      <w:bodyDiv w:val="1"/>
      <w:marLeft w:val="0"/>
      <w:marRight w:val="0"/>
      <w:marTop w:val="0"/>
      <w:marBottom w:val="0"/>
      <w:divBdr>
        <w:top w:val="none" w:sz="0" w:space="0" w:color="auto"/>
        <w:left w:val="none" w:sz="0" w:space="0" w:color="auto"/>
        <w:bottom w:val="none" w:sz="0" w:space="0" w:color="auto"/>
        <w:right w:val="none" w:sz="0" w:space="0" w:color="auto"/>
      </w:divBdr>
    </w:div>
    <w:div w:id="631599395">
      <w:bodyDiv w:val="1"/>
      <w:marLeft w:val="0"/>
      <w:marRight w:val="0"/>
      <w:marTop w:val="0"/>
      <w:marBottom w:val="0"/>
      <w:divBdr>
        <w:top w:val="none" w:sz="0" w:space="0" w:color="auto"/>
        <w:left w:val="none" w:sz="0" w:space="0" w:color="auto"/>
        <w:bottom w:val="none" w:sz="0" w:space="0" w:color="auto"/>
        <w:right w:val="none" w:sz="0" w:space="0" w:color="auto"/>
      </w:divBdr>
    </w:div>
    <w:div w:id="631642925">
      <w:bodyDiv w:val="1"/>
      <w:marLeft w:val="0"/>
      <w:marRight w:val="0"/>
      <w:marTop w:val="0"/>
      <w:marBottom w:val="0"/>
      <w:divBdr>
        <w:top w:val="none" w:sz="0" w:space="0" w:color="auto"/>
        <w:left w:val="none" w:sz="0" w:space="0" w:color="auto"/>
        <w:bottom w:val="none" w:sz="0" w:space="0" w:color="auto"/>
        <w:right w:val="none" w:sz="0" w:space="0" w:color="auto"/>
      </w:divBdr>
    </w:div>
    <w:div w:id="632059872">
      <w:bodyDiv w:val="1"/>
      <w:marLeft w:val="0"/>
      <w:marRight w:val="0"/>
      <w:marTop w:val="0"/>
      <w:marBottom w:val="0"/>
      <w:divBdr>
        <w:top w:val="none" w:sz="0" w:space="0" w:color="auto"/>
        <w:left w:val="none" w:sz="0" w:space="0" w:color="auto"/>
        <w:bottom w:val="none" w:sz="0" w:space="0" w:color="auto"/>
        <w:right w:val="none" w:sz="0" w:space="0" w:color="auto"/>
      </w:divBdr>
    </w:div>
    <w:div w:id="632296278">
      <w:bodyDiv w:val="1"/>
      <w:marLeft w:val="0"/>
      <w:marRight w:val="0"/>
      <w:marTop w:val="0"/>
      <w:marBottom w:val="0"/>
      <w:divBdr>
        <w:top w:val="none" w:sz="0" w:space="0" w:color="auto"/>
        <w:left w:val="none" w:sz="0" w:space="0" w:color="auto"/>
        <w:bottom w:val="none" w:sz="0" w:space="0" w:color="auto"/>
        <w:right w:val="none" w:sz="0" w:space="0" w:color="auto"/>
      </w:divBdr>
    </w:div>
    <w:div w:id="632445080">
      <w:bodyDiv w:val="1"/>
      <w:marLeft w:val="0"/>
      <w:marRight w:val="0"/>
      <w:marTop w:val="0"/>
      <w:marBottom w:val="0"/>
      <w:divBdr>
        <w:top w:val="none" w:sz="0" w:space="0" w:color="auto"/>
        <w:left w:val="none" w:sz="0" w:space="0" w:color="auto"/>
        <w:bottom w:val="none" w:sz="0" w:space="0" w:color="auto"/>
        <w:right w:val="none" w:sz="0" w:space="0" w:color="auto"/>
      </w:divBdr>
    </w:div>
    <w:div w:id="633102035">
      <w:bodyDiv w:val="1"/>
      <w:marLeft w:val="0"/>
      <w:marRight w:val="0"/>
      <w:marTop w:val="0"/>
      <w:marBottom w:val="0"/>
      <w:divBdr>
        <w:top w:val="none" w:sz="0" w:space="0" w:color="auto"/>
        <w:left w:val="none" w:sz="0" w:space="0" w:color="auto"/>
        <w:bottom w:val="none" w:sz="0" w:space="0" w:color="auto"/>
        <w:right w:val="none" w:sz="0" w:space="0" w:color="auto"/>
      </w:divBdr>
    </w:div>
    <w:div w:id="633757840">
      <w:bodyDiv w:val="1"/>
      <w:marLeft w:val="0"/>
      <w:marRight w:val="0"/>
      <w:marTop w:val="0"/>
      <w:marBottom w:val="0"/>
      <w:divBdr>
        <w:top w:val="none" w:sz="0" w:space="0" w:color="auto"/>
        <w:left w:val="none" w:sz="0" w:space="0" w:color="auto"/>
        <w:bottom w:val="none" w:sz="0" w:space="0" w:color="auto"/>
        <w:right w:val="none" w:sz="0" w:space="0" w:color="auto"/>
      </w:divBdr>
    </w:div>
    <w:div w:id="633871613">
      <w:bodyDiv w:val="1"/>
      <w:marLeft w:val="0"/>
      <w:marRight w:val="0"/>
      <w:marTop w:val="0"/>
      <w:marBottom w:val="0"/>
      <w:divBdr>
        <w:top w:val="none" w:sz="0" w:space="0" w:color="auto"/>
        <w:left w:val="none" w:sz="0" w:space="0" w:color="auto"/>
        <w:bottom w:val="none" w:sz="0" w:space="0" w:color="auto"/>
        <w:right w:val="none" w:sz="0" w:space="0" w:color="auto"/>
      </w:divBdr>
    </w:div>
    <w:div w:id="634599790">
      <w:bodyDiv w:val="1"/>
      <w:marLeft w:val="0"/>
      <w:marRight w:val="0"/>
      <w:marTop w:val="0"/>
      <w:marBottom w:val="0"/>
      <w:divBdr>
        <w:top w:val="none" w:sz="0" w:space="0" w:color="auto"/>
        <w:left w:val="none" w:sz="0" w:space="0" w:color="auto"/>
        <w:bottom w:val="none" w:sz="0" w:space="0" w:color="auto"/>
        <w:right w:val="none" w:sz="0" w:space="0" w:color="auto"/>
      </w:divBdr>
    </w:div>
    <w:div w:id="634914086">
      <w:bodyDiv w:val="1"/>
      <w:marLeft w:val="0"/>
      <w:marRight w:val="0"/>
      <w:marTop w:val="0"/>
      <w:marBottom w:val="0"/>
      <w:divBdr>
        <w:top w:val="none" w:sz="0" w:space="0" w:color="auto"/>
        <w:left w:val="none" w:sz="0" w:space="0" w:color="auto"/>
        <w:bottom w:val="none" w:sz="0" w:space="0" w:color="auto"/>
        <w:right w:val="none" w:sz="0" w:space="0" w:color="auto"/>
      </w:divBdr>
    </w:div>
    <w:div w:id="635062592">
      <w:bodyDiv w:val="1"/>
      <w:marLeft w:val="0"/>
      <w:marRight w:val="0"/>
      <w:marTop w:val="0"/>
      <w:marBottom w:val="0"/>
      <w:divBdr>
        <w:top w:val="none" w:sz="0" w:space="0" w:color="auto"/>
        <w:left w:val="none" w:sz="0" w:space="0" w:color="auto"/>
        <w:bottom w:val="none" w:sz="0" w:space="0" w:color="auto"/>
        <w:right w:val="none" w:sz="0" w:space="0" w:color="auto"/>
      </w:divBdr>
    </w:div>
    <w:div w:id="635991816">
      <w:bodyDiv w:val="1"/>
      <w:marLeft w:val="0"/>
      <w:marRight w:val="0"/>
      <w:marTop w:val="0"/>
      <w:marBottom w:val="0"/>
      <w:divBdr>
        <w:top w:val="none" w:sz="0" w:space="0" w:color="auto"/>
        <w:left w:val="none" w:sz="0" w:space="0" w:color="auto"/>
        <w:bottom w:val="none" w:sz="0" w:space="0" w:color="auto"/>
        <w:right w:val="none" w:sz="0" w:space="0" w:color="auto"/>
      </w:divBdr>
    </w:div>
    <w:div w:id="636299875">
      <w:bodyDiv w:val="1"/>
      <w:marLeft w:val="0"/>
      <w:marRight w:val="0"/>
      <w:marTop w:val="0"/>
      <w:marBottom w:val="0"/>
      <w:divBdr>
        <w:top w:val="none" w:sz="0" w:space="0" w:color="auto"/>
        <w:left w:val="none" w:sz="0" w:space="0" w:color="auto"/>
        <w:bottom w:val="none" w:sz="0" w:space="0" w:color="auto"/>
        <w:right w:val="none" w:sz="0" w:space="0" w:color="auto"/>
      </w:divBdr>
    </w:div>
    <w:div w:id="636836995">
      <w:bodyDiv w:val="1"/>
      <w:marLeft w:val="0"/>
      <w:marRight w:val="0"/>
      <w:marTop w:val="0"/>
      <w:marBottom w:val="0"/>
      <w:divBdr>
        <w:top w:val="none" w:sz="0" w:space="0" w:color="auto"/>
        <w:left w:val="none" w:sz="0" w:space="0" w:color="auto"/>
        <w:bottom w:val="none" w:sz="0" w:space="0" w:color="auto"/>
        <w:right w:val="none" w:sz="0" w:space="0" w:color="auto"/>
      </w:divBdr>
    </w:div>
    <w:div w:id="636885117">
      <w:bodyDiv w:val="1"/>
      <w:marLeft w:val="0"/>
      <w:marRight w:val="0"/>
      <w:marTop w:val="0"/>
      <w:marBottom w:val="0"/>
      <w:divBdr>
        <w:top w:val="none" w:sz="0" w:space="0" w:color="auto"/>
        <w:left w:val="none" w:sz="0" w:space="0" w:color="auto"/>
        <w:bottom w:val="none" w:sz="0" w:space="0" w:color="auto"/>
        <w:right w:val="none" w:sz="0" w:space="0" w:color="auto"/>
      </w:divBdr>
    </w:div>
    <w:div w:id="636959280">
      <w:bodyDiv w:val="1"/>
      <w:marLeft w:val="0"/>
      <w:marRight w:val="0"/>
      <w:marTop w:val="0"/>
      <w:marBottom w:val="0"/>
      <w:divBdr>
        <w:top w:val="none" w:sz="0" w:space="0" w:color="auto"/>
        <w:left w:val="none" w:sz="0" w:space="0" w:color="auto"/>
        <w:bottom w:val="none" w:sz="0" w:space="0" w:color="auto"/>
        <w:right w:val="none" w:sz="0" w:space="0" w:color="auto"/>
      </w:divBdr>
    </w:div>
    <w:div w:id="637075623">
      <w:bodyDiv w:val="1"/>
      <w:marLeft w:val="0"/>
      <w:marRight w:val="0"/>
      <w:marTop w:val="0"/>
      <w:marBottom w:val="0"/>
      <w:divBdr>
        <w:top w:val="none" w:sz="0" w:space="0" w:color="auto"/>
        <w:left w:val="none" w:sz="0" w:space="0" w:color="auto"/>
        <w:bottom w:val="none" w:sz="0" w:space="0" w:color="auto"/>
        <w:right w:val="none" w:sz="0" w:space="0" w:color="auto"/>
      </w:divBdr>
    </w:div>
    <w:div w:id="637298826">
      <w:bodyDiv w:val="1"/>
      <w:marLeft w:val="0"/>
      <w:marRight w:val="0"/>
      <w:marTop w:val="0"/>
      <w:marBottom w:val="0"/>
      <w:divBdr>
        <w:top w:val="none" w:sz="0" w:space="0" w:color="auto"/>
        <w:left w:val="none" w:sz="0" w:space="0" w:color="auto"/>
        <w:bottom w:val="none" w:sz="0" w:space="0" w:color="auto"/>
        <w:right w:val="none" w:sz="0" w:space="0" w:color="auto"/>
      </w:divBdr>
    </w:div>
    <w:div w:id="637734157">
      <w:bodyDiv w:val="1"/>
      <w:marLeft w:val="0"/>
      <w:marRight w:val="0"/>
      <w:marTop w:val="0"/>
      <w:marBottom w:val="0"/>
      <w:divBdr>
        <w:top w:val="none" w:sz="0" w:space="0" w:color="auto"/>
        <w:left w:val="none" w:sz="0" w:space="0" w:color="auto"/>
        <w:bottom w:val="none" w:sz="0" w:space="0" w:color="auto"/>
        <w:right w:val="none" w:sz="0" w:space="0" w:color="auto"/>
      </w:divBdr>
    </w:div>
    <w:div w:id="637801015">
      <w:bodyDiv w:val="1"/>
      <w:marLeft w:val="0"/>
      <w:marRight w:val="0"/>
      <w:marTop w:val="0"/>
      <w:marBottom w:val="0"/>
      <w:divBdr>
        <w:top w:val="none" w:sz="0" w:space="0" w:color="auto"/>
        <w:left w:val="none" w:sz="0" w:space="0" w:color="auto"/>
        <w:bottom w:val="none" w:sz="0" w:space="0" w:color="auto"/>
        <w:right w:val="none" w:sz="0" w:space="0" w:color="auto"/>
      </w:divBdr>
    </w:div>
    <w:div w:id="638800258">
      <w:bodyDiv w:val="1"/>
      <w:marLeft w:val="0"/>
      <w:marRight w:val="0"/>
      <w:marTop w:val="0"/>
      <w:marBottom w:val="0"/>
      <w:divBdr>
        <w:top w:val="none" w:sz="0" w:space="0" w:color="auto"/>
        <w:left w:val="none" w:sz="0" w:space="0" w:color="auto"/>
        <w:bottom w:val="none" w:sz="0" w:space="0" w:color="auto"/>
        <w:right w:val="none" w:sz="0" w:space="0" w:color="auto"/>
      </w:divBdr>
    </w:div>
    <w:div w:id="638922972">
      <w:bodyDiv w:val="1"/>
      <w:marLeft w:val="0"/>
      <w:marRight w:val="0"/>
      <w:marTop w:val="0"/>
      <w:marBottom w:val="0"/>
      <w:divBdr>
        <w:top w:val="none" w:sz="0" w:space="0" w:color="auto"/>
        <w:left w:val="none" w:sz="0" w:space="0" w:color="auto"/>
        <w:bottom w:val="none" w:sz="0" w:space="0" w:color="auto"/>
        <w:right w:val="none" w:sz="0" w:space="0" w:color="auto"/>
      </w:divBdr>
    </w:div>
    <w:div w:id="639072321">
      <w:bodyDiv w:val="1"/>
      <w:marLeft w:val="0"/>
      <w:marRight w:val="0"/>
      <w:marTop w:val="0"/>
      <w:marBottom w:val="0"/>
      <w:divBdr>
        <w:top w:val="none" w:sz="0" w:space="0" w:color="auto"/>
        <w:left w:val="none" w:sz="0" w:space="0" w:color="auto"/>
        <w:bottom w:val="none" w:sz="0" w:space="0" w:color="auto"/>
        <w:right w:val="none" w:sz="0" w:space="0" w:color="auto"/>
      </w:divBdr>
    </w:div>
    <w:div w:id="639269250">
      <w:bodyDiv w:val="1"/>
      <w:marLeft w:val="0"/>
      <w:marRight w:val="0"/>
      <w:marTop w:val="0"/>
      <w:marBottom w:val="0"/>
      <w:divBdr>
        <w:top w:val="none" w:sz="0" w:space="0" w:color="auto"/>
        <w:left w:val="none" w:sz="0" w:space="0" w:color="auto"/>
        <w:bottom w:val="none" w:sz="0" w:space="0" w:color="auto"/>
        <w:right w:val="none" w:sz="0" w:space="0" w:color="auto"/>
      </w:divBdr>
    </w:div>
    <w:div w:id="640110455">
      <w:bodyDiv w:val="1"/>
      <w:marLeft w:val="0"/>
      <w:marRight w:val="0"/>
      <w:marTop w:val="0"/>
      <w:marBottom w:val="0"/>
      <w:divBdr>
        <w:top w:val="none" w:sz="0" w:space="0" w:color="auto"/>
        <w:left w:val="none" w:sz="0" w:space="0" w:color="auto"/>
        <w:bottom w:val="none" w:sz="0" w:space="0" w:color="auto"/>
        <w:right w:val="none" w:sz="0" w:space="0" w:color="auto"/>
      </w:divBdr>
    </w:div>
    <w:div w:id="640116683">
      <w:bodyDiv w:val="1"/>
      <w:marLeft w:val="0"/>
      <w:marRight w:val="0"/>
      <w:marTop w:val="0"/>
      <w:marBottom w:val="0"/>
      <w:divBdr>
        <w:top w:val="none" w:sz="0" w:space="0" w:color="auto"/>
        <w:left w:val="none" w:sz="0" w:space="0" w:color="auto"/>
        <w:bottom w:val="none" w:sz="0" w:space="0" w:color="auto"/>
        <w:right w:val="none" w:sz="0" w:space="0" w:color="auto"/>
      </w:divBdr>
    </w:div>
    <w:div w:id="640382536">
      <w:bodyDiv w:val="1"/>
      <w:marLeft w:val="0"/>
      <w:marRight w:val="0"/>
      <w:marTop w:val="0"/>
      <w:marBottom w:val="0"/>
      <w:divBdr>
        <w:top w:val="none" w:sz="0" w:space="0" w:color="auto"/>
        <w:left w:val="none" w:sz="0" w:space="0" w:color="auto"/>
        <w:bottom w:val="none" w:sz="0" w:space="0" w:color="auto"/>
        <w:right w:val="none" w:sz="0" w:space="0" w:color="auto"/>
      </w:divBdr>
    </w:div>
    <w:div w:id="640499238">
      <w:bodyDiv w:val="1"/>
      <w:marLeft w:val="0"/>
      <w:marRight w:val="0"/>
      <w:marTop w:val="0"/>
      <w:marBottom w:val="0"/>
      <w:divBdr>
        <w:top w:val="none" w:sz="0" w:space="0" w:color="auto"/>
        <w:left w:val="none" w:sz="0" w:space="0" w:color="auto"/>
        <w:bottom w:val="none" w:sz="0" w:space="0" w:color="auto"/>
        <w:right w:val="none" w:sz="0" w:space="0" w:color="auto"/>
      </w:divBdr>
    </w:div>
    <w:div w:id="640887518">
      <w:bodyDiv w:val="1"/>
      <w:marLeft w:val="0"/>
      <w:marRight w:val="0"/>
      <w:marTop w:val="0"/>
      <w:marBottom w:val="0"/>
      <w:divBdr>
        <w:top w:val="none" w:sz="0" w:space="0" w:color="auto"/>
        <w:left w:val="none" w:sz="0" w:space="0" w:color="auto"/>
        <w:bottom w:val="none" w:sz="0" w:space="0" w:color="auto"/>
        <w:right w:val="none" w:sz="0" w:space="0" w:color="auto"/>
      </w:divBdr>
    </w:div>
    <w:div w:id="641079469">
      <w:bodyDiv w:val="1"/>
      <w:marLeft w:val="0"/>
      <w:marRight w:val="0"/>
      <w:marTop w:val="0"/>
      <w:marBottom w:val="0"/>
      <w:divBdr>
        <w:top w:val="none" w:sz="0" w:space="0" w:color="auto"/>
        <w:left w:val="none" w:sz="0" w:space="0" w:color="auto"/>
        <w:bottom w:val="none" w:sz="0" w:space="0" w:color="auto"/>
        <w:right w:val="none" w:sz="0" w:space="0" w:color="auto"/>
      </w:divBdr>
    </w:div>
    <w:div w:id="641547707">
      <w:bodyDiv w:val="1"/>
      <w:marLeft w:val="0"/>
      <w:marRight w:val="0"/>
      <w:marTop w:val="0"/>
      <w:marBottom w:val="0"/>
      <w:divBdr>
        <w:top w:val="none" w:sz="0" w:space="0" w:color="auto"/>
        <w:left w:val="none" w:sz="0" w:space="0" w:color="auto"/>
        <w:bottom w:val="none" w:sz="0" w:space="0" w:color="auto"/>
        <w:right w:val="none" w:sz="0" w:space="0" w:color="auto"/>
      </w:divBdr>
    </w:div>
    <w:div w:id="641694471">
      <w:bodyDiv w:val="1"/>
      <w:marLeft w:val="0"/>
      <w:marRight w:val="0"/>
      <w:marTop w:val="0"/>
      <w:marBottom w:val="0"/>
      <w:divBdr>
        <w:top w:val="none" w:sz="0" w:space="0" w:color="auto"/>
        <w:left w:val="none" w:sz="0" w:space="0" w:color="auto"/>
        <w:bottom w:val="none" w:sz="0" w:space="0" w:color="auto"/>
        <w:right w:val="none" w:sz="0" w:space="0" w:color="auto"/>
      </w:divBdr>
    </w:div>
    <w:div w:id="642125746">
      <w:bodyDiv w:val="1"/>
      <w:marLeft w:val="0"/>
      <w:marRight w:val="0"/>
      <w:marTop w:val="0"/>
      <w:marBottom w:val="0"/>
      <w:divBdr>
        <w:top w:val="none" w:sz="0" w:space="0" w:color="auto"/>
        <w:left w:val="none" w:sz="0" w:space="0" w:color="auto"/>
        <w:bottom w:val="none" w:sz="0" w:space="0" w:color="auto"/>
        <w:right w:val="none" w:sz="0" w:space="0" w:color="auto"/>
      </w:divBdr>
    </w:div>
    <w:div w:id="642153949">
      <w:bodyDiv w:val="1"/>
      <w:marLeft w:val="0"/>
      <w:marRight w:val="0"/>
      <w:marTop w:val="0"/>
      <w:marBottom w:val="0"/>
      <w:divBdr>
        <w:top w:val="none" w:sz="0" w:space="0" w:color="auto"/>
        <w:left w:val="none" w:sz="0" w:space="0" w:color="auto"/>
        <w:bottom w:val="none" w:sz="0" w:space="0" w:color="auto"/>
        <w:right w:val="none" w:sz="0" w:space="0" w:color="auto"/>
      </w:divBdr>
    </w:div>
    <w:div w:id="642201972">
      <w:bodyDiv w:val="1"/>
      <w:marLeft w:val="0"/>
      <w:marRight w:val="0"/>
      <w:marTop w:val="0"/>
      <w:marBottom w:val="0"/>
      <w:divBdr>
        <w:top w:val="none" w:sz="0" w:space="0" w:color="auto"/>
        <w:left w:val="none" w:sz="0" w:space="0" w:color="auto"/>
        <w:bottom w:val="none" w:sz="0" w:space="0" w:color="auto"/>
        <w:right w:val="none" w:sz="0" w:space="0" w:color="auto"/>
      </w:divBdr>
    </w:div>
    <w:div w:id="642390353">
      <w:bodyDiv w:val="1"/>
      <w:marLeft w:val="0"/>
      <w:marRight w:val="0"/>
      <w:marTop w:val="0"/>
      <w:marBottom w:val="0"/>
      <w:divBdr>
        <w:top w:val="none" w:sz="0" w:space="0" w:color="auto"/>
        <w:left w:val="none" w:sz="0" w:space="0" w:color="auto"/>
        <w:bottom w:val="none" w:sz="0" w:space="0" w:color="auto"/>
        <w:right w:val="none" w:sz="0" w:space="0" w:color="auto"/>
      </w:divBdr>
    </w:div>
    <w:div w:id="642470350">
      <w:bodyDiv w:val="1"/>
      <w:marLeft w:val="0"/>
      <w:marRight w:val="0"/>
      <w:marTop w:val="0"/>
      <w:marBottom w:val="0"/>
      <w:divBdr>
        <w:top w:val="none" w:sz="0" w:space="0" w:color="auto"/>
        <w:left w:val="none" w:sz="0" w:space="0" w:color="auto"/>
        <w:bottom w:val="none" w:sz="0" w:space="0" w:color="auto"/>
        <w:right w:val="none" w:sz="0" w:space="0" w:color="auto"/>
      </w:divBdr>
    </w:div>
    <w:div w:id="642542493">
      <w:bodyDiv w:val="1"/>
      <w:marLeft w:val="0"/>
      <w:marRight w:val="0"/>
      <w:marTop w:val="0"/>
      <w:marBottom w:val="0"/>
      <w:divBdr>
        <w:top w:val="none" w:sz="0" w:space="0" w:color="auto"/>
        <w:left w:val="none" w:sz="0" w:space="0" w:color="auto"/>
        <w:bottom w:val="none" w:sz="0" w:space="0" w:color="auto"/>
        <w:right w:val="none" w:sz="0" w:space="0" w:color="auto"/>
      </w:divBdr>
    </w:div>
    <w:div w:id="642544203">
      <w:bodyDiv w:val="1"/>
      <w:marLeft w:val="0"/>
      <w:marRight w:val="0"/>
      <w:marTop w:val="0"/>
      <w:marBottom w:val="0"/>
      <w:divBdr>
        <w:top w:val="none" w:sz="0" w:space="0" w:color="auto"/>
        <w:left w:val="none" w:sz="0" w:space="0" w:color="auto"/>
        <w:bottom w:val="none" w:sz="0" w:space="0" w:color="auto"/>
        <w:right w:val="none" w:sz="0" w:space="0" w:color="auto"/>
      </w:divBdr>
    </w:div>
    <w:div w:id="643117479">
      <w:bodyDiv w:val="1"/>
      <w:marLeft w:val="0"/>
      <w:marRight w:val="0"/>
      <w:marTop w:val="0"/>
      <w:marBottom w:val="0"/>
      <w:divBdr>
        <w:top w:val="none" w:sz="0" w:space="0" w:color="auto"/>
        <w:left w:val="none" w:sz="0" w:space="0" w:color="auto"/>
        <w:bottom w:val="none" w:sz="0" w:space="0" w:color="auto"/>
        <w:right w:val="none" w:sz="0" w:space="0" w:color="auto"/>
      </w:divBdr>
    </w:div>
    <w:div w:id="643434621">
      <w:bodyDiv w:val="1"/>
      <w:marLeft w:val="0"/>
      <w:marRight w:val="0"/>
      <w:marTop w:val="0"/>
      <w:marBottom w:val="0"/>
      <w:divBdr>
        <w:top w:val="none" w:sz="0" w:space="0" w:color="auto"/>
        <w:left w:val="none" w:sz="0" w:space="0" w:color="auto"/>
        <w:bottom w:val="none" w:sz="0" w:space="0" w:color="auto"/>
        <w:right w:val="none" w:sz="0" w:space="0" w:color="auto"/>
      </w:divBdr>
    </w:div>
    <w:div w:id="643509682">
      <w:bodyDiv w:val="1"/>
      <w:marLeft w:val="0"/>
      <w:marRight w:val="0"/>
      <w:marTop w:val="0"/>
      <w:marBottom w:val="0"/>
      <w:divBdr>
        <w:top w:val="none" w:sz="0" w:space="0" w:color="auto"/>
        <w:left w:val="none" w:sz="0" w:space="0" w:color="auto"/>
        <w:bottom w:val="none" w:sz="0" w:space="0" w:color="auto"/>
        <w:right w:val="none" w:sz="0" w:space="0" w:color="auto"/>
      </w:divBdr>
    </w:div>
    <w:div w:id="643968763">
      <w:bodyDiv w:val="1"/>
      <w:marLeft w:val="0"/>
      <w:marRight w:val="0"/>
      <w:marTop w:val="0"/>
      <w:marBottom w:val="0"/>
      <w:divBdr>
        <w:top w:val="none" w:sz="0" w:space="0" w:color="auto"/>
        <w:left w:val="none" w:sz="0" w:space="0" w:color="auto"/>
        <w:bottom w:val="none" w:sz="0" w:space="0" w:color="auto"/>
        <w:right w:val="none" w:sz="0" w:space="0" w:color="auto"/>
      </w:divBdr>
    </w:div>
    <w:div w:id="643973087">
      <w:bodyDiv w:val="1"/>
      <w:marLeft w:val="0"/>
      <w:marRight w:val="0"/>
      <w:marTop w:val="0"/>
      <w:marBottom w:val="0"/>
      <w:divBdr>
        <w:top w:val="none" w:sz="0" w:space="0" w:color="auto"/>
        <w:left w:val="none" w:sz="0" w:space="0" w:color="auto"/>
        <w:bottom w:val="none" w:sz="0" w:space="0" w:color="auto"/>
        <w:right w:val="none" w:sz="0" w:space="0" w:color="auto"/>
      </w:divBdr>
    </w:div>
    <w:div w:id="644548670">
      <w:bodyDiv w:val="1"/>
      <w:marLeft w:val="0"/>
      <w:marRight w:val="0"/>
      <w:marTop w:val="0"/>
      <w:marBottom w:val="0"/>
      <w:divBdr>
        <w:top w:val="none" w:sz="0" w:space="0" w:color="auto"/>
        <w:left w:val="none" w:sz="0" w:space="0" w:color="auto"/>
        <w:bottom w:val="none" w:sz="0" w:space="0" w:color="auto"/>
        <w:right w:val="none" w:sz="0" w:space="0" w:color="auto"/>
      </w:divBdr>
    </w:div>
    <w:div w:id="644823388">
      <w:bodyDiv w:val="1"/>
      <w:marLeft w:val="0"/>
      <w:marRight w:val="0"/>
      <w:marTop w:val="0"/>
      <w:marBottom w:val="0"/>
      <w:divBdr>
        <w:top w:val="none" w:sz="0" w:space="0" w:color="auto"/>
        <w:left w:val="none" w:sz="0" w:space="0" w:color="auto"/>
        <w:bottom w:val="none" w:sz="0" w:space="0" w:color="auto"/>
        <w:right w:val="none" w:sz="0" w:space="0" w:color="auto"/>
      </w:divBdr>
    </w:div>
    <w:div w:id="645010844">
      <w:bodyDiv w:val="1"/>
      <w:marLeft w:val="0"/>
      <w:marRight w:val="0"/>
      <w:marTop w:val="0"/>
      <w:marBottom w:val="0"/>
      <w:divBdr>
        <w:top w:val="none" w:sz="0" w:space="0" w:color="auto"/>
        <w:left w:val="none" w:sz="0" w:space="0" w:color="auto"/>
        <w:bottom w:val="none" w:sz="0" w:space="0" w:color="auto"/>
        <w:right w:val="none" w:sz="0" w:space="0" w:color="auto"/>
      </w:divBdr>
    </w:div>
    <w:div w:id="645281184">
      <w:bodyDiv w:val="1"/>
      <w:marLeft w:val="0"/>
      <w:marRight w:val="0"/>
      <w:marTop w:val="0"/>
      <w:marBottom w:val="0"/>
      <w:divBdr>
        <w:top w:val="none" w:sz="0" w:space="0" w:color="auto"/>
        <w:left w:val="none" w:sz="0" w:space="0" w:color="auto"/>
        <w:bottom w:val="none" w:sz="0" w:space="0" w:color="auto"/>
        <w:right w:val="none" w:sz="0" w:space="0" w:color="auto"/>
      </w:divBdr>
    </w:div>
    <w:div w:id="645429528">
      <w:bodyDiv w:val="1"/>
      <w:marLeft w:val="0"/>
      <w:marRight w:val="0"/>
      <w:marTop w:val="0"/>
      <w:marBottom w:val="0"/>
      <w:divBdr>
        <w:top w:val="none" w:sz="0" w:space="0" w:color="auto"/>
        <w:left w:val="none" w:sz="0" w:space="0" w:color="auto"/>
        <w:bottom w:val="none" w:sz="0" w:space="0" w:color="auto"/>
        <w:right w:val="none" w:sz="0" w:space="0" w:color="auto"/>
      </w:divBdr>
    </w:div>
    <w:div w:id="645474532">
      <w:bodyDiv w:val="1"/>
      <w:marLeft w:val="0"/>
      <w:marRight w:val="0"/>
      <w:marTop w:val="0"/>
      <w:marBottom w:val="0"/>
      <w:divBdr>
        <w:top w:val="none" w:sz="0" w:space="0" w:color="auto"/>
        <w:left w:val="none" w:sz="0" w:space="0" w:color="auto"/>
        <w:bottom w:val="none" w:sz="0" w:space="0" w:color="auto"/>
        <w:right w:val="none" w:sz="0" w:space="0" w:color="auto"/>
      </w:divBdr>
    </w:div>
    <w:div w:id="645744975">
      <w:bodyDiv w:val="1"/>
      <w:marLeft w:val="0"/>
      <w:marRight w:val="0"/>
      <w:marTop w:val="0"/>
      <w:marBottom w:val="0"/>
      <w:divBdr>
        <w:top w:val="none" w:sz="0" w:space="0" w:color="auto"/>
        <w:left w:val="none" w:sz="0" w:space="0" w:color="auto"/>
        <w:bottom w:val="none" w:sz="0" w:space="0" w:color="auto"/>
        <w:right w:val="none" w:sz="0" w:space="0" w:color="auto"/>
      </w:divBdr>
    </w:div>
    <w:div w:id="645821072">
      <w:bodyDiv w:val="1"/>
      <w:marLeft w:val="0"/>
      <w:marRight w:val="0"/>
      <w:marTop w:val="0"/>
      <w:marBottom w:val="0"/>
      <w:divBdr>
        <w:top w:val="none" w:sz="0" w:space="0" w:color="auto"/>
        <w:left w:val="none" w:sz="0" w:space="0" w:color="auto"/>
        <w:bottom w:val="none" w:sz="0" w:space="0" w:color="auto"/>
        <w:right w:val="none" w:sz="0" w:space="0" w:color="auto"/>
      </w:divBdr>
    </w:div>
    <w:div w:id="646206051">
      <w:bodyDiv w:val="1"/>
      <w:marLeft w:val="0"/>
      <w:marRight w:val="0"/>
      <w:marTop w:val="0"/>
      <w:marBottom w:val="0"/>
      <w:divBdr>
        <w:top w:val="none" w:sz="0" w:space="0" w:color="auto"/>
        <w:left w:val="none" w:sz="0" w:space="0" w:color="auto"/>
        <w:bottom w:val="none" w:sz="0" w:space="0" w:color="auto"/>
        <w:right w:val="none" w:sz="0" w:space="0" w:color="auto"/>
      </w:divBdr>
    </w:div>
    <w:div w:id="646397969">
      <w:bodyDiv w:val="1"/>
      <w:marLeft w:val="0"/>
      <w:marRight w:val="0"/>
      <w:marTop w:val="0"/>
      <w:marBottom w:val="0"/>
      <w:divBdr>
        <w:top w:val="none" w:sz="0" w:space="0" w:color="auto"/>
        <w:left w:val="none" w:sz="0" w:space="0" w:color="auto"/>
        <w:bottom w:val="none" w:sz="0" w:space="0" w:color="auto"/>
        <w:right w:val="none" w:sz="0" w:space="0" w:color="auto"/>
      </w:divBdr>
    </w:div>
    <w:div w:id="646588626">
      <w:bodyDiv w:val="1"/>
      <w:marLeft w:val="0"/>
      <w:marRight w:val="0"/>
      <w:marTop w:val="0"/>
      <w:marBottom w:val="0"/>
      <w:divBdr>
        <w:top w:val="none" w:sz="0" w:space="0" w:color="auto"/>
        <w:left w:val="none" w:sz="0" w:space="0" w:color="auto"/>
        <w:bottom w:val="none" w:sz="0" w:space="0" w:color="auto"/>
        <w:right w:val="none" w:sz="0" w:space="0" w:color="auto"/>
      </w:divBdr>
    </w:div>
    <w:div w:id="646737931">
      <w:bodyDiv w:val="1"/>
      <w:marLeft w:val="0"/>
      <w:marRight w:val="0"/>
      <w:marTop w:val="0"/>
      <w:marBottom w:val="0"/>
      <w:divBdr>
        <w:top w:val="none" w:sz="0" w:space="0" w:color="auto"/>
        <w:left w:val="none" w:sz="0" w:space="0" w:color="auto"/>
        <w:bottom w:val="none" w:sz="0" w:space="0" w:color="auto"/>
        <w:right w:val="none" w:sz="0" w:space="0" w:color="auto"/>
      </w:divBdr>
    </w:div>
    <w:div w:id="646932628">
      <w:bodyDiv w:val="1"/>
      <w:marLeft w:val="0"/>
      <w:marRight w:val="0"/>
      <w:marTop w:val="0"/>
      <w:marBottom w:val="0"/>
      <w:divBdr>
        <w:top w:val="none" w:sz="0" w:space="0" w:color="auto"/>
        <w:left w:val="none" w:sz="0" w:space="0" w:color="auto"/>
        <w:bottom w:val="none" w:sz="0" w:space="0" w:color="auto"/>
        <w:right w:val="none" w:sz="0" w:space="0" w:color="auto"/>
      </w:divBdr>
    </w:div>
    <w:div w:id="646974749">
      <w:bodyDiv w:val="1"/>
      <w:marLeft w:val="0"/>
      <w:marRight w:val="0"/>
      <w:marTop w:val="0"/>
      <w:marBottom w:val="0"/>
      <w:divBdr>
        <w:top w:val="none" w:sz="0" w:space="0" w:color="auto"/>
        <w:left w:val="none" w:sz="0" w:space="0" w:color="auto"/>
        <w:bottom w:val="none" w:sz="0" w:space="0" w:color="auto"/>
        <w:right w:val="none" w:sz="0" w:space="0" w:color="auto"/>
      </w:divBdr>
    </w:div>
    <w:div w:id="646975723">
      <w:bodyDiv w:val="1"/>
      <w:marLeft w:val="0"/>
      <w:marRight w:val="0"/>
      <w:marTop w:val="0"/>
      <w:marBottom w:val="0"/>
      <w:divBdr>
        <w:top w:val="none" w:sz="0" w:space="0" w:color="auto"/>
        <w:left w:val="none" w:sz="0" w:space="0" w:color="auto"/>
        <w:bottom w:val="none" w:sz="0" w:space="0" w:color="auto"/>
        <w:right w:val="none" w:sz="0" w:space="0" w:color="auto"/>
      </w:divBdr>
    </w:div>
    <w:div w:id="647174914">
      <w:bodyDiv w:val="1"/>
      <w:marLeft w:val="0"/>
      <w:marRight w:val="0"/>
      <w:marTop w:val="0"/>
      <w:marBottom w:val="0"/>
      <w:divBdr>
        <w:top w:val="none" w:sz="0" w:space="0" w:color="auto"/>
        <w:left w:val="none" w:sz="0" w:space="0" w:color="auto"/>
        <w:bottom w:val="none" w:sz="0" w:space="0" w:color="auto"/>
        <w:right w:val="none" w:sz="0" w:space="0" w:color="auto"/>
      </w:divBdr>
    </w:div>
    <w:div w:id="647396770">
      <w:bodyDiv w:val="1"/>
      <w:marLeft w:val="0"/>
      <w:marRight w:val="0"/>
      <w:marTop w:val="0"/>
      <w:marBottom w:val="0"/>
      <w:divBdr>
        <w:top w:val="none" w:sz="0" w:space="0" w:color="auto"/>
        <w:left w:val="none" w:sz="0" w:space="0" w:color="auto"/>
        <w:bottom w:val="none" w:sz="0" w:space="0" w:color="auto"/>
        <w:right w:val="none" w:sz="0" w:space="0" w:color="auto"/>
      </w:divBdr>
    </w:div>
    <w:div w:id="647586783">
      <w:bodyDiv w:val="1"/>
      <w:marLeft w:val="0"/>
      <w:marRight w:val="0"/>
      <w:marTop w:val="0"/>
      <w:marBottom w:val="0"/>
      <w:divBdr>
        <w:top w:val="none" w:sz="0" w:space="0" w:color="auto"/>
        <w:left w:val="none" w:sz="0" w:space="0" w:color="auto"/>
        <w:bottom w:val="none" w:sz="0" w:space="0" w:color="auto"/>
        <w:right w:val="none" w:sz="0" w:space="0" w:color="auto"/>
      </w:divBdr>
    </w:div>
    <w:div w:id="647899437">
      <w:bodyDiv w:val="1"/>
      <w:marLeft w:val="0"/>
      <w:marRight w:val="0"/>
      <w:marTop w:val="0"/>
      <w:marBottom w:val="0"/>
      <w:divBdr>
        <w:top w:val="none" w:sz="0" w:space="0" w:color="auto"/>
        <w:left w:val="none" w:sz="0" w:space="0" w:color="auto"/>
        <w:bottom w:val="none" w:sz="0" w:space="0" w:color="auto"/>
        <w:right w:val="none" w:sz="0" w:space="0" w:color="auto"/>
      </w:divBdr>
    </w:div>
    <w:div w:id="648020682">
      <w:bodyDiv w:val="1"/>
      <w:marLeft w:val="0"/>
      <w:marRight w:val="0"/>
      <w:marTop w:val="0"/>
      <w:marBottom w:val="0"/>
      <w:divBdr>
        <w:top w:val="none" w:sz="0" w:space="0" w:color="auto"/>
        <w:left w:val="none" w:sz="0" w:space="0" w:color="auto"/>
        <w:bottom w:val="none" w:sz="0" w:space="0" w:color="auto"/>
        <w:right w:val="none" w:sz="0" w:space="0" w:color="auto"/>
      </w:divBdr>
    </w:div>
    <w:div w:id="648023202">
      <w:bodyDiv w:val="1"/>
      <w:marLeft w:val="0"/>
      <w:marRight w:val="0"/>
      <w:marTop w:val="0"/>
      <w:marBottom w:val="0"/>
      <w:divBdr>
        <w:top w:val="none" w:sz="0" w:space="0" w:color="auto"/>
        <w:left w:val="none" w:sz="0" w:space="0" w:color="auto"/>
        <w:bottom w:val="none" w:sz="0" w:space="0" w:color="auto"/>
        <w:right w:val="none" w:sz="0" w:space="0" w:color="auto"/>
      </w:divBdr>
    </w:div>
    <w:div w:id="648246768">
      <w:bodyDiv w:val="1"/>
      <w:marLeft w:val="0"/>
      <w:marRight w:val="0"/>
      <w:marTop w:val="0"/>
      <w:marBottom w:val="0"/>
      <w:divBdr>
        <w:top w:val="none" w:sz="0" w:space="0" w:color="auto"/>
        <w:left w:val="none" w:sz="0" w:space="0" w:color="auto"/>
        <w:bottom w:val="none" w:sz="0" w:space="0" w:color="auto"/>
        <w:right w:val="none" w:sz="0" w:space="0" w:color="auto"/>
      </w:divBdr>
    </w:div>
    <w:div w:id="648633891">
      <w:bodyDiv w:val="1"/>
      <w:marLeft w:val="0"/>
      <w:marRight w:val="0"/>
      <w:marTop w:val="0"/>
      <w:marBottom w:val="0"/>
      <w:divBdr>
        <w:top w:val="none" w:sz="0" w:space="0" w:color="auto"/>
        <w:left w:val="none" w:sz="0" w:space="0" w:color="auto"/>
        <w:bottom w:val="none" w:sz="0" w:space="0" w:color="auto"/>
        <w:right w:val="none" w:sz="0" w:space="0" w:color="auto"/>
      </w:divBdr>
    </w:div>
    <w:div w:id="648675526">
      <w:bodyDiv w:val="1"/>
      <w:marLeft w:val="0"/>
      <w:marRight w:val="0"/>
      <w:marTop w:val="0"/>
      <w:marBottom w:val="0"/>
      <w:divBdr>
        <w:top w:val="none" w:sz="0" w:space="0" w:color="auto"/>
        <w:left w:val="none" w:sz="0" w:space="0" w:color="auto"/>
        <w:bottom w:val="none" w:sz="0" w:space="0" w:color="auto"/>
        <w:right w:val="none" w:sz="0" w:space="0" w:color="auto"/>
      </w:divBdr>
    </w:div>
    <w:div w:id="648897980">
      <w:bodyDiv w:val="1"/>
      <w:marLeft w:val="0"/>
      <w:marRight w:val="0"/>
      <w:marTop w:val="0"/>
      <w:marBottom w:val="0"/>
      <w:divBdr>
        <w:top w:val="none" w:sz="0" w:space="0" w:color="auto"/>
        <w:left w:val="none" w:sz="0" w:space="0" w:color="auto"/>
        <w:bottom w:val="none" w:sz="0" w:space="0" w:color="auto"/>
        <w:right w:val="none" w:sz="0" w:space="0" w:color="auto"/>
      </w:divBdr>
    </w:div>
    <w:div w:id="649092834">
      <w:bodyDiv w:val="1"/>
      <w:marLeft w:val="0"/>
      <w:marRight w:val="0"/>
      <w:marTop w:val="0"/>
      <w:marBottom w:val="0"/>
      <w:divBdr>
        <w:top w:val="none" w:sz="0" w:space="0" w:color="auto"/>
        <w:left w:val="none" w:sz="0" w:space="0" w:color="auto"/>
        <w:bottom w:val="none" w:sz="0" w:space="0" w:color="auto"/>
        <w:right w:val="none" w:sz="0" w:space="0" w:color="auto"/>
      </w:divBdr>
    </w:div>
    <w:div w:id="649288116">
      <w:bodyDiv w:val="1"/>
      <w:marLeft w:val="0"/>
      <w:marRight w:val="0"/>
      <w:marTop w:val="0"/>
      <w:marBottom w:val="0"/>
      <w:divBdr>
        <w:top w:val="none" w:sz="0" w:space="0" w:color="auto"/>
        <w:left w:val="none" w:sz="0" w:space="0" w:color="auto"/>
        <w:bottom w:val="none" w:sz="0" w:space="0" w:color="auto"/>
        <w:right w:val="none" w:sz="0" w:space="0" w:color="auto"/>
      </w:divBdr>
    </w:div>
    <w:div w:id="649943443">
      <w:bodyDiv w:val="1"/>
      <w:marLeft w:val="0"/>
      <w:marRight w:val="0"/>
      <w:marTop w:val="0"/>
      <w:marBottom w:val="0"/>
      <w:divBdr>
        <w:top w:val="none" w:sz="0" w:space="0" w:color="auto"/>
        <w:left w:val="none" w:sz="0" w:space="0" w:color="auto"/>
        <w:bottom w:val="none" w:sz="0" w:space="0" w:color="auto"/>
        <w:right w:val="none" w:sz="0" w:space="0" w:color="auto"/>
      </w:divBdr>
    </w:div>
    <w:div w:id="649991140">
      <w:bodyDiv w:val="1"/>
      <w:marLeft w:val="0"/>
      <w:marRight w:val="0"/>
      <w:marTop w:val="0"/>
      <w:marBottom w:val="0"/>
      <w:divBdr>
        <w:top w:val="none" w:sz="0" w:space="0" w:color="auto"/>
        <w:left w:val="none" w:sz="0" w:space="0" w:color="auto"/>
        <w:bottom w:val="none" w:sz="0" w:space="0" w:color="auto"/>
        <w:right w:val="none" w:sz="0" w:space="0" w:color="auto"/>
      </w:divBdr>
    </w:div>
    <w:div w:id="650208529">
      <w:bodyDiv w:val="1"/>
      <w:marLeft w:val="0"/>
      <w:marRight w:val="0"/>
      <w:marTop w:val="0"/>
      <w:marBottom w:val="0"/>
      <w:divBdr>
        <w:top w:val="none" w:sz="0" w:space="0" w:color="auto"/>
        <w:left w:val="none" w:sz="0" w:space="0" w:color="auto"/>
        <w:bottom w:val="none" w:sz="0" w:space="0" w:color="auto"/>
        <w:right w:val="none" w:sz="0" w:space="0" w:color="auto"/>
      </w:divBdr>
    </w:div>
    <w:div w:id="650789787">
      <w:bodyDiv w:val="1"/>
      <w:marLeft w:val="0"/>
      <w:marRight w:val="0"/>
      <w:marTop w:val="0"/>
      <w:marBottom w:val="0"/>
      <w:divBdr>
        <w:top w:val="none" w:sz="0" w:space="0" w:color="auto"/>
        <w:left w:val="none" w:sz="0" w:space="0" w:color="auto"/>
        <w:bottom w:val="none" w:sz="0" w:space="0" w:color="auto"/>
        <w:right w:val="none" w:sz="0" w:space="0" w:color="auto"/>
      </w:divBdr>
    </w:div>
    <w:div w:id="651059123">
      <w:bodyDiv w:val="1"/>
      <w:marLeft w:val="0"/>
      <w:marRight w:val="0"/>
      <w:marTop w:val="0"/>
      <w:marBottom w:val="0"/>
      <w:divBdr>
        <w:top w:val="none" w:sz="0" w:space="0" w:color="auto"/>
        <w:left w:val="none" w:sz="0" w:space="0" w:color="auto"/>
        <w:bottom w:val="none" w:sz="0" w:space="0" w:color="auto"/>
        <w:right w:val="none" w:sz="0" w:space="0" w:color="auto"/>
      </w:divBdr>
    </w:div>
    <w:div w:id="651102672">
      <w:bodyDiv w:val="1"/>
      <w:marLeft w:val="0"/>
      <w:marRight w:val="0"/>
      <w:marTop w:val="0"/>
      <w:marBottom w:val="0"/>
      <w:divBdr>
        <w:top w:val="none" w:sz="0" w:space="0" w:color="auto"/>
        <w:left w:val="none" w:sz="0" w:space="0" w:color="auto"/>
        <w:bottom w:val="none" w:sz="0" w:space="0" w:color="auto"/>
        <w:right w:val="none" w:sz="0" w:space="0" w:color="auto"/>
      </w:divBdr>
    </w:div>
    <w:div w:id="651131518">
      <w:bodyDiv w:val="1"/>
      <w:marLeft w:val="0"/>
      <w:marRight w:val="0"/>
      <w:marTop w:val="0"/>
      <w:marBottom w:val="0"/>
      <w:divBdr>
        <w:top w:val="none" w:sz="0" w:space="0" w:color="auto"/>
        <w:left w:val="none" w:sz="0" w:space="0" w:color="auto"/>
        <w:bottom w:val="none" w:sz="0" w:space="0" w:color="auto"/>
        <w:right w:val="none" w:sz="0" w:space="0" w:color="auto"/>
      </w:divBdr>
    </w:div>
    <w:div w:id="651445699">
      <w:bodyDiv w:val="1"/>
      <w:marLeft w:val="0"/>
      <w:marRight w:val="0"/>
      <w:marTop w:val="0"/>
      <w:marBottom w:val="0"/>
      <w:divBdr>
        <w:top w:val="none" w:sz="0" w:space="0" w:color="auto"/>
        <w:left w:val="none" w:sz="0" w:space="0" w:color="auto"/>
        <w:bottom w:val="none" w:sz="0" w:space="0" w:color="auto"/>
        <w:right w:val="none" w:sz="0" w:space="0" w:color="auto"/>
      </w:divBdr>
    </w:div>
    <w:div w:id="651712371">
      <w:bodyDiv w:val="1"/>
      <w:marLeft w:val="0"/>
      <w:marRight w:val="0"/>
      <w:marTop w:val="0"/>
      <w:marBottom w:val="0"/>
      <w:divBdr>
        <w:top w:val="none" w:sz="0" w:space="0" w:color="auto"/>
        <w:left w:val="none" w:sz="0" w:space="0" w:color="auto"/>
        <w:bottom w:val="none" w:sz="0" w:space="0" w:color="auto"/>
        <w:right w:val="none" w:sz="0" w:space="0" w:color="auto"/>
      </w:divBdr>
    </w:div>
    <w:div w:id="652100353">
      <w:bodyDiv w:val="1"/>
      <w:marLeft w:val="0"/>
      <w:marRight w:val="0"/>
      <w:marTop w:val="0"/>
      <w:marBottom w:val="0"/>
      <w:divBdr>
        <w:top w:val="none" w:sz="0" w:space="0" w:color="auto"/>
        <w:left w:val="none" w:sz="0" w:space="0" w:color="auto"/>
        <w:bottom w:val="none" w:sz="0" w:space="0" w:color="auto"/>
        <w:right w:val="none" w:sz="0" w:space="0" w:color="auto"/>
      </w:divBdr>
    </w:div>
    <w:div w:id="652292904">
      <w:bodyDiv w:val="1"/>
      <w:marLeft w:val="0"/>
      <w:marRight w:val="0"/>
      <w:marTop w:val="0"/>
      <w:marBottom w:val="0"/>
      <w:divBdr>
        <w:top w:val="none" w:sz="0" w:space="0" w:color="auto"/>
        <w:left w:val="none" w:sz="0" w:space="0" w:color="auto"/>
        <w:bottom w:val="none" w:sz="0" w:space="0" w:color="auto"/>
        <w:right w:val="none" w:sz="0" w:space="0" w:color="auto"/>
      </w:divBdr>
    </w:div>
    <w:div w:id="652416263">
      <w:bodyDiv w:val="1"/>
      <w:marLeft w:val="0"/>
      <w:marRight w:val="0"/>
      <w:marTop w:val="0"/>
      <w:marBottom w:val="0"/>
      <w:divBdr>
        <w:top w:val="none" w:sz="0" w:space="0" w:color="auto"/>
        <w:left w:val="none" w:sz="0" w:space="0" w:color="auto"/>
        <w:bottom w:val="none" w:sz="0" w:space="0" w:color="auto"/>
        <w:right w:val="none" w:sz="0" w:space="0" w:color="auto"/>
      </w:divBdr>
    </w:div>
    <w:div w:id="652488634">
      <w:bodyDiv w:val="1"/>
      <w:marLeft w:val="0"/>
      <w:marRight w:val="0"/>
      <w:marTop w:val="0"/>
      <w:marBottom w:val="0"/>
      <w:divBdr>
        <w:top w:val="none" w:sz="0" w:space="0" w:color="auto"/>
        <w:left w:val="none" w:sz="0" w:space="0" w:color="auto"/>
        <w:bottom w:val="none" w:sz="0" w:space="0" w:color="auto"/>
        <w:right w:val="none" w:sz="0" w:space="0" w:color="auto"/>
      </w:divBdr>
    </w:div>
    <w:div w:id="652948617">
      <w:bodyDiv w:val="1"/>
      <w:marLeft w:val="0"/>
      <w:marRight w:val="0"/>
      <w:marTop w:val="0"/>
      <w:marBottom w:val="0"/>
      <w:divBdr>
        <w:top w:val="none" w:sz="0" w:space="0" w:color="auto"/>
        <w:left w:val="none" w:sz="0" w:space="0" w:color="auto"/>
        <w:bottom w:val="none" w:sz="0" w:space="0" w:color="auto"/>
        <w:right w:val="none" w:sz="0" w:space="0" w:color="auto"/>
      </w:divBdr>
    </w:div>
    <w:div w:id="653459746">
      <w:bodyDiv w:val="1"/>
      <w:marLeft w:val="0"/>
      <w:marRight w:val="0"/>
      <w:marTop w:val="0"/>
      <w:marBottom w:val="0"/>
      <w:divBdr>
        <w:top w:val="none" w:sz="0" w:space="0" w:color="auto"/>
        <w:left w:val="none" w:sz="0" w:space="0" w:color="auto"/>
        <w:bottom w:val="none" w:sz="0" w:space="0" w:color="auto"/>
        <w:right w:val="none" w:sz="0" w:space="0" w:color="auto"/>
      </w:divBdr>
    </w:div>
    <w:div w:id="653726079">
      <w:bodyDiv w:val="1"/>
      <w:marLeft w:val="0"/>
      <w:marRight w:val="0"/>
      <w:marTop w:val="0"/>
      <w:marBottom w:val="0"/>
      <w:divBdr>
        <w:top w:val="none" w:sz="0" w:space="0" w:color="auto"/>
        <w:left w:val="none" w:sz="0" w:space="0" w:color="auto"/>
        <w:bottom w:val="none" w:sz="0" w:space="0" w:color="auto"/>
        <w:right w:val="none" w:sz="0" w:space="0" w:color="auto"/>
      </w:divBdr>
    </w:div>
    <w:div w:id="653879143">
      <w:bodyDiv w:val="1"/>
      <w:marLeft w:val="0"/>
      <w:marRight w:val="0"/>
      <w:marTop w:val="0"/>
      <w:marBottom w:val="0"/>
      <w:divBdr>
        <w:top w:val="none" w:sz="0" w:space="0" w:color="auto"/>
        <w:left w:val="none" w:sz="0" w:space="0" w:color="auto"/>
        <w:bottom w:val="none" w:sz="0" w:space="0" w:color="auto"/>
        <w:right w:val="none" w:sz="0" w:space="0" w:color="auto"/>
      </w:divBdr>
    </w:div>
    <w:div w:id="654266613">
      <w:bodyDiv w:val="1"/>
      <w:marLeft w:val="0"/>
      <w:marRight w:val="0"/>
      <w:marTop w:val="0"/>
      <w:marBottom w:val="0"/>
      <w:divBdr>
        <w:top w:val="none" w:sz="0" w:space="0" w:color="auto"/>
        <w:left w:val="none" w:sz="0" w:space="0" w:color="auto"/>
        <w:bottom w:val="none" w:sz="0" w:space="0" w:color="auto"/>
        <w:right w:val="none" w:sz="0" w:space="0" w:color="auto"/>
      </w:divBdr>
    </w:div>
    <w:div w:id="654338301">
      <w:bodyDiv w:val="1"/>
      <w:marLeft w:val="0"/>
      <w:marRight w:val="0"/>
      <w:marTop w:val="0"/>
      <w:marBottom w:val="0"/>
      <w:divBdr>
        <w:top w:val="none" w:sz="0" w:space="0" w:color="auto"/>
        <w:left w:val="none" w:sz="0" w:space="0" w:color="auto"/>
        <w:bottom w:val="none" w:sz="0" w:space="0" w:color="auto"/>
        <w:right w:val="none" w:sz="0" w:space="0" w:color="auto"/>
      </w:divBdr>
    </w:div>
    <w:div w:id="654574961">
      <w:bodyDiv w:val="1"/>
      <w:marLeft w:val="0"/>
      <w:marRight w:val="0"/>
      <w:marTop w:val="0"/>
      <w:marBottom w:val="0"/>
      <w:divBdr>
        <w:top w:val="none" w:sz="0" w:space="0" w:color="auto"/>
        <w:left w:val="none" w:sz="0" w:space="0" w:color="auto"/>
        <w:bottom w:val="none" w:sz="0" w:space="0" w:color="auto"/>
        <w:right w:val="none" w:sz="0" w:space="0" w:color="auto"/>
      </w:divBdr>
    </w:div>
    <w:div w:id="654916517">
      <w:bodyDiv w:val="1"/>
      <w:marLeft w:val="0"/>
      <w:marRight w:val="0"/>
      <w:marTop w:val="0"/>
      <w:marBottom w:val="0"/>
      <w:divBdr>
        <w:top w:val="none" w:sz="0" w:space="0" w:color="auto"/>
        <w:left w:val="none" w:sz="0" w:space="0" w:color="auto"/>
        <w:bottom w:val="none" w:sz="0" w:space="0" w:color="auto"/>
        <w:right w:val="none" w:sz="0" w:space="0" w:color="auto"/>
      </w:divBdr>
    </w:div>
    <w:div w:id="654991067">
      <w:bodyDiv w:val="1"/>
      <w:marLeft w:val="0"/>
      <w:marRight w:val="0"/>
      <w:marTop w:val="0"/>
      <w:marBottom w:val="0"/>
      <w:divBdr>
        <w:top w:val="none" w:sz="0" w:space="0" w:color="auto"/>
        <w:left w:val="none" w:sz="0" w:space="0" w:color="auto"/>
        <w:bottom w:val="none" w:sz="0" w:space="0" w:color="auto"/>
        <w:right w:val="none" w:sz="0" w:space="0" w:color="auto"/>
      </w:divBdr>
    </w:div>
    <w:div w:id="654993716">
      <w:bodyDiv w:val="1"/>
      <w:marLeft w:val="0"/>
      <w:marRight w:val="0"/>
      <w:marTop w:val="0"/>
      <w:marBottom w:val="0"/>
      <w:divBdr>
        <w:top w:val="none" w:sz="0" w:space="0" w:color="auto"/>
        <w:left w:val="none" w:sz="0" w:space="0" w:color="auto"/>
        <w:bottom w:val="none" w:sz="0" w:space="0" w:color="auto"/>
        <w:right w:val="none" w:sz="0" w:space="0" w:color="auto"/>
      </w:divBdr>
    </w:div>
    <w:div w:id="655647405">
      <w:bodyDiv w:val="1"/>
      <w:marLeft w:val="0"/>
      <w:marRight w:val="0"/>
      <w:marTop w:val="0"/>
      <w:marBottom w:val="0"/>
      <w:divBdr>
        <w:top w:val="none" w:sz="0" w:space="0" w:color="auto"/>
        <w:left w:val="none" w:sz="0" w:space="0" w:color="auto"/>
        <w:bottom w:val="none" w:sz="0" w:space="0" w:color="auto"/>
        <w:right w:val="none" w:sz="0" w:space="0" w:color="auto"/>
      </w:divBdr>
    </w:div>
    <w:div w:id="655888293">
      <w:bodyDiv w:val="1"/>
      <w:marLeft w:val="0"/>
      <w:marRight w:val="0"/>
      <w:marTop w:val="0"/>
      <w:marBottom w:val="0"/>
      <w:divBdr>
        <w:top w:val="none" w:sz="0" w:space="0" w:color="auto"/>
        <w:left w:val="none" w:sz="0" w:space="0" w:color="auto"/>
        <w:bottom w:val="none" w:sz="0" w:space="0" w:color="auto"/>
        <w:right w:val="none" w:sz="0" w:space="0" w:color="auto"/>
      </w:divBdr>
    </w:div>
    <w:div w:id="656804832">
      <w:bodyDiv w:val="1"/>
      <w:marLeft w:val="0"/>
      <w:marRight w:val="0"/>
      <w:marTop w:val="0"/>
      <w:marBottom w:val="0"/>
      <w:divBdr>
        <w:top w:val="none" w:sz="0" w:space="0" w:color="auto"/>
        <w:left w:val="none" w:sz="0" w:space="0" w:color="auto"/>
        <w:bottom w:val="none" w:sz="0" w:space="0" w:color="auto"/>
        <w:right w:val="none" w:sz="0" w:space="0" w:color="auto"/>
      </w:divBdr>
    </w:div>
    <w:div w:id="657079528">
      <w:bodyDiv w:val="1"/>
      <w:marLeft w:val="0"/>
      <w:marRight w:val="0"/>
      <w:marTop w:val="0"/>
      <w:marBottom w:val="0"/>
      <w:divBdr>
        <w:top w:val="none" w:sz="0" w:space="0" w:color="auto"/>
        <w:left w:val="none" w:sz="0" w:space="0" w:color="auto"/>
        <w:bottom w:val="none" w:sz="0" w:space="0" w:color="auto"/>
        <w:right w:val="none" w:sz="0" w:space="0" w:color="auto"/>
      </w:divBdr>
    </w:div>
    <w:div w:id="657348624">
      <w:bodyDiv w:val="1"/>
      <w:marLeft w:val="0"/>
      <w:marRight w:val="0"/>
      <w:marTop w:val="0"/>
      <w:marBottom w:val="0"/>
      <w:divBdr>
        <w:top w:val="none" w:sz="0" w:space="0" w:color="auto"/>
        <w:left w:val="none" w:sz="0" w:space="0" w:color="auto"/>
        <w:bottom w:val="none" w:sz="0" w:space="0" w:color="auto"/>
        <w:right w:val="none" w:sz="0" w:space="0" w:color="auto"/>
      </w:divBdr>
    </w:div>
    <w:div w:id="657416944">
      <w:bodyDiv w:val="1"/>
      <w:marLeft w:val="0"/>
      <w:marRight w:val="0"/>
      <w:marTop w:val="0"/>
      <w:marBottom w:val="0"/>
      <w:divBdr>
        <w:top w:val="none" w:sz="0" w:space="0" w:color="auto"/>
        <w:left w:val="none" w:sz="0" w:space="0" w:color="auto"/>
        <w:bottom w:val="none" w:sz="0" w:space="0" w:color="auto"/>
        <w:right w:val="none" w:sz="0" w:space="0" w:color="auto"/>
      </w:divBdr>
    </w:div>
    <w:div w:id="657655324">
      <w:bodyDiv w:val="1"/>
      <w:marLeft w:val="0"/>
      <w:marRight w:val="0"/>
      <w:marTop w:val="0"/>
      <w:marBottom w:val="0"/>
      <w:divBdr>
        <w:top w:val="none" w:sz="0" w:space="0" w:color="auto"/>
        <w:left w:val="none" w:sz="0" w:space="0" w:color="auto"/>
        <w:bottom w:val="none" w:sz="0" w:space="0" w:color="auto"/>
        <w:right w:val="none" w:sz="0" w:space="0" w:color="auto"/>
      </w:divBdr>
    </w:div>
    <w:div w:id="657921097">
      <w:bodyDiv w:val="1"/>
      <w:marLeft w:val="0"/>
      <w:marRight w:val="0"/>
      <w:marTop w:val="0"/>
      <w:marBottom w:val="0"/>
      <w:divBdr>
        <w:top w:val="none" w:sz="0" w:space="0" w:color="auto"/>
        <w:left w:val="none" w:sz="0" w:space="0" w:color="auto"/>
        <w:bottom w:val="none" w:sz="0" w:space="0" w:color="auto"/>
        <w:right w:val="none" w:sz="0" w:space="0" w:color="auto"/>
      </w:divBdr>
    </w:div>
    <w:div w:id="658047442">
      <w:bodyDiv w:val="1"/>
      <w:marLeft w:val="0"/>
      <w:marRight w:val="0"/>
      <w:marTop w:val="0"/>
      <w:marBottom w:val="0"/>
      <w:divBdr>
        <w:top w:val="none" w:sz="0" w:space="0" w:color="auto"/>
        <w:left w:val="none" w:sz="0" w:space="0" w:color="auto"/>
        <w:bottom w:val="none" w:sz="0" w:space="0" w:color="auto"/>
        <w:right w:val="none" w:sz="0" w:space="0" w:color="auto"/>
      </w:divBdr>
    </w:div>
    <w:div w:id="658120298">
      <w:bodyDiv w:val="1"/>
      <w:marLeft w:val="0"/>
      <w:marRight w:val="0"/>
      <w:marTop w:val="0"/>
      <w:marBottom w:val="0"/>
      <w:divBdr>
        <w:top w:val="none" w:sz="0" w:space="0" w:color="auto"/>
        <w:left w:val="none" w:sz="0" w:space="0" w:color="auto"/>
        <w:bottom w:val="none" w:sz="0" w:space="0" w:color="auto"/>
        <w:right w:val="none" w:sz="0" w:space="0" w:color="auto"/>
      </w:divBdr>
    </w:div>
    <w:div w:id="658386111">
      <w:bodyDiv w:val="1"/>
      <w:marLeft w:val="0"/>
      <w:marRight w:val="0"/>
      <w:marTop w:val="0"/>
      <w:marBottom w:val="0"/>
      <w:divBdr>
        <w:top w:val="none" w:sz="0" w:space="0" w:color="auto"/>
        <w:left w:val="none" w:sz="0" w:space="0" w:color="auto"/>
        <w:bottom w:val="none" w:sz="0" w:space="0" w:color="auto"/>
        <w:right w:val="none" w:sz="0" w:space="0" w:color="auto"/>
      </w:divBdr>
    </w:div>
    <w:div w:id="658850123">
      <w:bodyDiv w:val="1"/>
      <w:marLeft w:val="0"/>
      <w:marRight w:val="0"/>
      <w:marTop w:val="0"/>
      <w:marBottom w:val="0"/>
      <w:divBdr>
        <w:top w:val="none" w:sz="0" w:space="0" w:color="auto"/>
        <w:left w:val="none" w:sz="0" w:space="0" w:color="auto"/>
        <w:bottom w:val="none" w:sz="0" w:space="0" w:color="auto"/>
        <w:right w:val="none" w:sz="0" w:space="0" w:color="auto"/>
      </w:divBdr>
    </w:div>
    <w:div w:id="658921381">
      <w:bodyDiv w:val="1"/>
      <w:marLeft w:val="0"/>
      <w:marRight w:val="0"/>
      <w:marTop w:val="0"/>
      <w:marBottom w:val="0"/>
      <w:divBdr>
        <w:top w:val="none" w:sz="0" w:space="0" w:color="auto"/>
        <w:left w:val="none" w:sz="0" w:space="0" w:color="auto"/>
        <w:bottom w:val="none" w:sz="0" w:space="0" w:color="auto"/>
        <w:right w:val="none" w:sz="0" w:space="0" w:color="auto"/>
      </w:divBdr>
    </w:div>
    <w:div w:id="659192631">
      <w:bodyDiv w:val="1"/>
      <w:marLeft w:val="0"/>
      <w:marRight w:val="0"/>
      <w:marTop w:val="0"/>
      <w:marBottom w:val="0"/>
      <w:divBdr>
        <w:top w:val="none" w:sz="0" w:space="0" w:color="auto"/>
        <w:left w:val="none" w:sz="0" w:space="0" w:color="auto"/>
        <w:bottom w:val="none" w:sz="0" w:space="0" w:color="auto"/>
        <w:right w:val="none" w:sz="0" w:space="0" w:color="auto"/>
      </w:divBdr>
    </w:div>
    <w:div w:id="659239834">
      <w:bodyDiv w:val="1"/>
      <w:marLeft w:val="0"/>
      <w:marRight w:val="0"/>
      <w:marTop w:val="0"/>
      <w:marBottom w:val="0"/>
      <w:divBdr>
        <w:top w:val="none" w:sz="0" w:space="0" w:color="auto"/>
        <w:left w:val="none" w:sz="0" w:space="0" w:color="auto"/>
        <w:bottom w:val="none" w:sz="0" w:space="0" w:color="auto"/>
        <w:right w:val="none" w:sz="0" w:space="0" w:color="auto"/>
      </w:divBdr>
    </w:div>
    <w:div w:id="659429863">
      <w:bodyDiv w:val="1"/>
      <w:marLeft w:val="0"/>
      <w:marRight w:val="0"/>
      <w:marTop w:val="0"/>
      <w:marBottom w:val="0"/>
      <w:divBdr>
        <w:top w:val="none" w:sz="0" w:space="0" w:color="auto"/>
        <w:left w:val="none" w:sz="0" w:space="0" w:color="auto"/>
        <w:bottom w:val="none" w:sz="0" w:space="0" w:color="auto"/>
        <w:right w:val="none" w:sz="0" w:space="0" w:color="auto"/>
      </w:divBdr>
    </w:div>
    <w:div w:id="661127351">
      <w:bodyDiv w:val="1"/>
      <w:marLeft w:val="0"/>
      <w:marRight w:val="0"/>
      <w:marTop w:val="0"/>
      <w:marBottom w:val="0"/>
      <w:divBdr>
        <w:top w:val="none" w:sz="0" w:space="0" w:color="auto"/>
        <w:left w:val="none" w:sz="0" w:space="0" w:color="auto"/>
        <w:bottom w:val="none" w:sz="0" w:space="0" w:color="auto"/>
        <w:right w:val="none" w:sz="0" w:space="0" w:color="auto"/>
      </w:divBdr>
    </w:div>
    <w:div w:id="661155246">
      <w:bodyDiv w:val="1"/>
      <w:marLeft w:val="0"/>
      <w:marRight w:val="0"/>
      <w:marTop w:val="0"/>
      <w:marBottom w:val="0"/>
      <w:divBdr>
        <w:top w:val="none" w:sz="0" w:space="0" w:color="auto"/>
        <w:left w:val="none" w:sz="0" w:space="0" w:color="auto"/>
        <w:bottom w:val="none" w:sz="0" w:space="0" w:color="auto"/>
        <w:right w:val="none" w:sz="0" w:space="0" w:color="auto"/>
      </w:divBdr>
    </w:div>
    <w:div w:id="661472759">
      <w:bodyDiv w:val="1"/>
      <w:marLeft w:val="0"/>
      <w:marRight w:val="0"/>
      <w:marTop w:val="0"/>
      <w:marBottom w:val="0"/>
      <w:divBdr>
        <w:top w:val="none" w:sz="0" w:space="0" w:color="auto"/>
        <w:left w:val="none" w:sz="0" w:space="0" w:color="auto"/>
        <w:bottom w:val="none" w:sz="0" w:space="0" w:color="auto"/>
        <w:right w:val="none" w:sz="0" w:space="0" w:color="auto"/>
      </w:divBdr>
    </w:div>
    <w:div w:id="661541730">
      <w:bodyDiv w:val="1"/>
      <w:marLeft w:val="0"/>
      <w:marRight w:val="0"/>
      <w:marTop w:val="0"/>
      <w:marBottom w:val="0"/>
      <w:divBdr>
        <w:top w:val="none" w:sz="0" w:space="0" w:color="auto"/>
        <w:left w:val="none" w:sz="0" w:space="0" w:color="auto"/>
        <w:bottom w:val="none" w:sz="0" w:space="0" w:color="auto"/>
        <w:right w:val="none" w:sz="0" w:space="0" w:color="auto"/>
      </w:divBdr>
    </w:div>
    <w:div w:id="661662286">
      <w:bodyDiv w:val="1"/>
      <w:marLeft w:val="0"/>
      <w:marRight w:val="0"/>
      <w:marTop w:val="0"/>
      <w:marBottom w:val="0"/>
      <w:divBdr>
        <w:top w:val="none" w:sz="0" w:space="0" w:color="auto"/>
        <w:left w:val="none" w:sz="0" w:space="0" w:color="auto"/>
        <w:bottom w:val="none" w:sz="0" w:space="0" w:color="auto"/>
        <w:right w:val="none" w:sz="0" w:space="0" w:color="auto"/>
      </w:divBdr>
    </w:div>
    <w:div w:id="662046598">
      <w:bodyDiv w:val="1"/>
      <w:marLeft w:val="0"/>
      <w:marRight w:val="0"/>
      <w:marTop w:val="0"/>
      <w:marBottom w:val="0"/>
      <w:divBdr>
        <w:top w:val="none" w:sz="0" w:space="0" w:color="auto"/>
        <w:left w:val="none" w:sz="0" w:space="0" w:color="auto"/>
        <w:bottom w:val="none" w:sz="0" w:space="0" w:color="auto"/>
        <w:right w:val="none" w:sz="0" w:space="0" w:color="auto"/>
      </w:divBdr>
    </w:div>
    <w:div w:id="662048938">
      <w:bodyDiv w:val="1"/>
      <w:marLeft w:val="0"/>
      <w:marRight w:val="0"/>
      <w:marTop w:val="0"/>
      <w:marBottom w:val="0"/>
      <w:divBdr>
        <w:top w:val="none" w:sz="0" w:space="0" w:color="auto"/>
        <w:left w:val="none" w:sz="0" w:space="0" w:color="auto"/>
        <w:bottom w:val="none" w:sz="0" w:space="0" w:color="auto"/>
        <w:right w:val="none" w:sz="0" w:space="0" w:color="auto"/>
      </w:divBdr>
    </w:div>
    <w:div w:id="662512362">
      <w:bodyDiv w:val="1"/>
      <w:marLeft w:val="0"/>
      <w:marRight w:val="0"/>
      <w:marTop w:val="0"/>
      <w:marBottom w:val="0"/>
      <w:divBdr>
        <w:top w:val="none" w:sz="0" w:space="0" w:color="auto"/>
        <w:left w:val="none" w:sz="0" w:space="0" w:color="auto"/>
        <w:bottom w:val="none" w:sz="0" w:space="0" w:color="auto"/>
        <w:right w:val="none" w:sz="0" w:space="0" w:color="auto"/>
      </w:divBdr>
    </w:div>
    <w:div w:id="663170449">
      <w:bodyDiv w:val="1"/>
      <w:marLeft w:val="0"/>
      <w:marRight w:val="0"/>
      <w:marTop w:val="0"/>
      <w:marBottom w:val="0"/>
      <w:divBdr>
        <w:top w:val="none" w:sz="0" w:space="0" w:color="auto"/>
        <w:left w:val="none" w:sz="0" w:space="0" w:color="auto"/>
        <w:bottom w:val="none" w:sz="0" w:space="0" w:color="auto"/>
        <w:right w:val="none" w:sz="0" w:space="0" w:color="auto"/>
      </w:divBdr>
    </w:div>
    <w:div w:id="663318814">
      <w:bodyDiv w:val="1"/>
      <w:marLeft w:val="0"/>
      <w:marRight w:val="0"/>
      <w:marTop w:val="0"/>
      <w:marBottom w:val="0"/>
      <w:divBdr>
        <w:top w:val="none" w:sz="0" w:space="0" w:color="auto"/>
        <w:left w:val="none" w:sz="0" w:space="0" w:color="auto"/>
        <w:bottom w:val="none" w:sz="0" w:space="0" w:color="auto"/>
        <w:right w:val="none" w:sz="0" w:space="0" w:color="auto"/>
      </w:divBdr>
    </w:div>
    <w:div w:id="663319639">
      <w:bodyDiv w:val="1"/>
      <w:marLeft w:val="0"/>
      <w:marRight w:val="0"/>
      <w:marTop w:val="0"/>
      <w:marBottom w:val="0"/>
      <w:divBdr>
        <w:top w:val="none" w:sz="0" w:space="0" w:color="auto"/>
        <w:left w:val="none" w:sz="0" w:space="0" w:color="auto"/>
        <w:bottom w:val="none" w:sz="0" w:space="0" w:color="auto"/>
        <w:right w:val="none" w:sz="0" w:space="0" w:color="auto"/>
      </w:divBdr>
    </w:div>
    <w:div w:id="663431242">
      <w:bodyDiv w:val="1"/>
      <w:marLeft w:val="0"/>
      <w:marRight w:val="0"/>
      <w:marTop w:val="0"/>
      <w:marBottom w:val="0"/>
      <w:divBdr>
        <w:top w:val="none" w:sz="0" w:space="0" w:color="auto"/>
        <w:left w:val="none" w:sz="0" w:space="0" w:color="auto"/>
        <w:bottom w:val="none" w:sz="0" w:space="0" w:color="auto"/>
        <w:right w:val="none" w:sz="0" w:space="0" w:color="auto"/>
      </w:divBdr>
    </w:div>
    <w:div w:id="663554774">
      <w:bodyDiv w:val="1"/>
      <w:marLeft w:val="0"/>
      <w:marRight w:val="0"/>
      <w:marTop w:val="0"/>
      <w:marBottom w:val="0"/>
      <w:divBdr>
        <w:top w:val="none" w:sz="0" w:space="0" w:color="auto"/>
        <w:left w:val="none" w:sz="0" w:space="0" w:color="auto"/>
        <w:bottom w:val="none" w:sz="0" w:space="0" w:color="auto"/>
        <w:right w:val="none" w:sz="0" w:space="0" w:color="auto"/>
      </w:divBdr>
    </w:div>
    <w:div w:id="663631981">
      <w:bodyDiv w:val="1"/>
      <w:marLeft w:val="0"/>
      <w:marRight w:val="0"/>
      <w:marTop w:val="0"/>
      <w:marBottom w:val="0"/>
      <w:divBdr>
        <w:top w:val="none" w:sz="0" w:space="0" w:color="auto"/>
        <w:left w:val="none" w:sz="0" w:space="0" w:color="auto"/>
        <w:bottom w:val="none" w:sz="0" w:space="0" w:color="auto"/>
        <w:right w:val="none" w:sz="0" w:space="0" w:color="auto"/>
      </w:divBdr>
    </w:div>
    <w:div w:id="663708910">
      <w:bodyDiv w:val="1"/>
      <w:marLeft w:val="0"/>
      <w:marRight w:val="0"/>
      <w:marTop w:val="0"/>
      <w:marBottom w:val="0"/>
      <w:divBdr>
        <w:top w:val="none" w:sz="0" w:space="0" w:color="auto"/>
        <w:left w:val="none" w:sz="0" w:space="0" w:color="auto"/>
        <w:bottom w:val="none" w:sz="0" w:space="0" w:color="auto"/>
        <w:right w:val="none" w:sz="0" w:space="0" w:color="auto"/>
      </w:divBdr>
    </w:div>
    <w:div w:id="664087050">
      <w:bodyDiv w:val="1"/>
      <w:marLeft w:val="0"/>
      <w:marRight w:val="0"/>
      <w:marTop w:val="0"/>
      <w:marBottom w:val="0"/>
      <w:divBdr>
        <w:top w:val="none" w:sz="0" w:space="0" w:color="auto"/>
        <w:left w:val="none" w:sz="0" w:space="0" w:color="auto"/>
        <w:bottom w:val="none" w:sz="0" w:space="0" w:color="auto"/>
        <w:right w:val="none" w:sz="0" w:space="0" w:color="auto"/>
      </w:divBdr>
    </w:div>
    <w:div w:id="664163051">
      <w:bodyDiv w:val="1"/>
      <w:marLeft w:val="0"/>
      <w:marRight w:val="0"/>
      <w:marTop w:val="0"/>
      <w:marBottom w:val="0"/>
      <w:divBdr>
        <w:top w:val="none" w:sz="0" w:space="0" w:color="auto"/>
        <w:left w:val="none" w:sz="0" w:space="0" w:color="auto"/>
        <w:bottom w:val="none" w:sz="0" w:space="0" w:color="auto"/>
        <w:right w:val="none" w:sz="0" w:space="0" w:color="auto"/>
      </w:divBdr>
    </w:div>
    <w:div w:id="664209886">
      <w:bodyDiv w:val="1"/>
      <w:marLeft w:val="0"/>
      <w:marRight w:val="0"/>
      <w:marTop w:val="0"/>
      <w:marBottom w:val="0"/>
      <w:divBdr>
        <w:top w:val="none" w:sz="0" w:space="0" w:color="auto"/>
        <w:left w:val="none" w:sz="0" w:space="0" w:color="auto"/>
        <w:bottom w:val="none" w:sz="0" w:space="0" w:color="auto"/>
        <w:right w:val="none" w:sz="0" w:space="0" w:color="auto"/>
      </w:divBdr>
    </w:div>
    <w:div w:id="664287174">
      <w:bodyDiv w:val="1"/>
      <w:marLeft w:val="0"/>
      <w:marRight w:val="0"/>
      <w:marTop w:val="0"/>
      <w:marBottom w:val="0"/>
      <w:divBdr>
        <w:top w:val="none" w:sz="0" w:space="0" w:color="auto"/>
        <w:left w:val="none" w:sz="0" w:space="0" w:color="auto"/>
        <w:bottom w:val="none" w:sz="0" w:space="0" w:color="auto"/>
        <w:right w:val="none" w:sz="0" w:space="0" w:color="auto"/>
      </w:divBdr>
    </w:div>
    <w:div w:id="664435216">
      <w:bodyDiv w:val="1"/>
      <w:marLeft w:val="0"/>
      <w:marRight w:val="0"/>
      <w:marTop w:val="0"/>
      <w:marBottom w:val="0"/>
      <w:divBdr>
        <w:top w:val="none" w:sz="0" w:space="0" w:color="auto"/>
        <w:left w:val="none" w:sz="0" w:space="0" w:color="auto"/>
        <w:bottom w:val="none" w:sz="0" w:space="0" w:color="auto"/>
        <w:right w:val="none" w:sz="0" w:space="0" w:color="auto"/>
      </w:divBdr>
    </w:div>
    <w:div w:id="664548573">
      <w:bodyDiv w:val="1"/>
      <w:marLeft w:val="0"/>
      <w:marRight w:val="0"/>
      <w:marTop w:val="0"/>
      <w:marBottom w:val="0"/>
      <w:divBdr>
        <w:top w:val="none" w:sz="0" w:space="0" w:color="auto"/>
        <w:left w:val="none" w:sz="0" w:space="0" w:color="auto"/>
        <w:bottom w:val="none" w:sz="0" w:space="0" w:color="auto"/>
        <w:right w:val="none" w:sz="0" w:space="0" w:color="auto"/>
      </w:divBdr>
    </w:div>
    <w:div w:id="664623962">
      <w:bodyDiv w:val="1"/>
      <w:marLeft w:val="0"/>
      <w:marRight w:val="0"/>
      <w:marTop w:val="0"/>
      <w:marBottom w:val="0"/>
      <w:divBdr>
        <w:top w:val="none" w:sz="0" w:space="0" w:color="auto"/>
        <w:left w:val="none" w:sz="0" w:space="0" w:color="auto"/>
        <w:bottom w:val="none" w:sz="0" w:space="0" w:color="auto"/>
        <w:right w:val="none" w:sz="0" w:space="0" w:color="auto"/>
      </w:divBdr>
    </w:div>
    <w:div w:id="664629799">
      <w:bodyDiv w:val="1"/>
      <w:marLeft w:val="0"/>
      <w:marRight w:val="0"/>
      <w:marTop w:val="0"/>
      <w:marBottom w:val="0"/>
      <w:divBdr>
        <w:top w:val="none" w:sz="0" w:space="0" w:color="auto"/>
        <w:left w:val="none" w:sz="0" w:space="0" w:color="auto"/>
        <w:bottom w:val="none" w:sz="0" w:space="0" w:color="auto"/>
        <w:right w:val="none" w:sz="0" w:space="0" w:color="auto"/>
      </w:divBdr>
    </w:div>
    <w:div w:id="665013835">
      <w:bodyDiv w:val="1"/>
      <w:marLeft w:val="0"/>
      <w:marRight w:val="0"/>
      <w:marTop w:val="0"/>
      <w:marBottom w:val="0"/>
      <w:divBdr>
        <w:top w:val="none" w:sz="0" w:space="0" w:color="auto"/>
        <w:left w:val="none" w:sz="0" w:space="0" w:color="auto"/>
        <w:bottom w:val="none" w:sz="0" w:space="0" w:color="auto"/>
        <w:right w:val="none" w:sz="0" w:space="0" w:color="auto"/>
      </w:divBdr>
    </w:div>
    <w:div w:id="665592231">
      <w:bodyDiv w:val="1"/>
      <w:marLeft w:val="0"/>
      <w:marRight w:val="0"/>
      <w:marTop w:val="0"/>
      <w:marBottom w:val="0"/>
      <w:divBdr>
        <w:top w:val="none" w:sz="0" w:space="0" w:color="auto"/>
        <w:left w:val="none" w:sz="0" w:space="0" w:color="auto"/>
        <w:bottom w:val="none" w:sz="0" w:space="0" w:color="auto"/>
        <w:right w:val="none" w:sz="0" w:space="0" w:color="auto"/>
      </w:divBdr>
    </w:div>
    <w:div w:id="665792804">
      <w:bodyDiv w:val="1"/>
      <w:marLeft w:val="0"/>
      <w:marRight w:val="0"/>
      <w:marTop w:val="0"/>
      <w:marBottom w:val="0"/>
      <w:divBdr>
        <w:top w:val="none" w:sz="0" w:space="0" w:color="auto"/>
        <w:left w:val="none" w:sz="0" w:space="0" w:color="auto"/>
        <w:bottom w:val="none" w:sz="0" w:space="0" w:color="auto"/>
        <w:right w:val="none" w:sz="0" w:space="0" w:color="auto"/>
      </w:divBdr>
    </w:div>
    <w:div w:id="666055166">
      <w:bodyDiv w:val="1"/>
      <w:marLeft w:val="0"/>
      <w:marRight w:val="0"/>
      <w:marTop w:val="0"/>
      <w:marBottom w:val="0"/>
      <w:divBdr>
        <w:top w:val="none" w:sz="0" w:space="0" w:color="auto"/>
        <w:left w:val="none" w:sz="0" w:space="0" w:color="auto"/>
        <w:bottom w:val="none" w:sz="0" w:space="0" w:color="auto"/>
        <w:right w:val="none" w:sz="0" w:space="0" w:color="auto"/>
      </w:divBdr>
    </w:div>
    <w:div w:id="666517194">
      <w:bodyDiv w:val="1"/>
      <w:marLeft w:val="0"/>
      <w:marRight w:val="0"/>
      <w:marTop w:val="0"/>
      <w:marBottom w:val="0"/>
      <w:divBdr>
        <w:top w:val="none" w:sz="0" w:space="0" w:color="auto"/>
        <w:left w:val="none" w:sz="0" w:space="0" w:color="auto"/>
        <w:bottom w:val="none" w:sz="0" w:space="0" w:color="auto"/>
        <w:right w:val="none" w:sz="0" w:space="0" w:color="auto"/>
      </w:divBdr>
    </w:div>
    <w:div w:id="666520601">
      <w:bodyDiv w:val="1"/>
      <w:marLeft w:val="0"/>
      <w:marRight w:val="0"/>
      <w:marTop w:val="0"/>
      <w:marBottom w:val="0"/>
      <w:divBdr>
        <w:top w:val="none" w:sz="0" w:space="0" w:color="auto"/>
        <w:left w:val="none" w:sz="0" w:space="0" w:color="auto"/>
        <w:bottom w:val="none" w:sz="0" w:space="0" w:color="auto"/>
        <w:right w:val="none" w:sz="0" w:space="0" w:color="auto"/>
      </w:divBdr>
    </w:div>
    <w:div w:id="666589176">
      <w:bodyDiv w:val="1"/>
      <w:marLeft w:val="0"/>
      <w:marRight w:val="0"/>
      <w:marTop w:val="0"/>
      <w:marBottom w:val="0"/>
      <w:divBdr>
        <w:top w:val="none" w:sz="0" w:space="0" w:color="auto"/>
        <w:left w:val="none" w:sz="0" w:space="0" w:color="auto"/>
        <w:bottom w:val="none" w:sz="0" w:space="0" w:color="auto"/>
        <w:right w:val="none" w:sz="0" w:space="0" w:color="auto"/>
      </w:divBdr>
    </w:div>
    <w:div w:id="666790000">
      <w:bodyDiv w:val="1"/>
      <w:marLeft w:val="0"/>
      <w:marRight w:val="0"/>
      <w:marTop w:val="0"/>
      <w:marBottom w:val="0"/>
      <w:divBdr>
        <w:top w:val="none" w:sz="0" w:space="0" w:color="auto"/>
        <w:left w:val="none" w:sz="0" w:space="0" w:color="auto"/>
        <w:bottom w:val="none" w:sz="0" w:space="0" w:color="auto"/>
        <w:right w:val="none" w:sz="0" w:space="0" w:color="auto"/>
      </w:divBdr>
    </w:div>
    <w:div w:id="667249183">
      <w:bodyDiv w:val="1"/>
      <w:marLeft w:val="0"/>
      <w:marRight w:val="0"/>
      <w:marTop w:val="0"/>
      <w:marBottom w:val="0"/>
      <w:divBdr>
        <w:top w:val="none" w:sz="0" w:space="0" w:color="auto"/>
        <w:left w:val="none" w:sz="0" w:space="0" w:color="auto"/>
        <w:bottom w:val="none" w:sz="0" w:space="0" w:color="auto"/>
        <w:right w:val="none" w:sz="0" w:space="0" w:color="auto"/>
      </w:divBdr>
    </w:div>
    <w:div w:id="667249443">
      <w:bodyDiv w:val="1"/>
      <w:marLeft w:val="0"/>
      <w:marRight w:val="0"/>
      <w:marTop w:val="0"/>
      <w:marBottom w:val="0"/>
      <w:divBdr>
        <w:top w:val="none" w:sz="0" w:space="0" w:color="auto"/>
        <w:left w:val="none" w:sz="0" w:space="0" w:color="auto"/>
        <w:bottom w:val="none" w:sz="0" w:space="0" w:color="auto"/>
        <w:right w:val="none" w:sz="0" w:space="0" w:color="auto"/>
      </w:divBdr>
    </w:div>
    <w:div w:id="667447519">
      <w:bodyDiv w:val="1"/>
      <w:marLeft w:val="0"/>
      <w:marRight w:val="0"/>
      <w:marTop w:val="0"/>
      <w:marBottom w:val="0"/>
      <w:divBdr>
        <w:top w:val="none" w:sz="0" w:space="0" w:color="auto"/>
        <w:left w:val="none" w:sz="0" w:space="0" w:color="auto"/>
        <w:bottom w:val="none" w:sz="0" w:space="0" w:color="auto"/>
        <w:right w:val="none" w:sz="0" w:space="0" w:color="auto"/>
      </w:divBdr>
    </w:div>
    <w:div w:id="667558416">
      <w:bodyDiv w:val="1"/>
      <w:marLeft w:val="0"/>
      <w:marRight w:val="0"/>
      <w:marTop w:val="0"/>
      <w:marBottom w:val="0"/>
      <w:divBdr>
        <w:top w:val="none" w:sz="0" w:space="0" w:color="auto"/>
        <w:left w:val="none" w:sz="0" w:space="0" w:color="auto"/>
        <w:bottom w:val="none" w:sz="0" w:space="0" w:color="auto"/>
        <w:right w:val="none" w:sz="0" w:space="0" w:color="auto"/>
      </w:divBdr>
    </w:div>
    <w:div w:id="668021906">
      <w:bodyDiv w:val="1"/>
      <w:marLeft w:val="0"/>
      <w:marRight w:val="0"/>
      <w:marTop w:val="0"/>
      <w:marBottom w:val="0"/>
      <w:divBdr>
        <w:top w:val="none" w:sz="0" w:space="0" w:color="auto"/>
        <w:left w:val="none" w:sz="0" w:space="0" w:color="auto"/>
        <w:bottom w:val="none" w:sz="0" w:space="0" w:color="auto"/>
        <w:right w:val="none" w:sz="0" w:space="0" w:color="auto"/>
      </w:divBdr>
    </w:div>
    <w:div w:id="668289176">
      <w:bodyDiv w:val="1"/>
      <w:marLeft w:val="0"/>
      <w:marRight w:val="0"/>
      <w:marTop w:val="0"/>
      <w:marBottom w:val="0"/>
      <w:divBdr>
        <w:top w:val="none" w:sz="0" w:space="0" w:color="auto"/>
        <w:left w:val="none" w:sz="0" w:space="0" w:color="auto"/>
        <w:bottom w:val="none" w:sz="0" w:space="0" w:color="auto"/>
        <w:right w:val="none" w:sz="0" w:space="0" w:color="auto"/>
      </w:divBdr>
    </w:div>
    <w:div w:id="668293006">
      <w:bodyDiv w:val="1"/>
      <w:marLeft w:val="0"/>
      <w:marRight w:val="0"/>
      <w:marTop w:val="0"/>
      <w:marBottom w:val="0"/>
      <w:divBdr>
        <w:top w:val="none" w:sz="0" w:space="0" w:color="auto"/>
        <w:left w:val="none" w:sz="0" w:space="0" w:color="auto"/>
        <w:bottom w:val="none" w:sz="0" w:space="0" w:color="auto"/>
        <w:right w:val="none" w:sz="0" w:space="0" w:color="auto"/>
      </w:divBdr>
    </w:div>
    <w:div w:id="668405770">
      <w:bodyDiv w:val="1"/>
      <w:marLeft w:val="0"/>
      <w:marRight w:val="0"/>
      <w:marTop w:val="0"/>
      <w:marBottom w:val="0"/>
      <w:divBdr>
        <w:top w:val="none" w:sz="0" w:space="0" w:color="auto"/>
        <w:left w:val="none" w:sz="0" w:space="0" w:color="auto"/>
        <w:bottom w:val="none" w:sz="0" w:space="0" w:color="auto"/>
        <w:right w:val="none" w:sz="0" w:space="0" w:color="auto"/>
      </w:divBdr>
    </w:div>
    <w:div w:id="668603131">
      <w:bodyDiv w:val="1"/>
      <w:marLeft w:val="0"/>
      <w:marRight w:val="0"/>
      <w:marTop w:val="0"/>
      <w:marBottom w:val="0"/>
      <w:divBdr>
        <w:top w:val="none" w:sz="0" w:space="0" w:color="auto"/>
        <w:left w:val="none" w:sz="0" w:space="0" w:color="auto"/>
        <w:bottom w:val="none" w:sz="0" w:space="0" w:color="auto"/>
        <w:right w:val="none" w:sz="0" w:space="0" w:color="auto"/>
      </w:divBdr>
    </w:div>
    <w:div w:id="669530382">
      <w:bodyDiv w:val="1"/>
      <w:marLeft w:val="0"/>
      <w:marRight w:val="0"/>
      <w:marTop w:val="0"/>
      <w:marBottom w:val="0"/>
      <w:divBdr>
        <w:top w:val="none" w:sz="0" w:space="0" w:color="auto"/>
        <w:left w:val="none" w:sz="0" w:space="0" w:color="auto"/>
        <w:bottom w:val="none" w:sz="0" w:space="0" w:color="auto"/>
        <w:right w:val="none" w:sz="0" w:space="0" w:color="auto"/>
      </w:divBdr>
    </w:div>
    <w:div w:id="670060715">
      <w:bodyDiv w:val="1"/>
      <w:marLeft w:val="0"/>
      <w:marRight w:val="0"/>
      <w:marTop w:val="0"/>
      <w:marBottom w:val="0"/>
      <w:divBdr>
        <w:top w:val="none" w:sz="0" w:space="0" w:color="auto"/>
        <w:left w:val="none" w:sz="0" w:space="0" w:color="auto"/>
        <w:bottom w:val="none" w:sz="0" w:space="0" w:color="auto"/>
        <w:right w:val="none" w:sz="0" w:space="0" w:color="auto"/>
      </w:divBdr>
    </w:div>
    <w:div w:id="671374669">
      <w:bodyDiv w:val="1"/>
      <w:marLeft w:val="0"/>
      <w:marRight w:val="0"/>
      <w:marTop w:val="0"/>
      <w:marBottom w:val="0"/>
      <w:divBdr>
        <w:top w:val="none" w:sz="0" w:space="0" w:color="auto"/>
        <w:left w:val="none" w:sz="0" w:space="0" w:color="auto"/>
        <w:bottom w:val="none" w:sz="0" w:space="0" w:color="auto"/>
        <w:right w:val="none" w:sz="0" w:space="0" w:color="auto"/>
      </w:divBdr>
    </w:div>
    <w:div w:id="671490069">
      <w:bodyDiv w:val="1"/>
      <w:marLeft w:val="0"/>
      <w:marRight w:val="0"/>
      <w:marTop w:val="0"/>
      <w:marBottom w:val="0"/>
      <w:divBdr>
        <w:top w:val="none" w:sz="0" w:space="0" w:color="auto"/>
        <w:left w:val="none" w:sz="0" w:space="0" w:color="auto"/>
        <w:bottom w:val="none" w:sz="0" w:space="0" w:color="auto"/>
        <w:right w:val="none" w:sz="0" w:space="0" w:color="auto"/>
      </w:divBdr>
    </w:div>
    <w:div w:id="671689368">
      <w:bodyDiv w:val="1"/>
      <w:marLeft w:val="0"/>
      <w:marRight w:val="0"/>
      <w:marTop w:val="0"/>
      <w:marBottom w:val="0"/>
      <w:divBdr>
        <w:top w:val="none" w:sz="0" w:space="0" w:color="auto"/>
        <w:left w:val="none" w:sz="0" w:space="0" w:color="auto"/>
        <w:bottom w:val="none" w:sz="0" w:space="0" w:color="auto"/>
        <w:right w:val="none" w:sz="0" w:space="0" w:color="auto"/>
      </w:divBdr>
    </w:div>
    <w:div w:id="672026508">
      <w:bodyDiv w:val="1"/>
      <w:marLeft w:val="0"/>
      <w:marRight w:val="0"/>
      <w:marTop w:val="0"/>
      <w:marBottom w:val="0"/>
      <w:divBdr>
        <w:top w:val="none" w:sz="0" w:space="0" w:color="auto"/>
        <w:left w:val="none" w:sz="0" w:space="0" w:color="auto"/>
        <w:bottom w:val="none" w:sz="0" w:space="0" w:color="auto"/>
        <w:right w:val="none" w:sz="0" w:space="0" w:color="auto"/>
      </w:divBdr>
    </w:div>
    <w:div w:id="672295194">
      <w:bodyDiv w:val="1"/>
      <w:marLeft w:val="0"/>
      <w:marRight w:val="0"/>
      <w:marTop w:val="0"/>
      <w:marBottom w:val="0"/>
      <w:divBdr>
        <w:top w:val="none" w:sz="0" w:space="0" w:color="auto"/>
        <w:left w:val="none" w:sz="0" w:space="0" w:color="auto"/>
        <w:bottom w:val="none" w:sz="0" w:space="0" w:color="auto"/>
        <w:right w:val="none" w:sz="0" w:space="0" w:color="auto"/>
      </w:divBdr>
    </w:div>
    <w:div w:id="672414739">
      <w:bodyDiv w:val="1"/>
      <w:marLeft w:val="0"/>
      <w:marRight w:val="0"/>
      <w:marTop w:val="0"/>
      <w:marBottom w:val="0"/>
      <w:divBdr>
        <w:top w:val="none" w:sz="0" w:space="0" w:color="auto"/>
        <w:left w:val="none" w:sz="0" w:space="0" w:color="auto"/>
        <w:bottom w:val="none" w:sz="0" w:space="0" w:color="auto"/>
        <w:right w:val="none" w:sz="0" w:space="0" w:color="auto"/>
      </w:divBdr>
    </w:div>
    <w:div w:id="672613353">
      <w:bodyDiv w:val="1"/>
      <w:marLeft w:val="0"/>
      <w:marRight w:val="0"/>
      <w:marTop w:val="0"/>
      <w:marBottom w:val="0"/>
      <w:divBdr>
        <w:top w:val="none" w:sz="0" w:space="0" w:color="auto"/>
        <w:left w:val="none" w:sz="0" w:space="0" w:color="auto"/>
        <w:bottom w:val="none" w:sz="0" w:space="0" w:color="auto"/>
        <w:right w:val="none" w:sz="0" w:space="0" w:color="auto"/>
      </w:divBdr>
    </w:div>
    <w:div w:id="672686502">
      <w:bodyDiv w:val="1"/>
      <w:marLeft w:val="0"/>
      <w:marRight w:val="0"/>
      <w:marTop w:val="0"/>
      <w:marBottom w:val="0"/>
      <w:divBdr>
        <w:top w:val="none" w:sz="0" w:space="0" w:color="auto"/>
        <w:left w:val="none" w:sz="0" w:space="0" w:color="auto"/>
        <w:bottom w:val="none" w:sz="0" w:space="0" w:color="auto"/>
        <w:right w:val="none" w:sz="0" w:space="0" w:color="auto"/>
      </w:divBdr>
    </w:div>
    <w:div w:id="672805492">
      <w:bodyDiv w:val="1"/>
      <w:marLeft w:val="0"/>
      <w:marRight w:val="0"/>
      <w:marTop w:val="0"/>
      <w:marBottom w:val="0"/>
      <w:divBdr>
        <w:top w:val="none" w:sz="0" w:space="0" w:color="auto"/>
        <w:left w:val="none" w:sz="0" w:space="0" w:color="auto"/>
        <w:bottom w:val="none" w:sz="0" w:space="0" w:color="auto"/>
        <w:right w:val="none" w:sz="0" w:space="0" w:color="auto"/>
      </w:divBdr>
    </w:div>
    <w:div w:id="672876325">
      <w:bodyDiv w:val="1"/>
      <w:marLeft w:val="0"/>
      <w:marRight w:val="0"/>
      <w:marTop w:val="0"/>
      <w:marBottom w:val="0"/>
      <w:divBdr>
        <w:top w:val="none" w:sz="0" w:space="0" w:color="auto"/>
        <w:left w:val="none" w:sz="0" w:space="0" w:color="auto"/>
        <w:bottom w:val="none" w:sz="0" w:space="0" w:color="auto"/>
        <w:right w:val="none" w:sz="0" w:space="0" w:color="auto"/>
      </w:divBdr>
    </w:div>
    <w:div w:id="672924645">
      <w:bodyDiv w:val="1"/>
      <w:marLeft w:val="0"/>
      <w:marRight w:val="0"/>
      <w:marTop w:val="0"/>
      <w:marBottom w:val="0"/>
      <w:divBdr>
        <w:top w:val="none" w:sz="0" w:space="0" w:color="auto"/>
        <w:left w:val="none" w:sz="0" w:space="0" w:color="auto"/>
        <w:bottom w:val="none" w:sz="0" w:space="0" w:color="auto"/>
        <w:right w:val="none" w:sz="0" w:space="0" w:color="auto"/>
      </w:divBdr>
    </w:div>
    <w:div w:id="673069976">
      <w:bodyDiv w:val="1"/>
      <w:marLeft w:val="0"/>
      <w:marRight w:val="0"/>
      <w:marTop w:val="0"/>
      <w:marBottom w:val="0"/>
      <w:divBdr>
        <w:top w:val="none" w:sz="0" w:space="0" w:color="auto"/>
        <w:left w:val="none" w:sz="0" w:space="0" w:color="auto"/>
        <w:bottom w:val="none" w:sz="0" w:space="0" w:color="auto"/>
        <w:right w:val="none" w:sz="0" w:space="0" w:color="auto"/>
      </w:divBdr>
    </w:div>
    <w:div w:id="673537737">
      <w:bodyDiv w:val="1"/>
      <w:marLeft w:val="0"/>
      <w:marRight w:val="0"/>
      <w:marTop w:val="0"/>
      <w:marBottom w:val="0"/>
      <w:divBdr>
        <w:top w:val="none" w:sz="0" w:space="0" w:color="auto"/>
        <w:left w:val="none" w:sz="0" w:space="0" w:color="auto"/>
        <w:bottom w:val="none" w:sz="0" w:space="0" w:color="auto"/>
        <w:right w:val="none" w:sz="0" w:space="0" w:color="auto"/>
      </w:divBdr>
    </w:div>
    <w:div w:id="673654358">
      <w:bodyDiv w:val="1"/>
      <w:marLeft w:val="0"/>
      <w:marRight w:val="0"/>
      <w:marTop w:val="0"/>
      <w:marBottom w:val="0"/>
      <w:divBdr>
        <w:top w:val="none" w:sz="0" w:space="0" w:color="auto"/>
        <w:left w:val="none" w:sz="0" w:space="0" w:color="auto"/>
        <w:bottom w:val="none" w:sz="0" w:space="0" w:color="auto"/>
        <w:right w:val="none" w:sz="0" w:space="0" w:color="auto"/>
      </w:divBdr>
    </w:div>
    <w:div w:id="673847101">
      <w:bodyDiv w:val="1"/>
      <w:marLeft w:val="0"/>
      <w:marRight w:val="0"/>
      <w:marTop w:val="0"/>
      <w:marBottom w:val="0"/>
      <w:divBdr>
        <w:top w:val="none" w:sz="0" w:space="0" w:color="auto"/>
        <w:left w:val="none" w:sz="0" w:space="0" w:color="auto"/>
        <w:bottom w:val="none" w:sz="0" w:space="0" w:color="auto"/>
        <w:right w:val="none" w:sz="0" w:space="0" w:color="auto"/>
      </w:divBdr>
    </w:div>
    <w:div w:id="673921972">
      <w:bodyDiv w:val="1"/>
      <w:marLeft w:val="0"/>
      <w:marRight w:val="0"/>
      <w:marTop w:val="0"/>
      <w:marBottom w:val="0"/>
      <w:divBdr>
        <w:top w:val="none" w:sz="0" w:space="0" w:color="auto"/>
        <w:left w:val="none" w:sz="0" w:space="0" w:color="auto"/>
        <w:bottom w:val="none" w:sz="0" w:space="0" w:color="auto"/>
        <w:right w:val="none" w:sz="0" w:space="0" w:color="auto"/>
      </w:divBdr>
    </w:div>
    <w:div w:id="674504786">
      <w:bodyDiv w:val="1"/>
      <w:marLeft w:val="0"/>
      <w:marRight w:val="0"/>
      <w:marTop w:val="0"/>
      <w:marBottom w:val="0"/>
      <w:divBdr>
        <w:top w:val="none" w:sz="0" w:space="0" w:color="auto"/>
        <w:left w:val="none" w:sz="0" w:space="0" w:color="auto"/>
        <w:bottom w:val="none" w:sz="0" w:space="0" w:color="auto"/>
        <w:right w:val="none" w:sz="0" w:space="0" w:color="auto"/>
      </w:divBdr>
    </w:div>
    <w:div w:id="674722698">
      <w:bodyDiv w:val="1"/>
      <w:marLeft w:val="0"/>
      <w:marRight w:val="0"/>
      <w:marTop w:val="0"/>
      <w:marBottom w:val="0"/>
      <w:divBdr>
        <w:top w:val="none" w:sz="0" w:space="0" w:color="auto"/>
        <w:left w:val="none" w:sz="0" w:space="0" w:color="auto"/>
        <w:bottom w:val="none" w:sz="0" w:space="0" w:color="auto"/>
        <w:right w:val="none" w:sz="0" w:space="0" w:color="auto"/>
      </w:divBdr>
    </w:div>
    <w:div w:id="674769790">
      <w:bodyDiv w:val="1"/>
      <w:marLeft w:val="0"/>
      <w:marRight w:val="0"/>
      <w:marTop w:val="0"/>
      <w:marBottom w:val="0"/>
      <w:divBdr>
        <w:top w:val="none" w:sz="0" w:space="0" w:color="auto"/>
        <w:left w:val="none" w:sz="0" w:space="0" w:color="auto"/>
        <w:bottom w:val="none" w:sz="0" w:space="0" w:color="auto"/>
        <w:right w:val="none" w:sz="0" w:space="0" w:color="auto"/>
      </w:divBdr>
    </w:div>
    <w:div w:id="674843125">
      <w:bodyDiv w:val="1"/>
      <w:marLeft w:val="0"/>
      <w:marRight w:val="0"/>
      <w:marTop w:val="0"/>
      <w:marBottom w:val="0"/>
      <w:divBdr>
        <w:top w:val="none" w:sz="0" w:space="0" w:color="auto"/>
        <w:left w:val="none" w:sz="0" w:space="0" w:color="auto"/>
        <w:bottom w:val="none" w:sz="0" w:space="0" w:color="auto"/>
        <w:right w:val="none" w:sz="0" w:space="0" w:color="auto"/>
      </w:divBdr>
    </w:div>
    <w:div w:id="674958957">
      <w:bodyDiv w:val="1"/>
      <w:marLeft w:val="0"/>
      <w:marRight w:val="0"/>
      <w:marTop w:val="0"/>
      <w:marBottom w:val="0"/>
      <w:divBdr>
        <w:top w:val="none" w:sz="0" w:space="0" w:color="auto"/>
        <w:left w:val="none" w:sz="0" w:space="0" w:color="auto"/>
        <w:bottom w:val="none" w:sz="0" w:space="0" w:color="auto"/>
        <w:right w:val="none" w:sz="0" w:space="0" w:color="auto"/>
      </w:divBdr>
    </w:div>
    <w:div w:id="675033436">
      <w:bodyDiv w:val="1"/>
      <w:marLeft w:val="0"/>
      <w:marRight w:val="0"/>
      <w:marTop w:val="0"/>
      <w:marBottom w:val="0"/>
      <w:divBdr>
        <w:top w:val="none" w:sz="0" w:space="0" w:color="auto"/>
        <w:left w:val="none" w:sz="0" w:space="0" w:color="auto"/>
        <w:bottom w:val="none" w:sz="0" w:space="0" w:color="auto"/>
        <w:right w:val="none" w:sz="0" w:space="0" w:color="auto"/>
      </w:divBdr>
    </w:div>
    <w:div w:id="676033745">
      <w:bodyDiv w:val="1"/>
      <w:marLeft w:val="0"/>
      <w:marRight w:val="0"/>
      <w:marTop w:val="0"/>
      <w:marBottom w:val="0"/>
      <w:divBdr>
        <w:top w:val="none" w:sz="0" w:space="0" w:color="auto"/>
        <w:left w:val="none" w:sz="0" w:space="0" w:color="auto"/>
        <w:bottom w:val="none" w:sz="0" w:space="0" w:color="auto"/>
        <w:right w:val="none" w:sz="0" w:space="0" w:color="auto"/>
      </w:divBdr>
    </w:div>
    <w:div w:id="676150470">
      <w:bodyDiv w:val="1"/>
      <w:marLeft w:val="0"/>
      <w:marRight w:val="0"/>
      <w:marTop w:val="0"/>
      <w:marBottom w:val="0"/>
      <w:divBdr>
        <w:top w:val="none" w:sz="0" w:space="0" w:color="auto"/>
        <w:left w:val="none" w:sz="0" w:space="0" w:color="auto"/>
        <w:bottom w:val="none" w:sz="0" w:space="0" w:color="auto"/>
        <w:right w:val="none" w:sz="0" w:space="0" w:color="auto"/>
      </w:divBdr>
    </w:div>
    <w:div w:id="676201468">
      <w:bodyDiv w:val="1"/>
      <w:marLeft w:val="0"/>
      <w:marRight w:val="0"/>
      <w:marTop w:val="0"/>
      <w:marBottom w:val="0"/>
      <w:divBdr>
        <w:top w:val="none" w:sz="0" w:space="0" w:color="auto"/>
        <w:left w:val="none" w:sz="0" w:space="0" w:color="auto"/>
        <w:bottom w:val="none" w:sz="0" w:space="0" w:color="auto"/>
        <w:right w:val="none" w:sz="0" w:space="0" w:color="auto"/>
      </w:divBdr>
    </w:div>
    <w:div w:id="676274100">
      <w:bodyDiv w:val="1"/>
      <w:marLeft w:val="0"/>
      <w:marRight w:val="0"/>
      <w:marTop w:val="0"/>
      <w:marBottom w:val="0"/>
      <w:divBdr>
        <w:top w:val="none" w:sz="0" w:space="0" w:color="auto"/>
        <w:left w:val="none" w:sz="0" w:space="0" w:color="auto"/>
        <w:bottom w:val="none" w:sz="0" w:space="0" w:color="auto"/>
        <w:right w:val="none" w:sz="0" w:space="0" w:color="auto"/>
      </w:divBdr>
    </w:div>
    <w:div w:id="676538277">
      <w:bodyDiv w:val="1"/>
      <w:marLeft w:val="0"/>
      <w:marRight w:val="0"/>
      <w:marTop w:val="0"/>
      <w:marBottom w:val="0"/>
      <w:divBdr>
        <w:top w:val="none" w:sz="0" w:space="0" w:color="auto"/>
        <w:left w:val="none" w:sz="0" w:space="0" w:color="auto"/>
        <w:bottom w:val="none" w:sz="0" w:space="0" w:color="auto"/>
        <w:right w:val="none" w:sz="0" w:space="0" w:color="auto"/>
      </w:divBdr>
    </w:div>
    <w:div w:id="677076470">
      <w:bodyDiv w:val="1"/>
      <w:marLeft w:val="0"/>
      <w:marRight w:val="0"/>
      <w:marTop w:val="0"/>
      <w:marBottom w:val="0"/>
      <w:divBdr>
        <w:top w:val="none" w:sz="0" w:space="0" w:color="auto"/>
        <w:left w:val="none" w:sz="0" w:space="0" w:color="auto"/>
        <w:bottom w:val="none" w:sz="0" w:space="0" w:color="auto"/>
        <w:right w:val="none" w:sz="0" w:space="0" w:color="auto"/>
      </w:divBdr>
    </w:div>
    <w:div w:id="677268316">
      <w:bodyDiv w:val="1"/>
      <w:marLeft w:val="0"/>
      <w:marRight w:val="0"/>
      <w:marTop w:val="0"/>
      <w:marBottom w:val="0"/>
      <w:divBdr>
        <w:top w:val="none" w:sz="0" w:space="0" w:color="auto"/>
        <w:left w:val="none" w:sz="0" w:space="0" w:color="auto"/>
        <w:bottom w:val="none" w:sz="0" w:space="0" w:color="auto"/>
        <w:right w:val="none" w:sz="0" w:space="0" w:color="auto"/>
      </w:divBdr>
    </w:div>
    <w:div w:id="677930807">
      <w:bodyDiv w:val="1"/>
      <w:marLeft w:val="0"/>
      <w:marRight w:val="0"/>
      <w:marTop w:val="0"/>
      <w:marBottom w:val="0"/>
      <w:divBdr>
        <w:top w:val="none" w:sz="0" w:space="0" w:color="auto"/>
        <w:left w:val="none" w:sz="0" w:space="0" w:color="auto"/>
        <w:bottom w:val="none" w:sz="0" w:space="0" w:color="auto"/>
        <w:right w:val="none" w:sz="0" w:space="0" w:color="auto"/>
      </w:divBdr>
    </w:div>
    <w:div w:id="678234467">
      <w:bodyDiv w:val="1"/>
      <w:marLeft w:val="0"/>
      <w:marRight w:val="0"/>
      <w:marTop w:val="0"/>
      <w:marBottom w:val="0"/>
      <w:divBdr>
        <w:top w:val="none" w:sz="0" w:space="0" w:color="auto"/>
        <w:left w:val="none" w:sz="0" w:space="0" w:color="auto"/>
        <w:bottom w:val="none" w:sz="0" w:space="0" w:color="auto"/>
        <w:right w:val="none" w:sz="0" w:space="0" w:color="auto"/>
      </w:divBdr>
    </w:div>
    <w:div w:id="678240166">
      <w:bodyDiv w:val="1"/>
      <w:marLeft w:val="0"/>
      <w:marRight w:val="0"/>
      <w:marTop w:val="0"/>
      <w:marBottom w:val="0"/>
      <w:divBdr>
        <w:top w:val="none" w:sz="0" w:space="0" w:color="auto"/>
        <w:left w:val="none" w:sz="0" w:space="0" w:color="auto"/>
        <w:bottom w:val="none" w:sz="0" w:space="0" w:color="auto"/>
        <w:right w:val="none" w:sz="0" w:space="0" w:color="auto"/>
      </w:divBdr>
    </w:div>
    <w:div w:id="678847767">
      <w:bodyDiv w:val="1"/>
      <w:marLeft w:val="0"/>
      <w:marRight w:val="0"/>
      <w:marTop w:val="0"/>
      <w:marBottom w:val="0"/>
      <w:divBdr>
        <w:top w:val="none" w:sz="0" w:space="0" w:color="auto"/>
        <w:left w:val="none" w:sz="0" w:space="0" w:color="auto"/>
        <w:bottom w:val="none" w:sz="0" w:space="0" w:color="auto"/>
        <w:right w:val="none" w:sz="0" w:space="0" w:color="auto"/>
      </w:divBdr>
    </w:div>
    <w:div w:id="679235373">
      <w:bodyDiv w:val="1"/>
      <w:marLeft w:val="0"/>
      <w:marRight w:val="0"/>
      <w:marTop w:val="0"/>
      <w:marBottom w:val="0"/>
      <w:divBdr>
        <w:top w:val="none" w:sz="0" w:space="0" w:color="auto"/>
        <w:left w:val="none" w:sz="0" w:space="0" w:color="auto"/>
        <w:bottom w:val="none" w:sz="0" w:space="0" w:color="auto"/>
        <w:right w:val="none" w:sz="0" w:space="0" w:color="auto"/>
      </w:divBdr>
    </w:div>
    <w:div w:id="679351811">
      <w:bodyDiv w:val="1"/>
      <w:marLeft w:val="0"/>
      <w:marRight w:val="0"/>
      <w:marTop w:val="0"/>
      <w:marBottom w:val="0"/>
      <w:divBdr>
        <w:top w:val="none" w:sz="0" w:space="0" w:color="auto"/>
        <w:left w:val="none" w:sz="0" w:space="0" w:color="auto"/>
        <w:bottom w:val="none" w:sz="0" w:space="0" w:color="auto"/>
        <w:right w:val="none" w:sz="0" w:space="0" w:color="auto"/>
      </w:divBdr>
    </w:div>
    <w:div w:id="679432097">
      <w:bodyDiv w:val="1"/>
      <w:marLeft w:val="0"/>
      <w:marRight w:val="0"/>
      <w:marTop w:val="0"/>
      <w:marBottom w:val="0"/>
      <w:divBdr>
        <w:top w:val="none" w:sz="0" w:space="0" w:color="auto"/>
        <w:left w:val="none" w:sz="0" w:space="0" w:color="auto"/>
        <w:bottom w:val="none" w:sz="0" w:space="0" w:color="auto"/>
        <w:right w:val="none" w:sz="0" w:space="0" w:color="auto"/>
      </w:divBdr>
    </w:div>
    <w:div w:id="679625195">
      <w:bodyDiv w:val="1"/>
      <w:marLeft w:val="0"/>
      <w:marRight w:val="0"/>
      <w:marTop w:val="0"/>
      <w:marBottom w:val="0"/>
      <w:divBdr>
        <w:top w:val="none" w:sz="0" w:space="0" w:color="auto"/>
        <w:left w:val="none" w:sz="0" w:space="0" w:color="auto"/>
        <w:bottom w:val="none" w:sz="0" w:space="0" w:color="auto"/>
        <w:right w:val="none" w:sz="0" w:space="0" w:color="auto"/>
      </w:divBdr>
    </w:div>
    <w:div w:id="679820224">
      <w:bodyDiv w:val="1"/>
      <w:marLeft w:val="0"/>
      <w:marRight w:val="0"/>
      <w:marTop w:val="0"/>
      <w:marBottom w:val="0"/>
      <w:divBdr>
        <w:top w:val="none" w:sz="0" w:space="0" w:color="auto"/>
        <w:left w:val="none" w:sz="0" w:space="0" w:color="auto"/>
        <w:bottom w:val="none" w:sz="0" w:space="0" w:color="auto"/>
        <w:right w:val="none" w:sz="0" w:space="0" w:color="auto"/>
      </w:divBdr>
    </w:div>
    <w:div w:id="680205108">
      <w:bodyDiv w:val="1"/>
      <w:marLeft w:val="0"/>
      <w:marRight w:val="0"/>
      <w:marTop w:val="0"/>
      <w:marBottom w:val="0"/>
      <w:divBdr>
        <w:top w:val="none" w:sz="0" w:space="0" w:color="auto"/>
        <w:left w:val="none" w:sz="0" w:space="0" w:color="auto"/>
        <w:bottom w:val="none" w:sz="0" w:space="0" w:color="auto"/>
        <w:right w:val="none" w:sz="0" w:space="0" w:color="auto"/>
      </w:divBdr>
    </w:div>
    <w:div w:id="680281762">
      <w:bodyDiv w:val="1"/>
      <w:marLeft w:val="0"/>
      <w:marRight w:val="0"/>
      <w:marTop w:val="0"/>
      <w:marBottom w:val="0"/>
      <w:divBdr>
        <w:top w:val="none" w:sz="0" w:space="0" w:color="auto"/>
        <w:left w:val="none" w:sz="0" w:space="0" w:color="auto"/>
        <w:bottom w:val="none" w:sz="0" w:space="0" w:color="auto"/>
        <w:right w:val="none" w:sz="0" w:space="0" w:color="auto"/>
      </w:divBdr>
    </w:div>
    <w:div w:id="680854540">
      <w:bodyDiv w:val="1"/>
      <w:marLeft w:val="0"/>
      <w:marRight w:val="0"/>
      <w:marTop w:val="0"/>
      <w:marBottom w:val="0"/>
      <w:divBdr>
        <w:top w:val="none" w:sz="0" w:space="0" w:color="auto"/>
        <w:left w:val="none" w:sz="0" w:space="0" w:color="auto"/>
        <w:bottom w:val="none" w:sz="0" w:space="0" w:color="auto"/>
        <w:right w:val="none" w:sz="0" w:space="0" w:color="auto"/>
      </w:divBdr>
    </w:div>
    <w:div w:id="680931060">
      <w:bodyDiv w:val="1"/>
      <w:marLeft w:val="0"/>
      <w:marRight w:val="0"/>
      <w:marTop w:val="0"/>
      <w:marBottom w:val="0"/>
      <w:divBdr>
        <w:top w:val="none" w:sz="0" w:space="0" w:color="auto"/>
        <w:left w:val="none" w:sz="0" w:space="0" w:color="auto"/>
        <w:bottom w:val="none" w:sz="0" w:space="0" w:color="auto"/>
        <w:right w:val="none" w:sz="0" w:space="0" w:color="auto"/>
      </w:divBdr>
    </w:div>
    <w:div w:id="681398079">
      <w:bodyDiv w:val="1"/>
      <w:marLeft w:val="0"/>
      <w:marRight w:val="0"/>
      <w:marTop w:val="0"/>
      <w:marBottom w:val="0"/>
      <w:divBdr>
        <w:top w:val="none" w:sz="0" w:space="0" w:color="auto"/>
        <w:left w:val="none" w:sz="0" w:space="0" w:color="auto"/>
        <w:bottom w:val="none" w:sz="0" w:space="0" w:color="auto"/>
        <w:right w:val="none" w:sz="0" w:space="0" w:color="auto"/>
      </w:divBdr>
    </w:div>
    <w:div w:id="681585485">
      <w:bodyDiv w:val="1"/>
      <w:marLeft w:val="0"/>
      <w:marRight w:val="0"/>
      <w:marTop w:val="0"/>
      <w:marBottom w:val="0"/>
      <w:divBdr>
        <w:top w:val="none" w:sz="0" w:space="0" w:color="auto"/>
        <w:left w:val="none" w:sz="0" w:space="0" w:color="auto"/>
        <w:bottom w:val="none" w:sz="0" w:space="0" w:color="auto"/>
        <w:right w:val="none" w:sz="0" w:space="0" w:color="auto"/>
      </w:divBdr>
    </w:div>
    <w:div w:id="681712353">
      <w:bodyDiv w:val="1"/>
      <w:marLeft w:val="0"/>
      <w:marRight w:val="0"/>
      <w:marTop w:val="0"/>
      <w:marBottom w:val="0"/>
      <w:divBdr>
        <w:top w:val="none" w:sz="0" w:space="0" w:color="auto"/>
        <w:left w:val="none" w:sz="0" w:space="0" w:color="auto"/>
        <w:bottom w:val="none" w:sz="0" w:space="0" w:color="auto"/>
        <w:right w:val="none" w:sz="0" w:space="0" w:color="auto"/>
      </w:divBdr>
    </w:div>
    <w:div w:id="681931037">
      <w:bodyDiv w:val="1"/>
      <w:marLeft w:val="0"/>
      <w:marRight w:val="0"/>
      <w:marTop w:val="0"/>
      <w:marBottom w:val="0"/>
      <w:divBdr>
        <w:top w:val="none" w:sz="0" w:space="0" w:color="auto"/>
        <w:left w:val="none" w:sz="0" w:space="0" w:color="auto"/>
        <w:bottom w:val="none" w:sz="0" w:space="0" w:color="auto"/>
        <w:right w:val="none" w:sz="0" w:space="0" w:color="auto"/>
      </w:divBdr>
    </w:div>
    <w:div w:id="682098926">
      <w:bodyDiv w:val="1"/>
      <w:marLeft w:val="0"/>
      <w:marRight w:val="0"/>
      <w:marTop w:val="0"/>
      <w:marBottom w:val="0"/>
      <w:divBdr>
        <w:top w:val="none" w:sz="0" w:space="0" w:color="auto"/>
        <w:left w:val="none" w:sz="0" w:space="0" w:color="auto"/>
        <w:bottom w:val="none" w:sz="0" w:space="0" w:color="auto"/>
        <w:right w:val="none" w:sz="0" w:space="0" w:color="auto"/>
      </w:divBdr>
    </w:div>
    <w:div w:id="682240947">
      <w:bodyDiv w:val="1"/>
      <w:marLeft w:val="0"/>
      <w:marRight w:val="0"/>
      <w:marTop w:val="0"/>
      <w:marBottom w:val="0"/>
      <w:divBdr>
        <w:top w:val="none" w:sz="0" w:space="0" w:color="auto"/>
        <w:left w:val="none" w:sz="0" w:space="0" w:color="auto"/>
        <w:bottom w:val="none" w:sz="0" w:space="0" w:color="auto"/>
        <w:right w:val="none" w:sz="0" w:space="0" w:color="auto"/>
      </w:divBdr>
    </w:div>
    <w:div w:id="682248471">
      <w:bodyDiv w:val="1"/>
      <w:marLeft w:val="0"/>
      <w:marRight w:val="0"/>
      <w:marTop w:val="0"/>
      <w:marBottom w:val="0"/>
      <w:divBdr>
        <w:top w:val="none" w:sz="0" w:space="0" w:color="auto"/>
        <w:left w:val="none" w:sz="0" w:space="0" w:color="auto"/>
        <w:bottom w:val="none" w:sz="0" w:space="0" w:color="auto"/>
        <w:right w:val="none" w:sz="0" w:space="0" w:color="auto"/>
      </w:divBdr>
    </w:div>
    <w:div w:id="682705235">
      <w:bodyDiv w:val="1"/>
      <w:marLeft w:val="0"/>
      <w:marRight w:val="0"/>
      <w:marTop w:val="0"/>
      <w:marBottom w:val="0"/>
      <w:divBdr>
        <w:top w:val="none" w:sz="0" w:space="0" w:color="auto"/>
        <w:left w:val="none" w:sz="0" w:space="0" w:color="auto"/>
        <w:bottom w:val="none" w:sz="0" w:space="0" w:color="auto"/>
        <w:right w:val="none" w:sz="0" w:space="0" w:color="auto"/>
      </w:divBdr>
    </w:div>
    <w:div w:id="682904988">
      <w:bodyDiv w:val="1"/>
      <w:marLeft w:val="0"/>
      <w:marRight w:val="0"/>
      <w:marTop w:val="0"/>
      <w:marBottom w:val="0"/>
      <w:divBdr>
        <w:top w:val="none" w:sz="0" w:space="0" w:color="auto"/>
        <w:left w:val="none" w:sz="0" w:space="0" w:color="auto"/>
        <w:bottom w:val="none" w:sz="0" w:space="0" w:color="auto"/>
        <w:right w:val="none" w:sz="0" w:space="0" w:color="auto"/>
      </w:divBdr>
    </w:div>
    <w:div w:id="683165013">
      <w:bodyDiv w:val="1"/>
      <w:marLeft w:val="0"/>
      <w:marRight w:val="0"/>
      <w:marTop w:val="0"/>
      <w:marBottom w:val="0"/>
      <w:divBdr>
        <w:top w:val="none" w:sz="0" w:space="0" w:color="auto"/>
        <w:left w:val="none" w:sz="0" w:space="0" w:color="auto"/>
        <w:bottom w:val="none" w:sz="0" w:space="0" w:color="auto"/>
        <w:right w:val="none" w:sz="0" w:space="0" w:color="auto"/>
      </w:divBdr>
    </w:div>
    <w:div w:id="683748493">
      <w:bodyDiv w:val="1"/>
      <w:marLeft w:val="0"/>
      <w:marRight w:val="0"/>
      <w:marTop w:val="0"/>
      <w:marBottom w:val="0"/>
      <w:divBdr>
        <w:top w:val="none" w:sz="0" w:space="0" w:color="auto"/>
        <w:left w:val="none" w:sz="0" w:space="0" w:color="auto"/>
        <w:bottom w:val="none" w:sz="0" w:space="0" w:color="auto"/>
        <w:right w:val="none" w:sz="0" w:space="0" w:color="auto"/>
      </w:divBdr>
    </w:div>
    <w:div w:id="684407592">
      <w:bodyDiv w:val="1"/>
      <w:marLeft w:val="0"/>
      <w:marRight w:val="0"/>
      <w:marTop w:val="0"/>
      <w:marBottom w:val="0"/>
      <w:divBdr>
        <w:top w:val="none" w:sz="0" w:space="0" w:color="auto"/>
        <w:left w:val="none" w:sz="0" w:space="0" w:color="auto"/>
        <w:bottom w:val="none" w:sz="0" w:space="0" w:color="auto"/>
        <w:right w:val="none" w:sz="0" w:space="0" w:color="auto"/>
      </w:divBdr>
    </w:div>
    <w:div w:id="684869628">
      <w:bodyDiv w:val="1"/>
      <w:marLeft w:val="0"/>
      <w:marRight w:val="0"/>
      <w:marTop w:val="0"/>
      <w:marBottom w:val="0"/>
      <w:divBdr>
        <w:top w:val="none" w:sz="0" w:space="0" w:color="auto"/>
        <w:left w:val="none" w:sz="0" w:space="0" w:color="auto"/>
        <w:bottom w:val="none" w:sz="0" w:space="0" w:color="auto"/>
        <w:right w:val="none" w:sz="0" w:space="0" w:color="auto"/>
      </w:divBdr>
    </w:div>
    <w:div w:id="685251879">
      <w:bodyDiv w:val="1"/>
      <w:marLeft w:val="0"/>
      <w:marRight w:val="0"/>
      <w:marTop w:val="0"/>
      <w:marBottom w:val="0"/>
      <w:divBdr>
        <w:top w:val="none" w:sz="0" w:space="0" w:color="auto"/>
        <w:left w:val="none" w:sz="0" w:space="0" w:color="auto"/>
        <w:bottom w:val="none" w:sz="0" w:space="0" w:color="auto"/>
        <w:right w:val="none" w:sz="0" w:space="0" w:color="auto"/>
      </w:divBdr>
    </w:div>
    <w:div w:id="685327064">
      <w:bodyDiv w:val="1"/>
      <w:marLeft w:val="0"/>
      <w:marRight w:val="0"/>
      <w:marTop w:val="0"/>
      <w:marBottom w:val="0"/>
      <w:divBdr>
        <w:top w:val="none" w:sz="0" w:space="0" w:color="auto"/>
        <w:left w:val="none" w:sz="0" w:space="0" w:color="auto"/>
        <w:bottom w:val="none" w:sz="0" w:space="0" w:color="auto"/>
        <w:right w:val="none" w:sz="0" w:space="0" w:color="auto"/>
      </w:divBdr>
    </w:div>
    <w:div w:id="685522939">
      <w:bodyDiv w:val="1"/>
      <w:marLeft w:val="0"/>
      <w:marRight w:val="0"/>
      <w:marTop w:val="0"/>
      <w:marBottom w:val="0"/>
      <w:divBdr>
        <w:top w:val="none" w:sz="0" w:space="0" w:color="auto"/>
        <w:left w:val="none" w:sz="0" w:space="0" w:color="auto"/>
        <w:bottom w:val="none" w:sz="0" w:space="0" w:color="auto"/>
        <w:right w:val="none" w:sz="0" w:space="0" w:color="auto"/>
      </w:divBdr>
    </w:div>
    <w:div w:id="685786093">
      <w:bodyDiv w:val="1"/>
      <w:marLeft w:val="0"/>
      <w:marRight w:val="0"/>
      <w:marTop w:val="0"/>
      <w:marBottom w:val="0"/>
      <w:divBdr>
        <w:top w:val="none" w:sz="0" w:space="0" w:color="auto"/>
        <w:left w:val="none" w:sz="0" w:space="0" w:color="auto"/>
        <w:bottom w:val="none" w:sz="0" w:space="0" w:color="auto"/>
        <w:right w:val="none" w:sz="0" w:space="0" w:color="auto"/>
      </w:divBdr>
    </w:div>
    <w:div w:id="686097762">
      <w:bodyDiv w:val="1"/>
      <w:marLeft w:val="0"/>
      <w:marRight w:val="0"/>
      <w:marTop w:val="0"/>
      <w:marBottom w:val="0"/>
      <w:divBdr>
        <w:top w:val="none" w:sz="0" w:space="0" w:color="auto"/>
        <w:left w:val="none" w:sz="0" w:space="0" w:color="auto"/>
        <w:bottom w:val="none" w:sz="0" w:space="0" w:color="auto"/>
        <w:right w:val="none" w:sz="0" w:space="0" w:color="auto"/>
      </w:divBdr>
    </w:div>
    <w:div w:id="686447854">
      <w:bodyDiv w:val="1"/>
      <w:marLeft w:val="0"/>
      <w:marRight w:val="0"/>
      <w:marTop w:val="0"/>
      <w:marBottom w:val="0"/>
      <w:divBdr>
        <w:top w:val="none" w:sz="0" w:space="0" w:color="auto"/>
        <w:left w:val="none" w:sz="0" w:space="0" w:color="auto"/>
        <w:bottom w:val="none" w:sz="0" w:space="0" w:color="auto"/>
        <w:right w:val="none" w:sz="0" w:space="0" w:color="auto"/>
      </w:divBdr>
    </w:div>
    <w:div w:id="686831801">
      <w:bodyDiv w:val="1"/>
      <w:marLeft w:val="0"/>
      <w:marRight w:val="0"/>
      <w:marTop w:val="0"/>
      <w:marBottom w:val="0"/>
      <w:divBdr>
        <w:top w:val="none" w:sz="0" w:space="0" w:color="auto"/>
        <w:left w:val="none" w:sz="0" w:space="0" w:color="auto"/>
        <w:bottom w:val="none" w:sz="0" w:space="0" w:color="auto"/>
        <w:right w:val="none" w:sz="0" w:space="0" w:color="auto"/>
      </w:divBdr>
    </w:div>
    <w:div w:id="686835671">
      <w:bodyDiv w:val="1"/>
      <w:marLeft w:val="0"/>
      <w:marRight w:val="0"/>
      <w:marTop w:val="0"/>
      <w:marBottom w:val="0"/>
      <w:divBdr>
        <w:top w:val="none" w:sz="0" w:space="0" w:color="auto"/>
        <w:left w:val="none" w:sz="0" w:space="0" w:color="auto"/>
        <w:bottom w:val="none" w:sz="0" w:space="0" w:color="auto"/>
        <w:right w:val="none" w:sz="0" w:space="0" w:color="auto"/>
      </w:divBdr>
      <w:divsChild>
        <w:div w:id="955021198">
          <w:marLeft w:val="360"/>
          <w:marRight w:val="0"/>
          <w:marTop w:val="0"/>
          <w:marBottom w:val="0"/>
          <w:divBdr>
            <w:top w:val="none" w:sz="0" w:space="0" w:color="auto"/>
            <w:left w:val="none" w:sz="0" w:space="0" w:color="auto"/>
            <w:bottom w:val="none" w:sz="0" w:space="0" w:color="auto"/>
            <w:right w:val="none" w:sz="0" w:space="0" w:color="auto"/>
          </w:divBdr>
        </w:div>
        <w:div w:id="1175071941">
          <w:marLeft w:val="360"/>
          <w:marRight w:val="0"/>
          <w:marTop w:val="0"/>
          <w:marBottom w:val="0"/>
          <w:divBdr>
            <w:top w:val="none" w:sz="0" w:space="0" w:color="auto"/>
            <w:left w:val="none" w:sz="0" w:space="0" w:color="auto"/>
            <w:bottom w:val="none" w:sz="0" w:space="0" w:color="auto"/>
            <w:right w:val="none" w:sz="0" w:space="0" w:color="auto"/>
          </w:divBdr>
        </w:div>
      </w:divsChild>
    </w:div>
    <w:div w:id="686951696">
      <w:bodyDiv w:val="1"/>
      <w:marLeft w:val="0"/>
      <w:marRight w:val="0"/>
      <w:marTop w:val="0"/>
      <w:marBottom w:val="0"/>
      <w:divBdr>
        <w:top w:val="none" w:sz="0" w:space="0" w:color="auto"/>
        <w:left w:val="none" w:sz="0" w:space="0" w:color="auto"/>
        <w:bottom w:val="none" w:sz="0" w:space="0" w:color="auto"/>
        <w:right w:val="none" w:sz="0" w:space="0" w:color="auto"/>
      </w:divBdr>
    </w:div>
    <w:div w:id="687021642">
      <w:bodyDiv w:val="1"/>
      <w:marLeft w:val="0"/>
      <w:marRight w:val="0"/>
      <w:marTop w:val="0"/>
      <w:marBottom w:val="0"/>
      <w:divBdr>
        <w:top w:val="none" w:sz="0" w:space="0" w:color="auto"/>
        <w:left w:val="none" w:sz="0" w:space="0" w:color="auto"/>
        <w:bottom w:val="none" w:sz="0" w:space="0" w:color="auto"/>
        <w:right w:val="none" w:sz="0" w:space="0" w:color="auto"/>
      </w:divBdr>
    </w:div>
    <w:div w:id="687174976">
      <w:bodyDiv w:val="1"/>
      <w:marLeft w:val="0"/>
      <w:marRight w:val="0"/>
      <w:marTop w:val="0"/>
      <w:marBottom w:val="0"/>
      <w:divBdr>
        <w:top w:val="none" w:sz="0" w:space="0" w:color="auto"/>
        <w:left w:val="none" w:sz="0" w:space="0" w:color="auto"/>
        <w:bottom w:val="none" w:sz="0" w:space="0" w:color="auto"/>
        <w:right w:val="none" w:sz="0" w:space="0" w:color="auto"/>
      </w:divBdr>
    </w:div>
    <w:div w:id="687372282">
      <w:bodyDiv w:val="1"/>
      <w:marLeft w:val="0"/>
      <w:marRight w:val="0"/>
      <w:marTop w:val="0"/>
      <w:marBottom w:val="0"/>
      <w:divBdr>
        <w:top w:val="none" w:sz="0" w:space="0" w:color="auto"/>
        <w:left w:val="none" w:sz="0" w:space="0" w:color="auto"/>
        <w:bottom w:val="none" w:sz="0" w:space="0" w:color="auto"/>
        <w:right w:val="none" w:sz="0" w:space="0" w:color="auto"/>
      </w:divBdr>
    </w:div>
    <w:div w:id="687874905">
      <w:bodyDiv w:val="1"/>
      <w:marLeft w:val="0"/>
      <w:marRight w:val="0"/>
      <w:marTop w:val="0"/>
      <w:marBottom w:val="0"/>
      <w:divBdr>
        <w:top w:val="none" w:sz="0" w:space="0" w:color="auto"/>
        <w:left w:val="none" w:sz="0" w:space="0" w:color="auto"/>
        <w:bottom w:val="none" w:sz="0" w:space="0" w:color="auto"/>
        <w:right w:val="none" w:sz="0" w:space="0" w:color="auto"/>
      </w:divBdr>
    </w:div>
    <w:div w:id="688676269">
      <w:bodyDiv w:val="1"/>
      <w:marLeft w:val="0"/>
      <w:marRight w:val="0"/>
      <w:marTop w:val="0"/>
      <w:marBottom w:val="0"/>
      <w:divBdr>
        <w:top w:val="none" w:sz="0" w:space="0" w:color="auto"/>
        <w:left w:val="none" w:sz="0" w:space="0" w:color="auto"/>
        <w:bottom w:val="none" w:sz="0" w:space="0" w:color="auto"/>
        <w:right w:val="none" w:sz="0" w:space="0" w:color="auto"/>
      </w:divBdr>
    </w:div>
    <w:div w:id="689989747">
      <w:bodyDiv w:val="1"/>
      <w:marLeft w:val="0"/>
      <w:marRight w:val="0"/>
      <w:marTop w:val="0"/>
      <w:marBottom w:val="0"/>
      <w:divBdr>
        <w:top w:val="none" w:sz="0" w:space="0" w:color="auto"/>
        <w:left w:val="none" w:sz="0" w:space="0" w:color="auto"/>
        <w:bottom w:val="none" w:sz="0" w:space="0" w:color="auto"/>
        <w:right w:val="none" w:sz="0" w:space="0" w:color="auto"/>
      </w:divBdr>
    </w:div>
    <w:div w:id="690109787">
      <w:bodyDiv w:val="1"/>
      <w:marLeft w:val="0"/>
      <w:marRight w:val="0"/>
      <w:marTop w:val="0"/>
      <w:marBottom w:val="0"/>
      <w:divBdr>
        <w:top w:val="none" w:sz="0" w:space="0" w:color="auto"/>
        <w:left w:val="none" w:sz="0" w:space="0" w:color="auto"/>
        <w:bottom w:val="none" w:sz="0" w:space="0" w:color="auto"/>
        <w:right w:val="none" w:sz="0" w:space="0" w:color="auto"/>
      </w:divBdr>
    </w:div>
    <w:div w:id="690497208">
      <w:bodyDiv w:val="1"/>
      <w:marLeft w:val="0"/>
      <w:marRight w:val="0"/>
      <w:marTop w:val="0"/>
      <w:marBottom w:val="0"/>
      <w:divBdr>
        <w:top w:val="none" w:sz="0" w:space="0" w:color="auto"/>
        <w:left w:val="none" w:sz="0" w:space="0" w:color="auto"/>
        <w:bottom w:val="none" w:sz="0" w:space="0" w:color="auto"/>
        <w:right w:val="none" w:sz="0" w:space="0" w:color="auto"/>
      </w:divBdr>
    </w:div>
    <w:div w:id="691150072">
      <w:bodyDiv w:val="1"/>
      <w:marLeft w:val="0"/>
      <w:marRight w:val="0"/>
      <w:marTop w:val="0"/>
      <w:marBottom w:val="0"/>
      <w:divBdr>
        <w:top w:val="none" w:sz="0" w:space="0" w:color="auto"/>
        <w:left w:val="none" w:sz="0" w:space="0" w:color="auto"/>
        <w:bottom w:val="none" w:sz="0" w:space="0" w:color="auto"/>
        <w:right w:val="none" w:sz="0" w:space="0" w:color="auto"/>
      </w:divBdr>
    </w:div>
    <w:div w:id="691150145">
      <w:bodyDiv w:val="1"/>
      <w:marLeft w:val="0"/>
      <w:marRight w:val="0"/>
      <w:marTop w:val="0"/>
      <w:marBottom w:val="0"/>
      <w:divBdr>
        <w:top w:val="none" w:sz="0" w:space="0" w:color="auto"/>
        <w:left w:val="none" w:sz="0" w:space="0" w:color="auto"/>
        <w:bottom w:val="none" w:sz="0" w:space="0" w:color="auto"/>
        <w:right w:val="none" w:sz="0" w:space="0" w:color="auto"/>
      </w:divBdr>
    </w:div>
    <w:div w:id="691301910">
      <w:bodyDiv w:val="1"/>
      <w:marLeft w:val="0"/>
      <w:marRight w:val="0"/>
      <w:marTop w:val="0"/>
      <w:marBottom w:val="0"/>
      <w:divBdr>
        <w:top w:val="none" w:sz="0" w:space="0" w:color="auto"/>
        <w:left w:val="none" w:sz="0" w:space="0" w:color="auto"/>
        <w:bottom w:val="none" w:sz="0" w:space="0" w:color="auto"/>
        <w:right w:val="none" w:sz="0" w:space="0" w:color="auto"/>
      </w:divBdr>
    </w:div>
    <w:div w:id="691567384">
      <w:bodyDiv w:val="1"/>
      <w:marLeft w:val="0"/>
      <w:marRight w:val="0"/>
      <w:marTop w:val="0"/>
      <w:marBottom w:val="0"/>
      <w:divBdr>
        <w:top w:val="none" w:sz="0" w:space="0" w:color="auto"/>
        <w:left w:val="none" w:sz="0" w:space="0" w:color="auto"/>
        <w:bottom w:val="none" w:sz="0" w:space="0" w:color="auto"/>
        <w:right w:val="none" w:sz="0" w:space="0" w:color="auto"/>
      </w:divBdr>
    </w:div>
    <w:div w:id="691685339">
      <w:bodyDiv w:val="1"/>
      <w:marLeft w:val="0"/>
      <w:marRight w:val="0"/>
      <w:marTop w:val="0"/>
      <w:marBottom w:val="0"/>
      <w:divBdr>
        <w:top w:val="none" w:sz="0" w:space="0" w:color="auto"/>
        <w:left w:val="none" w:sz="0" w:space="0" w:color="auto"/>
        <w:bottom w:val="none" w:sz="0" w:space="0" w:color="auto"/>
        <w:right w:val="none" w:sz="0" w:space="0" w:color="auto"/>
      </w:divBdr>
    </w:div>
    <w:div w:id="691764460">
      <w:bodyDiv w:val="1"/>
      <w:marLeft w:val="0"/>
      <w:marRight w:val="0"/>
      <w:marTop w:val="0"/>
      <w:marBottom w:val="0"/>
      <w:divBdr>
        <w:top w:val="none" w:sz="0" w:space="0" w:color="auto"/>
        <w:left w:val="none" w:sz="0" w:space="0" w:color="auto"/>
        <w:bottom w:val="none" w:sz="0" w:space="0" w:color="auto"/>
        <w:right w:val="none" w:sz="0" w:space="0" w:color="auto"/>
      </w:divBdr>
    </w:div>
    <w:div w:id="691885417">
      <w:bodyDiv w:val="1"/>
      <w:marLeft w:val="0"/>
      <w:marRight w:val="0"/>
      <w:marTop w:val="0"/>
      <w:marBottom w:val="0"/>
      <w:divBdr>
        <w:top w:val="none" w:sz="0" w:space="0" w:color="auto"/>
        <w:left w:val="none" w:sz="0" w:space="0" w:color="auto"/>
        <w:bottom w:val="none" w:sz="0" w:space="0" w:color="auto"/>
        <w:right w:val="none" w:sz="0" w:space="0" w:color="auto"/>
      </w:divBdr>
    </w:div>
    <w:div w:id="692733284">
      <w:bodyDiv w:val="1"/>
      <w:marLeft w:val="0"/>
      <w:marRight w:val="0"/>
      <w:marTop w:val="0"/>
      <w:marBottom w:val="0"/>
      <w:divBdr>
        <w:top w:val="none" w:sz="0" w:space="0" w:color="auto"/>
        <w:left w:val="none" w:sz="0" w:space="0" w:color="auto"/>
        <w:bottom w:val="none" w:sz="0" w:space="0" w:color="auto"/>
        <w:right w:val="none" w:sz="0" w:space="0" w:color="auto"/>
      </w:divBdr>
    </w:div>
    <w:div w:id="692920124">
      <w:bodyDiv w:val="1"/>
      <w:marLeft w:val="0"/>
      <w:marRight w:val="0"/>
      <w:marTop w:val="0"/>
      <w:marBottom w:val="0"/>
      <w:divBdr>
        <w:top w:val="none" w:sz="0" w:space="0" w:color="auto"/>
        <w:left w:val="none" w:sz="0" w:space="0" w:color="auto"/>
        <w:bottom w:val="none" w:sz="0" w:space="0" w:color="auto"/>
        <w:right w:val="none" w:sz="0" w:space="0" w:color="auto"/>
      </w:divBdr>
    </w:div>
    <w:div w:id="693306089">
      <w:bodyDiv w:val="1"/>
      <w:marLeft w:val="0"/>
      <w:marRight w:val="0"/>
      <w:marTop w:val="0"/>
      <w:marBottom w:val="0"/>
      <w:divBdr>
        <w:top w:val="none" w:sz="0" w:space="0" w:color="auto"/>
        <w:left w:val="none" w:sz="0" w:space="0" w:color="auto"/>
        <w:bottom w:val="none" w:sz="0" w:space="0" w:color="auto"/>
        <w:right w:val="none" w:sz="0" w:space="0" w:color="auto"/>
      </w:divBdr>
    </w:div>
    <w:div w:id="693379935">
      <w:bodyDiv w:val="1"/>
      <w:marLeft w:val="0"/>
      <w:marRight w:val="0"/>
      <w:marTop w:val="0"/>
      <w:marBottom w:val="0"/>
      <w:divBdr>
        <w:top w:val="none" w:sz="0" w:space="0" w:color="auto"/>
        <w:left w:val="none" w:sz="0" w:space="0" w:color="auto"/>
        <w:bottom w:val="none" w:sz="0" w:space="0" w:color="auto"/>
        <w:right w:val="none" w:sz="0" w:space="0" w:color="auto"/>
      </w:divBdr>
    </w:div>
    <w:div w:id="693648852">
      <w:bodyDiv w:val="1"/>
      <w:marLeft w:val="0"/>
      <w:marRight w:val="0"/>
      <w:marTop w:val="0"/>
      <w:marBottom w:val="0"/>
      <w:divBdr>
        <w:top w:val="none" w:sz="0" w:space="0" w:color="auto"/>
        <w:left w:val="none" w:sz="0" w:space="0" w:color="auto"/>
        <w:bottom w:val="none" w:sz="0" w:space="0" w:color="auto"/>
        <w:right w:val="none" w:sz="0" w:space="0" w:color="auto"/>
      </w:divBdr>
    </w:div>
    <w:div w:id="693769734">
      <w:bodyDiv w:val="1"/>
      <w:marLeft w:val="0"/>
      <w:marRight w:val="0"/>
      <w:marTop w:val="0"/>
      <w:marBottom w:val="0"/>
      <w:divBdr>
        <w:top w:val="none" w:sz="0" w:space="0" w:color="auto"/>
        <w:left w:val="none" w:sz="0" w:space="0" w:color="auto"/>
        <w:bottom w:val="none" w:sz="0" w:space="0" w:color="auto"/>
        <w:right w:val="none" w:sz="0" w:space="0" w:color="auto"/>
      </w:divBdr>
    </w:div>
    <w:div w:id="694504817">
      <w:bodyDiv w:val="1"/>
      <w:marLeft w:val="0"/>
      <w:marRight w:val="0"/>
      <w:marTop w:val="0"/>
      <w:marBottom w:val="0"/>
      <w:divBdr>
        <w:top w:val="none" w:sz="0" w:space="0" w:color="auto"/>
        <w:left w:val="none" w:sz="0" w:space="0" w:color="auto"/>
        <w:bottom w:val="none" w:sz="0" w:space="0" w:color="auto"/>
        <w:right w:val="none" w:sz="0" w:space="0" w:color="auto"/>
      </w:divBdr>
    </w:div>
    <w:div w:id="695421242">
      <w:bodyDiv w:val="1"/>
      <w:marLeft w:val="0"/>
      <w:marRight w:val="0"/>
      <w:marTop w:val="0"/>
      <w:marBottom w:val="0"/>
      <w:divBdr>
        <w:top w:val="none" w:sz="0" w:space="0" w:color="auto"/>
        <w:left w:val="none" w:sz="0" w:space="0" w:color="auto"/>
        <w:bottom w:val="none" w:sz="0" w:space="0" w:color="auto"/>
        <w:right w:val="none" w:sz="0" w:space="0" w:color="auto"/>
      </w:divBdr>
    </w:div>
    <w:div w:id="696079045">
      <w:bodyDiv w:val="1"/>
      <w:marLeft w:val="0"/>
      <w:marRight w:val="0"/>
      <w:marTop w:val="0"/>
      <w:marBottom w:val="0"/>
      <w:divBdr>
        <w:top w:val="none" w:sz="0" w:space="0" w:color="auto"/>
        <w:left w:val="none" w:sz="0" w:space="0" w:color="auto"/>
        <w:bottom w:val="none" w:sz="0" w:space="0" w:color="auto"/>
        <w:right w:val="none" w:sz="0" w:space="0" w:color="auto"/>
      </w:divBdr>
    </w:div>
    <w:div w:id="696151793">
      <w:bodyDiv w:val="1"/>
      <w:marLeft w:val="0"/>
      <w:marRight w:val="0"/>
      <w:marTop w:val="0"/>
      <w:marBottom w:val="0"/>
      <w:divBdr>
        <w:top w:val="none" w:sz="0" w:space="0" w:color="auto"/>
        <w:left w:val="none" w:sz="0" w:space="0" w:color="auto"/>
        <w:bottom w:val="none" w:sz="0" w:space="0" w:color="auto"/>
        <w:right w:val="none" w:sz="0" w:space="0" w:color="auto"/>
      </w:divBdr>
    </w:div>
    <w:div w:id="696194422">
      <w:bodyDiv w:val="1"/>
      <w:marLeft w:val="0"/>
      <w:marRight w:val="0"/>
      <w:marTop w:val="0"/>
      <w:marBottom w:val="0"/>
      <w:divBdr>
        <w:top w:val="none" w:sz="0" w:space="0" w:color="auto"/>
        <w:left w:val="none" w:sz="0" w:space="0" w:color="auto"/>
        <w:bottom w:val="none" w:sz="0" w:space="0" w:color="auto"/>
        <w:right w:val="none" w:sz="0" w:space="0" w:color="auto"/>
      </w:divBdr>
    </w:div>
    <w:div w:id="696202777">
      <w:bodyDiv w:val="1"/>
      <w:marLeft w:val="0"/>
      <w:marRight w:val="0"/>
      <w:marTop w:val="0"/>
      <w:marBottom w:val="0"/>
      <w:divBdr>
        <w:top w:val="none" w:sz="0" w:space="0" w:color="auto"/>
        <w:left w:val="none" w:sz="0" w:space="0" w:color="auto"/>
        <w:bottom w:val="none" w:sz="0" w:space="0" w:color="auto"/>
        <w:right w:val="none" w:sz="0" w:space="0" w:color="auto"/>
      </w:divBdr>
    </w:div>
    <w:div w:id="696849823">
      <w:bodyDiv w:val="1"/>
      <w:marLeft w:val="0"/>
      <w:marRight w:val="0"/>
      <w:marTop w:val="0"/>
      <w:marBottom w:val="0"/>
      <w:divBdr>
        <w:top w:val="none" w:sz="0" w:space="0" w:color="auto"/>
        <w:left w:val="none" w:sz="0" w:space="0" w:color="auto"/>
        <w:bottom w:val="none" w:sz="0" w:space="0" w:color="auto"/>
        <w:right w:val="none" w:sz="0" w:space="0" w:color="auto"/>
      </w:divBdr>
    </w:div>
    <w:div w:id="696854323">
      <w:bodyDiv w:val="1"/>
      <w:marLeft w:val="0"/>
      <w:marRight w:val="0"/>
      <w:marTop w:val="0"/>
      <w:marBottom w:val="0"/>
      <w:divBdr>
        <w:top w:val="none" w:sz="0" w:space="0" w:color="auto"/>
        <w:left w:val="none" w:sz="0" w:space="0" w:color="auto"/>
        <w:bottom w:val="none" w:sz="0" w:space="0" w:color="auto"/>
        <w:right w:val="none" w:sz="0" w:space="0" w:color="auto"/>
      </w:divBdr>
    </w:div>
    <w:div w:id="697050271">
      <w:bodyDiv w:val="1"/>
      <w:marLeft w:val="0"/>
      <w:marRight w:val="0"/>
      <w:marTop w:val="0"/>
      <w:marBottom w:val="0"/>
      <w:divBdr>
        <w:top w:val="none" w:sz="0" w:space="0" w:color="auto"/>
        <w:left w:val="none" w:sz="0" w:space="0" w:color="auto"/>
        <w:bottom w:val="none" w:sz="0" w:space="0" w:color="auto"/>
        <w:right w:val="none" w:sz="0" w:space="0" w:color="auto"/>
      </w:divBdr>
    </w:div>
    <w:div w:id="697239960">
      <w:bodyDiv w:val="1"/>
      <w:marLeft w:val="0"/>
      <w:marRight w:val="0"/>
      <w:marTop w:val="0"/>
      <w:marBottom w:val="0"/>
      <w:divBdr>
        <w:top w:val="none" w:sz="0" w:space="0" w:color="auto"/>
        <w:left w:val="none" w:sz="0" w:space="0" w:color="auto"/>
        <w:bottom w:val="none" w:sz="0" w:space="0" w:color="auto"/>
        <w:right w:val="none" w:sz="0" w:space="0" w:color="auto"/>
      </w:divBdr>
    </w:div>
    <w:div w:id="697464734">
      <w:bodyDiv w:val="1"/>
      <w:marLeft w:val="0"/>
      <w:marRight w:val="0"/>
      <w:marTop w:val="0"/>
      <w:marBottom w:val="0"/>
      <w:divBdr>
        <w:top w:val="none" w:sz="0" w:space="0" w:color="auto"/>
        <w:left w:val="none" w:sz="0" w:space="0" w:color="auto"/>
        <w:bottom w:val="none" w:sz="0" w:space="0" w:color="auto"/>
        <w:right w:val="none" w:sz="0" w:space="0" w:color="auto"/>
      </w:divBdr>
    </w:div>
    <w:div w:id="697465660">
      <w:bodyDiv w:val="1"/>
      <w:marLeft w:val="0"/>
      <w:marRight w:val="0"/>
      <w:marTop w:val="0"/>
      <w:marBottom w:val="0"/>
      <w:divBdr>
        <w:top w:val="none" w:sz="0" w:space="0" w:color="auto"/>
        <w:left w:val="none" w:sz="0" w:space="0" w:color="auto"/>
        <w:bottom w:val="none" w:sz="0" w:space="0" w:color="auto"/>
        <w:right w:val="none" w:sz="0" w:space="0" w:color="auto"/>
      </w:divBdr>
    </w:div>
    <w:div w:id="697706188">
      <w:bodyDiv w:val="1"/>
      <w:marLeft w:val="0"/>
      <w:marRight w:val="0"/>
      <w:marTop w:val="0"/>
      <w:marBottom w:val="0"/>
      <w:divBdr>
        <w:top w:val="none" w:sz="0" w:space="0" w:color="auto"/>
        <w:left w:val="none" w:sz="0" w:space="0" w:color="auto"/>
        <w:bottom w:val="none" w:sz="0" w:space="0" w:color="auto"/>
        <w:right w:val="none" w:sz="0" w:space="0" w:color="auto"/>
      </w:divBdr>
    </w:div>
    <w:div w:id="698510438">
      <w:bodyDiv w:val="1"/>
      <w:marLeft w:val="0"/>
      <w:marRight w:val="0"/>
      <w:marTop w:val="0"/>
      <w:marBottom w:val="0"/>
      <w:divBdr>
        <w:top w:val="none" w:sz="0" w:space="0" w:color="auto"/>
        <w:left w:val="none" w:sz="0" w:space="0" w:color="auto"/>
        <w:bottom w:val="none" w:sz="0" w:space="0" w:color="auto"/>
        <w:right w:val="none" w:sz="0" w:space="0" w:color="auto"/>
      </w:divBdr>
    </w:div>
    <w:div w:id="698554326">
      <w:bodyDiv w:val="1"/>
      <w:marLeft w:val="0"/>
      <w:marRight w:val="0"/>
      <w:marTop w:val="0"/>
      <w:marBottom w:val="0"/>
      <w:divBdr>
        <w:top w:val="none" w:sz="0" w:space="0" w:color="auto"/>
        <w:left w:val="none" w:sz="0" w:space="0" w:color="auto"/>
        <w:bottom w:val="none" w:sz="0" w:space="0" w:color="auto"/>
        <w:right w:val="none" w:sz="0" w:space="0" w:color="auto"/>
      </w:divBdr>
    </w:div>
    <w:div w:id="698892012">
      <w:bodyDiv w:val="1"/>
      <w:marLeft w:val="0"/>
      <w:marRight w:val="0"/>
      <w:marTop w:val="0"/>
      <w:marBottom w:val="0"/>
      <w:divBdr>
        <w:top w:val="none" w:sz="0" w:space="0" w:color="auto"/>
        <w:left w:val="none" w:sz="0" w:space="0" w:color="auto"/>
        <w:bottom w:val="none" w:sz="0" w:space="0" w:color="auto"/>
        <w:right w:val="none" w:sz="0" w:space="0" w:color="auto"/>
      </w:divBdr>
    </w:div>
    <w:div w:id="699549379">
      <w:bodyDiv w:val="1"/>
      <w:marLeft w:val="0"/>
      <w:marRight w:val="0"/>
      <w:marTop w:val="0"/>
      <w:marBottom w:val="0"/>
      <w:divBdr>
        <w:top w:val="none" w:sz="0" w:space="0" w:color="auto"/>
        <w:left w:val="none" w:sz="0" w:space="0" w:color="auto"/>
        <w:bottom w:val="none" w:sz="0" w:space="0" w:color="auto"/>
        <w:right w:val="none" w:sz="0" w:space="0" w:color="auto"/>
      </w:divBdr>
    </w:div>
    <w:div w:id="699665183">
      <w:bodyDiv w:val="1"/>
      <w:marLeft w:val="0"/>
      <w:marRight w:val="0"/>
      <w:marTop w:val="0"/>
      <w:marBottom w:val="0"/>
      <w:divBdr>
        <w:top w:val="none" w:sz="0" w:space="0" w:color="auto"/>
        <w:left w:val="none" w:sz="0" w:space="0" w:color="auto"/>
        <w:bottom w:val="none" w:sz="0" w:space="0" w:color="auto"/>
        <w:right w:val="none" w:sz="0" w:space="0" w:color="auto"/>
      </w:divBdr>
    </w:div>
    <w:div w:id="700014382">
      <w:bodyDiv w:val="1"/>
      <w:marLeft w:val="0"/>
      <w:marRight w:val="0"/>
      <w:marTop w:val="0"/>
      <w:marBottom w:val="0"/>
      <w:divBdr>
        <w:top w:val="none" w:sz="0" w:space="0" w:color="auto"/>
        <w:left w:val="none" w:sz="0" w:space="0" w:color="auto"/>
        <w:bottom w:val="none" w:sz="0" w:space="0" w:color="auto"/>
        <w:right w:val="none" w:sz="0" w:space="0" w:color="auto"/>
      </w:divBdr>
    </w:div>
    <w:div w:id="700131045">
      <w:bodyDiv w:val="1"/>
      <w:marLeft w:val="0"/>
      <w:marRight w:val="0"/>
      <w:marTop w:val="0"/>
      <w:marBottom w:val="0"/>
      <w:divBdr>
        <w:top w:val="none" w:sz="0" w:space="0" w:color="auto"/>
        <w:left w:val="none" w:sz="0" w:space="0" w:color="auto"/>
        <w:bottom w:val="none" w:sz="0" w:space="0" w:color="auto"/>
        <w:right w:val="none" w:sz="0" w:space="0" w:color="auto"/>
      </w:divBdr>
    </w:div>
    <w:div w:id="700470419">
      <w:bodyDiv w:val="1"/>
      <w:marLeft w:val="0"/>
      <w:marRight w:val="0"/>
      <w:marTop w:val="0"/>
      <w:marBottom w:val="0"/>
      <w:divBdr>
        <w:top w:val="none" w:sz="0" w:space="0" w:color="auto"/>
        <w:left w:val="none" w:sz="0" w:space="0" w:color="auto"/>
        <w:bottom w:val="none" w:sz="0" w:space="0" w:color="auto"/>
        <w:right w:val="none" w:sz="0" w:space="0" w:color="auto"/>
      </w:divBdr>
    </w:div>
    <w:div w:id="700517189">
      <w:bodyDiv w:val="1"/>
      <w:marLeft w:val="0"/>
      <w:marRight w:val="0"/>
      <w:marTop w:val="0"/>
      <w:marBottom w:val="0"/>
      <w:divBdr>
        <w:top w:val="none" w:sz="0" w:space="0" w:color="auto"/>
        <w:left w:val="none" w:sz="0" w:space="0" w:color="auto"/>
        <w:bottom w:val="none" w:sz="0" w:space="0" w:color="auto"/>
        <w:right w:val="none" w:sz="0" w:space="0" w:color="auto"/>
      </w:divBdr>
    </w:div>
    <w:div w:id="700785562">
      <w:bodyDiv w:val="1"/>
      <w:marLeft w:val="0"/>
      <w:marRight w:val="0"/>
      <w:marTop w:val="0"/>
      <w:marBottom w:val="0"/>
      <w:divBdr>
        <w:top w:val="none" w:sz="0" w:space="0" w:color="auto"/>
        <w:left w:val="none" w:sz="0" w:space="0" w:color="auto"/>
        <w:bottom w:val="none" w:sz="0" w:space="0" w:color="auto"/>
        <w:right w:val="none" w:sz="0" w:space="0" w:color="auto"/>
      </w:divBdr>
    </w:div>
    <w:div w:id="700859680">
      <w:bodyDiv w:val="1"/>
      <w:marLeft w:val="0"/>
      <w:marRight w:val="0"/>
      <w:marTop w:val="0"/>
      <w:marBottom w:val="0"/>
      <w:divBdr>
        <w:top w:val="none" w:sz="0" w:space="0" w:color="auto"/>
        <w:left w:val="none" w:sz="0" w:space="0" w:color="auto"/>
        <w:bottom w:val="none" w:sz="0" w:space="0" w:color="auto"/>
        <w:right w:val="none" w:sz="0" w:space="0" w:color="auto"/>
      </w:divBdr>
    </w:div>
    <w:div w:id="701053564">
      <w:bodyDiv w:val="1"/>
      <w:marLeft w:val="0"/>
      <w:marRight w:val="0"/>
      <w:marTop w:val="0"/>
      <w:marBottom w:val="0"/>
      <w:divBdr>
        <w:top w:val="none" w:sz="0" w:space="0" w:color="auto"/>
        <w:left w:val="none" w:sz="0" w:space="0" w:color="auto"/>
        <w:bottom w:val="none" w:sz="0" w:space="0" w:color="auto"/>
        <w:right w:val="none" w:sz="0" w:space="0" w:color="auto"/>
      </w:divBdr>
    </w:div>
    <w:div w:id="701707589">
      <w:bodyDiv w:val="1"/>
      <w:marLeft w:val="0"/>
      <w:marRight w:val="0"/>
      <w:marTop w:val="0"/>
      <w:marBottom w:val="0"/>
      <w:divBdr>
        <w:top w:val="none" w:sz="0" w:space="0" w:color="auto"/>
        <w:left w:val="none" w:sz="0" w:space="0" w:color="auto"/>
        <w:bottom w:val="none" w:sz="0" w:space="0" w:color="auto"/>
        <w:right w:val="none" w:sz="0" w:space="0" w:color="auto"/>
      </w:divBdr>
    </w:div>
    <w:div w:id="701709895">
      <w:bodyDiv w:val="1"/>
      <w:marLeft w:val="0"/>
      <w:marRight w:val="0"/>
      <w:marTop w:val="0"/>
      <w:marBottom w:val="0"/>
      <w:divBdr>
        <w:top w:val="none" w:sz="0" w:space="0" w:color="auto"/>
        <w:left w:val="none" w:sz="0" w:space="0" w:color="auto"/>
        <w:bottom w:val="none" w:sz="0" w:space="0" w:color="auto"/>
        <w:right w:val="none" w:sz="0" w:space="0" w:color="auto"/>
      </w:divBdr>
    </w:div>
    <w:div w:id="701855946">
      <w:bodyDiv w:val="1"/>
      <w:marLeft w:val="0"/>
      <w:marRight w:val="0"/>
      <w:marTop w:val="0"/>
      <w:marBottom w:val="0"/>
      <w:divBdr>
        <w:top w:val="none" w:sz="0" w:space="0" w:color="auto"/>
        <w:left w:val="none" w:sz="0" w:space="0" w:color="auto"/>
        <w:bottom w:val="none" w:sz="0" w:space="0" w:color="auto"/>
        <w:right w:val="none" w:sz="0" w:space="0" w:color="auto"/>
      </w:divBdr>
    </w:div>
    <w:div w:id="701901211">
      <w:bodyDiv w:val="1"/>
      <w:marLeft w:val="0"/>
      <w:marRight w:val="0"/>
      <w:marTop w:val="0"/>
      <w:marBottom w:val="0"/>
      <w:divBdr>
        <w:top w:val="none" w:sz="0" w:space="0" w:color="auto"/>
        <w:left w:val="none" w:sz="0" w:space="0" w:color="auto"/>
        <w:bottom w:val="none" w:sz="0" w:space="0" w:color="auto"/>
        <w:right w:val="none" w:sz="0" w:space="0" w:color="auto"/>
      </w:divBdr>
    </w:div>
    <w:div w:id="702022509">
      <w:bodyDiv w:val="1"/>
      <w:marLeft w:val="0"/>
      <w:marRight w:val="0"/>
      <w:marTop w:val="0"/>
      <w:marBottom w:val="0"/>
      <w:divBdr>
        <w:top w:val="none" w:sz="0" w:space="0" w:color="auto"/>
        <w:left w:val="none" w:sz="0" w:space="0" w:color="auto"/>
        <w:bottom w:val="none" w:sz="0" w:space="0" w:color="auto"/>
        <w:right w:val="none" w:sz="0" w:space="0" w:color="auto"/>
      </w:divBdr>
    </w:div>
    <w:div w:id="702174715">
      <w:bodyDiv w:val="1"/>
      <w:marLeft w:val="0"/>
      <w:marRight w:val="0"/>
      <w:marTop w:val="0"/>
      <w:marBottom w:val="0"/>
      <w:divBdr>
        <w:top w:val="none" w:sz="0" w:space="0" w:color="auto"/>
        <w:left w:val="none" w:sz="0" w:space="0" w:color="auto"/>
        <w:bottom w:val="none" w:sz="0" w:space="0" w:color="auto"/>
        <w:right w:val="none" w:sz="0" w:space="0" w:color="auto"/>
      </w:divBdr>
    </w:div>
    <w:div w:id="702707872">
      <w:bodyDiv w:val="1"/>
      <w:marLeft w:val="0"/>
      <w:marRight w:val="0"/>
      <w:marTop w:val="0"/>
      <w:marBottom w:val="0"/>
      <w:divBdr>
        <w:top w:val="none" w:sz="0" w:space="0" w:color="auto"/>
        <w:left w:val="none" w:sz="0" w:space="0" w:color="auto"/>
        <w:bottom w:val="none" w:sz="0" w:space="0" w:color="auto"/>
        <w:right w:val="none" w:sz="0" w:space="0" w:color="auto"/>
      </w:divBdr>
    </w:div>
    <w:div w:id="702755552">
      <w:bodyDiv w:val="1"/>
      <w:marLeft w:val="0"/>
      <w:marRight w:val="0"/>
      <w:marTop w:val="0"/>
      <w:marBottom w:val="0"/>
      <w:divBdr>
        <w:top w:val="none" w:sz="0" w:space="0" w:color="auto"/>
        <w:left w:val="none" w:sz="0" w:space="0" w:color="auto"/>
        <w:bottom w:val="none" w:sz="0" w:space="0" w:color="auto"/>
        <w:right w:val="none" w:sz="0" w:space="0" w:color="auto"/>
      </w:divBdr>
    </w:div>
    <w:div w:id="702756541">
      <w:bodyDiv w:val="1"/>
      <w:marLeft w:val="0"/>
      <w:marRight w:val="0"/>
      <w:marTop w:val="0"/>
      <w:marBottom w:val="0"/>
      <w:divBdr>
        <w:top w:val="none" w:sz="0" w:space="0" w:color="auto"/>
        <w:left w:val="none" w:sz="0" w:space="0" w:color="auto"/>
        <w:bottom w:val="none" w:sz="0" w:space="0" w:color="auto"/>
        <w:right w:val="none" w:sz="0" w:space="0" w:color="auto"/>
      </w:divBdr>
    </w:div>
    <w:div w:id="702947292">
      <w:bodyDiv w:val="1"/>
      <w:marLeft w:val="0"/>
      <w:marRight w:val="0"/>
      <w:marTop w:val="0"/>
      <w:marBottom w:val="0"/>
      <w:divBdr>
        <w:top w:val="none" w:sz="0" w:space="0" w:color="auto"/>
        <w:left w:val="none" w:sz="0" w:space="0" w:color="auto"/>
        <w:bottom w:val="none" w:sz="0" w:space="0" w:color="auto"/>
        <w:right w:val="none" w:sz="0" w:space="0" w:color="auto"/>
      </w:divBdr>
    </w:div>
    <w:div w:id="703017919">
      <w:bodyDiv w:val="1"/>
      <w:marLeft w:val="0"/>
      <w:marRight w:val="0"/>
      <w:marTop w:val="0"/>
      <w:marBottom w:val="0"/>
      <w:divBdr>
        <w:top w:val="none" w:sz="0" w:space="0" w:color="auto"/>
        <w:left w:val="none" w:sz="0" w:space="0" w:color="auto"/>
        <w:bottom w:val="none" w:sz="0" w:space="0" w:color="auto"/>
        <w:right w:val="none" w:sz="0" w:space="0" w:color="auto"/>
      </w:divBdr>
    </w:div>
    <w:div w:id="703336066">
      <w:bodyDiv w:val="1"/>
      <w:marLeft w:val="0"/>
      <w:marRight w:val="0"/>
      <w:marTop w:val="0"/>
      <w:marBottom w:val="0"/>
      <w:divBdr>
        <w:top w:val="none" w:sz="0" w:space="0" w:color="auto"/>
        <w:left w:val="none" w:sz="0" w:space="0" w:color="auto"/>
        <w:bottom w:val="none" w:sz="0" w:space="0" w:color="auto"/>
        <w:right w:val="none" w:sz="0" w:space="0" w:color="auto"/>
      </w:divBdr>
    </w:div>
    <w:div w:id="703752522">
      <w:bodyDiv w:val="1"/>
      <w:marLeft w:val="0"/>
      <w:marRight w:val="0"/>
      <w:marTop w:val="0"/>
      <w:marBottom w:val="0"/>
      <w:divBdr>
        <w:top w:val="none" w:sz="0" w:space="0" w:color="auto"/>
        <w:left w:val="none" w:sz="0" w:space="0" w:color="auto"/>
        <w:bottom w:val="none" w:sz="0" w:space="0" w:color="auto"/>
        <w:right w:val="none" w:sz="0" w:space="0" w:color="auto"/>
      </w:divBdr>
    </w:div>
    <w:div w:id="703870876">
      <w:bodyDiv w:val="1"/>
      <w:marLeft w:val="0"/>
      <w:marRight w:val="0"/>
      <w:marTop w:val="0"/>
      <w:marBottom w:val="0"/>
      <w:divBdr>
        <w:top w:val="none" w:sz="0" w:space="0" w:color="auto"/>
        <w:left w:val="none" w:sz="0" w:space="0" w:color="auto"/>
        <w:bottom w:val="none" w:sz="0" w:space="0" w:color="auto"/>
        <w:right w:val="none" w:sz="0" w:space="0" w:color="auto"/>
      </w:divBdr>
    </w:div>
    <w:div w:id="703941206">
      <w:bodyDiv w:val="1"/>
      <w:marLeft w:val="0"/>
      <w:marRight w:val="0"/>
      <w:marTop w:val="0"/>
      <w:marBottom w:val="0"/>
      <w:divBdr>
        <w:top w:val="none" w:sz="0" w:space="0" w:color="auto"/>
        <w:left w:val="none" w:sz="0" w:space="0" w:color="auto"/>
        <w:bottom w:val="none" w:sz="0" w:space="0" w:color="auto"/>
        <w:right w:val="none" w:sz="0" w:space="0" w:color="auto"/>
      </w:divBdr>
    </w:div>
    <w:div w:id="704014879">
      <w:bodyDiv w:val="1"/>
      <w:marLeft w:val="0"/>
      <w:marRight w:val="0"/>
      <w:marTop w:val="0"/>
      <w:marBottom w:val="0"/>
      <w:divBdr>
        <w:top w:val="none" w:sz="0" w:space="0" w:color="auto"/>
        <w:left w:val="none" w:sz="0" w:space="0" w:color="auto"/>
        <w:bottom w:val="none" w:sz="0" w:space="0" w:color="auto"/>
        <w:right w:val="none" w:sz="0" w:space="0" w:color="auto"/>
      </w:divBdr>
    </w:div>
    <w:div w:id="704718188">
      <w:bodyDiv w:val="1"/>
      <w:marLeft w:val="0"/>
      <w:marRight w:val="0"/>
      <w:marTop w:val="0"/>
      <w:marBottom w:val="0"/>
      <w:divBdr>
        <w:top w:val="none" w:sz="0" w:space="0" w:color="auto"/>
        <w:left w:val="none" w:sz="0" w:space="0" w:color="auto"/>
        <w:bottom w:val="none" w:sz="0" w:space="0" w:color="auto"/>
        <w:right w:val="none" w:sz="0" w:space="0" w:color="auto"/>
      </w:divBdr>
    </w:div>
    <w:div w:id="705182440">
      <w:bodyDiv w:val="1"/>
      <w:marLeft w:val="0"/>
      <w:marRight w:val="0"/>
      <w:marTop w:val="0"/>
      <w:marBottom w:val="0"/>
      <w:divBdr>
        <w:top w:val="none" w:sz="0" w:space="0" w:color="auto"/>
        <w:left w:val="none" w:sz="0" w:space="0" w:color="auto"/>
        <w:bottom w:val="none" w:sz="0" w:space="0" w:color="auto"/>
        <w:right w:val="none" w:sz="0" w:space="0" w:color="auto"/>
      </w:divBdr>
    </w:div>
    <w:div w:id="705445232">
      <w:bodyDiv w:val="1"/>
      <w:marLeft w:val="0"/>
      <w:marRight w:val="0"/>
      <w:marTop w:val="0"/>
      <w:marBottom w:val="0"/>
      <w:divBdr>
        <w:top w:val="none" w:sz="0" w:space="0" w:color="auto"/>
        <w:left w:val="none" w:sz="0" w:space="0" w:color="auto"/>
        <w:bottom w:val="none" w:sz="0" w:space="0" w:color="auto"/>
        <w:right w:val="none" w:sz="0" w:space="0" w:color="auto"/>
      </w:divBdr>
    </w:div>
    <w:div w:id="705564290">
      <w:bodyDiv w:val="1"/>
      <w:marLeft w:val="0"/>
      <w:marRight w:val="0"/>
      <w:marTop w:val="0"/>
      <w:marBottom w:val="0"/>
      <w:divBdr>
        <w:top w:val="none" w:sz="0" w:space="0" w:color="auto"/>
        <w:left w:val="none" w:sz="0" w:space="0" w:color="auto"/>
        <w:bottom w:val="none" w:sz="0" w:space="0" w:color="auto"/>
        <w:right w:val="none" w:sz="0" w:space="0" w:color="auto"/>
      </w:divBdr>
    </w:div>
    <w:div w:id="705763444">
      <w:bodyDiv w:val="1"/>
      <w:marLeft w:val="0"/>
      <w:marRight w:val="0"/>
      <w:marTop w:val="0"/>
      <w:marBottom w:val="0"/>
      <w:divBdr>
        <w:top w:val="none" w:sz="0" w:space="0" w:color="auto"/>
        <w:left w:val="none" w:sz="0" w:space="0" w:color="auto"/>
        <w:bottom w:val="none" w:sz="0" w:space="0" w:color="auto"/>
        <w:right w:val="none" w:sz="0" w:space="0" w:color="auto"/>
      </w:divBdr>
    </w:div>
    <w:div w:id="706099477">
      <w:bodyDiv w:val="1"/>
      <w:marLeft w:val="0"/>
      <w:marRight w:val="0"/>
      <w:marTop w:val="0"/>
      <w:marBottom w:val="0"/>
      <w:divBdr>
        <w:top w:val="none" w:sz="0" w:space="0" w:color="auto"/>
        <w:left w:val="none" w:sz="0" w:space="0" w:color="auto"/>
        <w:bottom w:val="none" w:sz="0" w:space="0" w:color="auto"/>
        <w:right w:val="none" w:sz="0" w:space="0" w:color="auto"/>
      </w:divBdr>
    </w:div>
    <w:div w:id="706566981">
      <w:bodyDiv w:val="1"/>
      <w:marLeft w:val="0"/>
      <w:marRight w:val="0"/>
      <w:marTop w:val="0"/>
      <w:marBottom w:val="0"/>
      <w:divBdr>
        <w:top w:val="none" w:sz="0" w:space="0" w:color="auto"/>
        <w:left w:val="none" w:sz="0" w:space="0" w:color="auto"/>
        <w:bottom w:val="none" w:sz="0" w:space="0" w:color="auto"/>
        <w:right w:val="none" w:sz="0" w:space="0" w:color="auto"/>
      </w:divBdr>
    </w:div>
    <w:div w:id="706755473">
      <w:bodyDiv w:val="1"/>
      <w:marLeft w:val="0"/>
      <w:marRight w:val="0"/>
      <w:marTop w:val="0"/>
      <w:marBottom w:val="0"/>
      <w:divBdr>
        <w:top w:val="none" w:sz="0" w:space="0" w:color="auto"/>
        <w:left w:val="none" w:sz="0" w:space="0" w:color="auto"/>
        <w:bottom w:val="none" w:sz="0" w:space="0" w:color="auto"/>
        <w:right w:val="none" w:sz="0" w:space="0" w:color="auto"/>
      </w:divBdr>
    </w:div>
    <w:div w:id="707411536">
      <w:bodyDiv w:val="1"/>
      <w:marLeft w:val="0"/>
      <w:marRight w:val="0"/>
      <w:marTop w:val="0"/>
      <w:marBottom w:val="0"/>
      <w:divBdr>
        <w:top w:val="none" w:sz="0" w:space="0" w:color="auto"/>
        <w:left w:val="none" w:sz="0" w:space="0" w:color="auto"/>
        <w:bottom w:val="none" w:sz="0" w:space="0" w:color="auto"/>
        <w:right w:val="none" w:sz="0" w:space="0" w:color="auto"/>
      </w:divBdr>
    </w:div>
    <w:div w:id="707923252">
      <w:bodyDiv w:val="1"/>
      <w:marLeft w:val="0"/>
      <w:marRight w:val="0"/>
      <w:marTop w:val="0"/>
      <w:marBottom w:val="0"/>
      <w:divBdr>
        <w:top w:val="none" w:sz="0" w:space="0" w:color="auto"/>
        <w:left w:val="none" w:sz="0" w:space="0" w:color="auto"/>
        <w:bottom w:val="none" w:sz="0" w:space="0" w:color="auto"/>
        <w:right w:val="none" w:sz="0" w:space="0" w:color="auto"/>
      </w:divBdr>
    </w:div>
    <w:div w:id="707997843">
      <w:bodyDiv w:val="1"/>
      <w:marLeft w:val="0"/>
      <w:marRight w:val="0"/>
      <w:marTop w:val="0"/>
      <w:marBottom w:val="0"/>
      <w:divBdr>
        <w:top w:val="none" w:sz="0" w:space="0" w:color="auto"/>
        <w:left w:val="none" w:sz="0" w:space="0" w:color="auto"/>
        <w:bottom w:val="none" w:sz="0" w:space="0" w:color="auto"/>
        <w:right w:val="none" w:sz="0" w:space="0" w:color="auto"/>
      </w:divBdr>
    </w:div>
    <w:div w:id="708064461">
      <w:bodyDiv w:val="1"/>
      <w:marLeft w:val="0"/>
      <w:marRight w:val="0"/>
      <w:marTop w:val="0"/>
      <w:marBottom w:val="0"/>
      <w:divBdr>
        <w:top w:val="none" w:sz="0" w:space="0" w:color="auto"/>
        <w:left w:val="none" w:sz="0" w:space="0" w:color="auto"/>
        <w:bottom w:val="none" w:sz="0" w:space="0" w:color="auto"/>
        <w:right w:val="none" w:sz="0" w:space="0" w:color="auto"/>
      </w:divBdr>
    </w:div>
    <w:div w:id="708652356">
      <w:bodyDiv w:val="1"/>
      <w:marLeft w:val="0"/>
      <w:marRight w:val="0"/>
      <w:marTop w:val="0"/>
      <w:marBottom w:val="0"/>
      <w:divBdr>
        <w:top w:val="none" w:sz="0" w:space="0" w:color="auto"/>
        <w:left w:val="none" w:sz="0" w:space="0" w:color="auto"/>
        <w:bottom w:val="none" w:sz="0" w:space="0" w:color="auto"/>
        <w:right w:val="none" w:sz="0" w:space="0" w:color="auto"/>
      </w:divBdr>
    </w:div>
    <w:div w:id="709185220">
      <w:bodyDiv w:val="1"/>
      <w:marLeft w:val="0"/>
      <w:marRight w:val="0"/>
      <w:marTop w:val="0"/>
      <w:marBottom w:val="0"/>
      <w:divBdr>
        <w:top w:val="none" w:sz="0" w:space="0" w:color="auto"/>
        <w:left w:val="none" w:sz="0" w:space="0" w:color="auto"/>
        <w:bottom w:val="none" w:sz="0" w:space="0" w:color="auto"/>
        <w:right w:val="none" w:sz="0" w:space="0" w:color="auto"/>
      </w:divBdr>
    </w:div>
    <w:div w:id="709957085">
      <w:bodyDiv w:val="1"/>
      <w:marLeft w:val="0"/>
      <w:marRight w:val="0"/>
      <w:marTop w:val="0"/>
      <w:marBottom w:val="0"/>
      <w:divBdr>
        <w:top w:val="none" w:sz="0" w:space="0" w:color="auto"/>
        <w:left w:val="none" w:sz="0" w:space="0" w:color="auto"/>
        <w:bottom w:val="none" w:sz="0" w:space="0" w:color="auto"/>
        <w:right w:val="none" w:sz="0" w:space="0" w:color="auto"/>
      </w:divBdr>
    </w:div>
    <w:div w:id="709961938">
      <w:bodyDiv w:val="1"/>
      <w:marLeft w:val="0"/>
      <w:marRight w:val="0"/>
      <w:marTop w:val="0"/>
      <w:marBottom w:val="0"/>
      <w:divBdr>
        <w:top w:val="none" w:sz="0" w:space="0" w:color="auto"/>
        <w:left w:val="none" w:sz="0" w:space="0" w:color="auto"/>
        <w:bottom w:val="none" w:sz="0" w:space="0" w:color="auto"/>
        <w:right w:val="none" w:sz="0" w:space="0" w:color="auto"/>
      </w:divBdr>
    </w:div>
    <w:div w:id="710106181">
      <w:bodyDiv w:val="1"/>
      <w:marLeft w:val="0"/>
      <w:marRight w:val="0"/>
      <w:marTop w:val="0"/>
      <w:marBottom w:val="0"/>
      <w:divBdr>
        <w:top w:val="none" w:sz="0" w:space="0" w:color="auto"/>
        <w:left w:val="none" w:sz="0" w:space="0" w:color="auto"/>
        <w:bottom w:val="none" w:sz="0" w:space="0" w:color="auto"/>
        <w:right w:val="none" w:sz="0" w:space="0" w:color="auto"/>
      </w:divBdr>
    </w:div>
    <w:div w:id="710498811">
      <w:bodyDiv w:val="1"/>
      <w:marLeft w:val="0"/>
      <w:marRight w:val="0"/>
      <w:marTop w:val="0"/>
      <w:marBottom w:val="0"/>
      <w:divBdr>
        <w:top w:val="none" w:sz="0" w:space="0" w:color="auto"/>
        <w:left w:val="none" w:sz="0" w:space="0" w:color="auto"/>
        <w:bottom w:val="none" w:sz="0" w:space="0" w:color="auto"/>
        <w:right w:val="none" w:sz="0" w:space="0" w:color="auto"/>
      </w:divBdr>
    </w:div>
    <w:div w:id="710690813">
      <w:bodyDiv w:val="1"/>
      <w:marLeft w:val="0"/>
      <w:marRight w:val="0"/>
      <w:marTop w:val="0"/>
      <w:marBottom w:val="0"/>
      <w:divBdr>
        <w:top w:val="none" w:sz="0" w:space="0" w:color="auto"/>
        <w:left w:val="none" w:sz="0" w:space="0" w:color="auto"/>
        <w:bottom w:val="none" w:sz="0" w:space="0" w:color="auto"/>
        <w:right w:val="none" w:sz="0" w:space="0" w:color="auto"/>
      </w:divBdr>
    </w:div>
    <w:div w:id="711003837">
      <w:bodyDiv w:val="1"/>
      <w:marLeft w:val="0"/>
      <w:marRight w:val="0"/>
      <w:marTop w:val="0"/>
      <w:marBottom w:val="0"/>
      <w:divBdr>
        <w:top w:val="none" w:sz="0" w:space="0" w:color="auto"/>
        <w:left w:val="none" w:sz="0" w:space="0" w:color="auto"/>
        <w:bottom w:val="none" w:sz="0" w:space="0" w:color="auto"/>
        <w:right w:val="none" w:sz="0" w:space="0" w:color="auto"/>
      </w:divBdr>
    </w:div>
    <w:div w:id="711223784">
      <w:bodyDiv w:val="1"/>
      <w:marLeft w:val="0"/>
      <w:marRight w:val="0"/>
      <w:marTop w:val="0"/>
      <w:marBottom w:val="0"/>
      <w:divBdr>
        <w:top w:val="none" w:sz="0" w:space="0" w:color="auto"/>
        <w:left w:val="none" w:sz="0" w:space="0" w:color="auto"/>
        <w:bottom w:val="none" w:sz="0" w:space="0" w:color="auto"/>
        <w:right w:val="none" w:sz="0" w:space="0" w:color="auto"/>
      </w:divBdr>
    </w:div>
    <w:div w:id="712341482">
      <w:bodyDiv w:val="1"/>
      <w:marLeft w:val="0"/>
      <w:marRight w:val="0"/>
      <w:marTop w:val="0"/>
      <w:marBottom w:val="0"/>
      <w:divBdr>
        <w:top w:val="none" w:sz="0" w:space="0" w:color="auto"/>
        <w:left w:val="none" w:sz="0" w:space="0" w:color="auto"/>
        <w:bottom w:val="none" w:sz="0" w:space="0" w:color="auto"/>
        <w:right w:val="none" w:sz="0" w:space="0" w:color="auto"/>
      </w:divBdr>
    </w:div>
    <w:div w:id="712341818">
      <w:bodyDiv w:val="1"/>
      <w:marLeft w:val="0"/>
      <w:marRight w:val="0"/>
      <w:marTop w:val="0"/>
      <w:marBottom w:val="0"/>
      <w:divBdr>
        <w:top w:val="none" w:sz="0" w:space="0" w:color="auto"/>
        <w:left w:val="none" w:sz="0" w:space="0" w:color="auto"/>
        <w:bottom w:val="none" w:sz="0" w:space="0" w:color="auto"/>
        <w:right w:val="none" w:sz="0" w:space="0" w:color="auto"/>
      </w:divBdr>
    </w:div>
    <w:div w:id="712461455">
      <w:bodyDiv w:val="1"/>
      <w:marLeft w:val="0"/>
      <w:marRight w:val="0"/>
      <w:marTop w:val="0"/>
      <w:marBottom w:val="0"/>
      <w:divBdr>
        <w:top w:val="none" w:sz="0" w:space="0" w:color="auto"/>
        <w:left w:val="none" w:sz="0" w:space="0" w:color="auto"/>
        <w:bottom w:val="none" w:sz="0" w:space="0" w:color="auto"/>
        <w:right w:val="none" w:sz="0" w:space="0" w:color="auto"/>
      </w:divBdr>
    </w:div>
    <w:div w:id="712510286">
      <w:bodyDiv w:val="1"/>
      <w:marLeft w:val="0"/>
      <w:marRight w:val="0"/>
      <w:marTop w:val="0"/>
      <w:marBottom w:val="0"/>
      <w:divBdr>
        <w:top w:val="none" w:sz="0" w:space="0" w:color="auto"/>
        <w:left w:val="none" w:sz="0" w:space="0" w:color="auto"/>
        <w:bottom w:val="none" w:sz="0" w:space="0" w:color="auto"/>
        <w:right w:val="none" w:sz="0" w:space="0" w:color="auto"/>
      </w:divBdr>
    </w:div>
    <w:div w:id="712778995">
      <w:bodyDiv w:val="1"/>
      <w:marLeft w:val="0"/>
      <w:marRight w:val="0"/>
      <w:marTop w:val="0"/>
      <w:marBottom w:val="0"/>
      <w:divBdr>
        <w:top w:val="none" w:sz="0" w:space="0" w:color="auto"/>
        <w:left w:val="none" w:sz="0" w:space="0" w:color="auto"/>
        <w:bottom w:val="none" w:sz="0" w:space="0" w:color="auto"/>
        <w:right w:val="none" w:sz="0" w:space="0" w:color="auto"/>
      </w:divBdr>
    </w:div>
    <w:div w:id="713890211">
      <w:bodyDiv w:val="1"/>
      <w:marLeft w:val="0"/>
      <w:marRight w:val="0"/>
      <w:marTop w:val="0"/>
      <w:marBottom w:val="0"/>
      <w:divBdr>
        <w:top w:val="none" w:sz="0" w:space="0" w:color="auto"/>
        <w:left w:val="none" w:sz="0" w:space="0" w:color="auto"/>
        <w:bottom w:val="none" w:sz="0" w:space="0" w:color="auto"/>
        <w:right w:val="none" w:sz="0" w:space="0" w:color="auto"/>
      </w:divBdr>
    </w:div>
    <w:div w:id="714043964">
      <w:bodyDiv w:val="1"/>
      <w:marLeft w:val="0"/>
      <w:marRight w:val="0"/>
      <w:marTop w:val="0"/>
      <w:marBottom w:val="0"/>
      <w:divBdr>
        <w:top w:val="none" w:sz="0" w:space="0" w:color="auto"/>
        <w:left w:val="none" w:sz="0" w:space="0" w:color="auto"/>
        <w:bottom w:val="none" w:sz="0" w:space="0" w:color="auto"/>
        <w:right w:val="none" w:sz="0" w:space="0" w:color="auto"/>
      </w:divBdr>
    </w:div>
    <w:div w:id="714353703">
      <w:bodyDiv w:val="1"/>
      <w:marLeft w:val="0"/>
      <w:marRight w:val="0"/>
      <w:marTop w:val="0"/>
      <w:marBottom w:val="0"/>
      <w:divBdr>
        <w:top w:val="none" w:sz="0" w:space="0" w:color="auto"/>
        <w:left w:val="none" w:sz="0" w:space="0" w:color="auto"/>
        <w:bottom w:val="none" w:sz="0" w:space="0" w:color="auto"/>
        <w:right w:val="none" w:sz="0" w:space="0" w:color="auto"/>
      </w:divBdr>
    </w:div>
    <w:div w:id="714424445">
      <w:bodyDiv w:val="1"/>
      <w:marLeft w:val="0"/>
      <w:marRight w:val="0"/>
      <w:marTop w:val="0"/>
      <w:marBottom w:val="0"/>
      <w:divBdr>
        <w:top w:val="none" w:sz="0" w:space="0" w:color="auto"/>
        <w:left w:val="none" w:sz="0" w:space="0" w:color="auto"/>
        <w:bottom w:val="none" w:sz="0" w:space="0" w:color="auto"/>
        <w:right w:val="none" w:sz="0" w:space="0" w:color="auto"/>
      </w:divBdr>
    </w:div>
    <w:div w:id="714428045">
      <w:bodyDiv w:val="1"/>
      <w:marLeft w:val="0"/>
      <w:marRight w:val="0"/>
      <w:marTop w:val="0"/>
      <w:marBottom w:val="0"/>
      <w:divBdr>
        <w:top w:val="none" w:sz="0" w:space="0" w:color="auto"/>
        <w:left w:val="none" w:sz="0" w:space="0" w:color="auto"/>
        <w:bottom w:val="none" w:sz="0" w:space="0" w:color="auto"/>
        <w:right w:val="none" w:sz="0" w:space="0" w:color="auto"/>
      </w:divBdr>
    </w:div>
    <w:div w:id="714506136">
      <w:bodyDiv w:val="1"/>
      <w:marLeft w:val="0"/>
      <w:marRight w:val="0"/>
      <w:marTop w:val="0"/>
      <w:marBottom w:val="0"/>
      <w:divBdr>
        <w:top w:val="none" w:sz="0" w:space="0" w:color="auto"/>
        <w:left w:val="none" w:sz="0" w:space="0" w:color="auto"/>
        <w:bottom w:val="none" w:sz="0" w:space="0" w:color="auto"/>
        <w:right w:val="none" w:sz="0" w:space="0" w:color="auto"/>
      </w:divBdr>
    </w:div>
    <w:div w:id="714544147">
      <w:bodyDiv w:val="1"/>
      <w:marLeft w:val="0"/>
      <w:marRight w:val="0"/>
      <w:marTop w:val="0"/>
      <w:marBottom w:val="0"/>
      <w:divBdr>
        <w:top w:val="none" w:sz="0" w:space="0" w:color="auto"/>
        <w:left w:val="none" w:sz="0" w:space="0" w:color="auto"/>
        <w:bottom w:val="none" w:sz="0" w:space="0" w:color="auto"/>
        <w:right w:val="none" w:sz="0" w:space="0" w:color="auto"/>
      </w:divBdr>
    </w:div>
    <w:div w:id="715004418">
      <w:bodyDiv w:val="1"/>
      <w:marLeft w:val="0"/>
      <w:marRight w:val="0"/>
      <w:marTop w:val="0"/>
      <w:marBottom w:val="0"/>
      <w:divBdr>
        <w:top w:val="none" w:sz="0" w:space="0" w:color="auto"/>
        <w:left w:val="none" w:sz="0" w:space="0" w:color="auto"/>
        <w:bottom w:val="none" w:sz="0" w:space="0" w:color="auto"/>
        <w:right w:val="none" w:sz="0" w:space="0" w:color="auto"/>
      </w:divBdr>
    </w:div>
    <w:div w:id="715005810">
      <w:bodyDiv w:val="1"/>
      <w:marLeft w:val="0"/>
      <w:marRight w:val="0"/>
      <w:marTop w:val="0"/>
      <w:marBottom w:val="0"/>
      <w:divBdr>
        <w:top w:val="none" w:sz="0" w:space="0" w:color="auto"/>
        <w:left w:val="none" w:sz="0" w:space="0" w:color="auto"/>
        <w:bottom w:val="none" w:sz="0" w:space="0" w:color="auto"/>
        <w:right w:val="none" w:sz="0" w:space="0" w:color="auto"/>
      </w:divBdr>
    </w:div>
    <w:div w:id="715080584">
      <w:bodyDiv w:val="1"/>
      <w:marLeft w:val="0"/>
      <w:marRight w:val="0"/>
      <w:marTop w:val="0"/>
      <w:marBottom w:val="0"/>
      <w:divBdr>
        <w:top w:val="none" w:sz="0" w:space="0" w:color="auto"/>
        <w:left w:val="none" w:sz="0" w:space="0" w:color="auto"/>
        <w:bottom w:val="none" w:sz="0" w:space="0" w:color="auto"/>
        <w:right w:val="none" w:sz="0" w:space="0" w:color="auto"/>
      </w:divBdr>
    </w:div>
    <w:div w:id="715275492">
      <w:bodyDiv w:val="1"/>
      <w:marLeft w:val="0"/>
      <w:marRight w:val="0"/>
      <w:marTop w:val="0"/>
      <w:marBottom w:val="0"/>
      <w:divBdr>
        <w:top w:val="none" w:sz="0" w:space="0" w:color="auto"/>
        <w:left w:val="none" w:sz="0" w:space="0" w:color="auto"/>
        <w:bottom w:val="none" w:sz="0" w:space="0" w:color="auto"/>
        <w:right w:val="none" w:sz="0" w:space="0" w:color="auto"/>
      </w:divBdr>
    </w:div>
    <w:div w:id="715278969">
      <w:bodyDiv w:val="1"/>
      <w:marLeft w:val="0"/>
      <w:marRight w:val="0"/>
      <w:marTop w:val="0"/>
      <w:marBottom w:val="0"/>
      <w:divBdr>
        <w:top w:val="none" w:sz="0" w:space="0" w:color="auto"/>
        <w:left w:val="none" w:sz="0" w:space="0" w:color="auto"/>
        <w:bottom w:val="none" w:sz="0" w:space="0" w:color="auto"/>
        <w:right w:val="none" w:sz="0" w:space="0" w:color="auto"/>
      </w:divBdr>
    </w:div>
    <w:div w:id="715279918">
      <w:bodyDiv w:val="1"/>
      <w:marLeft w:val="0"/>
      <w:marRight w:val="0"/>
      <w:marTop w:val="0"/>
      <w:marBottom w:val="0"/>
      <w:divBdr>
        <w:top w:val="none" w:sz="0" w:space="0" w:color="auto"/>
        <w:left w:val="none" w:sz="0" w:space="0" w:color="auto"/>
        <w:bottom w:val="none" w:sz="0" w:space="0" w:color="auto"/>
        <w:right w:val="none" w:sz="0" w:space="0" w:color="auto"/>
      </w:divBdr>
    </w:div>
    <w:div w:id="715548441">
      <w:bodyDiv w:val="1"/>
      <w:marLeft w:val="0"/>
      <w:marRight w:val="0"/>
      <w:marTop w:val="0"/>
      <w:marBottom w:val="0"/>
      <w:divBdr>
        <w:top w:val="none" w:sz="0" w:space="0" w:color="auto"/>
        <w:left w:val="none" w:sz="0" w:space="0" w:color="auto"/>
        <w:bottom w:val="none" w:sz="0" w:space="0" w:color="auto"/>
        <w:right w:val="none" w:sz="0" w:space="0" w:color="auto"/>
      </w:divBdr>
    </w:div>
    <w:div w:id="715619370">
      <w:bodyDiv w:val="1"/>
      <w:marLeft w:val="0"/>
      <w:marRight w:val="0"/>
      <w:marTop w:val="0"/>
      <w:marBottom w:val="0"/>
      <w:divBdr>
        <w:top w:val="none" w:sz="0" w:space="0" w:color="auto"/>
        <w:left w:val="none" w:sz="0" w:space="0" w:color="auto"/>
        <w:bottom w:val="none" w:sz="0" w:space="0" w:color="auto"/>
        <w:right w:val="none" w:sz="0" w:space="0" w:color="auto"/>
      </w:divBdr>
    </w:div>
    <w:div w:id="715664203">
      <w:bodyDiv w:val="1"/>
      <w:marLeft w:val="0"/>
      <w:marRight w:val="0"/>
      <w:marTop w:val="0"/>
      <w:marBottom w:val="0"/>
      <w:divBdr>
        <w:top w:val="none" w:sz="0" w:space="0" w:color="auto"/>
        <w:left w:val="none" w:sz="0" w:space="0" w:color="auto"/>
        <w:bottom w:val="none" w:sz="0" w:space="0" w:color="auto"/>
        <w:right w:val="none" w:sz="0" w:space="0" w:color="auto"/>
      </w:divBdr>
    </w:div>
    <w:div w:id="716200130">
      <w:bodyDiv w:val="1"/>
      <w:marLeft w:val="0"/>
      <w:marRight w:val="0"/>
      <w:marTop w:val="0"/>
      <w:marBottom w:val="0"/>
      <w:divBdr>
        <w:top w:val="none" w:sz="0" w:space="0" w:color="auto"/>
        <w:left w:val="none" w:sz="0" w:space="0" w:color="auto"/>
        <w:bottom w:val="none" w:sz="0" w:space="0" w:color="auto"/>
        <w:right w:val="none" w:sz="0" w:space="0" w:color="auto"/>
      </w:divBdr>
    </w:div>
    <w:div w:id="717169136">
      <w:bodyDiv w:val="1"/>
      <w:marLeft w:val="0"/>
      <w:marRight w:val="0"/>
      <w:marTop w:val="0"/>
      <w:marBottom w:val="0"/>
      <w:divBdr>
        <w:top w:val="none" w:sz="0" w:space="0" w:color="auto"/>
        <w:left w:val="none" w:sz="0" w:space="0" w:color="auto"/>
        <w:bottom w:val="none" w:sz="0" w:space="0" w:color="auto"/>
        <w:right w:val="none" w:sz="0" w:space="0" w:color="auto"/>
      </w:divBdr>
    </w:div>
    <w:div w:id="717364477">
      <w:bodyDiv w:val="1"/>
      <w:marLeft w:val="0"/>
      <w:marRight w:val="0"/>
      <w:marTop w:val="0"/>
      <w:marBottom w:val="0"/>
      <w:divBdr>
        <w:top w:val="none" w:sz="0" w:space="0" w:color="auto"/>
        <w:left w:val="none" w:sz="0" w:space="0" w:color="auto"/>
        <w:bottom w:val="none" w:sz="0" w:space="0" w:color="auto"/>
        <w:right w:val="none" w:sz="0" w:space="0" w:color="auto"/>
      </w:divBdr>
    </w:div>
    <w:div w:id="717507990">
      <w:bodyDiv w:val="1"/>
      <w:marLeft w:val="0"/>
      <w:marRight w:val="0"/>
      <w:marTop w:val="0"/>
      <w:marBottom w:val="0"/>
      <w:divBdr>
        <w:top w:val="none" w:sz="0" w:space="0" w:color="auto"/>
        <w:left w:val="none" w:sz="0" w:space="0" w:color="auto"/>
        <w:bottom w:val="none" w:sz="0" w:space="0" w:color="auto"/>
        <w:right w:val="none" w:sz="0" w:space="0" w:color="auto"/>
      </w:divBdr>
    </w:div>
    <w:div w:id="717583766">
      <w:bodyDiv w:val="1"/>
      <w:marLeft w:val="0"/>
      <w:marRight w:val="0"/>
      <w:marTop w:val="0"/>
      <w:marBottom w:val="0"/>
      <w:divBdr>
        <w:top w:val="none" w:sz="0" w:space="0" w:color="auto"/>
        <w:left w:val="none" w:sz="0" w:space="0" w:color="auto"/>
        <w:bottom w:val="none" w:sz="0" w:space="0" w:color="auto"/>
        <w:right w:val="none" w:sz="0" w:space="0" w:color="auto"/>
      </w:divBdr>
    </w:div>
    <w:div w:id="717707106">
      <w:bodyDiv w:val="1"/>
      <w:marLeft w:val="0"/>
      <w:marRight w:val="0"/>
      <w:marTop w:val="0"/>
      <w:marBottom w:val="0"/>
      <w:divBdr>
        <w:top w:val="none" w:sz="0" w:space="0" w:color="auto"/>
        <w:left w:val="none" w:sz="0" w:space="0" w:color="auto"/>
        <w:bottom w:val="none" w:sz="0" w:space="0" w:color="auto"/>
        <w:right w:val="none" w:sz="0" w:space="0" w:color="auto"/>
      </w:divBdr>
    </w:div>
    <w:div w:id="717707330">
      <w:bodyDiv w:val="1"/>
      <w:marLeft w:val="0"/>
      <w:marRight w:val="0"/>
      <w:marTop w:val="0"/>
      <w:marBottom w:val="0"/>
      <w:divBdr>
        <w:top w:val="none" w:sz="0" w:space="0" w:color="auto"/>
        <w:left w:val="none" w:sz="0" w:space="0" w:color="auto"/>
        <w:bottom w:val="none" w:sz="0" w:space="0" w:color="auto"/>
        <w:right w:val="none" w:sz="0" w:space="0" w:color="auto"/>
      </w:divBdr>
    </w:div>
    <w:div w:id="717821528">
      <w:bodyDiv w:val="1"/>
      <w:marLeft w:val="0"/>
      <w:marRight w:val="0"/>
      <w:marTop w:val="0"/>
      <w:marBottom w:val="0"/>
      <w:divBdr>
        <w:top w:val="none" w:sz="0" w:space="0" w:color="auto"/>
        <w:left w:val="none" w:sz="0" w:space="0" w:color="auto"/>
        <w:bottom w:val="none" w:sz="0" w:space="0" w:color="auto"/>
        <w:right w:val="none" w:sz="0" w:space="0" w:color="auto"/>
      </w:divBdr>
    </w:div>
    <w:div w:id="718406055">
      <w:bodyDiv w:val="1"/>
      <w:marLeft w:val="0"/>
      <w:marRight w:val="0"/>
      <w:marTop w:val="0"/>
      <w:marBottom w:val="0"/>
      <w:divBdr>
        <w:top w:val="none" w:sz="0" w:space="0" w:color="auto"/>
        <w:left w:val="none" w:sz="0" w:space="0" w:color="auto"/>
        <w:bottom w:val="none" w:sz="0" w:space="0" w:color="auto"/>
        <w:right w:val="none" w:sz="0" w:space="0" w:color="auto"/>
      </w:divBdr>
    </w:div>
    <w:div w:id="718625335">
      <w:bodyDiv w:val="1"/>
      <w:marLeft w:val="0"/>
      <w:marRight w:val="0"/>
      <w:marTop w:val="0"/>
      <w:marBottom w:val="0"/>
      <w:divBdr>
        <w:top w:val="none" w:sz="0" w:space="0" w:color="auto"/>
        <w:left w:val="none" w:sz="0" w:space="0" w:color="auto"/>
        <w:bottom w:val="none" w:sz="0" w:space="0" w:color="auto"/>
        <w:right w:val="none" w:sz="0" w:space="0" w:color="auto"/>
      </w:divBdr>
    </w:div>
    <w:div w:id="718824565">
      <w:bodyDiv w:val="1"/>
      <w:marLeft w:val="0"/>
      <w:marRight w:val="0"/>
      <w:marTop w:val="0"/>
      <w:marBottom w:val="0"/>
      <w:divBdr>
        <w:top w:val="none" w:sz="0" w:space="0" w:color="auto"/>
        <w:left w:val="none" w:sz="0" w:space="0" w:color="auto"/>
        <w:bottom w:val="none" w:sz="0" w:space="0" w:color="auto"/>
        <w:right w:val="none" w:sz="0" w:space="0" w:color="auto"/>
      </w:divBdr>
    </w:div>
    <w:div w:id="719404690">
      <w:bodyDiv w:val="1"/>
      <w:marLeft w:val="0"/>
      <w:marRight w:val="0"/>
      <w:marTop w:val="0"/>
      <w:marBottom w:val="0"/>
      <w:divBdr>
        <w:top w:val="none" w:sz="0" w:space="0" w:color="auto"/>
        <w:left w:val="none" w:sz="0" w:space="0" w:color="auto"/>
        <w:bottom w:val="none" w:sz="0" w:space="0" w:color="auto"/>
        <w:right w:val="none" w:sz="0" w:space="0" w:color="auto"/>
      </w:divBdr>
    </w:div>
    <w:div w:id="719979621">
      <w:bodyDiv w:val="1"/>
      <w:marLeft w:val="0"/>
      <w:marRight w:val="0"/>
      <w:marTop w:val="0"/>
      <w:marBottom w:val="0"/>
      <w:divBdr>
        <w:top w:val="none" w:sz="0" w:space="0" w:color="auto"/>
        <w:left w:val="none" w:sz="0" w:space="0" w:color="auto"/>
        <w:bottom w:val="none" w:sz="0" w:space="0" w:color="auto"/>
        <w:right w:val="none" w:sz="0" w:space="0" w:color="auto"/>
      </w:divBdr>
    </w:div>
    <w:div w:id="720059137">
      <w:bodyDiv w:val="1"/>
      <w:marLeft w:val="0"/>
      <w:marRight w:val="0"/>
      <w:marTop w:val="0"/>
      <w:marBottom w:val="0"/>
      <w:divBdr>
        <w:top w:val="none" w:sz="0" w:space="0" w:color="auto"/>
        <w:left w:val="none" w:sz="0" w:space="0" w:color="auto"/>
        <w:bottom w:val="none" w:sz="0" w:space="0" w:color="auto"/>
        <w:right w:val="none" w:sz="0" w:space="0" w:color="auto"/>
      </w:divBdr>
    </w:div>
    <w:div w:id="720639870">
      <w:bodyDiv w:val="1"/>
      <w:marLeft w:val="0"/>
      <w:marRight w:val="0"/>
      <w:marTop w:val="0"/>
      <w:marBottom w:val="0"/>
      <w:divBdr>
        <w:top w:val="none" w:sz="0" w:space="0" w:color="auto"/>
        <w:left w:val="none" w:sz="0" w:space="0" w:color="auto"/>
        <w:bottom w:val="none" w:sz="0" w:space="0" w:color="auto"/>
        <w:right w:val="none" w:sz="0" w:space="0" w:color="auto"/>
      </w:divBdr>
    </w:div>
    <w:div w:id="720902159">
      <w:bodyDiv w:val="1"/>
      <w:marLeft w:val="0"/>
      <w:marRight w:val="0"/>
      <w:marTop w:val="0"/>
      <w:marBottom w:val="0"/>
      <w:divBdr>
        <w:top w:val="none" w:sz="0" w:space="0" w:color="auto"/>
        <w:left w:val="none" w:sz="0" w:space="0" w:color="auto"/>
        <w:bottom w:val="none" w:sz="0" w:space="0" w:color="auto"/>
        <w:right w:val="none" w:sz="0" w:space="0" w:color="auto"/>
      </w:divBdr>
    </w:div>
    <w:div w:id="721095627">
      <w:bodyDiv w:val="1"/>
      <w:marLeft w:val="0"/>
      <w:marRight w:val="0"/>
      <w:marTop w:val="0"/>
      <w:marBottom w:val="0"/>
      <w:divBdr>
        <w:top w:val="none" w:sz="0" w:space="0" w:color="auto"/>
        <w:left w:val="none" w:sz="0" w:space="0" w:color="auto"/>
        <w:bottom w:val="none" w:sz="0" w:space="0" w:color="auto"/>
        <w:right w:val="none" w:sz="0" w:space="0" w:color="auto"/>
      </w:divBdr>
    </w:div>
    <w:div w:id="721179208">
      <w:bodyDiv w:val="1"/>
      <w:marLeft w:val="0"/>
      <w:marRight w:val="0"/>
      <w:marTop w:val="0"/>
      <w:marBottom w:val="0"/>
      <w:divBdr>
        <w:top w:val="none" w:sz="0" w:space="0" w:color="auto"/>
        <w:left w:val="none" w:sz="0" w:space="0" w:color="auto"/>
        <w:bottom w:val="none" w:sz="0" w:space="0" w:color="auto"/>
        <w:right w:val="none" w:sz="0" w:space="0" w:color="auto"/>
      </w:divBdr>
    </w:div>
    <w:div w:id="721249415">
      <w:bodyDiv w:val="1"/>
      <w:marLeft w:val="0"/>
      <w:marRight w:val="0"/>
      <w:marTop w:val="0"/>
      <w:marBottom w:val="0"/>
      <w:divBdr>
        <w:top w:val="none" w:sz="0" w:space="0" w:color="auto"/>
        <w:left w:val="none" w:sz="0" w:space="0" w:color="auto"/>
        <w:bottom w:val="none" w:sz="0" w:space="0" w:color="auto"/>
        <w:right w:val="none" w:sz="0" w:space="0" w:color="auto"/>
      </w:divBdr>
    </w:div>
    <w:div w:id="721439602">
      <w:bodyDiv w:val="1"/>
      <w:marLeft w:val="0"/>
      <w:marRight w:val="0"/>
      <w:marTop w:val="0"/>
      <w:marBottom w:val="0"/>
      <w:divBdr>
        <w:top w:val="none" w:sz="0" w:space="0" w:color="auto"/>
        <w:left w:val="none" w:sz="0" w:space="0" w:color="auto"/>
        <w:bottom w:val="none" w:sz="0" w:space="0" w:color="auto"/>
        <w:right w:val="none" w:sz="0" w:space="0" w:color="auto"/>
      </w:divBdr>
    </w:div>
    <w:div w:id="721556512">
      <w:bodyDiv w:val="1"/>
      <w:marLeft w:val="0"/>
      <w:marRight w:val="0"/>
      <w:marTop w:val="0"/>
      <w:marBottom w:val="0"/>
      <w:divBdr>
        <w:top w:val="none" w:sz="0" w:space="0" w:color="auto"/>
        <w:left w:val="none" w:sz="0" w:space="0" w:color="auto"/>
        <w:bottom w:val="none" w:sz="0" w:space="0" w:color="auto"/>
        <w:right w:val="none" w:sz="0" w:space="0" w:color="auto"/>
      </w:divBdr>
    </w:div>
    <w:div w:id="721710084">
      <w:bodyDiv w:val="1"/>
      <w:marLeft w:val="0"/>
      <w:marRight w:val="0"/>
      <w:marTop w:val="0"/>
      <w:marBottom w:val="0"/>
      <w:divBdr>
        <w:top w:val="none" w:sz="0" w:space="0" w:color="auto"/>
        <w:left w:val="none" w:sz="0" w:space="0" w:color="auto"/>
        <w:bottom w:val="none" w:sz="0" w:space="0" w:color="auto"/>
        <w:right w:val="none" w:sz="0" w:space="0" w:color="auto"/>
      </w:divBdr>
    </w:div>
    <w:div w:id="722364064">
      <w:bodyDiv w:val="1"/>
      <w:marLeft w:val="0"/>
      <w:marRight w:val="0"/>
      <w:marTop w:val="0"/>
      <w:marBottom w:val="0"/>
      <w:divBdr>
        <w:top w:val="none" w:sz="0" w:space="0" w:color="auto"/>
        <w:left w:val="none" w:sz="0" w:space="0" w:color="auto"/>
        <w:bottom w:val="none" w:sz="0" w:space="0" w:color="auto"/>
        <w:right w:val="none" w:sz="0" w:space="0" w:color="auto"/>
      </w:divBdr>
    </w:div>
    <w:div w:id="722994367">
      <w:bodyDiv w:val="1"/>
      <w:marLeft w:val="0"/>
      <w:marRight w:val="0"/>
      <w:marTop w:val="0"/>
      <w:marBottom w:val="0"/>
      <w:divBdr>
        <w:top w:val="none" w:sz="0" w:space="0" w:color="auto"/>
        <w:left w:val="none" w:sz="0" w:space="0" w:color="auto"/>
        <w:bottom w:val="none" w:sz="0" w:space="0" w:color="auto"/>
        <w:right w:val="none" w:sz="0" w:space="0" w:color="auto"/>
      </w:divBdr>
    </w:div>
    <w:div w:id="723063780">
      <w:bodyDiv w:val="1"/>
      <w:marLeft w:val="0"/>
      <w:marRight w:val="0"/>
      <w:marTop w:val="0"/>
      <w:marBottom w:val="0"/>
      <w:divBdr>
        <w:top w:val="none" w:sz="0" w:space="0" w:color="auto"/>
        <w:left w:val="none" w:sz="0" w:space="0" w:color="auto"/>
        <w:bottom w:val="none" w:sz="0" w:space="0" w:color="auto"/>
        <w:right w:val="none" w:sz="0" w:space="0" w:color="auto"/>
      </w:divBdr>
    </w:div>
    <w:div w:id="723329213">
      <w:bodyDiv w:val="1"/>
      <w:marLeft w:val="0"/>
      <w:marRight w:val="0"/>
      <w:marTop w:val="0"/>
      <w:marBottom w:val="0"/>
      <w:divBdr>
        <w:top w:val="none" w:sz="0" w:space="0" w:color="auto"/>
        <w:left w:val="none" w:sz="0" w:space="0" w:color="auto"/>
        <w:bottom w:val="none" w:sz="0" w:space="0" w:color="auto"/>
        <w:right w:val="none" w:sz="0" w:space="0" w:color="auto"/>
      </w:divBdr>
    </w:div>
    <w:div w:id="723332105">
      <w:bodyDiv w:val="1"/>
      <w:marLeft w:val="0"/>
      <w:marRight w:val="0"/>
      <w:marTop w:val="0"/>
      <w:marBottom w:val="0"/>
      <w:divBdr>
        <w:top w:val="none" w:sz="0" w:space="0" w:color="auto"/>
        <w:left w:val="none" w:sz="0" w:space="0" w:color="auto"/>
        <w:bottom w:val="none" w:sz="0" w:space="0" w:color="auto"/>
        <w:right w:val="none" w:sz="0" w:space="0" w:color="auto"/>
      </w:divBdr>
    </w:div>
    <w:div w:id="723482270">
      <w:bodyDiv w:val="1"/>
      <w:marLeft w:val="0"/>
      <w:marRight w:val="0"/>
      <w:marTop w:val="0"/>
      <w:marBottom w:val="0"/>
      <w:divBdr>
        <w:top w:val="none" w:sz="0" w:space="0" w:color="auto"/>
        <w:left w:val="none" w:sz="0" w:space="0" w:color="auto"/>
        <w:bottom w:val="none" w:sz="0" w:space="0" w:color="auto"/>
        <w:right w:val="none" w:sz="0" w:space="0" w:color="auto"/>
      </w:divBdr>
    </w:div>
    <w:div w:id="723870734">
      <w:bodyDiv w:val="1"/>
      <w:marLeft w:val="0"/>
      <w:marRight w:val="0"/>
      <w:marTop w:val="0"/>
      <w:marBottom w:val="0"/>
      <w:divBdr>
        <w:top w:val="none" w:sz="0" w:space="0" w:color="auto"/>
        <w:left w:val="none" w:sz="0" w:space="0" w:color="auto"/>
        <w:bottom w:val="none" w:sz="0" w:space="0" w:color="auto"/>
        <w:right w:val="none" w:sz="0" w:space="0" w:color="auto"/>
      </w:divBdr>
    </w:div>
    <w:div w:id="724063878">
      <w:bodyDiv w:val="1"/>
      <w:marLeft w:val="0"/>
      <w:marRight w:val="0"/>
      <w:marTop w:val="0"/>
      <w:marBottom w:val="0"/>
      <w:divBdr>
        <w:top w:val="none" w:sz="0" w:space="0" w:color="auto"/>
        <w:left w:val="none" w:sz="0" w:space="0" w:color="auto"/>
        <w:bottom w:val="none" w:sz="0" w:space="0" w:color="auto"/>
        <w:right w:val="none" w:sz="0" w:space="0" w:color="auto"/>
      </w:divBdr>
    </w:div>
    <w:div w:id="724064648">
      <w:bodyDiv w:val="1"/>
      <w:marLeft w:val="0"/>
      <w:marRight w:val="0"/>
      <w:marTop w:val="0"/>
      <w:marBottom w:val="0"/>
      <w:divBdr>
        <w:top w:val="none" w:sz="0" w:space="0" w:color="auto"/>
        <w:left w:val="none" w:sz="0" w:space="0" w:color="auto"/>
        <w:bottom w:val="none" w:sz="0" w:space="0" w:color="auto"/>
        <w:right w:val="none" w:sz="0" w:space="0" w:color="auto"/>
      </w:divBdr>
    </w:div>
    <w:div w:id="724111023">
      <w:bodyDiv w:val="1"/>
      <w:marLeft w:val="0"/>
      <w:marRight w:val="0"/>
      <w:marTop w:val="0"/>
      <w:marBottom w:val="0"/>
      <w:divBdr>
        <w:top w:val="none" w:sz="0" w:space="0" w:color="auto"/>
        <w:left w:val="none" w:sz="0" w:space="0" w:color="auto"/>
        <w:bottom w:val="none" w:sz="0" w:space="0" w:color="auto"/>
        <w:right w:val="none" w:sz="0" w:space="0" w:color="auto"/>
      </w:divBdr>
    </w:div>
    <w:div w:id="724135144">
      <w:bodyDiv w:val="1"/>
      <w:marLeft w:val="0"/>
      <w:marRight w:val="0"/>
      <w:marTop w:val="0"/>
      <w:marBottom w:val="0"/>
      <w:divBdr>
        <w:top w:val="none" w:sz="0" w:space="0" w:color="auto"/>
        <w:left w:val="none" w:sz="0" w:space="0" w:color="auto"/>
        <w:bottom w:val="none" w:sz="0" w:space="0" w:color="auto"/>
        <w:right w:val="none" w:sz="0" w:space="0" w:color="auto"/>
      </w:divBdr>
    </w:div>
    <w:div w:id="724764201">
      <w:bodyDiv w:val="1"/>
      <w:marLeft w:val="0"/>
      <w:marRight w:val="0"/>
      <w:marTop w:val="0"/>
      <w:marBottom w:val="0"/>
      <w:divBdr>
        <w:top w:val="none" w:sz="0" w:space="0" w:color="auto"/>
        <w:left w:val="none" w:sz="0" w:space="0" w:color="auto"/>
        <w:bottom w:val="none" w:sz="0" w:space="0" w:color="auto"/>
        <w:right w:val="none" w:sz="0" w:space="0" w:color="auto"/>
      </w:divBdr>
    </w:div>
    <w:div w:id="724764572">
      <w:bodyDiv w:val="1"/>
      <w:marLeft w:val="0"/>
      <w:marRight w:val="0"/>
      <w:marTop w:val="0"/>
      <w:marBottom w:val="0"/>
      <w:divBdr>
        <w:top w:val="none" w:sz="0" w:space="0" w:color="auto"/>
        <w:left w:val="none" w:sz="0" w:space="0" w:color="auto"/>
        <w:bottom w:val="none" w:sz="0" w:space="0" w:color="auto"/>
        <w:right w:val="none" w:sz="0" w:space="0" w:color="auto"/>
      </w:divBdr>
    </w:div>
    <w:div w:id="724914562">
      <w:bodyDiv w:val="1"/>
      <w:marLeft w:val="0"/>
      <w:marRight w:val="0"/>
      <w:marTop w:val="0"/>
      <w:marBottom w:val="0"/>
      <w:divBdr>
        <w:top w:val="none" w:sz="0" w:space="0" w:color="auto"/>
        <w:left w:val="none" w:sz="0" w:space="0" w:color="auto"/>
        <w:bottom w:val="none" w:sz="0" w:space="0" w:color="auto"/>
        <w:right w:val="none" w:sz="0" w:space="0" w:color="auto"/>
      </w:divBdr>
    </w:div>
    <w:div w:id="725222242">
      <w:bodyDiv w:val="1"/>
      <w:marLeft w:val="0"/>
      <w:marRight w:val="0"/>
      <w:marTop w:val="0"/>
      <w:marBottom w:val="0"/>
      <w:divBdr>
        <w:top w:val="none" w:sz="0" w:space="0" w:color="auto"/>
        <w:left w:val="none" w:sz="0" w:space="0" w:color="auto"/>
        <w:bottom w:val="none" w:sz="0" w:space="0" w:color="auto"/>
        <w:right w:val="none" w:sz="0" w:space="0" w:color="auto"/>
      </w:divBdr>
    </w:div>
    <w:div w:id="725226834">
      <w:bodyDiv w:val="1"/>
      <w:marLeft w:val="0"/>
      <w:marRight w:val="0"/>
      <w:marTop w:val="0"/>
      <w:marBottom w:val="0"/>
      <w:divBdr>
        <w:top w:val="none" w:sz="0" w:space="0" w:color="auto"/>
        <w:left w:val="none" w:sz="0" w:space="0" w:color="auto"/>
        <w:bottom w:val="none" w:sz="0" w:space="0" w:color="auto"/>
        <w:right w:val="none" w:sz="0" w:space="0" w:color="auto"/>
      </w:divBdr>
    </w:div>
    <w:div w:id="725687502">
      <w:bodyDiv w:val="1"/>
      <w:marLeft w:val="0"/>
      <w:marRight w:val="0"/>
      <w:marTop w:val="0"/>
      <w:marBottom w:val="0"/>
      <w:divBdr>
        <w:top w:val="none" w:sz="0" w:space="0" w:color="auto"/>
        <w:left w:val="none" w:sz="0" w:space="0" w:color="auto"/>
        <w:bottom w:val="none" w:sz="0" w:space="0" w:color="auto"/>
        <w:right w:val="none" w:sz="0" w:space="0" w:color="auto"/>
      </w:divBdr>
    </w:div>
    <w:div w:id="725689425">
      <w:bodyDiv w:val="1"/>
      <w:marLeft w:val="0"/>
      <w:marRight w:val="0"/>
      <w:marTop w:val="0"/>
      <w:marBottom w:val="0"/>
      <w:divBdr>
        <w:top w:val="none" w:sz="0" w:space="0" w:color="auto"/>
        <w:left w:val="none" w:sz="0" w:space="0" w:color="auto"/>
        <w:bottom w:val="none" w:sz="0" w:space="0" w:color="auto"/>
        <w:right w:val="none" w:sz="0" w:space="0" w:color="auto"/>
      </w:divBdr>
    </w:div>
    <w:div w:id="725760203">
      <w:bodyDiv w:val="1"/>
      <w:marLeft w:val="0"/>
      <w:marRight w:val="0"/>
      <w:marTop w:val="0"/>
      <w:marBottom w:val="0"/>
      <w:divBdr>
        <w:top w:val="none" w:sz="0" w:space="0" w:color="auto"/>
        <w:left w:val="none" w:sz="0" w:space="0" w:color="auto"/>
        <w:bottom w:val="none" w:sz="0" w:space="0" w:color="auto"/>
        <w:right w:val="none" w:sz="0" w:space="0" w:color="auto"/>
      </w:divBdr>
    </w:div>
    <w:div w:id="725762850">
      <w:bodyDiv w:val="1"/>
      <w:marLeft w:val="0"/>
      <w:marRight w:val="0"/>
      <w:marTop w:val="0"/>
      <w:marBottom w:val="0"/>
      <w:divBdr>
        <w:top w:val="none" w:sz="0" w:space="0" w:color="auto"/>
        <w:left w:val="none" w:sz="0" w:space="0" w:color="auto"/>
        <w:bottom w:val="none" w:sz="0" w:space="0" w:color="auto"/>
        <w:right w:val="none" w:sz="0" w:space="0" w:color="auto"/>
      </w:divBdr>
    </w:div>
    <w:div w:id="725908278">
      <w:bodyDiv w:val="1"/>
      <w:marLeft w:val="0"/>
      <w:marRight w:val="0"/>
      <w:marTop w:val="0"/>
      <w:marBottom w:val="0"/>
      <w:divBdr>
        <w:top w:val="none" w:sz="0" w:space="0" w:color="auto"/>
        <w:left w:val="none" w:sz="0" w:space="0" w:color="auto"/>
        <w:bottom w:val="none" w:sz="0" w:space="0" w:color="auto"/>
        <w:right w:val="none" w:sz="0" w:space="0" w:color="auto"/>
      </w:divBdr>
    </w:div>
    <w:div w:id="726806804">
      <w:bodyDiv w:val="1"/>
      <w:marLeft w:val="0"/>
      <w:marRight w:val="0"/>
      <w:marTop w:val="0"/>
      <w:marBottom w:val="0"/>
      <w:divBdr>
        <w:top w:val="none" w:sz="0" w:space="0" w:color="auto"/>
        <w:left w:val="none" w:sz="0" w:space="0" w:color="auto"/>
        <w:bottom w:val="none" w:sz="0" w:space="0" w:color="auto"/>
        <w:right w:val="none" w:sz="0" w:space="0" w:color="auto"/>
      </w:divBdr>
    </w:div>
    <w:div w:id="727073870">
      <w:bodyDiv w:val="1"/>
      <w:marLeft w:val="0"/>
      <w:marRight w:val="0"/>
      <w:marTop w:val="0"/>
      <w:marBottom w:val="0"/>
      <w:divBdr>
        <w:top w:val="none" w:sz="0" w:space="0" w:color="auto"/>
        <w:left w:val="none" w:sz="0" w:space="0" w:color="auto"/>
        <w:bottom w:val="none" w:sz="0" w:space="0" w:color="auto"/>
        <w:right w:val="none" w:sz="0" w:space="0" w:color="auto"/>
      </w:divBdr>
    </w:div>
    <w:div w:id="727219028">
      <w:bodyDiv w:val="1"/>
      <w:marLeft w:val="0"/>
      <w:marRight w:val="0"/>
      <w:marTop w:val="0"/>
      <w:marBottom w:val="0"/>
      <w:divBdr>
        <w:top w:val="none" w:sz="0" w:space="0" w:color="auto"/>
        <w:left w:val="none" w:sz="0" w:space="0" w:color="auto"/>
        <w:bottom w:val="none" w:sz="0" w:space="0" w:color="auto"/>
        <w:right w:val="none" w:sz="0" w:space="0" w:color="auto"/>
      </w:divBdr>
    </w:div>
    <w:div w:id="727413586">
      <w:bodyDiv w:val="1"/>
      <w:marLeft w:val="0"/>
      <w:marRight w:val="0"/>
      <w:marTop w:val="0"/>
      <w:marBottom w:val="0"/>
      <w:divBdr>
        <w:top w:val="none" w:sz="0" w:space="0" w:color="auto"/>
        <w:left w:val="none" w:sz="0" w:space="0" w:color="auto"/>
        <w:bottom w:val="none" w:sz="0" w:space="0" w:color="auto"/>
        <w:right w:val="none" w:sz="0" w:space="0" w:color="auto"/>
      </w:divBdr>
    </w:div>
    <w:div w:id="727533153">
      <w:bodyDiv w:val="1"/>
      <w:marLeft w:val="0"/>
      <w:marRight w:val="0"/>
      <w:marTop w:val="0"/>
      <w:marBottom w:val="0"/>
      <w:divBdr>
        <w:top w:val="none" w:sz="0" w:space="0" w:color="auto"/>
        <w:left w:val="none" w:sz="0" w:space="0" w:color="auto"/>
        <w:bottom w:val="none" w:sz="0" w:space="0" w:color="auto"/>
        <w:right w:val="none" w:sz="0" w:space="0" w:color="auto"/>
      </w:divBdr>
    </w:div>
    <w:div w:id="727807120">
      <w:bodyDiv w:val="1"/>
      <w:marLeft w:val="0"/>
      <w:marRight w:val="0"/>
      <w:marTop w:val="0"/>
      <w:marBottom w:val="0"/>
      <w:divBdr>
        <w:top w:val="none" w:sz="0" w:space="0" w:color="auto"/>
        <w:left w:val="none" w:sz="0" w:space="0" w:color="auto"/>
        <w:bottom w:val="none" w:sz="0" w:space="0" w:color="auto"/>
        <w:right w:val="none" w:sz="0" w:space="0" w:color="auto"/>
      </w:divBdr>
    </w:div>
    <w:div w:id="727843240">
      <w:bodyDiv w:val="1"/>
      <w:marLeft w:val="0"/>
      <w:marRight w:val="0"/>
      <w:marTop w:val="0"/>
      <w:marBottom w:val="0"/>
      <w:divBdr>
        <w:top w:val="none" w:sz="0" w:space="0" w:color="auto"/>
        <w:left w:val="none" w:sz="0" w:space="0" w:color="auto"/>
        <w:bottom w:val="none" w:sz="0" w:space="0" w:color="auto"/>
        <w:right w:val="none" w:sz="0" w:space="0" w:color="auto"/>
      </w:divBdr>
    </w:div>
    <w:div w:id="728110026">
      <w:bodyDiv w:val="1"/>
      <w:marLeft w:val="0"/>
      <w:marRight w:val="0"/>
      <w:marTop w:val="0"/>
      <w:marBottom w:val="0"/>
      <w:divBdr>
        <w:top w:val="none" w:sz="0" w:space="0" w:color="auto"/>
        <w:left w:val="none" w:sz="0" w:space="0" w:color="auto"/>
        <w:bottom w:val="none" w:sz="0" w:space="0" w:color="auto"/>
        <w:right w:val="none" w:sz="0" w:space="0" w:color="auto"/>
      </w:divBdr>
    </w:div>
    <w:div w:id="728382620">
      <w:bodyDiv w:val="1"/>
      <w:marLeft w:val="0"/>
      <w:marRight w:val="0"/>
      <w:marTop w:val="0"/>
      <w:marBottom w:val="0"/>
      <w:divBdr>
        <w:top w:val="none" w:sz="0" w:space="0" w:color="auto"/>
        <w:left w:val="none" w:sz="0" w:space="0" w:color="auto"/>
        <w:bottom w:val="none" w:sz="0" w:space="0" w:color="auto"/>
        <w:right w:val="none" w:sz="0" w:space="0" w:color="auto"/>
      </w:divBdr>
    </w:div>
    <w:div w:id="728501272">
      <w:bodyDiv w:val="1"/>
      <w:marLeft w:val="0"/>
      <w:marRight w:val="0"/>
      <w:marTop w:val="0"/>
      <w:marBottom w:val="0"/>
      <w:divBdr>
        <w:top w:val="none" w:sz="0" w:space="0" w:color="auto"/>
        <w:left w:val="none" w:sz="0" w:space="0" w:color="auto"/>
        <w:bottom w:val="none" w:sz="0" w:space="0" w:color="auto"/>
        <w:right w:val="none" w:sz="0" w:space="0" w:color="auto"/>
      </w:divBdr>
    </w:div>
    <w:div w:id="728502806">
      <w:bodyDiv w:val="1"/>
      <w:marLeft w:val="0"/>
      <w:marRight w:val="0"/>
      <w:marTop w:val="0"/>
      <w:marBottom w:val="0"/>
      <w:divBdr>
        <w:top w:val="none" w:sz="0" w:space="0" w:color="auto"/>
        <w:left w:val="none" w:sz="0" w:space="0" w:color="auto"/>
        <w:bottom w:val="none" w:sz="0" w:space="0" w:color="auto"/>
        <w:right w:val="none" w:sz="0" w:space="0" w:color="auto"/>
      </w:divBdr>
    </w:div>
    <w:div w:id="728572533">
      <w:bodyDiv w:val="1"/>
      <w:marLeft w:val="0"/>
      <w:marRight w:val="0"/>
      <w:marTop w:val="0"/>
      <w:marBottom w:val="0"/>
      <w:divBdr>
        <w:top w:val="none" w:sz="0" w:space="0" w:color="auto"/>
        <w:left w:val="none" w:sz="0" w:space="0" w:color="auto"/>
        <w:bottom w:val="none" w:sz="0" w:space="0" w:color="auto"/>
        <w:right w:val="none" w:sz="0" w:space="0" w:color="auto"/>
      </w:divBdr>
    </w:div>
    <w:div w:id="728578135">
      <w:bodyDiv w:val="1"/>
      <w:marLeft w:val="0"/>
      <w:marRight w:val="0"/>
      <w:marTop w:val="0"/>
      <w:marBottom w:val="0"/>
      <w:divBdr>
        <w:top w:val="none" w:sz="0" w:space="0" w:color="auto"/>
        <w:left w:val="none" w:sz="0" w:space="0" w:color="auto"/>
        <w:bottom w:val="none" w:sz="0" w:space="0" w:color="auto"/>
        <w:right w:val="none" w:sz="0" w:space="0" w:color="auto"/>
      </w:divBdr>
    </w:div>
    <w:div w:id="728654202">
      <w:bodyDiv w:val="1"/>
      <w:marLeft w:val="0"/>
      <w:marRight w:val="0"/>
      <w:marTop w:val="0"/>
      <w:marBottom w:val="0"/>
      <w:divBdr>
        <w:top w:val="none" w:sz="0" w:space="0" w:color="auto"/>
        <w:left w:val="none" w:sz="0" w:space="0" w:color="auto"/>
        <w:bottom w:val="none" w:sz="0" w:space="0" w:color="auto"/>
        <w:right w:val="none" w:sz="0" w:space="0" w:color="auto"/>
      </w:divBdr>
    </w:div>
    <w:div w:id="728923972">
      <w:bodyDiv w:val="1"/>
      <w:marLeft w:val="0"/>
      <w:marRight w:val="0"/>
      <w:marTop w:val="0"/>
      <w:marBottom w:val="0"/>
      <w:divBdr>
        <w:top w:val="none" w:sz="0" w:space="0" w:color="auto"/>
        <w:left w:val="none" w:sz="0" w:space="0" w:color="auto"/>
        <w:bottom w:val="none" w:sz="0" w:space="0" w:color="auto"/>
        <w:right w:val="none" w:sz="0" w:space="0" w:color="auto"/>
      </w:divBdr>
    </w:div>
    <w:div w:id="729306357">
      <w:bodyDiv w:val="1"/>
      <w:marLeft w:val="0"/>
      <w:marRight w:val="0"/>
      <w:marTop w:val="0"/>
      <w:marBottom w:val="0"/>
      <w:divBdr>
        <w:top w:val="none" w:sz="0" w:space="0" w:color="auto"/>
        <w:left w:val="none" w:sz="0" w:space="0" w:color="auto"/>
        <w:bottom w:val="none" w:sz="0" w:space="0" w:color="auto"/>
        <w:right w:val="none" w:sz="0" w:space="0" w:color="auto"/>
      </w:divBdr>
    </w:div>
    <w:div w:id="729688627">
      <w:bodyDiv w:val="1"/>
      <w:marLeft w:val="0"/>
      <w:marRight w:val="0"/>
      <w:marTop w:val="0"/>
      <w:marBottom w:val="0"/>
      <w:divBdr>
        <w:top w:val="none" w:sz="0" w:space="0" w:color="auto"/>
        <w:left w:val="none" w:sz="0" w:space="0" w:color="auto"/>
        <w:bottom w:val="none" w:sz="0" w:space="0" w:color="auto"/>
        <w:right w:val="none" w:sz="0" w:space="0" w:color="auto"/>
      </w:divBdr>
    </w:div>
    <w:div w:id="729883975">
      <w:bodyDiv w:val="1"/>
      <w:marLeft w:val="0"/>
      <w:marRight w:val="0"/>
      <w:marTop w:val="0"/>
      <w:marBottom w:val="0"/>
      <w:divBdr>
        <w:top w:val="none" w:sz="0" w:space="0" w:color="auto"/>
        <w:left w:val="none" w:sz="0" w:space="0" w:color="auto"/>
        <w:bottom w:val="none" w:sz="0" w:space="0" w:color="auto"/>
        <w:right w:val="none" w:sz="0" w:space="0" w:color="auto"/>
      </w:divBdr>
    </w:div>
    <w:div w:id="730077314">
      <w:bodyDiv w:val="1"/>
      <w:marLeft w:val="0"/>
      <w:marRight w:val="0"/>
      <w:marTop w:val="0"/>
      <w:marBottom w:val="0"/>
      <w:divBdr>
        <w:top w:val="none" w:sz="0" w:space="0" w:color="auto"/>
        <w:left w:val="none" w:sz="0" w:space="0" w:color="auto"/>
        <w:bottom w:val="none" w:sz="0" w:space="0" w:color="auto"/>
        <w:right w:val="none" w:sz="0" w:space="0" w:color="auto"/>
      </w:divBdr>
    </w:div>
    <w:div w:id="730273119">
      <w:bodyDiv w:val="1"/>
      <w:marLeft w:val="0"/>
      <w:marRight w:val="0"/>
      <w:marTop w:val="0"/>
      <w:marBottom w:val="0"/>
      <w:divBdr>
        <w:top w:val="none" w:sz="0" w:space="0" w:color="auto"/>
        <w:left w:val="none" w:sz="0" w:space="0" w:color="auto"/>
        <w:bottom w:val="none" w:sz="0" w:space="0" w:color="auto"/>
        <w:right w:val="none" w:sz="0" w:space="0" w:color="auto"/>
      </w:divBdr>
    </w:div>
    <w:div w:id="730345281">
      <w:bodyDiv w:val="1"/>
      <w:marLeft w:val="0"/>
      <w:marRight w:val="0"/>
      <w:marTop w:val="0"/>
      <w:marBottom w:val="0"/>
      <w:divBdr>
        <w:top w:val="none" w:sz="0" w:space="0" w:color="auto"/>
        <w:left w:val="none" w:sz="0" w:space="0" w:color="auto"/>
        <w:bottom w:val="none" w:sz="0" w:space="0" w:color="auto"/>
        <w:right w:val="none" w:sz="0" w:space="0" w:color="auto"/>
      </w:divBdr>
    </w:div>
    <w:div w:id="730882176">
      <w:bodyDiv w:val="1"/>
      <w:marLeft w:val="0"/>
      <w:marRight w:val="0"/>
      <w:marTop w:val="0"/>
      <w:marBottom w:val="0"/>
      <w:divBdr>
        <w:top w:val="none" w:sz="0" w:space="0" w:color="auto"/>
        <w:left w:val="none" w:sz="0" w:space="0" w:color="auto"/>
        <w:bottom w:val="none" w:sz="0" w:space="0" w:color="auto"/>
        <w:right w:val="none" w:sz="0" w:space="0" w:color="auto"/>
      </w:divBdr>
    </w:div>
    <w:div w:id="731000458">
      <w:bodyDiv w:val="1"/>
      <w:marLeft w:val="0"/>
      <w:marRight w:val="0"/>
      <w:marTop w:val="0"/>
      <w:marBottom w:val="0"/>
      <w:divBdr>
        <w:top w:val="none" w:sz="0" w:space="0" w:color="auto"/>
        <w:left w:val="none" w:sz="0" w:space="0" w:color="auto"/>
        <w:bottom w:val="none" w:sz="0" w:space="0" w:color="auto"/>
        <w:right w:val="none" w:sz="0" w:space="0" w:color="auto"/>
      </w:divBdr>
    </w:div>
    <w:div w:id="731318233">
      <w:bodyDiv w:val="1"/>
      <w:marLeft w:val="0"/>
      <w:marRight w:val="0"/>
      <w:marTop w:val="0"/>
      <w:marBottom w:val="0"/>
      <w:divBdr>
        <w:top w:val="none" w:sz="0" w:space="0" w:color="auto"/>
        <w:left w:val="none" w:sz="0" w:space="0" w:color="auto"/>
        <w:bottom w:val="none" w:sz="0" w:space="0" w:color="auto"/>
        <w:right w:val="none" w:sz="0" w:space="0" w:color="auto"/>
      </w:divBdr>
    </w:div>
    <w:div w:id="731462265">
      <w:bodyDiv w:val="1"/>
      <w:marLeft w:val="0"/>
      <w:marRight w:val="0"/>
      <w:marTop w:val="0"/>
      <w:marBottom w:val="0"/>
      <w:divBdr>
        <w:top w:val="none" w:sz="0" w:space="0" w:color="auto"/>
        <w:left w:val="none" w:sz="0" w:space="0" w:color="auto"/>
        <w:bottom w:val="none" w:sz="0" w:space="0" w:color="auto"/>
        <w:right w:val="none" w:sz="0" w:space="0" w:color="auto"/>
      </w:divBdr>
    </w:div>
    <w:div w:id="731544598">
      <w:bodyDiv w:val="1"/>
      <w:marLeft w:val="0"/>
      <w:marRight w:val="0"/>
      <w:marTop w:val="0"/>
      <w:marBottom w:val="0"/>
      <w:divBdr>
        <w:top w:val="none" w:sz="0" w:space="0" w:color="auto"/>
        <w:left w:val="none" w:sz="0" w:space="0" w:color="auto"/>
        <w:bottom w:val="none" w:sz="0" w:space="0" w:color="auto"/>
        <w:right w:val="none" w:sz="0" w:space="0" w:color="auto"/>
      </w:divBdr>
    </w:div>
    <w:div w:id="731585063">
      <w:bodyDiv w:val="1"/>
      <w:marLeft w:val="0"/>
      <w:marRight w:val="0"/>
      <w:marTop w:val="0"/>
      <w:marBottom w:val="0"/>
      <w:divBdr>
        <w:top w:val="none" w:sz="0" w:space="0" w:color="auto"/>
        <w:left w:val="none" w:sz="0" w:space="0" w:color="auto"/>
        <w:bottom w:val="none" w:sz="0" w:space="0" w:color="auto"/>
        <w:right w:val="none" w:sz="0" w:space="0" w:color="auto"/>
      </w:divBdr>
    </w:div>
    <w:div w:id="731780290">
      <w:bodyDiv w:val="1"/>
      <w:marLeft w:val="0"/>
      <w:marRight w:val="0"/>
      <w:marTop w:val="0"/>
      <w:marBottom w:val="0"/>
      <w:divBdr>
        <w:top w:val="none" w:sz="0" w:space="0" w:color="auto"/>
        <w:left w:val="none" w:sz="0" w:space="0" w:color="auto"/>
        <w:bottom w:val="none" w:sz="0" w:space="0" w:color="auto"/>
        <w:right w:val="none" w:sz="0" w:space="0" w:color="auto"/>
      </w:divBdr>
    </w:div>
    <w:div w:id="731852281">
      <w:bodyDiv w:val="1"/>
      <w:marLeft w:val="0"/>
      <w:marRight w:val="0"/>
      <w:marTop w:val="0"/>
      <w:marBottom w:val="0"/>
      <w:divBdr>
        <w:top w:val="none" w:sz="0" w:space="0" w:color="auto"/>
        <w:left w:val="none" w:sz="0" w:space="0" w:color="auto"/>
        <w:bottom w:val="none" w:sz="0" w:space="0" w:color="auto"/>
        <w:right w:val="none" w:sz="0" w:space="0" w:color="auto"/>
      </w:divBdr>
    </w:div>
    <w:div w:id="732049094">
      <w:bodyDiv w:val="1"/>
      <w:marLeft w:val="0"/>
      <w:marRight w:val="0"/>
      <w:marTop w:val="0"/>
      <w:marBottom w:val="0"/>
      <w:divBdr>
        <w:top w:val="none" w:sz="0" w:space="0" w:color="auto"/>
        <w:left w:val="none" w:sz="0" w:space="0" w:color="auto"/>
        <w:bottom w:val="none" w:sz="0" w:space="0" w:color="auto"/>
        <w:right w:val="none" w:sz="0" w:space="0" w:color="auto"/>
      </w:divBdr>
    </w:div>
    <w:div w:id="732311385">
      <w:bodyDiv w:val="1"/>
      <w:marLeft w:val="0"/>
      <w:marRight w:val="0"/>
      <w:marTop w:val="0"/>
      <w:marBottom w:val="0"/>
      <w:divBdr>
        <w:top w:val="none" w:sz="0" w:space="0" w:color="auto"/>
        <w:left w:val="none" w:sz="0" w:space="0" w:color="auto"/>
        <w:bottom w:val="none" w:sz="0" w:space="0" w:color="auto"/>
        <w:right w:val="none" w:sz="0" w:space="0" w:color="auto"/>
      </w:divBdr>
    </w:div>
    <w:div w:id="732704541">
      <w:bodyDiv w:val="1"/>
      <w:marLeft w:val="0"/>
      <w:marRight w:val="0"/>
      <w:marTop w:val="0"/>
      <w:marBottom w:val="0"/>
      <w:divBdr>
        <w:top w:val="none" w:sz="0" w:space="0" w:color="auto"/>
        <w:left w:val="none" w:sz="0" w:space="0" w:color="auto"/>
        <w:bottom w:val="none" w:sz="0" w:space="0" w:color="auto"/>
        <w:right w:val="none" w:sz="0" w:space="0" w:color="auto"/>
      </w:divBdr>
    </w:div>
    <w:div w:id="732848319">
      <w:bodyDiv w:val="1"/>
      <w:marLeft w:val="0"/>
      <w:marRight w:val="0"/>
      <w:marTop w:val="0"/>
      <w:marBottom w:val="0"/>
      <w:divBdr>
        <w:top w:val="none" w:sz="0" w:space="0" w:color="auto"/>
        <w:left w:val="none" w:sz="0" w:space="0" w:color="auto"/>
        <w:bottom w:val="none" w:sz="0" w:space="0" w:color="auto"/>
        <w:right w:val="none" w:sz="0" w:space="0" w:color="auto"/>
      </w:divBdr>
    </w:div>
    <w:div w:id="732965540">
      <w:bodyDiv w:val="1"/>
      <w:marLeft w:val="0"/>
      <w:marRight w:val="0"/>
      <w:marTop w:val="0"/>
      <w:marBottom w:val="0"/>
      <w:divBdr>
        <w:top w:val="none" w:sz="0" w:space="0" w:color="auto"/>
        <w:left w:val="none" w:sz="0" w:space="0" w:color="auto"/>
        <w:bottom w:val="none" w:sz="0" w:space="0" w:color="auto"/>
        <w:right w:val="none" w:sz="0" w:space="0" w:color="auto"/>
      </w:divBdr>
    </w:div>
    <w:div w:id="733239261">
      <w:bodyDiv w:val="1"/>
      <w:marLeft w:val="0"/>
      <w:marRight w:val="0"/>
      <w:marTop w:val="0"/>
      <w:marBottom w:val="0"/>
      <w:divBdr>
        <w:top w:val="none" w:sz="0" w:space="0" w:color="auto"/>
        <w:left w:val="none" w:sz="0" w:space="0" w:color="auto"/>
        <w:bottom w:val="none" w:sz="0" w:space="0" w:color="auto"/>
        <w:right w:val="none" w:sz="0" w:space="0" w:color="auto"/>
      </w:divBdr>
    </w:div>
    <w:div w:id="733353846">
      <w:bodyDiv w:val="1"/>
      <w:marLeft w:val="0"/>
      <w:marRight w:val="0"/>
      <w:marTop w:val="0"/>
      <w:marBottom w:val="0"/>
      <w:divBdr>
        <w:top w:val="none" w:sz="0" w:space="0" w:color="auto"/>
        <w:left w:val="none" w:sz="0" w:space="0" w:color="auto"/>
        <w:bottom w:val="none" w:sz="0" w:space="0" w:color="auto"/>
        <w:right w:val="none" w:sz="0" w:space="0" w:color="auto"/>
      </w:divBdr>
    </w:div>
    <w:div w:id="733549413">
      <w:bodyDiv w:val="1"/>
      <w:marLeft w:val="0"/>
      <w:marRight w:val="0"/>
      <w:marTop w:val="0"/>
      <w:marBottom w:val="0"/>
      <w:divBdr>
        <w:top w:val="none" w:sz="0" w:space="0" w:color="auto"/>
        <w:left w:val="none" w:sz="0" w:space="0" w:color="auto"/>
        <w:bottom w:val="none" w:sz="0" w:space="0" w:color="auto"/>
        <w:right w:val="none" w:sz="0" w:space="0" w:color="auto"/>
      </w:divBdr>
    </w:div>
    <w:div w:id="733620028">
      <w:bodyDiv w:val="1"/>
      <w:marLeft w:val="0"/>
      <w:marRight w:val="0"/>
      <w:marTop w:val="0"/>
      <w:marBottom w:val="0"/>
      <w:divBdr>
        <w:top w:val="none" w:sz="0" w:space="0" w:color="auto"/>
        <w:left w:val="none" w:sz="0" w:space="0" w:color="auto"/>
        <w:bottom w:val="none" w:sz="0" w:space="0" w:color="auto"/>
        <w:right w:val="none" w:sz="0" w:space="0" w:color="auto"/>
      </w:divBdr>
    </w:div>
    <w:div w:id="734010890">
      <w:bodyDiv w:val="1"/>
      <w:marLeft w:val="0"/>
      <w:marRight w:val="0"/>
      <w:marTop w:val="0"/>
      <w:marBottom w:val="0"/>
      <w:divBdr>
        <w:top w:val="none" w:sz="0" w:space="0" w:color="auto"/>
        <w:left w:val="none" w:sz="0" w:space="0" w:color="auto"/>
        <w:bottom w:val="none" w:sz="0" w:space="0" w:color="auto"/>
        <w:right w:val="none" w:sz="0" w:space="0" w:color="auto"/>
      </w:divBdr>
    </w:div>
    <w:div w:id="734399367">
      <w:bodyDiv w:val="1"/>
      <w:marLeft w:val="0"/>
      <w:marRight w:val="0"/>
      <w:marTop w:val="0"/>
      <w:marBottom w:val="0"/>
      <w:divBdr>
        <w:top w:val="none" w:sz="0" w:space="0" w:color="auto"/>
        <w:left w:val="none" w:sz="0" w:space="0" w:color="auto"/>
        <w:bottom w:val="none" w:sz="0" w:space="0" w:color="auto"/>
        <w:right w:val="none" w:sz="0" w:space="0" w:color="auto"/>
      </w:divBdr>
    </w:div>
    <w:div w:id="734401928">
      <w:bodyDiv w:val="1"/>
      <w:marLeft w:val="0"/>
      <w:marRight w:val="0"/>
      <w:marTop w:val="0"/>
      <w:marBottom w:val="0"/>
      <w:divBdr>
        <w:top w:val="none" w:sz="0" w:space="0" w:color="auto"/>
        <w:left w:val="none" w:sz="0" w:space="0" w:color="auto"/>
        <w:bottom w:val="none" w:sz="0" w:space="0" w:color="auto"/>
        <w:right w:val="none" w:sz="0" w:space="0" w:color="auto"/>
      </w:divBdr>
    </w:div>
    <w:div w:id="734474934">
      <w:bodyDiv w:val="1"/>
      <w:marLeft w:val="0"/>
      <w:marRight w:val="0"/>
      <w:marTop w:val="0"/>
      <w:marBottom w:val="0"/>
      <w:divBdr>
        <w:top w:val="none" w:sz="0" w:space="0" w:color="auto"/>
        <w:left w:val="none" w:sz="0" w:space="0" w:color="auto"/>
        <w:bottom w:val="none" w:sz="0" w:space="0" w:color="auto"/>
        <w:right w:val="none" w:sz="0" w:space="0" w:color="auto"/>
      </w:divBdr>
    </w:div>
    <w:div w:id="734818273">
      <w:bodyDiv w:val="1"/>
      <w:marLeft w:val="0"/>
      <w:marRight w:val="0"/>
      <w:marTop w:val="0"/>
      <w:marBottom w:val="0"/>
      <w:divBdr>
        <w:top w:val="none" w:sz="0" w:space="0" w:color="auto"/>
        <w:left w:val="none" w:sz="0" w:space="0" w:color="auto"/>
        <w:bottom w:val="none" w:sz="0" w:space="0" w:color="auto"/>
        <w:right w:val="none" w:sz="0" w:space="0" w:color="auto"/>
      </w:divBdr>
    </w:div>
    <w:div w:id="735473370">
      <w:bodyDiv w:val="1"/>
      <w:marLeft w:val="0"/>
      <w:marRight w:val="0"/>
      <w:marTop w:val="0"/>
      <w:marBottom w:val="0"/>
      <w:divBdr>
        <w:top w:val="none" w:sz="0" w:space="0" w:color="auto"/>
        <w:left w:val="none" w:sz="0" w:space="0" w:color="auto"/>
        <w:bottom w:val="none" w:sz="0" w:space="0" w:color="auto"/>
        <w:right w:val="none" w:sz="0" w:space="0" w:color="auto"/>
      </w:divBdr>
    </w:div>
    <w:div w:id="735782685">
      <w:bodyDiv w:val="1"/>
      <w:marLeft w:val="0"/>
      <w:marRight w:val="0"/>
      <w:marTop w:val="0"/>
      <w:marBottom w:val="0"/>
      <w:divBdr>
        <w:top w:val="none" w:sz="0" w:space="0" w:color="auto"/>
        <w:left w:val="none" w:sz="0" w:space="0" w:color="auto"/>
        <w:bottom w:val="none" w:sz="0" w:space="0" w:color="auto"/>
        <w:right w:val="none" w:sz="0" w:space="0" w:color="auto"/>
      </w:divBdr>
    </w:div>
    <w:div w:id="735905062">
      <w:bodyDiv w:val="1"/>
      <w:marLeft w:val="0"/>
      <w:marRight w:val="0"/>
      <w:marTop w:val="0"/>
      <w:marBottom w:val="0"/>
      <w:divBdr>
        <w:top w:val="none" w:sz="0" w:space="0" w:color="auto"/>
        <w:left w:val="none" w:sz="0" w:space="0" w:color="auto"/>
        <w:bottom w:val="none" w:sz="0" w:space="0" w:color="auto"/>
        <w:right w:val="none" w:sz="0" w:space="0" w:color="auto"/>
      </w:divBdr>
    </w:div>
    <w:div w:id="736055608">
      <w:bodyDiv w:val="1"/>
      <w:marLeft w:val="0"/>
      <w:marRight w:val="0"/>
      <w:marTop w:val="0"/>
      <w:marBottom w:val="0"/>
      <w:divBdr>
        <w:top w:val="none" w:sz="0" w:space="0" w:color="auto"/>
        <w:left w:val="none" w:sz="0" w:space="0" w:color="auto"/>
        <w:bottom w:val="none" w:sz="0" w:space="0" w:color="auto"/>
        <w:right w:val="none" w:sz="0" w:space="0" w:color="auto"/>
      </w:divBdr>
    </w:div>
    <w:div w:id="736124307">
      <w:bodyDiv w:val="1"/>
      <w:marLeft w:val="0"/>
      <w:marRight w:val="0"/>
      <w:marTop w:val="0"/>
      <w:marBottom w:val="0"/>
      <w:divBdr>
        <w:top w:val="none" w:sz="0" w:space="0" w:color="auto"/>
        <w:left w:val="none" w:sz="0" w:space="0" w:color="auto"/>
        <w:bottom w:val="none" w:sz="0" w:space="0" w:color="auto"/>
        <w:right w:val="none" w:sz="0" w:space="0" w:color="auto"/>
      </w:divBdr>
    </w:div>
    <w:div w:id="736128124">
      <w:bodyDiv w:val="1"/>
      <w:marLeft w:val="0"/>
      <w:marRight w:val="0"/>
      <w:marTop w:val="0"/>
      <w:marBottom w:val="0"/>
      <w:divBdr>
        <w:top w:val="none" w:sz="0" w:space="0" w:color="auto"/>
        <w:left w:val="none" w:sz="0" w:space="0" w:color="auto"/>
        <w:bottom w:val="none" w:sz="0" w:space="0" w:color="auto"/>
        <w:right w:val="none" w:sz="0" w:space="0" w:color="auto"/>
      </w:divBdr>
    </w:div>
    <w:div w:id="736168178">
      <w:bodyDiv w:val="1"/>
      <w:marLeft w:val="0"/>
      <w:marRight w:val="0"/>
      <w:marTop w:val="0"/>
      <w:marBottom w:val="0"/>
      <w:divBdr>
        <w:top w:val="none" w:sz="0" w:space="0" w:color="auto"/>
        <w:left w:val="none" w:sz="0" w:space="0" w:color="auto"/>
        <w:bottom w:val="none" w:sz="0" w:space="0" w:color="auto"/>
        <w:right w:val="none" w:sz="0" w:space="0" w:color="auto"/>
      </w:divBdr>
    </w:div>
    <w:div w:id="736173583">
      <w:bodyDiv w:val="1"/>
      <w:marLeft w:val="0"/>
      <w:marRight w:val="0"/>
      <w:marTop w:val="0"/>
      <w:marBottom w:val="0"/>
      <w:divBdr>
        <w:top w:val="none" w:sz="0" w:space="0" w:color="auto"/>
        <w:left w:val="none" w:sz="0" w:space="0" w:color="auto"/>
        <w:bottom w:val="none" w:sz="0" w:space="0" w:color="auto"/>
        <w:right w:val="none" w:sz="0" w:space="0" w:color="auto"/>
      </w:divBdr>
    </w:div>
    <w:div w:id="736367558">
      <w:bodyDiv w:val="1"/>
      <w:marLeft w:val="0"/>
      <w:marRight w:val="0"/>
      <w:marTop w:val="0"/>
      <w:marBottom w:val="0"/>
      <w:divBdr>
        <w:top w:val="none" w:sz="0" w:space="0" w:color="auto"/>
        <w:left w:val="none" w:sz="0" w:space="0" w:color="auto"/>
        <w:bottom w:val="none" w:sz="0" w:space="0" w:color="auto"/>
        <w:right w:val="none" w:sz="0" w:space="0" w:color="auto"/>
      </w:divBdr>
    </w:div>
    <w:div w:id="737048503">
      <w:bodyDiv w:val="1"/>
      <w:marLeft w:val="0"/>
      <w:marRight w:val="0"/>
      <w:marTop w:val="0"/>
      <w:marBottom w:val="0"/>
      <w:divBdr>
        <w:top w:val="none" w:sz="0" w:space="0" w:color="auto"/>
        <w:left w:val="none" w:sz="0" w:space="0" w:color="auto"/>
        <w:bottom w:val="none" w:sz="0" w:space="0" w:color="auto"/>
        <w:right w:val="none" w:sz="0" w:space="0" w:color="auto"/>
      </w:divBdr>
    </w:div>
    <w:div w:id="737050116">
      <w:bodyDiv w:val="1"/>
      <w:marLeft w:val="0"/>
      <w:marRight w:val="0"/>
      <w:marTop w:val="0"/>
      <w:marBottom w:val="0"/>
      <w:divBdr>
        <w:top w:val="none" w:sz="0" w:space="0" w:color="auto"/>
        <w:left w:val="none" w:sz="0" w:space="0" w:color="auto"/>
        <w:bottom w:val="none" w:sz="0" w:space="0" w:color="auto"/>
        <w:right w:val="none" w:sz="0" w:space="0" w:color="auto"/>
      </w:divBdr>
    </w:div>
    <w:div w:id="737094796">
      <w:bodyDiv w:val="1"/>
      <w:marLeft w:val="0"/>
      <w:marRight w:val="0"/>
      <w:marTop w:val="0"/>
      <w:marBottom w:val="0"/>
      <w:divBdr>
        <w:top w:val="none" w:sz="0" w:space="0" w:color="auto"/>
        <w:left w:val="none" w:sz="0" w:space="0" w:color="auto"/>
        <w:bottom w:val="none" w:sz="0" w:space="0" w:color="auto"/>
        <w:right w:val="none" w:sz="0" w:space="0" w:color="auto"/>
      </w:divBdr>
    </w:div>
    <w:div w:id="737673698">
      <w:bodyDiv w:val="1"/>
      <w:marLeft w:val="0"/>
      <w:marRight w:val="0"/>
      <w:marTop w:val="0"/>
      <w:marBottom w:val="0"/>
      <w:divBdr>
        <w:top w:val="none" w:sz="0" w:space="0" w:color="auto"/>
        <w:left w:val="none" w:sz="0" w:space="0" w:color="auto"/>
        <w:bottom w:val="none" w:sz="0" w:space="0" w:color="auto"/>
        <w:right w:val="none" w:sz="0" w:space="0" w:color="auto"/>
      </w:divBdr>
    </w:div>
    <w:div w:id="738290158">
      <w:bodyDiv w:val="1"/>
      <w:marLeft w:val="0"/>
      <w:marRight w:val="0"/>
      <w:marTop w:val="0"/>
      <w:marBottom w:val="0"/>
      <w:divBdr>
        <w:top w:val="none" w:sz="0" w:space="0" w:color="auto"/>
        <w:left w:val="none" w:sz="0" w:space="0" w:color="auto"/>
        <w:bottom w:val="none" w:sz="0" w:space="0" w:color="auto"/>
        <w:right w:val="none" w:sz="0" w:space="0" w:color="auto"/>
      </w:divBdr>
    </w:div>
    <w:div w:id="738360170">
      <w:bodyDiv w:val="1"/>
      <w:marLeft w:val="0"/>
      <w:marRight w:val="0"/>
      <w:marTop w:val="0"/>
      <w:marBottom w:val="0"/>
      <w:divBdr>
        <w:top w:val="none" w:sz="0" w:space="0" w:color="auto"/>
        <w:left w:val="none" w:sz="0" w:space="0" w:color="auto"/>
        <w:bottom w:val="none" w:sz="0" w:space="0" w:color="auto"/>
        <w:right w:val="none" w:sz="0" w:space="0" w:color="auto"/>
      </w:divBdr>
    </w:div>
    <w:div w:id="738482853">
      <w:bodyDiv w:val="1"/>
      <w:marLeft w:val="0"/>
      <w:marRight w:val="0"/>
      <w:marTop w:val="0"/>
      <w:marBottom w:val="0"/>
      <w:divBdr>
        <w:top w:val="none" w:sz="0" w:space="0" w:color="auto"/>
        <w:left w:val="none" w:sz="0" w:space="0" w:color="auto"/>
        <w:bottom w:val="none" w:sz="0" w:space="0" w:color="auto"/>
        <w:right w:val="none" w:sz="0" w:space="0" w:color="auto"/>
      </w:divBdr>
    </w:div>
    <w:div w:id="738555125">
      <w:bodyDiv w:val="1"/>
      <w:marLeft w:val="0"/>
      <w:marRight w:val="0"/>
      <w:marTop w:val="0"/>
      <w:marBottom w:val="0"/>
      <w:divBdr>
        <w:top w:val="none" w:sz="0" w:space="0" w:color="auto"/>
        <w:left w:val="none" w:sz="0" w:space="0" w:color="auto"/>
        <w:bottom w:val="none" w:sz="0" w:space="0" w:color="auto"/>
        <w:right w:val="none" w:sz="0" w:space="0" w:color="auto"/>
      </w:divBdr>
    </w:div>
    <w:div w:id="738672375">
      <w:bodyDiv w:val="1"/>
      <w:marLeft w:val="0"/>
      <w:marRight w:val="0"/>
      <w:marTop w:val="0"/>
      <w:marBottom w:val="0"/>
      <w:divBdr>
        <w:top w:val="none" w:sz="0" w:space="0" w:color="auto"/>
        <w:left w:val="none" w:sz="0" w:space="0" w:color="auto"/>
        <w:bottom w:val="none" w:sz="0" w:space="0" w:color="auto"/>
        <w:right w:val="none" w:sz="0" w:space="0" w:color="auto"/>
      </w:divBdr>
    </w:div>
    <w:div w:id="738747256">
      <w:bodyDiv w:val="1"/>
      <w:marLeft w:val="0"/>
      <w:marRight w:val="0"/>
      <w:marTop w:val="0"/>
      <w:marBottom w:val="0"/>
      <w:divBdr>
        <w:top w:val="none" w:sz="0" w:space="0" w:color="auto"/>
        <w:left w:val="none" w:sz="0" w:space="0" w:color="auto"/>
        <w:bottom w:val="none" w:sz="0" w:space="0" w:color="auto"/>
        <w:right w:val="none" w:sz="0" w:space="0" w:color="auto"/>
      </w:divBdr>
    </w:div>
    <w:div w:id="738865133">
      <w:bodyDiv w:val="1"/>
      <w:marLeft w:val="0"/>
      <w:marRight w:val="0"/>
      <w:marTop w:val="0"/>
      <w:marBottom w:val="0"/>
      <w:divBdr>
        <w:top w:val="none" w:sz="0" w:space="0" w:color="auto"/>
        <w:left w:val="none" w:sz="0" w:space="0" w:color="auto"/>
        <w:bottom w:val="none" w:sz="0" w:space="0" w:color="auto"/>
        <w:right w:val="none" w:sz="0" w:space="0" w:color="auto"/>
      </w:divBdr>
    </w:div>
    <w:div w:id="738871564">
      <w:bodyDiv w:val="1"/>
      <w:marLeft w:val="0"/>
      <w:marRight w:val="0"/>
      <w:marTop w:val="0"/>
      <w:marBottom w:val="0"/>
      <w:divBdr>
        <w:top w:val="none" w:sz="0" w:space="0" w:color="auto"/>
        <w:left w:val="none" w:sz="0" w:space="0" w:color="auto"/>
        <w:bottom w:val="none" w:sz="0" w:space="0" w:color="auto"/>
        <w:right w:val="none" w:sz="0" w:space="0" w:color="auto"/>
      </w:divBdr>
    </w:div>
    <w:div w:id="738946109">
      <w:bodyDiv w:val="1"/>
      <w:marLeft w:val="0"/>
      <w:marRight w:val="0"/>
      <w:marTop w:val="0"/>
      <w:marBottom w:val="0"/>
      <w:divBdr>
        <w:top w:val="none" w:sz="0" w:space="0" w:color="auto"/>
        <w:left w:val="none" w:sz="0" w:space="0" w:color="auto"/>
        <w:bottom w:val="none" w:sz="0" w:space="0" w:color="auto"/>
        <w:right w:val="none" w:sz="0" w:space="0" w:color="auto"/>
      </w:divBdr>
    </w:div>
    <w:div w:id="739251195">
      <w:bodyDiv w:val="1"/>
      <w:marLeft w:val="0"/>
      <w:marRight w:val="0"/>
      <w:marTop w:val="0"/>
      <w:marBottom w:val="0"/>
      <w:divBdr>
        <w:top w:val="none" w:sz="0" w:space="0" w:color="auto"/>
        <w:left w:val="none" w:sz="0" w:space="0" w:color="auto"/>
        <w:bottom w:val="none" w:sz="0" w:space="0" w:color="auto"/>
        <w:right w:val="none" w:sz="0" w:space="0" w:color="auto"/>
      </w:divBdr>
    </w:div>
    <w:div w:id="739523776">
      <w:bodyDiv w:val="1"/>
      <w:marLeft w:val="0"/>
      <w:marRight w:val="0"/>
      <w:marTop w:val="0"/>
      <w:marBottom w:val="0"/>
      <w:divBdr>
        <w:top w:val="none" w:sz="0" w:space="0" w:color="auto"/>
        <w:left w:val="none" w:sz="0" w:space="0" w:color="auto"/>
        <w:bottom w:val="none" w:sz="0" w:space="0" w:color="auto"/>
        <w:right w:val="none" w:sz="0" w:space="0" w:color="auto"/>
      </w:divBdr>
    </w:div>
    <w:div w:id="739716832">
      <w:bodyDiv w:val="1"/>
      <w:marLeft w:val="0"/>
      <w:marRight w:val="0"/>
      <w:marTop w:val="0"/>
      <w:marBottom w:val="0"/>
      <w:divBdr>
        <w:top w:val="none" w:sz="0" w:space="0" w:color="auto"/>
        <w:left w:val="none" w:sz="0" w:space="0" w:color="auto"/>
        <w:bottom w:val="none" w:sz="0" w:space="0" w:color="auto"/>
        <w:right w:val="none" w:sz="0" w:space="0" w:color="auto"/>
      </w:divBdr>
    </w:div>
    <w:div w:id="739863573">
      <w:bodyDiv w:val="1"/>
      <w:marLeft w:val="0"/>
      <w:marRight w:val="0"/>
      <w:marTop w:val="0"/>
      <w:marBottom w:val="0"/>
      <w:divBdr>
        <w:top w:val="none" w:sz="0" w:space="0" w:color="auto"/>
        <w:left w:val="none" w:sz="0" w:space="0" w:color="auto"/>
        <w:bottom w:val="none" w:sz="0" w:space="0" w:color="auto"/>
        <w:right w:val="none" w:sz="0" w:space="0" w:color="auto"/>
      </w:divBdr>
    </w:div>
    <w:div w:id="739988187">
      <w:bodyDiv w:val="1"/>
      <w:marLeft w:val="0"/>
      <w:marRight w:val="0"/>
      <w:marTop w:val="0"/>
      <w:marBottom w:val="0"/>
      <w:divBdr>
        <w:top w:val="none" w:sz="0" w:space="0" w:color="auto"/>
        <w:left w:val="none" w:sz="0" w:space="0" w:color="auto"/>
        <w:bottom w:val="none" w:sz="0" w:space="0" w:color="auto"/>
        <w:right w:val="none" w:sz="0" w:space="0" w:color="auto"/>
      </w:divBdr>
    </w:div>
    <w:div w:id="740179089">
      <w:bodyDiv w:val="1"/>
      <w:marLeft w:val="0"/>
      <w:marRight w:val="0"/>
      <w:marTop w:val="0"/>
      <w:marBottom w:val="0"/>
      <w:divBdr>
        <w:top w:val="none" w:sz="0" w:space="0" w:color="auto"/>
        <w:left w:val="none" w:sz="0" w:space="0" w:color="auto"/>
        <w:bottom w:val="none" w:sz="0" w:space="0" w:color="auto"/>
        <w:right w:val="none" w:sz="0" w:space="0" w:color="auto"/>
      </w:divBdr>
    </w:div>
    <w:div w:id="740256113">
      <w:bodyDiv w:val="1"/>
      <w:marLeft w:val="0"/>
      <w:marRight w:val="0"/>
      <w:marTop w:val="0"/>
      <w:marBottom w:val="0"/>
      <w:divBdr>
        <w:top w:val="none" w:sz="0" w:space="0" w:color="auto"/>
        <w:left w:val="none" w:sz="0" w:space="0" w:color="auto"/>
        <w:bottom w:val="none" w:sz="0" w:space="0" w:color="auto"/>
        <w:right w:val="none" w:sz="0" w:space="0" w:color="auto"/>
      </w:divBdr>
    </w:div>
    <w:div w:id="740520957">
      <w:bodyDiv w:val="1"/>
      <w:marLeft w:val="0"/>
      <w:marRight w:val="0"/>
      <w:marTop w:val="0"/>
      <w:marBottom w:val="0"/>
      <w:divBdr>
        <w:top w:val="none" w:sz="0" w:space="0" w:color="auto"/>
        <w:left w:val="none" w:sz="0" w:space="0" w:color="auto"/>
        <w:bottom w:val="none" w:sz="0" w:space="0" w:color="auto"/>
        <w:right w:val="none" w:sz="0" w:space="0" w:color="auto"/>
      </w:divBdr>
    </w:div>
    <w:div w:id="740636344">
      <w:bodyDiv w:val="1"/>
      <w:marLeft w:val="0"/>
      <w:marRight w:val="0"/>
      <w:marTop w:val="0"/>
      <w:marBottom w:val="0"/>
      <w:divBdr>
        <w:top w:val="none" w:sz="0" w:space="0" w:color="auto"/>
        <w:left w:val="none" w:sz="0" w:space="0" w:color="auto"/>
        <w:bottom w:val="none" w:sz="0" w:space="0" w:color="auto"/>
        <w:right w:val="none" w:sz="0" w:space="0" w:color="auto"/>
      </w:divBdr>
    </w:div>
    <w:div w:id="740641651">
      <w:bodyDiv w:val="1"/>
      <w:marLeft w:val="0"/>
      <w:marRight w:val="0"/>
      <w:marTop w:val="0"/>
      <w:marBottom w:val="0"/>
      <w:divBdr>
        <w:top w:val="none" w:sz="0" w:space="0" w:color="auto"/>
        <w:left w:val="none" w:sz="0" w:space="0" w:color="auto"/>
        <w:bottom w:val="none" w:sz="0" w:space="0" w:color="auto"/>
        <w:right w:val="none" w:sz="0" w:space="0" w:color="auto"/>
      </w:divBdr>
    </w:div>
    <w:div w:id="740644332">
      <w:bodyDiv w:val="1"/>
      <w:marLeft w:val="0"/>
      <w:marRight w:val="0"/>
      <w:marTop w:val="0"/>
      <w:marBottom w:val="0"/>
      <w:divBdr>
        <w:top w:val="none" w:sz="0" w:space="0" w:color="auto"/>
        <w:left w:val="none" w:sz="0" w:space="0" w:color="auto"/>
        <w:bottom w:val="none" w:sz="0" w:space="0" w:color="auto"/>
        <w:right w:val="none" w:sz="0" w:space="0" w:color="auto"/>
      </w:divBdr>
    </w:div>
    <w:div w:id="741102736">
      <w:bodyDiv w:val="1"/>
      <w:marLeft w:val="0"/>
      <w:marRight w:val="0"/>
      <w:marTop w:val="0"/>
      <w:marBottom w:val="0"/>
      <w:divBdr>
        <w:top w:val="none" w:sz="0" w:space="0" w:color="auto"/>
        <w:left w:val="none" w:sz="0" w:space="0" w:color="auto"/>
        <w:bottom w:val="none" w:sz="0" w:space="0" w:color="auto"/>
        <w:right w:val="none" w:sz="0" w:space="0" w:color="auto"/>
      </w:divBdr>
    </w:div>
    <w:div w:id="741177995">
      <w:bodyDiv w:val="1"/>
      <w:marLeft w:val="0"/>
      <w:marRight w:val="0"/>
      <w:marTop w:val="0"/>
      <w:marBottom w:val="0"/>
      <w:divBdr>
        <w:top w:val="none" w:sz="0" w:space="0" w:color="auto"/>
        <w:left w:val="none" w:sz="0" w:space="0" w:color="auto"/>
        <w:bottom w:val="none" w:sz="0" w:space="0" w:color="auto"/>
        <w:right w:val="none" w:sz="0" w:space="0" w:color="auto"/>
      </w:divBdr>
    </w:div>
    <w:div w:id="741949985">
      <w:bodyDiv w:val="1"/>
      <w:marLeft w:val="0"/>
      <w:marRight w:val="0"/>
      <w:marTop w:val="0"/>
      <w:marBottom w:val="0"/>
      <w:divBdr>
        <w:top w:val="none" w:sz="0" w:space="0" w:color="auto"/>
        <w:left w:val="none" w:sz="0" w:space="0" w:color="auto"/>
        <w:bottom w:val="none" w:sz="0" w:space="0" w:color="auto"/>
        <w:right w:val="none" w:sz="0" w:space="0" w:color="auto"/>
      </w:divBdr>
    </w:div>
    <w:div w:id="742069676">
      <w:bodyDiv w:val="1"/>
      <w:marLeft w:val="0"/>
      <w:marRight w:val="0"/>
      <w:marTop w:val="0"/>
      <w:marBottom w:val="0"/>
      <w:divBdr>
        <w:top w:val="none" w:sz="0" w:space="0" w:color="auto"/>
        <w:left w:val="none" w:sz="0" w:space="0" w:color="auto"/>
        <w:bottom w:val="none" w:sz="0" w:space="0" w:color="auto"/>
        <w:right w:val="none" w:sz="0" w:space="0" w:color="auto"/>
      </w:divBdr>
    </w:div>
    <w:div w:id="742340669">
      <w:bodyDiv w:val="1"/>
      <w:marLeft w:val="0"/>
      <w:marRight w:val="0"/>
      <w:marTop w:val="0"/>
      <w:marBottom w:val="0"/>
      <w:divBdr>
        <w:top w:val="none" w:sz="0" w:space="0" w:color="auto"/>
        <w:left w:val="none" w:sz="0" w:space="0" w:color="auto"/>
        <w:bottom w:val="none" w:sz="0" w:space="0" w:color="auto"/>
        <w:right w:val="none" w:sz="0" w:space="0" w:color="auto"/>
      </w:divBdr>
    </w:div>
    <w:div w:id="742483233">
      <w:bodyDiv w:val="1"/>
      <w:marLeft w:val="0"/>
      <w:marRight w:val="0"/>
      <w:marTop w:val="0"/>
      <w:marBottom w:val="0"/>
      <w:divBdr>
        <w:top w:val="none" w:sz="0" w:space="0" w:color="auto"/>
        <w:left w:val="none" w:sz="0" w:space="0" w:color="auto"/>
        <w:bottom w:val="none" w:sz="0" w:space="0" w:color="auto"/>
        <w:right w:val="none" w:sz="0" w:space="0" w:color="auto"/>
      </w:divBdr>
    </w:div>
    <w:div w:id="742683936">
      <w:bodyDiv w:val="1"/>
      <w:marLeft w:val="0"/>
      <w:marRight w:val="0"/>
      <w:marTop w:val="0"/>
      <w:marBottom w:val="0"/>
      <w:divBdr>
        <w:top w:val="none" w:sz="0" w:space="0" w:color="auto"/>
        <w:left w:val="none" w:sz="0" w:space="0" w:color="auto"/>
        <w:bottom w:val="none" w:sz="0" w:space="0" w:color="auto"/>
        <w:right w:val="none" w:sz="0" w:space="0" w:color="auto"/>
      </w:divBdr>
    </w:div>
    <w:div w:id="742874483">
      <w:bodyDiv w:val="1"/>
      <w:marLeft w:val="0"/>
      <w:marRight w:val="0"/>
      <w:marTop w:val="0"/>
      <w:marBottom w:val="0"/>
      <w:divBdr>
        <w:top w:val="none" w:sz="0" w:space="0" w:color="auto"/>
        <w:left w:val="none" w:sz="0" w:space="0" w:color="auto"/>
        <w:bottom w:val="none" w:sz="0" w:space="0" w:color="auto"/>
        <w:right w:val="none" w:sz="0" w:space="0" w:color="auto"/>
      </w:divBdr>
    </w:div>
    <w:div w:id="742876728">
      <w:bodyDiv w:val="1"/>
      <w:marLeft w:val="0"/>
      <w:marRight w:val="0"/>
      <w:marTop w:val="0"/>
      <w:marBottom w:val="0"/>
      <w:divBdr>
        <w:top w:val="none" w:sz="0" w:space="0" w:color="auto"/>
        <w:left w:val="none" w:sz="0" w:space="0" w:color="auto"/>
        <w:bottom w:val="none" w:sz="0" w:space="0" w:color="auto"/>
        <w:right w:val="none" w:sz="0" w:space="0" w:color="auto"/>
      </w:divBdr>
    </w:div>
    <w:div w:id="742992984">
      <w:bodyDiv w:val="1"/>
      <w:marLeft w:val="0"/>
      <w:marRight w:val="0"/>
      <w:marTop w:val="0"/>
      <w:marBottom w:val="0"/>
      <w:divBdr>
        <w:top w:val="none" w:sz="0" w:space="0" w:color="auto"/>
        <w:left w:val="none" w:sz="0" w:space="0" w:color="auto"/>
        <w:bottom w:val="none" w:sz="0" w:space="0" w:color="auto"/>
        <w:right w:val="none" w:sz="0" w:space="0" w:color="auto"/>
      </w:divBdr>
    </w:div>
    <w:div w:id="743140741">
      <w:bodyDiv w:val="1"/>
      <w:marLeft w:val="0"/>
      <w:marRight w:val="0"/>
      <w:marTop w:val="0"/>
      <w:marBottom w:val="0"/>
      <w:divBdr>
        <w:top w:val="none" w:sz="0" w:space="0" w:color="auto"/>
        <w:left w:val="none" w:sz="0" w:space="0" w:color="auto"/>
        <w:bottom w:val="none" w:sz="0" w:space="0" w:color="auto"/>
        <w:right w:val="none" w:sz="0" w:space="0" w:color="auto"/>
      </w:divBdr>
    </w:div>
    <w:div w:id="743451478">
      <w:bodyDiv w:val="1"/>
      <w:marLeft w:val="0"/>
      <w:marRight w:val="0"/>
      <w:marTop w:val="0"/>
      <w:marBottom w:val="0"/>
      <w:divBdr>
        <w:top w:val="none" w:sz="0" w:space="0" w:color="auto"/>
        <w:left w:val="none" w:sz="0" w:space="0" w:color="auto"/>
        <w:bottom w:val="none" w:sz="0" w:space="0" w:color="auto"/>
        <w:right w:val="none" w:sz="0" w:space="0" w:color="auto"/>
      </w:divBdr>
    </w:div>
    <w:div w:id="743836704">
      <w:bodyDiv w:val="1"/>
      <w:marLeft w:val="0"/>
      <w:marRight w:val="0"/>
      <w:marTop w:val="0"/>
      <w:marBottom w:val="0"/>
      <w:divBdr>
        <w:top w:val="none" w:sz="0" w:space="0" w:color="auto"/>
        <w:left w:val="none" w:sz="0" w:space="0" w:color="auto"/>
        <w:bottom w:val="none" w:sz="0" w:space="0" w:color="auto"/>
        <w:right w:val="none" w:sz="0" w:space="0" w:color="auto"/>
      </w:divBdr>
    </w:div>
    <w:div w:id="743914318">
      <w:bodyDiv w:val="1"/>
      <w:marLeft w:val="0"/>
      <w:marRight w:val="0"/>
      <w:marTop w:val="0"/>
      <w:marBottom w:val="0"/>
      <w:divBdr>
        <w:top w:val="none" w:sz="0" w:space="0" w:color="auto"/>
        <w:left w:val="none" w:sz="0" w:space="0" w:color="auto"/>
        <w:bottom w:val="none" w:sz="0" w:space="0" w:color="auto"/>
        <w:right w:val="none" w:sz="0" w:space="0" w:color="auto"/>
      </w:divBdr>
    </w:div>
    <w:div w:id="743988471">
      <w:bodyDiv w:val="1"/>
      <w:marLeft w:val="0"/>
      <w:marRight w:val="0"/>
      <w:marTop w:val="0"/>
      <w:marBottom w:val="0"/>
      <w:divBdr>
        <w:top w:val="none" w:sz="0" w:space="0" w:color="auto"/>
        <w:left w:val="none" w:sz="0" w:space="0" w:color="auto"/>
        <w:bottom w:val="none" w:sz="0" w:space="0" w:color="auto"/>
        <w:right w:val="none" w:sz="0" w:space="0" w:color="auto"/>
      </w:divBdr>
    </w:div>
    <w:div w:id="744256515">
      <w:bodyDiv w:val="1"/>
      <w:marLeft w:val="0"/>
      <w:marRight w:val="0"/>
      <w:marTop w:val="0"/>
      <w:marBottom w:val="0"/>
      <w:divBdr>
        <w:top w:val="none" w:sz="0" w:space="0" w:color="auto"/>
        <w:left w:val="none" w:sz="0" w:space="0" w:color="auto"/>
        <w:bottom w:val="none" w:sz="0" w:space="0" w:color="auto"/>
        <w:right w:val="none" w:sz="0" w:space="0" w:color="auto"/>
      </w:divBdr>
    </w:div>
    <w:div w:id="744374705">
      <w:bodyDiv w:val="1"/>
      <w:marLeft w:val="0"/>
      <w:marRight w:val="0"/>
      <w:marTop w:val="0"/>
      <w:marBottom w:val="0"/>
      <w:divBdr>
        <w:top w:val="none" w:sz="0" w:space="0" w:color="auto"/>
        <w:left w:val="none" w:sz="0" w:space="0" w:color="auto"/>
        <w:bottom w:val="none" w:sz="0" w:space="0" w:color="auto"/>
        <w:right w:val="none" w:sz="0" w:space="0" w:color="auto"/>
      </w:divBdr>
    </w:div>
    <w:div w:id="744646330">
      <w:bodyDiv w:val="1"/>
      <w:marLeft w:val="0"/>
      <w:marRight w:val="0"/>
      <w:marTop w:val="0"/>
      <w:marBottom w:val="0"/>
      <w:divBdr>
        <w:top w:val="none" w:sz="0" w:space="0" w:color="auto"/>
        <w:left w:val="none" w:sz="0" w:space="0" w:color="auto"/>
        <w:bottom w:val="none" w:sz="0" w:space="0" w:color="auto"/>
        <w:right w:val="none" w:sz="0" w:space="0" w:color="auto"/>
      </w:divBdr>
    </w:div>
    <w:div w:id="744649255">
      <w:bodyDiv w:val="1"/>
      <w:marLeft w:val="0"/>
      <w:marRight w:val="0"/>
      <w:marTop w:val="0"/>
      <w:marBottom w:val="0"/>
      <w:divBdr>
        <w:top w:val="none" w:sz="0" w:space="0" w:color="auto"/>
        <w:left w:val="none" w:sz="0" w:space="0" w:color="auto"/>
        <w:bottom w:val="none" w:sz="0" w:space="0" w:color="auto"/>
        <w:right w:val="none" w:sz="0" w:space="0" w:color="auto"/>
      </w:divBdr>
    </w:div>
    <w:div w:id="745302781">
      <w:bodyDiv w:val="1"/>
      <w:marLeft w:val="0"/>
      <w:marRight w:val="0"/>
      <w:marTop w:val="0"/>
      <w:marBottom w:val="0"/>
      <w:divBdr>
        <w:top w:val="none" w:sz="0" w:space="0" w:color="auto"/>
        <w:left w:val="none" w:sz="0" w:space="0" w:color="auto"/>
        <w:bottom w:val="none" w:sz="0" w:space="0" w:color="auto"/>
        <w:right w:val="none" w:sz="0" w:space="0" w:color="auto"/>
      </w:divBdr>
    </w:div>
    <w:div w:id="745613722">
      <w:bodyDiv w:val="1"/>
      <w:marLeft w:val="0"/>
      <w:marRight w:val="0"/>
      <w:marTop w:val="0"/>
      <w:marBottom w:val="0"/>
      <w:divBdr>
        <w:top w:val="none" w:sz="0" w:space="0" w:color="auto"/>
        <w:left w:val="none" w:sz="0" w:space="0" w:color="auto"/>
        <w:bottom w:val="none" w:sz="0" w:space="0" w:color="auto"/>
        <w:right w:val="none" w:sz="0" w:space="0" w:color="auto"/>
      </w:divBdr>
    </w:div>
    <w:div w:id="745803218">
      <w:bodyDiv w:val="1"/>
      <w:marLeft w:val="0"/>
      <w:marRight w:val="0"/>
      <w:marTop w:val="0"/>
      <w:marBottom w:val="0"/>
      <w:divBdr>
        <w:top w:val="none" w:sz="0" w:space="0" w:color="auto"/>
        <w:left w:val="none" w:sz="0" w:space="0" w:color="auto"/>
        <w:bottom w:val="none" w:sz="0" w:space="0" w:color="auto"/>
        <w:right w:val="none" w:sz="0" w:space="0" w:color="auto"/>
      </w:divBdr>
    </w:div>
    <w:div w:id="745806413">
      <w:bodyDiv w:val="1"/>
      <w:marLeft w:val="0"/>
      <w:marRight w:val="0"/>
      <w:marTop w:val="0"/>
      <w:marBottom w:val="0"/>
      <w:divBdr>
        <w:top w:val="none" w:sz="0" w:space="0" w:color="auto"/>
        <w:left w:val="none" w:sz="0" w:space="0" w:color="auto"/>
        <w:bottom w:val="none" w:sz="0" w:space="0" w:color="auto"/>
        <w:right w:val="none" w:sz="0" w:space="0" w:color="auto"/>
      </w:divBdr>
    </w:div>
    <w:div w:id="746196146">
      <w:bodyDiv w:val="1"/>
      <w:marLeft w:val="0"/>
      <w:marRight w:val="0"/>
      <w:marTop w:val="0"/>
      <w:marBottom w:val="0"/>
      <w:divBdr>
        <w:top w:val="none" w:sz="0" w:space="0" w:color="auto"/>
        <w:left w:val="none" w:sz="0" w:space="0" w:color="auto"/>
        <w:bottom w:val="none" w:sz="0" w:space="0" w:color="auto"/>
        <w:right w:val="none" w:sz="0" w:space="0" w:color="auto"/>
      </w:divBdr>
    </w:div>
    <w:div w:id="746456675">
      <w:bodyDiv w:val="1"/>
      <w:marLeft w:val="0"/>
      <w:marRight w:val="0"/>
      <w:marTop w:val="0"/>
      <w:marBottom w:val="0"/>
      <w:divBdr>
        <w:top w:val="none" w:sz="0" w:space="0" w:color="auto"/>
        <w:left w:val="none" w:sz="0" w:space="0" w:color="auto"/>
        <w:bottom w:val="none" w:sz="0" w:space="0" w:color="auto"/>
        <w:right w:val="none" w:sz="0" w:space="0" w:color="auto"/>
      </w:divBdr>
    </w:div>
    <w:div w:id="746460752">
      <w:bodyDiv w:val="1"/>
      <w:marLeft w:val="0"/>
      <w:marRight w:val="0"/>
      <w:marTop w:val="0"/>
      <w:marBottom w:val="0"/>
      <w:divBdr>
        <w:top w:val="none" w:sz="0" w:space="0" w:color="auto"/>
        <w:left w:val="none" w:sz="0" w:space="0" w:color="auto"/>
        <w:bottom w:val="none" w:sz="0" w:space="0" w:color="auto"/>
        <w:right w:val="none" w:sz="0" w:space="0" w:color="auto"/>
      </w:divBdr>
    </w:div>
    <w:div w:id="746800671">
      <w:bodyDiv w:val="1"/>
      <w:marLeft w:val="0"/>
      <w:marRight w:val="0"/>
      <w:marTop w:val="0"/>
      <w:marBottom w:val="0"/>
      <w:divBdr>
        <w:top w:val="none" w:sz="0" w:space="0" w:color="auto"/>
        <w:left w:val="none" w:sz="0" w:space="0" w:color="auto"/>
        <w:bottom w:val="none" w:sz="0" w:space="0" w:color="auto"/>
        <w:right w:val="none" w:sz="0" w:space="0" w:color="auto"/>
      </w:divBdr>
    </w:div>
    <w:div w:id="746808430">
      <w:bodyDiv w:val="1"/>
      <w:marLeft w:val="0"/>
      <w:marRight w:val="0"/>
      <w:marTop w:val="0"/>
      <w:marBottom w:val="0"/>
      <w:divBdr>
        <w:top w:val="none" w:sz="0" w:space="0" w:color="auto"/>
        <w:left w:val="none" w:sz="0" w:space="0" w:color="auto"/>
        <w:bottom w:val="none" w:sz="0" w:space="0" w:color="auto"/>
        <w:right w:val="none" w:sz="0" w:space="0" w:color="auto"/>
      </w:divBdr>
    </w:div>
    <w:div w:id="746920781">
      <w:bodyDiv w:val="1"/>
      <w:marLeft w:val="0"/>
      <w:marRight w:val="0"/>
      <w:marTop w:val="0"/>
      <w:marBottom w:val="0"/>
      <w:divBdr>
        <w:top w:val="none" w:sz="0" w:space="0" w:color="auto"/>
        <w:left w:val="none" w:sz="0" w:space="0" w:color="auto"/>
        <w:bottom w:val="none" w:sz="0" w:space="0" w:color="auto"/>
        <w:right w:val="none" w:sz="0" w:space="0" w:color="auto"/>
      </w:divBdr>
    </w:div>
    <w:div w:id="747000192">
      <w:bodyDiv w:val="1"/>
      <w:marLeft w:val="0"/>
      <w:marRight w:val="0"/>
      <w:marTop w:val="0"/>
      <w:marBottom w:val="0"/>
      <w:divBdr>
        <w:top w:val="none" w:sz="0" w:space="0" w:color="auto"/>
        <w:left w:val="none" w:sz="0" w:space="0" w:color="auto"/>
        <w:bottom w:val="none" w:sz="0" w:space="0" w:color="auto"/>
        <w:right w:val="none" w:sz="0" w:space="0" w:color="auto"/>
      </w:divBdr>
    </w:div>
    <w:div w:id="747191612">
      <w:bodyDiv w:val="1"/>
      <w:marLeft w:val="0"/>
      <w:marRight w:val="0"/>
      <w:marTop w:val="0"/>
      <w:marBottom w:val="0"/>
      <w:divBdr>
        <w:top w:val="none" w:sz="0" w:space="0" w:color="auto"/>
        <w:left w:val="none" w:sz="0" w:space="0" w:color="auto"/>
        <w:bottom w:val="none" w:sz="0" w:space="0" w:color="auto"/>
        <w:right w:val="none" w:sz="0" w:space="0" w:color="auto"/>
      </w:divBdr>
    </w:div>
    <w:div w:id="748384168">
      <w:bodyDiv w:val="1"/>
      <w:marLeft w:val="0"/>
      <w:marRight w:val="0"/>
      <w:marTop w:val="0"/>
      <w:marBottom w:val="0"/>
      <w:divBdr>
        <w:top w:val="none" w:sz="0" w:space="0" w:color="auto"/>
        <w:left w:val="none" w:sz="0" w:space="0" w:color="auto"/>
        <w:bottom w:val="none" w:sz="0" w:space="0" w:color="auto"/>
        <w:right w:val="none" w:sz="0" w:space="0" w:color="auto"/>
      </w:divBdr>
    </w:div>
    <w:div w:id="748581141">
      <w:bodyDiv w:val="1"/>
      <w:marLeft w:val="0"/>
      <w:marRight w:val="0"/>
      <w:marTop w:val="0"/>
      <w:marBottom w:val="0"/>
      <w:divBdr>
        <w:top w:val="none" w:sz="0" w:space="0" w:color="auto"/>
        <w:left w:val="none" w:sz="0" w:space="0" w:color="auto"/>
        <w:bottom w:val="none" w:sz="0" w:space="0" w:color="auto"/>
        <w:right w:val="none" w:sz="0" w:space="0" w:color="auto"/>
      </w:divBdr>
    </w:div>
    <w:div w:id="748842122">
      <w:bodyDiv w:val="1"/>
      <w:marLeft w:val="0"/>
      <w:marRight w:val="0"/>
      <w:marTop w:val="0"/>
      <w:marBottom w:val="0"/>
      <w:divBdr>
        <w:top w:val="none" w:sz="0" w:space="0" w:color="auto"/>
        <w:left w:val="none" w:sz="0" w:space="0" w:color="auto"/>
        <w:bottom w:val="none" w:sz="0" w:space="0" w:color="auto"/>
        <w:right w:val="none" w:sz="0" w:space="0" w:color="auto"/>
      </w:divBdr>
    </w:div>
    <w:div w:id="749544796">
      <w:bodyDiv w:val="1"/>
      <w:marLeft w:val="0"/>
      <w:marRight w:val="0"/>
      <w:marTop w:val="0"/>
      <w:marBottom w:val="0"/>
      <w:divBdr>
        <w:top w:val="none" w:sz="0" w:space="0" w:color="auto"/>
        <w:left w:val="none" w:sz="0" w:space="0" w:color="auto"/>
        <w:bottom w:val="none" w:sz="0" w:space="0" w:color="auto"/>
        <w:right w:val="none" w:sz="0" w:space="0" w:color="auto"/>
      </w:divBdr>
    </w:div>
    <w:div w:id="749617170">
      <w:bodyDiv w:val="1"/>
      <w:marLeft w:val="0"/>
      <w:marRight w:val="0"/>
      <w:marTop w:val="0"/>
      <w:marBottom w:val="0"/>
      <w:divBdr>
        <w:top w:val="none" w:sz="0" w:space="0" w:color="auto"/>
        <w:left w:val="none" w:sz="0" w:space="0" w:color="auto"/>
        <w:bottom w:val="none" w:sz="0" w:space="0" w:color="auto"/>
        <w:right w:val="none" w:sz="0" w:space="0" w:color="auto"/>
      </w:divBdr>
    </w:div>
    <w:div w:id="749617804">
      <w:bodyDiv w:val="1"/>
      <w:marLeft w:val="0"/>
      <w:marRight w:val="0"/>
      <w:marTop w:val="0"/>
      <w:marBottom w:val="0"/>
      <w:divBdr>
        <w:top w:val="none" w:sz="0" w:space="0" w:color="auto"/>
        <w:left w:val="none" w:sz="0" w:space="0" w:color="auto"/>
        <w:bottom w:val="none" w:sz="0" w:space="0" w:color="auto"/>
        <w:right w:val="none" w:sz="0" w:space="0" w:color="auto"/>
      </w:divBdr>
    </w:div>
    <w:div w:id="749888019">
      <w:bodyDiv w:val="1"/>
      <w:marLeft w:val="0"/>
      <w:marRight w:val="0"/>
      <w:marTop w:val="0"/>
      <w:marBottom w:val="0"/>
      <w:divBdr>
        <w:top w:val="none" w:sz="0" w:space="0" w:color="auto"/>
        <w:left w:val="none" w:sz="0" w:space="0" w:color="auto"/>
        <w:bottom w:val="none" w:sz="0" w:space="0" w:color="auto"/>
        <w:right w:val="none" w:sz="0" w:space="0" w:color="auto"/>
      </w:divBdr>
    </w:div>
    <w:div w:id="750006624">
      <w:bodyDiv w:val="1"/>
      <w:marLeft w:val="0"/>
      <w:marRight w:val="0"/>
      <w:marTop w:val="0"/>
      <w:marBottom w:val="0"/>
      <w:divBdr>
        <w:top w:val="none" w:sz="0" w:space="0" w:color="auto"/>
        <w:left w:val="none" w:sz="0" w:space="0" w:color="auto"/>
        <w:bottom w:val="none" w:sz="0" w:space="0" w:color="auto"/>
        <w:right w:val="none" w:sz="0" w:space="0" w:color="auto"/>
      </w:divBdr>
    </w:div>
    <w:div w:id="750082335">
      <w:bodyDiv w:val="1"/>
      <w:marLeft w:val="0"/>
      <w:marRight w:val="0"/>
      <w:marTop w:val="0"/>
      <w:marBottom w:val="0"/>
      <w:divBdr>
        <w:top w:val="none" w:sz="0" w:space="0" w:color="auto"/>
        <w:left w:val="none" w:sz="0" w:space="0" w:color="auto"/>
        <w:bottom w:val="none" w:sz="0" w:space="0" w:color="auto"/>
        <w:right w:val="none" w:sz="0" w:space="0" w:color="auto"/>
      </w:divBdr>
    </w:div>
    <w:div w:id="750199671">
      <w:bodyDiv w:val="1"/>
      <w:marLeft w:val="0"/>
      <w:marRight w:val="0"/>
      <w:marTop w:val="0"/>
      <w:marBottom w:val="0"/>
      <w:divBdr>
        <w:top w:val="none" w:sz="0" w:space="0" w:color="auto"/>
        <w:left w:val="none" w:sz="0" w:space="0" w:color="auto"/>
        <w:bottom w:val="none" w:sz="0" w:space="0" w:color="auto"/>
        <w:right w:val="none" w:sz="0" w:space="0" w:color="auto"/>
      </w:divBdr>
    </w:div>
    <w:div w:id="750347479">
      <w:bodyDiv w:val="1"/>
      <w:marLeft w:val="0"/>
      <w:marRight w:val="0"/>
      <w:marTop w:val="0"/>
      <w:marBottom w:val="0"/>
      <w:divBdr>
        <w:top w:val="none" w:sz="0" w:space="0" w:color="auto"/>
        <w:left w:val="none" w:sz="0" w:space="0" w:color="auto"/>
        <w:bottom w:val="none" w:sz="0" w:space="0" w:color="auto"/>
        <w:right w:val="none" w:sz="0" w:space="0" w:color="auto"/>
      </w:divBdr>
    </w:div>
    <w:div w:id="751321481">
      <w:bodyDiv w:val="1"/>
      <w:marLeft w:val="0"/>
      <w:marRight w:val="0"/>
      <w:marTop w:val="0"/>
      <w:marBottom w:val="0"/>
      <w:divBdr>
        <w:top w:val="none" w:sz="0" w:space="0" w:color="auto"/>
        <w:left w:val="none" w:sz="0" w:space="0" w:color="auto"/>
        <w:bottom w:val="none" w:sz="0" w:space="0" w:color="auto"/>
        <w:right w:val="none" w:sz="0" w:space="0" w:color="auto"/>
      </w:divBdr>
    </w:div>
    <w:div w:id="751581133">
      <w:bodyDiv w:val="1"/>
      <w:marLeft w:val="0"/>
      <w:marRight w:val="0"/>
      <w:marTop w:val="0"/>
      <w:marBottom w:val="0"/>
      <w:divBdr>
        <w:top w:val="none" w:sz="0" w:space="0" w:color="auto"/>
        <w:left w:val="none" w:sz="0" w:space="0" w:color="auto"/>
        <w:bottom w:val="none" w:sz="0" w:space="0" w:color="auto"/>
        <w:right w:val="none" w:sz="0" w:space="0" w:color="auto"/>
      </w:divBdr>
    </w:div>
    <w:div w:id="751850773">
      <w:bodyDiv w:val="1"/>
      <w:marLeft w:val="0"/>
      <w:marRight w:val="0"/>
      <w:marTop w:val="0"/>
      <w:marBottom w:val="0"/>
      <w:divBdr>
        <w:top w:val="none" w:sz="0" w:space="0" w:color="auto"/>
        <w:left w:val="none" w:sz="0" w:space="0" w:color="auto"/>
        <w:bottom w:val="none" w:sz="0" w:space="0" w:color="auto"/>
        <w:right w:val="none" w:sz="0" w:space="0" w:color="auto"/>
      </w:divBdr>
    </w:div>
    <w:div w:id="752092271">
      <w:bodyDiv w:val="1"/>
      <w:marLeft w:val="0"/>
      <w:marRight w:val="0"/>
      <w:marTop w:val="0"/>
      <w:marBottom w:val="0"/>
      <w:divBdr>
        <w:top w:val="none" w:sz="0" w:space="0" w:color="auto"/>
        <w:left w:val="none" w:sz="0" w:space="0" w:color="auto"/>
        <w:bottom w:val="none" w:sz="0" w:space="0" w:color="auto"/>
        <w:right w:val="none" w:sz="0" w:space="0" w:color="auto"/>
      </w:divBdr>
    </w:div>
    <w:div w:id="752242324">
      <w:bodyDiv w:val="1"/>
      <w:marLeft w:val="0"/>
      <w:marRight w:val="0"/>
      <w:marTop w:val="0"/>
      <w:marBottom w:val="0"/>
      <w:divBdr>
        <w:top w:val="none" w:sz="0" w:space="0" w:color="auto"/>
        <w:left w:val="none" w:sz="0" w:space="0" w:color="auto"/>
        <w:bottom w:val="none" w:sz="0" w:space="0" w:color="auto"/>
        <w:right w:val="none" w:sz="0" w:space="0" w:color="auto"/>
      </w:divBdr>
    </w:div>
    <w:div w:id="752510262">
      <w:bodyDiv w:val="1"/>
      <w:marLeft w:val="0"/>
      <w:marRight w:val="0"/>
      <w:marTop w:val="0"/>
      <w:marBottom w:val="0"/>
      <w:divBdr>
        <w:top w:val="none" w:sz="0" w:space="0" w:color="auto"/>
        <w:left w:val="none" w:sz="0" w:space="0" w:color="auto"/>
        <w:bottom w:val="none" w:sz="0" w:space="0" w:color="auto"/>
        <w:right w:val="none" w:sz="0" w:space="0" w:color="auto"/>
      </w:divBdr>
    </w:div>
    <w:div w:id="752778725">
      <w:bodyDiv w:val="1"/>
      <w:marLeft w:val="0"/>
      <w:marRight w:val="0"/>
      <w:marTop w:val="0"/>
      <w:marBottom w:val="0"/>
      <w:divBdr>
        <w:top w:val="none" w:sz="0" w:space="0" w:color="auto"/>
        <w:left w:val="none" w:sz="0" w:space="0" w:color="auto"/>
        <w:bottom w:val="none" w:sz="0" w:space="0" w:color="auto"/>
        <w:right w:val="none" w:sz="0" w:space="0" w:color="auto"/>
      </w:divBdr>
    </w:div>
    <w:div w:id="753166679">
      <w:bodyDiv w:val="1"/>
      <w:marLeft w:val="0"/>
      <w:marRight w:val="0"/>
      <w:marTop w:val="0"/>
      <w:marBottom w:val="0"/>
      <w:divBdr>
        <w:top w:val="none" w:sz="0" w:space="0" w:color="auto"/>
        <w:left w:val="none" w:sz="0" w:space="0" w:color="auto"/>
        <w:bottom w:val="none" w:sz="0" w:space="0" w:color="auto"/>
        <w:right w:val="none" w:sz="0" w:space="0" w:color="auto"/>
      </w:divBdr>
    </w:div>
    <w:div w:id="753278582">
      <w:bodyDiv w:val="1"/>
      <w:marLeft w:val="0"/>
      <w:marRight w:val="0"/>
      <w:marTop w:val="0"/>
      <w:marBottom w:val="0"/>
      <w:divBdr>
        <w:top w:val="none" w:sz="0" w:space="0" w:color="auto"/>
        <w:left w:val="none" w:sz="0" w:space="0" w:color="auto"/>
        <w:bottom w:val="none" w:sz="0" w:space="0" w:color="auto"/>
        <w:right w:val="none" w:sz="0" w:space="0" w:color="auto"/>
      </w:divBdr>
    </w:div>
    <w:div w:id="753284399">
      <w:bodyDiv w:val="1"/>
      <w:marLeft w:val="0"/>
      <w:marRight w:val="0"/>
      <w:marTop w:val="0"/>
      <w:marBottom w:val="0"/>
      <w:divBdr>
        <w:top w:val="none" w:sz="0" w:space="0" w:color="auto"/>
        <w:left w:val="none" w:sz="0" w:space="0" w:color="auto"/>
        <w:bottom w:val="none" w:sz="0" w:space="0" w:color="auto"/>
        <w:right w:val="none" w:sz="0" w:space="0" w:color="auto"/>
      </w:divBdr>
    </w:div>
    <w:div w:id="753625391">
      <w:bodyDiv w:val="1"/>
      <w:marLeft w:val="0"/>
      <w:marRight w:val="0"/>
      <w:marTop w:val="0"/>
      <w:marBottom w:val="0"/>
      <w:divBdr>
        <w:top w:val="none" w:sz="0" w:space="0" w:color="auto"/>
        <w:left w:val="none" w:sz="0" w:space="0" w:color="auto"/>
        <w:bottom w:val="none" w:sz="0" w:space="0" w:color="auto"/>
        <w:right w:val="none" w:sz="0" w:space="0" w:color="auto"/>
      </w:divBdr>
    </w:div>
    <w:div w:id="753744207">
      <w:bodyDiv w:val="1"/>
      <w:marLeft w:val="0"/>
      <w:marRight w:val="0"/>
      <w:marTop w:val="0"/>
      <w:marBottom w:val="0"/>
      <w:divBdr>
        <w:top w:val="none" w:sz="0" w:space="0" w:color="auto"/>
        <w:left w:val="none" w:sz="0" w:space="0" w:color="auto"/>
        <w:bottom w:val="none" w:sz="0" w:space="0" w:color="auto"/>
        <w:right w:val="none" w:sz="0" w:space="0" w:color="auto"/>
      </w:divBdr>
    </w:div>
    <w:div w:id="754058708">
      <w:bodyDiv w:val="1"/>
      <w:marLeft w:val="0"/>
      <w:marRight w:val="0"/>
      <w:marTop w:val="0"/>
      <w:marBottom w:val="0"/>
      <w:divBdr>
        <w:top w:val="none" w:sz="0" w:space="0" w:color="auto"/>
        <w:left w:val="none" w:sz="0" w:space="0" w:color="auto"/>
        <w:bottom w:val="none" w:sz="0" w:space="0" w:color="auto"/>
        <w:right w:val="none" w:sz="0" w:space="0" w:color="auto"/>
      </w:divBdr>
    </w:div>
    <w:div w:id="754210606">
      <w:bodyDiv w:val="1"/>
      <w:marLeft w:val="0"/>
      <w:marRight w:val="0"/>
      <w:marTop w:val="0"/>
      <w:marBottom w:val="0"/>
      <w:divBdr>
        <w:top w:val="none" w:sz="0" w:space="0" w:color="auto"/>
        <w:left w:val="none" w:sz="0" w:space="0" w:color="auto"/>
        <w:bottom w:val="none" w:sz="0" w:space="0" w:color="auto"/>
        <w:right w:val="none" w:sz="0" w:space="0" w:color="auto"/>
      </w:divBdr>
    </w:div>
    <w:div w:id="754521007">
      <w:bodyDiv w:val="1"/>
      <w:marLeft w:val="0"/>
      <w:marRight w:val="0"/>
      <w:marTop w:val="0"/>
      <w:marBottom w:val="0"/>
      <w:divBdr>
        <w:top w:val="none" w:sz="0" w:space="0" w:color="auto"/>
        <w:left w:val="none" w:sz="0" w:space="0" w:color="auto"/>
        <w:bottom w:val="none" w:sz="0" w:space="0" w:color="auto"/>
        <w:right w:val="none" w:sz="0" w:space="0" w:color="auto"/>
      </w:divBdr>
    </w:div>
    <w:div w:id="754594877">
      <w:bodyDiv w:val="1"/>
      <w:marLeft w:val="0"/>
      <w:marRight w:val="0"/>
      <w:marTop w:val="0"/>
      <w:marBottom w:val="0"/>
      <w:divBdr>
        <w:top w:val="none" w:sz="0" w:space="0" w:color="auto"/>
        <w:left w:val="none" w:sz="0" w:space="0" w:color="auto"/>
        <w:bottom w:val="none" w:sz="0" w:space="0" w:color="auto"/>
        <w:right w:val="none" w:sz="0" w:space="0" w:color="auto"/>
      </w:divBdr>
    </w:div>
    <w:div w:id="754744719">
      <w:bodyDiv w:val="1"/>
      <w:marLeft w:val="0"/>
      <w:marRight w:val="0"/>
      <w:marTop w:val="0"/>
      <w:marBottom w:val="0"/>
      <w:divBdr>
        <w:top w:val="none" w:sz="0" w:space="0" w:color="auto"/>
        <w:left w:val="none" w:sz="0" w:space="0" w:color="auto"/>
        <w:bottom w:val="none" w:sz="0" w:space="0" w:color="auto"/>
        <w:right w:val="none" w:sz="0" w:space="0" w:color="auto"/>
      </w:divBdr>
    </w:div>
    <w:div w:id="754790225">
      <w:bodyDiv w:val="1"/>
      <w:marLeft w:val="0"/>
      <w:marRight w:val="0"/>
      <w:marTop w:val="0"/>
      <w:marBottom w:val="0"/>
      <w:divBdr>
        <w:top w:val="none" w:sz="0" w:space="0" w:color="auto"/>
        <w:left w:val="none" w:sz="0" w:space="0" w:color="auto"/>
        <w:bottom w:val="none" w:sz="0" w:space="0" w:color="auto"/>
        <w:right w:val="none" w:sz="0" w:space="0" w:color="auto"/>
      </w:divBdr>
    </w:div>
    <w:div w:id="754858758">
      <w:bodyDiv w:val="1"/>
      <w:marLeft w:val="0"/>
      <w:marRight w:val="0"/>
      <w:marTop w:val="0"/>
      <w:marBottom w:val="0"/>
      <w:divBdr>
        <w:top w:val="none" w:sz="0" w:space="0" w:color="auto"/>
        <w:left w:val="none" w:sz="0" w:space="0" w:color="auto"/>
        <w:bottom w:val="none" w:sz="0" w:space="0" w:color="auto"/>
        <w:right w:val="none" w:sz="0" w:space="0" w:color="auto"/>
      </w:divBdr>
    </w:div>
    <w:div w:id="754934520">
      <w:bodyDiv w:val="1"/>
      <w:marLeft w:val="0"/>
      <w:marRight w:val="0"/>
      <w:marTop w:val="0"/>
      <w:marBottom w:val="0"/>
      <w:divBdr>
        <w:top w:val="none" w:sz="0" w:space="0" w:color="auto"/>
        <w:left w:val="none" w:sz="0" w:space="0" w:color="auto"/>
        <w:bottom w:val="none" w:sz="0" w:space="0" w:color="auto"/>
        <w:right w:val="none" w:sz="0" w:space="0" w:color="auto"/>
      </w:divBdr>
    </w:div>
    <w:div w:id="755053660">
      <w:bodyDiv w:val="1"/>
      <w:marLeft w:val="0"/>
      <w:marRight w:val="0"/>
      <w:marTop w:val="0"/>
      <w:marBottom w:val="0"/>
      <w:divBdr>
        <w:top w:val="none" w:sz="0" w:space="0" w:color="auto"/>
        <w:left w:val="none" w:sz="0" w:space="0" w:color="auto"/>
        <w:bottom w:val="none" w:sz="0" w:space="0" w:color="auto"/>
        <w:right w:val="none" w:sz="0" w:space="0" w:color="auto"/>
      </w:divBdr>
    </w:div>
    <w:div w:id="755244515">
      <w:bodyDiv w:val="1"/>
      <w:marLeft w:val="0"/>
      <w:marRight w:val="0"/>
      <w:marTop w:val="0"/>
      <w:marBottom w:val="0"/>
      <w:divBdr>
        <w:top w:val="none" w:sz="0" w:space="0" w:color="auto"/>
        <w:left w:val="none" w:sz="0" w:space="0" w:color="auto"/>
        <w:bottom w:val="none" w:sz="0" w:space="0" w:color="auto"/>
        <w:right w:val="none" w:sz="0" w:space="0" w:color="auto"/>
      </w:divBdr>
    </w:div>
    <w:div w:id="755858660">
      <w:bodyDiv w:val="1"/>
      <w:marLeft w:val="0"/>
      <w:marRight w:val="0"/>
      <w:marTop w:val="0"/>
      <w:marBottom w:val="0"/>
      <w:divBdr>
        <w:top w:val="none" w:sz="0" w:space="0" w:color="auto"/>
        <w:left w:val="none" w:sz="0" w:space="0" w:color="auto"/>
        <w:bottom w:val="none" w:sz="0" w:space="0" w:color="auto"/>
        <w:right w:val="none" w:sz="0" w:space="0" w:color="auto"/>
      </w:divBdr>
    </w:div>
    <w:div w:id="756050914">
      <w:bodyDiv w:val="1"/>
      <w:marLeft w:val="0"/>
      <w:marRight w:val="0"/>
      <w:marTop w:val="0"/>
      <w:marBottom w:val="0"/>
      <w:divBdr>
        <w:top w:val="none" w:sz="0" w:space="0" w:color="auto"/>
        <w:left w:val="none" w:sz="0" w:space="0" w:color="auto"/>
        <w:bottom w:val="none" w:sz="0" w:space="0" w:color="auto"/>
        <w:right w:val="none" w:sz="0" w:space="0" w:color="auto"/>
      </w:divBdr>
    </w:div>
    <w:div w:id="756251919">
      <w:bodyDiv w:val="1"/>
      <w:marLeft w:val="0"/>
      <w:marRight w:val="0"/>
      <w:marTop w:val="0"/>
      <w:marBottom w:val="0"/>
      <w:divBdr>
        <w:top w:val="none" w:sz="0" w:space="0" w:color="auto"/>
        <w:left w:val="none" w:sz="0" w:space="0" w:color="auto"/>
        <w:bottom w:val="none" w:sz="0" w:space="0" w:color="auto"/>
        <w:right w:val="none" w:sz="0" w:space="0" w:color="auto"/>
      </w:divBdr>
    </w:div>
    <w:div w:id="756289651">
      <w:bodyDiv w:val="1"/>
      <w:marLeft w:val="0"/>
      <w:marRight w:val="0"/>
      <w:marTop w:val="0"/>
      <w:marBottom w:val="0"/>
      <w:divBdr>
        <w:top w:val="none" w:sz="0" w:space="0" w:color="auto"/>
        <w:left w:val="none" w:sz="0" w:space="0" w:color="auto"/>
        <w:bottom w:val="none" w:sz="0" w:space="0" w:color="auto"/>
        <w:right w:val="none" w:sz="0" w:space="0" w:color="auto"/>
      </w:divBdr>
    </w:div>
    <w:div w:id="756482604">
      <w:bodyDiv w:val="1"/>
      <w:marLeft w:val="0"/>
      <w:marRight w:val="0"/>
      <w:marTop w:val="0"/>
      <w:marBottom w:val="0"/>
      <w:divBdr>
        <w:top w:val="none" w:sz="0" w:space="0" w:color="auto"/>
        <w:left w:val="none" w:sz="0" w:space="0" w:color="auto"/>
        <w:bottom w:val="none" w:sz="0" w:space="0" w:color="auto"/>
        <w:right w:val="none" w:sz="0" w:space="0" w:color="auto"/>
      </w:divBdr>
    </w:div>
    <w:div w:id="756825041">
      <w:bodyDiv w:val="1"/>
      <w:marLeft w:val="0"/>
      <w:marRight w:val="0"/>
      <w:marTop w:val="0"/>
      <w:marBottom w:val="0"/>
      <w:divBdr>
        <w:top w:val="none" w:sz="0" w:space="0" w:color="auto"/>
        <w:left w:val="none" w:sz="0" w:space="0" w:color="auto"/>
        <w:bottom w:val="none" w:sz="0" w:space="0" w:color="auto"/>
        <w:right w:val="none" w:sz="0" w:space="0" w:color="auto"/>
      </w:divBdr>
    </w:div>
    <w:div w:id="756905714">
      <w:bodyDiv w:val="1"/>
      <w:marLeft w:val="0"/>
      <w:marRight w:val="0"/>
      <w:marTop w:val="0"/>
      <w:marBottom w:val="0"/>
      <w:divBdr>
        <w:top w:val="none" w:sz="0" w:space="0" w:color="auto"/>
        <w:left w:val="none" w:sz="0" w:space="0" w:color="auto"/>
        <w:bottom w:val="none" w:sz="0" w:space="0" w:color="auto"/>
        <w:right w:val="none" w:sz="0" w:space="0" w:color="auto"/>
      </w:divBdr>
    </w:div>
    <w:div w:id="757949669">
      <w:bodyDiv w:val="1"/>
      <w:marLeft w:val="0"/>
      <w:marRight w:val="0"/>
      <w:marTop w:val="0"/>
      <w:marBottom w:val="0"/>
      <w:divBdr>
        <w:top w:val="none" w:sz="0" w:space="0" w:color="auto"/>
        <w:left w:val="none" w:sz="0" w:space="0" w:color="auto"/>
        <w:bottom w:val="none" w:sz="0" w:space="0" w:color="auto"/>
        <w:right w:val="none" w:sz="0" w:space="0" w:color="auto"/>
      </w:divBdr>
    </w:div>
    <w:div w:id="758019561">
      <w:bodyDiv w:val="1"/>
      <w:marLeft w:val="0"/>
      <w:marRight w:val="0"/>
      <w:marTop w:val="0"/>
      <w:marBottom w:val="0"/>
      <w:divBdr>
        <w:top w:val="none" w:sz="0" w:space="0" w:color="auto"/>
        <w:left w:val="none" w:sz="0" w:space="0" w:color="auto"/>
        <w:bottom w:val="none" w:sz="0" w:space="0" w:color="auto"/>
        <w:right w:val="none" w:sz="0" w:space="0" w:color="auto"/>
      </w:divBdr>
    </w:div>
    <w:div w:id="758410313">
      <w:bodyDiv w:val="1"/>
      <w:marLeft w:val="0"/>
      <w:marRight w:val="0"/>
      <w:marTop w:val="0"/>
      <w:marBottom w:val="0"/>
      <w:divBdr>
        <w:top w:val="none" w:sz="0" w:space="0" w:color="auto"/>
        <w:left w:val="none" w:sz="0" w:space="0" w:color="auto"/>
        <w:bottom w:val="none" w:sz="0" w:space="0" w:color="auto"/>
        <w:right w:val="none" w:sz="0" w:space="0" w:color="auto"/>
      </w:divBdr>
    </w:div>
    <w:div w:id="758452365">
      <w:bodyDiv w:val="1"/>
      <w:marLeft w:val="0"/>
      <w:marRight w:val="0"/>
      <w:marTop w:val="0"/>
      <w:marBottom w:val="0"/>
      <w:divBdr>
        <w:top w:val="none" w:sz="0" w:space="0" w:color="auto"/>
        <w:left w:val="none" w:sz="0" w:space="0" w:color="auto"/>
        <w:bottom w:val="none" w:sz="0" w:space="0" w:color="auto"/>
        <w:right w:val="none" w:sz="0" w:space="0" w:color="auto"/>
      </w:divBdr>
    </w:div>
    <w:div w:id="758528916">
      <w:bodyDiv w:val="1"/>
      <w:marLeft w:val="0"/>
      <w:marRight w:val="0"/>
      <w:marTop w:val="0"/>
      <w:marBottom w:val="0"/>
      <w:divBdr>
        <w:top w:val="none" w:sz="0" w:space="0" w:color="auto"/>
        <w:left w:val="none" w:sz="0" w:space="0" w:color="auto"/>
        <w:bottom w:val="none" w:sz="0" w:space="0" w:color="auto"/>
        <w:right w:val="none" w:sz="0" w:space="0" w:color="auto"/>
      </w:divBdr>
    </w:div>
    <w:div w:id="759062068">
      <w:bodyDiv w:val="1"/>
      <w:marLeft w:val="0"/>
      <w:marRight w:val="0"/>
      <w:marTop w:val="0"/>
      <w:marBottom w:val="0"/>
      <w:divBdr>
        <w:top w:val="none" w:sz="0" w:space="0" w:color="auto"/>
        <w:left w:val="none" w:sz="0" w:space="0" w:color="auto"/>
        <w:bottom w:val="none" w:sz="0" w:space="0" w:color="auto"/>
        <w:right w:val="none" w:sz="0" w:space="0" w:color="auto"/>
      </w:divBdr>
    </w:div>
    <w:div w:id="759183958">
      <w:bodyDiv w:val="1"/>
      <w:marLeft w:val="0"/>
      <w:marRight w:val="0"/>
      <w:marTop w:val="0"/>
      <w:marBottom w:val="0"/>
      <w:divBdr>
        <w:top w:val="none" w:sz="0" w:space="0" w:color="auto"/>
        <w:left w:val="none" w:sz="0" w:space="0" w:color="auto"/>
        <w:bottom w:val="none" w:sz="0" w:space="0" w:color="auto"/>
        <w:right w:val="none" w:sz="0" w:space="0" w:color="auto"/>
      </w:divBdr>
    </w:div>
    <w:div w:id="759563144">
      <w:bodyDiv w:val="1"/>
      <w:marLeft w:val="0"/>
      <w:marRight w:val="0"/>
      <w:marTop w:val="0"/>
      <w:marBottom w:val="0"/>
      <w:divBdr>
        <w:top w:val="none" w:sz="0" w:space="0" w:color="auto"/>
        <w:left w:val="none" w:sz="0" w:space="0" w:color="auto"/>
        <w:bottom w:val="none" w:sz="0" w:space="0" w:color="auto"/>
        <w:right w:val="none" w:sz="0" w:space="0" w:color="auto"/>
      </w:divBdr>
    </w:div>
    <w:div w:id="759956399">
      <w:bodyDiv w:val="1"/>
      <w:marLeft w:val="0"/>
      <w:marRight w:val="0"/>
      <w:marTop w:val="0"/>
      <w:marBottom w:val="0"/>
      <w:divBdr>
        <w:top w:val="none" w:sz="0" w:space="0" w:color="auto"/>
        <w:left w:val="none" w:sz="0" w:space="0" w:color="auto"/>
        <w:bottom w:val="none" w:sz="0" w:space="0" w:color="auto"/>
        <w:right w:val="none" w:sz="0" w:space="0" w:color="auto"/>
      </w:divBdr>
    </w:div>
    <w:div w:id="760029196">
      <w:bodyDiv w:val="1"/>
      <w:marLeft w:val="0"/>
      <w:marRight w:val="0"/>
      <w:marTop w:val="0"/>
      <w:marBottom w:val="0"/>
      <w:divBdr>
        <w:top w:val="none" w:sz="0" w:space="0" w:color="auto"/>
        <w:left w:val="none" w:sz="0" w:space="0" w:color="auto"/>
        <w:bottom w:val="none" w:sz="0" w:space="0" w:color="auto"/>
        <w:right w:val="none" w:sz="0" w:space="0" w:color="auto"/>
      </w:divBdr>
    </w:div>
    <w:div w:id="760418376">
      <w:bodyDiv w:val="1"/>
      <w:marLeft w:val="0"/>
      <w:marRight w:val="0"/>
      <w:marTop w:val="0"/>
      <w:marBottom w:val="0"/>
      <w:divBdr>
        <w:top w:val="none" w:sz="0" w:space="0" w:color="auto"/>
        <w:left w:val="none" w:sz="0" w:space="0" w:color="auto"/>
        <w:bottom w:val="none" w:sz="0" w:space="0" w:color="auto"/>
        <w:right w:val="none" w:sz="0" w:space="0" w:color="auto"/>
      </w:divBdr>
    </w:div>
    <w:div w:id="760687094">
      <w:bodyDiv w:val="1"/>
      <w:marLeft w:val="0"/>
      <w:marRight w:val="0"/>
      <w:marTop w:val="0"/>
      <w:marBottom w:val="0"/>
      <w:divBdr>
        <w:top w:val="none" w:sz="0" w:space="0" w:color="auto"/>
        <w:left w:val="none" w:sz="0" w:space="0" w:color="auto"/>
        <w:bottom w:val="none" w:sz="0" w:space="0" w:color="auto"/>
        <w:right w:val="none" w:sz="0" w:space="0" w:color="auto"/>
      </w:divBdr>
    </w:div>
    <w:div w:id="761413403">
      <w:bodyDiv w:val="1"/>
      <w:marLeft w:val="0"/>
      <w:marRight w:val="0"/>
      <w:marTop w:val="0"/>
      <w:marBottom w:val="0"/>
      <w:divBdr>
        <w:top w:val="none" w:sz="0" w:space="0" w:color="auto"/>
        <w:left w:val="none" w:sz="0" w:space="0" w:color="auto"/>
        <w:bottom w:val="none" w:sz="0" w:space="0" w:color="auto"/>
        <w:right w:val="none" w:sz="0" w:space="0" w:color="auto"/>
      </w:divBdr>
    </w:div>
    <w:div w:id="761492666">
      <w:bodyDiv w:val="1"/>
      <w:marLeft w:val="0"/>
      <w:marRight w:val="0"/>
      <w:marTop w:val="0"/>
      <w:marBottom w:val="0"/>
      <w:divBdr>
        <w:top w:val="none" w:sz="0" w:space="0" w:color="auto"/>
        <w:left w:val="none" w:sz="0" w:space="0" w:color="auto"/>
        <w:bottom w:val="none" w:sz="0" w:space="0" w:color="auto"/>
        <w:right w:val="none" w:sz="0" w:space="0" w:color="auto"/>
      </w:divBdr>
    </w:div>
    <w:div w:id="761528983">
      <w:bodyDiv w:val="1"/>
      <w:marLeft w:val="0"/>
      <w:marRight w:val="0"/>
      <w:marTop w:val="0"/>
      <w:marBottom w:val="0"/>
      <w:divBdr>
        <w:top w:val="none" w:sz="0" w:space="0" w:color="auto"/>
        <w:left w:val="none" w:sz="0" w:space="0" w:color="auto"/>
        <w:bottom w:val="none" w:sz="0" w:space="0" w:color="auto"/>
        <w:right w:val="none" w:sz="0" w:space="0" w:color="auto"/>
      </w:divBdr>
    </w:div>
    <w:div w:id="761685935">
      <w:bodyDiv w:val="1"/>
      <w:marLeft w:val="0"/>
      <w:marRight w:val="0"/>
      <w:marTop w:val="0"/>
      <w:marBottom w:val="0"/>
      <w:divBdr>
        <w:top w:val="none" w:sz="0" w:space="0" w:color="auto"/>
        <w:left w:val="none" w:sz="0" w:space="0" w:color="auto"/>
        <w:bottom w:val="none" w:sz="0" w:space="0" w:color="auto"/>
        <w:right w:val="none" w:sz="0" w:space="0" w:color="auto"/>
      </w:divBdr>
    </w:div>
    <w:div w:id="761756836">
      <w:bodyDiv w:val="1"/>
      <w:marLeft w:val="0"/>
      <w:marRight w:val="0"/>
      <w:marTop w:val="0"/>
      <w:marBottom w:val="0"/>
      <w:divBdr>
        <w:top w:val="none" w:sz="0" w:space="0" w:color="auto"/>
        <w:left w:val="none" w:sz="0" w:space="0" w:color="auto"/>
        <w:bottom w:val="none" w:sz="0" w:space="0" w:color="auto"/>
        <w:right w:val="none" w:sz="0" w:space="0" w:color="auto"/>
      </w:divBdr>
    </w:div>
    <w:div w:id="761803725">
      <w:bodyDiv w:val="1"/>
      <w:marLeft w:val="0"/>
      <w:marRight w:val="0"/>
      <w:marTop w:val="0"/>
      <w:marBottom w:val="0"/>
      <w:divBdr>
        <w:top w:val="none" w:sz="0" w:space="0" w:color="auto"/>
        <w:left w:val="none" w:sz="0" w:space="0" w:color="auto"/>
        <w:bottom w:val="none" w:sz="0" w:space="0" w:color="auto"/>
        <w:right w:val="none" w:sz="0" w:space="0" w:color="auto"/>
      </w:divBdr>
    </w:div>
    <w:div w:id="761878346">
      <w:bodyDiv w:val="1"/>
      <w:marLeft w:val="0"/>
      <w:marRight w:val="0"/>
      <w:marTop w:val="0"/>
      <w:marBottom w:val="0"/>
      <w:divBdr>
        <w:top w:val="none" w:sz="0" w:space="0" w:color="auto"/>
        <w:left w:val="none" w:sz="0" w:space="0" w:color="auto"/>
        <w:bottom w:val="none" w:sz="0" w:space="0" w:color="auto"/>
        <w:right w:val="none" w:sz="0" w:space="0" w:color="auto"/>
      </w:divBdr>
    </w:div>
    <w:div w:id="761995429">
      <w:bodyDiv w:val="1"/>
      <w:marLeft w:val="0"/>
      <w:marRight w:val="0"/>
      <w:marTop w:val="0"/>
      <w:marBottom w:val="0"/>
      <w:divBdr>
        <w:top w:val="none" w:sz="0" w:space="0" w:color="auto"/>
        <w:left w:val="none" w:sz="0" w:space="0" w:color="auto"/>
        <w:bottom w:val="none" w:sz="0" w:space="0" w:color="auto"/>
        <w:right w:val="none" w:sz="0" w:space="0" w:color="auto"/>
      </w:divBdr>
    </w:div>
    <w:div w:id="762259893">
      <w:bodyDiv w:val="1"/>
      <w:marLeft w:val="0"/>
      <w:marRight w:val="0"/>
      <w:marTop w:val="0"/>
      <w:marBottom w:val="0"/>
      <w:divBdr>
        <w:top w:val="none" w:sz="0" w:space="0" w:color="auto"/>
        <w:left w:val="none" w:sz="0" w:space="0" w:color="auto"/>
        <w:bottom w:val="none" w:sz="0" w:space="0" w:color="auto"/>
        <w:right w:val="none" w:sz="0" w:space="0" w:color="auto"/>
      </w:divBdr>
    </w:div>
    <w:div w:id="762456995">
      <w:bodyDiv w:val="1"/>
      <w:marLeft w:val="0"/>
      <w:marRight w:val="0"/>
      <w:marTop w:val="0"/>
      <w:marBottom w:val="0"/>
      <w:divBdr>
        <w:top w:val="none" w:sz="0" w:space="0" w:color="auto"/>
        <w:left w:val="none" w:sz="0" w:space="0" w:color="auto"/>
        <w:bottom w:val="none" w:sz="0" w:space="0" w:color="auto"/>
        <w:right w:val="none" w:sz="0" w:space="0" w:color="auto"/>
      </w:divBdr>
    </w:div>
    <w:div w:id="762529155">
      <w:bodyDiv w:val="1"/>
      <w:marLeft w:val="0"/>
      <w:marRight w:val="0"/>
      <w:marTop w:val="0"/>
      <w:marBottom w:val="0"/>
      <w:divBdr>
        <w:top w:val="none" w:sz="0" w:space="0" w:color="auto"/>
        <w:left w:val="none" w:sz="0" w:space="0" w:color="auto"/>
        <w:bottom w:val="none" w:sz="0" w:space="0" w:color="auto"/>
        <w:right w:val="none" w:sz="0" w:space="0" w:color="auto"/>
      </w:divBdr>
    </w:div>
    <w:div w:id="763259500">
      <w:bodyDiv w:val="1"/>
      <w:marLeft w:val="0"/>
      <w:marRight w:val="0"/>
      <w:marTop w:val="0"/>
      <w:marBottom w:val="0"/>
      <w:divBdr>
        <w:top w:val="none" w:sz="0" w:space="0" w:color="auto"/>
        <w:left w:val="none" w:sz="0" w:space="0" w:color="auto"/>
        <w:bottom w:val="none" w:sz="0" w:space="0" w:color="auto"/>
        <w:right w:val="none" w:sz="0" w:space="0" w:color="auto"/>
      </w:divBdr>
    </w:div>
    <w:div w:id="763259675">
      <w:bodyDiv w:val="1"/>
      <w:marLeft w:val="0"/>
      <w:marRight w:val="0"/>
      <w:marTop w:val="0"/>
      <w:marBottom w:val="0"/>
      <w:divBdr>
        <w:top w:val="none" w:sz="0" w:space="0" w:color="auto"/>
        <w:left w:val="none" w:sz="0" w:space="0" w:color="auto"/>
        <w:bottom w:val="none" w:sz="0" w:space="0" w:color="auto"/>
        <w:right w:val="none" w:sz="0" w:space="0" w:color="auto"/>
      </w:divBdr>
    </w:div>
    <w:div w:id="763306645">
      <w:bodyDiv w:val="1"/>
      <w:marLeft w:val="0"/>
      <w:marRight w:val="0"/>
      <w:marTop w:val="0"/>
      <w:marBottom w:val="0"/>
      <w:divBdr>
        <w:top w:val="none" w:sz="0" w:space="0" w:color="auto"/>
        <w:left w:val="none" w:sz="0" w:space="0" w:color="auto"/>
        <w:bottom w:val="none" w:sz="0" w:space="0" w:color="auto"/>
        <w:right w:val="none" w:sz="0" w:space="0" w:color="auto"/>
      </w:divBdr>
    </w:div>
    <w:div w:id="763456107">
      <w:bodyDiv w:val="1"/>
      <w:marLeft w:val="0"/>
      <w:marRight w:val="0"/>
      <w:marTop w:val="0"/>
      <w:marBottom w:val="0"/>
      <w:divBdr>
        <w:top w:val="none" w:sz="0" w:space="0" w:color="auto"/>
        <w:left w:val="none" w:sz="0" w:space="0" w:color="auto"/>
        <w:bottom w:val="none" w:sz="0" w:space="0" w:color="auto"/>
        <w:right w:val="none" w:sz="0" w:space="0" w:color="auto"/>
      </w:divBdr>
    </w:div>
    <w:div w:id="764031075">
      <w:bodyDiv w:val="1"/>
      <w:marLeft w:val="0"/>
      <w:marRight w:val="0"/>
      <w:marTop w:val="0"/>
      <w:marBottom w:val="0"/>
      <w:divBdr>
        <w:top w:val="none" w:sz="0" w:space="0" w:color="auto"/>
        <w:left w:val="none" w:sz="0" w:space="0" w:color="auto"/>
        <w:bottom w:val="none" w:sz="0" w:space="0" w:color="auto"/>
        <w:right w:val="none" w:sz="0" w:space="0" w:color="auto"/>
      </w:divBdr>
    </w:div>
    <w:div w:id="764107480">
      <w:bodyDiv w:val="1"/>
      <w:marLeft w:val="0"/>
      <w:marRight w:val="0"/>
      <w:marTop w:val="0"/>
      <w:marBottom w:val="0"/>
      <w:divBdr>
        <w:top w:val="none" w:sz="0" w:space="0" w:color="auto"/>
        <w:left w:val="none" w:sz="0" w:space="0" w:color="auto"/>
        <w:bottom w:val="none" w:sz="0" w:space="0" w:color="auto"/>
        <w:right w:val="none" w:sz="0" w:space="0" w:color="auto"/>
      </w:divBdr>
    </w:div>
    <w:div w:id="764346419">
      <w:bodyDiv w:val="1"/>
      <w:marLeft w:val="0"/>
      <w:marRight w:val="0"/>
      <w:marTop w:val="0"/>
      <w:marBottom w:val="0"/>
      <w:divBdr>
        <w:top w:val="none" w:sz="0" w:space="0" w:color="auto"/>
        <w:left w:val="none" w:sz="0" w:space="0" w:color="auto"/>
        <w:bottom w:val="none" w:sz="0" w:space="0" w:color="auto"/>
        <w:right w:val="none" w:sz="0" w:space="0" w:color="auto"/>
      </w:divBdr>
    </w:div>
    <w:div w:id="764420916">
      <w:bodyDiv w:val="1"/>
      <w:marLeft w:val="0"/>
      <w:marRight w:val="0"/>
      <w:marTop w:val="0"/>
      <w:marBottom w:val="0"/>
      <w:divBdr>
        <w:top w:val="none" w:sz="0" w:space="0" w:color="auto"/>
        <w:left w:val="none" w:sz="0" w:space="0" w:color="auto"/>
        <w:bottom w:val="none" w:sz="0" w:space="0" w:color="auto"/>
        <w:right w:val="none" w:sz="0" w:space="0" w:color="auto"/>
      </w:divBdr>
    </w:div>
    <w:div w:id="764813507">
      <w:bodyDiv w:val="1"/>
      <w:marLeft w:val="0"/>
      <w:marRight w:val="0"/>
      <w:marTop w:val="0"/>
      <w:marBottom w:val="0"/>
      <w:divBdr>
        <w:top w:val="none" w:sz="0" w:space="0" w:color="auto"/>
        <w:left w:val="none" w:sz="0" w:space="0" w:color="auto"/>
        <w:bottom w:val="none" w:sz="0" w:space="0" w:color="auto"/>
        <w:right w:val="none" w:sz="0" w:space="0" w:color="auto"/>
      </w:divBdr>
    </w:div>
    <w:div w:id="765267155">
      <w:bodyDiv w:val="1"/>
      <w:marLeft w:val="0"/>
      <w:marRight w:val="0"/>
      <w:marTop w:val="0"/>
      <w:marBottom w:val="0"/>
      <w:divBdr>
        <w:top w:val="none" w:sz="0" w:space="0" w:color="auto"/>
        <w:left w:val="none" w:sz="0" w:space="0" w:color="auto"/>
        <w:bottom w:val="none" w:sz="0" w:space="0" w:color="auto"/>
        <w:right w:val="none" w:sz="0" w:space="0" w:color="auto"/>
      </w:divBdr>
    </w:div>
    <w:div w:id="765855783">
      <w:bodyDiv w:val="1"/>
      <w:marLeft w:val="0"/>
      <w:marRight w:val="0"/>
      <w:marTop w:val="0"/>
      <w:marBottom w:val="0"/>
      <w:divBdr>
        <w:top w:val="none" w:sz="0" w:space="0" w:color="auto"/>
        <w:left w:val="none" w:sz="0" w:space="0" w:color="auto"/>
        <w:bottom w:val="none" w:sz="0" w:space="0" w:color="auto"/>
        <w:right w:val="none" w:sz="0" w:space="0" w:color="auto"/>
      </w:divBdr>
    </w:div>
    <w:div w:id="765930240">
      <w:bodyDiv w:val="1"/>
      <w:marLeft w:val="0"/>
      <w:marRight w:val="0"/>
      <w:marTop w:val="0"/>
      <w:marBottom w:val="0"/>
      <w:divBdr>
        <w:top w:val="none" w:sz="0" w:space="0" w:color="auto"/>
        <w:left w:val="none" w:sz="0" w:space="0" w:color="auto"/>
        <w:bottom w:val="none" w:sz="0" w:space="0" w:color="auto"/>
        <w:right w:val="none" w:sz="0" w:space="0" w:color="auto"/>
      </w:divBdr>
    </w:div>
    <w:div w:id="766383609">
      <w:bodyDiv w:val="1"/>
      <w:marLeft w:val="0"/>
      <w:marRight w:val="0"/>
      <w:marTop w:val="0"/>
      <w:marBottom w:val="0"/>
      <w:divBdr>
        <w:top w:val="none" w:sz="0" w:space="0" w:color="auto"/>
        <w:left w:val="none" w:sz="0" w:space="0" w:color="auto"/>
        <w:bottom w:val="none" w:sz="0" w:space="0" w:color="auto"/>
        <w:right w:val="none" w:sz="0" w:space="0" w:color="auto"/>
      </w:divBdr>
    </w:div>
    <w:div w:id="766538126">
      <w:bodyDiv w:val="1"/>
      <w:marLeft w:val="0"/>
      <w:marRight w:val="0"/>
      <w:marTop w:val="0"/>
      <w:marBottom w:val="0"/>
      <w:divBdr>
        <w:top w:val="none" w:sz="0" w:space="0" w:color="auto"/>
        <w:left w:val="none" w:sz="0" w:space="0" w:color="auto"/>
        <w:bottom w:val="none" w:sz="0" w:space="0" w:color="auto"/>
        <w:right w:val="none" w:sz="0" w:space="0" w:color="auto"/>
      </w:divBdr>
    </w:div>
    <w:div w:id="766734247">
      <w:bodyDiv w:val="1"/>
      <w:marLeft w:val="0"/>
      <w:marRight w:val="0"/>
      <w:marTop w:val="0"/>
      <w:marBottom w:val="0"/>
      <w:divBdr>
        <w:top w:val="none" w:sz="0" w:space="0" w:color="auto"/>
        <w:left w:val="none" w:sz="0" w:space="0" w:color="auto"/>
        <w:bottom w:val="none" w:sz="0" w:space="0" w:color="auto"/>
        <w:right w:val="none" w:sz="0" w:space="0" w:color="auto"/>
      </w:divBdr>
    </w:div>
    <w:div w:id="766776818">
      <w:bodyDiv w:val="1"/>
      <w:marLeft w:val="0"/>
      <w:marRight w:val="0"/>
      <w:marTop w:val="0"/>
      <w:marBottom w:val="0"/>
      <w:divBdr>
        <w:top w:val="none" w:sz="0" w:space="0" w:color="auto"/>
        <w:left w:val="none" w:sz="0" w:space="0" w:color="auto"/>
        <w:bottom w:val="none" w:sz="0" w:space="0" w:color="auto"/>
        <w:right w:val="none" w:sz="0" w:space="0" w:color="auto"/>
      </w:divBdr>
    </w:div>
    <w:div w:id="766997961">
      <w:bodyDiv w:val="1"/>
      <w:marLeft w:val="0"/>
      <w:marRight w:val="0"/>
      <w:marTop w:val="0"/>
      <w:marBottom w:val="0"/>
      <w:divBdr>
        <w:top w:val="none" w:sz="0" w:space="0" w:color="auto"/>
        <w:left w:val="none" w:sz="0" w:space="0" w:color="auto"/>
        <w:bottom w:val="none" w:sz="0" w:space="0" w:color="auto"/>
        <w:right w:val="none" w:sz="0" w:space="0" w:color="auto"/>
      </w:divBdr>
    </w:div>
    <w:div w:id="767506364">
      <w:bodyDiv w:val="1"/>
      <w:marLeft w:val="0"/>
      <w:marRight w:val="0"/>
      <w:marTop w:val="0"/>
      <w:marBottom w:val="0"/>
      <w:divBdr>
        <w:top w:val="none" w:sz="0" w:space="0" w:color="auto"/>
        <w:left w:val="none" w:sz="0" w:space="0" w:color="auto"/>
        <w:bottom w:val="none" w:sz="0" w:space="0" w:color="auto"/>
        <w:right w:val="none" w:sz="0" w:space="0" w:color="auto"/>
      </w:divBdr>
    </w:div>
    <w:div w:id="767847711">
      <w:bodyDiv w:val="1"/>
      <w:marLeft w:val="0"/>
      <w:marRight w:val="0"/>
      <w:marTop w:val="0"/>
      <w:marBottom w:val="0"/>
      <w:divBdr>
        <w:top w:val="none" w:sz="0" w:space="0" w:color="auto"/>
        <w:left w:val="none" w:sz="0" w:space="0" w:color="auto"/>
        <w:bottom w:val="none" w:sz="0" w:space="0" w:color="auto"/>
        <w:right w:val="none" w:sz="0" w:space="0" w:color="auto"/>
      </w:divBdr>
    </w:div>
    <w:div w:id="767851207">
      <w:bodyDiv w:val="1"/>
      <w:marLeft w:val="0"/>
      <w:marRight w:val="0"/>
      <w:marTop w:val="0"/>
      <w:marBottom w:val="0"/>
      <w:divBdr>
        <w:top w:val="none" w:sz="0" w:space="0" w:color="auto"/>
        <w:left w:val="none" w:sz="0" w:space="0" w:color="auto"/>
        <w:bottom w:val="none" w:sz="0" w:space="0" w:color="auto"/>
        <w:right w:val="none" w:sz="0" w:space="0" w:color="auto"/>
      </w:divBdr>
    </w:div>
    <w:div w:id="768238328">
      <w:bodyDiv w:val="1"/>
      <w:marLeft w:val="0"/>
      <w:marRight w:val="0"/>
      <w:marTop w:val="0"/>
      <w:marBottom w:val="0"/>
      <w:divBdr>
        <w:top w:val="none" w:sz="0" w:space="0" w:color="auto"/>
        <w:left w:val="none" w:sz="0" w:space="0" w:color="auto"/>
        <w:bottom w:val="none" w:sz="0" w:space="0" w:color="auto"/>
        <w:right w:val="none" w:sz="0" w:space="0" w:color="auto"/>
      </w:divBdr>
    </w:div>
    <w:div w:id="768543218">
      <w:bodyDiv w:val="1"/>
      <w:marLeft w:val="0"/>
      <w:marRight w:val="0"/>
      <w:marTop w:val="0"/>
      <w:marBottom w:val="0"/>
      <w:divBdr>
        <w:top w:val="none" w:sz="0" w:space="0" w:color="auto"/>
        <w:left w:val="none" w:sz="0" w:space="0" w:color="auto"/>
        <w:bottom w:val="none" w:sz="0" w:space="0" w:color="auto"/>
        <w:right w:val="none" w:sz="0" w:space="0" w:color="auto"/>
      </w:divBdr>
    </w:div>
    <w:div w:id="768938850">
      <w:bodyDiv w:val="1"/>
      <w:marLeft w:val="0"/>
      <w:marRight w:val="0"/>
      <w:marTop w:val="0"/>
      <w:marBottom w:val="0"/>
      <w:divBdr>
        <w:top w:val="none" w:sz="0" w:space="0" w:color="auto"/>
        <w:left w:val="none" w:sz="0" w:space="0" w:color="auto"/>
        <w:bottom w:val="none" w:sz="0" w:space="0" w:color="auto"/>
        <w:right w:val="none" w:sz="0" w:space="0" w:color="auto"/>
      </w:divBdr>
    </w:div>
    <w:div w:id="769155773">
      <w:bodyDiv w:val="1"/>
      <w:marLeft w:val="0"/>
      <w:marRight w:val="0"/>
      <w:marTop w:val="0"/>
      <w:marBottom w:val="0"/>
      <w:divBdr>
        <w:top w:val="none" w:sz="0" w:space="0" w:color="auto"/>
        <w:left w:val="none" w:sz="0" w:space="0" w:color="auto"/>
        <w:bottom w:val="none" w:sz="0" w:space="0" w:color="auto"/>
        <w:right w:val="none" w:sz="0" w:space="0" w:color="auto"/>
      </w:divBdr>
    </w:div>
    <w:div w:id="769353196">
      <w:bodyDiv w:val="1"/>
      <w:marLeft w:val="0"/>
      <w:marRight w:val="0"/>
      <w:marTop w:val="0"/>
      <w:marBottom w:val="0"/>
      <w:divBdr>
        <w:top w:val="none" w:sz="0" w:space="0" w:color="auto"/>
        <w:left w:val="none" w:sz="0" w:space="0" w:color="auto"/>
        <w:bottom w:val="none" w:sz="0" w:space="0" w:color="auto"/>
        <w:right w:val="none" w:sz="0" w:space="0" w:color="auto"/>
      </w:divBdr>
    </w:div>
    <w:div w:id="769621845">
      <w:bodyDiv w:val="1"/>
      <w:marLeft w:val="0"/>
      <w:marRight w:val="0"/>
      <w:marTop w:val="0"/>
      <w:marBottom w:val="0"/>
      <w:divBdr>
        <w:top w:val="none" w:sz="0" w:space="0" w:color="auto"/>
        <w:left w:val="none" w:sz="0" w:space="0" w:color="auto"/>
        <w:bottom w:val="none" w:sz="0" w:space="0" w:color="auto"/>
        <w:right w:val="none" w:sz="0" w:space="0" w:color="auto"/>
      </w:divBdr>
    </w:div>
    <w:div w:id="770277112">
      <w:bodyDiv w:val="1"/>
      <w:marLeft w:val="0"/>
      <w:marRight w:val="0"/>
      <w:marTop w:val="0"/>
      <w:marBottom w:val="0"/>
      <w:divBdr>
        <w:top w:val="none" w:sz="0" w:space="0" w:color="auto"/>
        <w:left w:val="none" w:sz="0" w:space="0" w:color="auto"/>
        <w:bottom w:val="none" w:sz="0" w:space="0" w:color="auto"/>
        <w:right w:val="none" w:sz="0" w:space="0" w:color="auto"/>
      </w:divBdr>
    </w:div>
    <w:div w:id="770318822">
      <w:bodyDiv w:val="1"/>
      <w:marLeft w:val="0"/>
      <w:marRight w:val="0"/>
      <w:marTop w:val="0"/>
      <w:marBottom w:val="0"/>
      <w:divBdr>
        <w:top w:val="none" w:sz="0" w:space="0" w:color="auto"/>
        <w:left w:val="none" w:sz="0" w:space="0" w:color="auto"/>
        <w:bottom w:val="none" w:sz="0" w:space="0" w:color="auto"/>
        <w:right w:val="none" w:sz="0" w:space="0" w:color="auto"/>
      </w:divBdr>
    </w:div>
    <w:div w:id="770509517">
      <w:bodyDiv w:val="1"/>
      <w:marLeft w:val="0"/>
      <w:marRight w:val="0"/>
      <w:marTop w:val="0"/>
      <w:marBottom w:val="0"/>
      <w:divBdr>
        <w:top w:val="none" w:sz="0" w:space="0" w:color="auto"/>
        <w:left w:val="none" w:sz="0" w:space="0" w:color="auto"/>
        <w:bottom w:val="none" w:sz="0" w:space="0" w:color="auto"/>
        <w:right w:val="none" w:sz="0" w:space="0" w:color="auto"/>
      </w:divBdr>
    </w:div>
    <w:div w:id="770661397">
      <w:bodyDiv w:val="1"/>
      <w:marLeft w:val="0"/>
      <w:marRight w:val="0"/>
      <w:marTop w:val="0"/>
      <w:marBottom w:val="0"/>
      <w:divBdr>
        <w:top w:val="none" w:sz="0" w:space="0" w:color="auto"/>
        <w:left w:val="none" w:sz="0" w:space="0" w:color="auto"/>
        <w:bottom w:val="none" w:sz="0" w:space="0" w:color="auto"/>
        <w:right w:val="none" w:sz="0" w:space="0" w:color="auto"/>
      </w:divBdr>
    </w:div>
    <w:div w:id="771046250">
      <w:bodyDiv w:val="1"/>
      <w:marLeft w:val="0"/>
      <w:marRight w:val="0"/>
      <w:marTop w:val="0"/>
      <w:marBottom w:val="0"/>
      <w:divBdr>
        <w:top w:val="none" w:sz="0" w:space="0" w:color="auto"/>
        <w:left w:val="none" w:sz="0" w:space="0" w:color="auto"/>
        <w:bottom w:val="none" w:sz="0" w:space="0" w:color="auto"/>
        <w:right w:val="none" w:sz="0" w:space="0" w:color="auto"/>
      </w:divBdr>
    </w:div>
    <w:div w:id="771128096">
      <w:bodyDiv w:val="1"/>
      <w:marLeft w:val="0"/>
      <w:marRight w:val="0"/>
      <w:marTop w:val="0"/>
      <w:marBottom w:val="0"/>
      <w:divBdr>
        <w:top w:val="none" w:sz="0" w:space="0" w:color="auto"/>
        <w:left w:val="none" w:sz="0" w:space="0" w:color="auto"/>
        <w:bottom w:val="none" w:sz="0" w:space="0" w:color="auto"/>
        <w:right w:val="none" w:sz="0" w:space="0" w:color="auto"/>
      </w:divBdr>
    </w:div>
    <w:div w:id="771322336">
      <w:bodyDiv w:val="1"/>
      <w:marLeft w:val="0"/>
      <w:marRight w:val="0"/>
      <w:marTop w:val="0"/>
      <w:marBottom w:val="0"/>
      <w:divBdr>
        <w:top w:val="none" w:sz="0" w:space="0" w:color="auto"/>
        <w:left w:val="none" w:sz="0" w:space="0" w:color="auto"/>
        <w:bottom w:val="none" w:sz="0" w:space="0" w:color="auto"/>
        <w:right w:val="none" w:sz="0" w:space="0" w:color="auto"/>
      </w:divBdr>
    </w:div>
    <w:div w:id="771828121">
      <w:bodyDiv w:val="1"/>
      <w:marLeft w:val="0"/>
      <w:marRight w:val="0"/>
      <w:marTop w:val="0"/>
      <w:marBottom w:val="0"/>
      <w:divBdr>
        <w:top w:val="none" w:sz="0" w:space="0" w:color="auto"/>
        <w:left w:val="none" w:sz="0" w:space="0" w:color="auto"/>
        <w:bottom w:val="none" w:sz="0" w:space="0" w:color="auto"/>
        <w:right w:val="none" w:sz="0" w:space="0" w:color="auto"/>
      </w:divBdr>
    </w:div>
    <w:div w:id="772089113">
      <w:bodyDiv w:val="1"/>
      <w:marLeft w:val="0"/>
      <w:marRight w:val="0"/>
      <w:marTop w:val="0"/>
      <w:marBottom w:val="0"/>
      <w:divBdr>
        <w:top w:val="none" w:sz="0" w:space="0" w:color="auto"/>
        <w:left w:val="none" w:sz="0" w:space="0" w:color="auto"/>
        <w:bottom w:val="none" w:sz="0" w:space="0" w:color="auto"/>
        <w:right w:val="none" w:sz="0" w:space="0" w:color="auto"/>
      </w:divBdr>
    </w:div>
    <w:div w:id="772556350">
      <w:bodyDiv w:val="1"/>
      <w:marLeft w:val="0"/>
      <w:marRight w:val="0"/>
      <w:marTop w:val="0"/>
      <w:marBottom w:val="0"/>
      <w:divBdr>
        <w:top w:val="none" w:sz="0" w:space="0" w:color="auto"/>
        <w:left w:val="none" w:sz="0" w:space="0" w:color="auto"/>
        <w:bottom w:val="none" w:sz="0" w:space="0" w:color="auto"/>
        <w:right w:val="none" w:sz="0" w:space="0" w:color="auto"/>
      </w:divBdr>
    </w:div>
    <w:div w:id="772897100">
      <w:bodyDiv w:val="1"/>
      <w:marLeft w:val="0"/>
      <w:marRight w:val="0"/>
      <w:marTop w:val="0"/>
      <w:marBottom w:val="0"/>
      <w:divBdr>
        <w:top w:val="none" w:sz="0" w:space="0" w:color="auto"/>
        <w:left w:val="none" w:sz="0" w:space="0" w:color="auto"/>
        <w:bottom w:val="none" w:sz="0" w:space="0" w:color="auto"/>
        <w:right w:val="none" w:sz="0" w:space="0" w:color="auto"/>
      </w:divBdr>
    </w:div>
    <w:div w:id="773092461">
      <w:bodyDiv w:val="1"/>
      <w:marLeft w:val="0"/>
      <w:marRight w:val="0"/>
      <w:marTop w:val="0"/>
      <w:marBottom w:val="0"/>
      <w:divBdr>
        <w:top w:val="none" w:sz="0" w:space="0" w:color="auto"/>
        <w:left w:val="none" w:sz="0" w:space="0" w:color="auto"/>
        <w:bottom w:val="none" w:sz="0" w:space="0" w:color="auto"/>
        <w:right w:val="none" w:sz="0" w:space="0" w:color="auto"/>
      </w:divBdr>
    </w:div>
    <w:div w:id="773282902">
      <w:bodyDiv w:val="1"/>
      <w:marLeft w:val="0"/>
      <w:marRight w:val="0"/>
      <w:marTop w:val="0"/>
      <w:marBottom w:val="0"/>
      <w:divBdr>
        <w:top w:val="none" w:sz="0" w:space="0" w:color="auto"/>
        <w:left w:val="none" w:sz="0" w:space="0" w:color="auto"/>
        <w:bottom w:val="none" w:sz="0" w:space="0" w:color="auto"/>
        <w:right w:val="none" w:sz="0" w:space="0" w:color="auto"/>
      </w:divBdr>
    </w:div>
    <w:div w:id="773552388">
      <w:bodyDiv w:val="1"/>
      <w:marLeft w:val="0"/>
      <w:marRight w:val="0"/>
      <w:marTop w:val="0"/>
      <w:marBottom w:val="0"/>
      <w:divBdr>
        <w:top w:val="none" w:sz="0" w:space="0" w:color="auto"/>
        <w:left w:val="none" w:sz="0" w:space="0" w:color="auto"/>
        <w:bottom w:val="none" w:sz="0" w:space="0" w:color="auto"/>
        <w:right w:val="none" w:sz="0" w:space="0" w:color="auto"/>
      </w:divBdr>
    </w:div>
    <w:div w:id="773596609">
      <w:bodyDiv w:val="1"/>
      <w:marLeft w:val="0"/>
      <w:marRight w:val="0"/>
      <w:marTop w:val="0"/>
      <w:marBottom w:val="0"/>
      <w:divBdr>
        <w:top w:val="none" w:sz="0" w:space="0" w:color="auto"/>
        <w:left w:val="none" w:sz="0" w:space="0" w:color="auto"/>
        <w:bottom w:val="none" w:sz="0" w:space="0" w:color="auto"/>
        <w:right w:val="none" w:sz="0" w:space="0" w:color="auto"/>
      </w:divBdr>
    </w:div>
    <w:div w:id="773668193">
      <w:bodyDiv w:val="1"/>
      <w:marLeft w:val="0"/>
      <w:marRight w:val="0"/>
      <w:marTop w:val="0"/>
      <w:marBottom w:val="0"/>
      <w:divBdr>
        <w:top w:val="none" w:sz="0" w:space="0" w:color="auto"/>
        <w:left w:val="none" w:sz="0" w:space="0" w:color="auto"/>
        <w:bottom w:val="none" w:sz="0" w:space="0" w:color="auto"/>
        <w:right w:val="none" w:sz="0" w:space="0" w:color="auto"/>
      </w:divBdr>
    </w:div>
    <w:div w:id="774251351">
      <w:bodyDiv w:val="1"/>
      <w:marLeft w:val="0"/>
      <w:marRight w:val="0"/>
      <w:marTop w:val="0"/>
      <w:marBottom w:val="0"/>
      <w:divBdr>
        <w:top w:val="none" w:sz="0" w:space="0" w:color="auto"/>
        <w:left w:val="none" w:sz="0" w:space="0" w:color="auto"/>
        <w:bottom w:val="none" w:sz="0" w:space="0" w:color="auto"/>
        <w:right w:val="none" w:sz="0" w:space="0" w:color="auto"/>
      </w:divBdr>
    </w:div>
    <w:div w:id="774251758">
      <w:bodyDiv w:val="1"/>
      <w:marLeft w:val="0"/>
      <w:marRight w:val="0"/>
      <w:marTop w:val="0"/>
      <w:marBottom w:val="0"/>
      <w:divBdr>
        <w:top w:val="none" w:sz="0" w:space="0" w:color="auto"/>
        <w:left w:val="none" w:sz="0" w:space="0" w:color="auto"/>
        <w:bottom w:val="none" w:sz="0" w:space="0" w:color="auto"/>
        <w:right w:val="none" w:sz="0" w:space="0" w:color="auto"/>
      </w:divBdr>
    </w:div>
    <w:div w:id="774251987">
      <w:bodyDiv w:val="1"/>
      <w:marLeft w:val="0"/>
      <w:marRight w:val="0"/>
      <w:marTop w:val="0"/>
      <w:marBottom w:val="0"/>
      <w:divBdr>
        <w:top w:val="none" w:sz="0" w:space="0" w:color="auto"/>
        <w:left w:val="none" w:sz="0" w:space="0" w:color="auto"/>
        <w:bottom w:val="none" w:sz="0" w:space="0" w:color="auto"/>
        <w:right w:val="none" w:sz="0" w:space="0" w:color="auto"/>
      </w:divBdr>
    </w:div>
    <w:div w:id="774595809">
      <w:bodyDiv w:val="1"/>
      <w:marLeft w:val="0"/>
      <w:marRight w:val="0"/>
      <w:marTop w:val="0"/>
      <w:marBottom w:val="0"/>
      <w:divBdr>
        <w:top w:val="none" w:sz="0" w:space="0" w:color="auto"/>
        <w:left w:val="none" w:sz="0" w:space="0" w:color="auto"/>
        <w:bottom w:val="none" w:sz="0" w:space="0" w:color="auto"/>
        <w:right w:val="none" w:sz="0" w:space="0" w:color="auto"/>
      </w:divBdr>
    </w:div>
    <w:div w:id="774596034">
      <w:bodyDiv w:val="1"/>
      <w:marLeft w:val="0"/>
      <w:marRight w:val="0"/>
      <w:marTop w:val="0"/>
      <w:marBottom w:val="0"/>
      <w:divBdr>
        <w:top w:val="none" w:sz="0" w:space="0" w:color="auto"/>
        <w:left w:val="none" w:sz="0" w:space="0" w:color="auto"/>
        <w:bottom w:val="none" w:sz="0" w:space="0" w:color="auto"/>
        <w:right w:val="none" w:sz="0" w:space="0" w:color="auto"/>
      </w:divBdr>
    </w:div>
    <w:div w:id="774639387">
      <w:bodyDiv w:val="1"/>
      <w:marLeft w:val="0"/>
      <w:marRight w:val="0"/>
      <w:marTop w:val="0"/>
      <w:marBottom w:val="0"/>
      <w:divBdr>
        <w:top w:val="none" w:sz="0" w:space="0" w:color="auto"/>
        <w:left w:val="none" w:sz="0" w:space="0" w:color="auto"/>
        <w:bottom w:val="none" w:sz="0" w:space="0" w:color="auto"/>
        <w:right w:val="none" w:sz="0" w:space="0" w:color="auto"/>
      </w:divBdr>
    </w:div>
    <w:div w:id="774906854">
      <w:bodyDiv w:val="1"/>
      <w:marLeft w:val="0"/>
      <w:marRight w:val="0"/>
      <w:marTop w:val="0"/>
      <w:marBottom w:val="0"/>
      <w:divBdr>
        <w:top w:val="none" w:sz="0" w:space="0" w:color="auto"/>
        <w:left w:val="none" w:sz="0" w:space="0" w:color="auto"/>
        <w:bottom w:val="none" w:sz="0" w:space="0" w:color="auto"/>
        <w:right w:val="none" w:sz="0" w:space="0" w:color="auto"/>
      </w:divBdr>
    </w:div>
    <w:div w:id="775641422">
      <w:bodyDiv w:val="1"/>
      <w:marLeft w:val="0"/>
      <w:marRight w:val="0"/>
      <w:marTop w:val="0"/>
      <w:marBottom w:val="0"/>
      <w:divBdr>
        <w:top w:val="none" w:sz="0" w:space="0" w:color="auto"/>
        <w:left w:val="none" w:sz="0" w:space="0" w:color="auto"/>
        <w:bottom w:val="none" w:sz="0" w:space="0" w:color="auto"/>
        <w:right w:val="none" w:sz="0" w:space="0" w:color="auto"/>
      </w:divBdr>
    </w:div>
    <w:div w:id="775710694">
      <w:bodyDiv w:val="1"/>
      <w:marLeft w:val="0"/>
      <w:marRight w:val="0"/>
      <w:marTop w:val="0"/>
      <w:marBottom w:val="0"/>
      <w:divBdr>
        <w:top w:val="none" w:sz="0" w:space="0" w:color="auto"/>
        <w:left w:val="none" w:sz="0" w:space="0" w:color="auto"/>
        <w:bottom w:val="none" w:sz="0" w:space="0" w:color="auto"/>
        <w:right w:val="none" w:sz="0" w:space="0" w:color="auto"/>
      </w:divBdr>
    </w:div>
    <w:div w:id="775831582">
      <w:bodyDiv w:val="1"/>
      <w:marLeft w:val="0"/>
      <w:marRight w:val="0"/>
      <w:marTop w:val="0"/>
      <w:marBottom w:val="0"/>
      <w:divBdr>
        <w:top w:val="none" w:sz="0" w:space="0" w:color="auto"/>
        <w:left w:val="none" w:sz="0" w:space="0" w:color="auto"/>
        <w:bottom w:val="none" w:sz="0" w:space="0" w:color="auto"/>
        <w:right w:val="none" w:sz="0" w:space="0" w:color="auto"/>
      </w:divBdr>
    </w:div>
    <w:div w:id="776174861">
      <w:bodyDiv w:val="1"/>
      <w:marLeft w:val="0"/>
      <w:marRight w:val="0"/>
      <w:marTop w:val="0"/>
      <w:marBottom w:val="0"/>
      <w:divBdr>
        <w:top w:val="none" w:sz="0" w:space="0" w:color="auto"/>
        <w:left w:val="none" w:sz="0" w:space="0" w:color="auto"/>
        <w:bottom w:val="none" w:sz="0" w:space="0" w:color="auto"/>
        <w:right w:val="none" w:sz="0" w:space="0" w:color="auto"/>
      </w:divBdr>
    </w:div>
    <w:div w:id="776489761">
      <w:bodyDiv w:val="1"/>
      <w:marLeft w:val="0"/>
      <w:marRight w:val="0"/>
      <w:marTop w:val="0"/>
      <w:marBottom w:val="0"/>
      <w:divBdr>
        <w:top w:val="none" w:sz="0" w:space="0" w:color="auto"/>
        <w:left w:val="none" w:sz="0" w:space="0" w:color="auto"/>
        <w:bottom w:val="none" w:sz="0" w:space="0" w:color="auto"/>
        <w:right w:val="none" w:sz="0" w:space="0" w:color="auto"/>
      </w:divBdr>
    </w:div>
    <w:div w:id="776602537">
      <w:bodyDiv w:val="1"/>
      <w:marLeft w:val="0"/>
      <w:marRight w:val="0"/>
      <w:marTop w:val="0"/>
      <w:marBottom w:val="0"/>
      <w:divBdr>
        <w:top w:val="none" w:sz="0" w:space="0" w:color="auto"/>
        <w:left w:val="none" w:sz="0" w:space="0" w:color="auto"/>
        <w:bottom w:val="none" w:sz="0" w:space="0" w:color="auto"/>
        <w:right w:val="none" w:sz="0" w:space="0" w:color="auto"/>
      </w:divBdr>
    </w:div>
    <w:div w:id="776632075">
      <w:bodyDiv w:val="1"/>
      <w:marLeft w:val="0"/>
      <w:marRight w:val="0"/>
      <w:marTop w:val="0"/>
      <w:marBottom w:val="0"/>
      <w:divBdr>
        <w:top w:val="none" w:sz="0" w:space="0" w:color="auto"/>
        <w:left w:val="none" w:sz="0" w:space="0" w:color="auto"/>
        <w:bottom w:val="none" w:sz="0" w:space="0" w:color="auto"/>
        <w:right w:val="none" w:sz="0" w:space="0" w:color="auto"/>
      </w:divBdr>
    </w:div>
    <w:div w:id="776754155">
      <w:bodyDiv w:val="1"/>
      <w:marLeft w:val="0"/>
      <w:marRight w:val="0"/>
      <w:marTop w:val="0"/>
      <w:marBottom w:val="0"/>
      <w:divBdr>
        <w:top w:val="none" w:sz="0" w:space="0" w:color="auto"/>
        <w:left w:val="none" w:sz="0" w:space="0" w:color="auto"/>
        <w:bottom w:val="none" w:sz="0" w:space="0" w:color="auto"/>
        <w:right w:val="none" w:sz="0" w:space="0" w:color="auto"/>
      </w:divBdr>
    </w:div>
    <w:div w:id="776825101">
      <w:bodyDiv w:val="1"/>
      <w:marLeft w:val="0"/>
      <w:marRight w:val="0"/>
      <w:marTop w:val="0"/>
      <w:marBottom w:val="0"/>
      <w:divBdr>
        <w:top w:val="none" w:sz="0" w:space="0" w:color="auto"/>
        <w:left w:val="none" w:sz="0" w:space="0" w:color="auto"/>
        <w:bottom w:val="none" w:sz="0" w:space="0" w:color="auto"/>
        <w:right w:val="none" w:sz="0" w:space="0" w:color="auto"/>
      </w:divBdr>
    </w:div>
    <w:div w:id="777336206">
      <w:bodyDiv w:val="1"/>
      <w:marLeft w:val="0"/>
      <w:marRight w:val="0"/>
      <w:marTop w:val="0"/>
      <w:marBottom w:val="0"/>
      <w:divBdr>
        <w:top w:val="none" w:sz="0" w:space="0" w:color="auto"/>
        <w:left w:val="none" w:sz="0" w:space="0" w:color="auto"/>
        <w:bottom w:val="none" w:sz="0" w:space="0" w:color="auto"/>
        <w:right w:val="none" w:sz="0" w:space="0" w:color="auto"/>
      </w:divBdr>
    </w:div>
    <w:div w:id="777409092">
      <w:bodyDiv w:val="1"/>
      <w:marLeft w:val="0"/>
      <w:marRight w:val="0"/>
      <w:marTop w:val="0"/>
      <w:marBottom w:val="0"/>
      <w:divBdr>
        <w:top w:val="none" w:sz="0" w:space="0" w:color="auto"/>
        <w:left w:val="none" w:sz="0" w:space="0" w:color="auto"/>
        <w:bottom w:val="none" w:sz="0" w:space="0" w:color="auto"/>
        <w:right w:val="none" w:sz="0" w:space="0" w:color="auto"/>
      </w:divBdr>
    </w:div>
    <w:div w:id="777454857">
      <w:bodyDiv w:val="1"/>
      <w:marLeft w:val="0"/>
      <w:marRight w:val="0"/>
      <w:marTop w:val="0"/>
      <w:marBottom w:val="0"/>
      <w:divBdr>
        <w:top w:val="none" w:sz="0" w:space="0" w:color="auto"/>
        <w:left w:val="none" w:sz="0" w:space="0" w:color="auto"/>
        <w:bottom w:val="none" w:sz="0" w:space="0" w:color="auto"/>
        <w:right w:val="none" w:sz="0" w:space="0" w:color="auto"/>
      </w:divBdr>
    </w:div>
    <w:div w:id="777650533">
      <w:bodyDiv w:val="1"/>
      <w:marLeft w:val="0"/>
      <w:marRight w:val="0"/>
      <w:marTop w:val="0"/>
      <w:marBottom w:val="0"/>
      <w:divBdr>
        <w:top w:val="none" w:sz="0" w:space="0" w:color="auto"/>
        <w:left w:val="none" w:sz="0" w:space="0" w:color="auto"/>
        <w:bottom w:val="none" w:sz="0" w:space="0" w:color="auto"/>
        <w:right w:val="none" w:sz="0" w:space="0" w:color="auto"/>
      </w:divBdr>
    </w:div>
    <w:div w:id="778135643">
      <w:bodyDiv w:val="1"/>
      <w:marLeft w:val="0"/>
      <w:marRight w:val="0"/>
      <w:marTop w:val="0"/>
      <w:marBottom w:val="0"/>
      <w:divBdr>
        <w:top w:val="none" w:sz="0" w:space="0" w:color="auto"/>
        <w:left w:val="none" w:sz="0" w:space="0" w:color="auto"/>
        <w:bottom w:val="none" w:sz="0" w:space="0" w:color="auto"/>
        <w:right w:val="none" w:sz="0" w:space="0" w:color="auto"/>
      </w:divBdr>
    </w:div>
    <w:div w:id="778985761">
      <w:bodyDiv w:val="1"/>
      <w:marLeft w:val="0"/>
      <w:marRight w:val="0"/>
      <w:marTop w:val="0"/>
      <w:marBottom w:val="0"/>
      <w:divBdr>
        <w:top w:val="none" w:sz="0" w:space="0" w:color="auto"/>
        <w:left w:val="none" w:sz="0" w:space="0" w:color="auto"/>
        <w:bottom w:val="none" w:sz="0" w:space="0" w:color="auto"/>
        <w:right w:val="none" w:sz="0" w:space="0" w:color="auto"/>
      </w:divBdr>
    </w:div>
    <w:div w:id="778991848">
      <w:bodyDiv w:val="1"/>
      <w:marLeft w:val="0"/>
      <w:marRight w:val="0"/>
      <w:marTop w:val="0"/>
      <w:marBottom w:val="0"/>
      <w:divBdr>
        <w:top w:val="none" w:sz="0" w:space="0" w:color="auto"/>
        <w:left w:val="none" w:sz="0" w:space="0" w:color="auto"/>
        <w:bottom w:val="none" w:sz="0" w:space="0" w:color="auto"/>
        <w:right w:val="none" w:sz="0" w:space="0" w:color="auto"/>
      </w:divBdr>
    </w:div>
    <w:div w:id="779227261">
      <w:bodyDiv w:val="1"/>
      <w:marLeft w:val="0"/>
      <w:marRight w:val="0"/>
      <w:marTop w:val="0"/>
      <w:marBottom w:val="0"/>
      <w:divBdr>
        <w:top w:val="none" w:sz="0" w:space="0" w:color="auto"/>
        <w:left w:val="none" w:sz="0" w:space="0" w:color="auto"/>
        <w:bottom w:val="none" w:sz="0" w:space="0" w:color="auto"/>
        <w:right w:val="none" w:sz="0" w:space="0" w:color="auto"/>
      </w:divBdr>
    </w:div>
    <w:div w:id="779304803">
      <w:bodyDiv w:val="1"/>
      <w:marLeft w:val="0"/>
      <w:marRight w:val="0"/>
      <w:marTop w:val="0"/>
      <w:marBottom w:val="0"/>
      <w:divBdr>
        <w:top w:val="none" w:sz="0" w:space="0" w:color="auto"/>
        <w:left w:val="none" w:sz="0" w:space="0" w:color="auto"/>
        <w:bottom w:val="none" w:sz="0" w:space="0" w:color="auto"/>
        <w:right w:val="none" w:sz="0" w:space="0" w:color="auto"/>
      </w:divBdr>
    </w:div>
    <w:div w:id="779641360">
      <w:bodyDiv w:val="1"/>
      <w:marLeft w:val="0"/>
      <w:marRight w:val="0"/>
      <w:marTop w:val="0"/>
      <w:marBottom w:val="0"/>
      <w:divBdr>
        <w:top w:val="none" w:sz="0" w:space="0" w:color="auto"/>
        <w:left w:val="none" w:sz="0" w:space="0" w:color="auto"/>
        <w:bottom w:val="none" w:sz="0" w:space="0" w:color="auto"/>
        <w:right w:val="none" w:sz="0" w:space="0" w:color="auto"/>
      </w:divBdr>
    </w:div>
    <w:div w:id="780152038">
      <w:bodyDiv w:val="1"/>
      <w:marLeft w:val="0"/>
      <w:marRight w:val="0"/>
      <w:marTop w:val="0"/>
      <w:marBottom w:val="0"/>
      <w:divBdr>
        <w:top w:val="none" w:sz="0" w:space="0" w:color="auto"/>
        <w:left w:val="none" w:sz="0" w:space="0" w:color="auto"/>
        <w:bottom w:val="none" w:sz="0" w:space="0" w:color="auto"/>
        <w:right w:val="none" w:sz="0" w:space="0" w:color="auto"/>
      </w:divBdr>
    </w:div>
    <w:div w:id="780226488">
      <w:bodyDiv w:val="1"/>
      <w:marLeft w:val="0"/>
      <w:marRight w:val="0"/>
      <w:marTop w:val="0"/>
      <w:marBottom w:val="0"/>
      <w:divBdr>
        <w:top w:val="none" w:sz="0" w:space="0" w:color="auto"/>
        <w:left w:val="none" w:sz="0" w:space="0" w:color="auto"/>
        <w:bottom w:val="none" w:sz="0" w:space="0" w:color="auto"/>
        <w:right w:val="none" w:sz="0" w:space="0" w:color="auto"/>
      </w:divBdr>
    </w:div>
    <w:div w:id="780226831">
      <w:bodyDiv w:val="1"/>
      <w:marLeft w:val="0"/>
      <w:marRight w:val="0"/>
      <w:marTop w:val="0"/>
      <w:marBottom w:val="0"/>
      <w:divBdr>
        <w:top w:val="none" w:sz="0" w:space="0" w:color="auto"/>
        <w:left w:val="none" w:sz="0" w:space="0" w:color="auto"/>
        <w:bottom w:val="none" w:sz="0" w:space="0" w:color="auto"/>
        <w:right w:val="none" w:sz="0" w:space="0" w:color="auto"/>
      </w:divBdr>
    </w:div>
    <w:div w:id="780295264">
      <w:bodyDiv w:val="1"/>
      <w:marLeft w:val="0"/>
      <w:marRight w:val="0"/>
      <w:marTop w:val="0"/>
      <w:marBottom w:val="0"/>
      <w:divBdr>
        <w:top w:val="none" w:sz="0" w:space="0" w:color="auto"/>
        <w:left w:val="none" w:sz="0" w:space="0" w:color="auto"/>
        <w:bottom w:val="none" w:sz="0" w:space="0" w:color="auto"/>
        <w:right w:val="none" w:sz="0" w:space="0" w:color="auto"/>
      </w:divBdr>
    </w:div>
    <w:div w:id="780298080">
      <w:bodyDiv w:val="1"/>
      <w:marLeft w:val="0"/>
      <w:marRight w:val="0"/>
      <w:marTop w:val="0"/>
      <w:marBottom w:val="0"/>
      <w:divBdr>
        <w:top w:val="none" w:sz="0" w:space="0" w:color="auto"/>
        <w:left w:val="none" w:sz="0" w:space="0" w:color="auto"/>
        <w:bottom w:val="none" w:sz="0" w:space="0" w:color="auto"/>
        <w:right w:val="none" w:sz="0" w:space="0" w:color="auto"/>
      </w:divBdr>
    </w:div>
    <w:div w:id="780339976">
      <w:bodyDiv w:val="1"/>
      <w:marLeft w:val="0"/>
      <w:marRight w:val="0"/>
      <w:marTop w:val="0"/>
      <w:marBottom w:val="0"/>
      <w:divBdr>
        <w:top w:val="none" w:sz="0" w:space="0" w:color="auto"/>
        <w:left w:val="none" w:sz="0" w:space="0" w:color="auto"/>
        <w:bottom w:val="none" w:sz="0" w:space="0" w:color="auto"/>
        <w:right w:val="none" w:sz="0" w:space="0" w:color="auto"/>
      </w:divBdr>
    </w:div>
    <w:div w:id="780488649">
      <w:bodyDiv w:val="1"/>
      <w:marLeft w:val="0"/>
      <w:marRight w:val="0"/>
      <w:marTop w:val="0"/>
      <w:marBottom w:val="0"/>
      <w:divBdr>
        <w:top w:val="none" w:sz="0" w:space="0" w:color="auto"/>
        <w:left w:val="none" w:sz="0" w:space="0" w:color="auto"/>
        <w:bottom w:val="none" w:sz="0" w:space="0" w:color="auto"/>
        <w:right w:val="none" w:sz="0" w:space="0" w:color="auto"/>
      </w:divBdr>
    </w:div>
    <w:div w:id="780733436">
      <w:bodyDiv w:val="1"/>
      <w:marLeft w:val="0"/>
      <w:marRight w:val="0"/>
      <w:marTop w:val="0"/>
      <w:marBottom w:val="0"/>
      <w:divBdr>
        <w:top w:val="none" w:sz="0" w:space="0" w:color="auto"/>
        <w:left w:val="none" w:sz="0" w:space="0" w:color="auto"/>
        <w:bottom w:val="none" w:sz="0" w:space="0" w:color="auto"/>
        <w:right w:val="none" w:sz="0" w:space="0" w:color="auto"/>
      </w:divBdr>
    </w:div>
    <w:div w:id="781263448">
      <w:bodyDiv w:val="1"/>
      <w:marLeft w:val="0"/>
      <w:marRight w:val="0"/>
      <w:marTop w:val="0"/>
      <w:marBottom w:val="0"/>
      <w:divBdr>
        <w:top w:val="none" w:sz="0" w:space="0" w:color="auto"/>
        <w:left w:val="none" w:sz="0" w:space="0" w:color="auto"/>
        <w:bottom w:val="none" w:sz="0" w:space="0" w:color="auto"/>
        <w:right w:val="none" w:sz="0" w:space="0" w:color="auto"/>
      </w:divBdr>
    </w:div>
    <w:div w:id="781387149">
      <w:bodyDiv w:val="1"/>
      <w:marLeft w:val="0"/>
      <w:marRight w:val="0"/>
      <w:marTop w:val="0"/>
      <w:marBottom w:val="0"/>
      <w:divBdr>
        <w:top w:val="none" w:sz="0" w:space="0" w:color="auto"/>
        <w:left w:val="none" w:sz="0" w:space="0" w:color="auto"/>
        <w:bottom w:val="none" w:sz="0" w:space="0" w:color="auto"/>
        <w:right w:val="none" w:sz="0" w:space="0" w:color="auto"/>
      </w:divBdr>
    </w:div>
    <w:div w:id="781649149">
      <w:bodyDiv w:val="1"/>
      <w:marLeft w:val="0"/>
      <w:marRight w:val="0"/>
      <w:marTop w:val="0"/>
      <w:marBottom w:val="0"/>
      <w:divBdr>
        <w:top w:val="none" w:sz="0" w:space="0" w:color="auto"/>
        <w:left w:val="none" w:sz="0" w:space="0" w:color="auto"/>
        <w:bottom w:val="none" w:sz="0" w:space="0" w:color="auto"/>
        <w:right w:val="none" w:sz="0" w:space="0" w:color="auto"/>
      </w:divBdr>
    </w:div>
    <w:div w:id="781799005">
      <w:bodyDiv w:val="1"/>
      <w:marLeft w:val="0"/>
      <w:marRight w:val="0"/>
      <w:marTop w:val="0"/>
      <w:marBottom w:val="0"/>
      <w:divBdr>
        <w:top w:val="none" w:sz="0" w:space="0" w:color="auto"/>
        <w:left w:val="none" w:sz="0" w:space="0" w:color="auto"/>
        <w:bottom w:val="none" w:sz="0" w:space="0" w:color="auto"/>
        <w:right w:val="none" w:sz="0" w:space="0" w:color="auto"/>
      </w:divBdr>
    </w:div>
    <w:div w:id="782380122">
      <w:bodyDiv w:val="1"/>
      <w:marLeft w:val="0"/>
      <w:marRight w:val="0"/>
      <w:marTop w:val="0"/>
      <w:marBottom w:val="0"/>
      <w:divBdr>
        <w:top w:val="none" w:sz="0" w:space="0" w:color="auto"/>
        <w:left w:val="none" w:sz="0" w:space="0" w:color="auto"/>
        <w:bottom w:val="none" w:sz="0" w:space="0" w:color="auto"/>
        <w:right w:val="none" w:sz="0" w:space="0" w:color="auto"/>
      </w:divBdr>
    </w:div>
    <w:div w:id="782386744">
      <w:bodyDiv w:val="1"/>
      <w:marLeft w:val="0"/>
      <w:marRight w:val="0"/>
      <w:marTop w:val="0"/>
      <w:marBottom w:val="0"/>
      <w:divBdr>
        <w:top w:val="none" w:sz="0" w:space="0" w:color="auto"/>
        <w:left w:val="none" w:sz="0" w:space="0" w:color="auto"/>
        <w:bottom w:val="none" w:sz="0" w:space="0" w:color="auto"/>
        <w:right w:val="none" w:sz="0" w:space="0" w:color="auto"/>
      </w:divBdr>
    </w:div>
    <w:div w:id="782960917">
      <w:bodyDiv w:val="1"/>
      <w:marLeft w:val="0"/>
      <w:marRight w:val="0"/>
      <w:marTop w:val="0"/>
      <w:marBottom w:val="0"/>
      <w:divBdr>
        <w:top w:val="none" w:sz="0" w:space="0" w:color="auto"/>
        <w:left w:val="none" w:sz="0" w:space="0" w:color="auto"/>
        <w:bottom w:val="none" w:sz="0" w:space="0" w:color="auto"/>
        <w:right w:val="none" w:sz="0" w:space="0" w:color="auto"/>
      </w:divBdr>
    </w:div>
    <w:div w:id="783615001">
      <w:bodyDiv w:val="1"/>
      <w:marLeft w:val="0"/>
      <w:marRight w:val="0"/>
      <w:marTop w:val="0"/>
      <w:marBottom w:val="0"/>
      <w:divBdr>
        <w:top w:val="none" w:sz="0" w:space="0" w:color="auto"/>
        <w:left w:val="none" w:sz="0" w:space="0" w:color="auto"/>
        <w:bottom w:val="none" w:sz="0" w:space="0" w:color="auto"/>
        <w:right w:val="none" w:sz="0" w:space="0" w:color="auto"/>
      </w:divBdr>
    </w:div>
    <w:div w:id="783883465">
      <w:bodyDiv w:val="1"/>
      <w:marLeft w:val="0"/>
      <w:marRight w:val="0"/>
      <w:marTop w:val="0"/>
      <w:marBottom w:val="0"/>
      <w:divBdr>
        <w:top w:val="none" w:sz="0" w:space="0" w:color="auto"/>
        <w:left w:val="none" w:sz="0" w:space="0" w:color="auto"/>
        <w:bottom w:val="none" w:sz="0" w:space="0" w:color="auto"/>
        <w:right w:val="none" w:sz="0" w:space="0" w:color="auto"/>
      </w:divBdr>
    </w:div>
    <w:div w:id="783965160">
      <w:bodyDiv w:val="1"/>
      <w:marLeft w:val="0"/>
      <w:marRight w:val="0"/>
      <w:marTop w:val="0"/>
      <w:marBottom w:val="0"/>
      <w:divBdr>
        <w:top w:val="none" w:sz="0" w:space="0" w:color="auto"/>
        <w:left w:val="none" w:sz="0" w:space="0" w:color="auto"/>
        <w:bottom w:val="none" w:sz="0" w:space="0" w:color="auto"/>
        <w:right w:val="none" w:sz="0" w:space="0" w:color="auto"/>
      </w:divBdr>
    </w:div>
    <w:div w:id="784007833">
      <w:bodyDiv w:val="1"/>
      <w:marLeft w:val="0"/>
      <w:marRight w:val="0"/>
      <w:marTop w:val="0"/>
      <w:marBottom w:val="0"/>
      <w:divBdr>
        <w:top w:val="none" w:sz="0" w:space="0" w:color="auto"/>
        <w:left w:val="none" w:sz="0" w:space="0" w:color="auto"/>
        <w:bottom w:val="none" w:sz="0" w:space="0" w:color="auto"/>
        <w:right w:val="none" w:sz="0" w:space="0" w:color="auto"/>
      </w:divBdr>
    </w:div>
    <w:div w:id="784276449">
      <w:bodyDiv w:val="1"/>
      <w:marLeft w:val="0"/>
      <w:marRight w:val="0"/>
      <w:marTop w:val="0"/>
      <w:marBottom w:val="0"/>
      <w:divBdr>
        <w:top w:val="none" w:sz="0" w:space="0" w:color="auto"/>
        <w:left w:val="none" w:sz="0" w:space="0" w:color="auto"/>
        <w:bottom w:val="none" w:sz="0" w:space="0" w:color="auto"/>
        <w:right w:val="none" w:sz="0" w:space="0" w:color="auto"/>
      </w:divBdr>
    </w:div>
    <w:div w:id="784352310">
      <w:bodyDiv w:val="1"/>
      <w:marLeft w:val="0"/>
      <w:marRight w:val="0"/>
      <w:marTop w:val="0"/>
      <w:marBottom w:val="0"/>
      <w:divBdr>
        <w:top w:val="none" w:sz="0" w:space="0" w:color="auto"/>
        <w:left w:val="none" w:sz="0" w:space="0" w:color="auto"/>
        <w:bottom w:val="none" w:sz="0" w:space="0" w:color="auto"/>
        <w:right w:val="none" w:sz="0" w:space="0" w:color="auto"/>
      </w:divBdr>
    </w:div>
    <w:div w:id="785543964">
      <w:bodyDiv w:val="1"/>
      <w:marLeft w:val="0"/>
      <w:marRight w:val="0"/>
      <w:marTop w:val="0"/>
      <w:marBottom w:val="0"/>
      <w:divBdr>
        <w:top w:val="none" w:sz="0" w:space="0" w:color="auto"/>
        <w:left w:val="none" w:sz="0" w:space="0" w:color="auto"/>
        <w:bottom w:val="none" w:sz="0" w:space="0" w:color="auto"/>
        <w:right w:val="none" w:sz="0" w:space="0" w:color="auto"/>
      </w:divBdr>
    </w:div>
    <w:div w:id="785806343">
      <w:bodyDiv w:val="1"/>
      <w:marLeft w:val="0"/>
      <w:marRight w:val="0"/>
      <w:marTop w:val="0"/>
      <w:marBottom w:val="0"/>
      <w:divBdr>
        <w:top w:val="none" w:sz="0" w:space="0" w:color="auto"/>
        <w:left w:val="none" w:sz="0" w:space="0" w:color="auto"/>
        <w:bottom w:val="none" w:sz="0" w:space="0" w:color="auto"/>
        <w:right w:val="none" w:sz="0" w:space="0" w:color="auto"/>
      </w:divBdr>
    </w:div>
    <w:div w:id="786122326">
      <w:bodyDiv w:val="1"/>
      <w:marLeft w:val="0"/>
      <w:marRight w:val="0"/>
      <w:marTop w:val="0"/>
      <w:marBottom w:val="0"/>
      <w:divBdr>
        <w:top w:val="none" w:sz="0" w:space="0" w:color="auto"/>
        <w:left w:val="none" w:sz="0" w:space="0" w:color="auto"/>
        <w:bottom w:val="none" w:sz="0" w:space="0" w:color="auto"/>
        <w:right w:val="none" w:sz="0" w:space="0" w:color="auto"/>
      </w:divBdr>
    </w:div>
    <w:div w:id="786123079">
      <w:bodyDiv w:val="1"/>
      <w:marLeft w:val="0"/>
      <w:marRight w:val="0"/>
      <w:marTop w:val="0"/>
      <w:marBottom w:val="0"/>
      <w:divBdr>
        <w:top w:val="none" w:sz="0" w:space="0" w:color="auto"/>
        <w:left w:val="none" w:sz="0" w:space="0" w:color="auto"/>
        <w:bottom w:val="none" w:sz="0" w:space="0" w:color="auto"/>
        <w:right w:val="none" w:sz="0" w:space="0" w:color="auto"/>
      </w:divBdr>
    </w:div>
    <w:div w:id="786394521">
      <w:bodyDiv w:val="1"/>
      <w:marLeft w:val="0"/>
      <w:marRight w:val="0"/>
      <w:marTop w:val="0"/>
      <w:marBottom w:val="0"/>
      <w:divBdr>
        <w:top w:val="none" w:sz="0" w:space="0" w:color="auto"/>
        <w:left w:val="none" w:sz="0" w:space="0" w:color="auto"/>
        <w:bottom w:val="none" w:sz="0" w:space="0" w:color="auto"/>
        <w:right w:val="none" w:sz="0" w:space="0" w:color="auto"/>
      </w:divBdr>
    </w:div>
    <w:div w:id="786506269">
      <w:bodyDiv w:val="1"/>
      <w:marLeft w:val="0"/>
      <w:marRight w:val="0"/>
      <w:marTop w:val="0"/>
      <w:marBottom w:val="0"/>
      <w:divBdr>
        <w:top w:val="none" w:sz="0" w:space="0" w:color="auto"/>
        <w:left w:val="none" w:sz="0" w:space="0" w:color="auto"/>
        <w:bottom w:val="none" w:sz="0" w:space="0" w:color="auto"/>
        <w:right w:val="none" w:sz="0" w:space="0" w:color="auto"/>
      </w:divBdr>
    </w:div>
    <w:div w:id="786508425">
      <w:bodyDiv w:val="1"/>
      <w:marLeft w:val="0"/>
      <w:marRight w:val="0"/>
      <w:marTop w:val="0"/>
      <w:marBottom w:val="0"/>
      <w:divBdr>
        <w:top w:val="none" w:sz="0" w:space="0" w:color="auto"/>
        <w:left w:val="none" w:sz="0" w:space="0" w:color="auto"/>
        <w:bottom w:val="none" w:sz="0" w:space="0" w:color="auto"/>
        <w:right w:val="none" w:sz="0" w:space="0" w:color="auto"/>
      </w:divBdr>
    </w:div>
    <w:div w:id="786580930">
      <w:bodyDiv w:val="1"/>
      <w:marLeft w:val="0"/>
      <w:marRight w:val="0"/>
      <w:marTop w:val="0"/>
      <w:marBottom w:val="0"/>
      <w:divBdr>
        <w:top w:val="none" w:sz="0" w:space="0" w:color="auto"/>
        <w:left w:val="none" w:sz="0" w:space="0" w:color="auto"/>
        <w:bottom w:val="none" w:sz="0" w:space="0" w:color="auto"/>
        <w:right w:val="none" w:sz="0" w:space="0" w:color="auto"/>
      </w:divBdr>
    </w:div>
    <w:div w:id="786585443">
      <w:bodyDiv w:val="1"/>
      <w:marLeft w:val="0"/>
      <w:marRight w:val="0"/>
      <w:marTop w:val="0"/>
      <w:marBottom w:val="0"/>
      <w:divBdr>
        <w:top w:val="none" w:sz="0" w:space="0" w:color="auto"/>
        <w:left w:val="none" w:sz="0" w:space="0" w:color="auto"/>
        <w:bottom w:val="none" w:sz="0" w:space="0" w:color="auto"/>
        <w:right w:val="none" w:sz="0" w:space="0" w:color="auto"/>
      </w:divBdr>
    </w:div>
    <w:div w:id="787041516">
      <w:bodyDiv w:val="1"/>
      <w:marLeft w:val="0"/>
      <w:marRight w:val="0"/>
      <w:marTop w:val="0"/>
      <w:marBottom w:val="0"/>
      <w:divBdr>
        <w:top w:val="none" w:sz="0" w:space="0" w:color="auto"/>
        <w:left w:val="none" w:sz="0" w:space="0" w:color="auto"/>
        <w:bottom w:val="none" w:sz="0" w:space="0" w:color="auto"/>
        <w:right w:val="none" w:sz="0" w:space="0" w:color="auto"/>
      </w:divBdr>
    </w:div>
    <w:div w:id="787237338">
      <w:bodyDiv w:val="1"/>
      <w:marLeft w:val="0"/>
      <w:marRight w:val="0"/>
      <w:marTop w:val="0"/>
      <w:marBottom w:val="0"/>
      <w:divBdr>
        <w:top w:val="none" w:sz="0" w:space="0" w:color="auto"/>
        <w:left w:val="none" w:sz="0" w:space="0" w:color="auto"/>
        <w:bottom w:val="none" w:sz="0" w:space="0" w:color="auto"/>
        <w:right w:val="none" w:sz="0" w:space="0" w:color="auto"/>
      </w:divBdr>
    </w:div>
    <w:div w:id="787352758">
      <w:bodyDiv w:val="1"/>
      <w:marLeft w:val="0"/>
      <w:marRight w:val="0"/>
      <w:marTop w:val="0"/>
      <w:marBottom w:val="0"/>
      <w:divBdr>
        <w:top w:val="none" w:sz="0" w:space="0" w:color="auto"/>
        <w:left w:val="none" w:sz="0" w:space="0" w:color="auto"/>
        <w:bottom w:val="none" w:sz="0" w:space="0" w:color="auto"/>
        <w:right w:val="none" w:sz="0" w:space="0" w:color="auto"/>
      </w:divBdr>
    </w:div>
    <w:div w:id="787823694">
      <w:bodyDiv w:val="1"/>
      <w:marLeft w:val="0"/>
      <w:marRight w:val="0"/>
      <w:marTop w:val="0"/>
      <w:marBottom w:val="0"/>
      <w:divBdr>
        <w:top w:val="none" w:sz="0" w:space="0" w:color="auto"/>
        <w:left w:val="none" w:sz="0" w:space="0" w:color="auto"/>
        <w:bottom w:val="none" w:sz="0" w:space="0" w:color="auto"/>
        <w:right w:val="none" w:sz="0" w:space="0" w:color="auto"/>
      </w:divBdr>
    </w:div>
    <w:div w:id="788015992">
      <w:bodyDiv w:val="1"/>
      <w:marLeft w:val="0"/>
      <w:marRight w:val="0"/>
      <w:marTop w:val="0"/>
      <w:marBottom w:val="0"/>
      <w:divBdr>
        <w:top w:val="none" w:sz="0" w:space="0" w:color="auto"/>
        <w:left w:val="none" w:sz="0" w:space="0" w:color="auto"/>
        <w:bottom w:val="none" w:sz="0" w:space="0" w:color="auto"/>
        <w:right w:val="none" w:sz="0" w:space="0" w:color="auto"/>
      </w:divBdr>
    </w:div>
    <w:div w:id="788667961">
      <w:bodyDiv w:val="1"/>
      <w:marLeft w:val="0"/>
      <w:marRight w:val="0"/>
      <w:marTop w:val="0"/>
      <w:marBottom w:val="0"/>
      <w:divBdr>
        <w:top w:val="none" w:sz="0" w:space="0" w:color="auto"/>
        <w:left w:val="none" w:sz="0" w:space="0" w:color="auto"/>
        <w:bottom w:val="none" w:sz="0" w:space="0" w:color="auto"/>
        <w:right w:val="none" w:sz="0" w:space="0" w:color="auto"/>
      </w:divBdr>
    </w:div>
    <w:div w:id="788857674">
      <w:bodyDiv w:val="1"/>
      <w:marLeft w:val="0"/>
      <w:marRight w:val="0"/>
      <w:marTop w:val="0"/>
      <w:marBottom w:val="0"/>
      <w:divBdr>
        <w:top w:val="none" w:sz="0" w:space="0" w:color="auto"/>
        <w:left w:val="none" w:sz="0" w:space="0" w:color="auto"/>
        <w:bottom w:val="none" w:sz="0" w:space="0" w:color="auto"/>
        <w:right w:val="none" w:sz="0" w:space="0" w:color="auto"/>
      </w:divBdr>
    </w:div>
    <w:div w:id="789009107">
      <w:bodyDiv w:val="1"/>
      <w:marLeft w:val="0"/>
      <w:marRight w:val="0"/>
      <w:marTop w:val="0"/>
      <w:marBottom w:val="0"/>
      <w:divBdr>
        <w:top w:val="none" w:sz="0" w:space="0" w:color="auto"/>
        <w:left w:val="none" w:sz="0" w:space="0" w:color="auto"/>
        <w:bottom w:val="none" w:sz="0" w:space="0" w:color="auto"/>
        <w:right w:val="none" w:sz="0" w:space="0" w:color="auto"/>
      </w:divBdr>
    </w:div>
    <w:div w:id="789013418">
      <w:bodyDiv w:val="1"/>
      <w:marLeft w:val="0"/>
      <w:marRight w:val="0"/>
      <w:marTop w:val="0"/>
      <w:marBottom w:val="0"/>
      <w:divBdr>
        <w:top w:val="none" w:sz="0" w:space="0" w:color="auto"/>
        <w:left w:val="none" w:sz="0" w:space="0" w:color="auto"/>
        <w:bottom w:val="none" w:sz="0" w:space="0" w:color="auto"/>
        <w:right w:val="none" w:sz="0" w:space="0" w:color="auto"/>
      </w:divBdr>
    </w:div>
    <w:div w:id="789281494">
      <w:bodyDiv w:val="1"/>
      <w:marLeft w:val="0"/>
      <w:marRight w:val="0"/>
      <w:marTop w:val="0"/>
      <w:marBottom w:val="0"/>
      <w:divBdr>
        <w:top w:val="none" w:sz="0" w:space="0" w:color="auto"/>
        <w:left w:val="none" w:sz="0" w:space="0" w:color="auto"/>
        <w:bottom w:val="none" w:sz="0" w:space="0" w:color="auto"/>
        <w:right w:val="none" w:sz="0" w:space="0" w:color="auto"/>
      </w:divBdr>
    </w:div>
    <w:div w:id="789397069">
      <w:bodyDiv w:val="1"/>
      <w:marLeft w:val="0"/>
      <w:marRight w:val="0"/>
      <w:marTop w:val="0"/>
      <w:marBottom w:val="0"/>
      <w:divBdr>
        <w:top w:val="none" w:sz="0" w:space="0" w:color="auto"/>
        <w:left w:val="none" w:sz="0" w:space="0" w:color="auto"/>
        <w:bottom w:val="none" w:sz="0" w:space="0" w:color="auto"/>
        <w:right w:val="none" w:sz="0" w:space="0" w:color="auto"/>
      </w:divBdr>
    </w:div>
    <w:div w:id="789594762">
      <w:bodyDiv w:val="1"/>
      <w:marLeft w:val="0"/>
      <w:marRight w:val="0"/>
      <w:marTop w:val="0"/>
      <w:marBottom w:val="0"/>
      <w:divBdr>
        <w:top w:val="none" w:sz="0" w:space="0" w:color="auto"/>
        <w:left w:val="none" w:sz="0" w:space="0" w:color="auto"/>
        <w:bottom w:val="none" w:sz="0" w:space="0" w:color="auto"/>
        <w:right w:val="none" w:sz="0" w:space="0" w:color="auto"/>
      </w:divBdr>
    </w:div>
    <w:div w:id="790320238">
      <w:bodyDiv w:val="1"/>
      <w:marLeft w:val="0"/>
      <w:marRight w:val="0"/>
      <w:marTop w:val="0"/>
      <w:marBottom w:val="0"/>
      <w:divBdr>
        <w:top w:val="none" w:sz="0" w:space="0" w:color="auto"/>
        <w:left w:val="none" w:sz="0" w:space="0" w:color="auto"/>
        <w:bottom w:val="none" w:sz="0" w:space="0" w:color="auto"/>
        <w:right w:val="none" w:sz="0" w:space="0" w:color="auto"/>
      </w:divBdr>
    </w:div>
    <w:div w:id="790709250">
      <w:bodyDiv w:val="1"/>
      <w:marLeft w:val="0"/>
      <w:marRight w:val="0"/>
      <w:marTop w:val="0"/>
      <w:marBottom w:val="0"/>
      <w:divBdr>
        <w:top w:val="none" w:sz="0" w:space="0" w:color="auto"/>
        <w:left w:val="none" w:sz="0" w:space="0" w:color="auto"/>
        <w:bottom w:val="none" w:sz="0" w:space="0" w:color="auto"/>
        <w:right w:val="none" w:sz="0" w:space="0" w:color="auto"/>
      </w:divBdr>
    </w:div>
    <w:div w:id="790829455">
      <w:bodyDiv w:val="1"/>
      <w:marLeft w:val="0"/>
      <w:marRight w:val="0"/>
      <w:marTop w:val="0"/>
      <w:marBottom w:val="0"/>
      <w:divBdr>
        <w:top w:val="none" w:sz="0" w:space="0" w:color="auto"/>
        <w:left w:val="none" w:sz="0" w:space="0" w:color="auto"/>
        <w:bottom w:val="none" w:sz="0" w:space="0" w:color="auto"/>
        <w:right w:val="none" w:sz="0" w:space="0" w:color="auto"/>
      </w:divBdr>
    </w:div>
    <w:div w:id="791435816">
      <w:bodyDiv w:val="1"/>
      <w:marLeft w:val="0"/>
      <w:marRight w:val="0"/>
      <w:marTop w:val="0"/>
      <w:marBottom w:val="0"/>
      <w:divBdr>
        <w:top w:val="none" w:sz="0" w:space="0" w:color="auto"/>
        <w:left w:val="none" w:sz="0" w:space="0" w:color="auto"/>
        <w:bottom w:val="none" w:sz="0" w:space="0" w:color="auto"/>
        <w:right w:val="none" w:sz="0" w:space="0" w:color="auto"/>
      </w:divBdr>
    </w:div>
    <w:div w:id="791483291">
      <w:bodyDiv w:val="1"/>
      <w:marLeft w:val="0"/>
      <w:marRight w:val="0"/>
      <w:marTop w:val="0"/>
      <w:marBottom w:val="0"/>
      <w:divBdr>
        <w:top w:val="none" w:sz="0" w:space="0" w:color="auto"/>
        <w:left w:val="none" w:sz="0" w:space="0" w:color="auto"/>
        <w:bottom w:val="none" w:sz="0" w:space="0" w:color="auto"/>
        <w:right w:val="none" w:sz="0" w:space="0" w:color="auto"/>
      </w:divBdr>
    </w:div>
    <w:div w:id="792596117">
      <w:bodyDiv w:val="1"/>
      <w:marLeft w:val="0"/>
      <w:marRight w:val="0"/>
      <w:marTop w:val="0"/>
      <w:marBottom w:val="0"/>
      <w:divBdr>
        <w:top w:val="none" w:sz="0" w:space="0" w:color="auto"/>
        <w:left w:val="none" w:sz="0" w:space="0" w:color="auto"/>
        <w:bottom w:val="none" w:sz="0" w:space="0" w:color="auto"/>
        <w:right w:val="none" w:sz="0" w:space="0" w:color="auto"/>
      </w:divBdr>
    </w:div>
    <w:div w:id="792941463">
      <w:bodyDiv w:val="1"/>
      <w:marLeft w:val="0"/>
      <w:marRight w:val="0"/>
      <w:marTop w:val="0"/>
      <w:marBottom w:val="0"/>
      <w:divBdr>
        <w:top w:val="none" w:sz="0" w:space="0" w:color="auto"/>
        <w:left w:val="none" w:sz="0" w:space="0" w:color="auto"/>
        <w:bottom w:val="none" w:sz="0" w:space="0" w:color="auto"/>
        <w:right w:val="none" w:sz="0" w:space="0" w:color="auto"/>
      </w:divBdr>
    </w:div>
    <w:div w:id="793013905">
      <w:bodyDiv w:val="1"/>
      <w:marLeft w:val="0"/>
      <w:marRight w:val="0"/>
      <w:marTop w:val="0"/>
      <w:marBottom w:val="0"/>
      <w:divBdr>
        <w:top w:val="none" w:sz="0" w:space="0" w:color="auto"/>
        <w:left w:val="none" w:sz="0" w:space="0" w:color="auto"/>
        <w:bottom w:val="none" w:sz="0" w:space="0" w:color="auto"/>
        <w:right w:val="none" w:sz="0" w:space="0" w:color="auto"/>
      </w:divBdr>
    </w:div>
    <w:div w:id="794057171">
      <w:bodyDiv w:val="1"/>
      <w:marLeft w:val="0"/>
      <w:marRight w:val="0"/>
      <w:marTop w:val="0"/>
      <w:marBottom w:val="0"/>
      <w:divBdr>
        <w:top w:val="none" w:sz="0" w:space="0" w:color="auto"/>
        <w:left w:val="none" w:sz="0" w:space="0" w:color="auto"/>
        <w:bottom w:val="none" w:sz="0" w:space="0" w:color="auto"/>
        <w:right w:val="none" w:sz="0" w:space="0" w:color="auto"/>
      </w:divBdr>
    </w:div>
    <w:div w:id="794179158">
      <w:bodyDiv w:val="1"/>
      <w:marLeft w:val="0"/>
      <w:marRight w:val="0"/>
      <w:marTop w:val="0"/>
      <w:marBottom w:val="0"/>
      <w:divBdr>
        <w:top w:val="none" w:sz="0" w:space="0" w:color="auto"/>
        <w:left w:val="none" w:sz="0" w:space="0" w:color="auto"/>
        <w:bottom w:val="none" w:sz="0" w:space="0" w:color="auto"/>
        <w:right w:val="none" w:sz="0" w:space="0" w:color="auto"/>
      </w:divBdr>
    </w:div>
    <w:div w:id="794524038">
      <w:bodyDiv w:val="1"/>
      <w:marLeft w:val="0"/>
      <w:marRight w:val="0"/>
      <w:marTop w:val="0"/>
      <w:marBottom w:val="0"/>
      <w:divBdr>
        <w:top w:val="none" w:sz="0" w:space="0" w:color="auto"/>
        <w:left w:val="none" w:sz="0" w:space="0" w:color="auto"/>
        <w:bottom w:val="none" w:sz="0" w:space="0" w:color="auto"/>
        <w:right w:val="none" w:sz="0" w:space="0" w:color="auto"/>
      </w:divBdr>
    </w:div>
    <w:div w:id="794566018">
      <w:bodyDiv w:val="1"/>
      <w:marLeft w:val="0"/>
      <w:marRight w:val="0"/>
      <w:marTop w:val="0"/>
      <w:marBottom w:val="0"/>
      <w:divBdr>
        <w:top w:val="none" w:sz="0" w:space="0" w:color="auto"/>
        <w:left w:val="none" w:sz="0" w:space="0" w:color="auto"/>
        <w:bottom w:val="none" w:sz="0" w:space="0" w:color="auto"/>
        <w:right w:val="none" w:sz="0" w:space="0" w:color="auto"/>
      </w:divBdr>
    </w:div>
    <w:div w:id="795100016">
      <w:bodyDiv w:val="1"/>
      <w:marLeft w:val="0"/>
      <w:marRight w:val="0"/>
      <w:marTop w:val="0"/>
      <w:marBottom w:val="0"/>
      <w:divBdr>
        <w:top w:val="none" w:sz="0" w:space="0" w:color="auto"/>
        <w:left w:val="none" w:sz="0" w:space="0" w:color="auto"/>
        <w:bottom w:val="none" w:sz="0" w:space="0" w:color="auto"/>
        <w:right w:val="none" w:sz="0" w:space="0" w:color="auto"/>
      </w:divBdr>
    </w:div>
    <w:div w:id="795871989">
      <w:bodyDiv w:val="1"/>
      <w:marLeft w:val="0"/>
      <w:marRight w:val="0"/>
      <w:marTop w:val="0"/>
      <w:marBottom w:val="0"/>
      <w:divBdr>
        <w:top w:val="none" w:sz="0" w:space="0" w:color="auto"/>
        <w:left w:val="none" w:sz="0" w:space="0" w:color="auto"/>
        <w:bottom w:val="none" w:sz="0" w:space="0" w:color="auto"/>
        <w:right w:val="none" w:sz="0" w:space="0" w:color="auto"/>
      </w:divBdr>
    </w:div>
    <w:div w:id="796410545">
      <w:bodyDiv w:val="1"/>
      <w:marLeft w:val="0"/>
      <w:marRight w:val="0"/>
      <w:marTop w:val="0"/>
      <w:marBottom w:val="0"/>
      <w:divBdr>
        <w:top w:val="none" w:sz="0" w:space="0" w:color="auto"/>
        <w:left w:val="none" w:sz="0" w:space="0" w:color="auto"/>
        <w:bottom w:val="none" w:sz="0" w:space="0" w:color="auto"/>
        <w:right w:val="none" w:sz="0" w:space="0" w:color="auto"/>
      </w:divBdr>
    </w:div>
    <w:div w:id="796948731">
      <w:bodyDiv w:val="1"/>
      <w:marLeft w:val="0"/>
      <w:marRight w:val="0"/>
      <w:marTop w:val="0"/>
      <w:marBottom w:val="0"/>
      <w:divBdr>
        <w:top w:val="none" w:sz="0" w:space="0" w:color="auto"/>
        <w:left w:val="none" w:sz="0" w:space="0" w:color="auto"/>
        <w:bottom w:val="none" w:sz="0" w:space="0" w:color="auto"/>
        <w:right w:val="none" w:sz="0" w:space="0" w:color="auto"/>
      </w:divBdr>
    </w:div>
    <w:div w:id="797067875">
      <w:bodyDiv w:val="1"/>
      <w:marLeft w:val="0"/>
      <w:marRight w:val="0"/>
      <w:marTop w:val="0"/>
      <w:marBottom w:val="0"/>
      <w:divBdr>
        <w:top w:val="none" w:sz="0" w:space="0" w:color="auto"/>
        <w:left w:val="none" w:sz="0" w:space="0" w:color="auto"/>
        <w:bottom w:val="none" w:sz="0" w:space="0" w:color="auto"/>
        <w:right w:val="none" w:sz="0" w:space="0" w:color="auto"/>
      </w:divBdr>
    </w:div>
    <w:div w:id="797383805">
      <w:bodyDiv w:val="1"/>
      <w:marLeft w:val="0"/>
      <w:marRight w:val="0"/>
      <w:marTop w:val="0"/>
      <w:marBottom w:val="0"/>
      <w:divBdr>
        <w:top w:val="none" w:sz="0" w:space="0" w:color="auto"/>
        <w:left w:val="none" w:sz="0" w:space="0" w:color="auto"/>
        <w:bottom w:val="none" w:sz="0" w:space="0" w:color="auto"/>
        <w:right w:val="none" w:sz="0" w:space="0" w:color="auto"/>
      </w:divBdr>
    </w:div>
    <w:div w:id="797604415">
      <w:bodyDiv w:val="1"/>
      <w:marLeft w:val="0"/>
      <w:marRight w:val="0"/>
      <w:marTop w:val="0"/>
      <w:marBottom w:val="0"/>
      <w:divBdr>
        <w:top w:val="none" w:sz="0" w:space="0" w:color="auto"/>
        <w:left w:val="none" w:sz="0" w:space="0" w:color="auto"/>
        <w:bottom w:val="none" w:sz="0" w:space="0" w:color="auto"/>
        <w:right w:val="none" w:sz="0" w:space="0" w:color="auto"/>
      </w:divBdr>
    </w:div>
    <w:div w:id="797644748">
      <w:bodyDiv w:val="1"/>
      <w:marLeft w:val="0"/>
      <w:marRight w:val="0"/>
      <w:marTop w:val="0"/>
      <w:marBottom w:val="0"/>
      <w:divBdr>
        <w:top w:val="none" w:sz="0" w:space="0" w:color="auto"/>
        <w:left w:val="none" w:sz="0" w:space="0" w:color="auto"/>
        <w:bottom w:val="none" w:sz="0" w:space="0" w:color="auto"/>
        <w:right w:val="none" w:sz="0" w:space="0" w:color="auto"/>
      </w:divBdr>
    </w:div>
    <w:div w:id="797839954">
      <w:bodyDiv w:val="1"/>
      <w:marLeft w:val="0"/>
      <w:marRight w:val="0"/>
      <w:marTop w:val="0"/>
      <w:marBottom w:val="0"/>
      <w:divBdr>
        <w:top w:val="none" w:sz="0" w:space="0" w:color="auto"/>
        <w:left w:val="none" w:sz="0" w:space="0" w:color="auto"/>
        <w:bottom w:val="none" w:sz="0" w:space="0" w:color="auto"/>
        <w:right w:val="none" w:sz="0" w:space="0" w:color="auto"/>
      </w:divBdr>
    </w:div>
    <w:div w:id="798107015">
      <w:bodyDiv w:val="1"/>
      <w:marLeft w:val="0"/>
      <w:marRight w:val="0"/>
      <w:marTop w:val="0"/>
      <w:marBottom w:val="0"/>
      <w:divBdr>
        <w:top w:val="none" w:sz="0" w:space="0" w:color="auto"/>
        <w:left w:val="none" w:sz="0" w:space="0" w:color="auto"/>
        <w:bottom w:val="none" w:sz="0" w:space="0" w:color="auto"/>
        <w:right w:val="none" w:sz="0" w:space="0" w:color="auto"/>
      </w:divBdr>
    </w:div>
    <w:div w:id="798188286">
      <w:bodyDiv w:val="1"/>
      <w:marLeft w:val="0"/>
      <w:marRight w:val="0"/>
      <w:marTop w:val="0"/>
      <w:marBottom w:val="0"/>
      <w:divBdr>
        <w:top w:val="none" w:sz="0" w:space="0" w:color="auto"/>
        <w:left w:val="none" w:sz="0" w:space="0" w:color="auto"/>
        <w:bottom w:val="none" w:sz="0" w:space="0" w:color="auto"/>
        <w:right w:val="none" w:sz="0" w:space="0" w:color="auto"/>
      </w:divBdr>
    </w:div>
    <w:div w:id="798299654">
      <w:bodyDiv w:val="1"/>
      <w:marLeft w:val="0"/>
      <w:marRight w:val="0"/>
      <w:marTop w:val="0"/>
      <w:marBottom w:val="0"/>
      <w:divBdr>
        <w:top w:val="none" w:sz="0" w:space="0" w:color="auto"/>
        <w:left w:val="none" w:sz="0" w:space="0" w:color="auto"/>
        <w:bottom w:val="none" w:sz="0" w:space="0" w:color="auto"/>
        <w:right w:val="none" w:sz="0" w:space="0" w:color="auto"/>
      </w:divBdr>
    </w:div>
    <w:div w:id="798456036">
      <w:bodyDiv w:val="1"/>
      <w:marLeft w:val="0"/>
      <w:marRight w:val="0"/>
      <w:marTop w:val="0"/>
      <w:marBottom w:val="0"/>
      <w:divBdr>
        <w:top w:val="none" w:sz="0" w:space="0" w:color="auto"/>
        <w:left w:val="none" w:sz="0" w:space="0" w:color="auto"/>
        <w:bottom w:val="none" w:sz="0" w:space="0" w:color="auto"/>
        <w:right w:val="none" w:sz="0" w:space="0" w:color="auto"/>
      </w:divBdr>
    </w:div>
    <w:div w:id="798498216">
      <w:bodyDiv w:val="1"/>
      <w:marLeft w:val="0"/>
      <w:marRight w:val="0"/>
      <w:marTop w:val="0"/>
      <w:marBottom w:val="0"/>
      <w:divBdr>
        <w:top w:val="none" w:sz="0" w:space="0" w:color="auto"/>
        <w:left w:val="none" w:sz="0" w:space="0" w:color="auto"/>
        <w:bottom w:val="none" w:sz="0" w:space="0" w:color="auto"/>
        <w:right w:val="none" w:sz="0" w:space="0" w:color="auto"/>
      </w:divBdr>
    </w:div>
    <w:div w:id="798499238">
      <w:bodyDiv w:val="1"/>
      <w:marLeft w:val="0"/>
      <w:marRight w:val="0"/>
      <w:marTop w:val="0"/>
      <w:marBottom w:val="0"/>
      <w:divBdr>
        <w:top w:val="none" w:sz="0" w:space="0" w:color="auto"/>
        <w:left w:val="none" w:sz="0" w:space="0" w:color="auto"/>
        <w:bottom w:val="none" w:sz="0" w:space="0" w:color="auto"/>
        <w:right w:val="none" w:sz="0" w:space="0" w:color="auto"/>
      </w:divBdr>
    </w:div>
    <w:div w:id="798689887">
      <w:bodyDiv w:val="1"/>
      <w:marLeft w:val="0"/>
      <w:marRight w:val="0"/>
      <w:marTop w:val="0"/>
      <w:marBottom w:val="0"/>
      <w:divBdr>
        <w:top w:val="none" w:sz="0" w:space="0" w:color="auto"/>
        <w:left w:val="none" w:sz="0" w:space="0" w:color="auto"/>
        <w:bottom w:val="none" w:sz="0" w:space="0" w:color="auto"/>
        <w:right w:val="none" w:sz="0" w:space="0" w:color="auto"/>
      </w:divBdr>
    </w:div>
    <w:div w:id="798762570">
      <w:bodyDiv w:val="1"/>
      <w:marLeft w:val="0"/>
      <w:marRight w:val="0"/>
      <w:marTop w:val="0"/>
      <w:marBottom w:val="0"/>
      <w:divBdr>
        <w:top w:val="none" w:sz="0" w:space="0" w:color="auto"/>
        <w:left w:val="none" w:sz="0" w:space="0" w:color="auto"/>
        <w:bottom w:val="none" w:sz="0" w:space="0" w:color="auto"/>
        <w:right w:val="none" w:sz="0" w:space="0" w:color="auto"/>
      </w:divBdr>
    </w:div>
    <w:div w:id="799034947">
      <w:bodyDiv w:val="1"/>
      <w:marLeft w:val="0"/>
      <w:marRight w:val="0"/>
      <w:marTop w:val="0"/>
      <w:marBottom w:val="0"/>
      <w:divBdr>
        <w:top w:val="none" w:sz="0" w:space="0" w:color="auto"/>
        <w:left w:val="none" w:sz="0" w:space="0" w:color="auto"/>
        <w:bottom w:val="none" w:sz="0" w:space="0" w:color="auto"/>
        <w:right w:val="none" w:sz="0" w:space="0" w:color="auto"/>
      </w:divBdr>
    </w:div>
    <w:div w:id="799229476">
      <w:bodyDiv w:val="1"/>
      <w:marLeft w:val="0"/>
      <w:marRight w:val="0"/>
      <w:marTop w:val="0"/>
      <w:marBottom w:val="0"/>
      <w:divBdr>
        <w:top w:val="none" w:sz="0" w:space="0" w:color="auto"/>
        <w:left w:val="none" w:sz="0" w:space="0" w:color="auto"/>
        <w:bottom w:val="none" w:sz="0" w:space="0" w:color="auto"/>
        <w:right w:val="none" w:sz="0" w:space="0" w:color="auto"/>
      </w:divBdr>
    </w:div>
    <w:div w:id="799230812">
      <w:bodyDiv w:val="1"/>
      <w:marLeft w:val="0"/>
      <w:marRight w:val="0"/>
      <w:marTop w:val="0"/>
      <w:marBottom w:val="0"/>
      <w:divBdr>
        <w:top w:val="none" w:sz="0" w:space="0" w:color="auto"/>
        <w:left w:val="none" w:sz="0" w:space="0" w:color="auto"/>
        <w:bottom w:val="none" w:sz="0" w:space="0" w:color="auto"/>
        <w:right w:val="none" w:sz="0" w:space="0" w:color="auto"/>
      </w:divBdr>
    </w:div>
    <w:div w:id="800226653">
      <w:bodyDiv w:val="1"/>
      <w:marLeft w:val="0"/>
      <w:marRight w:val="0"/>
      <w:marTop w:val="0"/>
      <w:marBottom w:val="0"/>
      <w:divBdr>
        <w:top w:val="none" w:sz="0" w:space="0" w:color="auto"/>
        <w:left w:val="none" w:sz="0" w:space="0" w:color="auto"/>
        <w:bottom w:val="none" w:sz="0" w:space="0" w:color="auto"/>
        <w:right w:val="none" w:sz="0" w:space="0" w:color="auto"/>
      </w:divBdr>
    </w:div>
    <w:div w:id="800345713">
      <w:bodyDiv w:val="1"/>
      <w:marLeft w:val="0"/>
      <w:marRight w:val="0"/>
      <w:marTop w:val="0"/>
      <w:marBottom w:val="0"/>
      <w:divBdr>
        <w:top w:val="none" w:sz="0" w:space="0" w:color="auto"/>
        <w:left w:val="none" w:sz="0" w:space="0" w:color="auto"/>
        <w:bottom w:val="none" w:sz="0" w:space="0" w:color="auto"/>
        <w:right w:val="none" w:sz="0" w:space="0" w:color="auto"/>
      </w:divBdr>
    </w:div>
    <w:div w:id="800465084">
      <w:bodyDiv w:val="1"/>
      <w:marLeft w:val="0"/>
      <w:marRight w:val="0"/>
      <w:marTop w:val="0"/>
      <w:marBottom w:val="0"/>
      <w:divBdr>
        <w:top w:val="none" w:sz="0" w:space="0" w:color="auto"/>
        <w:left w:val="none" w:sz="0" w:space="0" w:color="auto"/>
        <w:bottom w:val="none" w:sz="0" w:space="0" w:color="auto"/>
        <w:right w:val="none" w:sz="0" w:space="0" w:color="auto"/>
      </w:divBdr>
    </w:div>
    <w:div w:id="801463310">
      <w:bodyDiv w:val="1"/>
      <w:marLeft w:val="0"/>
      <w:marRight w:val="0"/>
      <w:marTop w:val="0"/>
      <w:marBottom w:val="0"/>
      <w:divBdr>
        <w:top w:val="none" w:sz="0" w:space="0" w:color="auto"/>
        <w:left w:val="none" w:sz="0" w:space="0" w:color="auto"/>
        <w:bottom w:val="none" w:sz="0" w:space="0" w:color="auto"/>
        <w:right w:val="none" w:sz="0" w:space="0" w:color="auto"/>
      </w:divBdr>
    </w:div>
    <w:div w:id="801574825">
      <w:bodyDiv w:val="1"/>
      <w:marLeft w:val="0"/>
      <w:marRight w:val="0"/>
      <w:marTop w:val="0"/>
      <w:marBottom w:val="0"/>
      <w:divBdr>
        <w:top w:val="none" w:sz="0" w:space="0" w:color="auto"/>
        <w:left w:val="none" w:sz="0" w:space="0" w:color="auto"/>
        <w:bottom w:val="none" w:sz="0" w:space="0" w:color="auto"/>
        <w:right w:val="none" w:sz="0" w:space="0" w:color="auto"/>
      </w:divBdr>
    </w:div>
    <w:div w:id="801577837">
      <w:bodyDiv w:val="1"/>
      <w:marLeft w:val="0"/>
      <w:marRight w:val="0"/>
      <w:marTop w:val="0"/>
      <w:marBottom w:val="0"/>
      <w:divBdr>
        <w:top w:val="none" w:sz="0" w:space="0" w:color="auto"/>
        <w:left w:val="none" w:sz="0" w:space="0" w:color="auto"/>
        <w:bottom w:val="none" w:sz="0" w:space="0" w:color="auto"/>
        <w:right w:val="none" w:sz="0" w:space="0" w:color="auto"/>
      </w:divBdr>
    </w:div>
    <w:div w:id="801922096">
      <w:bodyDiv w:val="1"/>
      <w:marLeft w:val="0"/>
      <w:marRight w:val="0"/>
      <w:marTop w:val="0"/>
      <w:marBottom w:val="0"/>
      <w:divBdr>
        <w:top w:val="none" w:sz="0" w:space="0" w:color="auto"/>
        <w:left w:val="none" w:sz="0" w:space="0" w:color="auto"/>
        <w:bottom w:val="none" w:sz="0" w:space="0" w:color="auto"/>
        <w:right w:val="none" w:sz="0" w:space="0" w:color="auto"/>
      </w:divBdr>
    </w:div>
    <w:div w:id="802232992">
      <w:bodyDiv w:val="1"/>
      <w:marLeft w:val="0"/>
      <w:marRight w:val="0"/>
      <w:marTop w:val="0"/>
      <w:marBottom w:val="0"/>
      <w:divBdr>
        <w:top w:val="none" w:sz="0" w:space="0" w:color="auto"/>
        <w:left w:val="none" w:sz="0" w:space="0" w:color="auto"/>
        <w:bottom w:val="none" w:sz="0" w:space="0" w:color="auto"/>
        <w:right w:val="none" w:sz="0" w:space="0" w:color="auto"/>
      </w:divBdr>
    </w:div>
    <w:div w:id="802381106">
      <w:bodyDiv w:val="1"/>
      <w:marLeft w:val="0"/>
      <w:marRight w:val="0"/>
      <w:marTop w:val="0"/>
      <w:marBottom w:val="0"/>
      <w:divBdr>
        <w:top w:val="none" w:sz="0" w:space="0" w:color="auto"/>
        <w:left w:val="none" w:sz="0" w:space="0" w:color="auto"/>
        <w:bottom w:val="none" w:sz="0" w:space="0" w:color="auto"/>
        <w:right w:val="none" w:sz="0" w:space="0" w:color="auto"/>
      </w:divBdr>
    </w:div>
    <w:div w:id="802698760">
      <w:bodyDiv w:val="1"/>
      <w:marLeft w:val="0"/>
      <w:marRight w:val="0"/>
      <w:marTop w:val="0"/>
      <w:marBottom w:val="0"/>
      <w:divBdr>
        <w:top w:val="none" w:sz="0" w:space="0" w:color="auto"/>
        <w:left w:val="none" w:sz="0" w:space="0" w:color="auto"/>
        <w:bottom w:val="none" w:sz="0" w:space="0" w:color="auto"/>
        <w:right w:val="none" w:sz="0" w:space="0" w:color="auto"/>
      </w:divBdr>
    </w:div>
    <w:div w:id="803695936">
      <w:bodyDiv w:val="1"/>
      <w:marLeft w:val="0"/>
      <w:marRight w:val="0"/>
      <w:marTop w:val="0"/>
      <w:marBottom w:val="0"/>
      <w:divBdr>
        <w:top w:val="none" w:sz="0" w:space="0" w:color="auto"/>
        <w:left w:val="none" w:sz="0" w:space="0" w:color="auto"/>
        <w:bottom w:val="none" w:sz="0" w:space="0" w:color="auto"/>
        <w:right w:val="none" w:sz="0" w:space="0" w:color="auto"/>
      </w:divBdr>
    </w:div>
    <w:div w:id="804389448">
      <w:bodyDiv w:val="1"/>
      <w:marLeft w:val="0"/>
      <w:marRight w:val="0"/>
      <w:marTop w:val="0"/>
      <w:marBottom w:val="0"/>
      <w:divBdr>
        <w:top w:val="none" w:sz="0" w:space="0" w:color="auto"/>
        <w:left w:val="none" w:sz="0" w:space="0" w:color="auto"/>
        <w:bottom w:val="none" w:sz="0" w:space="0" w:color="auto"/>
        <w:right w:val="none" w:sz="0" w:space="0" w:color="auto"/>
      </w:divBdr>
    </w:div>
    <w:div w:id="805003582">
      <w:bodyDiv w:val="1"/>
      <w:marLeft w:val="0"/>
      <w:marRight w:val="0"/>
      <w:marTop w:val="0"/>
      <w:marBottom w:val="0"/>
      <w:divBdr>
        <w:top w:val="none" w:sz="0" w:space="0" w:color="auto"/>
        <w:left w:val="none" w:sz="0" w:space="0" w:color="auto"/>
        <w:bottom w:val="none" w:sz="0" w:space="0" w:color="auto"/>
        <w:right w:val="none" w:sz="0" w:space="0" w:color="auto"/>
      </w:divBdr>
    </w:div>
    <w:div w:id="805242975">
      <w:bodyDiv w:val="1"/>
      <w:marLeft w:val="0"/>
      <w:marRight w:val="0"/>
      <w:marTop w:val="0"/>
      <w:marBottom w:val="0"/>
      <w:divBdr>
        <w:top w:val="none" w:sz="0" w:space="0" w:color="auto"/>
        <w:left w:val="none" w:sz="0" w:space="0" w:color="auto"/>
        <w:bottom w:val="none" w:sz="0" w:space="0" w:color="auto"/>
        <w:right w:val="none" w:sz="0" w:space="0" w:color="auto"/>
      </w:divBdr>
    </w:div>
    <w:div w:id="805858730">
      <w:bodyDiv w:val="1"/>
      <w:marLeft w:val="0"/>
      <w:marRight w:val="0"/>
      <w:marTop w:val="0"/>
      <w:marBottom w:val="0"/>
      <w:divBdr>
        <w:top w:val="none" w:sz="0" w:space="0" w:color="auto"/>
        <w:left w:val="none" w:sz="0" w:space="0" w:color="auto"/>
        <w:bottom w:val="none" w:sz="0" w:space="0" w:color="auto"/>
        <w:right w:val="none" w:sz="0" w:space="0" w:color="auto"/>
      </w:divBdr>
    </w:div>
    <w:div w:id="806240279">
      <w:bodyDiv w:val="1"/>
      <w:marLeft w:val="0"/>
      <w:marRight w:val="0"/>
      <w:marTop w:val="0"/>
      <w:marBottom w:val="0"/>
      <w:divBdr>
        <w:top w:val="none" w:sz="0" w:space="0" w:color="auto"/>
        <w:left w:val="none" w:sz="0" w:space="0" w:color="auto"/>
        <w:bottom w:val="none" w:sz="0" w:space="0" w:color="auto"/>
        <w:right w:val="none" w:sz="0" w:space="0" w:color="auto"/>
      </w:divBdr>
    </w:div>
    <w:div w:id="806241547">
      <w:bodyDiv w:val="1"/>
      <w:marLeft w:val="0"/>
      <w:marRight w:val="0"/>
      <w:marTop w:val="0"/>
      <w:marBottom w:val="0"/>
      <w:divBdr>
        <w:top w:val="none" w:sz="0" w:space="0" w:color="auto"/>
        <w:left w:val="none" w:sz="0" w:space="0" w:color="auto"/>
        <w:bottom w:val="none" w:sz="0" w:space="0" w:color="auto"/>
        <w:right w:val="none" w:sz="0" w:space="0" w:color="auto"/>
      </w:divBdr>
    </w:div>
    <w:div w:id="806243966">
      <w:bodyDiv w:val="1"/>
      <w:marLeft w:val="0"/>
      <w:marRight w:val="0"/>
      <w:marTop w:val="0"/>
      <w:marBottom w:val="0"/>
      <w:divBdr>
        <w:top w:val="none" w:sz="0" w:space="0" w:color="auto"/>
        <w:left w:val="none" w:sz="0" w:space="0" w:color="auto"/>
        <w:bottom w:val="none" w:sz="0" w:space="0" w:color="auto"/>
        <w:right w:val="none" w:sz="0" w:space="0" w:color="auto"/>
      </w:divBdr>
    </w:div>
    <w:div w:id="806362985">
      <w:bodyDiv w:val="1"/>
      <w:marLeft w:val="0"/>
      <w:marRight w:val="0"/>
      <w:marTop w:val="0"/>
      <w:marBottom w:val="0"/>
      <w:divBdr>
        <w:top w:val="none" w:sz="0" w:space="0" w:color="auto"/>
        <w:left w:val="none" w:sz="0" w:space="0" w:color="auto"/>
        <w:bottom w:val="none" w:sz="0" w:space="0" w:color="auto"/>
        <w:right w:val="none" w:sz="0" w:space="0" w:color="auto"/>
      </w:divBdr>
    </w:div>
    <w:div w:id="807089043">
      <w:bodyDiv w:val="1"/>
      <w:marLeft w:val="0"/>
      <w:marRight w:val="0"/>
      <w:marTop w:val="0"/>
      <w:marBottom w:val="0"/>
      <w:divBdr>
        <w:top w:val="none" w:sz="0" w:space="0" w:color="auto"/>
        <w:left w:val="none" w:sz="0" w:space="0" w:color="auto"/>
        <w:bottom w:val="none" w:sz="0" w:space="0" w:color="auto"/>
        <w:right w:val="none" w:sz="0" w:space="0" w:color="auto"/>
      </w:divBdr>
    </w:div>
    <w:div w:id="807282861">
      <w:bodyDiv w:val="1"/>
      <w:marLeft w:val="0"/>
      <w:marRight w:val="0"/>
      <w:marTop w:val="0"/>
      <w:marBottom w:val="0"/>
      <w:divBdr>
        <w:top w:val="none" w:sz="0" w:space="0" w:color="auto"/>
        <w:left w:val="none" w:sz="0" w:space="0" w:color="auto"/>
        <w:bottom w:val="none" w:sz="0" w:space="0" w:color="auto"/>
        <w:right w:val="none" w:sz="0" w:space="0" w:color="auto"/>
      </w:divBdr>
    </w:div>
    <w:div w:id="807434845">
      <w:bodyDiv w:val="1"/>
      <w:marLeft w:val="0"/>
      <w:marRight w:val="0"/>
      <w:marTop w:val="0"/>
      <w:marBottom w:val="0"/>
      <w:divBdr>
        <w:top w:val="none" w:sz="0" w:space="0" w:color="auto"/>
        <w:left w:val="none" w:sz="0" w:space="0" w:color="auto"/>
        <w:bottom w:val="none" w:sz="0" w:space="0" w:color="auto"/>
        <w:right w:val="none" w:sz="0" w:space="0" w:color="auto"/>
      </w:divBdr>
    </w:div>
    <w:div w:id="807475331">
      <w:bodyDiv w:val="1"/>
      <w:marLeft w:val="0"/>
      <w:marRight w:val="0"/>
      <w:marTop w:val="0"/>
      <w:marBottom w:val="0"/>
      <w:divBdr>
        <w:top w:val="none" w:sz="0" w:space="0" w:color="auto"/>
        <w:left w:val="none" w:sz="0" w:space="0" w:color="auto"/>
        <w:bottom w:val="none" w:sz="0" w:space="0" w:color="auto"/>
        <w:right w:val="none" w:sz="0" w:space="0" w:color="auto"/>
      </w:divBdr>
    </w:div>
    <w:div w:id="807623637">
      <w:bodyDiv w:val="1"/>
      <w:marLeft w:val="0"/>
      <w:marRight w:val="0"/>
      <w:marTop w:val="0"/>
      <w:marBottom w:val="0"/>
      <w:divBdr>
        <w:top w:val="none" w:sz="0" w:space="0" w:color="auto"/>
        <w:left w:val="none" w:sz="0" w:space="0" w:color="auto"/>
        <w:bottom w:val="none" w:sz="0" w:space="0" w:color="auto"/>
        <w:right w:val="none" w:sz="0" w:space="0" w:color="auto"/>
      </w:divBdr>
    </w:div>
    <w:div w:id="807864733">
      <w:bodyDiv w:val="1"/>
      <w:marLeft w:val="0"/>
      <w:marRight w:val="0"/>
      <w:marTop w:val="0"/>
      <w:marBottom w:val="0"/>
      <w:divBdr>
        <w:top w:val="none" w:sz="0" w:space="0" w:color="auto"/>
        <w:left w:val="none" w:sz="0" w:space="0" w:color="auto"/>
        <w:bottom w:val="none" w:sz="0" w:space="0" w:color="auto"/>
        <w:right w:val="none" w:sz="0" w:space="0" w:color="auto"/>
      </w:divBdr>
    </w:div>
    <w:div w:id="808324054">
      <w:bodyDiv w:val="1"/>
      <w:marLeft w:val="0"/>
      <w:marRight w:val="0"/>
      <w:marTop w:val="0"/>
      <w:marBottom w:val="0"/>
      <w:divBdr>
        <w:top w:val="none" w:sz="0" w:space="0" w:color="auto"/>
        <w:left w:val="none" w:sz="0" w:space="0" w:color="auto"/>
        <w:bottom w:val="none" w:sz="0" w:space="0" w:color="auto"/>
        <w:right w:val="none" w:sz="0" w:space="0" w:color="auto"/>
      </w:divBdr>
    </w:div>
    <w:div w:id="808474239">
      <w:bodyDiv w:val="1"/>
      <w:marLeft w:val="0"/>
      <w:marRight w:val="0"/>
      <w:marTop w:val="0"/>
      <w:marBottom w:val="0"/>
      <w:divBdr>
        <w:top w:val="none" w:sz="0" w:space="0" w:color="auto"/>
        <w:left w:val="none" w:sz="0" w:space="0" w:color="auto"/>
        <w:bottom w:val="none" w:sz="0" w:space="0" w:color="auto"/>
        <w:right w:val="none" w:sz="0" w:space="0" w:color="auto"/>
      </w:divBdr>
    </w:div>
    <w:div w:id="808745144">
      <w:bodyDiv w:val="1"/>
      <w:marLeft w:val="0"/>
      <w:marRight w:val="0"/>
      <w:marTop w:val="0"/>
      <w:marBottom w:val="0"/>
      <w:divBdr>
        <w:top w:val="none" w:sz="0" w:space="0" w:color="auto"/>
        <w:left w:val="none" w:sz="0" w:space="0" w:color="auto"/>
        <w:bottom w:val="none" w:sz="0" w:space="0" w:color="auto"/>
        <w:right w:val="none" w:sz="0" w:space="0" w:color="auto"/>
      </w:divBdr>
    </w:div>
    <w:div w:id="809438166">
      <w:bodyDiv w:val="1"/>
      <w:marLeft w:val="0"/>
      <w:marRight w:val="0"/>
      <w:marTop w:val="0"/>
      <w:marBottom w:val="0"/>
      <w:divBdr>
        <w:top w:val="none" w:sz="0" w:space="0" w:color="auto"/>
        <w:left w:val="none" w:sz="0" w:space="0" w:color="auto"/>
        <w:bottom w:val="none" w:sz="0" w:space="0" w:color="auto"/>
        <w:right w:val="none" w:sz="0" w:space="0" w:color="auto"/>
      </w:divBdr>
    </w:div>
    <w:div w:id="809590976">
      <w:bodyDiv w:val="1"/>
      <w:marLeft w:val="0"/>
      <w:marRight w:val="0"/>
      <w:marTop w:val="0"/>
      <w:marBottom w:val="0"/>
      <w:divBdr>
        <w:top w:val="none" w:sz="0" w:space="0" w:color="auto"/>
        <w:left w:val="none" w:sz="0" w:space="0" w:color="auto"/>
        <w:bottom w:val="none" w:sz="0" w:space="0" w:color="auto"/>
        <w:right w:val="none" w:sz="0" w:space="0" w:color="auto"/>
      </w:divBdr>
    </w:div>
    <w:div w:id="809637891">
      <w:bodyDiv w:val="1"/>
      <w:marLeft w:val="0"/>
      <w:marRight w:val="0"/>
      <w:marTop w:val="0"/>
      <w:marBottom w:val="0"/>
      <w:divBdr>
        <w:top w:val="none" w:sz="0" w:space="0" w:color="auto"/>
        <w:left w:val="none" w:sz="0" w:space="0" w:color="auto"/>
        <w:bottom w:val="none" w:sz="0" w:space="0" w:color="auto"/>
        <w:right w:val="none" w:sz="0" w:space="0" w:color="auto"/>
      </w:divBdr>
    </w:div>
    <w:div w:id="809787840">
      <w:bodyDiv w:val="1"/>
      <w:marLeft w:val="0"/>
      <w:marRight w:val="0"/>
      <w:marTop w:val="0"/>
      <w:marBottom w:val="0"/>
      <w:divBdr>
        <w:top w:val="none" w:sz="0" w:space="0" w:color="auto"/>
        <w:left w:val="none" w:sz="0" w:space="0" w:color="auto"/>
        <w:bottom w:val="none" w:sz="0" w:space="0" w:color="auto"/>
        <w:right w:val="none" w:sz="0" w:space="0" w:color="auto"/>
      </w:divBdr>
    </w:div>
    <w:div w:id="809833749">
      <w:bodyDiv w:val="1"/>
      <w:marLeft w:val="0"/>
      <w:marRight w:val="0"/>
      <w:marTop w:val="0"/>
      <w:marBottom w:val="0"/>
      <w:divBdr>
        <w:top w:val="none" w:sz="0" w:space="0" w:color="auto"/>
        <w:left w:val="none" w:sz="0" w:space="0" w:color="auto"/>
        <w:bottom w:val="none" w:sz="0" w:space="0" w:color="auto"/>
        <w:right w:val="none" w:sz="0" w:space="0" w:color="auto"/>
      </w:divBdr>
    </w:div>
    <w:div w:id="810177282">
      <w:bodyDiv w:val="1"/>
      <w:marLeft w:val="0"/>
      <w:marRight w:val="0"/>
      <w:marTop w:val="0"/>
      <w:marBottom w:val="0"/>
      <w:divBdr>
        <w:top w:val="none" w:sz="0" w:space="0" w:color="auto"/>
        <w:left w:val="none" w:sz="0" w:space="0" w:color="auto"/>
        <w:bottom w:val="none" w:sz="0" w:space="0" w:color="auto"/>
        <w:right w:val="none" w:sz="0" w:space="0" w:color="auto"/>
      </w:divBdr>
    </w:div>
    <w:div w:id="810249455">
      <w:bodyDiv w:val="1"/>
      <w:marLeft w:val="0"/>
      <w:marRight w:val="0"/>
      <w:marTop w:val="0"/>
      <w:marBottom w:val="0"/>
      <w:divBdr>
        <w:top w:val="none" w:sz="0" w:space="0" w:color="auto"/>
        <w:left w:val="none" w:sz="0" w:space="0" w:color="auto"/>
        <w:bottom w:val="none" w:sz="0" w:space="0" w:color="auto"/>
        <w:right w:val="none" w:sz="0" w:space="0" w:color="auto"/>
      </w:divBdr>
    </w:div>
    <w:div w:id="810371294">
      <w:bodyDiv w:val="1"/>
      <w:marLeft w:val="0"/>
      <w:marRight w:val="0"/>
      <w:marTop w:val="0"/>
      <w:marBottom w:val="0"/>
      <w:divBdr>
        <w:top w:val="none" w:sz="0" w:space="0" w:color="auto"/>
        <w:left w:val="none" w:sz="0" w:space="0" w:color="auto"/>
        <w:bottom w:val="none" w:sz="0" w:space="0" w:color="auto"/>
        <w:right w:val="none" w:sz="0" w:space="0" w:color="auto"/>
      </w:divBdr>
    </w:div>
    <w:div w:id="810560484">
      <w:bodyDiv w:val="1"/>
      <w:marLeft w:val="0"/>
      <w:marRight w:val="0"/>
      <w:marTop w:val="0"/>
      <w:marBottom w:val="0"/>
      <w:divBdr>
        <w:top w:val="none" w:sz="0" w:space="0" w:color="auto"/>
        <w:left w:val="none" w:sz="0" w:space="0" w:color="auto"/>
        <w:bottom w:val="none" w:sz="0" w:space="0" w:color="auto"/>
        <w:right w:val="none" w:sz="0" w:space="0" w:color="auto"/>
      </w:divBdr>
    </w:div>
    <w:div w:id="810827160">
      <w:bodyDiv w:val="1"/>
      <w:marLeft w:val="0"/>
      <w:marRight w:val="0"/>
      <w:marTop w:val="0"/>
      <w:marBottom w:val="0"/>
      <w:divBdr>
        <w:top w:val="none" w:sz="0" w:space="0" w:color="auto"/>
        <w:left w:val="none" w:sz="0" w:space="0" w:color="auto"/>
        <w:bottom w:val="none" w:sz="0" w:space="0" w:color="auto"/>
        <w:right w:val="none" w:sz="0" w:space="0" w:color="auto"/>
      </w:divBdr>
    </w:div>
    <w:div w:id="811824312">
      <w:bodyDiv w:val="1"/>
      <w:marLeft w:val="0"/>
      <w:marRight w:val="0"/>
      <w:marTop w:val="0"/>
      <w:marBottom w:val="0"/>
      <w:divBdr>
        <w:top w:val="none" w:sz="0" w:space="0" w:color="auto"/>
        <w:left w:val="none" w:sz="0" w:space="0" w:color="auto"/>
        <w:bottom w:val="none" w:sz="0" w:space="0" w:color="auto"/>
        <w:right w:val="none" w:sz="0" w:space="0" w:color="auto"/>
      </w:divBdr>
    </w:div>
    <w:div w:id="812453966">
      <w:bodyDiv w:val="1"/>
      <w:marLeft w:val="0"/>
      <w:marRight w:val="0"/>
      <w:marTop w:val="0"/>
      <w:marBottom w:val="0"/>
      <w:divBdr>
        <w:top w:val="none" w:sz="0" w:space="0" w:color="auto"/>
        <w:left w:val="none" w:sz="0" w:space="0" w:color="auto"/>
        <w:bottom w:val="none" w:sz="0" w:space="0" w:color="auto"/>
        <w:right w:val="none" w:sz="0" w:space="0" w:color="auto"/>
      </w:divBdr>
    </w:div>
    <w:div w:id="812674142">
      <w:bodyDiv w:val="1"/>
      <w:marLeft w:val="0"/>
      <w:marRight w:val="0"/>
      <w:marTop w:val="0"/>
      <w:marBottom w:val="0"/>
      <w:divBdr>
        <w:top w:val="none" w:sz="0" w:space="0" w:color="auto"/>
        <w:left w:val="none" w:sz="0" w:space="0" w:color="auto"/>
        <w:bottom w:val="none" w:sz="0" w:space="0" w:color="auto"/>
        <w:right w:val="none" w:sz="0" w:space="0" w:color="auto"/>
      </w:divBdr>
    </w:div>
    <w:div w:id="813302974">
      <w:bodyDiv w:val="1"/>
      <w:marLeft w:val="0"/>
      <w:marRight w:val="0"/>
      <w:marTop w:val="0"/>
      <w:marBottom w:val="0"/>
      <w:divBdr>
        <w:top w:val="none" w:sz="0" w:space="0" w:color="auto"/>
        <w:left w:val="none" w:sz="0" w:space="0" w:color="auto"/>
        <w:bottom w:val="none" w:sz="0" w:space="0" w:color="auto"/>
        <w:right w:val="none" w:sz="0" w:space="0" w:color="auto"/>
      </w:divBdr>
    </w:div>
    <w:div w:id="813329675">
      <w:bodyDiv w:val="1"/>
      <w:marLeft w:val="0"/>
      <w:marRight w:val="0"/>
      <w:marTop w:val="0"/>
      <w:marBottom w:val="0"/>
      <w:divBdr>
        <w:top w:val="none" w:sz="0" w:space="0" w:color="auto"/>
        <w:left w:val="none" w:sz="0" w:space="0" w:color="auto"/>
        <w:bottom w:val="none" w:sz="0" w:space="0" w:color="auto"/>
        <w:right w:val="none" w:sz="0" w:space="0" w:color="auto"/>
      </w:divBdr>
    </w:div>
    <w:div w:id="813761558">
      <w:bodyDiv w:val="1"/>
      <w:marLeft w:val="0"/>
      <w:marRight w:val="0"/>
      <w:marTop w:val="0"/>
      <w:marBottom w:val="0"/>
      <w:divBdr>
        <w:top w:val="none" w:sz="0" w:space="0" w:color="auto"/>
        <w:left w:val="none" w:sz="0" w:space="0" w:color="auto"/>
        <w:bottom w:val="none" w:sz="0" w:space="0" w:color="auto"/>
        <w:right w:val="none" w:sz="0" w:space="0" w:color="auto"/>
      </w:divBdr>
    </w:div>
    <w:div w:id="813984707">
      <w:bodyDiv w:val="1"/>
      <w:marLeft w:val="0"/>
      <w:marRight w:val="0"/>
      <w:marTop w:val="0"/>
      <w:marBottom w:val="0"/>
      <w:divBdr>
        <w:top w:val="none" w:sz="0" w:space="0" w:color="auto"/>
        <w:left w:val="none" w:sz="0" w:space="0" w:color="auto"/>
        <w:bottom w:val="none" w:sz="0" w:space="0" w:color="auto"/>
        <w:right w:val="none" w:sz="0" w:space="0" w:color="auto"/>
      </w:divBdr>
    </w:div>
    <w:div w:id="814642064">
      <w:bodyDiv w:val="1"/>
      <w:marLeft w:val="0"/>
      <w:marRight w:val="0"/>
      <w:marTop w:val="0"/>
      <w:marBottom w:val="0"/>
      <w:divBdr>
        <w:top w:val="none" w:sz="0" w:space="0" w:color="auto"/>
        <w:left w:val="none" w:sz="0" w:space="0" w:color="auto"/>
        <w:bottom w:val="none" w:sz="0" w:space="0" w:color="auto"/>
        <w:right w:val="none" w:sz="0" w:space="0" w:color="auto"/>
      </w:divBdr>
    </w:div>
    <w:div w:id="814685474">
      <w:bodyDiv w:val="1"/>
      <w:marLeft w:val="0"/>
      <w:marRight w:val="0"/>
      <w:marTop w:val="0"/>
      <w:marBottom w:val="0"/>
      <w:divBdr>
        <w:top w:val="none" w:sz="0" w:space="0" w:color="auto"/>
        <w:left w:val="none" w:sz="0" w:space="0" w:color="auto"/>
        <w:bottom w:val="none" w:sz="0" w:space="0" w:color="auto"/>
        <w:right w:val="none" w:sz="0" w:space="0" w:color="auto"/>
      </w:divBdr>
    </w:div>
    <w:div w:id="814760312">
      <w:bodyDiv w:val="1"/>
      <w:marLeft w:val="0"/>
      <w:marRight w:val="0"/>
      <w:marTop w:val="0"/>
      <w:marBottom w:val="0"/>
      <w:divBdr>
        <w:top w:val="none" w:sz="0" w:space="0" w:color="auto"/>
        <w:left w:val="none" w:sz="0" w:space="0" w:color="auto"/>
        <w:bottom w:val="none" w:sz="0" w:space="0" w:color="auto"/>
        <w:right w:val="none" w:sz="0" w:space="0" w:color="auto"/>
      </w:divBdr>
    </w:div>
    <w:div w:id="814763118">
      <w:bodyDiv w:val="1"/>
      <w:marLeft w:val="0"/>
      <w:marRight w:val="0"/>
      <w:marTop w:val="0"/>
      <w:marBottom w:val="0"/>
      <w:divBdr>
        <w:top w:val="none" w:sz="0" w:space="0" w:color="auto"/>
        <w:left w:val="none" w:sz="0" w:space="0" w:color="auto"/>
        <w:bottom w:val="none" w:sz="0" w:space="0" w:color="auto"/>
        <w:right w:val="none" w:sz="0" w:space="0" w:color="auto"/>
      </w:divBdr>
    </w:div>
    <w:div w:id="814840143">
      <w:bodyDiv w:val="1"/>
      <w:marLeft w:val="0"/>
      <w:marRight w:val="0"/>
      <w:marTop w:val="0"/>
      <w:marBottom w:val="0"/>
      <w:divBdr>
        <w:top w:val="none" w:sz="0" w:space="0" w:color="auto"/>
        <w:left w:val="none" w:sz="0" w:space="0" w:color="auto"/>
        <w:bottom w:val="none" w:sz="0" w:space="0" w:color="auto"/>
        <w:right w:val="none" w:sz="0" w:space="0" w:color="auto"/>
      </w:divBdr>
    </w:div>
    <w:div w:id="815024891">
      <w:bodyDiv w:val="1"/>
      <w:marLeft w:val="0"/>
      <w:marRight w:val="0"/>
      <w:marTop w:val="0"/>
      <w:marBottom w:val="0"/>
      <w:divBdr>
        <w:top w:val="none" w:sz="0" w:space="0" w:color="auto"/>
        <w:left w:val="none" w:sz="0" w:space="0" w:color="auto"/>
        <w:bottom w:val="none" w:sz="0" w:space="0" w:color="auto"/>
        <w:right w:val="none" w:sz="0" w:space="0" w:color="auto"/>
      </w:divBdr>
    </w:div>
    <w:div w:id="815338773">
      <w:bodyDiv w:val="1"/>
      <w:marLeft w:val="0"/>
      <w:marRight w:val="0"/>
      <w:marTop w:val="0"/>
      <w:marBottom w:val="0"/>
      <w:divBdr>
        <w:top w:val="none" w:sz="0" w:space="0" w:color="auto"/>
        <w:left w:val="none" w:sz="0" w:space="0" w:color="auto"/>
        <w:bottom w:val="none" w:sz="0" w:space="0" w:color="auto"/>
        <w:right w:val="none" w:sz="0" w:space="0" w:color="auto"/>
      </w:divBdr>
    </w:div>
    <w:div w:id="815342733">
      <w:bodyDiv w:val="1"/>
      <w:marLeft w:val="0"/>
      <w:marRight w:val="0"/>
      <w:marTop w:val="0"/>
      <w:marBottom w:val="0"/>
      <w:divBdr>
        <w:top w:val="none" w:sz="0" w:space="0" w:color="auto"/>
        <w:left w:val="none" w:sz="0" w:space="0" w:color="auto"/>
        <w:bottom w:val="none" w:sz="0" w:space="0" w:color="auto"/>
        <w:right w:val="none" w:sz="0" w:space="0" w:color="auto"/>
      </w:divBdr>
    </w:div>
    <w:div w:id="815607121">
      <w:bodyDiv w:val="1"/>
      <w:marLeft w:val="0"/>
      <w:marRight w:val="0"/>
      <w:marTop w:val="0"/>
      <w:marBottom w:val="0"/>
      <w:divBdr>
        <w:top w:val="none" w:sz="0" w:space="0" w:color="auto"/>
        <w:left w:val="none" w:sz="0" w:space="0" w:color="auto"/>
        <w:bottom w:val="none" w:sz="0" w:space="0" w:color="auto"/>
        <w:right w:val="none" w:sz="0" w:space="0" w:color="auto"/>
      </w:divBdr>
    </w:div>
    <w:div w:id="815924774">
      <w:bodyDiv w:val="1"/>
      <w:marLeft w:val="0"/>
      <w:marRight w:val="0"/>
      <w:marTop w:val="0"/>
      <w:marBottom w:val="0"/>
      <w:divBdr>
        <w:top w:val="none" w:sz="0" w:space="0" w:color="auto"/>
        <w:left w:val="none" w:sz="0" w:space="0" w:color="auto"/>
        <w:bottom w:val="none" w:sz="0" w:space="0" w:color="auto"/>
        <w:right w:val="none" w:sz="0" w:space="0" w:color="auto"/>
      </w:divBdr>
    </w:div>
    <w:div w:id="816579101">
      <w:bodyDiv w:val="1"/>
      <w:marLeft w:val="0"/>
      <w:marRight w:val="0"/>
      <w:marTop w:val="0"/>
      <w:marBottom w:val="0"/>
      <w:divBdr>
        <w:top w:val="none" w:sz="0" w:space="0" w:color="auto"/>
        <w:left w:val="none" w:sz="0" w:space="0" w:color="auto"/>
        <w:bottom w:val="none" w:sz="0" w:space="0" w:color="auto"/>
        <w:right w:val="none" w:sz="0" w:space="0" w:color="auto"/>
      </w:divBdr>
    </w:div>
    <w:div w:id="816604505">
      <w:bodyDiv w:val="1"/>
      <w:marLeft w:val="0"/>
      <w:marRight w:val="0"/>
      <w:marTop w:val="0"/>
      <w:marBottom w:val="0"/>
      <w:divBdr>
        <w:top w:val="none" w:sz="0" w:space="0" w:color="auto"/>
        <w:left w:val="none" w:sz="0" w:space="0" w:color="auto"/>
        <w:bottom w:val="none" w:sz="0" w:space="0" w:color="auto"/>
        <w:right w:val="none" w:sz="0" w:space="0" w:color="auto"/>
      </w:divBdr>
    </w:div>
    <w:div w:id="816609356">
      <w:bodyDiv w:val="1"/>
      <w:marLeft w:val="0"/>
      <w:marRight w:val="0"/>
      <w:marTop w:val="0"/>
      <w:marBottom w:val="0"/>
      <w:divBdr>
        <w:top w:val="none" w:sz="0" w:space="0" w:color="auto"/>
        <w:left w:val="none" w:sz="0" w:space="0" w:color="auto"/>
        <w:bottom w:val="none" w:sz="0" w:space="0" w:color="auto"/>
        <w:right w:val="none" w:sz="0" w:space="0" w:color="auto"/>
      </w:divBdr>
    </w:div>
    <w:div w:id="816729744">
      <w:bodyDiv w:val="1"/>
      <w:marLeft w:val="0"/>
      <w:marRight w:val="0"/>
      <w:marTop w:val="0"/>
      <w:marBottom w:val="0"/>
      <w:divBdr>
        <w:top w:val="none" w:sz="0" w:space="0" w:color="auto"/>
        <w:left w:val="none" w:sz="0" w:space="0" w:color="auto"/>
        <w:bottom w:val="none" w:sz="0" w:space="0" w:color="auto"/>
        <w:right w:val="none" w:sz="0" w:space="0" w:color="auto"/>
      </w:divBdr>
    </w:div>
    <w:div w:id="817303953">
      <w:bodyDiv w:val="1"/>
      <w:marLeft w:val="0"/>
      <w:marRight w:val="0"/>
      <w:marTop w:val="0"/>
      <w:marBottom w:val="0"/>
      <w:divBdr>
        <w:top w:val="none" w:sz="0" w:space="0" w:color="auto"/>
        <w:left w:val="none" w:sz="0" w:space="0" w:color="auto"/>
        <w:bottom w:val="none" w:sz="0" w:space="0" w:color="auto"/>
        <w:right w:val="none" w:sz="0" w:space="0" w:color="auto"/>
      </w:divBdr>
    </w:div>
    <w:div w:id="817573114">
      <w:bodyDiv w:val="1"/>
      <w:marLeft w:val="0"/>
      <w:marRight w:val="0"/>
      <w:marTop w:val="0"/>
      <w:marBottom w:val="0"/>
      <w:divBdr>
        <w:top w:val="none" w:sz="0" w:space="0" w:color="auto"/>
        <w:left w:val="none" w:sz="0" w:space="0" w:color="auto"/>
        <w:bottom w:val="none" w:sz="0" w:space="0" w:color="auto"/>
        <w:right w:val="none" w:sz="0" w:space="0" w:color="auto"/>
      </w:divBdr>
    </w:div>
    <w:div w:id="817763064">
      <w:bodyDiv w:val="1"/>
      <w:marLeft w:val="0"/>
      <w:marRight w:val="0"/>
      <w:marTop w:val="0"/>
      <w:marBottom w:val="0"/>
      <w:divBdr>
        <w:top w:val="none" w:sz="0" w:space="0" w:color="auto"/>
        <w:left w:val="none" w:sz="0" w:space="0" w:color="auto"/>
        <w:bottom w:val="none" w:sz="0" w:space="0" w:color="auto"/>
        <w:right w:val="none" w:sz="0" w:space="0" w:color="auto"/>
      </w:divBdr>
    </w:div>
    <w:div w:id="817956621">
      <w:bodyDiv w:val="1"/>
      <w:marLeft w:val="0"/>
      <w:marRight w:val="0"/>
      <w:marTop w:val="0"/>
      <w:marBottom w:val="0"/>
      <w:divBdr>
        <w:top w:val="none" w:sz="0" w:space="0" w:color="auto"/>
        <w:left w:val="none" w:sz="0" w:space="0" w:color="auto"/>
        <w:bottom w:val="none" w:sz="0" w:space="0" w:color="auto"/>
        <w:right w:val="none" w:sz="0" w:space="0" w:color="auto"/>
      </w:divBdr>
    </w:div>
    <w:div w:id="818114780">
      <w:bodyDiv w:val="1"/>
      <w:marLeft w:val="0"/>
      <w:marRight w:val="0"/>
      <w:marTop w:val="0"/>
      <w:marBottom w:val="0"/>
      <w:divBdr>
        <w:top w:val="none" w:sz="0" w:space="0" w:color="auto"/>
        <w:left w:val="none" w:sz="0" w:space="0" w:color="auto"/>
        <w:bottom w:val="none" w:sz="0" w:space="0" w:color="auto"/>
        <w:right w:val="none" w:sz="0" w:space="0" w:color="auto"/>
      </w:divBdr>
    </w:div>
    <w:div w:id="818231382">
      <w:bodyDiv w:val="1"/>
      <w:marLeft w:val="0"/>
      <w:marRight w:val="0"/>
      <w:marTop w:val="0"/>
      <w:marBottom w:val="0"/>
      <w:divBdr>
        <w:top w:val="none" w:sz="0" w:space="0" w:color="auto"/>
        <w:left w:val="none" w:sz="0" w:space="0" w:color="auto"/>
        <w:bottom w:val="none" w:sz="0" w:space="0" w:color="auto"/>
        <w:right w:val="none" w:sz="0" w:space="0" w:color="auto"/>
      </w:divBdr>
    </w:div>
    <w:div w:id="818350316">
      <w:bodyDiv w:val="1"/>
      <w:marLeft w:val="0"/>
      <w:marRight w:val="0"/>
      <w:marTop w:val="0"/>
      <w:marBottom w:val="0"/>
      <w:divBdr>
        <w:top w:val="none" w:sz="0" w:space="0" w:color="auto"/>
        <w:left w:val="none" w:sz="0" w:space="0" w:color="auto"/>
        <w:bottom w:val="none" w:sz="0" w:space="0" w:color="auto"/>
        <w:right w:val="none" w:sz="0" w:space="0" w:color="auto"/>
      </w:divBdr>
    </w:div>
    <w:div w:id="818418324">
      <w:bodyDiv w:val="1"/>
      <w:marLeft w:val="0"/>
      <w:marRight w:val="0"/>
      <w:marTop w:val="0"/>
      <w:marBottom w:val="0"/>
      <w:divBdr>
        <w:top w:val="none" w:sz="0" w:space="0" w:color="auto"/>
        <w:left w:val="none" w:sz="0" w:space="0" w:color="auto"/>
        <w:bottom w:val="none" w:sz="0" w:space="0" w:color="auto"/>
        <w:right w:val="none" w:sz="0" w:space="0" w:color="auto"/>
      </w:divBdr>
    </w:div>
    <w:div w:id="818569107">
      <w:bodyDiv w:val="1"/>
      <w:marLeft w:val="0"/>
      <w:marRight w:val="0"/>
      <w:marTop w:val="0"/>
      <w:marBottom w:val="0"/>
      <w:divBdr>
        <w:top w:val="none" w:sz="0" w:space="0" w:color="auto"/>
        <w:left w:val="none" w:sz="0" w:space="0" w:color="auto"/>
        <w:bottom w:val="none" w:sz="0" w:space="0" w:color="auto"/>
        <w:right w:val="none" w:sz="0" w:space="0" w:color="auto"/>
      </w:divBdr>
    </w:div>
    <w:div w:id="818766895">
      <w:bodyDiv w:val="1"/>
      <w:marLeft w:val="0"/>
      <w:marRight w:val="0"/>
      <w:marTop w:val="0"/>
      <w:marBottom w:val="0"/>
      <w:divBdr>
        <w:top w:val="none" w:sz="0" w:space="0" w:color="auto"/>
        <w:left w:val="none" w:sz="0" w:space="0" w:color="auto"/>
        <w:bottom w:val="none" w:sz="0" w:space="0" w:color="auto"/>
        <w:right w:val="none" w:sz="0" w:space="0" w:color="auto"/>
      </w:divBdr>
    </w:div>
    <w:div w:id="819544692">
      <w:bodyDiv w:val="1"/>
      <w:marLeft w:val="0"/>
      <w:marRight w:val="0"/>
      <w:marTop w:val="0"/>
      <w:marBottom w:val="0"/>
      <w:divBdr>
        <w:top w:val="none" w:sz="0" w:space="0" w:color="auto"/>
        <w:left w:val="none" w:sz="0" w:space="0" w:color="auto"/>
        <w:bottom w:val="none" w:sz="0" w:space="0" w:color="auto"/>
        <w:right w:val="none" w:sz="0" w:space="0" w:color="auto"/>
      </w:divBdr>
    </w:div>
    <w:div w:id="819805439">
      <w:bodyDiv w:val="1"/>
      <w:marLeft w:val="0"/>
      <w:marRight w:val="0"/>
      <w:marTop w:val="0"/>
      <w:marBottom w:val="0"/>
      <w:divBdr>
        <w:top w:val="none" w:sz="0" w:space="0" w:color="auto"/>
        <w:left w:val="none" w:sz="0" w:space="0" w:color="auto"/>
        <w:bottom w:val="none" w:sz="0" w:space="0" w:color="auto"/>
        <w:right w:val="none" w:sz="0" w:space="0" w:color="auto"/>
      </w:divBdr>
    </w:div>
    <w:div w:id="820386296">
      <w:bodyDiv w:val="1"/>
      <w:marLeft w:val="0"/>
      <w:marRight w:val="0"/>
      <w:marTop w:val="0"/>
      <w:marBottom w:val="0"/>
      <w:divBdr>
        <w:top w:val="none" w:sz="0" w:space="0" w:color="auto"/>
        <w:left w:val="none" w:sz="0" w:space="0" w:color="auto"/>
        <w:bottom w:val="none" w:sz="0" w:space="0" w:color="auto"/>
        <w:right w:val="none" w:sz="0" w:space="0" w:color="auto"/>
      </w:divBdr>
    </w:div>
    <w:div w:id="820386504">
      <w:bodyDiv w:val="1"/>
      <w:marLeft w:val="0"/>
      <w:marRight w:val="0"/>
      <w:marTop w:val="0"/>
      <w:marBottom w:val="0"/>
      <w:divBdr>
        <w:top w:val="none" w:sz="0" w:space="0" w:color="auto"/>
        <w:left w:val="none" w:sz="0" w:space="0" w:color="auto"/>
        <w:bottom w:val="none" w:sz="0" w:space="0" w:color="auto"/>
        <w:right w:val="none" w:sz="0" w:space="0" w:color="auto"/>
      </w:divBdr>
    </w:div>
    <w:div w:id="820466826">
      <w:bodyDiv w:val="1"/>
      <w:marLeft w:val="0"/>
      <w:marRight w:val="0"/>
      <w:marTop w:val="0"/>
      <w:marBottom w:val="0"/>
      <w:divBdr>
        <w:top w:val="none" w:sz="0" w:space="0" w:color="auto"/>
        <w:left w:val="none" w:sz="0" w:space="0" w:color="auto"/>
        <w:bottom w:val="none" w:sz="0" w:space="0" w:color="auto"/>
        <w:right w:val="none" w:sz="0" w:space="0" w:color="auto"/>
      </w:divBdr>
    </w:div>
    <w:div w:id="820468128">
      <w:bodyDiv w:val="1"/>
      <w:marLeft w:val="0"/>
      <w:marRight w:val="0"/>
      <w:marTop w:val="0"/>
      <w:marBottom w:val="0"/>
      <w:divBdr>
        <w:top w:val="none" w:sz="0" w:space="0" w:color="auto"/>
        <w:left w:val="none" w:sz="0" w:space="0" w:color="auto"/>
        <w:bottom w:val="none" w:sz="0" w:space="0" w:color="auto"/>
        <w:right w:val="none" w:sz="0" w:space="0" w:color="auto"/>
      </w:divBdr>
    </w:div>
    <w:div w:id="820732586">
      <w:bodyDiv w:val="1"/>
      <w:marLeft w:val="0"/>
      <w:marRight w:val="0"/>
      <w:marTop w:val="0"/>
      <w:marBottom w:val="0"/>
      <w:divBdr>
        <w:top w:val="none" w:sz="0" w:space="0" w:color="auto"/>
        <w:left w:val="none" w:sz="0" w:space="0" w:color="auto"/>
        <w:bottom w:val="none" w:sz="0" w:space="0" w:color="auto"/>
        <w:right w:val="none" w:sz="0" w:space="0" w:color="auto"/>
      </w:divBdr>
    </w:div>
    <w:div w:id="820773954">
      <w:bodyDiv w:val="1"/>
      <w:marLeft w:val="0"/>
      <w:marRight w:val="0"/>
      <w:marTop w:val="0"/>
      <w:marBottom w:val="0"/>
      <w:divBdr>
        <w:top w:val="none" w:sz="0" w:space="0" w:color="auto"/>
        <w:left w:val="none" w:sz="0" w:space="0" w:color="auto"/>
        <w:bottom w:val="none" w:sz="0" w:space="0" w:color="auto"/>
        <w:right w:val="none" w:sz="0" w:space="0" w:color="auto"/>
      </w:divBdr>
    </w:div>
    <w:div w:id="821435139">
      <w:bodyDiv w:val="1"/>
      <w:marLeft w:val="0"/>
      <w:marRight w:val="0"/>
      <w:marTop w:val="0"/>
      <w:marBottom w:val="0"/>
      <w:divBdr>
        <w:top w:val="none" w:sz="0" w:space="0" w:color="auto"/>
        <w:left w:val="none" w:sz="0" w:space="0" w:color="auto"/>
        <w:bottom w:val="none" w:sz="0" w:space="0" w:color="auto"/>
        <w:right w:val="none" w:sz="0" w:space="0" w:color="auto"/>
      </w:divBdr>
    </w:div>
    <w:div w:id="821503917">
      <w:bodyDiv w:val="1"/>
      <w:marLeft w:val="0"/>
      <w:marRight w:val="0"/>
      <w:marTop w:val="0"/>
      <w:marBottom w:val="0"/>
      <w:divBdr>
        <w:top w:val="none" w:sz="0" w:space="0" w:color="auto"/>
        <w:left w:val="none" w:sz="0" w:space="0" w:color="auto"/>
        <w:bottom w:val="none" w:sz="0" w:space="0" w:color="auto"/>
        <w:right w:val="none" w:sz="0" w:space="0" w:color="auto"/>
      </w:divBdr>
    </w:div>
    <w:div w:id="821507304">
      <w:bodyDiv w:val="1"/>
      <w:marLeft w:val="0"/>
      <w:marRight w:val="0"/>
      <w:marTop w:val="0"/>
      <w:marBottom w:val="0"/>
      <w:divBdr>
        <w:top w:val="none" w:sz="0" w:space="0" w:color="auto"/>
        <w:left w:val="none" w:sz="0" w:space="0" w:color="auto"/>
        <w:bottom w:val="none" w:sz="0" w:space="0" w:color="auto"/>
        <w:right w:val="none" w:sz="0" w:space="0" w:color="auto"/>
      </w:divBdr>
    </w:div>
    <w:div w:id="821628362">
      <w:bodyDiv w:val="1"/>
      <w:marLeft w:val="0"/>
      <w:marRight w:val="0"/>
      <w:marTop w:val="0"/>
      <w:marBottom w:val="0"/>
      <w:divBdr>
        <w:top w:val="none" w:sz="0" w:space="0" w:color="auto"/>
        <w:left w:val="none" w:sz="0" w:space="0" w:color="auto"/>
        <w:bottom w:val="none" w:sz="0" w:space="0" w:color="auto"/>
        <w:right w:val="none" w:sz="0" w:space="0" w:color="auto"/>
      </w:divBdr>
    </w:div>
    <w:div w:id="821654864">
      <w:bodyDiv w:val="1"/>
      <w:marLeft w:val="0"/>
      <w:marRight w:val="0"/>
      <w:marTop w:val="0"/>
      <w:marBottom w:val="0"/>
      <w:divBdr>
        <w:top w:val="none" w:sz="0" w:space="0" w:color="auto"/>
        <w:left w:val="none" w:sz="0" w:space="0" w:color="auto"/>
        <w:bottom w:val="none" w:sz="0" w:space="0" w:color="auto"/>
        <w:right w:val="none" w:sz="0" w:space="0" w:color="auto"/>
      </w:divBdr>
    </w:div>
    <w:div w:id="821853935">
      <w:bodyDiv w:val="1"/>
      <w:marLeft w:val="0"/>
      <w:marRight w:val="0"/>
      <w:marTop w:val="0"/>
      <w:marBottom w:val="0"/>
      <w:divBdr>
        <w:top w:val="none" w:sz="0" w:space="0" w:color="auto"/>
        <w:left w:val="none" w:sz="0" w:space="0" w:color="auto"/>
        <w:bottom w:val="none" w:sz="0" w:space="0" w:color="auto"/>
        <w:right w:val="none" w:sz="0" w:space="0" w:color="auto"/>
      </w:divBdr>
    </w:div>
    <w:div w:id="822164145">
      <w:bodyDiv w:val="1"/>
      <w:marLeft w:val="0"/>
      <w:marRight w:val="0"/>
      <w:marTop w:val="0"/>
      <w:marBottom w:val="0"/>
      <w:divBdr>
        <w:top w:val="none" w:sz="0" w:space="0" w:color="auto"/>
        <w:left w:val="none" w:sz="0" w:space="0" w:color="auto"/>
        <w:bottom w:val="none" w:sz="0" w:space="0" w:color="auto"/>
        <w:right w:val="none" w:sz="0" w:space="0" w:color="auto"/>
      </w:divBdr>
    </w:div>
    <w:div w:id="822771167">
      <w:bodyDiv w:val="1"/>
      <w:marLeft w:val="0"/>
      <w:marRight w:val="0"/>
      <w:marTop w:val="0"/>
      <w:marBottom w:val="0"/>
      <w:divBdr>
        <w:top w:val="none" w:sz="0" w:space="0" w:color="auto"/>
        <w:left w:val="none" w:sz="0" w:space="0" w:color="auto"/>
        <w:bottom w:val="none" w:sz="0" w:space="0" w:color="auto"/>
        <w:right w:val="none" w:sz="0" w:space="0" w:color="auto"/>
      </w:divBdr>
    </w:div>
    <w:div w:id="822816049">
      <w:bodyDiv w:val="1"/>
      <w:marLeft w:val="0"/>
      <w:marRight w:val="0"/>
      <w:marTop w:val="0"/>
      <w:marBottom w:val="0"/>
      <w:divBdr>
        <w:top w:val="none" w:sz="0" w:space="0" w:color="auto"/>
        <w:left w:val="none" w:sz="0" w:space="0" w:color="auto"/>
        <w:bottom w:val="none" w:sz="0" w:space="0" w:color="auto"/>
        <w:right w:val="none" w:sz="0" w:space="0" w:color="auto"/>
      </w:divBdr>
    </w:div>
    <w:div w:id="822965618">
      <w:bodyDiv w:val="1"/>
      <w:marLeft w:val="0"/>
      <w:marRight w:val="0"/>
      <w:marTop w:val="0"/>
      <w:marBottom w:val="0"/>
      <w:divBdr>
        <w:top w:val="none" w:sz="0" w:space="0" w:color="auto"/>
        <w:left w:val="none" w:sz="0" w:space="0" w:color="auto"/>
        <w:bottom w:val="none" w:sz="0" w:space="0" w:color="auto"/>
        <w:right w:val="none" w:sz="0" w:space="0" w:color="auto"/>
      </w:divBdr>
    </w:div>
    <w:div w:id="823089126">
      <w:bodyDiv w:val="1"/>
      <w:marLeft w:val="0"/>
      <w:marRight w:val="0"/>
      <w:marTop w:val="0"/>
      <w:marBottom w:val="0"/>
      <w:divBdr>
        <w:top w:val="none" w:sz="0" w:space="0" w:color="auto"/>
        <w:left w:val="none" w:sz="0" w:space="0" w:color="auto"/>
        <w:bottom w:val="none" w:sz="0" w:space="0" w:color="auto"/>
        <w:right w:val="none" w:sz="0" w:space="0" w:color="auto"/>
      </w:divBdr>
    </w:div>
    <w:div w:id="823156472">
      <w:bodyDiv w:val="1"/>
      <w:marLeft w:val="0"/>
      <w:marRight w:val="0"/>
      <w:marTop w:val="0"/>
      <w:marBottom w:val="0"/>
      <w:divBdr>
        <w:top w:val="none" w:sz="0" w:space="0" w:color="auto"/>
        <w:left w:val="none" w:sz="0" w:space="0" w:color="auto"/>
        <w:bottom w:val="none" w:sz="0" w:space="0" w:color="auto"/>
        <w:right w:val="none" w:sz="0" w:space="0" w:color="auto"/>
      </w:divBdr>
    </w:div>
    <w:div w:id="823349963">
      <w:bodyDiv w:val="1"/>
      <w:marLeft w:val="0"/>
      <w:marRight w:val="0"/>
      <w:marTop w:val="0"/>
      <w:marBottom w:val="0"/>
      <w:divBdr>
        <w:top w:val="none" w:sz="0" w:space="0" w:color="auto"/>
        <w:left w:val="none" w:sz="0" w:space="0" w:color="auto"/>
        <w:bottom w:val="none" w:sz="0" w:space="0" w:color="auto"/>
        <w:right w:val="none" w:sz="0" w:space="0" w:color="auto"/>
      </w:divBdr>
    </w:div>
    <w:div w:id="823662970">
      <w:bodyDiv w:val="1"/>
      <w:marLeft w:val="0"/>
      <w:marRight w:val="0"/>
      <w:marTop w:val="0"/>
      <w:marBottom w:val="0"/>
      <w:divBdr>
        <w:top w:val="none" w:sz="0" w:space="0" w:color="auto"/>
        <w:left w:val="none" w:sz="0" w:space="0" w:color="auto"/>
        <w:bottom w:val="none" w:sz="0" w:space="0" w:color="auto"/>
        <w:right w:val="none" w:sz="0" w:space="0" w:color="auto"/>
      </w:divBdr>
    </w:div>
    <w:div w:id="823857023">
      <w:bodyDiv w:val="1"/>
      <w:marLeft w:val="0"/>
      <w:marRight w:val="0"/>
      <w:marTop w:val="0"/>
      <w:marBottom w:val="0"/>
      <w:divBdr>
        <w:top w:val="none" w:sz="0" w:space="0" w:color="auto"/>
        <w:left w:val="none" w:sz="0" w:space="0" w:color="auto"/>
        <w:bottom w:val="none" w:sz="0" w:space="0" w:color="auto"/>
        <w:right w:val="none" w:sz="0" w:space="0" w:color="auto"/>
      </w:divBdr>
    </w:div>
    <w:div w:id="824052086">
      <w:bodyDiv w:val="1"/>
      <w:marLeft w:val="0"/>
      <w:marRight w:val="0"/>
      <w:marTop w:val="0"/>
      <w:marBottom w:val="0"/>
      <w:divBdr>
        <w:top w:val="none" w:sz="0" w:space="0" w:color="auto"/>
        <w:left w:val="none" w:sz="0" w:space="0" w:color="auto"/>
        <w:bottom w:val="none" w:sz="0" w:space="0" w:color="auto"/>
        <w:right w:val="none" w:sz="0" w:space="0" w:color="auto"/>
      </w:divBdr>
    </w:div>
    <w:div w:id="824126965">
      <w:bodyDiv w:val="1"/>
      <w:marLeft w:val="0"/>
      <w:marRight w:val="0"/>
      <w:marTop w:val="0"/>
      <w:marBottom w:val="0"/>
      <w:divBdr>
        <w:top w:val="none" w:sz="0" w:space="0" w:color="auto"/>
        <w:left w:val="none" w:sz="0" w:space="0" w:color="auto"/>
        <w:bottom w:val="none" w:sz="0" w:space="0" w:color="auto"/>
        <w:right w:val="none" w:sz="0" w:space="0" w:color="auto"/>
      </w:divBdr>
    </w:div>
    <w:div w:id="824855906">
      <w:bodyDiv w:val="1"/>
      <w:marLeft w:val="0"/>
      <w:marRight w:val="0"/>
      <w:marTop w:val="0"/>
      <w:marBottom w:val="0"/>
      <w:divBdr>
        <w:top w:val="none" w:sz="0" w:space="0" w:color="auto"/>
        <w:left w:val="none" w:sz="0" w:space="0" w:color="auto"/>
        <w:bottom w:val="none" w:sz="0" w:space="0" w:color="auto"/>
        <w:right w:val="none" w:sz="0" w:space="0" w:color="auto"/>
      </w:divBdr>
    </w:div>
    <w:div w:id="825246563">
      <w:bodyDiv w:val="1"/>
      <w:marLeft w:val="0"/>
      <w:marRight w:val="0"/>
      <w:marTop w:val="0"/>
      <w:marBottom w:val="0"/>
      <w:divBdr>
        <w:top w:val="none" w:sz="0" w:space="0" w:color="auto"/>
        <w:left w:val="none" w:sz="0" w:space="0" w:color="auto"/>
        <w:bottom w:val="none" w:sz="0" w:space="0" w:color="auto"/>
        <w:right w:val="none" w:sz="0" w:space="0" w:color="auto"/>
      </w:divBdr>
    </w:div>
    <w:div w:id="825367351">
      <w:bodyDiv w:val="1"/>
      <w:marLeft w:val="0"/>
      <w:marRight w:val="0"/>
      <w:marTop w:val="0"/>
      <w:marBottom w:val="0"/>
      <w:divBdr>
        <w:top w:val="none" w:sz="0" w:space="0" w:color="auto"/>
        <w:left w:val="none" w:sz="0" w:space="0" w:color="auto"/>
        <w:bottom w:val="none" w:sz="0" w:space="0" w:color="auto"/>
        <w:right w:val="none" w:sz="0" w:space="0" w:color="auto"/>
      </w:divBdr>
    </w:div>
    <w:div w:id="825631688">
      <w:bodyDiv w:val="1"/>
      <w:marLeft w:val="0"/>
      <w:marRight w:val="0"/>
      <w:marTop w:val="0"/>
      <w:marBottom w:val="0"/>
      <w:divBdr>
        <w:top w:val="none" w:sz="0" w:space="0" w:color="auto"/>
        <w:left w:val="none" w:sz="0" w:space="0" w:color="auto"/>
        <w:bottom w:val="none" w:sz="0" w:space="0" w:color="auto"/>
        <w:right w:val="none" w:sz="0" w:space="0" w:color="auto"/>
      </w:divBdr>
    </w:div>
    <w:div w:id="825633016">
      <w:bodyDiv w:val="1"/>
      <w:marLeft w:val="0"/>
      <w:marRight w:val="0"/>
      <w:marTop w:val="0"/>
      <w:marBottom w:val="0"/>
      <w:divBdr>
        <w:top w:val="none" w:sz="0" w:space="0" w:color="auto"/>
        <w:left w:val="none" w:sz="0" w:space="0" w:color="auto"/>
        <w:bottom w:val="none" w:sz="0" w:space="0" w:color="auto"/>
        <w:right w:val="none" w:sz="0" w:space="0" w:color="auto"/>
      </w:divBdr>
    </w:div>
    <w:div w:id="825781154">
      <w:bodyDiv w:val="1"/>
      <w:marLeft w:val="0"/>
      <w:marRight w:val="0"/>
      <w:marTop w:val="0"/>
      <w:marBottom w:val="0"/>
      <w:divBdr>
        <w:top w:val="none" w:sz="0" w:space="0" w:color="auto"/>
        <w:left w:val="none" w:sz="0" w:space="0" w:color="auto"/>
        <w:bottom w:val="none" w:sz="0" w:space="0" w:color="auto"/>
        <w:right w:val="none" w:sz="0" w:space="0" w:color="auto"/>
      </w:divBdr>
    </w:div>
    <w:div w:id="825828044">
      <w:bodyDiv w:val="1"/>
      <w:marLeft w:val="0"/>
      <w:marRight w:val="0"/>
      <w:marTop w:val="0"/>
      <w:marBottom w:val="0"/>
      <w:divBdr>
        <w:top w:val="none" w:sz="0" w:space="0" w:color="auto"/>
        <w:left w:val="none" w:sz="0" w:space="0" w:color="auto"/>
        <w:bottom w:val="none" w:sz="0" w:space="0" w:color="auto"/>
        <w:right w:val="none" w:sz="0" w:space="0" w:color="auto"/>
      </w:divBdr>
    </w:div>
    <w:div w:id="826243801">
      <w:bodyDiv w:val="1"/>
      <w:marLeft w:val="0"/>
      <w:marRight w:val="0"/>
      <w:marTop w:val="0"/>
      <w:marBottom w:val="0"/>
      <w:divBdr>
        <w:top w:val="none" w:sz="0" w:space="0" w:color="auto"/>
        <w:left w:val="none" w:sz="0" w:space="0" w:color="auto"/>
        <w:bottom w:val="none" w:sz="0" w:space="0" w:color="auto"/>
        <w:right w:val="none" w:sz="0" w:space="0" w:color="auto"/>
      </w:divBdr>
    </w:div>
    <w:div w:id="827284242">
      <w:bodyDiv w:val="1"/>
      <w:marLeft w:val="0"/>
      <w:marRight w:val="0"/>
      <w:marTop w:val="0"/>
      <w:marBottom w:val="0"/>
      <w:divBdr>
        <w:top w:val="none" w:sz="0" w:space="0" w:color="auto"/>
        <w:left w:val="none" w:sz="0" w:space="0" w:color="auto"/>
        <w:bottom w:val="none" w:sz="0" w:space="0" w:color="auto"/>
        <w:right w:val="none" w:sz="0" w:space="0" w:color="auto"/>
      </w:divBdr>
    </w:div>
    <w:div w:id="827479272">
      <w:bodyDiv w:val="1"/>
      <w:marLeft w:val="0"/>
      <w:marRight w:val="0"/>
      <w:marTop w:val="0"/>
      <w:marBottom w:val="0"/>
      <w:divBdr>
        <w:top w:val="none" w:sz="0" w:space="0" w:color="auto"/>
        <w:left w:val="none" w:sz="0" w:space="0" w:color="auto"/>
        <w:bottom w:val="none" w:sz="0" w:space="0" w:color="auto"/>
        <w:right w:val="none" w:sz="0" w:space="0" w:color="auto"/>
      </w:divBdr>
    </w:div>
    <w:div w:id="827483495">
      <w:bodyDiv w:val="1"/>
      <w:marLeft w:val="0"/>
      <w:marRight w:val="0"/>
      <w:marTop w:val="0"/>
      <w:marBottom w:val="0"/>
      <w:divBdr>
        <w:top w:val="none" w:sz="0" w:space="0" w:color="auto"/>
        <w:left w:val="none" w:sz="0" w:space="0" w:color="auto"/>
        <w:bottom w:val="none" w:sz="0" w:space="0" w:color="auto"/>
        <w:right w:val="none" w:sz="0" w:space="0" w:color="auto"/>
      </w:divBdr>
    </w:div>
    <w:div w:id="827937173">
      <w:bodyDiv w:val="1"/>
      <w:marLeft w:val="0"/>
      <w:marRight w:val="0"/>
      <w:marTop w:val="0"/>
      <w:marBottom w:val="0"/>
      <w:divBdr>
        <w:top w:val="none" w:sz="0" w:space="0" w:color="auto"/>
        <w:left w:val="none" w:sz="0" w:space="0" w:color="auto"/>
        <w:bottom w:val="none" w:sz="0" w:space="0" w:color="auto"/>
        <w:right w:val="none" w:sz="0" w:space="0" w:color="auto"/>
      </w:divBdr>
    </w:div>
    <w:div w:id="828014230">
      <w:bodyDiv w:val="1"/>
      <w:marLeft w:val="0"/>
      <w:marRight w:val="0"/>
      <w:marTop w:val="0"/>
      <w:marBottom w:val="0"/>
      <w:divBdr>
        <w:top w:val="none" w:sz="0" w:space="0" w:color="auto"/>
        <w:left w:val="none" w:sz="0" w:space="0" w:color="auto"/>
        <w:bottom w:val="none" w:sz="0" w:space="0" w:color="auto"/>
        <w:right w:val="none" w:sz="0" w:space="0" w:color="auto"/>
      </w:divBdr>
    </w:div>
    <w:div w:id="828329441">
      <w:bodyDiv w:val="1"/>
      <w:marLeft w:val="0"/>
      <w:marRight w:val="0"/>
      <w:marTop w:val="0"/>
      <w:marBottom w:val="0"/>
      <w:divBdr>
        <w:top w:val="none" w:sz="0" w:space="0" w:color="auto"/>
        <w:left w:val="none" w:sz="0" w:space="0" w:color="auto"/>
        <w:bottom w:val="none" w:sz="0" w:space="0" w:color="auto"/>
        <w:right w:val="none" w:sz="0" w:space="0" w:color="auto"/>
      </w:divBdr>
    </w:div>
    <w:div w:id="828596631">
      <w:bodyDiv w:val="1"/>
      <w:marLeft w:val="0"/>
      <w:marRight w:val="0"/>
      <w:marTop w:val="0"/>
      <w:marBottom w:val="0"/>
      <w:divBdr>
        <w:top w:val="none" w:sz="0" w:space="0" w:color="auto"/>
        <w:left w:val="none" w:sz="0" w:space="0" w:color="auto"/>
        <w:bottom w:val="none" w:sz="0" w:space="0" w:color="auto"/>
        <w:right w:val="none" w:sz="0" w:space="0" w:color="auto"/>
      </w:divBdr>
    </w:div>
    <w:div w:id="829440605">
      <w:bodyDiv w:val="1"/>
      <w:marLeft w:val="0"/>
      <w:marRight w:val="0"/>
      <w:marTop w:val="0"/>
      <w:marBottom w:val="0"/>
      <w:divBdr>
        <w:top w:val="none" w:sz="0" w:space="0" w:color="auto"/>
        <w:left w:val="none" w:sz="0" w:space="0" w:color="auto"/>
        <w:bottom w:val="none" w:sz="0" w:space="0" w:color="auto"/>
        <w:right w:val="none" w:sz="0" w:space="0" w:color="auto"/>
      </w:divBdr>
    </w:div>
    <w:div w:id="829448437">
      <w:bodyDiv w:val="1"/>
      <w:marLeft w:val="0"/>
      <w:marRight w:val="0"/>
      <w:marTop w:val="0"/>
      <w:marBottom w:val="0"/>
      <w:divBdr>
        <w:top w:val="none" w:sz="0" w:space="0" w:color="auto"/>
        <w:left w:val="none" w:sz="0" w:space="0" w:color="auto"/>
        <w:bottom w:val="none" w:sz="0" w:space="0" w:color="auto"/>
        <w:right w:val="none" w:sz="0" w:space="0" w:color="auto"/>
      </w:divBdr>
    </w:div>
    <w:div w:id="829638833">
      <w:bodyDiv w:val="1"/>
      <w:marLeft w:val="0"/>
      <w:marRight w:val="0"/>
      <w:marTop w:val="0"/>
      <w:marBottom w:val="0"/>
      <w:divBdr>
        <w:top w:val="none" w:sz="0" w:space="0" w:color="auto"/>
        <w:left w:val="none" w:sz="0" w:space="0" w:color="auto"/>
        <w:bottom w:val="none" w:sz="0" w:space="0" w:color="auto"/>
        <w:right w:val="none" w:sz="0" w:space="0" w:color="auto"/>
      </w:divBdr>
    </w:div>
    <w:div w:id="829717907">
      <w:bodyDiv w:val="1"/>
      <w:marLeft w:val="0"/>
      <w:marRight w:val="0"/>
      <w:marTop w:val="0"/>
      <w:marBottom w:val="0"/>
      <w:divBdr>
        <w:top w:val="none" w:sz="0" w:space="0" w:color="auto"/>
        <w:left w:val="none" w:sz="0" w:space="0" w:color="auto"/>
        <w:bottom w:val="none" w:sz="0" w:space="0" w:color="auto"/>
        <w:right w:val="none" w:sz="0" w:space="0" w:color="auto"/>
      </w:divBdr>
    </w:div>
    <w:div w:id="829905642">
      <w:bodyDiv w:val="1"/>
      <w:marLeft w:val="0"/>
      <w:marRight w:val="0"/>
      <w:marTop w:val="0"/>
      <w:marBottom w:val="0"/>
      <w:divBdr>
        <w:top w:val="none" w:sz="0" w:space="0" w:color="auto"/>
        <w:left w:val="none" w:sz="0" w:space="0" w:color="auto"/>
        <w:bottom w:val="none" w:sz="0" w:space="0" w:color="auto"/>
        <w:right w:val="none" w:sz="0" w:space="0" w:color="auto"/>
      </w:divBdr>
    </w:div>
    <w:div w:id="829906178">
      <w:bodyDiv w:val="1"/>
      <w:marLeft w:val="0"/>
      <w:marRight w:val="0"/>
      <w:marTop w:val="0"/>
      <w:marBottom w:val="0"/>
      <w:divBdr>
        <w:top w:val="none" w:sz="0" w:space="0" w:color="auto"/>
        <w:left w:val="none" w:sz="0" w:space="0" w:color="auto"/>
        <w:bottom w:val="none" w:sz="0" w:space="0" w:color="auto"/>
        <w:right w:val="none" w:sz="0" w:space="0" w:color="auto"/>
      </w:divBdr>
    </w:div>
    <w:div w:id="829911630">
      <w:bodyDiv w:val="1"/>
      <w:marLeft w:val="0"/>
      <w:marRight w:val="0"/>
      <w:marTop w:val="0"/>
      <w:marBottom w:val="0"/>
      <w:divBdr>
        <w:top w:val="none" w:sz="0" w:space="0" w:color="auto"/>
        <w:left w:val="none" w:sz="0" w:space="0" w:color="auto"/>
        <w:bottom w:val="none" w:sz="0" w:space="0" w:color="auto"/>
        <w:right w:val="none" w:sz="0" w:space="0" w:color="auto"/>
      </w:divBdr>
    </w:div>
    <w:div w:id="830027083">
      <w:bodyDiv w:val="1"/>
      <w:marLeft w:val="0"/>
      <w:marRight w:val="0"/>
      <w:marTop w:val="0"/>
      <w:marBottom w:val="0"/>
      <w:divBdr>
        <w:top w:val="none" w:sz="0" w:space="0" w:color="auto"/>
        <w:left w:val="none" w:sz="0" w:space="0" w:color="auto"/>
        <w:bottom w:val="none" w:sz="0" w:space="0" w:color="auto"/>
        <w:right w:val="none" w:sz="0" w:space="0" w:color="auto"/>
      </w:divBdr>
    </w:div>
    <w:div w:id="830096956">
      <w:bodyDiv w:val="1"/>
      <w:marLeft w:val="0"/>
      <w:marRight w:val="0"/>
      <w:marTop w:val="0"/>
      <w:marBottom w:val="0"/>
      <w:divBdr>
        <w:top w:val="none" w:sz="0" w:space="0" w:color="auto"/>
        <w:left w:val="none" w:sz="0" w:space="0" w:color="auto"/>
        <w:bottom w:val="none" w:sz="0" w:space="0" w:color="auto"/>
        <w:right w:val="none" w:sz="0" w:space="0" w:color="auto"/>
      </w:divBdr>
    </w:div>
    <w:div w:id="830103908">
      <w:bodyDiv w:val="1"/>
      <w:marLeft w:val="0"/>
      <w:marRight w:val="0"/>
      <w:marTop w:val="0"/>
      <w:marBottom w:val="0"/>
      <w:divBdr>
        <w:top w:val="none" w:sz="0" w:space="0" w:color="auto"/>
        <w:left w:val="none" w:sz="0" w:space="0" w:color="auto"/>
        <w:bottom w:val="none" w:sz="0" w:space="0" w:color="auto"/>
        <w:right w:val="none" w:sz="0" w:space="0" w:color="auto"/>
      </w:divBdr>
    </w:div>
    <w:div w:id="830677944">
      <w:bodyDiv w:val="1"/>
      <w:marLeft w:val="0"/>
      <w:marRight w:val="0"/>
      <w:marTop w:val="0"/>
      <w:marBottom w:val="0"/>
      <w:divBdr>
        <w:top w:val="none" w:sz="0" w:space="0" w:color="auto"/>
        <w:left w:val="none" w:sz="0" w:space="0" w:color="auto"/>
        <w:bottom w:val="none" w:sz="0" w:space="0" w:color="auto"/>
        <w:right w:val="none" w:sz="0" w:space="0" w:color="auto"/>
      </w:divBdr>
    </w:div>
    <w:div w:id="830950048">
      <w:bodyDiv w:val="1"/>
      <w:marLeft w:val="0"/>
      <w:marRight w:val="0"/>
      <w:marTop w:val="0"/>
      <w:marBottom w:val="0"/>
      <w:divBdr>
        <w:top w:val="none" w:sz="0" w:space="0" w:color="auto"/>
        <w:left w:val="none" w:sz="0" w:space="0" w:color="auto"/>
        <w:bottom w:val="none" w:sz="0" w:space="0" w:color="auto"/>
        <w:right w:val="none" w:sz="0" w:space="0" w:color="auto"/>
      </w:divBdr>
    </w:div>
    <w:div w:id="831213951">
      <w:bodyDiv w:val="1"/>
      <w:marLeft w:val="0"/>
      <w:marRight w:val="0"/>
      <w:marTop w:val="0"/>
      <w:marBottom w:val="0"/>
      <w:divBdr>
        <w:top w:val="none" w:sz="0" w:space="0" w:color="auto"/>
        <w:left w:val="none" w:sz="0" w:space="0" w:color="auto"/>
        <w:bottom w:val="none" w:sz="0" w:space="0" w:color="auto"/>
        <w:right w:val="none" w:sz="0" w:space="0" w:color="auto"/>
      </w:divBdr>
    </w:div>
    <w:div w:id="831263995">
      <w:bodyDiv w:val="1"/>
      <w:marLeft w:val="0"/>
      <w:marRight w:val="0"/>
      <w:marTop w:val="0"/>
      <w:marBottom w:val="0"/>
      <w:divBdr>
        <w:top w:val="none" w:sz="0" w:space="0" w:color="auto"/>
        <w:left w:val="none" w:sz="0" w:space="0" w:color="auto"/>
        <w:bottom w:val="none" w:sz="0" w:space="0" w:color="auto"/>
        <w:right w:val="none" w:sz="0" w:space="0" w:color="auto"/>
      </w:divBdr>
    </w:div>
    <w:div w:id="831483109">
      <w:bodyDiv w:val="1"/>
      <w:marLeft w:val="0"/>
      <w:marRight w:val="0"/>
      <w:marTop w:val="0"/>
      <w:marBottom w:val="0"/>
      <w:divBdr>
        <w:top w:val="none" w:sz="0" w:space="0" w:color="auto"/>
        <w:left w:val="none" w:sz="0" w:space="0" w:color="auto"/>
        <w:bottom w:val="none" w:sz="0" w:space="0" w:color="auto"/>
        <w:right w:val="none" w:sz="0" w:space="0" w:color="auto"/>
      </w:divBdr>
    </w:div>
    <w:div w:id="832452317">
      <w:bodyDiv w:val="1"/>
      <w:marLeft w:val="0"/>
      <w:marRight w:val="0"/>
      <w:marTop w:val="0"/>
      <w:marBottom w:val="0"/>
      <w:divBdr>
        <w:top w:val="none" w:sz="0" w:space="0" w:color="auto"/>
        <w:left w:val="none" w:sz="0" w:space="0" w:color="auto"/>
        <w:bottom w:val="none" w:sz="0" w:space="0" w:color="auto"/>
        <w:right w:val="none" w:sz="0" w:space="0" w:color="auto"/>
      </w:divBdr>
    </w:div>
    <w:div w:id="832836387">
      <w:bodyDiv w:val="1"/>
      <w:marLeft w:val="0"/>
      <w:marRight w:val="0"/>
      <w:marTop w:val="0"/>
      <w:marBottom w:val="0"/>
      <w:divBdr>
        <w:top w:val="none" w:sz="0" w:space="0" w:color="auto"/>
        <w:left w:val="none" w:sz="0" w:space="0" w:color="auto"/>
        <w:bottom w:val="none" w:sz="0" w:space="0" w:color="auto"/>
        <w:right w:val="none" w:sz="0" w:space="0" w:color="auto"/>
      </w:divBdr>
    </w:div>
    <w:div w:id="832839459">
      <w:bodyDiv w:val="1"/>
      <w:marLeft w:val="0"/>
      <w:marRight w:val="0"/>
      <w:marTop w:val="0"/>
      <w:marBottom w:val="0"/>
      <w:divBdr>
        <w:top w:val="none" w:sz="0" w:space="0" w:color="auto"/>
        <w:left w:val="none" w:sz="0" w:space="0" w:color="auto"/>
        <w:bottom w:val="none" w:sz="0" w:space="0" w:color="auto"/>
        <w:right w:val="none" w:sz="0" w:space="0" w:color="auto"/>
      </w:divBdr>
    </w:div>
    <w:div w:id="832918952">
      <w:bodyDiv w:val="1"/>
      <w:marLeft w:val="0"/>
      <w:marRight w:val="0"/>
      <w:marTop w:val="0"/>
      <w:marBottom w:val="0"/>
      <w:divBdr>
        <w:top w:val="none" w:sz="0" w:space="0" w:color="auto"/>
        <w:left w:val="none" w:sz="0" w:space="0" w:color="auto"/>
        <w:bottom w:val="none" w:sz="0" w:space="0" w:color="auto"/>
        <w:right w:val="none" w:sz="0" w:space="0" w:color="auto"/>
      </w:divBdr>
    </w:div>
    <w:div w:id="833377131">
      <w:bodyDiv w:val="1"/>
      <w:marLeft w:val="0"/>
      <w:marRight w:val="0"/>
      <w:marTop w:val="0"/>
      <w:marBottom w:val="0"/>
      <w:divBdr>
        <w:top w:val="none" w:sz="0" w:space="0" w:color="auto"/>
        <w:left w:val="none" w:sz="0" w:space="0" w:color="auto"/>
        <w:bottom w:val="none" w:sz="0" w:space="0" w:color="auto"/>
        <w:right w:val="none" w:sz="0" w:space="0" w:color="auto"/>
      </w:divBdr>
    </w:div>
    <w:div w:id="833691317">
      <w:bodyDiv w:val="1"/>
      <w:marLeft w:val="0"/>
      <w:marRight w:val="0"/>
      <w:marTop w:val="0"/>
      <w:marBottom w:val="0"/>
      <w:divBdr>
        <w:top w:val="none" w:sz="0" w:space="0" w:color="auto"/>
        <w:left w:val="none" w:sz="0" w:space="0" w:color="auto"/>
        <w:bottom w:val="none" w:sz="0" w:space="0" w:color="auto"/>
        <w:right w:val="none" w:sz="0" w:space="0" w:color="auto"/>
      </w:divBdr>
    </w:div>
    <w:div w:id="833912284">
      <w:bodyDiv w:val="1"/>
      <w:marLeft w:val="0"/>
      <w:marRight w:val="0"/>
      <w:marTop w:val="0"/>
      <w:marBottom w:val="0"/>
      <w:divBdr>
        <w:top w:val="none" w:sz="0" w:space="0" w:color="auto"/>
        <w:left w:val="none" w:sz="0" w:space="0" w:color="auto"/>
        <w:bottom w:val="none" w:sz="0" w:space="0" w:color="auto"/>
        <w:right w:val="none" w:sz="0" w:space="0" w:color="auto"/>
      </w:divBdr>
    </w:div>
    <w:div w:id="834079008">
      <w:bodyDiv w:val="1"/>
      <w:marLeft w:val="0"/>
      <w:marRight w:val="0"/>
      <w:marTop w:val="0"/>
      <w:marBottom w:val="0"/>
      <w:divBdr>
        <w:top w:val="none" w:sz="0" w:space="0" w:color="auto"/>
        <w:left w:val="none" w:sz="0" w:space="0" w:color="auto"/>
        <w:bottom w:val="none" w:sz="0" w:space="0" w:color="auto"/>
        <w:right w:val="none" w:sz="0" w:space="0" w:color="auto"/>
      </w:divBdr>
    </w:div>
    <w:div w:id="834151749">
      <w:bodyDiv w:val="1"/>
      <w:marLeft w:val="0"/>
      <w:marRight w:val="0"/>
      <w:marTop w:val="0"/>
      <w:marBottom w:val="0"/>
      <w:divBdr>
        <w:top w:val="none" w:sz="0" w:space="0" w:color="auto"/>
        <w:left w:val="none" w:sz="0" w:space="0" w:color="auto"/>
        <w:bottom w:val="none" w:sz="0" w:space="0" w:color="auto"/>
        <w:right w:val="none" w:sz="0" w:space="0" w:color="auto"/>
      </w:divBdr>
    </w:div>
    <w:div w:id="834228186">
      <w:bodyDiv w:val="1"/>
      <w:marLeft w:val="0"/>
      <w:marRight w:val="0"/>
      <w:marTop w:val="0"/>
      <w:marBottom w:val="0"/>
      <w:divBdr>
        <w:top w:val="none" w:sz="0" w:space="0" w:color="auto"/>
        <w:left w:val="none" w:sz="0" w:space="0" w:color="auto"/>
        <w:bottom w:val="none" w:sz="0" w:space="0" w:color="auto"/>
        <w:right w:val="none" w:sz="0" w:space="0" w:color="auto"/>
      </w:divBdr>
    </w:div>
    <w:div w:id="834229732">
      <w:bodyDiv w:val="1"/>
      <w:marLeft w:val="0"/>
      <w:marRight w:val="0"/>
      <w:marTop w:val="0"/>
      <w:marBottom w:val="0"/>
      <w:divBdr>
        <w:top w:val="none" w:sz="0" w:space="0" w:color="auto"/>
        <w:left w:val="none" w:sz="0" w:space="0" w:color="auto"/>
        <w:bottom w:val="none" w:sz="0" w:space="0" w:color="auto"/>
        <w:right w:val="none" w:sz="0" w:space="0" w:color="auto"/>
      </w:divBdr>
    </w:div>
    <w:div w:id="834536969">
      <w:bodyDiv w:val="1"/>
      <w:marLeft w:val="0"/>
      <w:marRight w:val="0"/>
      <w:marTop w:val="0"/>
      <w:marBottom w:val="0"/>
      <w:divBdr>
        <w:top w:val="none" w:sz="0" w:space="0" w:color="auto"/>
        <w:left w:val="none" w:sz="0" w:space="0" w:color="auto"/>
        <w:bottom w:val="none" w:sz="0" w:space="0" w:color="auto"/>
        <w:right w:val="none" w:sz="0" w:space="0" w:color="auto"/>
      </w:divBdr>
    </w:div>
    <w:div w:id="834615751">
      <w:bodyDiv w:val="1"/>
      <w:marLeft w:val="0"/>
      <w:marRight w:val="0"/>
      <w:marTop w:val="0"/>
      <w:marBottom w:val="0"/>
      <w:divBdr>
        <w:top w:val="none" w:sz="0" w:space="0" w:color="auto"/>
        <w:left w:val="none" w:sz="0" w:space="0" w:color="auto"/>
        <w:bottom w:val="none" w:sz="0" w:space="0" w:color="auto"/>
        <w:right w:val="none" w:sz="0" w:space="0" w:color="auto"/>
      </w:divBdr>
    </w:div>
    <w:div w:id="834687363">
      <w:bodyDiv w:val="1"/>
      <w:marLeft w:val="0"/>
      <w:marRight w:val="0"/>
      <w:marTop w:val="0"/>
      <w:marBottom w:val="0"/>
      <w:divBdr>
        <w:top w:val="none" w:sz="0" w:space="0" w:color="auto"/>
        <w:left w:val="none" w:sz="0" w:space="0" w:color="auto"/>
        <w:bottom w:val="none" w:sz="0" w:space="0" w:color="auto"/>
        <w:right w:val="none" w:sz="0" w:space="0" w:color="auto"/>
      </w:divBdr>
    </w:div>
    <w:div w:id="834951419">
      <w:bodyDiv w:val="1"/>
      <w:marLeft w:val="0"/>
      <w:marRight w:val="0"/>
      <w:marTop w:val="0"/>
      <w:marBottom w:val="0"/>
      <w:divBdr>
        <w:top w:val="none" w:sz="0" w:space="0" w:color="auto"/>
        <w:left w:val="none" w:sz="0" w:space="0" w:color="auto"/>
        <w:bottom w:val="none" w:sz="0" w:space="0" w:color="auto"/>
        <w:right w:val="none" w:sz="0" w:space="0" w:color="auto"/>
      </w:divBdr>
    </w:div>
    <w:div w:id="834954275">
      <w:bodyDiv w:val="1"/>
      <w:marLeft w:val="0"/>
      <w:marRight w:val="0"/>
      <w:marTop w:val="0"/>
      <w:marBottom w:val="0"/>
      <w:divBdr>
        <w:top w:val="none" w:sz="0" w:space="0" w:color="auto"/>
        <w:left w:val="none" w:sz="0" w:space="0" w:color="auto"/>
        <w:bottom w:val="none" w:sz="0" w:space="0" w:color="auto"/>
        <w:right w:val="none" w:sz="0" w:space="0" w:color="auto"/>
      </w:divBdr>
    </w:div>
    <w:div w:id="835144783">
      <w:bodyDiv w:val="1"/>
      <w:marLeft w:val="0"/>
      <w:marRight w:val="0"/>
      <w:marTop w:val="0"/>
      <w:marBottom w:val="0"/>
      <w:divBdr>
        <w:top w:val="none" w:sz="0" w:space="0" w:color="auto"/>
        <w:left w:val="none" w:sz="0" w:space="0" w:color="auto"/>
        <w:bottom w:val="none" w:sz="0" w:space="0" w:color="auto"/>
        <w:right w:val="none" w:sz="0" w:space="0" w:color="auto"/>
      </w:divBdr>
    </w:div>
    <w:div w:id="835221044">
      <w:bodyDiv w:val="1"/>
      <w:marLeft w:val="0"/>
      <w:marRight w:val="0"/>
      <w:marTop w:val="0"/>
      <w:marBottom w:val="0"/>
      <w:divBdr>
        <w:top w:val="none" w:sz="0" w:space="0" w:color="auto"/>
        <w:left w:val="none" w:sz="0" w:space="0" w:color="auto"/>
        <w:bottom w:val="none" w:sz="0" w:space="0" w:color="auto"/>
        <w:right w:val="none" w:sz="0" w:space="0" w:color="auto"/>
      </w:divBdr>
    </w:div>
    <w:div w:id="835457573">
      <w:bodyDiv w:val="1"/>
      <w:marLeft w:val="0"/>
      <w:marRight w:val="0"/>
      <w:marTop w:val="0"/>
      <w:marBottom w:val="0"/>
      <w:divBdr>
        <w:top w:val="none" w:sz="0" w:space="0" w:color="auto"/>
        <w:left w:val="none" w:sz="0" w:space="0" w:color="auto"/>
        <w:bottom w:val="none" w:sz="0" w:space="0" w:color="auto"/>
        <w:right w:val="none" w:sz="0" w:space="0" w:color="auto"/>
      </w:divBdr>
    </w:div>
    <w:div w:id="835459387">
      <w:bodyDiv w:val="1"/>
      <w:marLeft w:val="0"/>
      <w:marRight w:val="0"/>
      <w:marTop w:val="0"/>
      <w:marBottom w:val="0"/>
      <w:divBdr>
        <w:top w:val="none" w:sz="0" w:space="0" w:color="auto"/>
        <w:left w:val="none" w:sz="0" w:space="0" w:color="auto"/>
        <w:bottom w:val="none" w:sz="0" w:space="0" w:color="auto"/>
        <w:right w:val="none" w:sz="0" w:space="0" w:color="auto"/>
      </w:divBdr>
    </w:div>
    <w:div w:id="835650573">
      <w:bodyDiv w:val="1"/>
      <w:marLeft w:val="0"/>
      <w:marRight w:val="0"/>
      <w:marTop w:val="0"/>
      <w:marBottom w:val="0"/>
      <w:divBdr>
        <w:top w:val="none" w:sz="0" w:space="0" w:color="auto"/>
        <w:left w:val="none" w:sz="0" w:space="0" w:color="auto"/>
        <w:bottom w:val="none" w:sz="0" w:space="0" w:color="auto"/>
        <w:right w:val="none" w:sz="0" w:space="0" w:color="auto"/>
      </w:divBdr>
    </w:div>
    <w:div w:id="835848726">
      <w:bodyDiv w:val="1"/>
      <w:marLeft w:val="0"/>
      <w:marRight w:val="0"/>
      <w:marTop w:val="0"/>
      <w:marBottom w:val="0"/>
      <w:divBdr>
        <w:top w:val="none" w:sz="0" w:space="0" w:color="auto"/>
        <w:left w:val="none" w:sz="0" w:space="0" w:color="auto"/>
        <w:bottom w:val="none" w:sz="0" w:space="0" w:color="auto"/>
        <w:right w:val="none" w:sz="0" w:space="0" w:color="auto"/>
      </w:divBdr>
    </w:div>
    <w:div w:id="835997677">
      <w:bodyDiv w:val="1"/>
      <w:marLeft w:val="0"/>
      <w:marRight w:val="0"/>
      <w:marTop w:val="0"/>
      <w:marBottom w:val="0"/>
      <w:divBdr>
        <w:top w:val="none" w:sz="0" w:space="0" w:color="auto"/>
        <w:left w:val="none" w:sz="0" w:space="0" w:color="auto"/>
        <w:bottom w:val="none" w:sz="0" w:space="0" w:color="auto"/>
        <w:right w:val="none" w:sz="0" w:space="0" w:color="auto"/>
      </w:divBdr>
    </w:div>
    <w:div w:id="836268716">
      <w:bodyDiv w:val="1"/>
      <w:marLeft w:val="0"/>
      <w:marRight w:val="0"/>
      <w:marTop w:val="0"/>
      <w:marBottom w:val="0"/>
      <w:divBdr>
        <w:top w:val="none" w:sz="0" w:space="0" w:color="auto"/>
        <w:left w:val="none" w:sz="0" w:space="0" w:color="auto"/>
        <w:bottom w:val="none" w:sz="0" w:space="0" w:color="auto"/>
        <w:right w:val="none" w:sz="0" w:space="0" w:color="auto"/>
      </w:divBdr>
    </w:div>
    <w:div w:id="836456185">
      <w:bodyDiv w:val="1"/>
      <w:marLeft w:val="0"/>
      <w:marRight w:val="0"/>
      <w:marTop w:val="0"/>
      <w:marBottom w:val="0"/>
      <w:divBdr>
        <w:top w:val="none" w:sz="0" w:space="0" w:color="auto"/>
        <w:left w:val="none" w:sz="0" w:space="0" w:color="auto"/>
        <w:bottom w:val="none" w:sz="0" w:space="0" w:color="auto"/>
        <w:right w:val="none" w:sz="0" w:space="0" w:color="auto"/>
      </w:divBdr>
    </w:div>
    <w:div w:id="836729643">
      <w:bodyDiv w:val="1"/>
      <w:marLeft w:val="0"/>
      <w:marRight w:val="0"/>
      <w:marTop w:val="0"/>
      <w:marBottom w:val="0"/>
      <w:divBdr>
        <w:top w:val="none" w:sz="0" w:space="0" w:color="auto"/>
        <w:left w:val="none" w:sz="0" w:space="0" w:color="auto"/>
        <w:bottom w:val="none" w:sz="0" w:space="0" w:color="auto"/>
        <w:right w:val="none" w:sz="0" w:space="0" w:color="auto"/>
      </w:divBdr>
    </w:div>
    <w:div w:id="836922792">
      <w:bodyDiv w:val="1"/>
      <w:marLeft w:val="0"/>
      <w:marRight w:val="0"/>
      <w:marTop w:val="0"/>
      <w:marBottom w:val="0"/>
      <w:divBdr>
        <w:top w:val="none" w:sz="0" w:space="0" w:color="auto"/>
        <w:left w:val="none" w:sz="0" w:space="0" w:color="auto"/>
        <w:bottom w:val="none" w:sz="0" w:space="0" w:color="auto"/>
        <w:right w:val="none" w:sz="0" w:space="0" w:color="auto"/>
      </w:divBdr>
    </w:div>
    <w:div w:id="837231558">
      <w:bodyDiv w:val="1"/>
      <w:marLeft w:val="0"/>
      <w:marRight w:val="0"/>
      <w:marTop w:val="0"/>
      <w:marBottom w:val="0"/>
      <w:divBdr>
        <w:top w:val="none" w:sz="0" w:space="0" w:color="auto"/>
        <w:left w:val="none" w:sz="0" w:space="0" w:color="auto"/>
        <w:bottom w:val="none" w:sz="0" w:space="0" w:color="auto"/>
        <w:right w:val="none" w:sz="0" w:space="0" w:color="auto"/>
      </w:divBdr>
    </w:div>
    <w:div w:id="837379110">
      <w:bodyDiv w:val="1"/>
      <w:marLeft w:val="0"/>
      <w:marRight w:val="0"/>
      <w:marTop w:val="0"/>
      <w:marBottom w:val="0"/>
      <w:divBdr>
        <w:top w:val="none" w:sz="0" w:space="0" w:color="auto"/>
        <w:left w:val="none" w:sz="0" w:space="0" w:color="auto"/>
        <w:bottom w:val="none" w:sz="0" w:space="0" w:color="auto"/>
        <w:right w:val="none" w:sz="0" w:space="0" w:color="auto"/>
      </w:divBdr>
    </w:div>
    <w:div w:id="837691287">
      <w:bodyDiv w:val="1"/>
      <w:marLeft w:val="0"/>
      <w:marRight w:val="0"/>
      <w:marTop w:val="0"/>
      <w:marBottom w:val="0"/>
      <w:divBdr>
        <w:top w:val="none" w:sz="0" w:space="0" w:color="auto"/>
        <w:left w:val="none" w:sz="0" w:space="0" w:color="auto"/>
        <w:bottom w:val="none" w:sz="0" w:space="0" w:color="auto"/>
        <w:right w:val="none" w:sz="0" w:space="0" w:color="auto"/>
      </w:divBdr>
    </w:div>
    <w:div w:id="838009482">
      <w:bodyDiv w:val="1"/>
      <w:marLeft w:val="0"/>
      <w:marRight w:val="0"/>
      <w:marTop w:val="0"/>
      <w:marBottom w:val="0"/>
      <w:divBdr>
        <w:top w:val="none" w:sz="0" w:space="0" w:color="auto"/>
        <w:left w:val="none" w:sz="0" w:space="0" w:color="auto"/>
        <w:bottom w:val="none" w:sz="0" w:space="0" w:color="auto"/>
        <w:right w:val="none" w:sz="0" w:space="0" w:color="auto"/>
      </w:divBdr>
    </w:div>
    <w:div w:id="838275249">
      <w:bodyDiv w:val="1"/>
      <w:marLeft w:val="0"/>
      <w:marRight w:val="0"/>
      <w:marTop w:val="0"/>
      <w:marBottom w:val="0"/>
      <w:divBdr>
        <w:top w:val="none" w:sz="0" w:space="0" w:color="auto"/>
        <w:left w:val="none" w:sz="0" w:space="0" w:color="auto"/>
        <w:bottom w:val="none" w:sz="0" w:space="0" w:color="auto"/>
        <w:right w:val="none" w:sz="0" w:space="0" w:color="auto"/>
      </w:divBdr>
    </w:div>
    <w:div w:id="838739152">
      <w:bodyDiv w:val="1"/>
      <w:marLeft w:val="0"/>
      <w:marRight w:val="0"/>
      <w:marTop w:val="0"/>
      <w:marBottom w:val="0"/>
      <w:divBdr>
        <w:top w:val="none" w:sz="0" w:space="0" w:color="auto"/>
        <w:left w:val="none" w:sz="0" w:space="0" w:color="auto"/>
        <w:bottom w:val="none" w:sz="0" w:space="0" w:color="auto"/>
        <w:right w:val="none" w:sz="0" w:space="0" w:color="auto"/>
      </w:divBdr>
    </w:div>
    <w:div w:id="838885165">
      <w:bodyDiv w:val="1"/>
      <w:marLeft w:val="0"/>
      <w:marRight w:val="0"/>
      <w:marTop w:val="0"/>
      <w:marBottom w:val="0"/>
      <w:divBdr>
        <w:top w:val="none" w:sz="0" w:space="0" w:color="auto"/>
        <w:left w:val="none" w:sz="0" w:space="0" w:color="auto"/>
        <w:bottom w:val="none" w:sz="0" w:space="0" w:color="auto"/>
        <w:right w:val="none" w:sz="0" w:space="0" w:color="auto"/>
      </w:divBdr>
    </w:div>
    <w:div w:id="838891947">
      <w:bodyDiv w:val="1"/>
      <w:marLeft w:val="0"/>
      <w:marRight w:val="0"/>
      <w:marTop w:val="0"/>
      <w:marBottom w:val="0"/>
      <w:divBdr>
        <w:top w:val="none" w:sz="0" w:space="0" w:color="auto"/>
        <w:left w:val="none" w:sz="0" w:space="0" w:color="auto"/>
        <w:bottom w:val="none" w:sz="0" w:space="0" w:color="auto"/>
        <w:right w:val="none" w:sz="0" w:space="0" w:color="auto"/>
      </w:divBdr>
    </w:div>
    <w:div w:id="839076428">
      <w:bodyDiv w:val="1"/>
      <w:marLeft w:val="0"/>
      <w:marRight w:val="0"/>
      <w:marTop w:val="0"/>
      <w:marBottom w:val="0"/>
      <w:divBdr>
        <w:top w:val="none" w:sz="0" w:space="0" w:color="auto"/>
        <w:left w:val="none" w:sz="0" w:space="0" w:color="auto"/>
        <w:bottom w:val="none" w:sz="0" w:space="0" w:color="auto"/>
        <w:right w:val="none" w:sz="0" w:space="0" w:color="auto"/>
      </w:divBdr>
    </w:div>
    <w:div w:id="839581716">
      <w:bodyDiv w:val="1"/>
      <w:marLeft w:val="0"/>
      <w:marRight w:val="0"/>
      <w:marTop w:val="0"/>
      <w:marBottom w:val="0"/>
      <w:divBdr>
        <w:top w:val="none" w:sz="0" w:space="0" w:color="auto"/>
        <w:left w:val="none" w:sz="0" w:space="0" w:color="auto"/>
        <w:bottom w:val="none" w:sz="0" w:space="0" w:color="auto"/>
        <w:right w:val="none" w:sz="0" w:space="0" w:color="auto"/>
      </w:divBdr>
    </w:div>
    <w:div w:id="839586504">
      <w:bodyDiv w:val="1"/>
      <w:marLeft w:val="0"/>
      <w:marRight w:val="0"/>
      <w:marTop w:val="0"/>
      <w:marBottom w:val="0"/>
      <w:divBdr>
        <w:top w:val="none" w:sz="0" w:space="0" w:color="auto"/>
        <w:left w:val="none" w:sz="0" w:space="0" w:color="auto"/>
        <w:bottom w:val="none" w:sz="0" w:space="0" w:color="auto"/>
        <w:right w:val="none" w:sz="0" w:space="0" w:color="auto"/>
      </w:divBdr>
    </w:div>
    <w:div w:id="840000098">
      <w:bodyDiv w:val="1"/>
      <w:marLeft w:val="0"/>
      <w:marRight w:val="0"/>
      <w:marTop w:val="0"/>
      <w:marBottom w:val="0"/>
      <w:divBdr>
        <w:top w:val="none" w:sz="0" w:space="0" w:color="auto"/>
        <w:left w:val="none" w:sz="0" w:space="0" w:color="auto"/>
        <w:bottom w:val="none" w:sz="0" w:space="0" w:color="auto"/>
        <w:right w:val="none" w:sz="0" w:space="0" w:color="auto"/>
      </w:divBdr>
    </w:div>
    <w:div w:id="840194928">
      <w:bodyDiv w:val="1"/>
      <w:marLeft w:val="0"/>
      <w:marRight w:val="0"/>
      <w:marTop w:val="0"/>
      <w:marBottom w:val="0"/>
      <w:divBdr>
        <w:top w:val="none" w:sz="0" w:space="0" w:color="auto"/>
        <w:left w:val="none" w:sz="0" w:space="0" w:color="auto"/>
        <w:bottom w:val="none" w:sz="0" w:space="0" w:color="auto"/>
        <w:right w:val="none" w:sz="0" w:space="0" w:color="auto"/>
      </w:divBdr>
    </w:div>
    <w:div w:id="840436486">
      <w:bodyDiv w:val="1"/>
      <w:marLeft w:val="0"/>
      <w:marRight w:val="0"/>
      <w:marTop w:val="0"/>
      <w:marBottom w:val="0"/>
      <w:divBdr>
        <w:top w:val="none" w:sz="0" w:space="0" w:color="auto"/>
        <w:left w:val="none" w:sz="0" w:space="0" w:color="auto"/>
        <w:bottom w:val="none" w:sz="0" w:space="0" w:color="auto"/>
        <w:right w:val="none" w:sz="0" w:space="0" w:color="auto"/>
      </w:divBdr>
    </w:div>
    <w:div w:id="841043306">
      <w:bodyDiv w:val="1"/>
      <w:marLeft w:val="0"/>
      <w:marRight w:val="0"/>
      <w:marTop w:val="0"/>
      <w:marBottom w:val="0"/>
      <w:divBdr>
        <w:top w:val="none" w:sz="0" w:space="0" w:color="auto"/>
        <w:left w:val="none" w:sz="0" w:space="0" w:color="auto"/>
        <w:bottom w:val="none" w:sz="0" w:space="0" w:color="auto"/>
        <w:right w:val="none" w:sz="0" w:space="0" w:color="auto"/>
      </w:divBdr>
    </w:div>
    <w:div w:id="841353963">
      <w:bodyDiv w:val="1"/>
      <w:marLeft w:val="0"/>
      <w:marRight w:val="0"/>
      <w:marTop w:val="0"/>
      <w:marBottom w:val="0"/>
      <w:divBdr>
        <w:top w:val="none" w:sz="0" w:space="0" w:color="auto"/>
        <w:left w:val="none" w:sz="0" w:space="0" w:color="auto"/>
        <w:bottom w:val="none" w:sz="0" w:space="0" w:color="auto"/>
        <w:right w:val="none" w:sz="0" w:space="0" w:color="auto"/>
      </w:divBdr>
    </w:div>
    <w:div w:id="841624339">
      <w:bodyDiv w:val="1"/>
      <w:marLeft w:val="0"/>
      <w:marRight w:val="0"/>
      <w:marTop w:val="0"/>
      <w:marBottom w:val="0"/>
      <w:divBdr>
        <w:top w:val="none" w:sz="0" w:space="0" w:color="auto"/>
        <w:left w:val="none" w:sz="0" w:space="0" w:color="auto"/>
        <w:bottom w:val="none" w:sz="0" w:space="0" w:color="auto"/>
        <w:right w:val="none" w:sz="0" w:space="0" w:color="auto"/>
      </w:divBdr>
    </w:div>
    <w:div w:id="841704770">
      <w:bodyDiv w:val="1"/>
      <w:marLeft w:val="0"/>
      <w:marRight w:val="0"/>
      <w:marTop w:val="0"/>
      <w:marBottom w:val="0"/>
      <w:divBdr>
        <w:top w:val="none" w:sz="0" w:space="0" w:color="auto"/>
        <w:left w:val="none" w:sz="0" w:space="0" w:color="auto"/>
        <w:bottom w:val="none" w:sz="0" w:space="0" w:color="auto"/>
        <w:right w:val="none" w:sz="0" w:space="0" w:color="auto"/>
      </w:divBdr>
    </w:div>
    <w:div w:id="841705459">
      <w:bodyDiv w:val="1"/>
      <w:marLeft w:val="0"/>
      <w:marRight w:val="0"/>
      <w:marTop w:val="0"/>
      <w:marBottom w:val="0"/>
      <w:divBdr>
        <w:top w:val="none" w:sz="0" w:space="0" w:color="auto"/>
        <w:left w:val="none" w:sz="0" w:space="0" w:color="auto"/>
        <w:bottom w:val="none" w:sz="0" w:space="0" w:color="auto"/>
        <w:right w:val="none" w:sz="0" w:space="0" w:color="auto"/>
      </w:divBdr>
    </w:div>
    <w:div w:id="841966587">
      <w:bodyDiv w:val="1"/>
      <w:marLeft w:val="0"/>
      <w:marRight w:val="0"/>
      <w:marTop w:val="0"/>
      <w:marBottom w:val="0"/>
      <w:divBdr>
        <w:top w:val="none" w:sz="0" w:space="0" w:color="auto"/>
        <w:left w:val="none" w:sz="0" w:space="0" w:color="auto"/>
        <w:bottom w:val="none" w:sz="0" w:space="0" w:color="auto"/>
        <w:right w:val="none" w:sz="0" w:space="0" w:color="auto"/>
      </w:divBdr>
    </w:div>
    <w:div w:id="842015249">
      <w:bodyDiv w:val="1"/>
      <w:marLeft w:val="0"/>
      <w:marRight w:val="0"/>
      <w:marTop w:val="0"/>
      <w:marBottom w:val="0"/>
      <w:divBdr>
        <w:top w:val="none" w:sz="0" w:space="0" w:color="auto"/>
        <w:left w:val="none" w:sz="0" w:space="0" w:color="auto"/>
        <w:bottom w:val="none" w:sz="0" w:space="0" w:color="auto"/>
        <w:right w:val="none" w:sz="0" w:space="0" w:color="auto"/>
      </w:divBdr>
    </w:div>
    <w:div w:id="842161930">
      <w:bodyDiv w:val="1"/>
      <w:marLeft w:val="0"/>
      <w:marRight w:val="0"/>
      <w:marTop w:val="0"/>
      <w:marBottom w:val="0"/>
      <w:divBdr>
        <w:top w:val="none" w:sz="0" w:space="0" w:color="auto"/>
        <w:left w:val="none" w:sz="0" w:space="0" w:color="auto"/>
        <w:bottom w:val="none" w:sz="0" w:space="0" w:color="auto"/>
        <w:right w:val="none" w:sz="0" w:space="0" w:color="auto"/>
      </w:divBdr>
    </w:div>
    <w:div w:id="842400684">
      <w:bodyDiv w:val="1"/>
      <w:marLeft w:val="0"/>
      <w:marRight w:val="0"/>
      <w:marTop w:val="0"/>
      <w:marBottom w:val="0"/>
      <w:divBdr>
        <w:top w:val="none" w:sz="0" w:space="0" w:color="auto"/>
        <w:left w:val="none" w:sz="0" w:space="0" w:color="auto"/>
        <w:bottom w:val="none" w:sz="0" w:space="0" w:color="auto"/>
        <w:right w:val="none" w:sz="0" w:space="0" w:color="auto"/>
      </w:divBdr>
    </w:div>
    <w:div w:id="842429388">
      <w:bodyDiv w:val="1"/>
      <w:marLeft w:val="0"/>
      <w:marRight w:val="0"/>
      <w:marTop w:val="0"/>
      <w:marBottom w:val="0"/>
      <w:divBdr>
        <w:top w:val="none" w:sz="0" w:space="0" w:color="auto"/>
        <w:left w:val="none" w:sz="0" w:space="0" w:color="auto"/>
        <w:bottom w:val="none" w:sz="0" w:space="0" w:color="auto"/>
        <w:right w:val="none" w:sz="0" w:space="0" w:color="auto"/>
      </w:divBdr>
    </w:div>
    <w:div w:id="842670826">
      <w:bodyDiv w:val="1"/>
      <w:marLeft w:val="0"/>
      <w:marRight w:val="0"/>
      <w:marTop w:val="0"/>
      <w:marBottom w:val="0"/>
      <w:divBdr>
        <w:top w:val="none" w:sz="0" w:space="0" w:color="auto"/>
        <w:left w:val="none" w:sz="0" w:space="0" w:color="auto"/>
        <w:bottom w:val="none" w:sz="0" w:space="0" w:color="auto"/>
        <w:right w:val="none" w:sz="0" w:space="0" w:color="auto"/>
      </w:divBdr>
    </w:div>
    <w:div w:id="842746010">
      <w:bodyDiv w:val="1"/>
      <w:marLeft w:val="0"/>
      <w:marRight w:val="0"/>
      <w:marTop w:val="0"/>
      <w:marBottom w:val="0"/>
      <w:divBdr>
        <w:top w:val="none" w:sz="0" w:space="0" w:color="auto"/>
        <w:left w:val="none" w:sz="0" w:space="0" w:color="auto"/>
        <w:bottom w:val="none" w:sz="0" w:space="0" w:color="auto"/>
        <w:right w:val="none" w:sz="0" w:space="0" w:color="auto"/>
      </w:divBdr>
    </w:div>
    <w:div w:id="843326795">
      <w:bodyDiv w:val="1"/>
      <w:marLeft w:val="0"/>
      <w:marRight w:val="0"/>
      <w:marTop w:val="0"/>
      <w:marBottom w:val="0"/>
      <w:divBdr>
        <w:top w:val="none" w:sz="0" w:space="0" w:color="auto"/>
        <w:left w:val="none" w:sz="0" w:space="0" w:color="auto"/>
        <w:bottom w:val="none" w:sz="0" w:space="0" w:color="auto"/>
        <w:right w:val="none" w:sz="0" w:space="0" w:color="auto"/>
      </w:divBdr>
    </w:div>
    <w:div w:id="843931487">
      <w:bodyDiv w:val="1"/>
      <w:marLeft w:val="0"/>
      <w:marRight w:val="0"/>
      <w:marTop w:val="0"/>
      <w:marBottom w:val="0"/>
      <w:divBdr>
        <w:top w:val="none" w:sz="0" w:space="0" w:color="auto"/>
        <w:left w:val="none" w:sz="0" w:space="0" w:color="auto"/>
        <w:bottom w:val="none" w:sz="0" w:space="0" w:color="auto"/>
        <w:right w:val="none" w:sz="0" w:space="0" w:color="auto"/>
      </w:divBdr>
    </w:div>
    <w:div w:id="844053805">
      <w:bodyDiv w:val="1"/>
      <w:marLeft w:val="0"/>
      <w:marRight w:val="0"/>
      <w:marTop w:val="0"/>
      <w:marBottom w:val="0"/>
      <w:divBdr>
        <w:top w:val="none" w:sz="0" w:space="0" w:color="auto"/>
        <w:left w:val="none" w:sz="0" w:space="0" w:color="auto"/>
        <w:bottom w:val="none" w:sz="0" w:space="0" w:color="auto"/>
        <w:right w:val="none" w:sz="0" w:space="0" w:color="auto"/>
      </w:divBdr>
    </w:div>
    <w:div w:id="844172040">
      <w:bodyDiv w:val="1"/>
      <w:marLeft w:val="0"/>
      <w:marRight w:val="0"/>
      <w:marTop w:val="0"/>
      <w:marBottom w:val="0"/>
      <w:divBdr>
        <w:top w:val="none" w:sz="0" w:space="0" w:color="auto"/>
        <w:left w:val="none" w:sz="0" w:space="0" w:color="auto"/>
        <w:bottom w:val="none" w:sz="0" w:space="0" w:color="auto"/>
        <w:right w:val="none" w:sz="0" w:space="0" w:color="auto"/>
      </w:divBdr>
    </w:div>
    <w:div w:id="844174874">
      <w:bodyDiv w:val="1"/>
      <w:marLeft w:val="0"/>
      <w:marRight w:val="0"/>
      <w:marTop w:val="0"/>
      <w:marBottom w:val="0"/>
      <w:divBdr>
        <w:top w:val="none" w:sz="0" w:space="0" w:color="auto"/>
        <w:left w:val="none" w:sz="0" w:space="0" w:color="auto"/>
        <w:bottom w:val="none" w:sz="0" w:space="0" w:color="auto"/>
        <w:right w:val="none" w:sz="0" w:space="0" w:color="auto"/>
      </w:divBdr>
    </w:div>
    <w:div w:id="844516586">
      <w:bodyDiv w:val="1"/>
      <w:marLeft w:val="0"/>
      <w:marRight w:val="0"/>
      <w:marTop w:val="0"/>
      <w:marBottom w:val="0"/>
      <w:divBdr>
        <w:top w:val="none" w:sz="0" w:space="0" w:color="auto"/>
        <w:left w:val="none" w:sz="0" w:space="0" w:color="auto"/>
        <w:bottom w:val="none" w:sz="0" w:space="0" w:color="auto"/>
        <w:right w:val="none" w:sz="0" w:space="0" w:color="auto"/>
      </w:divBdr>
    </w:div>
    <w:div w:id="844588176">
      <w:bodyDiv w:val="1"/>
      <w:marLeft w:val="0"/>
      <w:marRight w:val="0"/>
      <w:marTop w:val="0"/>
      <w:marBottom w:val="0"/>
      <w:divBdr>
        <w:top w:val="none" w:sz="0" w:space="0" w:color="auto"/>
        <w:left w:val="none" w:sz="0" w:space="0" w:color="auto"/>
        <w:bottom w:val="none" w:sz="0" w:space="0" w:color="auto"/>
        <w:right w:val="none" w:sz="0" w:space="0" w:color="auto"/>
      </w:divBdr>
    </w:div>
    <w:div w:id="844632964">
      <w:bodyDiv w:val="1"/>
      <w:marLeft w:val="0"/>
      <w:marRight w:val="0"/>
      <w:marTop w:val="0"/>
      <w:marBottom w:val="0"/>
      <w:divBdr>
        <w:top w:val="none" w:sz="0" w:space="0" w:color="auto"/>
        <w:left w:val="none" w:sz="0" w:space="0" w:color="auto"/>
        <w:bottom w:val="none" w:sz="0" w:space="0" w:color="auto"/>
        <w:right w:val="none" w:sz="0" w:space="0" w:color="auto"/>
      </w:divBdr>
    </w:div>
    <w:div w:id="844783342">
      <w:bodyDiv w:val="1"/>
      <w:marLeft w:val="0"/>
      <w:marRight w:val="0"/>
      <w:marTop w:val="0"/>
      <w:marBottom w:val="0"/>
      <w:divBdr>
        <w:top w:val="none" w:sz="0" w:space="0" w:color="auto"/>
        <w:left w:val="none" w:sz="0" w:space="0" w:color="auto"/>
        <w:bottom w:val="none" w:sz="0" w:space="0" w:color="auto"/>
        <w:right w:val="none" w:sz="0" w:space="0" w:color="auto"/>
      </w:divBdr>
    </w:div>
    <w:div w:id="844786699">
      <w:bodyDiv w:val="1"/>
      <w:marLeft w:val="0"/>
      <w:marRight w:val="0"/>
      <w:marTop w:val="0"/>
      <w:marBottom w:val="0"/>
      <w:divBdr>
        <w:top w:val="none" w:sz="0" w:space="0" w:color="auto"/>
        <w:left w:val="none" w:sz="0" w:space="0" w:color="auto"/>
        <w:bottom w:val="none" w:sz="0" w:space="0" w:color="auto"/>
        <w:right w:val="none" w:sz="0" w:space="0" w:color="auto"/>
      </w:divBdr>
    </w:div>
    <w:div w:id="844906514">
      <w:bodyDiv w:val="1"/>
      <w:marLeft w:val="0"/>
      <w:marRight w:val="0"/>
      <w:marTop w:val="0"/>
      <w:marBottom w:val="0"/>
      <w:divBdr>
        <w:top w:val="none" w:sz="0" w:space="0" w:color="auto"/>
        <w:left w:val="none" w:sz="0" w:space="0" w:color="auto"/>
        <w:bottom w:val="none" w:sz="0" w:space="0" w:color="auto"/>
        <w:right w:val="none" w:sz="0" w:space="0" w:color="auto"/>
      </w:divBdr>
    </w:div>
    <w:div w:id="845097847">
      <w:bodyDiv w:val="1"/>
      <w:marLeft w:val="0"/>
      <w:marRight w:val="0"/>
      <w:marTop w:val="0"/>
      <w:marBottom w:val="0"/>
      <w:divBdr>
        <w:top w:val="none" w:sz="0" w:space="0" w:color="auto"/>
        <w:left w:val="none" w:sz="0" w:space="0" w:color="auto"/>
        <w:bottom w:val="none" w:sz="0" w:space="0" w:color="auto"/>
        <w:right w:val="none" w:sz="0" w:space="0" w:color="auto"/>
      </w:divBdr>
    </w:div>
    <w:div w:id="845483378">
      <w:bodyDiv w:val="1"/>
      <w:marLeft w:val="0"/>
      <w:marRight w:val="0"/>
      <w:marTop w:val="0"/>
      <w:marBottom w:val="0"/>
      <w:divBdr>
        <w:top w:val="none" w:sz="0" w:space="0" w:color="auto"/>
        <w:left w:val="none" w:sz="0" w:space="0" w:color="auto"/>
        <w:bottom w:val="none" w:sz="0" w:space="0" w:color="auto"/>
        <w:right w:val="none" w:sz="0" w:space="0" w:color="auto"/>
      </w:divBdr>
    </w:div>
    <w:div w:id="845678442">
      <w:bodyDiv w:val="1"/>
      <w:marLeft w:val="0"/>
      <w:marRight w:val="0"/>
      <w:marTop w:val="0"/>
      <w:marBottom w:val="0"/>
      <w:divBdr>
        <w:top w:val="none" w:sz="0" w:space="0" w:color="auto"/>
        <w:left w:val="none" w:sz="0" w:space="0" w:color="auto"/>
        <w:bottom w:val="none" w:sz="0" w:space="0" w:color="auto"/>
        <w:right w:val="none" w:sz="0" w:space="0" w:color="auto"/>
      </w:divBdr>
    </w:div>
    <w:div w:id="845831078">
      <w:bodyDiv w:val="1"/>
      <w:marLeft w:val="0"/>
      <w:marRight w:val="0"/>
      <w:marTop w:val="0"/>
      <w:marBottom w:val="0"/>
      <w:divBdr>
        <w:top w:val="none" w:sz="0" w:space="0" w:color="auto"/>
        <w:left w:val="none" w:sz="0" w:space="0" w:color="auto"/>
        <w:bottom w:val="none" w:sz="0" w:space="0" w:color="auto"/>
        <w:right w:val="none" w:sz="0" w:space="0" w:color="auto"/>
      </w:divBdr>
    </w:div>
    <w:div w:id="845944996">
      <w:bodyDiv w:val="1"/>
      <w:marLeft w:val="0"/>
      <w:marRight w:val="0"/>
      <w:marTop w:val="0"/>
      <w:marBottom w:val="0"/>
      <w:divBdr>
        <w:top w:val="none" w:sz="0" w:space="0" w:color="auto"/>
        <w:left w:val="none" w:sz="0" w:space="0" w:color="auto"/>
        <w:bottom w:val="none" w:sz="0" w:space="0" w:color="auto"/>
        <w:right w:val="none" w:sz="0" w:space="0" w:color="auto"/>
      </w:divBdr>
    </w:div>
    <w:div w:id="846019491">
      <w:bodyDiv w:val="1"/>
      <w:marLeft w:val="0"/>
      <w:marRight w:val="0"/>
      <w:marTop w:val="0"/>
      <w:marBottom w:val="0"/>
      <w:divBdr>
        <w:top w:val="none" w:sz="0" w:space="0" w:color="auto"/>
        <w:left w:val="none" w:sz="0" w:space="0" w:color="auto"/>
        <w:bottom w:val="none" w:sz="0" w:space="0" w:color="auto"/>
        <w:right w:val="none" w:sz="0" w:space="0" w:color="auto"/>
      </w:divBdr>
    </w:div>
    <w:div w:id="846023210">
      <w:bodyDiv w:val="1"/>
      <w:marLeft w:val="0"/>
      <w:marRight w:val="0"/>
      <w:marTop w:val="0"/>
      <w:marBottom w:val="0"/>
      <w:divBdr>
        <w:top w:val="none" w:sz="0" w:space="0" w:color="auto"/>
        <w:left w:val="none" w:sz="0" w:space="0" w:color="auto"/>
        <w:bottom w:val="none" w:sz="0" w:space="0" w:color="auto"/>
        <w:right w:val="none" w:sz="0" w:space="0" w:color="auto"/>
      </w:divBdr>
    </w:div>
    <w:div w:id="846359730">
      <w:bodyDiv w:val="1"/>
      <w:marLeft w:val="0"/>
      <w:marRight w:val="0"/>
      <w:marTop w:val="0"/>
      <w:marBottom w:val="0"/>
      <w:divBdr>
        <w:top w:val="none" w:sz="0" w:space="0" w:color="auto"/>
        <w:left w:val="none" w:sz="0" w:space="0" w:color="auto"/>
        <w:bottom w:val="none" w:sz="0" w:space="0" w:color="auto"/>
        <w:right w:val="none" w:sz="0" w:space="0" w:color="auto"/>
      </w:divBdr>
    </w:div>
    <w:div w:id="846407531">
      <w:bodyDiv w:val="1"/>
      <w:marLeft w:val="0"/>
      <w:marRight w:val="0"/>
      <w:marTop w:val="0"/>
      <w:marBottom w:val="0"/>
      <w:divBdr>
        <w:top w:val="none" w:sz="0" w:space="0" w:color="auto"/>
        <w:left w:val="none" w:sz="0" w:space="0" w:color="auto"/>
        <w:bottom w:val="none" w:sz="0" w:space="0" w:color="auto"/>
        <w:right w:val="none" w:sz="0" w:space="0" w:color="auto"/>
      </w:divBdr>
    </w:div>
    <w:div w:id="846484216">
      <w:bodyDiv w:val="1"/>
      <w:marLeft w:val="0"/>
      <w:marRight w:val="0"/>
      <w:marTop w:val="0"/>
      <w:marBottom w:val="0"/>
      <w:divBdr>
        <w:top w:val="none" w:sz="0" w:space="0" w:color="auto"/>
        <w:left w:val="none" w:sz="0" w:space="0" w:color="auto"/>
        <w:bottom w:val="none" w:sz="0" w:space="0" w:color="auto"/>
        <w:right w:val="none" w:sz="0" w:space="0" w:color="auto"/>
      </w:divBdr>
    </w:div>
    <w:div w:id="846947236">
      <w:bodyDiv w:val="1"/>
      <w:marLeft w:val="0"/>
      <w:marRight w:val="0"/>
      <w:marTop w:val="0"/>
      <w:marBottom w:val="0"/>
      <w:divBdr>
        <w:top w:val="none" w:sz="0" w:space="0" w:color="auto"/>
        <w:left w:val="none" w:sz="0" w:space="0" w:color="auto"/>
        <w:bottom w:val="none" w:sz="0" w:space="0" w:color="auto"/>
        <w:right w:val="none" w:sz="0" w:space="0" w:color="auto"/>
      </w:divBdr>
    </w:div>
    <w:div w:id="847056838">
      <w:bodyDiv w:val="1"/>
      <w:marLeft w:val="0"/>
      <w:marRight w:val="0"/>
      <w:marTop w:val="0"/>
      <w:marBottom w:val="0"/>
      <w:divBdr>
        <w:top w:val="none" w:sz="0" w:space="0" w:color="auto"/>
        <w:left w:val="none" w:sz="0" w:space="0" w:color="auto"/>
        <w:bottom w:val="none" w:sz="0" w:space="0" w:color="auto"/>
        <w:right w:val="none" w:sz="0" w:space="0" w:color="auto"/>
      </w:divBdr>
    </w:div>
    <w:div w:id="847519613">
      <w:bodyDiv w:val="1"/>
      <w:marLeft w:val="0"/>
      <w:marRight w:val="0"/>
      <w:marTop w:val="0"/>
      <w:marBottom w:val="0"/>
      <w:divBdr>
        <w:top w:val="none" w:sz="0" w:space="0" w:color="auto"/>
        <w:left w:val="none" w:sz="0" w:space="0" w:color="auto"/>
        <w:bottom w:val="none" w:sz="0" w:space="0" w:color="auto"/>
        <w:right w:val="none" w:sz="0" w:space="0" w:color="auto"/>
      </w:divBdr>
    </w:div>
    <w:div w:id="847522164">
      <w:bodyDiv w:val="1"/>
      <w:marLeft w:val="0"/>
      <w:marRight w:val="0"/>
      <w:marTop w:val="0"/>
      <w:marBottom w:val="0"/>
      <w:divBdr>
        <w:top w:val="none" w:sz="0" w:space="0" w:color="auto"/>
        <w:left w:val="none" w:sz="0" w:space="0" w:color="auto"/>
        <w:bottom w:val="none" w:sz="0" w:space="0" w:color="auto"/>
        <w:right w:val="none" w:sz="0" w:space="0" w:color="auto"/>
      </w:divBdr>
    </w:div>
    <w:div w:id="847915034">
      <w:bodyDiv w:val="1"/>
      <w:marLeft w:val="0"/>
      <w:marRight w:val="0"/>
      <w:marTop w:val="0"/>
      <w:marBottom w:val="0"/>
      <w:divBdr>
        <w:top w:val="none" w:sz="0" w:space="0" w:color="auto"/>
        <w:left w:val="none" w:sz="0" w:space="0" w:color="auto"/>
        <w:bottom w:val="none" w:sz="0" w:space="0" w:color="auto"/>
        <w:right w:val="none" w:sz="0" w:space="0" w:color="auto"/>
      </w:divBdr>
    </w:div>
    <w:div w:id="848373050">
      <w:bodyDiv w:val="1"/>
      <w:marLeft w:val="0"/>
      <w:marRight w:val="0"/>
      <w:marTop w:val="0"/>
      <w:marBottom w:val="0"/>
      <w:divBdr>
        <w:top w:val="none" w:sz="0" w:space="0" w:color="auto"/>
        <w:left w:val="none" w:sz="0" w:space="0" w:color="auto"/>
        <w:bottom w:val="none" w:sz="0" w:space="0" w:color="auto"/>
        <w:right w:val="none" w:sz="0" w:space="0" w:color="auto"/>
      </w:divBdr>
    </w:div>
    <w:div w:id="848374624">
      <w:bodyDiv w:val="1"/>
      <w:marLeft w:val="0"/>
      <w:marRight w:val="0"/>
      <w:marTop w:val="0"/>
      <w:marBottom w:val="0"/>
      <w:divBdr>
        <w:top w:val="none" w:sz="0" w:space="0" w:color="auto"/>
        <w:left w:val="none" w:sz="0" w:space="0" w:color="auto"/>
        <w:bottom w:val="none" w:sz="0" w:space="0" w:color="auto"/>
        <w:right w:val="none" w:sz="0" w:space="0" w:color="auto"/>
      </w:divBdr>
    </w:div>
    <w:div w:id="848761005">
      <w:bodyDiv w:val="1"/>
      <w:marLeft w:val="0"/>
      <w:marRight w:val="0"/>
      <w:marTop w:val="0"/>
      <w:marBottom w:val="0"/>
      <w:divBdr>
        <w:top w:val="none" w:sz="0" w:space="0" w:color="auto"/>
        <w:left w:val="none" w:sz="0" w:space="0" w:color="auto"/>
        <w:bottom w:val="none" w:sz="0" w:space="0" w:color="auto"/>
        <w:right w:val="none" w:sz="0" w:space="0" w:color="auto"/>
      </w:divBdr>
    </w:div>
    <w:div w:id="848980108">
      <w:bodyDiv w:val="1"/>
      <w:marLeft w:val="0"/>
      <w:marRight w:val="0"/>
      <w:marTop w:val="0"/>
      <w:marBottom w:val="0"/>
      <w:divBdr>
        <w:top w:val="none" w:sz="0" w:space="0" w:color="auto"/>
        <w:left w:val="none" w:sz="0" w:space="0" w:color="auto"/>
        <w:bottom w:val="none" w:sz="0" w:space="0" w:color="auto"/>
        <w:right w:val="none" w:sz="0" w:space="0" w:color="auto"/>
      </w:divBdr>
    </w:div>
    <w:div w:id="849367458">
      <w:bodyDiv w:val="1"/>
      <w:marLeft w:val="0"/>
      <w:marRight w:val="0"/>
      <w:marTop w:val="0"/>
      <w:marBottom w:val="0"/>
      <w:divBdr>
        <w:top w:val="none" w:sz="0" w:space="0" w:color="auto"/>
        <w:left w:val="none" w:sz="0" w:space="0" w:color="auto"/>
        <w:bottom w:val="none" w:sz="0" w:space="0" w:color="auto"/>
        <w:right w:val="none" w:sz="0" w:space="0" w:color="auto"/>
      </w:divBdr>
    </w:div>
    <w:div w:id="849491131">
      <w:bodyDiv w:val="1"/>
      <w:marLeft w:val="0"/>
      <w:marRight w:val="0"/>
      <w:marTop w:val="0"/>
      <w:marBottom w:val="0"/>
      <w:divBdr>
        <w:top w:val="none" w:sz="0" w:space="0" w:color="auto"/>
        <w:left w:val="none" w:sz="0" w:space="0" w:color="auto"/>
        <w:bottom w:val="none" w:sz="0" w:space="0" w:color="auto"/>
        <w:right w:val="none" w:sz="0" w:space="0" w:color="auto"/>
      </w:divBdr>
    </w:div>
    <w:div w:id="849565874">
      <w:bodyDiv w:val="1"/>
      <w:marLeft w:val="0"/>
      <w:marRight w:val="0"/>
      <w:marTop w:val="0"/>
      <w:marBottom w:val="0"/>
      <w:divBdr>
        <w:top w:val="none" w:sz="0" w:space="0" w:color="auto"/>
        <w:left w:val="none" w:sz="0" w:space="0" w:color="auto"/>
        <w:bottom w:val="none" w:sz="0" w:space="0" w:color="auto"/>
        <w:right w:val="none" w:sz="0" w:space="0" w:color="auto"/>
      </w:divBdr>
    </w:div>
    <w:div w:id="849566578">
      <w:bodyDiv w:val="1"/>
      <w:marLeft w:val="0"/>
      <w:marRight w:val="0"/>
      <w:marTop w:val="0"/>
      <w:marBottom w:val="0"/>
      <w:divBdr>
        <w:top w:val="none" w:sz="0" w:space="0" w:color="auto"/>
        <w:left w:val="none" w:sz="0" w:space="0" w:color="auto"/>
        <w:bottom w:val="none" w:sz="0" w:space="0" w:color="auto"/>
        <w:right w:val="none" w:sz="0" w:space="0" w:color="auto"/>
      </w:divBdr>
    </w:div>
    <w:div w:id="849636623">
      <w:bodyDiv w:val="1"/>
      <w:marLeft w:val="0"/>
      <w:marRight w:val="0"/>
      <w:marTop w:val="0"/>
      <w:marBottom w:val="0"/>
      <w:divBdr>
        <w:top w:val="none" w:sz="0" w:space="0" w:color="auto"/>
        <w:left w:val="none" w:sz="0" w:space="0" w:color="auto"/>
        <w:bottom w:val="none" w:sz="0" w:space="0" w:color="auto"/>
        <w:right w:val="none" w:sz="0" w:space="0" w:color="auto"/>
      </w:divBdr>
    </w:div>
    <w:div w:id="849760071">
      <w:bodyDiv w:val="1"/>
      <w:marLeft w:val="0"/>
      <w:marRight w:val="0"/>
      <w:marTop w:val="0"/>
      <w:marBottom w:val="0"/>
      <w:divBdr>
        <w:top w:val="none" w:sz="0" w:space="0" w:color="auto"/>
        <w:left w:val="none" w:sz="0" w:space="0" w:color="auto"/>
        <w:bottom w:val="none" w:sz="0" w:space="0" w:color="auto"/>
        <w:right w:val="none" w:sz="0" w:space="0" w:color="auto"/>
      </w:divBdr>
    </w:div>
    <w:div w:id="850144521">
      <w:bodyDiv w:val="1"/>
      <w:marLeft w:val="0"/>
      <w:marRight w:val="0"/>
      <w:marTop w:val="0"/>
      <w:marBottom w:val="0"/>
      <w:divBdr>
        <w:top w:val="none" w:sz="0" w:space="0" w:color="auto"/>
        <w:left w:val="none" w:sz="0" w:space="0" w:color="auto"/>
        <w:bottom w:val="none" w:sz="0" w:space="0" w:color="auto"/>
        <w:right w:val="none" w:sz="0" w:space="0" w:color="auto"/>
      </w:divBdr>
    </w:div>
    <w:div w:id="850219395">
      <w:bodyDiv w:val="1"/>
      <w:marLeft w:val="0"/>
      <w:marRight w:val="0"/>
      <w:marTop w:val="0"/>
      <w:marBottom w:val="0"/>
      <w:divBdr>
        <w:top w:val="none" w:sz="0" w:space="0" w:color="auto"/>
        <w:left w:val="none" w:sz="0" w:space="0" w:color="auto"/>
        <w:bottom w:val="none" w:sz="0" w:space="0" w:color="auto"/>
        <w:right w:val="none" w:sz="0" w:space="0" w:color="auto"/>
      </w:divBdr>
    </w:div>
    <w:div w:id="850223613">
      <w:bodyDiv w:val="1"/>
      <w:marLeft w:val="0"/>
      <w:marRight w:val="0"/>
      <w:marTop w:val="0"/>
      <w:marBottom w:val="0"/>
      <w:divBdr>
        <w:top w:val="none" w:sz="0" w:space="0" w:color="auto"/>
        <w:left w:val="none" w:sz="0" w:space="0" w:color="auto"/>
        <w:bottom w:val="none" w:sz="0" w:space="0" w:color="auto"/>
        <w:right w:val="none" w:sz="0" w:space="0" w:color="auto"/>
      </w:divBdr>
    </w:div>
    <w:div w:id="850295221">
      <w:bodyDiv w:val="1"/>
      <w:marLeft w:val="0"/>
      <w:marRight w:val="0"/>
      <w:marTop w:val="0"/>
      <w:marBottom w:val="0"/>
      <w:divBdr>
        <w:top w:val="none" w:sz="0" w:space="0" w:color="auto"/>
        <w:left w:val="none" w:sz="0" w:space="0" w:color="auto"/>
        <w:bottom w:val="none" w:sz="0" w:space="0" w:color="auto"/>
        <w:right w:val="none" w:sz="0" w:space="0" w:color="auto"/>
      </w:divBdr>
    </w:div>
    <w:div w:id="850728816">
      <w:bodyDiv w:val="1"/>
      <w:marLeft w:val="0"/>
      <w:marRight w:val="0"/>
      <w:marTop w:val="0"/>
      <w:marBottom w:val="0"/>
      <w:divBdr>
        <w:top w:val="none" w:sz="0" w:space="0" w:color="auto"/>
        <w:left w:val="none" w:sz="0" w:space="0" w:color="auto"/>
        <w:bottom w:val="none" w:sz="0" w:space="0" w:color="auto"/>
        <w:right w:val="none" w:sz="0" w:space="0" w:color="auto"/>
      </w:divBdr>
    </w:div>
    <w:div w:id="850796241">
      <w:bodyDiv w:val="1"/>
      <w:marLeft w:val="0"/>
      <w:marRight w:val="0"/>
      <w:marTop w:val="0"/>
      <w:marBottom w:val="0"/>
      <w:divBdr>
        <w:top w:val="none" w:sz="0" w:space="0" w:color="auto"/>
        <w:left w:val="none" w:sz="0" w:space="0" w:color="auto"/>
        <w:bottom w:val="none" w:sz="0" w:space="0" w:color="auto"/>
        <w:right w:val="none" w:sz="0" w:space="0" w:color="auto"/>
      </w:divBdr>
    </w:div>
    <w:div w:id="850876513">
      <w:bodyDiv w:val="1"/>
      <w:marLeft w:val="0"/>
      <w:marRight w:val="0"/>
      <w:marTop w:val="0"/>
      <w:marBottom w:val="0"/>
      <w:divBdr>
        <w:top w:val="none" w:sz="0" w:space="0" w:color="auto"/>
        <w:left w:val="none" w:sz="0" w:space="0" w:color="auto"/>
        <w:bottom w:val="none" w:sz="0" w:space="0" w:color="auto"/>
        <w:right w:val="none" w:sz="0" w:space="0" w:color="auto"/>
      </w:divBdr>
    </w:div>
    <w:div w:id="850950173">
      <w:bodyDiv w:val="1"/>
      <w:marLeft w:val="0"/>
      <w:marRight w:val="0"/>
      <w:marTop w:val="0"/>
      <w:marBottom w:val="0"/>
      <w:divBdr>
        <w:top w:val="none" w:sz="0" w:space="0" w:color="auto"/>
        <w:left w:val="none" w:sz="0" w:space="0" w:color="auto"/>
        <w:bottom w:val="none" w:sz="0" w:space="0" w:color="auto"/>
        <w:right w:val="none" w:sz="0" w:space="0" w:color="auto"/>
      </w:divBdr>
    </w:div>
    <w:div w:id="851189451">
      <w:bodyDiv w:val="1"/>
      <w:marLeft w:val="0"/>
      <w:marRight w:val="0"/>
      <w:marTop w:val="0"/>
      <w:marBottom w:val="0"/>
      <w:divBdr>
        <w:top w:val="none" w:sz="0" w:space="0" w:color="auto"/>
        <w:left w:val="none" w:sz="0" w:space="0" w:color="auto"/>
        <w:bottom w:val="none" w:sz="0" w:space="0" w:color="auto"/>
        <w:right w:val="none" w:sz="0" w:space="0" w:color="auto"/>
      </w:divBdr>
    </w:div>
    <w:div w:id="851913777">
      <w:bodyDiv w:val="1"/>
      <w:marLeft w:val="0"/>
      <w:marRight w:val="0"/>
      <w:marTop w:val="0"/>
      <w:marBottom w:val="0"/>
      <w:divBdr>
        <w:top w:val="none" w:sz="0" w:space="0" w:color="auto"/>
        <w:left w:val="none" w:sz="0" w:space="0" w:color="auto"/>
        <w:bottom w:val="none" w:sz="0" w:space="0" w:color="auto"/>
        <w:right w:val="none" w:sz="0" w:space="0" w:color="auto"/>
      </w:divBdr>
    </w:div>
    <w:div w:id="851990028">
      <w:bodyDiv w:val="1"/>
      <w:marLeft w:val="0"/>
      <w:marRight w:val="0"/>
      <w:marTop w:val="0"/>
      <w:marBottom w:val="0"/>
      <w:divBdr>
        <w:top w:val="none" w:sz="0" w:space="0" w:color="auto"/>
        <w:left w:val="none" w:sz="0" w:space="0" w:color="auto"/>
        <w:bottom w:val="none" w:sz="0" w:space="0" w:color="auto"/>
        <w:right w:val="none" w:sz="0" w:space="0" w:color="auto"/>
      </w:divBdr>
    </w:div>
    <w:div w:id="851991526">
      <w:bodyDiv w:val="1"/>
      <w:marLeft w:val="0"/>
      <w:marRight w:val="0"/>
      <w:marTop w:val="0"/>
      <w:marBottom w:val="0"/>
      <w:divBdr>
        <w:top w:val="none" w:sz="0" w:space="0" w:color="auto"/>
        <w:left w:val="none" w:sz="0" w:space="0" w:color="auto"/>
        <w:bottom w:val="none" w:sz="0" w:space="0" w:color="auto"/>
        <w:right w:val="none" w:sz="0" w:space="0" w:color="auto"/>
      </w:divBdr>
    </w:div>
    <w:div w:id="852063520">
      <w:bodyDiv w:val="1"/>
      <w:marLeft w:val="0"/>
      <w:marRight w:val="0"/>
      <w:marTop w:val="0"/>
      <w:marBottom w:val="0"/>
      <w:divBdr>
        <w:top w:val="none" w:sz="0" w:space="0" w:color="auto"/>
        <w:left w:val="none" w:sz="0" w:space="0" w:color="auto"/>
        <w:bottom w:val="none" w:sz="0" w:space="0" w:color="auto"/>
        <w:right w:val="none" w:sz="0" w:space="0" w:color="auto"/>
      </w:divBdr>
    </w:div>
    <w:div w:id="852106953">
      <w:bodyDiv w:val="1"/>
      <w:marLeft w:val="0"/>
      <w:marRight w:val="0"/>
      <w:marTop w:val="0"/>
      <w:marBottom w:val="0"/>
      <w:divBdr>
        <w:top w:val="none" w:sz="0" w:space="0" w:color="auto"/>
        <w:left w:val="none" w:sz="0" w:space="0" w:color="auto"/>
        <w:bottom w:val="none" w:sz="0" w:space="0" w:color="auto"/>
        <w:right w:val="none" w:sz="0" w:space="0" w:color="auto"/>
      </w:divBdr>
    </w:div>
    <w:div w:id="852645094">
      <w:bodyDiv w:val="1"/>
      <w:marLeft w:val="0"/>
      <w:marRight w:val="0"/>
      <w:marTop w:val="0"/>
      <w:marBottom w:val="0"/>
      <w:divBdr>
        <w:top w:val="none" w:sz="0" w:space="0" w:color="auto"/>
        <w:left w:val="none" w:sz="0" w:space="0" w:color="auto"/>
        <w:bottom w:val="none" w:sz="0" w:space="0" w:color="auto"/>
        <w:right w:val="none" w:sz="0" w:space="0" w:color="auto"/>
      </w:divBdr>
    </w:div>
    <w:div w:id="852651410">
      <w:bodyDiv w:val="1"/>
      <w:marLeft w:val="0"/>
      <w:marRight w:val="0"/>
      <w:marTop w:val="0"/>
      <w:marBottom w:val="0"/>
      <w:divBdr>
        <w:top w:val="none" w:sz="0" w:space="0" w:color="auto"/>
        <w:left w:val="none" w:sz="0" w:space="0" w:color="auto"/>
        <w:bottom w:val="none" w:sz="0" w:space="0" w:color="auto"/>
        <w:right w:val="none" w:sz="0" w:space="0" w:color="auto"/>
      </w:divBdr>
    </w:div>
    <w:div w:id="852693976">
      <w:bodyDiv w:val="1"/>
      <w:marLeft w:val="0"/>
      <w:marRight w:val="0"/>
      <w:marTop w:val="0"/>
      <w:marBottom w:val="0"/>
      <w:divBdr>
        <w:top w:val="none" w:sz="0" w:space="0" w:color="auto"/>
        <w:left w:val="none" w:sz="0" w:space="0" w:color="auto"/>
        <w:bottom w:val="none" w:sz="0" w:space="0" w:color="auto"/>
        <w:right w:val="none" w:sz="0" w:space="0" w:color="auto"/>
      </w:divBdr>
    </w:div>
    <w:div w:id="853032038">
      <w:bodyDiv w:val="1"/>
      <w:marLeft w:val="0"/>
      <w:marRight w:val="0"/>
      <w:marTop w:val="0"/>
      <w:marBottom w:val="0"/>
      <w:divBdr>
        <w:top w:val="none" w:sz="0" w:space="0" w:color="auto"/>
        <w:left w:val="none" w:sz="0" w:space="0" w:color="auto"/>
        <w:bottom w:val="none" w:sz="0" w:space="0" w:color="auto"/>
        <w:right w:val="none" w:sz="0" w:space="0" w:color="auto"/>
      </w:divBdr>
    </w:div>
    <w:div w:id="853149705">
      <w:bodyDiv w:val="1"/>
      <w:marLeft w:val="0"/>
      <w:marRight w:val="0"/>
      <w:marTop w:val="0"/>
      <w:marBottom w:val="0"/>
      <w:divBdr>
        <w:top w:val="none" w:sz="0" w:space="0" w:color="auto"/>
        <w:left w:val="none" w:sz="0" w:space="0" w:color="auto"/>
        <w:bottom w:val="none" w:sz="0" w:space="0" w:color="auto"/>
        <w:right w:val="none" w:sz="0" w:space="0" w:color="auto"/>
      </w:divBdr>
    </w:div>
    <w:div w:id="853231905">
      <w:bodyDiv w:val="1"/>
      <w:marLeft w:val="0"/>
      <w:marRight w:val="0"/>
      <w:marTop w:val="0"/>
      <w:marBottom w:val="0"/>
      <w:divBdr>
        <w:top w:val="none" w:sz="0" w:space="0" w:color="auto"/>
        <w:left w:val="none" w:sz="0" w:space="0" w:color="auto"/>
        <w:bottom w:val="none" w:sz="0" w:space="0" w:color="auto"/>
        <w:right w:val="none" w:sz="0" w:space="0" w:color="auto"/>
      </w:divBdr>
    </w:div>
    <w:div w:id="853376949">
      <w:bodyDiv w:val="1"/>
      <w:marLeft w:val="0"/>
      <w:marRight w:val="0"/>
      <w:marTop w:val="0"/>
      <w:marBottom w:val="0"/>
      <w:divBdr>
        <w:top w:val="none" w:sz="0" w:space="0" w:color="auto"/>
        <w:left w:val="none" w:sz="0" w:space="0" w:color="auto"/>
        <w:bottom w:val="none" w:sz="0" w:space="0" w:color="auto"/>
        <w:right w:val="none" w:sz="0" w:space="0" w:color="auto"/>
      </w:divBdr>
    </w:div>
    <w:div w:id="853685019">
      <w:bodyDiv w:val="1"/>
      <w:marLeft w:val="0"/>
      <w:marRight w:val="0"/>
      <w:marTop w:val="0"/>
      <w:marBottom w:val="0"/>
      <w:divBdr>
        <w:top w:val="none" w:sz="0" w:space="0" w:color="auto"/>
        <w:left w:val="none" w:sz="0" w:space="0" w:color="auto"/>
        <w:bottom w:val="none" w:sz="0" w:space="0" w:color="auto"/>
        <w:right w:val="none" w:sz="0" w:space="0" w:color="auto"/>
      </w:divBdr>
    </w:div>
    <w:div w:id="853881854">
      <w:bodyDiv w:val="1"/>
      <w:marLeft w:val="0"/>
      <w:marRight w:val="0"/>
      <w:marTop w:val="0"/>
      <w:marBottom w:val="0"/>
      <w:divBdr>
        <w:top w:val="none" w:sz="0" w:space="0" w:color="auto"/>
        <w:left w:val="none" w:sz="0" w:space="0" w:color="auto"/>
        <w:bottom w:val="none" w:sz="0" w:space="0" w:color="auto"/>
        <w:right w:val="none" w:sz="0" w:space="0" w:color="auto"/>
      </w:divBdr>
    </w:div>
    <w:div w:id="855003850">
      <w:bodyDiv w:val="1"/>
      <w:marLeft w:val="0"/>
      <w:marRight w:val="0"/>
      <w:marTop w:val="0"/>
      <w:marBottom w:val="0"/>
      <w:divBdr>
        <w:top w:val="none" w:sz="0" w:space="0" w:color="auto"/>
        <w:left w:val="none" w:sz="0" w:space="0" w:color="auto"/>
        <w:bottom w:val="none" w:sz="0" w:space="0" w:color="auto"/>
        <w:right w:val="none" w:sz="0" w:space="0" w:color="auto"/>
      </w:divBdr>
    </w:div>
    <w:div w:id="855267721">
      <w:bodyDiv w:val="1"/>
      <w:marLeft w:val="0"/>
      <w:marRight w:val="0"/>
      <w:marTop w:val="0"/>
      <w:marBottom w:val="0"/>
      <w:divBdr>
        <w:top w:val="none" w:sz="0" w:space="0" w:color="auto"/>
        <w:left w:val="none" w:sz="0" w:space="0" w:color="auto"/>
        <w:bottom w:val="none" w:sz="0" w:space="0" w:color="auto"/>
        <w:right w:val="none" w:sz="0" w:space="0" w:color="auto"/>
      </w:divBdr>
    </w:div>
    <w:div w:id="855312471">
      <w:bodyDiv w:val="1"/>
      <w:marLeft w:val="0"/>
      <w:marRight w:val="0"/>
      <w:marTop w:val="0"/>
      <w:marBottom w:val="0"/>
      <w:divBdr>
        <w:top w:val="none" w:sz="0" w:space="0" w:color="auto"/>
        <w:left w:val="none" w:sz="0" w:space="0" w:color="auto"/>
        <w:bottom w:val="none" w:sz="0" w:space="0" w:color="auto"/>
        <w:right w:val="none" w:sz="0" w:space="0" w:color="auto"/>
      </w:divBdr>
    </w:div>
    <w:div w:id="855384340">
      <w:bodyDiv w:val="1"/>
      <w:marLeft w:val="0"/>
      <w:marRight w:val="0"/>
      <w:marTop w:val="0"/>
      <w:marBottom w:val="0"/>
      <w:divBdr>
        <w:top w:val="none" w:sz="0" w:space="0" w:color="auto"/>
        <w:left w:val="none" w:sz="0" w:space="0" w:color="auto"/>
        <w:bottom w:val="none" w:sz="0" w:space="0" w:color="auto"/>
        <w:right w:val="none" w:sz="0" w:space="0" w:color="auto"/>
      </w:divBdr>
    </w:div>
    <w:div w:id="855653427">
      <w:bodyDiv w:val="1"/>
      <w:marLeft w:val="0"/>
      <w:marRight w:val="0"/>
      <w:marTop w:val="0"/>
      <w:marBottom w:val="0"/>
      <w:divBdr>
        <w:top w:val="none" w:sz="0" w:space="0" w:color="auto"/>
        <w:left w:val="none" w:sz="0" w:space="0" w:color="auto"/>
        <w:bottom w:val="none" w:sz="0" w:space="0" w:color="auto"/>
        <w:right w:val="none" w:sz="0" w:space="0" w:color="auto"/>
      </w:divBdr>
    </w:div>
    <w:div w:id="855734046">
      <w:bodyDiv w:val="1"/>
      <w:marLeft w:val="0"/>
      <w:marRight w:val="0"/>
      <w:marTop w:val="0"/>
      <w:marBottom w:val="0"/>
      <w:divBdr>
        <w:top w:val="none" w:sz="0" w:space="0" w:color="auto"/>
        <w:left w:val="none" w:sz="0" w:space="0" w:color="auto"/>
        <w:bottom w:val="none" w:sz="0" w:space="0" w:color="auto"/>
        <w:right w:val="none" w:sz="0" w:space="0" w:color="auto"/>
      </w:divBdr>
    </w:div>
    <w:div w:id="855845592">
      <w:bodyDiv w:val="1"/>
      <w:marLeft w:val="0"/>
      <w:marRight w:val="0"/>
      <w:marTop w:val="0"/>
      <w:marBottom w:val="0"/>
      <w:divBdr>
        <w:top w:val="none" w:sz="0" w:space="0" w:color="auto"/>
        <w:left w:val="none" w:sz="0" w:space="0" w:color="auto"/>
        <w:bottom w:val="none" w:sz="0" w:space="0" w:color="auto"/>
        <w:right w:val="none" w:sz="0" w:space="0" w:color="auto"/>
      </w:divBdr>
    </w:div>
    <w:div w:id="855848699">
      <w:bodyDiv w:val="1"/>
      <w:marLeft w:val="0"/>
      <w:marRight w:val="0"/>
      <w:marTop w:val="0"/>
      <w:marBottom w:val="0"/>
      <w:divBdr>
        <w:top w:val="none" w:sz="0" w:space="0" w:color="auto"/>
        <w:left w:val="none" w:sz="0" w:space="0" w:color="auto"/>
        <w:bottom w:val="none" w:sz="0" w:space="0" w:color="auto"/>
        <w:right w:val="none" w:sz="0" w:space="0" w:color="auto"/>
      </w:divBdr>
    </w:div>
    <w:div w:id="856037552">
      <w:bodyDiv w:val="1"/>
      <w:marLeft w:val="0"/>
      <w:marRight w:val="0"/>
      <w:marTop w:val="0"/>
      <w:marBottom w:val="0"/>
      <w:divBdr>
        <w:top w:val="none" w:sz="0" w:space="0" w:color="auto"/>
        <w:left w:val="none" w:sz="0" w:space="0" w:color="auto"/>
        <w:bottom w:val="none" w:sz="0" w:space="0" w:color="auto"/>
        <w:right w:val="none" w:sz="0" w:space="0" w:color="auto"/>
      </w:divBdr>
    </w:div>
    <w:div w:id="856191698">
      <w:bodyDiv w:val="1"/>
      <w:marLeft w:val="0"/>
      <w:marRight w:val="0"/>
      <w:marTop w:val="0"/>
      <w:marBottom w:val="0"/>
      <w:divBdr>
        <w:top w:val="none" w:sz="0" w:space="0" w:color="auto"/>
        <w:left w:val="none" w:sz="0" w:space="0" w:color="auto"/>
        <w:bottom w:val="none" w:sz="0" w:space="0" w:color="auto"/>
        <w:right w:val="none" w:sz="0" w:space="0" w:color="auto"/>
      </w:divBdr>
    </w:div>
    <w:div w:id="856240357">
      <w:bodyDiv w:val="1"/>
      <w:marLeft w:val="0"/>
      <w:marRight w:val="0"/>
      <w:marTop w:val="0"/>
      <w:marBottom w:val="0"/>
      <w:divBdr>
        <w:top w:val="none" w:sz="0" w:space="0" w:color="auto"/>
        <w:left w:val="none" w:sz="0" w:space="0" w:color="auto"/>
        <w:bottom w:val="none" w:sz="0" w:space="0" w:color="auto"/>
        <w:right w:val="none" w:sz="0" w:space="0" w:color="auto"/>
      </w:divBdr>
    </w:div>
    <w:div w:id="856625016">
      <w:bodyDiv w:val="1"/>
      <w:marLeft w:val="0"/>
      <w:marRight w:val="0"/>
      <w:marTop w:val="0"/>
      <w:marBottom w:val="0"/>
      <w:divBdr>
        <w:top w:val="none" w:sz="0" w:space="0" w:color="auto"/>
        <w:left w:val="none" w:sz="0" w:space="0" w:color="auto"/>
        <w:bottom w:val="none" w:sz="0" w:space="0" w:color="auto"/>
        <w:right w:val="none" w:sz="0" w:space="0" w:color="auto"/>
      </w:divBdr>
    </w:div>
    <w:div w:id="857936741">
      <w:bodyDiv w:val="1"/>
      <w:marLeft w:val="0"/>
      <w:marRight w:val="0"/>
      <w:marTop w:val="0"/>
      <w:marBottom w:val="0"/>
      <w:divBdr>
        <w:top w:val="none" w:sz="0" w:space="0" w:color="auto"/>
        <w:left w:val="none" w:sz="0" w:space="0" w:color="auto"/>
        <w:bottom w:val="none" w:sz="0" w:space="0" w:color="auto"/>
        <w:right w:val="none" w:sz="0" w:space="0" w:color="auto"/>
      </w:divBdr>
    </w:div>
    <w:div w:id="858198275">
      <w:bodyDiv w:val="1"/>
      <w:marLeft w:val="0"/>
      <w:marRight w:val="0"/>
      <w:marTop w:val="0"/>
      <w:marBottom w:val="0"/>
      <w:divBdr>
        <w:top w:val="none" w:sz="0" w:space="0" w:color="auto"/>
        <w:left w:val="none" w:sz="0" w:space="0" w:color="auto"/>
        <w:bottom w:val="none" w:sz="0" w:space="0" w:color="auto"/>
        <w:right w:val="none" w:sz="0" w:space="0" w:color="auto"/>
      </w:divBdr>
    </w:div>
    <w:div w:id="858348785">
      <w:bodyDiv w:val="1"/>
      <w:marLeft w:val="0"/>
      <w:marRight w:val="0"/>
      <w:marTop w:val="0"/>
      <w:marBottom w:val="0"/>
      <w:divBdr>
        <w:top w:val="none" w:sz="0" w:space="0" w:color="auto"/>
        <w:left w:val="none" w:sz="0" w:space="0" w:color="auto"/>
        <w:bottom w:val="none" w:sz="0" w:space="0" w:color="auto"/>
        <w:right w:val="none" w:sz="0" w:space="0" w:color="auto"/>
      </w:divBdr>
    </w:div>
    <w:div w:id="858349215">
      <w:bodyDiv w:val="1"/>
      <w:marLeft w:val="0"/>
      <w:marRight w:val="0"/>
      <w:marTop w:val="0"/>
      <w:marBottom w:val="0"/>
      <w:divBdr>
        <w:top w:val="none" w:sz="0" w:space="0" w:color="auto"/>
        <w:left w:val="none" w:sz="0" w:space="0" w:color="auto"/>
        <w:bottom w:val="none" w:sz="0" w:space="0" w:color="auto"/>
        <w:right w:val="none" w:sz="0" w:space="0" w:color="auto"/>
      </w:divBdr>
    </w:div>
    <w:div w:id="858472144">
      <w:bodyDiv w:val="1"/>
      <w:marLeft w:val="0"/>
      <w:marRight w:val="0"/>
      <w:marTop w:val="0"/>
      <w:marBottom w:val="0"/>
      <w:divBdr>
        <w:top w:val="none" w:sz="0" w:space="0" w:color="auto"/>
        <w:left w:val="none" w:sz="0" w:space="0" w:color="auto"/>
        <w:bottom w:val="none" w:sz="0" w:space="0" w:color="auto"/>
        <w:right w:val="none" w:sz="0" w:space="0" w:color="auto"/>
      </w:divBdr>
    </w:div>
    <w:div w:id="858588587">
      <w:bodyDiv w:val="1"/>
      <w:marLeft w:val="0"/>
      <w:marRight w:val="0"/>
      <w:marTop w:val="0"/>
      <w:marBottom w:val="0"/>
      <w:divBdr>
        <w:top w:val="none" w:sz="0" w:space="0" w:color="auto"/>
        <w:left w:val="none" w:sz="0" w:space="0" w:color="auto"/>
        <w:bottom w:val="none" w:sz="0" w:space="0" w:color="auto"/>
        <w:right w:val="none" w:sz="0" w:space="0" w:color="auto"/>
      </w:divBdr>
    </w:div>
    <w:div w:id="859049151">
      <w:bodyDiv w:val="1"/>
      <w:marLeft w:val="0"/>
      <w:marRight w:val="0"/>
      <w:marTop w:val="0"/>
      <w:marBottom w:val="0"/>
      <w:divBdr>
        <w:top w:val="none" w:sz="0" w:space="0" w:color="auto"/>
        <w:left w:val="none" w:sz="0" w:space="0" w:color="auto"/>
        <w:bottom w:val="none" w:sz="0" w:space="0" w:color="auto"/>
        <w:right w:val="none" w:sz="0" w:space="0" w:color="auto"/>
      </w:divBdr>
    </w:div>
    <w:div w:id="859316289">
      <w:bodyDiv w:val="1"/>
      <w:marLeft w:val="0"/>
      <w:marRight w:val="0"/>
      <w:marTop w:val="0"/>
      <w:marBottom w:val="0"/>
      <w:divBdr>
        <w:top w:val="none" w:sz="0" w:space="0" w:color="auto"/>
        <w:left w:val="none" w:sz="0" w:space="0" w:color="auto"/>
        <w:bottom w:val="none" w:sz="0" w:space="0" w:color="auto"/>
        <w:right w:val="none" w:sz="0" w:space="0" w:color="auto"/>
      </w:divBdr>
    </w:div>
    <w:div w:id="859513221">
      <w:bodyDiv w:val="1"/>
      <w:marLeft w:val="0"/>
      <w:marRight w:val="0"/>
      <w:marTop w:val="0"/>
      <w:marBottom w:val="0"/>
      <w:divBdr>
        <w:top w:val="none" w:sz="0" w:space="0" w:color="auto"/>
        <w:left w:val="none" w:sz="0" w:space="0" w:color="auto"/>
        <w:bottom w:val="none" w:sz="0" w:space="0" w:color="auto"/>
        <w:right w:val="none" w:sz="0" w:space="0" w:color="auto"/>
      </w:divBdr>
    </w:div>
    <w:div w:id="859857837">
      <w:bodyDiv w:val="1"/>
      <w:marLeft w:val="0"/>
      <w:marRight w:val="0"/>
      <w:marTop w:val="0"/>
      <w:marBottom w:val="0"/>
      <w:divBdr>
        <w:top w:val="none" w:sz="0" w:space="0" w:color="auto"/>
        <w:left w:val="none" w:sz="0" w:space="0" w:color="auto"/>
        <w:bottom w:val="none" w:sz="0" w:space="0" w:color="auto"/>
        <w:right w:val="none" w:sz="0" w:space="0" w:color="auto"/>
      </w:divBdr>
    </w:div>
    <w:div w:id="859977337">
      <w:bodyDiv w:val="1"/>
      <w:marLeft w:val="0"/>
      <w:marRight w:val="0"/>
      <w:marTop w:val="0"/>
      <w:marBottom w:val="0"/>
      <w:divBdr>
        <w:top w:val="none" w:sz="0" w:space="0" w:color="auto"/>
        <w:left w:val="none" w:sz="0" w:space="0" w:color="auto"/>
        <w:bottom w:val="none" w:sz="0" w:space="0" w:color="auto"/>
        <w:right w:val="none" w:sz="0" w:space="0" w:color="auto"/>
      </w:divBdr>
    </w:div>
    <w:div w:id="860318835">
      <w:bodyDiv w:val="1"/>
      <w:marLeft w:val="0"/>
      <w:marRight w:val="0"/>
      <w:marTop w:val="0"/>
      <w:marBottom w:val="0"/>
      <w:divBdr>
        <w:top w:val="none" w:sz="0" w:space="0" w:color="auto"/>
        <w:left w:val="none" w:sz="0" w:space="0" w:color="auto"/>
        <w:bottom w:val="none" w:sz="0" w:space="0" w:color="auto"/>
        <w:right w:val="none" w:sz="0" w:space="0" w:color="auto"/>
      </w:divBdr>
    </w:div>
    <w:div w:id="860434218">
      <w:bodyDiv w:val="1"/>
      <w:marLeft w:val="0"/>
      <w:marRight w:val="0"/>
      <w:marTop w:val="0"/>
      <w:marBottom w:val="0"/>
      <w:divBdr>
        <w:top w:val="none" w:sz="0" w:space="0" w:color="auto"/>
        <w:left w:val="none" w:sz="0" w:space="0" w:color="auto"/>
        <w:bottom w:val="none" w:sz="0" w:space="0" w:color="auto"/>
        <w:right w:val="none" w:sz="0" w:space="0" w:color="auto"/>
      </w:divBdr>
    </w:div>
    <w:div w:id="860779101">
      <w:bodyDiv w:val="1"/>
      <w:marLeft w:val="0"/>
      <w:marRight w:val="0"/>
      <w:marTop w:val="0"/>
      <w:marBottom w:val="0"/>
      <w:divBdr>
        <w:top w:val="none" w:sz="0" w:space="0" w:color="auto"/>
        <w:left w:val="none" w:sz="0" w:space="0" w:color="auto"/>
        <w:bottom w:val="none" w:sz="0" w:space="0" w:color="auto"/>
        <w:right w:val="none" w:sz="0" w:space="0" w:color="auto"/>
      </w:divBdr>
    </w:div>
    <w:div w:id="860817444">
      <w:bodyDiv w:val="1"/>
      <w:marLeft w:val="0"/>
      <w:marRight w:val="0"/>
      <w:marTop w:val="0"/>
      <w:marBottom w:val="0"/>
      <w:divBdr>
        <w:top w:val="none" w:sz="0" w:space="0" w:color="auto"/>
        <w:left w:val="none" w:sz="0" w:space="0" w:color="auto"/>
        <w:bottom w:val="none" w:sz="0" w:space="0" w:color="auto"/>
        <w:right w:val="none" w:sz="0" w:space="0" w:color="auto"/>
      </w:divBdr>
    </w:div>
    <w:div w:id="860895502">
      <w:bodyDiv w:val="1"/>
      <w:marLeft w:val="0"/>
      <w:marRight w:val="0"/>
      <w:marTop w:val="0"/>
      <w:marBottom w:val="0"/>
      <w:divBdr>
        <w:top w:val="none" w:sz="0" w:space="0" w:color="auto"/>
        <w:left w:val="none" w:sz="0" w:space="0" w:color="auto"/>
        <w:bottom w:val="none" w:sz="0" w:space="0" w:color="auto"/>
        <w:right w:val="none" w:sz="0" w:space="0" w:color="auto"/>
      </w:divBdr>
    </w:div>
    <w:div w:id="861013385">
      <w:bodyDiv w:val="1"/>
      <w:marLeft w:val="0"/>
      <w:marRight w:val="0"/>
      <w:marTop w:val="0"/>
      <w:marBottom w:val="0"/>
      <w:divBdr>
        <w:top w:val="none" w:sz="0" w:space="0" w:color="auto"/>
        <w:left w:val="none" w:sz="0" w:space="0" w:color="auto"/>
        <w:bottom w:val="none" w:sz="0" w:space="0" w:color="auto"/>
        <w:right w:val="none" w:sz="0" w:space="0" w:color="auto"/>
      </w:divBdr>
    </w:div>
    <w:div w:id="861237396">
      <w:bodyDiv w:val="1"/>
      <w:marLeft w:val="0"/>
      <w:marRight w:val="0"/>
      <w:marTop w:val="0"/>
      <w:marBottom w:val="0"/>
      <w:divBdr>
        <w:top w:val="none" w:sz="0" w:space="0" w:color="auto"/>
        <w:left w:val="none" w:sz="0" w:space="0" w:color="auto"/>
        <w:bottom w:val="none" w:sz="0" w:space="0" w:color="auto"/>
        <w:right w:val="none" w:sz="0" w:space="0" w:color="auto"/>
      </w:divBdr>
    </w:div>
    <w:div w:id="861430528">
      <w:bodyDiv w:val="1"/>
      <w:marLeft w:val="0"/>
      <w:marRight w:val="0"/>
      <w:marTop w:val="0"/>
      <w:marBottom w:val="0"/>
      <w:divBdr>
        <w:top w:val="none" w:sz="0" w:space="0" w:color="auto"/>
        <w:left w:val="none" w:sz="0" w:space="0" w:color="auto"/>
        <w:bottom w:val="none" w:sz="0" w:space="0" w:color="auto"/>
        <w:right w:val="none" w:sz="0" w:space="0" w:color="auto"/>
      </w:divBdr>
    </w:div>
    <w:div w:id="861550151">
      <w:bodyDiv w:val="1"/>
      <w:marLeft w:val="0"/>
      <w:marRight w:val="0"/>
      <w:marTop w:val="0"/>
      <w:marBottom w:val="0"/>
      <w:divBdr>
        <w:top w:val="none" w:sz="0" w:space="0" w:color="auto"/>
        <w:left w:val="none" w:sz="0" w:space="0" w:color="auto"/>
        <w:bottom w:val="none" w:sz="0" w:space="0" w:color="auto"/>
        <w:right w:val="none" w:sz="0" w:space="0" w:color="auto"/>
      </w:divBdr>
    </w:div>
    <w:div w:id="862210819">
      <w:bodyDiv w:val="1"/>
      <w:marLeft w:val="0"/>
      <w:marRight w:val="0"/>
      <w:marTop w:val="0"/>
      <w:marBottom w:val="0"/>
      <w:divBdr>
        <w:top w:val="none" w:sz="0" w:space="0" w:color="auto"/>
        <w:left w:val="none" w:sz="0" w:space="0" w:color="auto"/>
        <w:bottom w:val="none" w:sz="0" w:space="0" w:color="auto"/>
        <w:right w:val="none" w:sz="0" w:space="0" w:color="auto"/>
      </w:divBdr>
    </w:div>
    <w:div w:id="862670754">
      <w:bodyDiv w:val="1"/>
      <w:marLeft w:val="0"/>
      <w:marRight w:val="0"/>
      <w:marTop w:val="0"/>
      <w:marBottom w:val="0"/>
      <w:divBdr>
        <w:top w:val="none" w:sz="0" w:space="0" w:color="auto"/>
        <w:left w:val="none" w:sz="0" w:space="0" w:color="auto"/>
        <w:bottom w:val="none" w:sz="0" w:space="0" w:color="auto"/>
        <w:right w:val="none" w:sz="0" w:space="0" w:color="auto"/>
      </w:divBdr>
    </w:div>
    <w:div w:id="863329064">
      <w:bodyDiv w:val="1"/>
      <w:marLeft w:val="0"/>
      <w:marRight w:val="0"/>
      <w:marTop w:val="0"/>
      <w:marBottom w:val="0"/>
      <w:divBdr>
        <w:top w:val="none" w:sz="0" w:space="0" w:color="auto"/>
        <w:left w:val="none" w:sz="0" w:space="0" w:color="auto"/>
        <w:bottom w:val="none" w:sz="0" w:space="0" w:color="auto"/>
        <w:right w:val="none" w:sz="0" w:space="0" w:color="auto"/>
      </w:divBdr>
    </w:div>
    <w:div w:id="863523445">
      <w:bodyDiv w:val="1"/>
      <w:marLeft w:val="0"/>
      <w:marRight w:val="0"/>
      <w:marTop w:val="0"/>
      <w:marBottom w:val="0"/>
      <w:divBdr>
        <w:top w:val="none" w:sz="0" w:space="0" w:color="auto"/>
        <w:left w:val="none" w:sz="0" w:space="0" w:color="auto"/>
        <w:bottom w:val="none" w:sz="0" w:space="0" w:color="auto"/>
        <w:right w:val="none" w:sz="0" w:space="0" w:color="auto"/>
      </w:divBdr>
    </w:div>
    <w:div w:id="863637012">
      <w:bodyDiv w:val="1"/>
      <w:marLeft w:val="0"/>
      <w:marRight w:val="0"/>
      <w:marTop w:val="0"/>
      <w:marBottom w:val="0"/>
      <w:divBdr>
        <w:top w:val="none" w:sz="0" w:space="0" w:color="auto"/>
        <w:left w:val="none" w:sz="0" w:space="0" w:color="auto"/>
        <w:bottom w:val="none" w:sz="0" w:space="0" w:color="auto"/>
        <w:right w:val="none" w:sz="0" w:space="0" w:color="auto"/>
      </w:divBdr>
    </w:div>
    <w:div w:id="863977540">
      <w:bodyDiv w:val="1"/>
      <w:marLeft w:val="0"/>
      <w:marRight w:val="0"/>
      <w:marTop w:val="0"/>
      <w:marBottom w:val="0"/>
      <w:divBdr>
        <w:top w:val="none" w:sz="0" w:space="0" w:color="auto"/>
        <w:left w:val="none" w:sz="0" w:space="0" w:color="auto"/>
        <w:bottom w:val="none" w:sz="0" w:space="0" w:color="auto"/>
        <w:right w:val="none" w:sz="0" w:space="0" w:color="auto"/>
      </w:divBdr>
    </w:div>
    <w:div w:id="864178699">
      <w:bodyDiv w:val="1"/>
      <w:marLeft w:val="0"/>
      <w:marRight w:val="0"/>
      <w:marTop w:val="0"/>
      <w:marBottom w:val="0"/>
      <w:divBdr>
        <w:top w:val="none" w:sz="0" w:space="0" w:color="auto"/>
        <w:left w:val="none" w:sz="0" w:space="0" w:color="auto"/>
        <w:bottom w:val="none" w:sz="0" w:space="0" w:color="auto"/>
        <w:right w:val="none" w:sz="0" w:space="0" w:color="auto"/>
      </w:divBdr>
    </w:div>
    <w:div w:id="864751070">
      <w:bodyDiv w:val="1"/>
      <w:marLeft w:val="0"/>
      <w:marRight w:val="0"/>
      <w:marTop w:val="0"/>
      <w:marBottom w:val="0"/>
      <w:divBdr>
        <w:top w:val="none" w:sz="0" w:space="0" w:color="auto"/>
        <w:left w:val="none" w:sz="0" w:space="0" w:color="auto"/>
        <w:bottom w:val="none" w:sz="0" w:space="0" w:color="auto"/>
        <w:right w:val="none" w:sz="0" w:space="0" w:color="auto"/>
      </w:divBdr>
    </w:div>
    <w:div w:id="864825287">
      <w:bodyDiv w:val="1"/>
      <w:marLeft w:val="0"/>
      <w:marRight w:val="0"/>
      <w:marTop w:val="0"/>
      <w:marBottom w:val="0"/>
      <w:divBdr>
        <w:top w:val="none" w:sz="0" w:space="0" w:color="auto"/>
        <w:left w:val="none" w:sz="0" w:space="0" w:color="auto"/>
        <w:bottom w:val="none" w:sz="0" w:space="0" w:color="auto"/>
        <w:right w:val="none" w:sz="0" w:space="0" w:color="auto"/>
      </w:divBdr>
    </w:div>
    <w:div w:id="864908960">
      <w:bodyDiv w:val="1"/>
      <w:marLeft w:val="0"/>
      <w:marRight w:val="0"/>
      <w:marTop w:val="0"/>
      <w:marBottom w:val="0"/>
      <w:divBdr>
        <w:top w:val="none" w:sz="0" w:space="0" w:color="auto"/>
        <w:left w:val="none" w:sz="0" w:space="0" w:color="auto"/>
        <w:bottom w:val="none" w:sz="0" w:space="0" w:color="auto"/>
        <w:right w:val="none" w:sz="0" w:space="0" w:color="auto"/>
      </w:divBdr>
    </w:div>
    <w:div w:id="864949302">
      <w:bodyDiv w:val="1"/>
      <w:marLeft w:val="0"/>
      <w:marRight w:val="0"/>
      <w:marTop w:val="0"/>
      <w:marBottom w:val="0"/>
      <w:divBdr>
        <w:top w:val="none" w:sz="0" w:space="0" w:color="auto"/>
        <w:left w:val="none" w:sz="0" w:space="0" w:color="auto"/>
        <w:bottom w:val="none" w:sz="0" w:space="0" w:color="auto"/>
        <w:right w:val="none" w:sz="0" w:space="0" w:color="auto"/>
      </w:divBdr>
    </w:div>
    <w:div w:id="865172440">
      <w:bodyDiv w:val="1"/>
      <w:marLeft w:val="0"/>
      <w:marRight w:val="0"/>
      <w:marTop w:val="0"/>
      <w:marBottom w:val="0"/>
      <w:divBdr>
        <w:top w:val="none" w:sz="0" w:space="0" w:color="auto"/>
        <w:left w:val="none" w:sz="0" w:space="0" w:color="auto"/>
        <w:bottom w:val="none" w:sz="0" w:space="0" w:color="auto"/>
        <w:right w:val="none" w:sz="0" w:space="0" w:color="auto"/>
      </w:divBdr>
    </w:div>
    <w:div w:id="865563212">
      <w:bodyDiv w:val="1"/>
      <w:marLeft w:val="0"/>
      <w:marRight w:val="0"/>
      <w:marTop w:val="0"/>
      <w:marBottom w:val="0"/>
      <w:divBdr>
        <w:top w:val="none" w:sz="0" w:space="0" w:color="auto"/>
        <w:left w:val="none" w:sz="0" w:space="0" w:color="auto"/>
        <w:bottom w:val="none" w:sz="0" w:space="0" w:color="auto"/>
        <w:right w:val="none" w:sz="0" w:space="0" w:color="auto"/>
      </w:divBdr>
    </w:div>
    <w:div w:id="865679541">
      <w:bodyDiv w:val="1"/>
      <w:marLeft w:val="0"/>
      <w:marRight w:val="0"/>
      <w:marTop w:val="0"/>
      <w:marBottom w:val="0"/>
      <w:divBdr>
        <w:top w:val="none" w:sz="0" w:space="0" w:color="auto"/>
        <w:left w:val="none" w:sz="0" w:space="0" w:color="auto"/>
        <w:bottom w:val="none" w:sz="0" w:space="0" w:color="auto"/>
        <w:right w:val="none" w:sz="0" w:space="0" w:color="auto"/>
      </w:divBdr>
    </w:div>
    <w:div w:id="865751940">
      <w:bodyDiv w:val="1"/>
      <w:marLeft w:val="0"/>
      <w:marRight w:val="0"/>
      <w:marTop w:val="0"/>
      <w:marBottom w:val="0"/>
      <w:divBdr>
        <w:top w:val="none" w:sz="0" w:space="0" w:color="auto"/>
        <w:left w:val="none" w:sz="0" w:space="0" w:color="auto"/>
        <w:bottom w:val="none" w:sz="0" w:space="0" w:color="auto"/>
        <w:right w:val="none" w:sz="0" w:space="0" w:color="auto"/>
      </w:divBdr>
    </w:div>
    <w:div w:id="866144507">
      <w:bodyDiv w:val="1"/>
      <w:marLeft w:val="0"/>
      <w:marRight w:val="0"/>
      <w:marTop w:val="0"/>
      <w:marBottom w:val="0"/>
      <w:divBdr>
        <w:top w:val="none" w:sz="0" w:space="0" w:color="auto"/>
        <w:left w:val="none" w:sz="0" w:space="0" w:color="auto"/>
        <w:bottom w:val="none" w:sz="0" w:space="0" w:color="auto"/>
        <w:right w:val="none" w:sz="0" w:space="0" w:color="auto"/>
      </w:divBdr>
    </w:div>
    <w:div w:id="866218970">
      <w:bodyDiv w:val="1"/>
      <w:marLeft w:val="0"/>
      <w:marRight w:val="0"/>
      <w:marTop w:val="0"/>
      <w:marBottom w:val="0"/>
      <w:divBdr>
        <w:top w:val="none" w:sz="0" w:space="0" w:color="auto"/>
        <w:left w:val="none" w:sz="0" w:space="0" w:color="auto"/>
        <w:bottom w:val="none" w:sz="0" w:space="0" w:color="auto"/>
        <w:right w:val="none" w:sz="0" w:space="0" w:color="auto"/>
      </w:divBdr>
    </w:div>
    <w:div w:id="866332857">
      <w:bodyDiv w:val="1"/>
      <w:marLeft w:val="0"/>
      <w:marRight w:val="0"/>
      <w:marTop w:val="0"/>
      <w:marBottom w:val="0"/>
      <w:divBdr>
        <w:top w:val="none" w:sz="0" w:space="0" w:color="auto"/>
        <w:left w:val="none" w:sz="0" w:space="0" w:color="auto"/>
        <w:bottom w:val="none" w:sz="0" w:space="0" w:color="auto"/>
        <w:right w:val="none" w:sz="0" w:space="0" w:color="auto"/>
      </w:divBdr>
    </w:div>
    <w:div w:id="866481689">
      <w:bodyDiv w:val="1"/>
      <w:marLeft w:val="0"/>
      <w:marRight w:val="0"/>
      <w:marTop w:val="0"/>
      <w:marBottom w:val="0"/>
      <w:divBdr>
        <w:top w:val="none" w:sz="0" w:space="0" w:color="auto"/>
        <w:left w:val="none" w:sz="0" w:space="0" w:color="auto"/>
        <w:bottom w:val="none" w:sz="0" w:space="0" w:color="auto"/>
        <w:right w:val="none" w:sz="0" w:space="0" w:color="auto"/>
      </w:divBdr>
    </w:div>
    <w:div w:id="866723610">
      <w:bodyDiv w:val="1"/>
      <w:marLeft w:val="0"/>
      <w:marRight w:val="0"/>
      <w:marTop w:val="0"/>
      <w:marBottom w:val="0"/>
      <w:divBdr>
        <w:top w:val="none" w:sz="0" w:space="0" w:color="auto"/>
        <w:left w:val="none" w:sz="0" w:space="0" w:color="auto"/>
        <w:bottom w:val="none" w:sz="0" w:space="0" w:color="auto"/>
        <w:right w:val="none" w:sz="0" w:space="0" w:color="auto"/>
      </w:divBdr>
    </w:div>
    <w:div w:id="867134240">
      <w:bodyDiv w:val="1"/>
      <w:marLeft w:val="0"/>
      <w:marRight w:val="0"/>
      <w:marTop w:val="0"/>
      <w:marBottom w:val="0"/>
      <w:divBdr>
        <w:top w:val="none" w:sz="0" w:space="0" w:color="auto"/>
        <w:left w:val="none" w:sz="0" w:space="0" w:color="auto"/>
        <w:bottom w:val="none" w:sz="0" w:space="0" w:color="auto"/>
        <w:right w:val="none" w:sz="0" w:space="0" w:color="auto"/>
      </w:divBdr>
    </w:div>
    <w:div w:id="867185336">
      <w:bodyDiv w:val="1"/>
      <w:marLeft w:val="0"/>
      <w:marRight w:val="0"/>
      <w:marTop w:val="0"/>
      <w:marBottom w:val="0"/>
      <w:divBdr>
        <w:top w:val="none" w:sz="0" w:space="0" w:color="auto"/>
        <w:left w:val="none" w:sz="0" w:space="0" w:color="auto"/>
        <w:bottom w:val="none" w:sz="0" w:space="0" w:color="auto"/>
        <w:right w:val="none" w:sz="0" w:space="0" w:color="auto"/>
      </w:divBdr>
    </w:div>
    <w:div w:id="867791157">
      <w:bodyDiv w:val="1"/>
      <w:marLeft w:val="0"/>
      <w:marRight w:val="0"/>
      <w:marTop w:val="0"/>
      <w:marBottom w:val="0"/>
      <w:divBdr>
        <w:top w:val="none" w:sz="0" w:space="0" w:color="auto"/>
        <w:left w:val="none" w:sz="0" w:space="0" w:color="auto"/>
        <w:bottom w:val="none" w:sz="0" w:space="0" w:color="auto"/>
        <w:right w:val="none" w:sz="0" w:space="0" w:color="auto"/>
      </w:divBdr>
    </w:div>
    <w:div w:id="867958896">
      <w:bodyDiv w:val="1"/>
      <w:marLeft w:val="0"/>
      <w:marRight w:val="0"/>
      <w:marTop w:val="0"/>
      <w:marBottom w:val="0"/>
      <w:divBdr>
        <w:top w:val="none" w:sz="0" w:space="0" w:color="auto"/>
        <w:left w:val="none" w:sz="0" w:space="0" w:color="auto"/>
        <w:bottom w:val="none" w:sz="0" w:space="0" w:color="auto"/>
        <w:right w:val="none" w:sz="0" w:space="0" w:color="auto"/>
      </w:divBdr>
    </w:div>
    <w:div w:id="867989414">
      <w:bodyDiv w:val="1"/>
      <w:marLeft w:val="0"/>
      <w:marRight w:val="0"/>
      <w:marTop w:val="0"/>
      <w:marBottom w:val="0"/>
      <w:divBdr>
        <w:top w:val="none" w:sz="0" w:space="0" w:color="auto"/>
        <w:left w:val="none" w:sz="0" w:space="0" w:color="auto"/>
        <w:bottom w:val="none" w:sz="0" w:space="0" w:color="auto"/>
        <w:right w:val="none" w:sz="0" w:space="0" w:color="auto"/>
      </w:divBdr>
    </w:div>
    <w:div w:id="868185205">
      <w:bodyDiv w:val="1"/>
      <w:marLeft w:val="0"/>
      <w:marRight w:val="0"/>
      <w:marTop w:val="0"/>
      <w:marBottom w:val="0"/>
      <w:divBdr>
        <w:top w:val="none" w:sz="0" w:space="0" w:color="auto"/>
        <w:left w:val="none" w:sz="0" w:space="0" w:color="auto"/>
        <w:bottom w:val="none" w:sz="0" w:space="0" w:color="auto"/>
        <w:right w:val="none" w:sz="0" w:space="0" w:color="auto"/>
      </w:divBdr>
    </w:div>
    <w:div w:id="868417596">
      <w:bodyDiv w:val="1"/>
      <w:marLeft w:val="0"/>
      <w:marRight w:val="0"/>
      <w:marTop w:val="0"/>
      <w:marBottom w:val="0"/>
      <w:divBdr>
        <w:top w:val="none" w:sz="0" w:space="0" w:color="auto"/>
        <w:left w:val="none" w:sz="0" w:space="0" w:color="auto"/>
        <w:bottom w:val="none" w:sz="0" w:space="0" w:color="auto"/>
        <w:right w:val="none" w:sz="0" w:space="0" w:color="auto"/>
      </w:divBdr>
    </w:div>
    <w:div w:id="868497045">
      <w:bodyDiv w:val="1"/>
      <w:marLeft w:val="0"/>
      <w:marRight w:val="0"/>
      <w:marTop w:val="0"/>
      <w:marBottom w:val="0"/>
      <w:divBdr>
        <w:top w:val="none" w:sz="0" w:space="0" w:color="auto"/>
        <w:left w:val="none" w:sz="0" w:space="0" w:color="auto"/>
        <w:bottom w:val="none" w:sz="0" w:space="0" w:color="auto"/>
        <w:right w:val="none" w:sz="0" w:space="0" w:color="auto"/>
      </w:divBdr>
    </w:div>
    <w:div w:id="868641510">
      <w:bodyDiv w:val="1"/>
      <w:marLeft w:val="0"/>
      <w:marRight w:val="0"/>
      <w:marTop w:val="0"/>
      <w:marBottom w:val="0"/>
      <w:divBdr>
        <w:top w:val="none" w:sz="0" w:space="0" w:color="auto"/>
        <w:left w:val="none" w:sz="0" w:space="0" w:color="auto"/>
        <w:bottom w:val="none" w:sz="0" w:space="0" w:color="auto"/>
        <w:right w:val="none" w:sz="0" w:space="0" w:color="auto"/>
      </w:divBdr>
    </w:div>
    <w:div w:id="868645878">
      <w:bodyDiv w:val="1"/>
      <w:marLeft w:val="0"/>
      <w:marRight w:val="0"/>
      <w:marTop w:val="0"/>
      <w:marBottom w:val="0"/>
      <w:divBdr>
        <w:top w:val="none" w:sz="0" w:space="0" w:color="auto"/>
        <w:left w:val="none" w:sz="0" w:space="0" w:color="auto"/>
        <w:bottom w:val="none" w:sz="0" w:space="0" w:color="auto"/>
        <w:right w:val="none" w:sz="0" w:space="0" w:color="auto"/>
      </w:divBdr>
    </w:div>
    <w:div w:id="869150113">
      <w:bodyDiv w:val="1"/>
      <w:marLeft w:val="0"/>
      <w:marRight w:val="0"/>
      <w:marTop w:val="0"/>
      <w:marBottom w:val="0"/>
      <w:divBdr>
        <w:top w:val="none" w:sz="0" w:space="0" w:color="auto"/>
        <w:left w:val="none" w:sz="0" w:space="0" w:color="auto"/>
        <w:bottom w:val="none" w:sz="0" w:space="0" w:color="auto"/>
        <w:right w:val="none" w:sz="0" w:space="0" w:color="auto"/>
      </w:divBdr>
    </w:div>
    <w:div w:id="869151367">
      <w:bodyDiv w:val="1"/>
      <w:marLeft w:val="0"/>
      <w:marRight w:val="0"/>
      <w:marTop w:val="0"/>
      <w:marBottom w:val="0"/>
      <w:divBdr>
        <w:top w:val="none" w:sz="0" w:space="0" w:color="auto"/>
        <w:left w:val="none" w:sz="0" w:space="0" w:color="auto"/>
        <w:bottom w:val="none" w:sz="0" w:space="0" w:color="auto"/>
        <w:right w:val="none" w:sz="0" w:space="0" w:color="auto"/>
      </w:divBdr>
    </w:div>
    <w:div w:id="869224267">
      <w:bodyDiv w:val="1"/>
      <w:marLeft w:val="0"/>
      <w:marRight w:val="0"/>
      <w:marTop w:val="0"/>
      <w:marBottom w:val="0"/>
      <w:divBdr>
        <w:top w:val="none" w:sz="0" w:space="0" w:color="auto"/>
        <w:left w:val="none" w:sz="0" w:space="0" w:color="auto"/>
        <w:bottom w:val="none" w:sz="0" w:space="0" w:color="auto"/>
        <w:right w:val="none" w:sz="0" w:space="0" w:color="auto"/>
      </w:divBdr>
    </w:div>
    <w:div w:id="869224435">
      <w:bodyDiv w:val="1"/>
      <w:marLeft w:val="0"/>
      <w:marRight w:val="0"/>
      <w:marTop w:val="0"/>
      <w:marBottom w:val="0"/>
      <w:divBdr>
        <w:top w:val="none" w:sz="0" w:space="0" w:color="auto"/>
        <w:left w:val="none" w:sz="0" w:space="0" w:color="auto"/>
        <w:bottom w:val="none" w:sz="0" w:space="0" w:color="auto"/>
        <w:right w:val="none" w:sz="0" w:space="0" w:color="auto"/>
      </w:divBdr>
    </w:div>
    <w:div w:id="869682616">
      <w:bodyDiv w:val="1"/>
      <w:marLeft w:val="0"/>
      <w:marRight w:val="0"/>
      <w:marTop w:val="0"/>
      <w:marBottom w:val="0"/>
      <w:divBdr>
        <w:top w:val="none" w:sz="0" w:space="0" w:color="auto"/>
        <w:left w:val="none" w:sz="0" w:space="0" w:color="auto"/>
        <w:bottom w:val="none" w:sz="0" w:space="0" w:color="auto"/>
        <w:right w:val="none" w:sz="0" w:space="0" w:color="auto"/>
      </w:divBdr>
    </w:div>
    <w:div w:id="869731612">
      <w:bodyDiv w:val="1"/>
      <w:marLeft w:val="0"/>
      <w:marRight w:val="0"/>
      <w:marTop w:val="0"/>
      <w:marBottom w:val="0"/>
      <w:divBdr>
        <w:top w:val="none" w:sz="0" w:space="0" w:color="auto"/>
        <w:left w:val="none" w:sz="0" w:space="0" w:color="auto"/>
        <w:bottom w:val="none" w:sz="0" w:space="0" w:color="auto"/>
        <w:right w:val="none" w:sz="0" w:space="0" w:color="auto"/>
      </w:divBdr>
    </w:div>
    <w:div w:id="870067424">
      <w:bodyDiv w:val="1"/>
      <w:marLeft w:val="0"/>
      <w:marRight w:val="0"/>
      <w:marTop w:val="0"/>
      <w:marBottom w:val="0"/>
      <w:divBdr>
        <w:top w:val="none" w:sz="0" w:space="0" w:color="auto"/>
        <w:left w:val="none" w:sz="0" w:space="0" w:color="auto"/>
        <w:bottom w:val="none" w:sz="0" w:space="0" w:color="auto"/>
        <w:right w:val="none" w:sz="0" w:space="0" w:color="auto"/>
      </w:divBdr>
    </w:div>
    <w:div w:id="870457243">
      <w:bodyDiv w:val="1"/>
      <w:marLeft w:val="0"/>
      <w:marRight w:val="0"/>
      <w:marTop w:val="0"/>
      <w:marBottom w:val="0"/>
      <w:divBdr>
        <w:top w:val="none" w:sz="0" w:space="0" w:color="auto"/>
        <w:left w:val="none" w:sz="0" w:space="0" w:color="auto"/>
        <w:bottom w:val="none" w:sz="0" w:space="0" w:color="auto"/>
        <w:right w:val="none" w:sz="0" w:space="0" w:color="auto"/>
      </w:divBdr>
    </w:div>
    <w:div w:id="870646967">
      <w:bodyDiv w:val="1"/>
      <w:marLeft w:val="0"/>
      <w:marRight w:val="0"/>
      <w:marTop w:val="0"/>
      <w:marBottom w:val="0"/>
      <w:divBdr>
        <w:top w:val="none" w:sz="0" w:space="0" w:color="auto"/>
        <w:left w:val="none" w:sz="0" w:space="0" w:color="auto"/>
        <w:bottom w:val="none" w:sz="0" w:space="0" w:color="auto"/>
        <w:right w:val="none" w:sz="0" w:space="0" w:color="auto"/>
      </w:divBdr>
    </w:div>
    <w:div w:id="870729137">
      <w:bodyDiv w:val="1"/>
      <w:marLeft w:val="0"/>
      <w:marRight w:val="0"/>
      <w:marTop w:val="0"/>
      <w:marBottom w:val="0"/>
      <w:divBdr>
        <w:top w:val="none" w:sz="0" w:space="0" w:color="auto"/>
        <w:left w:val="none" w:sz="0" w:space="0" w:color="auto"/>
        <w:bottom w:val="none" w:sz="0" w:space="0" w:color="auto"/>
        <w:right w:val="none" w:sz="0" w:space="0" w:color="auto"/>
      </w:divBdr>
    </w:div>
    <w:div w:id="871117395">
      <w:bodyDiv w:val="1"/>
      <w:marLeft w:val="0"/>
      <w:marRight w:val="0"/>
      <w:marTop w:val="0"/>
      <w:marBottom w:val="0"/>
      <w:divBdr>
        <w:top w:val="none" w:sz="0" w:space="0" w:color="auto"/>
        <w:left w:val="none" w:sz="0" w:space="0" w:color="auto"/>
        <w:bottom w:val="none" w:sz="0" w:space="0" w:color="auto"/>
        <w:right w:val="none" w:sz="0" w:space="0" w:color="auto"/>
      </w:divBdr>
    </w:div>
    <w:div w:id="871191927">
      <w:bodyDiv w:val="1"/>
      <w:marLeft w:val="0"/>
      <w:marRight w:val="0"/>
      <w:marTop w:val="0"/>
      <w:marBottom w:val="0"/>
      <w:divBdr>
        <w:top w:val="none" w:sz="0" w:space="0" w:color="auto"/>
        <w:left w:val="none" w:sz="0" w:space="0" w:color="auto"/>
        <w:bottom w:val="none" w:sz="0" w:space="0" w:color="auto"/>
        <w:right w:val="none" w:sz="0" w:space="0" w:color="auto"/>
      </w:divBdr>
    </w:div>
    <w:div w:id="871652364">
      <w:bodyDiv w:val="1"/>
      <w:marLeft w:val="0"/>
      <w:marRight w:val="0"/>
      <w:marTop w:val="0"/>
      <w:marBottom w:val="0"/>
      <w:divBdr>
        <w:top w:val="none" w:sz="0" w:space="0" w:color="auto"/>
        <w:left w:val="none" w:sz="0" w:space="0" w:color="auto"/>
        <w:bottom w:val="none" w:sz="0" w:space="0" w:color="auto"/>
        <w:right w:val="none" w:sz="0" w:space="0" w:color="auto"/>
      </w:divBdr>
    </w:div>
    <w:div w:id="871695133">
      <w:bodyDiv w:val="1"/>
      <w:marLeft w:val="0"/>
      <w:marRight w:val="0"/>
      <w:marTop w:val="0"/>
      <w:marBottom w:val="0"/>
      <w:divBdr>
        <w:top w:val="none" w:sz="0" w:space="0" w:color="auto"/>
        <w:left w:val="none" w:sz="0" w:space="0" w:color="auto"/>
        <w:bottom w:val="none" w:sz="0" w:space="0" w:color="auto"/>
        <w:right w:val="none" w:sz="0" w:space="0" w:color="auto"/>
      </w:divBdr>
    </w:div>
    <w:div w:id="871840972">
      <w:bodyDiv w:val="1"/>
      <w:marLeft w:val="0"/>
      <w:marRight w:val="0"/>
      <w:marTop w:val="0"/>
      <w:marBottom w:val="0"/>
      <w:divBdr>
        <w:top w:val="none" w:sz="0" w:space="0" w:color="auto"/>
        <w:left w:val="none" w:sz="0" w:space="0" w:color="auto"/>
        <w:bottom w:val="none" w:sz="0" w:space="0" w:color="auto"/>
        <w:right w:val="none" w:sz="0" w:space="0" w:color="auto"/>
      </w:divBdr>
    </w:div>
    <w:div w:id="872110931">
      <w:bodyDiv w:val="1"/>
      <w:marLeft w:val="0"/>
      <w:marRight w:val="0"/>
      <w:marTop w:val="0"/>
      <w:marBottom w:val="0"/>
      <w:divBdr>
        <w:top w:val="none" w:sz="0" w:space="0" w:color="auto"/>
        <w:left w:val="none" w:sz="0" w:space="0" w:color="auto"/>
        <w:bottom w:val="none" w:sz="0" w:space="0" w:color="auto"/>
        <w:right w:val="none" w:sz="0" w:space="0" w:color="auto"/>
      </w:divBdr>
    </w:div>
    <w:div w:id="872302210">
      <w:bodyDiv w:val="1"/>
      <w:marLeft w:val="0"/>
      <w:marRight w:val="0"/>
      <w:marTop w:val="0"/>
      <w:marBottom w:val="0"/>
      <w:divBdr>
        <w:top w:val="none" w:sz="0" w:space="0" w:color="auto"/>
        <w:left w:val="none" w:sz="0" w:space="0" w:color="auto"/>
        <w:bottom w:val="none" w:sz="0" w:space="0" w:color="auto"/>
        <w:right w:val="none" w:sz="0" w:space="0" w:color="auto"/>
      </w:divBdr>
    </w:div>
    <w:div w:id="872497573">
      <w:bodyDiv w:val="1"/>
      <w:marLeft w:val="0"/>
      <w:marRight w:val="0"/>
      <w:marTop w:val="0"/>
      <w:marBottom w:val="0"/>
      <w:divBdr>
        <w:top w:val="none" w:sz="0" w:space="0" w:color="auto"/>
        <w:left w:val="none" w:sz="0" w:space="0" w:color="auto"/>
        <w:bottom w:val="none" w:sz="0" w:space="0" w:color="auto"/>
        <w:right w:val="none" w:sz="0" w:space="0" w:color="auto"/>
      </w:divBdr>
    </w:div>
    <w:div w:id="872502272">
      <w:bodyDiv w:val="1"/>
      <w:marLeft w:val="0"/>
      <w:marRight w:val="0"/>
      <w:marTop w:val="0"/>
      <w:marBottom w:val="0"/>
      <w:divBdr>
        <w:top w:val="none" w:sz="0" w:space="0" w:color="auto"/>
        <w:left w:val="none" w:sz="0" w:space="0" w:color="auto"/>
        <w:bottom w:val="none" w:sz="0" w:space="0" w:color="auto"/>
        <w:right w:val="none" w:sz="0" w:space="0" w:color="auto"/>
      </w:divBdr>
    </w:div>
    <w:div w:id="872764688">
      <w:bodyDiv w:val="1"/>
      <w:marLeft w:val="0"/>
      <w:marRight w:val="0"/>
      <w:marTop w:val="0"/>
      <w:marBottom w:val="0"/>
      <w:divBdr>
        <w:top w:val="none" w:sz="0" w:space="0" w:color="auto"/>
        <w:left w:val="none" w:sz="0" w:space="0" w:color="auto"/>
        <w:bottom w:val="none" w:sz="0" w:space="0" w:color="auto"/>
        <w:right w:val="none" w:sz="0" w:space="0" w:color="auto"/>
      </w:divBdr>
    </w:div>
    <w:div w:id="873537493">
      <w:bodyDiv w:val="1"/>
      <w:marLeft w:val="0"/>
      <w:marRight w:val="0"/>
      <w:marTop w:val="0"/>
      <w:marBottom w:val="0"/>
      <w:divBdr>
        <w:top w:val="none" w:sz="0" w:space="0" w:color="auto"/>
        <w:left w:val="none" w:sz="0" w:space="0" w:color="auto"/>
        <w:bottom w:val="none" w:sz="0" w:space="0" w:color="auto"/>
        <w:right w:val="none" w:sz="0" w:space="0" w:color="auto"/>
      </w:divBdr>
    </w:div>
    <w:div w:id="873621387">
      <w:bodyDiv w:val="1"/>
      <w:marLeft w:val="0"/>
      <w:marRight w:val="0"/>
      <w:marTop w:val="0"/>
      <w:marBottom w:val="0"/>
      <w:divBdr>
        <w:top w:val="none" w:sz="0" w:space="0" w:color="auto"/>
        <w:left w:val="none" w:sz="0" w:space="0" w:color="auto"/>
        <w:bottom w:val="none" w:sz="0" w:space="0" w:color="auto"/>
        <w:right w:val="none" w:sz="0" w:space="0" w:color="auto"/>
      </w:divBdr>
    </w:div>
    <w:div w:id="873660866">
      <w:bodyDiv w:val="1"/>
      <w:marLeft w:val="0"/>
      <w:marRight w:val="0"/>
      <w:marTop w:val="0"/>
      <w:marBottom w:val="0"/>
      <w:divBdr>
        <w:top w:val="none" w:sz="0" w:space="0" w:color="auto"/>
        <w:left w:val="none" w:sz="0" w:space="0" w:color="auto"/>
        <w:bottom w:val="none" w:sz="0" w:space="0" w:color="auto"/>
        <w:right w:val="none" w:sz="0" w:space="0" w:color="auto"/>
      </w:divBdr>
    </w:div>
    <w:div w:id="874197442">
      <w:bodyDiv w:val="1"/>
      <w:marLeft w:val="0"/>
      <w:marRight w:val="0"/>
      <w:marTop w:val="0"/>
      <w:marBottom w:val="0"/>
      <w:divBdr>
        <w:top w:val="none" w:sz="0" w:space="0" w:color="auto"/>
        <w:left w:val="none" w:sz="0" w:space="0" w:color="auto"/>
        <w:bottom w:val="none" w:sz="0" w:space="0" w:color="auto"/>
        <w:right w:val="none" w:sz="0" w:space="0" w:color="auto"/>
      </w:divBdr>
    </w:div>
    <w:div w:id="874583499">
      <w:bodyDiv w:val="1"/>
      <w:marLeft w:val="0"/>
      <w:marRight w:val="0"/>
      <w:marTop w:val="0"/>
      <w:marBottom w:val="0"/>
      <w:divBdr>
        <w:top w:val="none" w:sz="0" w:space="0" w:color="auto"/>
        <w:left w:val="none" w:sz="0" w:space="0" w:color="auto"/>
        <w:bottom w:val="none" w:sz="0" w:space="0" w:color="auto"/>
        <w:right w:val="none" w:sz="0" w:space="0" w:color="auto"/>
      </w:divBdr>
    </w:div>
    <w:div w:id="874777522">
      <w:bodyDiv w:val="1"/>
      <w:marLeft w:val="0"/>
      <w:marRight w:val="0"/>
      <w:marTop w:val="0"/>
      <w:marBottom w:val="0"/>
      <w:divBdr>
        <w:top w:val="none" w:sz="0" w:space="0" w:color="auto"/>
        <w:left w:val="none" w:sz="0" w:space="0" w:color="auto"/>
        <w:bottom w:val="none" w:sz="0" w:space="0" w:color="auto"/>
        <w:right w:val="none" w:sz="0" w:space="0" w:color="auto"/>
      </w:divBdr>
    </w:div>
    <w:div w:id="874930922">
      <w:bodyDiv w:val="1"/>
      <w:marLeft w:val="0"/>
      <w:marRight w:val="0"/>
      <w:marTop w:val="0"/>
      <w:marBottom w:val="0"/>
      <w:divBdr>
        <w:top w:val="none" w:sz="0" w:space="0" w:color="auto"/>
        <w:left w:val="none" w:sz="0" w:space="0" w:color="auto"/>
        <w:bottom w:val="none" w:sz="0" w:space="0" w:color="auto"/>
        <w:right w:val="none" w:sz="0" w:space="0" w:color="auto"/>
      </w:divBdr>
    </w:div>
    <w:div w:id="875042594">
      <w:bodyDiv w:val="1"/>
      <w:marLeft w:val="0"/>
      <w:marRight w:val="0"/>
      <w:marTop w:val="0"/>
      <w:marBottom w:val="0"/>
      <w:divBdr>
        <w:top w:val="none" w:sz="0" w:space="0" w:color="auto"/>
        <w:left w:val="none" w:sz="0" w:space="0" w:color="auto"/>
        <w:bottom w:val="none" w:sz="0" w:space="0" w:color="auto"/>
        <w:right w:val="none" w:sz="0" w:space="0" w:color="auto"/>
      </w:divBdr>
    </w:div>
    <w:div w:id="875386281">
      <w:bodyDiv w:val="1"/>
      <w:marLeft w:val="0"/>
      <w:marRight w:val="0"/>
      <w:marTop w:val="0"/>
      <w:marBottom w:val="0"/>
      <w:divBdr>
        <w:top w:val="none" w:sz="0" w:space="0" w:color="auto"/>
        <w:left w:val="none" w:sz="0" w:space="0" w:color="auto"/>
        <w:bottom w:val="none" w:sz="0" w:space="0" w:color="auto"/>
        <w:right w:val="none" w:sz="0" w:space="0" w:color="auto"/>
      </w:divBdr>
    </w:div>
    <w:div w:id="875847715">
      <w:bodyDiv w:val="1"/>
      <w:marLeft w:val="0"/>
      <w:marRight w:val="0"/>
      <w:marTop w:val="0"/>
      <w:marBottom w:val="0"/>
      <w:divBdr>
        <w:top w:val="none" w:sz="0" w:space="0" w:color="auto"/>
        <w:left w:val="none" w:sz="0" w:space="0" w:color="auto"/>
        <w:bottom w:val="none" w:sz="0" w:space="0" w:color="auto"/>
        <w:right w:val="none" w:sz="0" w:space="0" w:color="auto"/>
      </w:divBdr>
    </w:div>
    <w:div w:id="875854710">
      <w:bodyDiv w:val="1"/>
      <w:marLeft w:val="0"/>
      <w:marRight w:val="0"/>
      <w:marTop w:val="0"/>
      <w:marBottom w:val="0"/>
      <w:divBdr>
        <w:top w:val="none" w:sz="0" w:space="0" w:color="auto"/>
        <w:left w:val="none" w:sz="0" w:space="0" w:color="auto"/>
        <w:bottom w:val="none" w:sz="0" w:space="0" w:color="auto"/>
        <w:right w:val="none" w:sz="0" w:space="0" w:color="auto"/>
      </w:divBdr>
    </w:div>
    <w:div w:id="875855667">
      <w:bodyDiv w:val="1"/>
      <w:marLeft w:val="0"/>
      <w:marRight w:val="0"/>
      <w:marTop w:val="0"/>
      <w:marBottom w:val="0"/>
      <w:divBdr>
        <w:top w:val="none" w:sz="0" w:space="0" w:color="auto"/>
        <w:left w:val="none" w:sz="0" w:space="0" w:color="auto"/>
        <w:bottom w:val="none" w:sz="0" w:space="0" w:color="auto"/>
        <w:right w:val="none" w:sz="0" w:space="0" w:color="auto"/>
      </w:divBdr>
    </w:div>
    <w:div w:id="876048084">
      <w:bodyDiv w:val="1"/>
      <w:marLeft w:val="0"/>
      <w:marRight w:val="0"/>
      <w:marTop w:val="0"/>
      <w:marBottom w:val="0"/>
      <w:divBdr>
        <w:top w:val="none" w:sz="0" w:space="0" w:color="auto"/>
        <w:left w:val="none" w:sz="0" w:space="0" w:color="auto"/>
        <w:bottom w:val="none" w:sz="0" w:space="0" w:color="auto"/>
        <w:right w:val="none" w:sz="0" w:space="0" w:color="auto"/>
      </w:divBdr>
    </w:div>
    <w:div w:id="876502934">
      <w:bodyDiv w:val="1"/>
      <w:marLeft w:val="0"/>
      <w:marRight w:val="0"/>
      <w:marTop w:val="0"/>
      <w:marBottom w:val="0"/>
      <w:divBdr>
        <w:top w:val="none" w:sz="0" w:space="0" w:color="auto"/>
        <w:left w:val="none" w:sz="0" w:space="0" w:color="auto"/>
        <w:bottom w:val="none" w:sz="0" w:space="0" w:color="auto"/>
        <w:right w:val="none" w:sz="0" w:space="0" w:color="auto"/>
      </w:divBdr>
    </w:div>
    <w:div w:id="876550140">
      <w:bodyDiv w:val="1"/>
      <w:marLeft w:val="0"/>
      <w:marRight w:val="0"/>
      <w:marTop w:val="0"/>
      <w:marBottom w:val="0"/>
      <w:divBdr>
        <w:top w:val="none" w:sz="0" w:space="0" w:color="auto"/>
        <w:left w:val="none" w:sz="0" w:space="0" w:color="auto"/>
        <w:bottom w:val="none" w:sz="0" w:space="0" w:color="auto"/>
        <w:right w:val="none" w:sz="0" w:space="0" w:color="auto"/>
      </w:divBdr>
    </w:div>
    <w:div w:id="876746169">
      <w:bodyDiv w:val="1"/>
      <w:marLeft w:val="0"/>
      <w:marRight w:val="0"/>
      <w:marTop w:val="0"/>
      <w:marBottom w:val="0"/>
      <w:divBdr>
        <w:top w:val="none" w:sz="0" w:space="0" w:color="auto"/>
        <w:left w:val="none" w:sz="0" w:space="0" w:color="auto"/>
        <w:bottom w:val="none" w:sz="0" w:space="0" w:color="auto"/>
        <w:right w:val="none" w:sz="0" w:space="0" w:color="auto"/>
      </w:divBdr>
    </w:div>
    <w:div w:id="876816701">
      <w:bodyDiv w:val="1"/>
      <w:marLeft w:val="0"/>
      <w:marRight w:val="0"/>
      <w:marTop w:val="0"/>
      <w:marBottom w:val="0"/>
      <w:divBdr>
        <w:top w:val="none" w:sz="0" w:space="0" w:color="auto"/>
        <w:left w:val="none" w:sz="0" w:space="0" w:color="auto"/>
        <w:bottom w:val="none" w:sz="0" w:space="0" w:color="auto"/>
        <w:right w:val="none" w:sz="0" w:space="0" w:color="auto"/>
      </w:divBdr>
    </w:div>
    <w:div w:id="877282082">
      <w:bodyDiv w:val="1"/>
      <w:marLeft w:val="0"/>
      <w:marRight w:val="0"/>
      <w:marTop w:val="0"/>
      <w:marBottom w:val="0"/>
      <w:divBdr>
        <w:top w:val="none" w:sz="0" w:space="0" w:color="auto"/>
        <w:left w:val="none" w:sz="0" w:space="0" w:color="auto"/>
        <w:bottom w:val="none" w:sz="0" w:space="0" w:color="auto"/>
        <w:right w:val="none" w:sz="0" w:space="0" w:color="auto"/>
      </w:divBdr>
    </w:div>
    <w:div w:id="877402026">
      <w:bodyDiv w:val="1"/>
      <w:marLeft w:val="0"/>
      <w:marRight w:val="0"/>
      <w:marTop w:val="0"/>
      <w:marBottom w:val="0"/>
      <w:divBdr>
        <w:top w:val="none" w:sz="0" w:space="0" w:color="auto"/>
        <w:left w:val="none" w:sz="0" w:space="0" w:color="auto"/>
        <w:bottom w:val="none" w:sz="0" w:space="0" w:color="auto"/>
        <w:right w:val="none" w:sz="0" w:space="0" w:color="auto"/>
      </w:divBdr>
    </w:div>
    <w:div w:id="877476760">
      <w:bodyDiv w:val="1"/>
      <w:marLeft w:val="0"/>
      <w:marRight w:val="0"/>
      <w:marTop w:val="0"/>
      <w:marBottom w:val="0"/>
      <w:divBdr>
        <w:top w:val="none" w:sz="0" w:space="0" w:color="auto"/>
        <w:left w:val="none" w:sz="0" w:space="0" w:color="auto"/>
        <w:bottom w:val="none" w:sz="0" w:space="0" w:color="auto"/>
        <w:right w:val="none" w:sz="0" w:space="0" w:color="auto"/>
      </w:divBdr>
    </w:div>
    <w:div w:id="877936468">
      <w:bodyDiv w:val="1"/>
      <w:marLeft w:val="0"/>
      <w:marRight w:val="0"/>
      <w:marTop w:val="0"/>
      <w:marBottom w:val="0"/>
      <w:divBdr>
        <w:top w:val="none" w:sz="0" w:space="0" w:color="auto"/>
        <w:left w:val="none" w:sz="0" w:space="0" w:color="auto"/>
        <w:bottom w:val="none" w:sz="0" w:space="0" w:color="auto"/>
        <w:right w:val="none" w:sz="0" w:space="0" w:color="auto"/>
      </w:divBdr>
    </w:div>
    <w:div w:id="878125497">
      <w:bodyDiv w:val="1"/>
      <w:marLeft w:val="0"/>
      <w:marRight w:val="0"/>
      <w:marTop w:val="0"/>
      <w:marBottom w:val="0"/>
      <w:divBdr>
        <w:top w:val="none" w:sz="0" w:space="0" w:color="auto"/>
        <w:left w:val="none" w:sz="0" w:space="0" w:color="auto"/>
        <w:bottom w:val="none" w:sz="0" w:space="0" w:color="auto"/>
        <w:right w:val="none" w:sz="0" w:space="0" w:color="auto"/>
      </w:divBdr>
    </w:div>
    <w:div w:id="878274230">
      <w:bodyDiv w:val="1"/>
      <w:marLeft w:val="0"/>
      <w:marRight w:val="0"/>
      <w:marTop w:val="0"/>
      <w:marBottom w:val="0"/>
      <w:divBdr>
        <w:top w:val="none" w:sz="0" w:space="0" w:color="auto"/>
        <w:left w:val="none" w:sz="0" w:space="0" w:color="auto"/>
        <w:bottom w:val="none" w:sz="0" w:space="0" w:color="auto"/>
        <w:right w:val="none" w:sz="0" w:space="0" w:color="auto"/>
      </w:divBdr>
    </w:div>
    <w:div w:id="878395304">
      <w:bodyDiv w:val="1"/>
      <w:marLeft w:val="0"/>
      <w:marRight w:val="0"/>
      <w:marTop w:val="0"/>
      <w:marBottom w:val="0"/>
      <w:divBdr>
        <w:top w:val="none" w:sz="0" w:space="0" w:color="auto"/>
        <w:left w:val="none" w:sz="0" w:space="0" w:color="auto"/>
        <w:bottom w:val="none" w:sz="0" w:space="0" w:color="auto"/>
        <w:right w:val="none" w:sz="0" w:space="0" w:color="auto"/>
      </w:divBdr>
    </w:div>
    <w:div w:id="878510524">
      <w:bodyDiv w:val="1"/>
      <w:marLeft w:val="0"/>
      <w:marRight w:val="0"/>
      <w:marTop w:val="0"/>
      <w:marBottom w:val="0"/>
      <w:divBdr>
        <w:top w:val="none" w:sz="0" w:space="0" w:color="auto"/>
        <w:left w:val="none" w:sz="0" w:space="0" w:color="auto"/>
        <w:bottom w:val="none" w:sz="0" w:space="0" w:color="auto"/>
        <w:right w:val="none" w:sz="0" w:space="0" w:color="auto"/>
      </w:divBdr>
    </w:div>
    <w:div w:id="878973808">
      <w:bodyDiv w:val="1"/>
      <w:marLeft w:val="0"/>
      <w:marRight w:val="0"/>
      <w:marTop w:val="0"/>
      <w:marBottom w:val="0"/>
      <w:divBdr>
        <w:top w:val="none" w:sz="0" w:space="0" w:color="auto"/>
        <w:left w:val="none" w:sz="0" w:space="0" w:color="auto"/>
        <w:bottom w:val="none" w:sz="0" w:space="0" w:color="auto"/>
        <w:right w:val="none" w:sz="0" w:space="0" w:color="auto"/>
      </w:divBdr>
    </w:div>
    <w:div w:id="879123418">
      <w:bodyDiv w:val="1"/>
      <w:marLeft w:val="0"/>
      <w:marRight w:val="0"/>
      <w:marTop w:val="0"/>
      <w:marBottom w:val="0"/>
      <w:divBdr>
        <w:top w:val="none" w:sz="0" w:space="0" w:color="auto"/>
        <w:left w:val="none" w:sz="0" w:space="0" w:color="auto"/>
        <w:bottom w:val="none" w:sz="0" w:space="0" w:color="auto"/>
        <w:right w:val="none" w:sz="0" w:space="0" w:color="auto"/>
      </w:divBdr>
    </w:div>
    <w:div w:id="879779596">
      <w:bodyDiv w:val="1"/>
      <w:marLeft w:val="0"/>
      <w:marRight w:val="0"/>
      <w:marTop w:val="0"/>
      <w:marBottom w:val="0"/>
      <w:divBdr>
        <w:top w:val="none" w:sz="0" w:space="0" w:color="auto"/>
        <w:left w:val="none" w:sz="0" w:space="0" w:color="auto"/>
        <w:bottom w:val="none" w:sz="0" w:space="0" w:color="auto"/>
        <w:right w:val="none" w:sz="0" w:space="0" w:color="auto"/>
      </w:divBdr>
    </w:div>
    <w:div w:id="879977660">
      <w:bodyDiv w:val="1"/>
      <w:marLeft w:val="0"/>
      <w:marRight w:val="0"/>
      <w:marTop w:val="0"/>
      <w:marBottom w:val="0"/>
      <w:divBdr>
        <w:top w:val="none" w:sz="0" w:space="0" w:color="auto"/>
        <w:left w:val="none" w:sz="0" w:space="0" w:color="auto"/>
        <w:bottom w:val="none" w:sz="0" w:space="0" w:color="auto"/>
        <w:right w:val="none" w:sz="0" w:space="0" w:color="auto"/>
      </w:divBdr>
    </w:div>
    <w:div w:id="880018411">
      <w:bodyDiv w:val="1"/>
      <w:marLeft w:val="0"/>
      <w:marRight w:val="0"/>
      <w:marTop w:val="0"/>
      <w:marBottom w:val="0"/>
      <w:divBdr>
        <w:top w:val="none" w:sz="0" w:space="0" w:color="auto"/>
        <w:left w:val="none" w:sz="0" w:space="0" w:color="auto"/>
        <w:bottom w:val="none" w:sz="0" w:space="0" w:color="auto"/>
        <w:right w:val="none" w:sz="0" w:space="0" w:color="auto"/>
      </w:divBdr>
    </w:div>
    <w:div w:id="880047703">
      <w:bodyDiv w:val="1"/>
      <w:marLeft w:val="0"/>
      <w:marRight w:val="0"/>
      <w:marTop w:val="0"/>
      <w:marBottom w:val="0"/>
      <w:divBdr>
        <w:top w:val="none" w:sz="0" w:space="0" w:color="auto"/>
        <w:left w:val="none" w:sz="0" w:space="0" w:color="auto"/>
        <w:bottom w:val="none" w:sz="0" w:space="0" w:color="auto"/>
        <w:right w:val="none" w:sz="0" w:space="0" w:color="auto"/>
      </w:divBdr>
    </w:div>
    <w:div w:id="880092563">
      <w:bodyDiv w:val="1"/>
      <w:marLeft w:val="0"/>
      <w:marRight w:val="0"/>
      <w:marTop w:val="0"/>
      <w:marBottom w:val="0"/>
      <w:divBdr>
        <w:top w:val="none" w:sz="0" w:space="0" w:color="auto"/>
        <w:left w:val="none" w:sz="0" w:space="0" w:color="auto"/>
        <w:bottom w:val="none" w:sz="0" w:space="0" w:color="auto"/>
        <w:right w:val="none" w:sz="0" w:space="0" w:color="auto"/>
      </w:divBdr>
    </w:div>
    <w:div w:id="880283113">
      <w:bodyDiv w:val="1"/>
      <w:marLeft w:val="0"/>
      <w:marRight w:val="0"/>
      <w:marTop w:val="0"/>
      <w:marBottom w:val="0"/>
      <w:divBdr>
        <w:top w:val="none" w:sz="0" w:space="0" w:color="auto"/>
        <w:left w:val="none" w:sz="0" w:space="0" w:color="auto"/>
        <w:bottom w:val="none" w:sz="0" w:space="0" w:color="auto"/>
        <w:right w:val="none" w:sz="0" w:space="0" w:color="auto"/>
      </w:divBdr>
    </w:div>
    <w:div w:id="880365642">
      <w:bodyDiv w:val="1"/>
      <w:marLeft w:val="0"/>
      <w:marRight w:val="0"/>
      <w:marTop w:val="0"/>
      <w:marBottom w:val="0"/>
      <w:divBdr>
        <w:top w:val="none" w:sz="0" w:space="0" w:color="auto"/>
        <w:left w:val="none" w:sz="0" w:space="0" w:color="auto"/>
        <w:bottom w:val="none" w:sz="0" w:space="0" w:color="auto"/>
        <w:right w:val="none" w:sz="0" w:space="0" w:color="auto"/>
      </w:divBdr>
    </w:div>
    <w:div w:id="880484351">
      <w:bodyDiv w:val="1"/>
      <w:marLeft w:val="0"/>
      <w:marRight w:val="0"/>
      <w:marTop w:val="0"/>
      <w:marBottom w:val="0"/>
      <w:divBdr>
        <w:top w:val="none" w:sz="0" w:space="0" w:color="auto"/>
        <w:left w:val="none" w:sz="0" w:space="0" w:color="auto"/>
        <w:bottom w:val="none" w:sz="0" w:space="0" w:color="auto"/>
        <w:right w:val="none" w:sz="0" w:space="0" w:color="auto"/>
      </w:divBdr>
    </w:div>
    <w:div w:id="880745280">
      <w:bodyDiv w:val="1"/>
      <w:marLeft w:val="0"/>
      <w:marRight w:val="0"/>
      <w:marTop w:val="0"/>
      <w:marBottom w:val="0"/>
      <w:divBdr>
        <w:top w:val="none" w:sz="0" w:space="0" w:color="auto"/>
        <w:left w:val="none" w:sz="0" w:space="0" w:color="auto"/>
        <w:bottom w:val="none" w:sz="0" w:space="0" w:color="auto"/>
        <w:right w:val="none" w:sz="0" w:space="0" w:color="auto"/>
      </w:divBdr>
    </w:div>
    <w:div w:id="880749941">
      <w:bodyDiv w:val="1"/>
      <w:marLeft w:val="0"/>
      <w:marRight w:val="0"/>
      <w:marTop w:val="0"/>
      <w:marBottom w:val="0"/>
      <w:divBdr>
        <w:top w:val="none" w:sz="0" w:space="0" w:color="auto"/>
        <w:left w:val="none" w:sz="0" w:space="0" w:color="auto"/>
        <w:bottom w:val="none" w:sz="0" w:space="0" w:color="auto"/>
        <w:right w:val="none" w:sz="0" w:space="0" w:color="auto"/>
      </w:divBdr>
    </w:div>
    <w:div w:id="881281974">
      <w:bodyDiv w:val="1"/>
      <w:marLeft w:val="0"/>
      <w:marRight w:val="0"/>
      <w:marTop w:val="0"/>
      <w:marBottom w:val="0"/>
      <w:divBdr>
        <w:top w:val="none" w:sz="0" w:space="0" w:color="auto"/>
        <w:left w:val="none" w:sz="0" w:space="0" w:color="auto"/>
        <w:bottom w:val="none" w:sz="0" w:space="0" w:color="auto"/>
        <w:right w:val="none" w:sz="0" w:space="0" w:color="auto"/>
      </w:divBdr>
    </w:div>
    <w:div w:id="881402824">
      <w:bodyDiv w:val="1"/>
      <w:marLeft w:val="0"/>
      <w:marRight w:val="0"/>
      <w:marTop w:val="0"/>
      <w:marBottom w:val="0"/>
      <w:divBdr>
        <w:top w:val="none" w:sz="0" w:space="0" w:color="auto"/>
        <w:left w:val="none" w:sz="0" w:space="0" w:color="auto"/>
        <w:bottom w:val="none" w:sz="0" w:space="0" w:color="auto"/>
        <w:right w:val="none" w:sz="0" w:space="0" w:color="auto"/>
      </w:divBdr>
    </w:div>
    <w:div w:id="881525449">
      <w:bodyDiv w:val="1"/>
      <w:marLeft w:val="0"/>
      <w:marRight w:val="0"/>
      <w:marTop w:val="0"/>
      <w:marBottom w:val="0"/>
      <w:divBdr>
        <w:top w:val="none" w:sz="0" w:space="0" w:color="auto"/>
        <w:left w:val="none" w:sz="0" w:space="0" w:color="auto"/>
        <w:bottom w:val="none" w:sz="0" w:space="0" w:color="auto"/>
        <w:right w:val="none" w:sz="0" w:space="0" w:color="auto"/>
      </w:divBdr>
    </w:div>
    <w:div w:id="882130418">
      <w:bodyDiv w:val="1"/>
      <w:marLeft w:val="0"/>
      <w:marRight w:val="0"/>
      <w:marTop w:val="0"/>
      <w:marBottom w:val="0"/>
      <w:divBdr>
        <w:top w:val="none" w:sz="0" w:space="0" w:color="auto"/>
        <w:left w:val="none" w:sz="0" w:space="0" w:color="auto"/>
        <w:bottom w:val="none" w:sz="0" w:space="0" w:color="auto"/>
        <w:right w:val="none" w:sz="0" w:space="0" w:color="auto"/>
      </w:divBdr>
    </w:div>
    <w:div w:id="882982513">
      <w:bodyDiv w:val="1"/>
      <w:marLeft w:val="0"/>
      <w:marRight w:val="0"/>
      <w:marTop w:val="0"/>
      <w:marBottom w:val="0"/>
      <w:divBdr>
        <w:top w:val="none" w:sz="0" w:space="0" w:color="auto"/>
        <w:left w:val="none" w:sz="0" w:space="0" w:color="auto"/>
        <w:bottom w:val="none" w:sz="0" w:space="0" w:color="auto"/>
        <w:right w:val="none" w:sz="0" w:space="0" w:color="auto"/>
      </w:divBdr>
    </w:div>
    <w:div w:id="882987402">
      <w:bodyDiv w:val="1"/>
      <w:marLeft w:val="0"/>
      <w:marRight w:val="0"/>
      <w:marTop w:val="0"/>
      <w:marBottom w:val="0"/>
      <w:divBdr>
        <w:top w:val="none" w:sz="0" w:space="0" w:color="auto"/>
        <w:left w:val="none" w:sz="0" w:space="0" w:color="auto"/>
        <w:bottom w:val="none" w:sz="0" w:space="0" w:color="auto"/>
        <w:right w:val="none" w:sz="0" w:space="0" w:color="auto"/>
      </w:divBdr>
    </w:div>
    <w:div w:id="883104220">
      <w:bodyDiv w:val="1"/>
      <w:marLeft w:val="0"/>
      <w:marRight w:val="0"/>
      <w:marTop w:val="0"/>
      <w:marBottom w:val="0"/>
      <w:divBdr>
        <w:top w:val="none" w:sz="0" w:space="0" w:color="auto"/>
        <w:left w:val="none" w:sz="0" w:space="0" w:color="auto"/>
        <w:bottom w:val="none" w:sz="0" w:space="0" w:color="auto"/>
        <w:right w:val="none" w:sz="0" w:space="0" w:color="auto"/>
      </w:divBdr>
    </w:div>
    <w:div w:id="883445700">
      <w:bodyDiv w:val="1"/>
      <w:marLeft w:val="0"/>
      <w:marRight w:val="0"/>
      <w:marTop w:val="0"/>
      <w:marBottom w:val="0"/>
      <w:divBdr>
        <w:top w:val="none" w:sz="0" w:space="0" w:color="auto"/>
        <w:left w:val="none" w:sz="0" w:space="0" w:color="auto"/>
        <w:bottom w:val="none" w:sz="0" w:space="0" w:color="auto"/>
        <w:right w:val="none" w:sz="0" w:space="0" w:color="auto"/>
      </w:divBdr>
    </w:div>
    <w:div w:id="883757371">
      <w:bodyDiv w:val="1"/>
      <w:marLeft w:val="0"/>
      <w:marRight w:val="0"/>
      <w:marTop w:val="0"/>
      <w:marBottom w:val="0"/>
      <w:divBdr>
        <w:top w:val="none" w:sz="0" w:space="0" w:color="auto"/>
        <w:left w:val="none" w:sz="0" w:space="0" w:color="auto"/>
        <w:bottom w:val="none" w:sz="0" w:space="0" w:color="auto"/>
        <w:right w:val="none" w:sz="0" w:space="0" w:color="auto"/>
      </w:divBdr>
    </w:div>
    <w:div w:id="884022402">
      <w:bodyDiv w:val="1"/>
      <w:marLeft w:val="0"/>
      <w:marRight w:val="0"/>
      <w:marTop w:val="0"/>
      <w:marBottom w:val="0"/>
      <w:divBdr>
        <w:top w:val="none" w:sz="0" w:space="0" w:color="auto"/>
        <w:left w:val="none" w:sz="0" w:space="0" w:color="auto"/>
        <w:bottom w:val="none" w:sz="0" w:space="0" w:color="auto"/>
        <w:right w:val="none" w:sz="0" w:space="0" w:color="auto"/>
      </w:divBdr>
    </w:div>
    <w:div w:id="884174947">
      <w:bodyDiv w:val="1"/>
      <w:marLeft w:val="0"/>
      <w:marRight w:val="0"/>
      <w:marTop w:val="0"/>
      <w:marBottom w:val="0"/>
      <w:divBdr>
        <w:top w:val="none" w:sz="0" w:space="0" w:color="auto"/>
        <w:left w:val="none" w:sz="0" w:space="0" w:color="auto"/>
        <w:bottom w:val="none" w:sz="0" w:space="0" w:color="auto"/>
        <w:right w:val="none" w:sz="0" w:space="0" w:color="auto"/>
      </w:divBdr>
    </w:div>
    <w:div w:id="884489092">
      <w:bodyDiv w:val="1"/>
      <w:marLeft w:val="0"/>
      <w:marRight w:val="0"/>
      <w:marTop w:val="0"/>
      <w:marBottom w:val="0"/>
      <w:divBdr>
        <w:top w:val="none" w:sz="0" w:space="0" w:color="auto"/>
        <w:left w:val="none" w:sz="0" w:space="0" w:color="auto"/>
        <w:bottom w:val="none" w:sz="0" w:space="0" w:color="auto"/>
        <w:right w:val="none" w:sz="0" w:space="0" w:color="auto"/>
      </w:divBdr>
    </w:div>
    <w:div w:id="884607139">
      <w:bodyDiv w:val="1"/>
      <w:marLeft w:val="0"/>
      <w:marRight w:val="0"/>
      <w:marTop w:val="0"/>
      <w:marBottom w:val="0"/>
      <w:divBdr>
        <w:top w:val="none" w:sz="0" w:space="0" w:color="auto"/>
        <w:left w:val="none" w:sz="0" w:space="0" w:color="auto"/>
        <w:bottom w:val="none" w:sz="0" w:space="0" w:color="auto"/>
        <w:right w:val="none" w:sz="0" w:space="0" w:color="auto"/>
      </w:divBdr>
    </w:div>
    <w:div w:id="884607499">
      <w:bodyDiv w:val="1"/>
      <w:marLeft w:val="0"/>
      <w:marRight w:val="0"/>
      <w:marTop w:val="0"/>
      <w:marBottom w:val="0"/>
      <w:divBdr>
        <w:top w:val="none" w:sz="0" w:space="0" w:color="auto"/>
        <w:left w:val="none" w:sz="0" w:space="0" w:color="auto"/>
        <w:bottom w:val="none" w:sz="0" w:space="0" w:color="auto"/>
        <w:right w:val="none" w:sz="0" w:space="0" w:color="auto"/>
      </w:divBdr>
    </w:div>
    <w:div w:id="884633419">
      <w:bodyDiv w:val="1"/>
      <w:marLeft w:val="0"/>
      <w:marRight w:val="0"/>
      <w:marTop w:val="0"/>
      <w:marBottom w:val="0"/>
      <w:divBdr>
        <w:top w:val="none" w:sz="0" w:space="0" w:color="auto"/>
        <w:left w:val="none" w:sz="0" w:space="0" w:color="auto"/>
        <w:bottom w:val="none" w:sz="0" w:space="0" w:color="auto"/>
        <w:right w:val="none" w:sz="0" w:space="0" w:color="auto"/>
      </w:divBdr>
    </w:div>
    <w:div w:id="884832142">
      <w:bodyDiv w:val="1"/>
      <w:marLeft w:val="0"/>
      <w:marRight w:val="0"/>
      <w:marTop w:val="0"/>
      <w:marBottom w:val="0"/>
      <w:divBdr>
        <w:top w:val="none" w:sz="0" w:space="0" w:color="auto"/>
        <w:left w:val="none" w:sz="0" w:space="0" w:color="auto"/>
        <w:bottom w:val="none" w:sz="0" w:space="0" w:color="auto"/>
        <w:right w:val="none" w:sz="0" w:space="0" w:color="auto"/>
      </w:divBdr>
    </w:div>
    <w:div w:id="885263596">
      <w:bodyDiv w:val="1"/>
      <w:marLeft w:val="0"/>
      <w:marRight w:val="0"/>
      <w:marTop w:val="0"/>
      <w:marBottom w:val="0"/>
      <w:divBdr>
        <w:top w:val="none" w:sz="0" w:space="0" w:color="auto"/>
        <w:left w:val="none" w:sz="0" w:space="0" w:color="auto"/>
        <w:bottom w:val="none" w:sz="0" w:space="0" w:color="auto"/>
        <w:right w:val="none" w:sz="0" w:space="0" w:color="auto"/>
      </w:divBdr>
    </w:div>
    <w:div w:id="885334336">
      <w:bodyDiv w:val="1"/>
      <w:marLeft w:val="0"/>
      <w:marRight w:val="0"/>
      <w:marTop w:val="0"/>
      <w:marBottom w:val="0"/>
      <w:divBdr>
        <w:top w:val="none" w:sz="0" w:space="0" w:color="auto"/>
        <w:left w:val="none" w:sz="0" w:space="0" w:color="auto"/>
        <w:bottom w:val="none" w:sz="0" w:space="0" w:color="auto"/>
        <w:right w:val="none" w:sz="0" w:space="0" w:color="auto"/>
      </w:divBdr>
    </w:div>
    <w:div w:id="885675320">
      <w:bodyDiv w:val="1"/>
      <w:marLeft w:val="0"/>
      <w:marRight w:val="0"/>
      <w:marTop w:val="0"/>
      <w:marBottom w:val="0"/>
      <w:divBdr>
        <w:top w:val="none" w:sz="0" w:space="0" w:color="auto"/>
        <w:left w:val="none" w:sz="0" w:space="0" w:color="auto"/>
        <w:bottom w:val="none" w:sz="0" w:space="0" w:color="auto"/>
        <w:right w:val="none" w:sz="0" w:space="0" w:color="auto"/>
      </w:divBdr>
    </w:div>
    <w:div w:id="885681102">
      <w:bodyDiv w:val="1"/>
      <w:marLeft w:val="0"/>
      <w:marRight w:val="0"/>
      <w:marTop w:val="0"/>
      <w:marBottom w:val="0"/>
      <w:divBdr>
        <w:top w:val="none" w:sz="0" w:space="0" w:color="auto"/>
        <w:left w:val="none" w:sz="0" w:space="0" w:color="auto"/>
        <w:bottom w:val="none" w:sz="0" w:space="0" w:color="auto"/>
        <w:right w:val="none" w:sz="0" w:space="0" w:color="auto"/>
      </w:divBdr>
    </w:div>
    <w:div w:id="885871518">
      <w:bodyDiv w:val="1"/>
      <w:marLeft w:val="0"/>
      <w:marRight w:val="0"/>
      <w:marTop w:val="0"/>
      <w:marBottom w:val="0"/>
      <w:divBdr>
        <w:top w:val="none" w:sz="0" w:space="0" w:color="auto"/>
        <w:left w:val="none" w:sz="0" w:space="0" w:color="auto"/>
        <w:bottom w:val="none" w:sz="0" w:space="0" w:color="auto"/>
        <w:right w:val="none" w:sz="0" w:space="0" w:color="auto"/>
      </w:divBdr>
    </w:div>
    <w:div w:id="886263092">
      <w:bodyDiv w:val="1"/>
      <w:marLeft w:val="0"/>
      <w:marRight w:val="0"/>
      <w:marTop w:val="0"/>
      <w:marBottom w:val="0"/>
      <w:divBdr>
        <w:top w:val="none" w:sz="0" w:space="0" w:color="auto"/>
        <w:left w:val="none" w:sz="0" w:space="0" w:color="auto"/>
        <w:bottom w:val="none" w:sz="0" w:space="0" w:color="auto"/>
        <w:right w:val="none" w:sz="0" w:space="0" w:color="auto"/>
      </w:divBdr>
    </w:div>
    <w:div w:id="886331161">
      <w:bodyDiv w:val="1"/>
      <w:marLeft w:val="0"/>
      <w:marRight w:val="0"/>
      <w:marTop w:val="0"/>
      <w:marBottom w:val="0"/>
      <w:divBdr>
        <w:top w:val="none" w:sz="0" w:space="0" w:color="auto"/>
        <w:left w:val="none" w:sz="0" w:space="0" w:color="auto"/>
        <w:bottom w:val="none" w:sz="0" w:space="0" w:color="auto"/>
        <w:right w:val="none" w:sz="0" w:space="0" w:color="auto"/>
      </w:divBdr>
    </w:div>
    <w:div w:id="886406528">
      <w:bodyDiv w:val="1"/>
      <w:marLeft w:val="0"/>
      <w:marRight w:val="0"/>
      <w:marTop w:val="0"/>
      <w:marBottom w:val="0"/>
      <w:divBdr>
        <w:top w:val="none" w:sz="0" w:space="0" w:color="auto"/>
        <w:left w:val="none" w:sz="0" w:space="0" w:color="auto"/>
        <w:bottom w:val="none" w:sz="0" w:space="0" w:color="auto"/>
        <w:right w:val="none" w:sz="0" w:space="0" w:color="auto"/>
      </w:divBdr>
    </w:div>
    <w:div w:id="886531452">
      <w:bodyDiv w:val="1"/>
      <w:marLeft w:val="0"/>
      <w:marRight w:val="0"/>
      <w:marTop w:val="0"/>
      <w:marBottom w:val="0"/>
      <w:divBdr>
        <w:top w:val="none" w:sz="0" w:space="0" w:color="auto"/>
        <w:left w:val="none" w:sz="0" w:space="0" w:color="auto"/>
        <w:bottom w:val="none" w:sz="0" w:space="0" w:color="auto"/>
        <w:right w:val="none" w:sz="0" w:space="0" w:color="auto"/>
      </w:divBdr>
    </w:div>
    <w:div w:id="886573946">
      <w:bodyDiv w:val="1"/>
      <w:marLeft w:val="0"/>
      <w:marRight w:val="0"/>
      <w:marTop w:val="0"/>
      <w:marBottom w:val="0"/>
      <w:divBdr>
        <w:top w:val="none" w:sz="0" w:space="0" w:color="auto"/>
        <w:left w:val="none" w:sz="0" w:space="0" w:color="auto"/>
        <w:bottom w:val="none" w:sz="0" w:space="0" w:color="auto"/>
        <w:right w:val="none" w:sz="0" w:space="0" w:color="auto"/>
      </w:divBdr>
    </w:div>
    <w:div w:id="886649986">
      <w:bodyDiv w:val="1"/>
      <w:marLeft w:val="0"/>
      <w:marRight w:val="0"/>
      <w:marTop w:val="0"/>
      <w:marBottom w:val="0"/>
      <w:divBdr>
        <w:top w:val="none" w:sz="0" w:space="0" w:color="auto"/>
        <w:left w:val="none" w:sz="0" w:space="0" w:color="auto"/>
        <w:bottom w:val="none" w:sz="0" w:space="0" w:color="auto"/>
        <w:right w:val="none" w:sz="0" w:space="0" w:color="auto"/>
      </w:divBdr>
    </w:div>
    <w:div w:id="886843860">
      <w:bodyDiv w:val="1"/>
      <w:marLeft w:val="0"/>
      <w:marRight w:val="0"/>
      <w:marTop w:val="0"/>
      <w:marBottom w:val="0"/>
      <w:divBdr>
        <w:top w:val="none" w:sz="0" w:space="0" w:color="auto"/>
        <w:left w:val="none" w:sz="0" w:space="0" w:color="auto"/>
        <w:bottom w:val="none" w:sz="0" w:space="0" w:color="auto"/>
        <w:right w:val="none" w:sz="0" w:space="0" w:color="auto"/>
      </w:divBdr>
    </w:div>
    <w:div w:id="887188438">
      <w:bodyDiv w:val="1"/>
      <w:marLeft w:val="0"/>
      <w:marRight w:val="0"/>
      <w:marTop w:val="0"/>
      <w:marBottom w:val="0"/>
      <w:divBdr>
        <w:top w:val="none" w:sz="0" w:space="0" w:color="auto"/>
        <w:left w:val="none" w:sz="0" w:space="0" w:color="auto"/>
        <w:bottom w:val="none" w:sz="0" w:space="0" w:color="auto"/>
        <w:right w:val="none" w:sz="0" w:space="0" w:color="auto"/>
      </w:divBdr>
    </w:div>
    <w:div w:id="887306367">
      <w:bodyDiv w:val="1"/>
      <w:marLeft w:val="0"/>
      <w:marRight w:val="0"/>
      <w:marTop w:val="0"/>
      <w:marBottom w:val="0"/>
      <w:divBdr>
        <w:top w:val="none" w:sz="0" w:space="0" w:color="auto"/>
        <w:left w:val="none" w:sz="0" w:space="0" w:color="auto"/>
        <w:bottom w:val="none" w:sz="0" w:space="0" w:color="auto"/>
        <w:right w:val="none" w:sz="0" w:space="0" w:color="auto"/>
      </w:divBdr>
    </w:div>
    <w:div w:id="887306604">
      <w:bodyDiv w:val="1"/>
      <w:marLeft w:val="0"/>
      <w:marRight w:val="0"/>
      <w:marTop w:val="0"/>
      <w:marBottom w:val="0"/>
      <w:divBdr>
        <w:top w:val="none" w:sz="0" w:space="0" w:color="auto"/>
        <w:left w:val="none" w:sz="0" w:space="0" w:color="auto"/>
        <w:bottom w:val="none" w:sz="0" w:space="0" w:color="auto"/>
        <w:right w:val="none" w:sz="0" w:space="0" w:color="auto"/>
      </w:divBdr>
    </w:div>
    <w:div w:id="887450278">
      <w:bodyDiv w:val="1"/>
      <w:marLeft w:val="0"/>
      <w:marRight w:val="0"/>
      <w:marTop w:val="0"/>
      <w:marBottom w:val="0"/>
      <w:divBdr>
        <w:top w:val="none" w:sz="0" w:space="0" w:color="auto"/>
        <w:left w:val="none" w:sz="0" w:space="0" w:color="auto"/>
        <w:bottom w:val="none" w:sz="0" w:space="0" w:color="auto"/>
        <w:right w:val="none" w:sz="0" w:space="0" w:color="auto"/>
      </w:divBdr>
    </w:div>
    <w:div w:id="887572515">
      <w:bodyDiv w:val="1"/>
      <w:marLeft w:val="0"/>
      <w:marRight w:val="0"/>
      <w:marTop w:val="0"/>
      <w:marBottom w:val="0"/>
      <w:divBdr>
        <w:top w:val="none" w:sz="0" w:space="0" w:color="auto"/>
        <w:left w:val="none" w:sz="0" w:space="0" w:color="auto"/>
        <w:bottom w:val="none" w:sz="0" w:space="0" w:color="auto"/>
        <w:right w:val="none" w:sz="0" w:space="0" w:color="auto"/>
      </w:divBdr>
    </w:div>
    <w:div w:id="887885660">
      <w:bodyDiv w:val="1"/>
      <w:marLeft w:val="0"/>
      <w:marRight w:val="0"/>
      <w:marTop w:val="0"/>
      <w:marBottom w:val="0"/>
      <w:divBdr>
        <w:top w:val="none" w:sz="0" w:space="0" w:color="auto"/>
        <w:left w:val="none" w:sz="0" w:space="0" w:color="auto"/>
        <w:bottom w:val="none" w:sz="0" w:space="0" w:color="auto"/>
        <w:right w:val="none" w:sz="0" w:space="0" w:color="auto"/>
      </w:divBdr>
    </w:div>
    <w:div w:id="887957391">
      <w:bodyDiv w:val="1"/>
      <w:marLeft w:val="0"/>
      <w:marRight w:val="0"/>
      <w:marTop w:val="0"/>
      <w:marBottom w:val="0"/>
      <w:divBdr>
        <w:top w:val="none" w:sz="0" w:space="0" w:color="auto"/>
        <w:left w:val="none" w:sz="0" w:space="0" w:color="auto"/>
        <w:bottom w:val="none" w:sz="0" w:space="0" w:color="auto"/>
        <w:right w:val="none" w:sz="0" w:space="0" w:color="auto"/>
      </w:divBdr>
    </w:div>
    <w:div w:id="888684178">
      <w:bodyDiv w:val="1"/>
      <w:marLeft w:val="0"/>
      <w:marRight w:val="0"/>
      <w:marTop w:val="0"/>
      <w:marBottom w:val="0"/>
      <w:divBdr>
        <w:top w:val="none" w:sz="0" w:space="0" w:color="auto"/>
        <w:left w:val="none" w:sz="0" w:space="0" w:color="auto"/>
        <w:bottom w:val="none" w:sz="0" w:space="0" w:color="auto"/>
        <w:right w:val="none" w:sz="0" w:space="0" w:color="auto"/>
      </w:divBdr>
    </w:div>
    <w:div w:id="888759463">
      <w:bodyDiv w:val="1"/>
      <w:marLeft w:val="0"/>
      <w:marRight w:val="0"/>
      <w:marTop w:val="0"/>
      <w:marBottom w:val="0"/>
      <w:divBdr>
        <w:top w:val="none" w:sz="0" w:space="0" w:color="auto"/>
        <w:left w:val="none" w:sz="0" w:space="0" w:color="auto"/>
        <w:bottom w:val="none" w:sz="0" w:space="0" w:color="auto"/>
        <w:right w:val="none" w:sz="0" w:space="0" w:color="auto"/>
      </w:divBdr>
    </w:div>
    <w:div w:id="888877206">
      <w:bodyDiv w:val="1"/>
      <w:marLeft w:val="0"/>
      <w:marRight w:val="0"/>
      <w:marTop w:val="0"/>
      <w:marBottom w:val="0"/>
      <w:divBdr>
        <w:top w:val="none" w:sz="0" w:space="0" w:color="auto"/>
        <w:left w:val="none" w:sz="0" w:space="0" w:color="auto"/>
        <w:bottom w:val="none" w:sz="0" w:space="0" w:color="auto"/>
        <w:right w:val="none" w:sz="0" w:space="0" w:color="auto"/>
      </w:divBdr>
    </w:div>
    <w:div w:id="889076235">
      <w:bodyDiv w:val="1"/>
      <w:marLeft w:val="0"/>
      <w:marRight w:val="0"/>
      <w:marTop w:val="0"/>
      <w:marBottom w:val="0"/>
      <w:divBdr>
        <w:top w:val="none" w:sz="0" w:space="0" w:color="auto"/>
        <w:left w:val="none" w:sz="0" w:space="0" w:color="auto"/>
        <w:bottom w:val="none" w:sz="0" w:space="0" w:color="auto"/>
        <w:right w:val="none" w:sz="0" w:space="0" w:color="auto"/>
      </w:divBdr>
    </w:div>
    <w:div w:id="889144753">
      <w:bodyDiv w:val="1"/>
      <w:marLeft w:val="0"/>
      <w:marRight w:val="0"/>
      <w:marTop w:val="0"/>
      <w:marBottom w:val="0"/>
      <w:divBdr>
        <w:top w:val="none" w:sz="0" w:space="0" w:color="auto"/>
        <w:left w:val="none" w:sz="0" w:space="0" w:color="auto"/>
        <w:bottom w:val="none" w:sz="0" w:space="0" w:color="auto"/>
        <w:right w:val="none" w:sz="0" w:space="0" w:color="auto"/>
      </w:divBdr>
    </w:div>
    <w:div w:id="889610207">
      <w:bodyDiv w:val="1"/>
      <w:marLeft w:val="0"/>
      <w:marRight w:val="0"/>
      <w:marTop w:val="0"/>
      <w:marBottom w:val="0"/>
      <w:divBdr>
        <w:top w:val="none" w:sz="0" w:space="0" w:color="auto"/>
        <w:left w:val="none" w:sz="0" w:space="0" w:color="auto"/>
        <w:bottom w:val="none" w:sz="0" w:space="0" w:color="auto"/>
        <w:right w:val="none" w:sz="0" w:space="0" w:color="auto"/>
      </w:divBdr>
    </w:div>
    <w:div w:id="889613990">
      <w:bodyDiv w:val="1"/>
      <w:marLeft w:val="0"/>
      <w:marRight w:val="0"/>
      <w:marTop w:val="0"/>
      <w:marBottom w:val="0"/>
      <w:divBdr>
        <w:top w:val="none" w:sz="0" w:space="0" w:color="auto"/>
        <w:left w:val="none" w:sz="0" w:space="0" w:color="auto"/>
        <w:bottom w:val="none" w:sz="0" w:space="0" w:color="auto"/>
        <w:right w:val="none" w:sz="0" w:space="0" w:color="auto"/>
      </w:divBdr>
    </w:div>
    <w:div w:id="889879968">
      <w:bodyDiv w:val="1"/>
      <w:marLeft w:val="0"/>
      <w:marRight w:val="0"/>
      <w:marTop w:val="0"/>
      <w:marBottom w:val="0"/>
      <w:divBdr>
        <w:top w:val="none" w:sz="0" w:space="0" w:color="auto"/>
        <w:left w:val="none" w:sz="0" w:space="0" w:color="auto"/>
        <w:bottom w:val="none" w:sz="0" w:space="0" w:color="auto"/>
        <w:right w:val="none" w:sz="0" w:space="0" w:color="auto"/>
      </w:divBdr>
    </w:div>
    <w:div w:id="889920009">
      <w:bodyDiv w:val="1"/>
      <w:marLeft w:val="0"/>
      <w:marRight w:val="0"/>
      <w:marTop w:val="0"/>
      <w:marBottom w:val="0"/>
      <w:divBdr>
        <w:top w:val="none" w:sz="0" w:space="0" w:color="auto"/>
        <w:left w:val="none" w:sz="0" w:space="0" w:color="auto"/>
        <w:bottom w:val="none" w:sz="0" w:space="0" w:color="auto"/>
        <w:right w:val="none" w:sz="0" w:space="0" w:color="auto"/>
      </w:divBdr>
    </w:div>
    <w:div w:id="890458699">
      <w:bodyDiv w:val="1"/>
      <w:marLeft w:val="0"/>
      <w:marRight w:val="0"/>
      <w:marTop w:val="0"/>
      <w:marBottom w:val="0"/>
      <w:divBdr>
        <w:top w:val="none" w:sz="0" w:space="0" w:color="auto"/>
        <w:left w:val="none" w:sz="0" w:space="0" w:color="auto"/>
        <w:bottom w:val="none" w:sz="0" w:space="0" w:color="auto"/>
        <w:right w:val="none" w:sz="0" w:space="0" w:color="auto"/>
      </w:divBdr>
    </w:div>
    <w:div w:id="890507670">
      <w:bodyDiv w:val="1"/>
      <w:marLeft w:val="0"/>
      <w:marRight w:val="0"/>
      <w:marTop w:val="0"/>
      <w:marBottom w:val="0"/>
      <w:divBdr>
        <w:top w:val="none" w:sz="0" w:space="0" w:color="auto"/>
        <w:left w:val="none" w:sz="0" w:space="0" w:color="auto"/>
        <w:bottom w:val="none" w:sz="0" w:space="0" w:color="auto"/>
        <w:right w:val="none" w:sz="0" w:space="0" w:color="auto"/>
      </w:divBdr>
    </w:div>
    <w:div w:id="891039550">
      <w:bodyDiv w:val="1"/>
      <w:marLeft w:val="0"/>
      <w:marRight w:val="0"/>
      <w:marTop w:val="0"/>
      <w:marBottom w:val="0"/>
      <w:divBdr>
        <w:top w:val="none" w:sz="0" w:space="0" w:color="auto"/>
        <w:left w:val="none" w:sz="0" w:space="0" w:color="auto"/>
        <w:bottom w:val="none" w:sz="0" w:space="0" w:color="auto"/>
        <w:right w:val="none" w:sz="0" w:space="0" w:color="auto"/>
      </w:divBdr>
    </w:div>
    <w:div w:id="891232804">
      <w:bodyDiv w:val="1"/>
      <w:marLeft w:val="0"/>
      <w:marRight w:val="0"/>
      <w:marTop w:val="0"/>
      <w:marBottom w:val="0"/>
      <w:divBdr>
        <w:top w:val="none" w:sz="0" w:space="0" w:color="auto"/>
        <w:left w:val="none" w:sz="0" w:space="0" w:color="auto"/>
        <w:bottom w:val="none" w:sz="0" w:space="0" w:color="auto"/>
        <w:right w:val="none" w:sz="0" w:space="0" w:color="auto"/>
      </w:divBdr>
    </w:div>
    <w:div w:id="891430373">
      <w:bodyDiv w:val="1"/>
      <w:marLeft w:val="0"/>
      <w:marRight w:val="0"/>
      <w:marTop w:val="0"/>
      <w:marBottom w:val="0"/>
      <w:divBdr>
        <w:top w:val="none" w:sz="0" w:space="0" w:color="auto"/>
        <w:left w:val="none" w:sz="0" w:space="0" w:color="auto"/>
        <w:bottom w:val="none" w:sz="0" w:space="0" w:color="auto"/>
        <w:right w:val="none" w:sz="0" w:space="0" w:color="auto"/>
      </w:divBdr>
    </w:div>
    <w:div w:id="891506180">
      <w:bodyDiv w:val="1"/>
      <w:marLeft w:val="0"/>
      <w:marRight w:val="0"/>
      <w:marTop w:val="0"/>
      <w:marBottom w:val="0"/>
      <w:divBdr>
        <w:top w:val="none" w:sz="0" w:space="0" w:color="auto"/>
        <w:left w:val="none" w:sz="0" w:space="0" w:color="auto"/>
        <w:bottom w:val="none" w:sz="0" w:space="0" w:color="auto"/>
        <w:right w:val="none" w:sz="0" w:space="0" w:color="auto"/>
      </w:divBdr>
    </w:div>
    <w:div w:id="891773412">
      <w:bodyDiv w:val="1"/>
      <w:marLeft w:val="0"/>
      <w:marRight w:val="0"/>
      <w:marTop w:val="0"/>
      <w:marBottom w:val="0"/>
      <w:divBdr>
        <w:top w:val="none" w:sz="0" w:space="0" w:color="auto"/>
        <w:left w:val="none" w:sz="0" w:space="0" w:color="auto"/>
        <w:bottom w:val="none" w:sz="0" w:space="0" w:color="auto"/>
        <w:right w:val="none" w:sz="0" w:space="0" w:color="auto"/>
      </w:divBdr>
    </w:div>
    <w:div w:id="891841977">
      <w:bodyDiv w:val="1"/>
      <w:marLeft w:val="0"/>
      <w:marRight w:val="0"/>
      <w:marTop w:val="0"/>
      <w:marBottom w:val="0"/>
      <w:divBdr>
        <w:top w:val="none" w:sz="0" w:space="0" w:color="auto"/>
        <w:left w:val="none" w:sz="0" w:space="0" w:color="auto"/>
        <w:bottom w:val="none" w:sz="0" w:space="0" w:color="auto"/>
        <w:right w:val="none" w:sz="0" w:space="0" w:color="auto"/>
      </w:divBdr>
    </w:div>
    <w:div w:id="892614783">
      <w:bodyDiv w:val="1"/>
      <w:marLeft w:val="0"/>
      <w:marRight w:val="0"/>
      <w:marTop w:val="0"/>
      <w:marBottom w:val="0"/>
      <w:divBdr>
        <w:top w:val="none" w:sz="0" w:space="0" w:color="auto"/>
        <w:left w:val="none" w:sz="0" w:space="0" w:color="auto"/>
        <w:bottom w:val="none" w:sz="0" w:space="0" w:color="auto"/>
        <w:right w:val="none" w:sz="0" w:space="0" w:color="auto"/>
      </w:divBdr>
    </w:div>
    <w:div w:id="892933521">
      <w:bodyDiv w:val="1"/>
      <w:marLeft w:val="0"/>
      <w:marRight w:val="0"/>
      <w:marTop w:val="0"/>
      <w:marBottom w:val="0"/>
      <w:divBdr>
        <w:top w:val="none" w:sz="0" w:space="0" w:color="auto"/>
        <w:left w:val="none" w:sz="0" w:space="0" w:color="auto"/>
        <w:bottom w:val="none" w:sz="0" w:space="0" w:color="auto"/>
        <w:right w:val="none" w:sz="0" w:space="0" w:color="auto"/>
      </w:divBdr>
    </w:div>
    <w:div w:id="893199713">
      <w:bodyDiv w:val="1"/>
      <w:marLeft w:val="0"/>
      <w:marRight w:val="0"/>
      <w:marTop w:val="0"/>
      <w:marBottom w:val="0"/>
      <w:divBdr>
        <w:top w:val="none" w:sz="0" w:space="0" w:color="auto"/>
        <w:left w:val="none" w:sz="0" w:space="0" w:color="auto"/>
        <w:bottom w:val="none" w:sz="0" w:space="0" w:color="auto"/>
        <w:right w:val="none" w:sz="0" w:space="0" w:color="auto"/>
      </w:divBdr>
    </w:div>
    <w:div w:id="893347177">
      <w:bodyDiv w:val="1"/>
      <w:marLeft w:val="0"/>
      <w:marRight w:val="0"/>
      <w:marTop w:val="0"/>
      <w:marBottom w:val="0"/>
      <w:divBdr>
        <w:top w:val="none" w:sz="0" w:space="0" w:color="auto"/>
        <w:left w:val="none" w:sz="0" w:space="0" w:color="auto"/>
        <w:bottom w:val="none" w:sz="0" w:space="0" w:color="auto"/>
        <w:right w:val="none" w:sz="0" w:space="0" w:color="auto"/>
      </w:divBdr>
    </w:div>
    <w:div w:id="893739534">
      <w:bodyDiv w:val="1"/>
      <w:marLeft w:val="0"/>
      <w:marRight w:val="0"/>
      <w:marTop w:val="0"/>
      <w:marBottom w:val="0"/>
      <w:divBdr>
        <w:top w:val="none" w:sz="0" w:space="0" w:color="auto"/>
        <w:left w:val="none" w:sz="0" w:space="0" w:color="auto"/>
        <w:bottom w:val="none" w:sz="0" w:space="0" w:color="auto"/>
        <w:right w:val="none" w:sz="0" w:space="0" w:color="auto"/>
      </w:divBdr>
    </w:div>
    <w:div w:id="894239645">
      <w:bodyDiv w:val="1"/>
      <w:marLeft w:val="0"/>
      <w:marRight w:val="0"/>
      <w:marTop w:val="0"/>
      <w:marBottom w:val="0"/>
      <w:divBdr>
        <w:top w:val="none" w:sz="0" w:space="0" w:color="auto"/>
        <w:left w:val="none" w:sz="0" w:space="0" w:color="auto"/>
        <w:bottom w:val="none" w:sz="0" w:space="0" w:color="auto"/>
        <w:right w:val="none" w:sz="0" w:space="0" w:color="auto"/>
      </w:divBdr>
    </w:div>
    <w:div w:id="894241985">
      <w:bodyDiv w:val="1"/>
      <w:marLeft w:val="0"/>
      <w:marRight w:val="0"/>
      <w:marTop w:val="0"/>
      <w:marBottom w:val="0"/>
      <w:divBdr>
        <w:top w:val="none" w:sz="0" w:space="0" w:color="auto"/>
        <w:left w:val="none" w:sz="0" w:space="0" w:color="auto"/>
        <w:bottom w:val="none" w:sz="0" w:space="0" w:color="auto"/>
        <w:right w:val="none" w:sz="0" w:space="0" w:color="auto"/>
      </w:divBdr>
    </w:div>
    <w:div w:id="894312824">
      <w:bodyDiv w:val="1"/>
      <w:marLeft w:val="0"/>
      <w:marRight w:val="0"/>
      <w:marTop w:val="0"/>
      <w:marBottom w:val="0"/>
      <w:divBdr>
        <w:top w:val="none" w:sz="0" w:space="0" w:color="auto"/>
        <w:left w:val="none" w:sz="0" w:space="0" w:color="auto"/>
        <w:bottom w:val="none" w:sz="0" w:space="0" w:color="auto"/>
        <w:right w:val="none" w:sz="0" w:space="0" w:color="auto"/>
      </w:divBdr>
    </w:div>
    <w:div w:id="894389570">
      <w:bodyDiv w:val="1"/>
      <w:marLeft w:val="0"/>
      <w:marRight w:val="0"/>
      <w:marTop w:val="0"/>
      <w:marBottom w:val="0"/>
      <w:divBdr>
        <w:top w:val="none" w:sz="0" w:space="0" w:color="auto"/>
        <w:left w:val="none" w:sz="0" w:space="0" w:color="auto"/>
        <w:bottom w:val="none" w:sz="0" w:space="0" w:color="auto"/>
        <w:right w:val="none" w:sz="0" w:space="0" w:color="auto"/>
      </w:divBdr>
    </w:div>
    <w:div w:id="894512519">
      <w:bodyDiv w:val="1"/>
      <w:marLeft w:val="0"/>
      <w:marRight w:val="0"/>
      <w:marTop w:val="0"/>
      <w:marBottom w:val="0"/>
      <w:divBdr>
        <w:top w:val="none" w:sz="0" w:space="0" w:color="auto"/>
        <w:left w:val="none" w:sz="0" w:space="0" w:color="auto"/>
        <w:bottom w:val="none" w:sz="0" w:space="0" w:color="auto"/>
        <w:right w:val="none" w:sz="0" w:space="0" w:color="auto"/>
      </w:divBdr>
    </w:div>
    <w:div w:id="895160154">
      <w:bodyDiv w:val="1"/>
      <w:marLeft w:val="0"/>
      <w:marRight w:val="0"/>
      <w:marTop w:val="0"/>
      <w:marBottom w:val="0"/>
      <w:divBdr>
        <w:top w:val="none" w:sz="0" w:space="0" w:color="auto"/>
        <w:left w:val="none" w:sz="0" w:space="0" w:color="auto"/>
        <w:bottom w:val="none" w:sz="0" w:space="0" w:color="auto"/>
        <w:right w:val="none" w:sz="0" w:space="0" w:color="auto"/>
      </w:divBdr>
    </w:div>
    <w:div w:id="895507705">
      <w:bodyDiv w:val="1"/>
      <w:marLeft w:val="0"/>
      <w:marRight w:val="0"/>
      <w:marTop w:val="0"/>
      <w:marBottom w:val="0"/>
      <w:divBdr>
        <w:top w:val="none" w:sz="0" w:space="0" w:color="auto"/>
        <w:left w:val="none" w:sz="0" w:space="0" w:color="auto"/>
        <w:bottom w:val="none" w:sz="0" w:space="0" w:color="auto"/>
        <w:right w:val="none" w:sz="0" w:space="0" w:color="auto"/>
      </w:divBdr>
    </w:div>
    <w:div w:id="895552645">
      <w:bodyDiv w:val="1"/>
      <w:marLeft w:val="0"/>
      <w:marRight w:val="0"/>
      <w:marTop w:val="0"/>
      <w:marBottom w:val="0"/>
      <w:divBdr>
        <w:top w:val="none" w:sz="0" w:space="0" w:color="auto"/>
        <w:left w:val="none" w:sz="0" w:space="0" w:color="auto"/>
        <w:bottom w:val="none" w:sz="0" w:space="0" w:color="auto"/>
        <w:right w:val="none" w:sz="0" w:space="0" w:color="auto"/>
      </w:divBdr>
    </w:div>
    <w:div w:id="896085177">
      <w:bodyDiv w:val="1"/>
      <w:marLeft w:val="0"/>
      <w:marRight w:val="0"/>
      <w:marTop w:val="0"/>
      <w:marBottom w:val="0"/>
      <w:divBdr>
        <w:top w:val="none" w:sz="0" w:space="0" w:color="auto"/>
        <w:left w:val="none" w:sz="0" w:space="0" w:color="auto"/>
        <w:bottom w:val="none" w:sz="0" w:space="0" w:color="auto"/>
        <w:right w:val="none" w:sz="0" w:space="0" w:color="auto"/>
      </w:divBdr>
    </w:div>
    <w:div w:id="896283530">
      <w:bodyDiv w:val="1"/>
      <w:marLeft w:val="0"/>
      <w:marRight w:val="0"/>
      <w:marTop w:val="0"/>
      <w:marBottom w:val="0"/>
      <w:divBdr>
        <w:top w:val="none" w:sz="0" w:space="0" w:color="auto"/>
        <w:left w:val="none" w:sz="0" w:space="0" w:color="auto"/>
        <w:bottom w:val="none" w:sz="0" w:space="0" w:color="auto"/>
        <w:right w:val="none" w:sz="0" w:space="0" w:color="auto"/>
      </w:divBdr>
    </w:div>
    <w:div w:id="896472898">
      <w:bodyDiv w:val="1"/>
      <w:marLeft w:val="0"/>
      <w:marRight w:val="0"/>
      <w:marTop w:val="0"/>
      <w:marBottom w:val="0"/>
      <w:divBdr>
        <w:top w:val="none" w:sz="0" w:space="0" w:color="auto"/>
        <w:left w:val="none" w:sz="0" w:space="0" w:color="auto"/>
        <w:bottom w:val="none" w:sz="0" w:space="0" w:color="auto"/>
        <w:right w:val="none" w:sz="0" w:space="0" w:color="auto"/>
      </w:divBdr>
    </w:div>
    <w:div w:id="896667009">
      <w:bodyDiv w:val="1"/>
      <w:marLeft w:val="0"/>
      <w:marRight w:val="0"/>
      <w:marTop w:val="0"/>
      <w:marBottom w:val="0"/>
      <w:divBdr>
        <w:top w:val="none" w:sz="0" w:space="0" w:color="auto"/>
        <w:left w:val="none" w:sz="0" w:space="0" w:color="auto"/>
        <w:bottom w:val="none" w:sz="0" w:space="0" w:color="auto"/>
        <w:right w:val="none" w:sz="0" w:space="0" w:color="auto"/>
      </w:divBdr>
    </w:div>
    <w:div w:id="897319953">
      <w:bodyDiv w:val="1"/>
      <w:marLeft w:val="0"/>
      <w:marRight w:val="0"/>
      <w:marTop w:val="0"/>
      <w:marBottom w:val="0"/>
      <w:divBdr>
        <w:top w:val="none" w:sz="0" w:space="0" w:color="auto"/>
        <w:left w:val="none" w:sz="0" w:space="0" w:color="auto"/>
        <w:bottom w:val="none" w:sz="0" w:space="0" w:color="auto"/>
        <w:right w:val="none" w:sz="0" w:space="0" w:color="auto"/>
      </w:divBdr>
    </w:div>
    <w:div w:id="898175045">
      <w:bodyDiv w:val="1"/>
      <w:marLeft w:val="0"/>
      <w:marRight w:val="0"/>
      <w:marTop w:val="0"/>
      <w:marBottom w:val="0"/>
      <w:divBdr>
        <w:top w:val="none" w:sz="0" w:space="0" w:color="auto"/>
        <w:left w:val="none" w:sz="0" w:space="0" w:color="auto"/>
        <w:bottom w:val="none" w:sz="0" w:space="0" w:color="auto"/>
        <w:right w:val="none" w:sz="0" w:space="0" w:color="auto"/>
      </w:divBdr>
    </w:div>
    <w:div w:id="898592359">
      <w:bodyDiv w:val="1"/>
      <w:marLeft w:val="0"/>
      <w:marRight w:val="0"/>
      <w:marTop w:val="0"/>
      <w:marBottom w:val="0"/>
      <w:divBdr>
        <w:top w:val="none" w:sz="0" w:space="0" w:color="auto"/>
        <w:left w:val="none" w:sz="0" w:space="0" w:color="auto"/>
        <w:bottom w:val="none" w:sz="0" w:space="0" w:color="auto"/>
        <w:right w:val="none" w:sz="0" w:space="0" w:color="auto"/>
      </w:divBdr>
    </w:div>
    <w:div w:id="898592944">
      <w:bodyDiv w:val="1"/>
      <w:marLeft w:val="0"/>
      <w:marRight w:val="0"/>
      <w:marTop w:val="0"/>
      <w:marBottom w:val="0"/>
      <w:divBdr>
        <w:top w:val="none" w:sz="0" w:space="0" w:color="auto"/>
        <w:left w:val="none" w:sz="0" w:space="0" w:color="auto"/>
        <w:bottom w:val="none" w:sz="0" w:space="0" w:color="auto"/>
        <w:right w:val="none" w:sz="0" w:space="0" w:color="auto"/>
      </w:divBdr>
    </w:div>
    <w:div w:id="898780725">
      <w:bodyDiv w:val="1"/>
      <w:marLeft w:val="0"/>
      <w:marRight w:val="0"/>
      <w:marTop w:val="0"/>
      <w:marBottom w:val="0"/>
      <w:divBdr>
        <w:top w:val="none" w:sz="0" w:space="0" w:color="auto"/>
        <w:left w:val="none" w:sz="0" w:space="0" w:color="auto"/>
        <w:bottom w:val="none" w:sz="0" w:space="0" w:color="auto"/>
        <w:right w:val="none" w:sz="0" w:space="0" w:color="auto"/>
      </w:divBdr>
    </w:div>
    <w:div w:id="898899483">
      <w:bodyDiv w:val="1"/>
      <w:marLeft w:val="0"/>
      <w:marRight w:val="0"/>
      <w:marTop w:val="0"/>
      <w:marBottom w:val="0"/>
      <w:divBdr>
        <w:top w:val="none" w:sz="0" w:space="0" w:color="auto"/>
        <w:left w:val="none" w:sz="0" w:space="0" w:color="auto"/>
        <w:bottom w:val="none" w:sz="0" w:space="0" w:color="auto"/>
        <w:right w:val="none" w:sz="0" w:space="0" w:color="auto"/>
      </w:divBdr>
    </w:div>
    <w:div w:id="899636854">
      <w:bodyDiv w:val="1"/>
      <w:marLeft w:val="0"/>
      <w:marRight w:val="0"/>
      <w:marTop w:val="0"/>
      <w:marBottom w:val="0"/>
      <w:divBdr>
        <w:top w:val="none" w:sz="0" w:space="0" w:color="auto"/>
        <w:left w:val="none" w:sz="0" w:space="0" w:color="auto"/>
        <w:bottom w:val="none" w:sz="0" w:space="0" w:color="auto"/>
        <w:right w:val="none" w:sz="0" w:space="0" w:color="auto"/>
      </w:divBdr>
    </w:div>
    <w:div w:id="899825664">
      <w:bodyDiv w:val="1"/>
      <w:marLeft w:val="0"/>
      <w:marRight w:val="0"/>
      <w:marTop w:val="0"/>
      <w:marBottom w:val="0"/>
      <w:divBdr>
        <w:top w:val="none" w:sz="0" w:space="0" w:color="auto"/>
        <w:left w:val="none" w:sz="0" w:space="0" w:color="auto"/>
        <w:bottom w:val="none" w:sz="0" w:space="0" w:color="auto"/>
        <w:right w:val="none" w:sz="0" w:space="0" w:color="auto"/>
      </w:divBdr>
    </w:div>
    <w:div w:id="899900407">
      <w:bodyDiv w:val="1"/>
      <w:marLeft w:val="0"/>
      <w:marRight w:val="0"/>
      <w:marTop w:val="0"/>
      <w:marBottom w:val="0"/>
      <w:divBdr>
        <w:top w:val="none" w:sz="0" w:space="0" w:color="auto"/>
        <w:left w:val="none" w:sz="0" w:space="0" w:color="auto"/>
        <w:bottom w:val="none" w:sz="0" w:space="0" w:color="auto"/>
        <w:right w:val="none" w:sz="0" w:space="0" w:color="auto"/>
      </w:divBdr>
    </w:div>
    <w:div w:id="900213125">
      <w:bodyDiv w:val="1"/>
      <w:marLeft w:val="0"/>
      <w:marRight w:val="0"/>
      <w:marTop w:val="0"/>
      <w:marBottom w:val="0"/>
      <w:divBdr>
        <w:top w:val="none" w:sz="0" w:space="0" w:color="auto"/>
        <w:left w:val="none" w:sz="0" w:space="0" w:color="auto"/>
        <w:bottom w:val="none" w:sz="0" w:space="0" w:color="auto"/>
        <w:right w:val="none" w:sz="0" w:space="0" w:color="auto"/>
      </w:divBdr>
    </w:div>
    <w:div w:id="900596721">
      <w:bodyDiv w:val="1"/>
      <w:marLeft w:val="0"/>
      <w:marRight w:val="0"/>
      <w:marTop w:val="0"/>
      <w:marBottom w:val="0"/>
      <w:divBdr>
        <w:top w:val="none" w:sz="0" w:space="0" w:color="auto"/>
        <w:left w:val="none" w:sz="0" w:space="0" w:color="auto"/>
        <w:bottom w:val="none" w:sz="0" w:space="0" w:color="auto"/>
        <w:right w:val="none" w:sz="0" w:space="0" w:color="auto"/>
      </w:divBdr>
    </w:div>
    <w:div w:id="900601439">
      <w:bodyDiv w:val="1"/>
      <w:marLeft w:val="0"/>
      <w:marRight w:val="0"/>
      <w:marTop w:val="0"/>
      <w:marBottom w:val="0"/>
      <w:divBdr>
        <w:top w:val="none" w:sz="0" w:space="0" w:color="auto"/>
        <w:left w:val="none" w:sz="0" w:space="0" w:color="auto"/>
        <w:bottom w:val="none" w:sz="0" w:space="0" w:color="auto"/>
        <w:right w:val="none" w:sz="0" w:space="0" w:color="auto"/>
      </w:divBdr>
    </w:div>
    <w:div w:id="900824940">
      <w:bodyDiv w:val="1"/>
      <w:marLeft w:val="0"/>
      <w:marRight w:val="0"/>
      <w:marTop w:val="0"/>
      <w:marBottom w:val="0"/>
      <w:divBdr>
        <w:top w:val="none" w:sz="0" w:space="0" w:color="auto"/>
        <w:left w:val="none" w:sz="0" w:space="0" w:color="auto"/>
        <w:bottom w:val="none" w:sz="0" w:space="0" w:color="auto"/>
        <w:right w:val="none" w:sz="0" w:space="0" w:color="auto"/>
      </w:divBdr>
    </w:div>
    <w:div w:id="900942370">
      <w:bodyDiv w:val="1"/>
      <w:marLeft w:val="0"/>
      <w:marRight w:val="0"/>
      <w:marTop w:val="0"/>
      <w:marBottom w:val="0"/>
      <w:divBdr>
        <w:top w:val="none" w:sz="0" w:space="0" w:color="auto"/>
        <w:left w:val="none" w:sz="0" w:space="0" w:color="auto"/>
        <w:bottom w:val="none" w:sz="0" w:space="0" w:color="auto"/>
        <w:right w:val="none" w:sz="0" w:space="0" w:color="auto"/>
      </w:divBdr>
    </w:div>
    <w:div w:id="901449371">
      <w:bodyDiv w:val="1"/>
      <w:marLeft w:val="0"/>
      <w:marRight w:val="0"/>
      <w:marTop w:val="0"/>
      <w:marBottom w:val="0"/>
      <w:divBdr>
        <w:top w:val="none" w:sz="0" w:space="0" w:color="auto"/>
        <w:left w:val="none" w:sz="0" w:space="0" w:color="auto"/>
        <w:bottom w:val="none" w:sz="0" w:space="0" w:color="auto"/>
        <w:right w:val="none" w:sz="0" w:space="0" w:color="auto"/>
      </w:divBdr>
    </w:div>
    <w:div w:id="901602146">
      <w:bodyDiv w:val="1"/>
      <w:marLeft w:val="0"/>
      <w:marRight w:val="0"/>
      <w:marTop w:val="0"/>
      <w:marBottom w:val="0"/>
      <w:divBdr>
        <w:top w:val="none" w:sz="0" w:space="0" w:color="auto"/>
        <w:left w:val="none" w:sz="0" w:space="0" w:color="auto"/>
        <w:bottom w:val="none" w:sz="0" w:space="0" w:color="auto"/>
        <w:right w:val="none" w:sz="0" w:space="0" w:color="auto"/>
      </w:divBdr>
    </w:div>
    <w:div w:id="901676520">
      <w:bodyDiv w:val="1"/>
      <w:marLeft w:val="0"/>
      <w:marRight w:val="0"/>
      <w:marTop w:val="0"/>
      <w:marBottom w:val="0"/>
      <w:divBdr>
        <w:top w:val="none" w:sz="0" w:space="0" w:color="auto"/>
        <w:left w:val="none" w:sz="0" w:space="0" w:color="auto"/>
        <w:bottom w:val="none" w:sz="0" w:space="0" w:color="auto"/>
        <w:right w:val="none" w:sz="0" w:space="0" w:color="auto"/>
      </w:divBdr>
    </w:div>
    <w:div w:id="901872618">
      <w:bodyDiv w:val="1"/>
      <w:marLeft w:val="0"/>
      <w:marRight w:val="0"/>
      <w:marTop w:val="0"/>
      <w:marBottom w:val="0"/>
      <w:divBdr>
        <w:top w:val="none" w:sz="0" w:space="0" w:color="auto"/>
        <w:left w:val="none" w:sz="0" w:space="0" w:color="auto"/>
        <w:bottom w:val="none" w:sz="0" w:space="0" w:color="auto"/>
        <w:right w:val="none" w:sz="0" w:space="0" w:color="auto"/>
      </w:divBdr>
    </w:div>
    <w:div w:id="902761991">
      <w:bodyDiv w:val="1"/>
      <w:marLeft w:val="0"/>
      <w:marRight w:val="0"/>
      <w:marTop w:val="0"/>
      <w:marBottom w:val="0"/>
      <w:divBdr>
        <w:top w:val="none" w:sz="0" w:space="0" w:color="auto"/>
        <w:left w:val="none" w:sz="0" w:space="0" w:color="auto"/>
        <w:bottom w:val="none" w:sz="0" w:space="0" w:color="auto"/>
        <w:right w:val="none" w:sz="0" w:space="0" w:color="auto"/>
      </w:divBdr>
    </w:div>
    <w:div w:id="903026034">
      <w:bodyDiv w:val="1"/>
      <w:marLeft w:val="0"/>
      <w:marRight w:val="0"/>
      <w:marTop w:val="0"/>
      <w:marBottom w:val="0"/>
      <w:divBdr>
        <w:top w:val="none" w:sz="0" w:space="0" w:color="auto"/>
        <w:left w:val="none" w:sz="0" w:space="0" w:color="auto"/>
        <w:bottom w:val="none" w:sz="0" w:space="0" w:color="auto"/>
        <w:right w:val="none" w:sz="0" w:space="0" w:color="auto"/>
      </w:divBdr>
    </w:div>
    <w:div w:id="903177673">
      <w:bodyDiv w:val="1"/>
      <w:marLeft w:val="0"/>
      <w:marRight w:val="0"/>
      <w:marTop w:val="0"/>
      <w:marBottom w:val="0"/>
      <w:divBdr>
        <w:top w:val="none" w:sz="0" w:space="0" w:color="auto"/>
        <w:left w:val="none" w:sz="0" w:space="0" w:color="auto"/>
        <w:bottom w:val="none" w:sz="0" w:space="0" w:color="auto"/>
        <w:right w:val="none" w:sz="0" w:space="0" w:color="auto"/>
      </w:divBdr>
    </w:div>
    <w:div w:id="903756085">
      <w:bodyDiv w:val="1"/>
      <w:marLeft w:val="0"/>
      <w:marRight w:val="0"/>
      <w:marTop w:val="0"/>
      <w:marBottom w:val="0"/>
      <w:divBdr>
        <w:top w:val="none" w:sz="0" w:space="0" w:color="auto"/>
        <w:left w:val="none" w:sz="0" w:space="0" w:color="auto"/>
        <w:bottom w:val="none" w:sz="0" w:space="0" w:color="auto"/>
        <w:right w:val="none" w:sz="0" w:space="0" w:color="auto"/>
      </w:divBdr>
    </w:div>
    <w:div w:id="904530970">
      <w:bodyDiv w:val="1"/>
      <w:marLeft w:val="0"/>
      <w:marRight w:val="0"/>
      <w:marTop w:val="0"/>
      <w:marBottom w:val="0"/>
      <w:divBdr>
        <w:top w:val="none" w:sz="0" w:space="0" w:color="auto"/>
        <w:left w:val="none" w:sz="0" w:space="0" w:color="auto"/>
        <w:bottom w:val="none" w:sz="0" w:space="0" w:color="auto"/>
        <w:right w:val="none" w:sz="0" w:space="0" w:color="auto"/>
      </w:divBdr>
    </w:div>
    <w:div w:id="904755831">
      <w:bodyDiv w:val="1"/>
      <w:marLeft w:val="0"/>
      <w:marRight w:val="0"/>
      <w:marTop w:val="0"/>
      <w:marBottom w:val="0"/>
      <w:divBdr>
        <w:top w:val="none" w:sz="0" w:space="0" w:color="auto"/>
        <w:left w:val="none" w:sz="0" w:space="0" w:color="auto"/>
        <w:bottom w:val="none" w:sz="0" w:space="0" w:color="auto"/>
        <w:right w:val="none" w:sz="0" w:space="0" w:color="auto"/>
      </w:divBdr>
    </w:div>
    <w:div w:id="904797751">
      <w:bodyDiv w:val="1"/>
      <w:marLeft w:val="0"/>
      <w:marRight w:val="0"/>
      <w:marTop w:val="0"/>
      <w:marBottom w:val="0"/>
      <w:divBdr>
        <w:top w:val="none" w:sz="0" w:space="0" w:color="auto"/>
        <w:left w:val="none" w:sz="0" w:space="0" w:color="auto"/>
        <w:bottom w:val="none" w:sz="0" w:space="0" w:color="auto"/>
        <w:right w:val="none" w:sz="0" w:space="0" w:color="auto"/>
      </w:divBdr>
    </w:div>
    <w:div w:id="904871757">
      <w:bodyDiv w:val="1"/>
      <w:marLeft w:val="0"/>
      <w:marRight w:val="0"/>
      <w:marTop w:val="0"/>
      <w:marBottom w:val="0"/>
      <w:divBdr>
        <w:top w:val="none" w:sz="0" w:space="0" w:color="auto"/>
        <w:left w:val="none" w:sz="0" w:space="0" w:color="auto"/>
        <w:bottom w:val="none" w:sz="0" w:space="0" w:color="auto"/>
        <w:right w:val="none" w:sz="0" w:space="0" w:color="auto"/>
      </w:divBdr>
    </w:div>
    <w:div w:id="904995789">
      <w:bodyDiv w:val="1"/>
      <w:marLeft w:val="0"/>
      <w:marRight w:val="0"/>
      <w:marTop w:val="0"/>
      <w:marBottom w:val="0"/>
      <w:divBdr>
        <w:top w:val="none" w:sz="0" w:space="0" w:color="auto"/>
        <w:left w:val="none" w:sz="0" w:space="0" w:color="auto"/>
        <w:bottom w:val="none" w:sz="0" w:space="0" w:color="auto"/>
        <w:right w:val="none" w:sz="0" w:space="0" w:color="auto"/>
      </w:divBdr>
    </w:div>
    <w:div w:id="905990407">
      <w:bodyDiv w:val="1"/>
      <w:marLeft w:val="0"/>
      <w:marRight w:val="0"/>
      <w:marTop w:val="0"/>
      <w:marBottom w:val="0"/>
      <w:divBdr>
        <w:top w:val="none" w:sz="0" w:space="0" w:color="auto"/>
        <w:left w:val="none" w:sz="0" w:space="0" w:color="auto"/>
        <w:bottom w:val="none" w:sz="0" w:space="0" w:color="auto"/>
        <w:right w:val="none" w:sz="0" w:space="0" w:color="auto"/>
      </w:divBdr>
    </w:div>
    <w:div w:id="906384828">
      <w:bodyDiv w:val="1"/>
      <w:marLeft w:val="0"/>
      <w:marRight w:val="0"/>
      <w:marTop w:val="0"/>
      <w:marBottom w:val="0"/>
      <w:divBdr>
        <w:top w:val="none" w:sz="0" w:space="0" w:color="auto"/>
        <w:left w:val="none" w:sz="0" w:space="0" w:color="auto"/>
        <w:bottom w:val="none" w:sz="0" w:space="0" w:color="auto"/>
        <w:right w:val="none" w:sz="0" w:space="0" w:color="auto"/>
      </w:divBdr>
    </w:div>
    <w:div w:id="906455391">
      <w:bodyDiv w:val="1"/>
      <w:marLeft w:val="0"/>
      <w:marRight w:val="0"/>
      <w:marTop w:val="0"/>
      <w:marBottom w:val="0"/>
      <w:divBdr>
        <w:top w:val="none" w:sz="0" w:space="0" w:color="auto"/>
        <w:left w:val="none" w:sz="0" w:space="0" w:color="auto"/>
        <w:bottom w:val="none" w:sz="0" w:space="0" w:color="auto"/>
        <w:right w:val="none" w:sz="0" w:space="0" w:color="auto"/>
      </w:divBdr>
    </w:div>
    <w:div w:id="906721597">
      <w:bodyDiv w:val="1"/>
      <w:marLeft w:val="0"/>
      <w:marRight w:val="0"/>
      <w:marTop w:val="0"/>
      <w:marBottom w:val="0"/>
      <w:divBdr>
        <w:top w:val="none" w:sz="0" w:space="0" w:color="auto"/>
        <w:left w:val="none" w:sz="0" w:space="0" w:color="auto"/>
        <w:bottom w:val="none" w:sz="0" w:space="0" w:color="auto"/>
        <w:right w:val="none" w:sz="0" w:space="0" w:color="auto"/>
      </w:divBdr>
    </w:div>
    <w:div w:id="907231253">
      <w:bodyDiv w:val="1"/>
      <w:marLeft w:val="0"/>
      <w:marRight w:val="0"/>
      <w:marTop w:val="0"/>
      <w:marBottom w:val="0"/>
      <w:divBdr>
        <w:top w:val="none" w:sz="0" w:space="0" w:color="auto"/>
        <w:left w:val="none" w:sz="0" w:space="0" w:color="auto"/>
        <w:bottom w:val="none" w:sz="0" w:space="0" w:color="auto"/>
        <w:right w:val="none" w:sz="0" w:space="0" w:color="auto"/>
      </w:divBdr>
    </w:div>
    <w:div w:id="907421624">
      <w:bodyDiv w:val="1"/>
      <w:marLeft w:val="0"/>
      <w:marRight w:val="0"/>
      <w:marTop w:val="0"/>
      <w:marBottom w:val="0"/>
      <w:divBdr>
        <w:top w:val="none" w:sz="0" w:space="0" w:color="auto"/>
        <w:left w:val="none" w:sz="0" w:space="0" w:color="auto"/>
        <w:bottom w:val="none" w:sz="0" w:space="0" w:color="auto"/>
        <w:right w:val="none" w:sz="0" w:space="0" w:color="auto"/>
      </w:divBdr>
    </w:div>
    <w:div w:id="907498129">
      <w:bodyDiv w:val="1"/>
      <w:marLeft w:val="0"/>
      <w:marRight w:val="0"/>
      <w:marTop w:val="0"/>
      <w:marBottom w:val="0"/>
      <w:divBdr>
        <w:top w:val="none" w:sz="0" w:space="0" w:color="auto"/>
        <w:left w:val="none" w:sz="0" w:space="0" w:color="auto"/>
        <w:bottom w:val="none" w:sz="0" w:space="0" w:color="auto"/>
        <w:right w:val="none" w:sz="0" w:space="0" w:color="auto"/>
      </w:divBdr>
    </w:div>
    <w:div w:id="907693265">
      <w:bodyDiv w:val="1"/>
      <w:marLeft w:val="0"/>
      <w:marRight w:val="0"/>
      <w:marTop w:val="0"/>
      <w:marBottom w:val="0"/>
      <w:divBdr>
        <w:top w:val="none" w:sz="0" w:space="0" w:color="auto"/>
        <w:left w:val="none" w:sz="0" w:space="0" w:color="auto"/>
        <w:bottom w:val="none" w:sz="0" w:space="0" w:color="auto"/>
        <w:right w:val="none" w:sz="0" w:space="0" w:color="auto"/>
      </w:divBdr>
    </w:div>
    <w:div w:id="907881547">
      <w:bodyDiv w:val="1"/>
      <w:marLeft w:val="0"/>
      <w:marRight w:val="0"/>
      <w:marTop w:val="0"/>
      <w:marBottom w:val="0"/>
      <w:divBdr>
        <w:top w:val="none" w:sz="0" w:space="0" w:color="auto"/>
        <w:left w:val="none" w:sz="0" w:space="0" w:color="auto"/>
        <w:bottom w:val="none" w:sz="0" w:space="0" w:color="auto"/>
        <w:right w:val="none" w:sz="0" w:space="0" w:color="auto"/>
      </w:divBdr>
    </w:div>
    <w:div w:id="908004271">
      <w:bodyDiv w:val="1"/>
      <w:marLeft w:val="0"/>
      <w:marRight w:val="0"/>
      <w:marTop w:val="0"/>
      <w:marBottom w:val="0"/>
      <w:divBdr>
        <w:top w:val="none" w:sz="0" w:space="0" w:color="auto"/>
        <w:left w:val="none" w:sz="0" w:space="0" w:color="auto"/>
        <w:bottom w:val="none" w:sz="0" w:space="0" w:color="auto"/>
        <w:right w:val="none" w:sz="0" w:space="0" w:color="auto"/>
      </w:divBdr>
    </w:div>
    <w:div w:id="908032872">
      <w:bodyDiv w:val="1"/>
      <w:marLeft w:val="0"/>
      <w:marRight w:val="0"/>
      <w:marTop w:val="0"/>
      <w:marBottom w:val="0"/>
      <w:divBdr>
        <w:top w:val="none" w:sz="0" w:space="0" w:color="auto"/>
        <w:left w:val="none" w:sz="0" w:space="0" w:color="auto"/>
        <w:bottom w:val="none" w:sz="0" w:space="0" w:color="auto"/>
        <w:right w:val="none" w:sz="0" w:space="0" w:color="auto"/>
      </w:divBdr>
    </w:div>
    <w:div w:id="908466299">
      <w:bodyDiv w:val="1"/>
      <w:marLeft w:val="0"/>
      <w:marRight w:val="0"/>
      <w:marTop w:val="0"/>
      <w:marBottom w:val="0"/>
      <w:divBdr>
        <w:top w:val="none" w:sz="0" w:space="0" w:color="auto"/>
        <w:left w:val="none" w:sz="0" w:space="0" w:color="auto"/>
        <w:bottom w:val="none" w:sz="0" w:space="0" w:color="auto"/>
        <w:right w:val="none" w:sz="0" w:space="0" w:color="auto"/>
      </w:divBdr>
    </w:div>
    <w:div w:id="908927504">
      <w:bodyDiv w:val="1"/>
      <w:marLeft w:val="0"/>
      <w:marRight w:val="0"/>
      <w:marTop w:val="0"/>
      <w:marBottom w:val="0"/>
      <w:divBdr>
        <w:top w:val="none" w:sz="0" w:space="0" w:color="auto"/>
        <w:left w:val="none" w:sz="0" w:space="0" w:color="auto"/>
        <w:bottom w:val="none" w:sz="0" w:space="0" w:color="auto"/>
        <w:right w:val="none" w:sz="0" w:space="0" w:color="auto"/>
      </w:divBdr>
    </w:div>
    <w:div w:id="909072502">
      <w:bodyDiv w:val="1"/>
      <w:marLeft w:val="0"/>
      <w:marRight w:val="0"/>
      <w:marTop w:val="0"/>
      <w:marBottom w:val="0"/>
      <w:divBdr>
        <w:top w:val="none" w:sz="0" w:space="0" w:color="auto"/>
        <w:left w:val="none" w:sz="0" w:space="0" w:color="auto"/>
        <w:bottom w:val="none" w:sz="0" w:space="0" w:color="auto"/>
        <w:right w:val="none" w:sz="0" w:space="0" w:color="auto"/>
      </w:divBdr>
    </w:div>
    <w:div w:id="909077840">
      <w:bodyDiv w:val="1"/>
      <w:marLeft w:val="0"/>
      <w:marRight w:val="0"/>
      <w:marTop w:val="0"/>
      <w:marBottom w:val="0"/>
      <w:divBdr>
        <w:top w:val="none" w:sz="0" w:space="0" w:color="auto"/>
        <w:left w:val="none" w:sz="0" w:space="0" w:color="auto"/>
        <w:bottom w:val="none" w:sz="0" w:space="0" w:color="auto"/>
        <w:right w:val="none" w:sz="0" w:space="0" w:color="auto"/>
      </w:divBdr>
    </w:div>
    <w:div w:id="909385096">
      <w:bodyDiv w:val="1"/>
      <w:marLeft w:val="0"/>
      <w:marRight w:val="0"/>
      <w:marTop w:val="0"/>
      <w:marBottom w:val="0"/>
      <w:divBdr>
        <w:top w:val="none" w:sz="0" w:space="0" w:color="auto"/>
        <w:left w:val="none" w:sz="0" w:space="0" w:color="auto"/>
        <w:bottom w:val="none" w:sz="0" w:space="0" w:color="auto"/>
        <w:right w:val="none" w:sz="0" w:space="0" w:color="auto"/>
      </w:divBdr>
    </w:div>
    <w:div w:id="909387998">
      <w:bodyDiv w:val="1"/>
      <w:marLeft w:val="0"/>
      <w:marRight w:val="0"/>
      <w:marTop w:val="0"/>
      <w:marBottom w:val="0"/>
      <w:divBdr>
        <w:top w:val="none" w:sz="0" w:space="0" w:color="auto"/>
        <w:left w:val="none" w:sz="0" w:space="0" w:color="auto"/>
        <w:bottom w:val="none" w:sz="0" w:space="0" w:color="auto"/>
        <w:right w:val="none" w:sz="0" w:space="0" w:color="auto"/>
      </w:divBdr>
    </w:div>
    <w:div w:id="909461316">
      <w:bodyDiv w:val="1"/>
      <w:marLeft w:val="0"/>
      <w:marRight w:val="0"/>
      <w:marTop w:val="0"/>
      <w:marBottom w:val="0"/>
      <w:divBdr>
        <w:top w:val="none" w:sz="0" w:space="0" w:color="auto"/>
        <w:left w:val="none" w:sz="0" w:space="0" w:color="auto"/>
        <w:bottom w:val="none" w:sz="0" w:space="0" w:color="auto"/>
        <w:right w:val="none" w:sz="0" w:space="0" w:color="auto"/>
      </w:divBdr>
    </w:div>
    <w:div w:id="909655681">
      <w:bodyDiv w:val="1"/>
      <w:marLeft w:val="0"/>
      <w:marRight w:val="0"/>
      <w:marTop w:val="0"/>
      <w:marBottom w:val="0"/>
      <w:divBdr>
        <w:top w:val="none" w:sz="0" w:space="0" w:color="auto"/>
        <w:left w:val="none" w:sz="0" w:space="0" w:color="auto"/>
        <w:bottom w:val="none" w:sz="0" w:space="0" w:color="auto"/>
        <w:right w:val="none" w:sz="0" w:space="0" w:color="auto"/>
      </w:divBdr>
    </w:div>
    <w:div w:id="909848547">
      <w:bodyDiv w:val="1"/>
      <w:marLeft w:val="0"/>
      <w:marRight w:val="0"/>
      <w:marTop w:val="0"/>
      <w:marBottom w:val="0"/>
      <w:divBdr>
        <w:top w:val="none" w:sz="0" w:space="0" w:color="auto"/>
        <w:left w:val="none" w:sz="0" w:space="0" w:color="auto"/>
        <w:bottom w:val="none" w:sz="0" w:space="0" w:color="auto"/>
        <w:right w:val="none" w:sz="0" w:space="0" w:color="auto"/>
      </w:divBdr>
    </w:div>
    <w:div w:id="910241026">
      <w:bodyDiv w:val="1"/>
      <w:marLeft w:val="0"/>
      <w:marRight w:val="0"/>
      <w:marTop w:val="0"/>
      <w:marBottom w:val="0"/>
      <w:divBdr>
        <w:top w:val="none" w:sz="0" w:space="0" w:color="auto"/>
        <w:left w:val="none" w:sz="0" w:space="0" w:color="auto"/>
        <w:bottom w:val="none" w:sz="0" w:space="0" w:color="auto"/>
        <w:right w:val="none" w:sz="0" w:space="0" w:color="auto"/>
      </w:divBdr>
    </w:div>
    <w:div w:id="910430317">
      <w:bodyDiv w:val="1"/>
      <w:marLeft w:val="0"/>
      <w:marRight w:val="0"/>
      <w:marTop w:val="0"/>
      <w:marBottom w:val="0"/>
      <w:divBdr>
        <w:top w:val="none" w:sz="0" w:space="0" w:color="auto"/>
        <w:left w:val="none" w:sz="0" w:space="0" w:color="auto"/>
        <w:bottom w:val="none" w:sz="0" w:space="0" w:color="auto"/>
        <w:right w:val="none" w:sz="0" w:space="0" w:color="auto"/>
      </w:divBdr>
    </w:div>
    <w:div w:id="910770320">
      <w:bodyDiv w:val="1"/>
      <w:marLeft w:val="0"/>
      <w:marRight w:val="0"/>
      <w:marTop w:val="0"/>
      <w:marBottom w:val="0"/>
      <w:divBdr>
        <w:top w:val="none" w:sz="0" w:space="0" w:color="auto"/>
        <w:left w:val="none" w:sz="0" w:space="0" w:color="auto"/>
        <w:bottom w:val="none" w:sz="0" w:space="0" w:color="auto"/>
        <w:right w:val="none" w:sz="0" w:space="0" w:color="auto"/>
      </w:divBdr>
    </w:div>
    <w:div w:id="911086195">
      <w:bodyDiv w:val="1"/>
      <w:marLeft w:val="0"/>
      <w:marRight w:val="0"/>
      <w:marTop w:val="0"/>
      <w:marBottom w:val="0"/>
      <w:divBdr>
        <w:top w:val="none" w:sz="0" w:space="0" w:color="auto"/>
        <w:left w:val="none" w:sz="0" w:space="0" w:color="auto"/>
        <w:bottom w:val="none" w:sz="0" w:space="0" w:color="auto"/>
        <w:right w:val="none" w:sz="0" w:space="0" w:color="auto"/>
      </w:divBdr>
    </w:div>
    <w:div w:id="911162329">
      <w:bodyDiv w:val="1"/>
      <w:marLeft w:val="0"/>
      <w:marRight w:val="0"/>
      <w:marTop w:val="0"/>
      <w:marBottom w:val="0"/>
      <w:divBdr>
        <w:top w:val="none" w:sz="0" w:space="0" w:color="auto"/>
        <w:left w:val="none" w:sz="0" w:space="0" w:color="auto"/>
        <w:bottom w:val="none" w:sz="0" w:space="0" w:color="auto"/>
        <w:right w:val="none" w:sz="0" w:space="0" w:color="auto"/>
      </w:divBdr>
    </w:div>
    <w:div w:id="911281086">
      <w:bodyDiv w:val="1"/>
      <w:marLeft w:val="0"/>
      <w:marRight w:val="0"/>
      <w:marTop w:val="0"/>
      <w:marBottom w:val="0"/>
      <w:divBdr>
        <w:top w:val="none" w:sz="0" w:space="0" w:color="auto"/>
        <w:left w:val="none" w:sz="0" w:space="0" w:color="auto"/>
        <w:bottom w:val="none" w:sz="0" w:space="0" w:color="auto"/>
        <w:right w:val="none" w:sz="0" w:space="0" w:color="auto"/>
      </w:divBdr>
    </w:div>
    <w:div w:id="911424134">
      <w:bodyDiv w:val="1"/>
      <w:marLeft w:val="0"/>
      <w:marRight w:val="0"/>
      <w:marTop w:val="0"/>
      <w:marBottom w:val="0"/>
      <w:divBdr>
        <w:top w:val="none" w:sz="0" w:space="0" w:color="auto"/>
        <w:left w:val="none" w:sz="0" w:space="0" w:color="auto"/>
        <w:bottom w:val="none" w:sz="0" w:space="0" w:color="auto"/>
        <w:right w:val="none" w:sz="0" w:space="0" w:color="auto"/>
      </w:divBdr>
    </w:div>
    <w:div w:id="911541989">
      <w:bodyDiv w:val="1"/>
      <w:marLeft w:val="0"/>
      <w:marRight w:val="0"/>
      <w:marTop w:val="0"/>
      <w:marBottom w:val="0"/>
      <w:divBdr>
        <w:top w:val="none" w:sz="0" w:space="0" w:color="auto"/>
        <w:left w:val="none" w:sz="0" w:space="0" w:color="auto"/>
        <w:bottom w:val="none" w:sz="0" w:space="0" w:color="auto"/>
        <w:right w:val="none" w:sz="0" w:space="0" w:color="auto"/>
      </w:divBdr>
    </w:div>
    <w:div w:id="911963219">
      <w:bodyDiv w:val="1"/>
      <w:marLeft w:val="0"/>
      <w:marRight w:val="0"/>
      <w:marTop w:val="0"/>
      <w:marBottom w:val="0"/>
      <w:divBdr>
        <w:top w:val="none" w:sz="0" w:space="0" w:color="auto"/>
        <w:left w:val="none" w:sz="0" w:space="0" w:color="auto"/>
        <w:bottom w:val="none" w:sz="0" w:space="0" w:color="auto"/>
        <w:right w:val="none" w:sz="0" w:space="0" w:color="auto"/>
      </w:divBdr>
    </w:div>
    <w:div w:id="912080732">
      <w:bodyDiv w:val="1"/>
      <w:marLeft w:val="0"/>
      <w:marRight w:val="0"/>
      <w:marTop w:val="0"/>
      <w:marBottom w:val="0"/>
      <w:divBdr>
        <w:top w:val="none" w:sz="0" w:space="0" w:color="auto"/>
        <w:left w:val="none" w:sz="0" w:space="0" w:color="auto"/>
        <w:bottom w:val="none" w:sz="0" w:space="0" w:color="auto"/>
        <w:right w:val="none" w:sz="0" w:space="0" w:color="auto"/>
      </w:divBdr>
    </w:div>
    <w:div w:id="912086921">
      <w:bodyDiv w:val="1"/>
      <w:marLeft w:val="0"/>
      <w:marRight w:val="0"/>
      <w:marTop w:val="0"/>
      <w:marBottom w:val="0"/>
      <w:divBdr>
        <w:top w:val="none" w:sz="0" w:space="0" w:color="auto"/>
        <w:left w:val="none" w:sz="0" w:space="0" w:color="auto"/>
        <w:bottom w:val="none" w:sz="0" w:space="0" w:color="auto"/>
        <w:right w:val="none" w:sz="0" w:space="0" w:color="auto"/>
      </w:divBdr>
    </w:div>
    <w:div w:id="912275679">
      <w:bodyDiv w:val="1"/>
      <w:marLeft w:val="0"/>
      <w:marRight w:val="0"/>
      <w:marTop w:val="0"/>
      <w:marBottom w:val="0"/>
      <w:divBdr>
        <w:top w:val="none" w:sz="0" w:space="0" w:color="auto"/>
        <w:left w:val="none" w:sz="0" w:space="0" w:color="auto"/>
        <w:bottom w:val="none" w:sz="0" w:space="0" w:color="auto"/>
        <w:right w:val="none" w:sz="0" w:space="0" w:color="auto"/>
      </w:divBdr>
    </w:div>
    <w:div w:id="912351600">
      <w:bodyDiv w:val="1"/>
      <w:marLeft w:val="0"/>
      <w:marRight w:val="0"/>
      <w:marTop w:val="0"/>
      <w:marBottom w:val="0"/>
      <w:divBdr>
        <w:top w:val="none" w:sz="0" w:space="0" w:color="auto"/>
        <w:left w:val="none" w:sz="0" w:space="0" w:color="auto"/>
        <w:bottom w:val="none" w:sz="0" w:space="0" w:color="auto"/>
        <w:right w:val="none" w:sz="0" w:space="0" w:color="auto"/>
      </w:divBdr>
    </w:div>
    <w:div w:id="912398524">
      <w:bodyDiv w:val="1"/>
      <w:marLeft w:val="0"/>
      <w:marRight w:val="0"/>
      <w:marTop w:val="0"/>
      <w:marBottom w:val="0"/>
      <w:divBdr>
        <w:top w:val="none" w:sz="0" w:space="0" w:color="auto"/>
        <w:left w:val="none" w:sz="0" w:space="0" w:color="auto"/>
        <w:bottom w:val="none" w:sz="0" w:space="0" w:color="auto"/>
        <w:right w:val="none" w:sz="0" w:space="0" w:color="auto"/>
      </w:divBdr>
    </w:div>
    <w:div w:id="913048081">
      <w:bodyDiv w:val="1"/>
      <w:marLeft w:val="0"/>
      <w:marRight w:val="0"/>
      <w:marTop w:val="0"/>
      <w:marBottom w:val="0"/>
      <w:divBdr>
        <w:top w:val="none" w:sz="0" w:space="0" w:color="auto"/>
        <w:left w:val="none" w:sz="0" w:space="0" w:color="auto"/>
        <w:bottom w:val="none" w:sz="0" w:space="0" w:color="auto"/>
        <w:right w:val="none" w:sz="0" w:space="0" w:color="auto"/>
      </w:divBdr>
    </w:div>
    <w:div w:id="913203052">
      <w:bodyDiv w:val="1"/>
      <w:marLeft w:val="0"/>
      <w:marRight w:val="0"/>
      <w:marTop w:val="0"/>
      <w:marBottom w:val="0"/>
      <w:divBdr>
        <w:top w:val="none" w:sz="0" w:space="0" w:color="auto"/>
        <w:left w:val="none" w:sz="0" w:space="0" w:color="auto"/>
        <w:bottom w:val="none" w:sz="0" w:space="0" w:color="auto"/>
        <w:right w:val="none" w:sz="0" w:space="0" w:color="auto"/>
      </w:divBdr>
    </w:div>
    <w:div w:id="913319961">
      <w:bodyDiv w:val="1"/>
      <w:marLeft w:val="0"/>
      <w:marRight w:val="0"/>
      <w:marTop w:val="0"/>
      <w:marBottom w:val="0"/>
      <w:divBdr>
        <w:top w:val="none" w:sz="0" w:space="0" w:color="auto"/>
        <w:left w:val="none" w:sz="0" w:space="0" w:color="auto"/>
        <w:bottom w:val="none" w:sz="0" w:space="0" w:color="auto"/>
        <w:right w:val="none" w:sz="0" w:space="0" w:color="auto"/>
      </w:divBdr>
    </w:div>
    <w:div w:id="913658554">
      <w:bodyDiv w:val="1"/>
      <w:marLeft w:val="0"/>
      <w:marRight w:val="0"/>
      <w:marTop w:val="0"/>
      <w:marBottom w:val="0"/>
      <w:divBdr>
        <w:top w:val="none" w:sz="0" w:space="0" w:color="auto"/>
        <w:left w:val="none" w:sz="0" w:space="0" w:color="auto"/>
        <w:bottom w:val="none" w:sz="0" w:space="0" w:color="auto"/>
        <w:right w:val="none" w:sz="0" w:space="0" w:color="auto"/>
      </w:divBdr>
    </w:div>
    <w:div w:id="913710210">
      <w:bodyDiv w:val="1"/>
      <w:marLeft w:val="0"/>
      <w:marRight w:val="0"/>
      <w:marTop w:val="0"/>
      <w:marBottom w:val="0"/>
      <w:divBdr>
        <w:top w:val="none" w:sz="0" w:space="0" w:color="auto"/>
        <w:left w:val="none" w:sz="0" w:space="0" w:color="auto"/>
        <w:bottom w:val="none" w:sz="0" w:space="0" w:color="auto"/>
        <w:right w:val="none" w:sz="0" w:space="0" w:color="auto"/>
      </w:divBdr>
    </w:div>
    <w:div w:id="913977503">
      <w:bodyDiv w:val="1"/>
      <w:marLeft w:val="0"/>
      <w:marRight w:val="0"/>
      <w:marTop w:val="0"/>
      <w:marBottom w:val="0"/>
      <w:divBdr>
        <w:top w:val="none" w:sz="0" w:space="0" w:color="auto"/>
        <w:left w:val="none" w:sz="0" w:space="0" w:color="auto"/>
        <w:bottom w:val="none" w:sz="0" w:space="0" w:color="auto"/>
        <w:right w:val="none" w:sz="0" w:space="0" w:color="auto"/>
      </w:divBdr>
    </w:div>
    <w:div w:id="914629147">
      <w:bodyDiv w:val="1"/>
      <w:marLeft w:val="0"/>
      <w:marRight w:val="0"/>
      <w:marTop w:val="0"/>
      <w:marBottom w:val="0"/>
      <w:divBdr>
        <w:top w:val="none" w:sz="0" w:space="0" w:color="auto"/>
        <w:left w:val="none" w:sz="0" w:space="0" w:color="auto"/>
        <w:bottom w:val="none" w:sz="0" w:space="0" w:color="auto"/>
        <w:right w:val="none" w:sz="0" w:space="0" w:color="auto"/>
      </w:divBdr>
    </w:div>
    <w:div w:id="914975678">
      <w:bodyDiv w:val="1"/>
      <w:marLeft w:val="0"/>
      <w:marRight w:val="0"/>
      <w:marTop w:val="0"/>
      <w:marBottom w:val="0"/>
      <w:divBdr>
        <w:top w:val="none" w:sz="0" w:space="0" w:color="auto"/>
        <w:left w:val="none" w:sz="0" w:space="0" w:color="auto"/>
        <w:bottom w:val="none" w:sz="0" w:space="0" w:color="auto"/>
        <w:right w:val="none" w:sz="0" w:space="0" w:color="auto"/>
      </w:divBdr>
    </w:div>
    <w:div w:id="915090534">
      <w:bodyDiv w:val="1"/>
      <w:marLeft w:val="0"/>
      <w:marRight w:val="0"/>
      <w:marTop w:val="0"/>
      <w:marBottom w:val="0"/>
      <w:divBdr>
        <w:top w:val="none" w:sz="0" w:space="0" w:color="auto"/>
        <w:left w:val="none" w:sz="0" w:space="0" w:color="auto"/>
        <w:bottom w:val="none" w:sz="0" w:space="0" w:color="auto"/>
        <w:right w:val="none" w:sz="0" w:space="0" w:color="auto"/>
      </w:divBdr>
    </w:div>
    <w:div w:id="915093473">
      <w:bodyDiv w:val="1"/>
      <w:marLeft w:val="0"/>
      <w:marRight w:val="0"/>
      <w:marTop w:val="0"/>
      <w:marBottom w:val="0"/>
      <w:divBdr>
        <w:top w:val="none" w:sz="0" w:space="0" w:color="auto"/>
        <w:left w:val="none" w:sz="0" w:space="0" w:color="auto"/>
        <w:bottom w:val="none" w:sz="0" w:space="0" w:color="auto"/>
        <w:right w:val="none" w:sz="0" w:space="0" w:color="auto"/>
      </w:divBdr>
    </w:div>
    <w:div w:id="915214543">
      <w:bodyDiv w:val="1"/>
      <w:marLeft w:val="0"/>
      <w:marRight w:val="0"/>
      <w:marTop w:val="0"/>
      <w:marBottom w:val="0"/>
      <w:divBdr>
        <w:top w:val="none" w:sz="0" w:space="0" w:color="auto"/>
        <w:left w:val="none" w:sz="0" w:space="0" w:color="auto"/>
        <w:bottom w:val="none" w:sz="0" w:space="0" w:color="auto"/>
        <w:right w:val="none" w:sz="0" w:space="0" w:color="auto"/>
      </w:divBdr>
    </w:div>
    <w:div w:id="915284386">
      <w:bodyDiv w:val="1"/>
      <w:marLeft w:val="0"/>
      <w:marRight w:val="0"/>
      <w:marTop w:val="0"/>
      <w:marBottom w:val="0"/>
      <w:divBdr>
        <w:top w:val="none" w:sz="0" w:space="0" w:color="auto"/>
        <w:left w:val="none" w:sz="0" w:space="0" w:color="auto"/>
        <w:bottom w:val="none" w:sz="0" w:space="0" w:color="auto"/>
        <w:right w:val="none" w:sz="0" w:space="0" w:color="auto"/>
      </w:divBdr>
    </w:div>
    <w:div w:id="915364884">
      <w:bodyDiv w:val="1"/>
      <w:marLeft w:val="0"/>
      <w:marRight w:val="0"/>
      <w:marTop w:val="0"/>
      <w:marBottom w:val="0"/>
      <w:divBdr>
        <w:top w:val="none" w:sz="0" w:space="0" w:color="auto"/>
        <w:left w:val="none" w:sz="0" w:space="0" w:color="auto"/>
        <w:bottom w:val="none" w:sz="0" w:space="0" w:color="auto"/>
        <w:right w:val="none" w:sz="0" w:space="0" w:color="auto"/>
      </w:divBdr>
    </w:div>
    <w:div w:id="915473890">
      <w:bodyDiv w:val="1"/>
      <w:marLeft w:val="0"/>
      <w:marRight w:val="0"/>
      <w:marTop w:val="0"/>
      <w:marBottom w:val="0"/>
      <w:divBdr>
        <w:top w:val="none" w:sz="0" w:space="0" w:color="auto"/>
        <w:left w:val="none" w:sz="0" w:space="0" w:color="auto"/>
        <w:bottom w:val="none" w:sz="0" w:space="0" w:color="auto"/>
        <w:right w:val="none" w:sz="0" w:space="0" w:color="auto"/>
      </w:divBdr>
    </w:div>
    <w:div w:id="915481678">
      <w:bodyDiv w:val="1"/>
      <w:marLeft w:val="0"/>
      <w:marRight w:val="0"/>
      <w:marTop w:val="0"/>
      <w:marBottom w:val="0"/>
      <w:divBdr>
        <w:top w:val="none" w:sz="0" w:space="0" w:color="auto"/>
        <w:left w:val="none" w:sz="0" w:space="0" w:color="auto"/>
        <w:bottom w:val="none" w:sz="0" w:space="0" w:color="auto"/>
        <w:right w:val="none" w:sz="0" w:space="0" w:color="auto"/>
      </w:divBdr>
    </w:div>
    <w:div w:id="915748830">
      <w:bodyDiv w:val="1"/>
      <w:marLeft w:val="0"/>
      <w:marRight w:val="0"/>
      <w:marTop w:val="0"/>
      <w:marBottom w:val="0"/>
      <w:divBdr>
        <w:top w:val="none" w:sz="0" w:space="0" w:color="auto"/>
        <w:left w:val="none" w:sz="0" w:space="0" w:color="auto"/>
        <w:bottom w:val="none" w:sz="0" w:space="0" w:color="auto"/>
        <w:right w:val="none" w:sz="0" w:space="0" w:color="auto"/>
      </w:divBdr>
    </w:div>
    <w:div w:id="915821617">
      <w:bodyDiv w:val="1"/>
      <w:marLeft w:val="0"/>
      <w:marRight w:val="0"/>
      <w:marTop w:val="0"/>
      <w:marBottom w:val="0"/>
      <w:divBdr>
        <w:top w:val="none" w:sz="0" w:space="0" w:color="auto"/>
        <w:left w:val="none" w:sz="0" w:space="0" w:color="auto"/>
        <w:bottom w:val="none" w:sz="0" w:space="0" w:color="auto"/>
        <w:right w:val="none" w:sz="0" w:space="0" w:color="auto"/>
      </w:divBdr>
    </w:div>
    <w:div w:id="916209453">
      <w:bodyDiv w:val="1"/>
      <w:marLeft w:val="0"/>
      <w:marRight w:val="0"/>
      <w:marTop w:val="0"/>
      <w:marBottom w:val="0"/>
      <w:divBdr>
        <w:top w:val="none" w:sz="0" w:space="0" w:color="auto"/>
        <w:left w:val="none" w:sz="0" w:space="0" w:color="auto"/>
        <w:bottom w:val="none" w:sz="0" w:space="0" w:color="auto"/>
        <w:right w:val="none" w:sz="0" w:space="0" w:color="auto"/>
      </w:divBdr>
    </w:div>
    <w:div w:id="916355949">
      <w:bodyDiv w:val="1"/>
      <w:marLeft w:val="0"/>
      <w:marRight w:val="0"/>
      <w:marTop w:val="0"/>
      <w:marBottom w:val="0"/>
      <w:divBdr>
        <w:top w:val="none" w:sz="0" w:space="0" w:color="auto"/>
        <w:left w:val="none" w:sz="0" w:space="0" w:color="auto"/>
        <w:bottom w:val="none" w:sz="0" w:space="0" w:color="auto"/>
        <w:right w:val="none" w:sz="0" w:space="0" w:color="auto"/>
      </w:divBdr>
    </w:div>
    <w:div w:id="916403171">
      <w:bodyDiv w:val="1"/>
      <w:marLeft w:val="0"/>
      <w:marRight w:val="0"/>
      <w:marTop w:val="0"/>
      <w:marBottom w:val="0"/>
      <w:divBdr>
        <w:top w:val="none" w:sz="0" w:space="0" w:color="auto"/>
        <w:left w:val="none" w:sz="0" w:space="0" w:color="auto"/>
        <w:bottom w:val="none" w:sz="0" w:space="0" w:color="auto"/>
        <w:right w:val="none" w:sz="0" w:space="0" w:color="auto"/>
      </w:divBdr>
    </w:div>
    <w:div w:id="916596206">
      <w:bodyDiv w:val="1"/>
      <w:marLeft w:val="0"/>
      <w:marRight w:val="0"/>
      <w:marTop w:val="0"/>
      <w:marBottom w:val="0"/>
      <w:divBdr>
        <w:top w:val="none" w:sz="0" w:space="0" w:color="auto"/>
        <w:left w:val="none" w:sz="0" w:space="0" w:color="auto"/>
        <w:bottom w:val="none" w:sz="0" w:space="0" w:color="auto"/>
        <w:right w:val="none" w:sz="0" w:space="0" w:color="auto"/>
      </w:divBdr>
    </w:div>
    <w:div w:id="917204982">
      <w:bodyDiv w:val="1"/>
      <w:marLeft w:val="0"/>
      <w:marRight w:val="0"/>
      <w:marTop w:val="0"/>
      <w:marBottom w:val="0"/>
      <w:divBdr>
        <w:top w:val="none" w:sz="0" w:space="0" w:color="auto"/>
        <w:left w:val="none" w:sz="0" w:space="0" w:color="auto"/>
        <w:bottom w:val="none" w:sz="0" w:space="0" w:color="auto"/>
        <w:right w:val="none" w:sz="0" w:space="0" w:color="auto"/>
      </w:divBdr>
    </w:div>
    <w:div w:id="917446391">
      <w:bodyDiv w:val="1"/>
      <w:marLeft w:val="0"/>
      <w:marRight w:val="0"/>
      <w:marTop w:val="0"/>
      <w:marBottom w:val="0"/>
      <w:divBdr>
        <w:top w:val="none" w:sz="0" w:space="0" w:color="auto"/>
        <w:left w:val="none" w:sz="0" w:space="0" w:color="auto"/>
        <w:bottom w:val="none" w:sz="0" w:space="0" w:color="auto"/>
        <w:right w:val="none" w:sz="0" w:space="0" w:color="auto"/>
      </w:divBdr>
    </w:div>
    <w:div w:id="917520560">
      <w:bodyDiv w:val="1"/>
      <w:marLeft w:val="0"/>
      <w:marRight w:val="0"/>
      <w:marTop w:val="0"/>
      <w:marBottom w:val="0"/>
      <w:divBdr>
        <w:top w:val="none" w:sz="0" w:space="0" w:color="auto"/>
        <w:left w:val="none" w:sz="0" w:space="0" w:color="auto"/>
        <w:bottom w:val="none" w:sz="0" w:space="0" w:color="auto"/>
        <w:right w:val="none" w:sz="0" w:space="0" w:color="auto"/>
      </w:divBdr>
    </w:div>
    <w:div w:id="917593519">
      <w:bodyDiv w:val="1"/>
      <w:marLeft w:val="0"/>
      <w:marRight w:val="0"/>
      <w:marTop w:val="0"/>
      <w:marBottom w:val="0"/>
      <w:divBdr>
        <w:top w:val="none" w:sz="0" w:space="0" w:color="auto"/>
        <w:left w:val="none" w:sz="0" w:space="0" w:color="auto"/>
        <w:bottom w:val="none" w:sz="0" w:space="0" w:color="auto"/>
        <w:right w:val="none" w:sz="0" w:space="0" w:color="auto"/>
      </w:divBdr>
    </w:div>
    <w:div w:id="917785000">
      <w:bodyDiv w:val="1"/>
      <w:marLeft w:val="0"/>
      <w:marRight w:val="0"/>
      <w:marTop w:val="0"/>
      <w:marBottom w:val="0"/>
      <w:divBdr>
        <w:top w:val="none" w:sz="0" w:space="0" w:color="auto"/>
        <w:left w:val="none" w:sz="0" w:space="0" w:color="auto"/>
        <w:bottom w:val="none" w:sz="0" w:space="0" w:color="auto"/>
        <w:right w:val="none" w:sz="0" w:space="0" w:color="auto"/>
      </w:divBdr>
    </w:div>
    <w:div w:id="918251771">
      <w:bodyDiv w:val="1"/>
      <w:marLeft w:val="0"/>
      <w:marRight w:val="0"/>
      <w:marTop w:val="0"/>
      <w:marBottom w:val="0"/>
      <w:divBdr>
        <w:top w:val="none" w:sz="0" w:space="0" w:color="auto"/>
        <w:left w:val="none" w:sz="0" w:space="0" w:color="auto"/>
        <w:bottom w:val="none" w:sz="0" w:space="0" w:color="auto"/>
        <w:right w:val="none" w:sz="0" w:space="0" w:color="auto"/>
      </w:divBdr>
    </w:div>
    <w:div w:id="918292721">
      <w:bodyDiv w:val="1"/>
      <w:marLeft w:val="0"/>
      <w:marRight w:val="0"/>
      <w:marTop w:val="0"/>
      <w:marBottom w:val="0"/>
      <w:divBdr>
        <w:top w:val="none" w:sz="0" w:space="0" w:color="auto"/>
        <w:left w:val="none" w:sz="0" w:space="0" w:color="auto"/>
        <w:bottom w:val="none" w:sz="0" w:space="0" w:color="auto"/>
        <w:right w:val="none" w:sz="0" w:space="0" w:color="auto"/>
      </w:divBdr>
    </w:div>
    <w:div w:id="918490534">
      <w:bodyDiv w:val="1"/>
      <w:marLeft w:val="0"/>
      <w:marRight w:val="0"/>
      <w:marTop w:val="0"/>
      <w:marBottom w:val="0"/>
      <w:divBdr>
        <w:top w:val="none" w:sz="0" w:space="0" w:color="auto"/>
        <w:left w:val="none" w:sz="0" w:space="0" w:color="auto"/>
        <w:bottom w:val="none" w:sz="0" w:space="0" w:color="auto"/>
        <w:right w:val="none" w:sz="0" w:space="0" w:color="auto"/>
      </w:divBdr>
    </w:div>
    <w:div w:id="919371246">
      <w:bodyDiv w:val="1"/>
      <w:marLeft w:val="0"/>
      <w:marRight w:val="0"/>
      <w:marTop w:val="0"/>
      <w:marBottom w:val="0"/>
      <w:divBdr>
        <w:top w:val="none" w:sz="0" w:space="0" w:color="auto"/>
        <w:left w:val="none" w:sz="0" w:space="0" w:color="auto"/>
        <w:bottom w:val="none" w:sz="0" w:space="0" w:color="auto"/>
        <w:right w:val="none" w:sz="0" w:space="0" w:color="auto"/>
      </w:divBdr>
    </w:div>
    <w:div w:id="919876774">
      <w:bodyDiv w:val="1"/>
      <w:marLeft w:val="0"/>
      <w:marRight w:val="0"/>
      <w:marTop w:val="0"/>
      <w:marBottom w:val="0"/>
      <w:divBdr>
        <w:top w:val="none" w:sz="0" w:space="0" w:color="auto"/>
        <w:left w:val="none" w:sz="0" w:space="0" w:color="auto"/>
        <w:bottom w:val="none" w:sz="0" w:space="0" w:color="auto"/>
        <w:right w:val="none" w:sz="0" w:space="0" w:color="auto"/>
      </w:divBdr>
    </w:div>
    <w:div w:id="920523350">
      <w:bodyDiv w:val="1"/>
      <w:marLeft w:val="0"/>
      <w:marRight w:val="0"/>
      <w:marTop w:val="0"/>
      <w:marBottom w:val="0"/>
      <w:divBdr>
        <w:top w:val="none" w:sz="0" w:space="0" w:color="auto"/>
        <w:left w:val="none" w:sz="0" w:space="0" w:color="auto"/>
        <w:bottom w:val="none" w:sz="0" w:space="0" w:color="auto"/>
        <w:right w:val="none" w:sz="0" w:space="0" w:color="auto"/>
      </w:divBdr>
    </w:div>
    <w:div w:id="920530592">
      <w:bodyDiv w:val="1"/>
      <w:marLeft w:val="0"/>
      <w:marRight w:val="0"/>
      <w:marTop w:val="0"/>
      <w:marBottom w:val="0"/>
      <w:divBdr>
        <w:top w:val="none" w:sz="0" w:space="0" w:color="auto"/>
        <w:left w:val="none" w:sz="0" w:space="0" w:color="auto"/>
        <w:bottom w:val="none" w:sz="0" w:space="0" w:color="auto"/>
        <w:right w:val="none" w:sz="0" w:space="0" w:color="auto"/>
      </w:divBdr>
    </w:div>
    <w:div w:id="920607000">
      <w:bodyDiv w:val="1"/>
      <w:marLeft w:val="0"/>
      <w:marRight w:val="0"/>
      <w:marTop w:val="0"/>
      <w:marBottom w:val="0"/>
      <w:divBdr>
        <w:top w:val="none" w:sz="0" w:space="0" w:color="auto"/>
        <w:left w:val="none" w:sz="0" w:space="0" w:color="auto"/>
        <w:bottom w:val="none" w:sz="0" w:space="0" w:color="auto"/>
        <w:right w:val="none" w:sz="0" w:space="0" w:color="auto"/>
      </w:divBdr>
    </w:div>
    <w:div w:id="920673740">
      <w:bodyDiv w:val="1"/>
      <w:marLeft w:val="0"/>
      <w:marRight w:val="0"/>
      <w:marTop w:val="0"/>
      <w:marBottom w:val="0"/>
      <w:divBdr>
        <w:top w:val="none" w:sz="0" w:space="0" w:color="auto"/>
        <w:left w:val="none" w:sz="0" w:space="0" w:color="auto"/>
        <w:bottom w:val="none" w:sz="0" w:space="0" w:color="auto"/>
        <w:right w:val="none" w:sz="0" w:space="0" w:color="auto"/>
      </w:divBdr>
    </w:div>
    <w:div w:id="920715843">
      <w:bodyDiv w:val="1"/>
      <w:marLeft w:val="0"/>
      <w:marRight w:val="0"/>
      <w:marTop w:val="0"/>
      <w:marBottom w:val="0"/>
      <w:divBdr>
        <w:top w:val="none" w:sz="0" w:space="0" w:color="auto"/>
        <w:left w:val="none" w:sz="0" w:space="0" w:color="auto"/>
        <w:bottom w:val="none" w:sz="0" w:space="0" w:color="auto"/>
        <w:right w:val="none" w:sz="0" w:space="0" w:color="auto"/>
      </w:divBdr>
    </w:div>
    <w:div w:id="920797573">
      <w:bodyDiv w:val="1"/>
      <w:marLeft w:val="0"/>
      <w:marRight w:val="0"/>
      <w:marTop w:val="0"/>
      <w:marBottom w:val="0"/>
      <w:divBdr>
        <w:top w:val="none" w:sz="0" w:space="0" w:color="auto"/>
        <w:left w:val="none" w:sz="0" w:space="0" w:color="auto"/>
        <w:bottom w:val="none" w:sz="0" w:space="0" w:color="auto"/>
        <w:right w:val="none" w:sz="0" w:space="0" w:color="auto"/>
      </w:divBdr>
    </w:div>
    <w:div w:id="921259269">
      <w:bodyDiv w:val="1"/>
      <w:marLeft w:val="0"/>
      <w:marRight w:val="0"/>
      <w:marTop w:val="0"/>
      <w:marBottom w:val="0"/>
      <w:divBdr>
        <w:top w:val="none" w:sz="0" w:space="0" w:color="auto"/>
        <w:left w:val="none" w:sz="0" w:space="0" w:color="auto"/>
        <w:bottom w:val="none" w:sz="0" w:space="0" w:color="auto"/>
        <w:right w:val="none" w:sz="0" w:space="0" w:color="auto"/>
      </w:divBdr>
    </w:div>
    <w:div w:id="921335203">
      <w:bodyDiv w:val="1"/>
      <w:marLeft w:val="0"/>
      <w:marRight w:val="0"/>
      <w:marTop w:val="0"/>
      <w:marBottom w:val="0"/>
      <w:divBdr>
        <w:top w:val="none" w:sz="0" w:space="0" w:color="auto"/>
        <w:left w:val="none" w:sz="0" w:space="0" w:color="auto"/>
        <w:bottom w:val="none" w:sz="0" w:space="0" w:color="auto"/>
        <w:right w:val="none" w:sz="0" w:space="0" w:color="auto"/>
      </w:divBdr>
    </w:div>
    <w:div w:id="921523515">
      <w:bodyDiv w:val="1"/>
      <w:marLeft w:val="0"/>
      <w:marRight w:val="0"/>
      <w:marTop w:val="0"/>
      <w:marBottom w:val="0"/>
      <w:divBdr>
        <w:top w:val="none" w:sz="0" w:space="0" w:color="auto"/>
        <w:left w:val="none" w:sz="0" w:space="0" w:color="auto"/>
        <w:bottom w:val="none" w:sz="0" w:space="0" w:color="auto"/>
        <w:right w:val="none" w:sz="0" w:space="0" w:color="auto"/>
      </w:divBdr>
    </w:div>
    <w:div w:id="921764844">
      <w:bodyDiv w:val="1"/>
      <w:marLeft w:val="0"/>
      <w:marRight w:val="0"/>
      <w:marTop w:val="0"/>
      <w:marBottom w:val="0"/>
      <w:divBdr>
        <w:top w:val="none" w:sz="0" w:space="0" w:color="auto"/>
        <w:left w:val="none" w:sz="0" w:space="0" w:color="auto"/>
        <w:bottom w:val="none" w:sz="0" w:space="0" w:color="auto"/>
        <w:right w:val="none" w:sz="0" w:space="0" w:color="auto"/>
      </w:divBdr>
    </w:div>
    <w:div w:id="921833920">
      <w:bodyDiv w:val="1"/>
      <w:marLeft w:val="0"/>
      <w:marRight w:val="0"/>
      <w:marTop w:val="0"/>
      <w:marBottom w:val="0"/>
      <w:divBdr>
        <w:top w:val="none" w:sz="0" w:space="0" w:color="auto"/>
        <w:left w:val="none" w:sz="0" w:space="0" w:color="auto"/>
        <w:bottom w:val="none" w:sz="0" w:space="0" w:color="auto"/>
        <w:right w:val="none" w:sz="0" w:space="0" w:color="auto"/>
      </w:divBdr>
    </w:div>
    <w:div w:id="922101981">
      <w:bodyDiv w:val="1"/>
      <w:marLeft w:val="0"/>
      <w:marRight w:val="0"/>
      <w:marTop w:val="0"/>
      <w:marBottom w:val="0"/>
      <w:divBdr>
        <w:top w:val="none" w:sz="0" w:space="0" w:color="auto"/>
        <w:left w:val="none" w:sz="0" w:space="0" w:color="auto"/>
        <w:bottom w:val="none" w:sz="0" w:space="0" w:color="auto"/>
        <w:right w:val="none" w:sz="0" w:space="0" w:color="auto"/>
      </w:divBdr>
    </w:div>
    <w:div w:id="922102599">
      <w:bodyDiv w:val="1"/>
      <w:marLeft w:val="0"/>
      <w:marRight w:val="0"/>
      <w:marTop w:val="0"/>
      <w:marBottom w:val="0"/>
      <w:divBdr>
        <w:top w:val="none" w:sz="0" w:space="0" w:color="auto"/>
        <w:left w:val="none" w:sz="0" w:space="0" w:color="auto"/>
        <w:bottom w:val="none" w:sz="0" w:space="0" w:color="auto"/>
        <w:right w:val="none" w:sz="0" w:space="0" w:color="auto"/>
      </w:divBdr>
    </w:div>
    <w:div w:id="923611903">
      <w:bodyDiv w:val="1"/>
      <w:marLeft w:val="0"/>
      <w:marRight w:val="0"/>
      <w:marTop w:val="0"/>
      <w:marBottom w:val="0"/>
      <w:divBdr>
        <w:top w:val="none" w:sz="0" w:space="0" w:color="auto"/>
        <w:left w:val="none" w:sz="0" w:space="0" w:color="auto"/>
        <w:bottom w:val="none" w:sz="0" w:space="0" w:color="auto"/>
        <w:right w:val="none" w:sz="0" w:space="0" w:color="auto"/>
      </w:divBdr>
    </w:div>
    <w:div w:id="923682902">
      <w:bodyDiv w:val="1"/>
      <w:marLeft w:val="0"/>
      <w:marRight w:val="0"/>
      <w:marTop w:val="0"/>
      <w:marBottom w:val="0"/>
      <w:divBdr>
        <w:top w:val="none" w:sz="0" w:space="0" w:color="auto"/>
        <w:left w:val="none" w:sz="0" w:space="0" w:color="auto"/>
        <w:bottom w:val="none" w:sz="0" w:space="0" w:color="auto"/>
        <w:right w:val="none" w:sz="0" w:space="0" w:color="auto"/>
      </w:divBdr>
    </w:div>
    <w:div w:id="924148612">
      <w:bodyDiv w:val="1"/>
      <w:marLeft w:val="0"/>
      <w:marRight w:val="0"/>
      <w:marTop w:val="0"/>
      <w:marBottom w:val="0"/>
      <w:divBdr>
        <w:top w:val="none" w:sz="0" w:space="0" w:color="auto"/>
        <w:left w:val="none" w:sz="0" w:space="0" w:color="auto"/>
        <w:bottom w:val="none" w:sz="0" w:space="0" w:color="auto"/>
        <w:right w:val="none" w:sz="0" w:space="0" w:color="auto"/>
      </w:divBdr>
    </w:div>
    <w:div w:id="924924970">
      <w:bodyDiv w:val="1"/>
      <w:marLeft w:val="0"/>
      <w:marRight w:val="0"/>
      <w:marTop w:val="0"/>
      <w:marBottom w:val="0"/>
      <w:divBdr>
        <w:top w:val="none" w:sz="0" w:space="0" w:color="auto"/>
        <w:left w:val="none" w:sz="0" w:space="0" w:color="auto"/>
        <w:bottom w:val="none" w:sz="0" w:space="0" w:color="auto"/>
        <w:right w:val="none" w:sz="0" w:space="0" w:color="auto"/>
      </w:divBdr>
    </w:div>
    <w:div w:id="925458047">
      <w:bodyDiv w:val="1"/>
      <w:marLeft w:val="0"/>
      <w:marRight w:val="0"/>
      <w:marTop w:val="0"/>
      <w:marBottom w:val="0"/>
      <w:divBdr>
        <w:top w:val="none" w:sz="0" w:space="0" w:color="auto"/>
        <w:left w:val="none" w:sz="0" w:space="0" w:color="auto"/>
        <w:bottom w:val="none" w:sz="0" w:space="0" w:color="auto"/>
        <w:right w:val="none" w:sz="0" w:space="0" w:color="auto"/>
      </w:divBdr>
    </w:div>
    <w:div w:id="925528929">
      <w:bodyDiv w:val="1"/>
      <w:marLeft w:val="0"/>
      <w:marRight w:val="0"/>
      <w:marTop w:val="0"/>
      <w:marBottom w:val="0"/>
      <w:divBdr>
        <w:top w:val="none" w:sz="0" w:space="0" w:color="auto"/>
        <w:left w:val="none" w:sz="0" w:space="0" w:color="auto"/>
        <w:bottom w:val="none" w:sz="0" w:space="0" w:color="auto"/>
        <w:right w:val="none" w:sz="0" w:space="0" w:color="auto"/>
      </w:divBdr>
    </w:div>
    <w:div w:id="925724161">
      <w:bodyDiv w:val="1"/>
      <w:marLeft w:val="0"/>
      <w:marRight w:val="0"/>
      <w:marTop w:val="0"/>
      <w:marBottom w:val="0"/>
      <w:divBdr>
        <w:top w:val="none" w:sz="0" w:space="0" w:color="auto"/>
        <w:left w:val="none" w:sz="0" w:space="0" w:color="auto"/>
        <w:bottom w:val="none" w:sz="0" w:space="0" w:color="auto"/>
        <w:right w:val="none" w:sz="0" w:space="0" w:color="auto"/>
      </w:divBdr>
    </w:div>
    <w:div w:id="925725356">
      <w:bodyDiv w:val="1"/>
      <w:marLeft w:val="0"/>
      <w:marRight w:val="0"/>
      <w:marTop w:val="0"/>
      <w:marBottom w:val="0"/>
      <w:divBdr>
        <w:top w:val="none" w:sz="0" w:space="0" w:color="auto"/>
        <w:left w:val="none" w:sz="0" w:space="0" w:color="auto"/>
        <w:bottom w:val="none" w:sz="0" w:space="0" w:color="auto"/>
        <w:right w:val="none" w:sz="0" w:space="0" w:color="auto"/>
      </w:divBdr>
    </w:div>
    <w:div w:id="926037464">
      <w:bodyDiv w:val="1"/>
      <w:marLeft w:val="0"/>
      <w:marRight w:val="0"/>
      <w:marTop w:val="0"/>
      <w:marBottom w:val="0"/>
      <w:divBdr>
        <w:top w:val="none" w:sz="0" w:space="0" w:color="auto"/>
        <w:left w:val="none" w:sz="0" w:space="0" w:color="auto"/>
        <w:bottom w:val="none" w:sz="0" w:space="0" w:color="auto"/>
        <w:right w:val="none" w:sz="0" w:space="0" w:color="auto"/>
      </w:divBdr>
    </w:div>
    <w:div w:id="926113937">
      <w:bodyDiv w:val="1"/>
      <w:marLeft w:val="0"/>
      <w:marRight w:val="0"/>
      <w:marTop w:val="0"/>
      <w:marBottom w:val="0"/>
      <w:divBdr>
        <w:top w:val="none" w:sz="0" w:space="0" w:color="auto"/>
        <w:left w:val="none" w:sz="0" w:space="0" w:color="auto"/>
        <w:bottom w:val="none" w:sz="0" w:space="0" w:color="auto"/>
        <w:right w:val="none" w:sz="0" w:space="0" w:color="auto"/>
      </w:divBdr>
    </w:div>
    <w:div w:id="926764431">
      <w:bodyDiv w:val="1"/>
      <w:marLeft w:val="0"/>
      <w:marRight w:val="0"/>
      <w:marTop w:val="0"/>
      <w:marBottom w:val="0"/>
      <w:divBdr>
        <w:top w:val="none" w:sz="0" w:space="0" w:color="auto"/>
        <w:left w:val="none" w:sz="0" w:space="0" w:color="auto"/>
        <w:bottom w:val="none" w:sz="0" w:space="0" w:color="auto"/>
        <w:right w:val="none" w:sz="0" w:space="0" w:color="auto"/>
      </w:divBdr>
    </w:div>
    <w:div w:id="926771275">
      <w:bodyDiv w:val="1"/>
      <w:marLeft w:val="0"/>
      <w:marRight w:val="0"/>
      <w:marTop w:val="0"/>
      <w:marBottom w:val="0"/>
      <w:divBdr>
        <w:top w:val="none" w:sz="0" w:space="0" w:color="auto"/>
        <w:left w:val="none" w:sz="0" w:space="0" w:color="auto"/>
        <w:bottom w:val="none" w:sz="0" w:space="0" w:color="auto"/>
        <w:right w:val="none" w:sz="0" w:space="0" w:color="auto"/>
      </w:divBdr>
    </w:div>
    <w:div w:id="926772373">
      <w:bodyDiv w:val="1"/>
      <w:marLeft w:val="0"/>
      <w:marRight w:val="0"/>
      <w:marTop w:val="0"/>
      <w:marBottom w:val="0"/>
      <w:divBdr>
        <w:top w:val="none" w:sz="0" w:space="0" w:color="auto"/>
        <w:left w:val="none" w:sz="0" w:space="0" w:color="auto"/>
        <w:bottom w:val="none" w:sz="0" w:space="0" w:color="auto"/>
        <w:right w:val="none" w:sz="0" w:space="0" w:color="auto"/>
      </w:divBdr>
    </w:div>
    <w:div w:id="927080388">
      <w:bodyDiv w:val="1"/>
      <w:marLeft w:val="0"/>
      <w:marRight w:val="0"/>
      <w:marTop w:val="0"/>
      <w:marBottom w:val="0"/>
      <w:divBdr>
        <w:top w:val="none" w:sz="0" w:space="0" w:color="auto"/>
        <w:left w:val="none" w:sz="0" w:space="0" w:color="auto"/>
        <w:bottom w:val="none" w:sz="0" w:space="0" w:color="auto"/>
        <w:right w:val="none" w:sz="0" w:space="0" w:color="auto"/>
      </w:divBdr>
    </w:div>
    <w:div w:id="927156456">
      <w:bodyDiv w:val="1"/>
      <w:marLeft w:val="0"/>
      <w:marRight w:val="0"/>
      <w:marTop w:val="0"/>
      <w:marBottom w:val="0"/>
      <w:divBdr>
        <w:top w:val="none" w:sz="0" w:space="0" w:color="auto"/>
        <w:left w:val="none" w:sz="0" w:space="0" w:color="auto"/>
        <w:bottom w:val="none" w:sz="0" w:space="0" w:color="auto"/>
        <w:right w:val="none" w:sz="0" w:space="0" w:color="auto"/>
      </w:divBdr>
    </w:div>
    <w:div w:id="927612770">
      <w:bodyDiv w:val="1"/>
      <w:marLeft w:val="0"/>
      <w:marRight w:val="0"/>
      <w:marTop w:val="0"/>
      <w:marBottom w:val="0"/>
      <w:divBdr>
        <w:top w:val="none" w:sz="0" w:space="0" w:color="auto"/>
        <w:left w:val="none" w:sz="0" w:space="0" w:color="auto"/>
        <w:bottom w:val="none" w:sz="0" w:space="0" w:color="auto"/>
        <w:right w:val="none" w:sz="0" w:space="0" w:color="auto"/>
      </w:divBdr>
    </w:div>
    <w:div w:id="927731559">
      <w:bodyDiv w:val="1"/>
      <w:marLeft w:val="0"/>
      <w:marRight w:val="0"/>
      <w:marTop w:val="0"/>
      <w:marBottom w:val="0"/>
      <w:divBdr>
        <w:top w:val="none" w:sz="0" w:space="0" w:color="auto"/>
        <w:left w:val="none" w:sz="0" w:space="0" w:color="auto"/>
        <w:bottom w:val="none" w:sz="0" w:space="0" w:color="auto"/>
        <w:right w:val="none" w:sz="0" w:space="0" w:color="auto"/>
      </w:divBdr>
    </w:div>
    <w:div w:id="927808352">
      <w:bodyDiv w:val="1"/>
      <w:marLeft w:val="0"/>
      <w:marRight w:val="0"/>
      <w:marTop w:val="0"/>
      <w:marBottom w:val="0"/>
      <w:divBdr>
        <w:top w:val="none" w:sz="0" w:space="0" w:color="auto"/>
        <w:left w:val="none" w:sz="0" w:space="0" w:color="auto"/>
        <w:bottom w:val="none" w:sz="0" w:space="0" w:color="auto"/>
        <w:right w:val="none" w:sz="0" w:space="0" w:color="auto"/>
      </w:divBdr>
    </w:div>
    <w:div w:id="927881221">
      <w:bodyDiv w:val="1"/>
      <w:marLeft w:val="0"/>
      <w:marRight w:val="0"/>
      <w:marTop w:val="0"/>
      <w:marBottom w:val="0"/>
      <w:divBdr>
        <w:top w:val="none" w:sz="0" w:space="0" w:color="auto"/>
        <w:left w:val="none" w:sz="0" w:space="0" w:color="auto"/>
        <w:bottom w:val="none" w:sz="0" w:space="0" w:color="auto"/>
        <w:right w:val="none" w:sz="0" w:space="0" w:color="auto"/>
      </w:divBdr>
    </w:div>
    <w:div w:id="928123920">
      <w:bodyDiv w:val="1"/>
      <w:marLeft w:val="0"/>
      <w:marRight w:val="0"/>
      <w:marTop w:val="0"/>
      <w:marBottom w:val="0"/>
      <w:divBdr>
        <w:top w:val="none" w:sz="0" w:space="0" w:color="auto"/>
        <w:left w:val="none" w:sz="0" w:space="0" w:color="auto"/>
        <w:bottom w:val="none" w:sz="0" w:space="0" w:color="auto"/>
        <w:right w:val="none" w:sz="0" w:space="0" w:color="auto"/>
      </w:divBdr>
    </w:div>
    <w:div w:id="928387933">
      <w:bodyDiv w:val="1"/>
      <w:marLeft w:val="0"/>
      <w:marRight w:val="0"/>
      <w:marTop w:val="0"/>
      <w:marBottom w:val="0"/>
      <w:divBdr>
        <w:top w:val="none" w:sz="0" w:space="0" w:color="auto"/>
        <w:left w:val="none" w:sz="0" w:space="0" w:color="auto"/>
        <w:bottom w:val="none" w:sz="0" w:space="0" w:color="auto"/>
        <w:right w:val="none" w:sz="0" w:space="0" w:color="auto"/>
      </w:divBdr>
    </w:div>
    <w:div w:id="928388690">
      <w:bodyDiv w:val="1"/>
      <w:marLeft w:val="0"/>
      <w:marRight w:val="0"/>
      <w:marTop w:val="0"/>
      <w:marBottom w:val="0"/>
      <w:divBdr>
        <w:top w:val="none" w:sz="0" w:space="0" w:color="auto"/>
        <w:left w:val="none" w:sz="0" w:space="0" w:color="auto"/>
        <w:bottom w:val="none" w:sz="0" w:space="0" w:color="auto"/>
        <w:right w:val="none" w:sz="0" w:space="0" w:color="auto"/>
      </w:divBdr>
    </w:div>
    <w:div w:id="928394789">
      <w:bodyDiv w:val="1"/>
      <w:marLeft w:val="0"/>
      <w:marRight w:val="0"/>
      <w:marTop w:val="0"/>
      <w:marBottom w:val="0"/>
      <w:divBdr>
        <w:top w:val="none" w:sz="0" w:space="0" w:color="auto"/>
        <w:left w:val="none" w:sz="0" w:space="0" w:color="auto"/>
        <w:bottom w:val="none" w:sz="0" w:space="0" w:color="auto"/>
        <w:right w:val="none" w:sz="0" w:space="0" w:color="auto"/>
      </w:divBdr>
    </w:div>
    <w:div w:id="928662228">
      <w:bodyDiv w:val="1"/>
      <w:marLeft w:val="0"/>
      <w:marRight w:val="0"/>
      <w:marTop w:val="0"/>
      <w:marBottom w:val="0"/>
      <w:divBdr>
        <w:top w:val="none" w:sz="0" w:space="0" w:color="auto"/>
        <w:left w:val="none" w:sz="0" w:space="0" w:color="auto"/>
        <w:bottom w:val="none" w:sz="0" w:space="0" w:color="auto"/>
        <w:right w:val="none" w:sz="0" w:space="0" w:color="auto"/>
      </w:divBdr>
    </w:div>
    <w:div w:id="928924907">
      <w:bodyDiv w:val="1"/>
      <w:marLeft w:val="0"/>
      <w:marRight w:val="0"/>
      <w:marTop w:val="0"/>
      <w:marBottom w:val="0"/>
      <w:divBdr>
        <w:top w:val="none" w:sz="0" w:space="0" w:color="auto"/>
        <w:left w:val="none" w:sz="0" w:space="0" w:color="auto"/>
        <w:bottom w:val="none" w:sz="0" w:space="0" w:color="auto"/>
        <w:right w:val="none" w:sz="0" w:space="0" w:color="auto"/>
      </w:divBdr>
    </w:div>
    <w:div w:id="929192434">
      <w:bodyDiv w:val="1"/>
      <w:marLeft w:val="0"/>
      <w:marRight w:val="0"/>
      <w:marTop w:val="0"/>
      <w:marBottom w:val="0"/>
      <w:divBdr>
        <w:top w:val="none" w:sz="0" w:space="0" w:color="auto"/>
        <w:left w:val="none" w:sz="0" w:space="0" w:color="auto"/>
        <w:bottom w:val="none" w:sz="0" w:space="0" w:color="auto"/>
        <w:right w:val="none" w:sz="0" w:space="0" w:color="auto"/>
      </w:divBdr>
    </w:div>
    <w:div w:id="929586126">
      <w:bodyDiv w:val="1"/>
      <w:marLeft w:val="0"/>
      <w:marRight w:val="0"/>
      <w:marTop w:val="0"/>
      <w:marBottom w:val="0"/>
      <w:divBdr>
        <w:top w:val="none" w:sz="0" w:space="0" w:color="auto"/>
        <w:left w:val="none" w:sz="0" w:space="0" w:color="auto"/>
        <w:bottom w:val="none" w:sz="0" w:space="0" w:color="auto"/>
        <w:right w:val="none" w:sz="0" w:space="0" w:color="auto"/>
      </w:divBdr>
    </w:div>
    <w:div w:id="929659987">
      <w:bodyDiv w:val="1"/>
      <w:marLeft w:val="0"/>
      <w:marRight w:val="0"/>
      <w:marTop w:val="0"/>
      <w:marBottom w:val="0"/>
      <w:divBdr>
        <w:top w:val="none" w:sz="0" w:space="0" w:color="auto"/>
        <w:left w:val="none" w:sz="0" w:space="0" w:color="auto"/>
        <w:bottom w:val="none" w:sz="0" w:space="0" w:color="auto"/>
        <w:right w:val="none" w:sz="0" w:space="0" w:color="auto"/>
      </w:divBdr>
    </w:div>
    <w:div w:id="929853756">
      <w:bodyDiv w:val="1"/>
      <w:marLeft w:val="0"/>
      <w:marRight w:val="0"/>
      <w:marTop w:val="0"/>
      <w:marBottom w:val="0"/>
      <w:divBdr>
        <w:top w:val="none" w:sz="0" w:space="0" w:color="auto"/>
        <w:left w:val="none" w:sz="0" w:space="0" w:color="auto"/>
        <w:bottom w:val="none" w:sz="0" w:space="0" w:color="auto"/>
        <w:right w:val="none" w:sz="0" w:space="0" w:color="auto"/>
      </w:divBdr>
    </w:div>
    <w:div w:id="930158730">
      <w:bodyDiv w:val="1"/>
      <w:marLeft w:val="0"/>
      <w:marRight w:val="0"/>
      <w:marTop w:val="0"/>
      <w:marBottom w:val="0"/>
      <w:divBdr>
        <w:top w:val="none" w:sz="0" w:space="0" w:color="auto"/>
        <w:left w:val="none" w:sz="0" w:space="0" w:color="auto"/>
        <w:bottom w:val="none" w:sz="0" w:space="0" w:color="auto"/>
        <w:right w:val="none" w:sz="0" w:space="0" w:color="auto"/>
      </w:divBdr>
    </w:div>
    <w:div w:id="930355500">
      <w:bodyDiv w:val="1"/>
      <w:marLeft w:val="0"/>
      <w:marRight w:val="0"/>
      <w:marTop w:val="0"/>
      <w:marBottom w:val="0"/>
      <w:divBdr>
        <w:top w:val="none" w:sz="0" w:space="0" w:color="auto"/>
        <w:left w:val="none" w:sz="0" w:space="0" w:color="auto"/>
        <w:bottom w:val="none" w:sz="0" w:space="0" w:color="auto"/>
        <w:right w:val="none" w:sz="0" w:space="0" w:color="auto"/>
      </w:divBdr>
    </w:div>
    <w:div w:id="930427309">
      <w:bodyDiv w:val="1"/>
      <w:marLeft w:val="0"/>
      <w:marRight w:val="0"/>
      <w:marTop w:val="0"/>
      <w:marBottom w:val="0"/>
      <w:divBdr>
        <w:top w:val="none" w:sz="0" w:space="0" w:color="auto"/>
        <w:left w:val="none" w:sz="0" w:space="0" w:color="auto"/>
        <w:bottom w:val="none" w:sz="0" w:space="0" w:color="auto"/>
        <w:right w:val="none" w:sz="0" w:space="0" w:color="auto"/>
      </w:divBdr>
    </w:div>
    <w:div w:id="930893817">
      <w:bodyDiv w:val="1"/>
      <w:marLeft w:val="0"/>
      <w:marRight w:val="0"/>
      <w:marTop w:val="0"/>
      <w:marBottom w:val="0"/>
      <w:divBdr>
        <w:top w:val="none" w:sz="0" w:space="0" w:color="auto"/>
        <w:left w:val="none" w:sz="0" w:space="0" w:color="auto"/>
        <w:bottom w:val="none" w:sz="0" w:space="0" w:color="auto"/>
        <w:right w:val="none" w:sz="0" w:space="0" w:color="auto"/>
      </w:divBdr>
    </w:div>
    <w:div w:id="931090876">
      <w:bodyDiv w:val="1"/>
      <w:marLeft w:val="0"/>
      <w:marRight w:val="0"/>
      <w:marTop w:val="0"/>
      <w:marBottom w:val="0"/>
      <w:divBdr>
        <w:top w:val="none" w:sz="0" w:space="0" w:color="auto"/>
        <w:left w:val="none" w:sz="0" w:space="0" w:color="auto"/>
        <w:bottom w:val="none" w:sz="0" w:space="0" w:color="auto"/>
        <w:right w:val="none" w:sz="0" w:space="0" w:color="auto"/>
      </w:divBdr>
    </w:div>
    <w:div w:id="931359534">
      <w:bodyDiv w:val="1"/>
      <w:marLeft w:val="0"/>
      <w:marRight w:val="0"/>
      <w:marTop w:val="0"/>
      <w:marBottom w:val="0"/>
      <w:divBdr>
        <w:top w:val="none" w:sz="0" w:space="0" w:color="auto"/>
        <w:left w:val="none" w:sz="0" w:space="0" w:color="auto"/>
        <w:bottom w:val="none" w:sz="0" w:space="0" w:color="auto"/>
        <w:right w:val="none" w:sz="0" w:space="0" w:color="auto"/>
      </w:divBdr>
    </w:div>
    <w:div w:id="931818679">
      <w:bodyDiv w:val="1"/>
      <w:marLeft w:val="0"/>
      <w:marRight w:val="0"/>
      <w:marTop w:val="0"/>
      <w:marBottom w:val="0"/>
      <w:divBdr>
        <w:top w:val="none" w:sz="0" w:space="0" w:color="auto"/>
        <w:left w:val="none" w:sz="0" w:space="0" w:color="auto"/>
        <w:bottom w:val="none" w:sz="0" w:space="0" w:color="auto"/>
        <w:right w:val="none" w:sz="0" w:space="0" w:color="auto"/>
      </w:divBdr>
    </w:div>
    <w:div w:id="931862269">
      <w:bodyDiv w:val="1"/>
      <w:marLeft w:val="0"/>
      <w:marRight w:val="0"/>
      <w:marTop w:val="0"/>
      <w:marBottom w:val="0"/>
      <w:divBdr>
        <w:top w:val="none" w:sz="0" w:space="0" w:color="auto"/>
        <w:left w:val="none" w:sz="0" w:space="0" w:color="auto"/>
        <w:bottom w:val="none" w:sz="0" w:space="0" w:color="auto"/>
        <w:right w:val="none" w:sz="0" w:space="0" w:color="auto"/>
      </w:divBdr>
    </w:div>
    <w:div w:id="932394672">
      <w:bodyDiv w:val="1"/>
      <w:marLeft w:val="0"/>
      <w:marRight w:val="0"/>
      <w:marTop w:val="0"/>
      <w:marBottom w:val="0"/>
      <w:divBdr>
        <w:top w:val="none" w:sz="0" w:space="0" w:color="auto"/>
        <w:left w:val="none" w:sz="0" w:space="0" w:color="auto"/>
        <w:bottom w:val="none" w:sz="0" w:space="0" w:color="auto"/>
        <w:right w:val="none" w:sz="0" w:space="0" w:color="auto"/>
      </w:divBdr>
    </w:div>
    <w:div w:id="932590178">
      <w:bodyDiv w:val="1"/>
      <w:marLeft w:val="0"/>
      <w:marRight w:val="0"/>
      <w:marTop w:val="0"/>
      <w:marBottom w:val="0"/>
      <w:divBdr>
        <w:top w:val="none" w:sz="0" w:space="0" w:color="auto"/>
        <w:left w:val="none" w:sz="0" w:space="0" w:color="auto"/>
        <w:bottom w:val="none" w:sz="0" w:space="0" w:color="auto"/>
        <w:right w:val="none" w:sz="0" w:space="0" w:color="auto"/>
      </w:divBdr>
    </w:div>
    <w:div w:id="933323174">
      <w:bodyDiv w:val="1"/>
      <w:marLeft w:val="0"/>
      <w:marRight w:val="0"/>
      <w:marTop w:val="0"/>
      <w:marBottom w:val="0"/>
      <w:divBdr>
        <w:top w:val="none" w:sz="0" w:space="0" w:color="auto"/>
        <w:left w:val="none" w:sz="0" w:space="0" w:color="auto"/>
        <w:bottom w:val="none" w:sz="0" w:space="0" w:color="auto"/>
        <w:right w:val="none" w:sz="0" w:space="0" w:color="auto"/>
      </w:divBdr>
    </w:div>
    <w:div w:id="934290578">
      <w:bodyDiv w:val="1"/>
      <w:marLeft w:val="0"/>
      <w:marRight w:val="0"/>
      <w:marTop w:val="0"/>
      <w:marBottom w:val="0"/>
      <w:divBdr>
        <w:top w:val="none" w:sz="0" w:space="0" w:color="auto"/>
        <w:left w:val="none" w:sz="0" w:space="0" w:color="auto"/>
        <w:bottom w:val="none" w:sz="0" w:space="0" w:color="auto"/>
        <w:right w:val="none" w:sz="0" w:space="0" w:color="auto"/>
      </w:divBdr>
    </w:div>
    <w:div w:id="934363140">
      <w:bodyDiv w:val="1"/>
      <w:marLeft w:val="0"/>
      <w:marRight w:val="0"/>
      <w:marTop w:val="0"/>
      <w:marBottom w:val="0"/>
      <w:divBdr>
        <w:top w:val="none" w:sz="0" w:space="0" w:color="auto"/>
        <w:left w:val="none" w:sz="0" w:space="0" w:color="auto"/>
        <w:bottom w:val="none" w:sz="0" w:space="0" w:color="auto"/>
        <w:right w:val="none" w:sz="0" w:space="0" w:color="auto"/>
      </w:divBdr>
    </w:div>
    <w:div w:id="934553265">
      <w:bodyDiv w:val="1"/>
      <w:marLeft w:val="0"/>
      <w:marRight w:val="0"/>
      <w:marTop w:val="0"/>
      <w:marBottom w:val="0"/>
      <w:divBdr>
        <w:top w:val="none" w:sz="0" w:space="0" w:color="auto"/>
        <w:left w:val="none" w:sz="0" w:space="0" w:color="auto"/>
        <w:bottom w:val="none" w:sz="0" w:space="0" w:color="auto"/>
        <w:right w:val="none" w:sz="0" w:space="0" w:color="auto"/>
      </w:divBdr>
    </w:div>
    <w:div w:id="934556869">
      <w:bodyDiv w:val="1"/>
      <w:marLeft w:val="0"/>
      <w:marRight w:val="0"/>
      <w:marTop w:val="0"/>
      <w:marBottom w:val="0"/>
      <w:divBdr>
        <w:top w:val="none" w:sz="0" w:space="0" w:color="auto"/>
        <w:left w:val="none" w:sz="0" w:space="0" w:color="auto"/>
        <w:bottom w:val="none" w:sz="0" w:space="0" w:color="auto"/>
        <w:right w:val="none" w:sz="0" w:space="0" w:color="auto"/>
      </w:divBdr>
    </w:div>
    <w:div w:id="934828677">
      <w:bodyDiv w:val="1"/>
      <w:marLeft w:val="0"/>
      <w:marRight w:val="0"/>
      <w:marTop w:val="0"/>
      <w:marBottom w:val="0"/>
      <w:divBdr>
        <w:top w:val="none" w:sz="0" w:space="0" w:color="auto"/>
        <w:left w:val="none" w:sz="0" w:space="0" w:color="auto"/>
        <w:bottom w:val="none" w:sz="0" w:space="0" w:color="auto"/>
        <w:right w:val="none" w:sz="0" w:space="0" w:color="auto"/>
      </w:divBdr>
    </w:div>
    <w:div w:id="935014595">
      <w:bodyDiv w:val="1"/>
      <w:marLeft w:val="0"/>
      <w:marRight w:val="0"/>
      <w:marTop w:val="0"/>
      <w:marBottom w:val="0"/>
      <w:divBdr>
        <w:top w:val="none" w:sz="0" w:space="0" w:color="auto"/>
        <w:left w:val="none" w:sz="0" w:space="0" w:color="auto"/>
        <w:bottom w:val="none" w:sz="0" w:space="0" w:color="auto"/>
        <w:right w:val="none" w:sz="0" w:space="0" w:color="auto"/>
      </w:divBdr>
    </w:div>
    <w:div w:id="935746070">
      <w:bodyDiv w:val="1"/>
      <w:marLeft w:val="0"/>
      <w:marRight w:val="0"/>
      <w:marTop w:val="0"/>
      <w:marBottom w:val="0"/>
      <w:divBdr>
        <w:top w:val="none" w:sz="0" w:space="0" w:color="auto"/>
        <w:left w:val="none" w:sz="0" w:space="0" w:color="auto"/>
        <w:bottom w:val="none" w:sz="0" w:space="0" w:color="auto"/>
        <w:right w:val="none" w:sz="0" w:space="0" w:color="auto"/>
      </w:divBdr>
    </w:div>
    <w:div w:id="935820628">
      <w:bodyDiv w:val="1"/>
      <w:marLeft w:val="0"/>
      <w:marRight w:val="0"/>
      <w:marTop w:val="0"/>
      <w:marBottom w:val="0"/>
      <w:divBdr>
        <w:top w:val="none" w:sz="0" w:space="0" w:color="auto"/>
        <w:left w:val="none" w:sz="0" w:space="0" w:color="auto"/>
        <w:bottom w:val="none" w:sz="0" w:space="0" w:color="auto"/>
        <w:right w:val="none" w:sz="0" w:space="0" w:color="auto"/>
      </w:divBdr>
    </w:div>
    <w:div w:id="935865973">
      <w:bodyDiv w:val="1"/>
      <w:marLeft w:val="0"/>
      <w:marRight w:val="0"/>
      <w:marTop w:val="0"/>
      <w:marBottom w:val="0"/>
      <w:divBdr>
        <w:top w:val="none" w:sz="0" w:space="0" w:color="auto"/>
        <w:left w:val="none" w:sz="0" w:space="0" w:color="auto"/>
        <w:bottom w:val="none" w:sz="0" w:space="0" w:color="auto"/>
        <w:right w:val="none" w:sz="0" w:space="0" w:color="auto"/>
      </w:divBdr>
    </w:div>
    <w:div w:id="936208503">
      <w:bodyDiv w:val="1"/>
      <w:marLeft w:val="0"/>
      <w:marRight w:val="0"/>
      <w:marTop w:val="0"/>
      <w:marBottom w:val="0"/>
      <w:divBdr>
        <w:top w:val="none" w:sz="0" w:space="0" w:color="auto"/>
        <w:left w:val="none" w:sz="0" w:space="0" w:color="auto"/>
        <w:bottom w:val="none" w:sz="0" w:space="0" w:color="auto"/>
        <w:right w:val="none" w:sz="0" w:space="0" w:color="auto"/>
      </w:divBdr>
    </w:div>
    <w:div w:id="936869111">
      <w:bodyDiv w:val="1"/>
      <w:marLeft w:val="0"/>
      <w:marRight w:val="0"/>
      <w:marTop w:val="0"/>
      <w:marBottom w:val="0"/>
      <w:divBdr>
        <w:top w:val="none" w:sz="0" w:space="0" w:color="auto"/>
        <w:left w:val="none" w:sz="0" w:space="0" w:color="auto"/>
        <w:bottom w:val="none" w:sz="0" w:space="0" w:color="auto"/>
        <w:right w:val="none" w:sz="0" w:space="0" w:color="auto"/>
      </w:divBdr>
    </w:div>
    <w:div w:id="937063387">
      <w:bodyDiv w:val="1"/>
      <w:marLeft w:val="0"/>
      <w:marRight w:val="0"/>
      <w:marTop w:val="0"/>
      <w:marBottom w:val="0"/>
      <w:divBdr>
        <w:top w:val="none" w:sz="0" w:space="0" w:color="auto"/>
        <w:left w:val="none" w:sz="0" w:space="0" w:color="auto"/>
        <w:bottom w:val="none" w:sz="0" w:space="0" w:color="auto"/>
        <w:right w:val="none" w:sz="0" w:space="0" w:color="auto"/>
      </w:divBdr>
    </w:div>
    <w:div w:id="937179178">
      <w:bodyDiv w:val="1"/>
      <w:marLeft w:val="0"/>
      <w:marRight w:val="0"/>
      <w:marTop w:val="0"/>
      <w:marBottom w:val="0"/>
      <w:divBdr>
        <w:top w:val="none" w:sz="0" w:space="0" w:color="auto"/>
        <w:left w:val="none" w:sz="0" w:space="0" w:color="auto"/>
        <w:bottom w:val="none" w:sz="0" w:space="0" w:color="auto"/>
        <w:right w:val="none" w:sz="0" w:space="0" w:color="auto"/>
      </w:divBdr>
    </w:div>
    <w:div w:id="937493390">
      <w:bodyDiv w:val="1"/>
      <w:marLeft w:val="0"/>
      <w:marRight w:val="0"/>
      <w:marTop w:val="0"/>
      <w:marBottom w:val="0"/>
      <w:divBdr>
        <w:top w:val="none" w:sz="0" w:space="0" w:color="auto"/>
        <w:left w:val="none" w:sz="0" w:space="0" w:color="auto"/>
        <w:bottom w:val="none" w:sz="0" w:space="0" w:color="auto"/>
        <w:right w:val="none" w:sz="0" w:space="0" w:color="auto"/>
      </w:divBdr>
    </w:div>
    <w:div w:id="937523868">
      <w:bodyDiv w:val="1"/>
      <w:marLeft w:val="0"/>
      <w:marRight w:val="0"/>
      <w:marTop w:val="0"/>
      <w:marBottom w:val="0"/>
      <w:divBdr>
        <w:top w:val="none" w:sz="0" w:space="0" w:color="auto"/>
        <w:left w:val="none" w:sz="0" w:space="0" w:color="auto"/>
        <w:bottom w:val="none" w:sz="0" w:space="0" w:color="auto"/>
        <w:right w:val="none" w:sz="0" w:space="0" w:color="auto"/>
      </w:divBdr>
    </w:div>
    <w:div w:id="937830130">
      <w:bodyDiv w:val="1"/>
      <w:marLeft w:val="0"/>
      <w:marRight w:val="0"/>
      <w:marTop w:val="0"/>
      <w:marBottom w:val="0"/>
      <w:divBdr>
        <w:top w:val="none" w:sz="0" w:space="0" w:color="auto"/>
        <w:left w:val="none" w:sz="0" w:space="0" w:color="auto"/>
        <w:bottom w:val="none" w:sz="0" w:space="0" w:color="auto"/>
        <w:right w:val="none" w:sz="0" w:space="0" w:color="auto"/>
      </w:divBdr>
    </w:div>
    <w:div w:id="937951990">
      <w:bodyDiv w:val="1"/>
      <w:marLeft w:val="0"/>
      <w:marRight w:val="0"/>
      <w:marTop w:val="0"/>
      <w:marBottom w:val="0"/>
      <w:divBdr>
        <w:top w:val="none" w:sz="0" w:space="0" w:color="auto"/>
        <w:left w:val="none" w:sz="0" w:space="0" w:color="auto"/>
        <w:bottom w:val="none" w:sz="0" w:space="0" w:color="auto"/>
        <w:right w:val="none" w:sz="0" w:space="0" w:color="auto"/>
      </w:divBdr>
    </w:div>
    <w:div w:id="938215405">
      <w:bodyDiv w:val="1"/>
      <w:marLeft w:val="0"/>
      <w:marRight w:val="0"/>
      <w:marTop w:val="0"/>
      <w:marBottom w:val="0"/>
      <w:divBdr>
        <w:top w:val="none" w:sz="0" w:space="0" w:color="auto"/>
        <w:left w:val="none" w:sz="0" w:space="0" w:color="auto"/>
        <w:bottom w:val="none" w:sz="0" w:space="0" w:color="auto"/>
        <w:right w:val="none" w:sz="0" w:space="0" w:color="auto"/>
      </w:divBdr>
    </w:div>
    <w:div w:id="938218407">
      <w:bodyDiv w:val="1"/>
      <w:marLeft w:val="0"/>
      <w:marRight w:val="0"/>
      <w:marTop w:val="0"/>
      <w:marBottom w:val="0"/>
      <w:divBdr>
        <w:top w:val="none" w:sz="0" w:space="0" w:color="auto"/>
        <w:left w:val="none" w:sz="0" w:space="0" w:color="auto"/>
        <w:bottom w:val="none" w:sz="0" w:space="0" w:color="auto"/>
        <w:right w:val="none" w:sz="0" w:space="0" w:color="auto"/>
      </w:divBdr>
    </w:div>
    <w:div w:id="938491720">
      <w:bodyDiv w:val="1"/>
      <w:marLeft w:val="0"/>
      <w:marRight w:val="0"/>
      <w:marTop w:val="0"/>
      <w:marBottom w:val="0"/>
      <w:divBdr>
        <w:top w:val="none" w:sz="0" w:space="0" w:color="auto"/>
        <w:left w:val="none" w:sz="0" w:space="0" w:color="auto"/>
        <w:bottom w:val="none" w:sz="0" w:space="0" w:color="auto"/>
        <w:right w:val="none" w:sz="0" w:space="0" w:color="auto"/>
      </w:divBdr>
    </w:div>
    <w:div w:id="938564658">
      <w:bodyDiv w:val="1"/>
      <w:marLeft w:val="0"/>
      <w:marRight w:val="0"/>
      <w:marTop w:val="0"/>
      <w:marBottom w:val="0"/>
      <w:divBdr>
        <w:top w:val="none" w:sz="0" w:space="0" w:color="auto"/>
        <w:left w:val="none" w:sz="0" w:space="0" w:color="auto"/>
        <w:bottom w:val="none" w:sz="0" w:space="0" w:color="auto"/>
        <w:right w:val="none" w:sz="0" w:space="0" w:color="auto"/>
      </w:divBdr>
    </w:div>
    <w:div w:id="938567122">
      <w:bodyDiv w:val="1"/>
      <w:marLeft w:val="0"/>
      <w:marRight w:val="0"/>
      <w:marTop w:val="0"/>
      <w:marBottom w:val="0"/>
      <w:divBdr>
        <w:top w:val="none" w:sz="0" w:space="0" w:color="auto"/>
        <w:left w:val="none" w:sz="0" w:space="0" w:color="auto"/>
        <w:bottom w:val="none" w:sz="0" w:space="0" w:color="auto"/>
        <w:right w:val="none" w:sz="0" w:space="0" w:color="auto"/>
      </w:divBdr>
    </w:div>
    <w:div w:id="938567298">
      <w:bodyDiv w:val="1"/>
      <w:marLeft w:val="0"/>
      <w:marRight w:val="0"/>
      <w:marTop w:val="0"/>
      <w:marBottom w:val="0"/>
      <w:divBdr>
        <w:top w:val="none" w:sz="0" w:space="0" w:color="auto"/>
        <w:left w:val="none" w:sz="0" w:space="0" w:color="auto"/>
        <w:bottom w:val="none" w:sz="0" w:space="0" w:color="auto"/>
        <w:right w:val="none" w:sz="0" w:space="0" w:color="auto"/>
      </w:divBdr>
    </w:div>
    <w:div w:id="938609226">
      <w:bodyDiv w:val="1"/>
      <w:marLeft w:val="0"/>
      <w:marRight w:val="0"/>
      <w:marTop w:val="0"/>
      <w:marBottom w:val="0"/>
      <w:divBdr>
        <w:top w:val="none" w:sz="0" w:space="0" w:color="auto"/>
        <w:left w:val="none" w:sz="0" w:space="0" w:color="auto"/>
        <w:bottom w:val="none" w:sz="0" w:space="0" w:color="auto"/>
        <w:right w:val="none" w:sz="0" w:space="0" w:color="auto"/>
      </w:divBdr>
    </w:div>
    <w:div w:id="938876218">
      <w:bodyDiv w:val="1"/>
      <w:marLeft w:val="0"/>
      <w:marRight w:val="0"/>
      <w:marTop w:val="0"/>
      <w:marBottom w:val="0"/>
      <w:divBdr>
        <w:top w:val="none" w:sz="0" w:space="0" w:color="auto"/>
        <w:left w:val="none" w:sz="0" w:space="0" w:color="auto"/>
        <w:bottom w:val="none" w:sz="0" w:space="0" w:color="auto"/>
        <w:right w:val="none" w:sz="0" w:space="0" w:color="auto"/>
      </w:divBdr>
    </w:div>
    <w:div w:id="939605597">
      <w:bodyDiv w:val="1"/>
      <w:marLeft w:val="0"/>
      <w:marRight w:val="0"/>
      <w:marTop w:val="0"/>
      <w:marBottom w:val="0"/>
      <w:divBdr>
        <w:top w:val="none" w:sz="0" w:space="0" w:color="auto"/>
        <w:left w:val="none" w:sz="0" w:space="0" w:color="auto"/>
        <w:bottom w:val="none" w:sz="0" w:space="0" w:color="auto"/>
        <w:right w:val="none" w:sz="0" w:space="0" w:color="auto"/>
      </w:divBdr>
    </w:div>
    <w:div w:id="939796024">
      <w:bodyDiv w:val="1"/>
      <w:marLeft w:val="0"/>
      <w:marRight w:val="0"/>
      <w:marTop w:val="0"/>
      <w:marBottom w:val="0"/>
      <w:divBdr>
        <w:top w:val="none" w:sz="0" w:space="0" w:color="auto"/>
        <w:left w:val="none" w:sz="0" w:space="0" w:color="auto"/>
        <w:bottom w:val="none" w:sz="0" w:space="0" w:color="auto"/>
        <w:right w:val="none" w:sz="0" w:space="0" w:color="auto"/>
      </w:divBdr>
    </w:div>
    <w:div w:id="939948092">
      <w:bodyDiv w:val="1"/>
      <w:marLeft w:val="0"/>
      <w:marRight w:val="0"/>
      <w:marTop w:val="0"/>
      <w:marBottom w:val="0"/>
      <w:divBdr>
        <w:top w:val="none" w:sz="0" w:space="0" w:color="auto"/>
        <w:left w:val="none" w:sz="0" w:space="0" w:color="auto"/>
        <w:bottom w:val="none" w:sz="0" w:space="0" w:color="auto"/>
        <w:right w:val="none" w:sz="0" w:space="0" w:color="auto"/>
      </w:divBdr>
    </w:div>
    <w:div w:id="939990237">
      <w:bodyDiv w:val="1"/>
      <w:marLeft w:val="0"/>
      <w:marRight w:val="0"/>
      <w:marTop w:val="0"/>
      <w:marBottom w:val="0"/>
      <w:divBdr>
        <w:top w:val="none" w:sz="0" w:space="0" w:color="auto"/>
        <w:left w:val="none" w:sz="0" w:space="0" w:color="auto"/>
        <w:bottom w:val="none" w:sz="0" w:space="0" w:color="auto"/>
        <w:right w:val="none" w:sz="0" w:space="0" w:color="auto"/>
      </w:divBdr>
    </w:div>
    <w:div w:id="940383356">
      <w:bodyDiv w:val="1"/>
      <w:marLeft w:val="0"/>
      <w:marRight w:val="0"/>
      <w:marTop w:val="0"/>
      <w:marBottom w:val="0"/>
      <w:divBdr>
        <w:top w:val="none" w:sz="0" w:space="0" w:color="auto"/>
        <w:left w:val="none" w:sz="0" w:space="0" w:color="auto"/>
        <w:bottom w:val="none" w:sz="0" w:space="0" w:color="auto"/>
        <w:right w:val="none" w:sz="0" w:space="0" w:color="auto"/>
      </w:divBdr>
    </w:div>
    <w:div w:id="941573330">
      <w:bodyDiv w:val="1"/>
      <w:marLeft w:val="0"/>
      <w:marRight w:val="0"/>
      <w:marTop w:val="0"/>
      <w:marBottom w:val="0"/>
      <w:divBdr>
        <w:top w:val="none" w:sz="0" w:space="0" w:color="auto"/>
        <w:left w:val="none" w:sz="0" w:space="0" w:color="auto"/>
        <w:bottom w:val="none" w:sz="0" w:space="0" w:color="auto"/>
        <w:right w:val="none" w:sz="0" w:space="0" w:color="auto"/>
      </w:divBdr>
    </w:div>
    <w:div w:id="942155292">
      <w:bodyDiv w:val="1"/>
      <w:marLeft w:val="0"/>
      <w:marRight w:val="0"/>
      <w:marTop w:val="0"/>
      <w:marBottom w:val="0"/>
      <w:divBdr>
        <w:top w:val="none" w:sz="0" w:space="0" w:color="auto"/>
        <w:left w:val="none" w:sz="0" w:space="0" w:color="auto"/>
        <w:bottom w:val="none" w:sz="0" w:space="0" w:color="auto"/>
        <w:right w:val="none" w:sz="0" w:space="0" w:color="auto"/>
      </w:divBdr>
    </w:div>
    <w:div w:id="943414114">
      <w:bodyDiv w:val="1"/>
      <w:marLeft w:val="0"/>
      <w:marRight w:val="0"/>
      <w:marTop w:val="0"/>
      <w:marBottom w:val="0"/>
      <w:divBdr>
        <w:top w:val="none" w:sz="0" w:space="0" w:color="auto"/>
        <w:left w:val="none" w:sz="0" w:space="0" w:color="auto"/>
        <w:bottom w:val="none" w:sz="0" w:space="0" w:color="auto"/>
        <w:right w:val="none" w:sz="0" w:space="0" w:color="auto"/>
      </w:divBdr>
    </w:div>
    <w:div w:id="943996265">
      <w:bodyDiv w:val="1"/>
      <w:marLeft w:val="0"/>
      <w:marRight w:val="0"/>
      <w:marTop w:val="0"/>
      <w:marBottom w:val="0"/>
      <w:divBdr>
        <w:top w:val="none" w:sz="0" w:space="0" w:color="auto"/>
        <w:left w:val="none" w:sz="0" w:space="0" w:color="auto"/>
        <w:bottom w:val="none" w:sz="0" w:space="0" w:color="auto"/>
        <w:right w:val="none" w:sz="0" w:space="0" w:color="auto"/>
      </w:divBdr>
    </w:div>
    <w:div w:id="944189743">
      <w:bodyDiv w:val="1"/>
      <w:marLeft w:val="0"/>
      <w:marRight w:val="0"/>
      <w:marTop w:val="0"/>
      <w:marBottom w:val="0"/>
      <w:divBdr>
        <w:top w:val="none" w:sz="0" w:space="0" w:color="auto"/>
        <w:left w:val="none" w:sz="0" w:space="0" w:color="auto"/>
        <w:bottom w:val="none" w:sz="0" w:space="0" w:color="auto"/>
        <w:right w:val="none" w:sz="0" w:space="0" w:color="auto"/>
      </w:divBdr>
    </w:div>
    <w:div w:id="944656571">
      <w:bodyDiv w:val="1"/>
      <w:marLeft w:val="0"/>
      <w:marRight w:val="0"/>
      <w:marTop w:val="0"/>
      <w:marBottom w:val="0"/>
      <w:divBdr>
        <w:top w:val="none" w:sz="0" w:space="0" w:color="auto"/>
        <w:left w:val="none" w:sz="0" w:space="0" w:color="auto"/>
        <w:bottom w:val="none" w:sz="0" w:space="0" w:color="auto"/>
        <w:right w:val="none" w:sz="0" w:space="0" w:color="auto"/>
      </w:divBdr>
    </w:div>
    <w:div w:id="944730318">
      <w:bodyDiv w:val="1"/>
      <w:marLeft w:val="0"/>
      <w:marRight w:val="0"/>
      <w:marTop w:val="0"/>
      <w:marBottom w:val="0"/>
      <w:divBdr>
        <w:top w:val="none" w:sz="0" w:space="0" w:color="auto"/>
        <w:left w:val="none" w:sz="0" w:space="0" w:color="auto"/>
        <w:bottom w:val="none" w:sz="0" w:space="0" w:color="auto"/>
        <w:right w:val="none" w:sz="0" w:space="0" w:color="auto"/>
      </w:divBdr>
    </w:div>
    <w:div w:id="944843652">
      <w:bodyDiv w:val="1"/>
      <w:marLeft w:val="0"/>
      <w:marRight w:val="0"/>
      <w:marTop w:val="0"/>
      <w:marBottom w:val="0"/>
      <w:divBdr>
        <w:top w:val="none" w:sz="0" w:space="0" w:color="auto"/>
        <w:left w:val="none" w:sz="0" w:space="0" w:color="auto"/>
        <w:bottom w:val="none" w:sz="0" w:space="0" w:color="auto"/>
        <w:right w:val="none" w:sz="0" w:space="0" w:color="auto"/>
      </w:divBdr>
    </w:div>
    <w:div w:id="945693811">
      <w:bodyDiv w:val="1"/>
      <w:marLeft w:val="0"/>
      <w:marRight w:val="0"/>
      <w:marTop w:val="0"/>
      <w:marBottom w:val="0"/>
      <w:divBdr>
        <w:top w:val="none" w:sz="0" w:space="0" w:color="auto"/>
        <w:left w:val="none" w:sz="0" w:space="0" w:color="auto"/>
        <w:bottom w:val="none" w:sz="0" w:space="0" w:color="auto"/>
        <w:right w:val="none" w:sz="0" w:space="0" w:color="auto"/>
      </w:divBdr>
    </w:div>
    <w:div w:id="946041281">
      <w:bodyDiv w:val="1"/>
      <w:marLeft w:val="0"/>
      <w:marRight w:val="0"/>
      <w:marTop w:val="0"/>
      <w:marBottom w:val="0"/>
      <w:divBdr>
        <w:top w:val="none" w:sz="0" w:space="0" w:color="auto"/>
        <w:left w:val="none" w:sz="0" w:space="0" w:color="auto"/>
        <w:bottom w:val="none" w:sz="0" w:space="0" w:color="auto"/>
        <w:right w:val="none" w:sz="0" w:space="0" w:color="auto"/>
      </w:divBdr>
    </w:div>
    <w:div w:id="946085867">
      <w:bodyDiv w:val="1"/>
      <w:marLeft w:val="0"/>
      <w:marRight w:val="0"/>
      <w:marTop w:val="0"/>
      <w:marBottom w:val="0"/>
      <w:divBdr>
        <w:top w:val="none" w:sz="0" w:space="0" w:color="auto"/>
        <w:left w:val="none" w:sz="0" w:space="0" w:color="auto"/>
        <w:bottom w:val="none" w:sz="0" w:space="0" w:color="auto"/>
        <w:right w:val="none" w:sz="0" w:space="0" w:color="auto"/>
      </w:divBdr>
    </w:div>
    <w:div w:id="946351967">
      <w:bodyDiv w:val="1"/>
      <w:marLeft w:val="0"/>
      <w:marRight w:val="0"/>
      <w:marTop w:val="0"/>
      <w:marBottom w:val="0"/>
      <w:divBdr>
        <w:top w:val="none" w:sz="0" w:space="0" w:color="auto"/>
        <w:left w:val="none" w:sz="0" w:space="0" w:color="auto"/>
        <w:bottom w:val="none" w:sz="0" w:space="0" w:color="auto"/>
        <w:right w:val="none" w:sz="0" w:space="0" w:color="auto"/>
      </w:divBdr>
    </w:div>
    <w:div w:id="946498928">
      <w:bodyDiv w:val="1"/>
      <w:marLeft w:val="0"/>
      <w:marRight w:val="0"/>
      <w:marTop w:val="0"/>
      <w:marBottom w:val="0"/>
      <w:divBdr>
        <w:top w:val="none" w:sz="0" w:space="0" w:color="auto"/>
        <w:left w:val="none" w:sz="0" w:space="0" w:color="auto"/>
        <w:bottom w:val="none" w:sz="0" w:space="0" w:color="auto"/>
        <w:right w:val="none" w:sz="0" w:space="0" w:color="auto"/>
      </w:divBdr>
    </w:div>
    <w:div w:id="946690997">
      <w:bodyDiv w:val="1"/>
      <w:marLeft w:val="0"/>
      <w:marRight w:val="0"/>
      <w:marTop w:val="0"/>
      <w:marBottom w:val="0"/>
      <w:divBdr>
        <w:top w:val="none" w:sz="0" w:space="0" w:color="auto"/>
        <w:left w:val="none" w:sz="0" w:space="0" w:color="auto"/>
        <w:bottom w:val="none" w:sz="0" w:space="0" w:color="auto"/>
        <w:right w:val="none" w:sz="0" w:space="0" w:color="auto"/>
      </w:divBdr>
    </w:div>
    <w:div w:id="947396827">
      <w:bodyDiv w:val="1"/>
      <w:marLeft w:val="0"/>
      <w:marRight w:val="0"/>
      <w:marTop w:val="0"/>
      <w:marBottom w:val="0"/>
      <w:divBdr>
        <w:top w:val="none" w:sz="0" w:space="0" w:color="auto"/>
        <w:left w:val="none" w:sz="0" w:space="0" w:color="auto"/>
        <w:bottom w:val="none" w:sz="0" w:space="0" w:color="auto"/>
        <w:right w:val="none" w:sz="0" w:space="0" w:color="auto"/>
      </w:divBdr>
    </w:div>
    <w:div w:id="947665065">
      <w:bodyDiv w:val="1"/>
      <w:marLeft w:val="0"/>
      <w:marRight w:val="0"/>
      <w:marTop w:val="0"/>
      <w:marBottom w:val="0"/>
      <w:divBdr>
        <w:top w:val="none" w:sz="0" w:space="0" w:color="auto"/>
        <w:left w:val="none" w:sz="0" w:space="0" w:color="auto"/>
        <w:bottom w:val="none" w:sz="0" w:space="0" w:color="auto"/>
        <w:right w:val="none" w:sz="0" w:space="0" w:color="auto"/>
      </w:divBdr>
    </w:div>
    <w:div w:id="947852393">
      <w:bodyDiv w:val="1"/>
      <w:marLeft w:val="0"/>
      <w:marRight w:val="0"/>
      <w:marTop w:val="0"/>
      <w:marBottom w:val="0"/>
      <w:divBdr>
        <w:top w:val="none" w:sz="0" w:space="0" w:color="auto"/>
        <w:left w:val="none" w:sz="0" w:space="0" w:color="auto"/>
        <w:bottom w:val="none" w:sz="0" w:space="0" w:color="auto"/>
        <w:right w:val="none" w:sz="0" w:space="0" w:color="auto"/>
      </w:divBdr>
    </w:div>
    <w:div w:id="948009719">
      <w:bodyDiv w:val="1"/>
      <w:marLeft w:val="0"/>
      <w:marRight w:val="0"/>
      <w:marTop w:val="0"/>
      <w:marBottom w:val="0"/>
      <w:divBdr>
        <w:top w:val="none" w:sz="0" w:space="0" w:color="auto"/>
        <w:left w:val="none" w:sz="0" w:space="0" w:color="auto"/>
        <w:bottom w:val="none" w:sz="0" w:space="0" w:color="auto"/>
        <w:right w:val="none" w:sz="0" w:space="0" w:color="auto"/>
      </w:divBdr>
    </w:div>
    <w:div w:id="948122441">
      <w:bodyDiv w:val="1"/>
      <w:marLeft w:val="0"/>
      <w:marRight w:val="0"/>
      <w:marTop w:val="0"/>
      <w:marBottom w:val="0"/>
      <w:divBdr>
        <w:top w:val="none" w:sz="0" w:space="0" w:color="auto"/>
        <w:left w:val="none" w:sz="0" w:space="0" w:color="auto"/>
        <w:bottom w:val="none" w:sz="0" w:space="0" w:color="auto"/>
        <w:right w:val="none" w:sz="0" w:space="0" w:color="auto"/>
      </w:divBdr>
    </w:div>
    <w:div w:id="948586029">
      <w:bodyDiv w:val="1"/>
      <w:marLeft w:val="0"/>
      <w:marRight w:val="0"/>
      <w:marTop w:val="0"/>
      <w:marBottom w:val="0"/>
      <w:divBdr>
        <w:top w:val="none" w:sz="0" w:space="0" w:color="auto"/>
        <w:left w:val="none" w:sz="0" w:space="0" w:color="auto"/>
        <w:bottom w:val="none" w:sz="0" w:space="0" w:color="auto"/>
        <w:right w:val="none" w:sz="0" w:space="0" w:color="auto"/>
      </w:divBdr>
    </w:div>
    <w:div w:id="948588876">
      <w:bodyDiv w:val="1"/>
      <w:marLeft w:val="0"/>
      <w:marRight w:val="0"/>
      <w:marTop w:val="0"/>
      <w:marBottom w:val="0"/>
      <w:divBdr>
        <w:top w:val="none" w:sz="0" w:space="0" w:color="auto"/>
        <w:left w:val="none" w:sz="0" w:space="0" w:color="auto"/>
        <w:bottom w:val="none" w:sz="0" w:space="0" w:color="auto"/>
        <w:right w:val="none" w:sz="0" w:space="0" w:color="auto"/>
      </w:divBdr>
    </w:div>
    <w:div w:id="948703367">
      <w:bodyDiv w:val="1"/>
      <w:marLeft w:val="0"/>
      <w:marRight w:val="0"/>
      <w:marTop w:val="0"/>
      <w:marBottom w:val="0"/>
      <w:divBdr>
        <w:top w:val="none" w:sz="0" w:space="0" w:color="auto"/>
        <w:left w:val="none" w:sz="0" w:space="0" w:color="auto"/>
        <w:bottom w:val="none" w:sz="0" w:space="0" w:color="auto"/>
        <w:right w:val="none" w:sz="0" w:space="0" w:color="auto"/>
      </w:divBdr>
    </w:div>
    <w:div w:id="949319565">
      <w:bodyDiv w:val="1"/>
      <w:marLeft w:val="0"/>
      <w:marRight w:val="0"/>
      <w:marTop w:val="0"/>
      <w:marBottom w:val="0"/>
      <w:divBdr>
        <w:top w:val="none" w:sz="0" w:space="0" w:color="auto"/>
        <w:left w:val="none" w:sz="0" w:space="0" w:color="auto"/>
        <w:bottom w:val="none" w:sz="0" w:space="0" w:color="auto"/>
        <w:right w:val="none" w:sz="0" w:space="0" w:color="auto"/>
      </w:divBdr>
    </w:div>
    <w:div w:id="949320467">
      <w:bodyDiv w:val="1"/>
      <w:marLeft w:val="0"/>
      <w:marRight w:val="0"/>
      <w:marTop w:val="0"/>
      <w:marBottom w:val="0"/>
      <w:divBdr>
        <w:top w:val="none" w:sz="0" w:space="0" w:color="auto"/>
        <w:left w:val="none" w:sz="0" w:space="0" w:color="auto"/>
        <w:bottom w:val="none" w:sz="0" w:space="0" w:color="auto"/>
        <w:right w:val="none" w:sz="0" w:space="0" w:color="auto"/>
      </w:divBdr>
    </w:div>
    <w:div w:id="949431186">
      <w:bodyDiv w:val="1"/>
      <w:marLeft w:val="0"/>
      <w:marRight w:val="0"/>
      <w:marTop w:val="0"/>
      <w:marBottom w:val="0"/>
      <w:divBdr>
        <w:top w:val="none" w:sz="0" w:space="0" w:color="auto"/>
        <w:left w:val="none" w:sz="0" w:space="0" w:color="auto"/>
        <w:bottom w:val="none" w:sz="0" w:space="0" w:color="auto"/>
        <w:right w:val="none" w:sz="0" w:space="0" w:color="auto"/>
      </w:divBdr>
    </w:div>
    <w:div w:id="949556612">
      <w:bodyDiv w:val="1"/>
      <w:marLeft w:val="0"/>
      <w:marRight w:val="0"/>
      <w:marTop w:val="0"/>
      <w:marBottom w:val="0"/>
      <w:divBdr>
        <w:top w:val="none" w:sz="0" w:space="0" w:color="auto"/>
        <w:left w:val="none" w:sz="0" w:space="0" w:color="auto"/>
        <w:bottom w:val="none" w:sz="0" w:space="0" w:color="auto"/>
        <w:right w:val="none" w:sz="0" w:space="0" w:color="auto"/>
      </w:divBdr>
    </w:div>
    <w:div w:id="950089216">
      <w:bodyDiv w:val="1"/>
      <w:marLeft w:val="0"/>
      <w:marRight w:val="0"/>
      <w:marTop w:val="0"/>
      <w:marBottom w:val="0"/>
      <w:divBdr>
        <w:top w:val="none" w:sz="0" w:space="0" w:color="auto"/>
        <w:left w:val="none" w:sz="0" w:space="0" w:color="auto"/>
        <w:bottom w:val="none" w:sz="0" w:space="0" w:color="auto"/>
        <w:right w:val="none" w:sz="0" w:space="0" w:color="auto"/>
      </w:divBdr>
    </w:div>
    <w:div w:id="950278045">
      <w:bodyDiv w:val="1"/>
      <w:marLeft w:val="0"/>
      <w:marRight w:val="0"/>
      <w:marTop w:val="0"/>
      <w:marBottom w:val="0"/>
      <w:divBdr>
        <w:top w:val="none" w:sz="0" w:space="0" w:color="auto"/>
        <w:left w:val="none" w:sz="0" w:space="0" w:color="auto"/>
        <w:bottom w:val="none" w:sz="0" w:space="0" w:color="auto"/>
        <w:right w:val="none" w:sz="0" w:space="0" w:color="auto"/>
      </w:divBdr>
    </w:div>
    <w:div w:id="950743311">
      <w:bodyDiv w:val="1"/>
      <w:marLeft w:val="0"/>
      <w:marRight w:val="0"/>
      <w:marTop w:val="0"/>
      <w:marBottom w:val="0"/>
      <w:divBdr>
        <w:top w:val="none" w:sz="0" w:space="0" w:color="auto"/>
        <w:left w:val="none" w:sz="0" w:space="0" w:color="auto"/>
        <w:bottom w:val="none" w:sz="0" w:space="0" w:color="auto"/>
        <w:right w:val="none" w:sz="0" w:space="0" w:color="auto"/>
      </w:divBdr>
    </w:div>
    <w:div w:id="951399943">
      <w:bodyDiv w:val="1"/>
      <w:marLeft w:val="0"/>
      <w:marRight w:val="0"/>
      <w:marTop w:val="0"/>
      <w:marBottom w:val="0"/>
      <w:divBdr>
        <w:top w:val="none" w:sz="0" w:space="0" w:color="auto"/>
        <w:left w:val="none" w:sz="0" w:space="0" w:color="auto"/>
        <w:bottom w:val="none" w:sz="0" w:space="0" w:color="auto"/>
        <w:right w:val="none" w:sz="0" w:space="0" w:color="auto"/>
      </w:divBdr>
    </w:div>
    <w:div w:id="951472291">
      <w:bodyDiv w:val="1"/>
      <w:marLeft w:val="0"/>
      <w:marRight w:val="0"/>
      <w:marTop w:val="0"/>
      <w:marBottom w:val="0"/>
      <w:divBdr>
        <w:top w:val="none" w:sz="0" w:space="0" w:color="auto"/>
        <w:left w:val="none" w:sz="0" w:space="0" w:color="auto"/>
        <w:bottom w:val="none" w:sz="0" w:space="0" w:color="auto"/>
        <w:right w:val="none" w:sz="0" w:space="0" w:color="auto"/>
      </w:divBdr>
    </w:div>
    <w:div w:id="951857360">
      <w:bodyDiv w:val="1"/>
      <w:marLeft w:val="0"/>
      <w:marRight w:val="0"/>
      <w:marTop w:val="0"/>
      <w:marBottom w:val="0"/>
      <w:divBdr>
        <w:top w:val="none" w:sz="0" w:space="0" w:color="auto"/>
        <w:left w:val="none" w:sz="0" w:space="0" w:color="auto"/>
        <w:bottom w:val="none" w:sz="0" w:space="0" w:color="auto"/>
        <w:right w:val="none" w:sz="0" w:space="0" w:color="auto"/>
      </w:divBdr>
    </w:div>
    <w:div w:id="952396940">
      <w:bodyDiv w:val="1"/>
      <w:marLeft w:val="0"/>
      <w:marRight w:val="0"/>
      <w:marTop w:val="0"/>
      <w:marBottom w:val="0"/>
      <w:divBdr>
        <w:top w:val="none" w:sz="0" w:space="0" w:color="auto"/>
        <w:left w:val="none" w:sz="0" w:space="0" w:color="auto"/>
        <w:bottom w:val="none" w:sz="0" w:space="0" w:color="auto"/>
        <w:right w:val="none" w:sz="0" w:space="0" w:color="auto"/>
      </w:divBdr>
    </w:div>
    <w:div w:id="952635589">
      <w:bodyDiv w:val="1"/>
      <w:marLeft w:val="0"/>
      <w:marRight w:val="0"/>
      <w:marTop w:val="0"/>
      <w:marBottom w:val="0"/>
      <w:divBdr>
        <w:top w:val="none" w:sz="0" w:space="0" w:color="auto"/>
        <w:left w:val="none" w:sz="0" w:space="0" w:color="auto"/>
        <w:bottom w:val="none" w:sz="0" w:space="0" w:color="auto"/>
        <w:right w:val="none" w:sz="0" w:space="0" w:color="auto"/>
      </w:divBdr>
    </w:div>
    <w:div w:id="953246149">
      <w:bodyDiv w:val="1"/>
      <w:marLeft w:val="0"/>
      <w:marRight w:val="0"/>
      <w:marTop w:val="0"/>
      <w:marBottom w:val="0"/>
      <w:divBdr>
        <w:top w:val="none" w:sz="0" w:space="0" w:color="auto"/>
        <w:left w:val="none" w:sz="0" w:space="0" w:color="auto"/>
        <w:bottom w:val="none" w:sz="0" w:space="0" w:color="auto"/>
        <w:right w:val="none" w:sz="0" w:space="0" w:color="auto"/>
      </w:divBdr>
    </w:div>
    <w:div w:id="953362462">
      <w:bodyDiv w:val="1"/>
      <w:marLeft w:val="0"/>
      <w:marRight w:val="0"/>
      <w:marTop w:val="0"/>
      <w:marBottom w:val="0"/>
      <w:divBdr>
        <w:top w:val="none" w:sz="0" w:space="0" w:color="auto"/>
        <w:left w:val="none" w:sz="0" w:space="0" w:color="auto"/>
        <w:bottom w:val="none" w:sz="0" w:space="0" w:color="auto"/>
        <w:right w:val="none" w:sz="0" w:space="0" w:color="auto"/>
      </w:divBdr>
    </w:div>
    <w:div w:id="953557103">
      <w:bodyDiv w:val="1"/>
      <w:marLeft w:val="0"/>
      <w:marRight w:val="0"/>
      <w:marTop w:val="0"/>
      <w:marBottom w:val="0"/>
      <w:divBdr>
        <w:top w:val="none" w:sz="0" w:space="0" w:color="auto"/>
        <w:left w:val="none" w:sz="0" w:space="0" w:color="auto"/>
        <w:bottom w:val="none" w:sz="0" w:space="0" w:color="auto"/>
        <w:right w:val="none" w:sz="0" w:space="0" w:color="auto"/>
      </w:divBdr>
    </w:div>
    <w:div w:id="953630094">
      <w:bodyDiv w:val="1"/>
      <w:marLeft w:val="0"/>
      <w:marRight w:val="0"/>
      <w:marTop w:val="0"/>
      <w:marBottom w:val="0"/>
      <w:divBdr>
        <w:top w:val="none" w:sz="0" w:space="0" w:color="auto"/>
        <w:left w:val="none" w:sz="0" w:space="0" w:color="auto"/>
        <w:bottom w:val="none" w:sz="0" w:space="0" w:color="auto"/>
        <w:right w:val="none" w:sz="0" w:space="0" w:color="auto"/>
      </w:divBdr>
    </w:div>
    <w:div w:id="953630780">
      <w:bodyDiv w:val="1"/>
      <w:marLeft w:val="0"/>
      <w:marRight w:val="0"/>
      <w:marTop w:val="0"/>
      <w:marBottom w:val="0"/>
      <w:divBdr>
        <w:top w:val="none" w:sz="0" w:space="0" w:color="auto"/>
        <w:left w:val="none" w:sz="0" w:space="0" w:color="auto"/>
        <w:bottom w:val="none" w:sz="0" w:space="0" w:color="auto"/>
        <w:right w:val="none" w:sz="0" w:space="0" w:color="auto"/>
      </w:divBdr>
    </w:div>
    <w:div w:id="953633789">
      <w:bodyDiv w:val="1"/>
      <w:marLeft w:val="0"/>
      <w:marRight w:val="0"/>
      <w:marTop w:val="0"/>
      <w:marBottom w:val="0"/>
      <w:divBdr>
        <w:top w:val="none" w:sz="0" w:space="0" w:color="auto"/>
        <w:left w:val="none" w:sz="0" w:space="0" w:color="auto"/>
        <w:bottom w:val="none" w:sz="0" w:space="0" w:color="auto"/>
        <w:right w:val="none" w:sz="0" w:space="0" w:color="auto"/>
      </w:divBdr>
    </w:div>
    <w:div w:id="953636679">
      <w:bodyDiv w:val="1"/>
      <w:marLeft w:val="0"/>
      <w:marRight w:val="0"/>
      <w:marTop w:val="0"/>
      <w:marBottom w:val="0"/>
      <w:divBdr>
        <w:top w:val="none" w:sz="0" w:space="0" w:color="auto"/>
        <w:left w:val="none" w:sz="0" w:space="0" w:color="auto"/>
        <w:bottom w:val="none" w:sz="0" w:space="0" w:color="auto"/>
        <w:right w:val="none" w:sz="0" w:space="0" w:color="auto"/>
      </w:divBdr>
    </w:div>
    <w:div w:id="953637265">
      <w:bodyDiv w:val="1"/>
      <w:marLeft w:val="0"/>
      <w:marRight w:val="0"/>
      <w:marTop w:val="0"/>
      <w:marBottom w:val="0"/>
      <w:divBdr>
        <w:top w:val="none" w:sz="0" w:space="0" w:color="auto"/>
        <w:left w:val="none" w:sz="0" w:space="0" w:color="auto"/>
        <w:bottom w:val="none" w:sz="0" w:space="0" w:color="auto"/>
        <w:right w:val="none" w:sz="0" w:space="0" w:color="auto"/>
      </w:divBdr>
    </w:div>
    <w:div w:id="953757192">
      <w:bodyDiv w:val="1"/>
      <w:marLeft w:val="0"/>
      <w:marRight w:val="0"/>
      <w:marTop w:val="0"/>
      <w:marBottom w:val="0"/>
      <w:divBdr>
        <w:top w:val="none" w:sz="0" w:space="0" w:color="auto"/>
        <w:left w:val="none" w:sz="0" w:space="0" w:color="auto"/>
        <w:bottom w:val="none" w:sz="0" w:space="0" w:color="auto"/>
        <w:right w:val="none" w:sz="0" w:space="0" w:color="auto"/>
      </w:divBdr>
    </w:div>
    <w:div w:id="953949731">
      <w:bodyDiv w:val="1"/>
      <w:marLeft w:val="0"/>
      <w:marRight w:val="0"/>
      <w:marTop w:val="0"/>
      <w:marBottom w:val="0"/>
      <w:divBdr>
        <w:top w:val="none" w:sz="0" w:space="0" w:color="auto"/>
        <w:left w:val="none" w:sz="0" w:space="0" w:color="auto"/>
        <w:bottom w:val="none" w:sz="0" w:space="0" w:color="auto"/>
        <w:right w:val="none" w:sz="0" w:space="0" w:color="auto"/>
      </w:divBdr>
    </w:div>
    <w:div w:id="954094279">
      <w:bodyDiv w:val="1"/>
      <w:marLeft w:val="0"/>
      <w:marRight w:val="0"/>
      <w:marTop w:val="0"/>
      <w:marBottom w:val="0"/>
      <w:divBdr>
        <w:top w:val="none" w:sz="0" w:space="0" w:color="auto"/>
        <w:left w:val="none" w:sz="0" w:space="0" w:color="auto"/>
        <w:bottom w:val="none" w:sz="0" w:space="0" w:color="auto"/>
        <w:right w:val="none" w:sz="0" w:space="0" w:color="auto"/>
      </w:divBdr>
    </w:div>
    <w:div w:id="954748460">
      <w:bodyDiv w:val="1"/>
      <w:marLeft w:val="0"/>
      <w:marRight w:val="0"/>
      <w:marTop w:val="0"/>
      <w:marBottom w:val="0"/>
      <w:divBdr>
        <w:top w:val="none" w:sz="0" w:space="0" w:color="auto"/>
        <w:left w:val="none" w:sz="0" w:space="0" w:color="auto"/>
        <w:bottom w:val="none" w:sz="0" w:space="0" w:color="auto"/>
        <w:right w:val="none" w:sz="0" w:space="0" w:color="auto"/>
      </w:divBdr>
    </w:div>
    <w:div w:id="955016393">
      <w:bodyDiv w:val="1"/>
      <w:marLeft w:val="0"/>
      <w:marRight w:val="0"/>
      <w:marTop w:val="0"/>
      <w:marBottom w:val="0"/>
      <w:divBdr>
        <w:top w:val="none" w:sz="0" w:space="0" w:color="auto"/>
        <w:left w:val="none" w:sz="0" w:space="0" w:color="auto"/>
        <w:bottom w:val="none" w:sz="0" w:space="0" w:color="auto"/>
        <w:right w:val="none" w:sz="0" w:space="0" w:color="auto"/>
      </w:divBdr>
    </w:div>
    <w:div w:id="955067545">
      <w:bodyDiv w:val="1"/>
      <w:marLeft w:val="0"/>
      <w:marRight w:val="0"/>
      <w:marTop w:val="0"/>
      <w:marBottom w:val="0"/>
      <w:divBdr>
        <w:top w:val="none" w:sz="0" w:space="0" w:color="auto"/>
        <w:left w:val="none" w:sz="0" w:space="0" w:color="auto"/>
        <w:bottom w:val="none" w:sz="0" w:space="0" w:color="auto"/>
        <w:right w:val="none" w:sz="0" w:space="0" w:color="auto"/>
      </w:divBdr>
    </w:div>
    <w:div w:id="955135680">
      <w:bodyDiv w:val="1"/>
      <w:marLeft w:val="0"/>
      <w:marRight w:val="0"/>
      <w:marTop w:val="0"/>
      <w:marBottom w:val="0"/>
      <w:divBdr>
        <w:top w:val="none" w:sz="0" w:space="0" w:color="auto"/>
        <w:left w:val="none" w:sz="0" w:space="0" w:color="auto"/>
        <w:bottom w:val="none" w:sz="0" w:space="0" w:color="auto"/>
        <w:right w:val="none" w:sz="0" w:space="0" w:color="auto"/>
      </w:divBdr>
    </w:div>
    <w:div w:id="955138736">
      <w:bodyDiv w:val="1"/>
      <w:marLeft w:val="0"/>
      <w:marRight w:val="0"/>
      <w:marTop w:val="0"/>
      <w:marBottom w:val="0"/>
      <w:divBdr>
        <w:top w:val="none" w:sz="0" w:space="0" w:color="auto"/>
        <w:left w:val="none" w:sz="0" w:space="0" w:color="auto"/>
        <w:bottom w:val="none" w:sz="0" w:space="0" w:color="auto"/>
        <w:right w:val="none" w:sz="0" w:space="0" w:color="auto"/>
      </w:divBdr>
    </w:div>
    <w:div w:id="955212533">
      <w:bodyDiv w:val="1"/>
      <w:marLeft w:val="0"/>
      <w:marRight w:val="0"/>
      <w:marTop w:val="0"/>
      <w:marBottom w:val="0"/>
      <w:divBdr>
        <w:top w:val="none" w:sz="0" w:space="0" w:color="auto"/>
        <w:left w:val="none" w:sz="0" w:space="0" w:color="auto"/>
        <w:bottom w:val="none" w:sz="0" w:space="0" w:color="auto"/>
        <w:right w:val="none" w:sz="0" w:space="0" w:color="auto"/>
      </w:divBdr>
    </w:div>
    <w:div w:id="955792553">
      <w:bodyDiv w:val="1"/>
      <w:marLeft w:val="0"/>
      <w:marRight w:val="0"/>
      <w:marTop w:val="0"/>
      <w:marBottom w:val="0"/>
      <w:divBdr>
        <w:top w:val="none" w:sz="0" w:space="0" w:color="auto"/>
        <w:left w:val="none" w:sz="0" w:space="0" w:color="auto"/>
        <w:bottom w:val="none" w:sz="0" w:space="0" w:color="auto"/>
        <w:right w:val="none" w:sz="0" w:space="0" w:color="auto"/>
      </w:divBdr>
    </w:div>
    <w:div w:id="955913588">
      <w:bodyDiv w:val="1"/>
      <w:marLeft w:val="0"/>
      <w:marRight w:val="0"/>
      <w:marTop w:val="0"/>
      <w:marBottom w:val="0"/>
      <w:divBdr>
        <w:top w:val="none" w:sz="0" w:space="0" w:color="auto"/>
        <w:left w:val="none" w:sz="0" w:space="0" w:color="auto"/>
        <w:bottom w:val="none" w:sz="0" w:space="0" w:color="auto"/>
        <w:right w:val="none" w:sz="0" w:space="0" w:color="auto"/>
      </w:divBdr>
    </w:div>
    <w:div w:id="956370965">
      <w:bodyDiv w:val="1"/>
      <w:marLeft w:val="0"/>
      <w:marRight w:val="0"/>
      <w:marTop w:val="0"/>
      <w:marBottom w:val="0"/>
      <w:divBdr>
        <w:top w:val="none" w:sz="0" w:space="0" w:color="auto"/>
        <w:left w:val="none" w:sz="0" w:space="0" w:color="auto"/>
        <w:bottom w:val="none" w:sz="0" w:space="0" w:color="auto"/>
        <w:right w:val="none" w:sz="0" w:space="0" w:color="auto"/>
      </w:divBdr>
    </w:div>
    <w:div w:id="956448507">
      <w:bodyDiv w:val="1"/>
      <w:marLeft w:val="0"/>
      <w:marRight w:val="0"/>
      <w:marTop w:val="0"/>
      <w:marBottom w:val="0"/>
      <w:divBdr>
        <w:top w:val="none" w:sz="0" w:space="0" w:color="auto"/>
        <w:left w:val="none" w:sz="0" w:space="0" w:color="auto"/>
        <w:bottom w:val="none" w:sz="0" w:space="0" w:color="auto"/>
        <w:right w:val="none" w:sz="0" w:space="0" w:color="auto"/>
      </w:divBdr>
    </w:div>
    <w:div w:id="957830787">
      <w:bodyDiv w:val="1"/>
      <w:marLeft w:val="0"/>
      <w:marRight w:val="0"/>
      <w:marTop w:val="0"/>
      <w:marBottom w:val="0"/>
      <w:divBdr>
        <w:top w:val="none" w:sz="0" w:space="0" w:color="auto"/>
        <w:left w:val="none" w:sz="0" w:space="0" w:color="auto"/>
        <w:bottom w:val="none" w:sz="0" w:space="0" w:color="auto"/>
        <w:right w:val="none" w:sz="0" w:space="0" w:color="auto"/>
      </w:divBdr>
    </w:div>
    <w:div w:id="958025260">
      <w:bodyDiv w:val="1"/>
      <w:marLeft w:val="0"/>
      <w:marRight w:val="0"/>
      <w:marTop w:val="0"/>
      <w:marBottom w:val="0"/>
      <w:divBdr>
        <w:top w:val="none" w:sz="0" w:space="0" w:color="auto"/>
        <w:left w:val="none" w:sz="0" w:space="0" w:color="auto"/>
        <w:bottom w:val="none" w:sz="0" w:space="0" w:color="auto"/>
        <w:right w:val="none" w:sz="0" w:space="0" w:color="auto"/>
      </w:divBdr>
    </w:div>
    <w:div w:id="958032674">
      <w:bodyDiv w:val="1"/>
      <w:marLeft w:val="0"/>
      <w:marRight w:val="0"/>
      <w:marTop w:val="0"/>
      <w:marBottom w:val="0"/>
      <w:divBdr>
        <w:top w:val="none" w:sz="0" w:space="0" w:color="auto"/>
        <w:left w:val="none" w:sz="0" w:space="0" w:color="auto"/>
        <w:bottom w:val="none" w:sz="0" w:space="0" w:color="auto"/>
        <w:right w:val="none" w:sz="0" w:space="0" w:color="auto"/>
      </w:divBdr>
    </w:div>
    <w:div w:id="958103287">
      <w:bodyDiv w:val="1"/>
      <w:marLeft w:val="0"/>
      <w:marRight w:val="0"/>
      <w:marTop w:val="0"/>
      <w:marBottom w:val="0"/>
      <w:divBdr>
        <w:top w:val="none" w:sz="0" w:space="0" w:color="auto"/>
        <w:left w:val="none" w:sz="0" w:space="0" w:color="auto"/>
        <w:bottom w:val="none" w:sz="0" w:space="0" w:color="auto"/>
        <w:right w:val="none" w:sz="0" w:space="0" w:color="auto"/>
      </w:divBdr>
    </w:div>
    <w:div w:id="958335206">
      <w:bodyDiv w:val="1"/>
      <w:marLeft w:val="0"/>
      <w:marRight w:val="0"/>
      <w:marTop w:val="0"/>
      <w:marBottom w:val="0"/>
      <w:divBdr>
        <w:top w:val="none" w:sz="0" w:space="0" w:color="auto"/>
        <w:left w:val="none" w:sz="0" w:space="0" w:color="auto"/>
        <w:bottom w:val="none" w:sz="0" w:space="0" w:color="auto"/>
        <w:right w:val="none" w:sz="0" w:space="0" w:color="auto"/>
      </w:divBdr>
    </w:div>
    <w:div w:id="958343842">
      <w:bodyDiv w:val="1"/>
      <w:marLeft w:val="0"/>
      <w:marRight w:val="0"/>
      <w:marTop w:val="0"/>
      <w:marBottom w:val="0"/>
      <w:divBdr>
        <w:top w:val="none" w:sz="0" w:space="0" w:color="auto"/>
        <w:left w:val="none" w:sz="0" w:space="0" w:color="auto"/>
        <w:bottom w:val="none" w:sz="0" w:space="0" w:color="auto"/>
        <w:right w:val="none" w:sz="0" w:space="0" w:color="auto"/>
      </w:divBdr>
    </w:div>
    <w:div w:id="958685421">
      <w:bodyDiv w:val="1"/>
      <w:marLeft w:val="0"/>
      <w:marRight w:val="0"/>
      <w:marTop w:val="0"/>
      <w:marBottom w:val="0"/>
      <w:divBdr>
        <w:top w:val="none" w:sz="0" w:space="0" w:color="auto"/>
        <w:left w:val="none" w:sz="0" w:space="0" w:color="auto"/>
        <w:bottom w:val="none" w:sz="0" w:space="0" w:color="auto"/>
        <w:right w:val="none" w:sz="0" w:space="0" w:color="auto"/>
      </w:divBdr>
    </w:div>
    <w:div w:id="958801905">
      <w:bodyDiv w:val="1"/>
      <w:marLeft w:val="0"/>
      <w:marRight w:val="0"/>
      <w:marTop w:val="0"/>
      <w:marBottom w:val="0"/>
      <w:divBdr>
        <w:top w:val="none" w:sz="0" w:space="0" w:color="auto"/>
        <w:left w:val="none" w:sz="0" w:space="0" w:color="auto"/>
        <w:bottom w:val="none" w:sz="0" w:space="0" w:color="auto"/>
        <w:right w:val="none" w:sz="0" w:space="0" w:color="auto"/>
      </w:divBdr>
    </w:div>
    <w:div w:id="958875872">
      <w:bodyDiv w:val="1"/>
      <w:marLeft w:val="0"/>
      <w:marRight w:val="0"/>
      <w:marTop w:val="0"/>
      <w:marBottom w:val="0"/>
      <w:divBdr>
        <w:top w:val="none" w:sz="0" w:space="0" w:color="auto"/>
        <w:left w:val="none" w:sz="0" w:space="0" w:color="auto"/>
        <w:bottom w:val="none" w:sz="0" w:space="0" w:color="auto"/>
        <w:right w:val="none" w:sz="0" w:space="0" w:color="auto"/>
      </w:divBdr>
    </w:div>
    <w:div w:id="958951010">
      <w:bodyDiv w:val="1"/>
      <w:marLeft w:val="0"/>
      <w:marRight w:val="0"/>
      <w:marTop w:val="0"/>
      <w:marBottom w:val="0"/>
      <w:divBdr>
        <w:top w:val="none" w:sz="0" w:space="0" w:color="auto"/>
        <w:left w:val="none" w:sz="0" w:space="0" w:color="auto"/>
        <w:bottom w:val="none" w:sz="0" w:space="0" w:color="auto"/>
        <w:right w:val="none" w:sz="0" w:space="0" w:color="auto"/>
      </w:divBdr>
    </w:div>
    <w:div w:id="959141952">
      <w:bodyDiv w:val="1"/>
      <w:marLeft w:val="0"/>
      <w:marRight w:val="0"/>
      <w:marTop w:val="0"/>
      <w:marBottom w:val="0"/>
      <w:divBdr>
        <w:top w:val="none" w:sz="0" w:space="0" w:color="auto"/>
        <w:left w:val="none" w:sz="0" w:space="0" w:color="auto"/>
        <w:bottom w:val="none" w:sz="0" w:space="0" w:color="auto"/>
        <w:right w:val="none" w:sz="0" w:space="0" w:color="auto"/>
      </w:divBdr>
    </w:div>
    <w:div w:id="959342368">
      <w:bodyDiv w:val="1"/>
      <w:marLeft w:val="0"/>
      <w:marRight w:val="0"/>
      <w:marTop w:val="0"/>
      <w:marBottom w:val="0"/>
      <w:divBdr>
        <w:top w:val="none" w:sz="0" w:space="0" w:color="auto"/>
        <w:left w:val="none" w:sz="0" w:space="0" w:color="auto"/>
        <w:bottom w:val="none" w:sz="0" w:space="0" w:color="auto"/>
        <w:right w:val="none" w:sz="0" w:space="0" w:color="auto"/>
      </w:divBdr>
    </w:div>
    <w:div w:id="959872626">
      <w:bodyDiv w:val="1"/>
      <w:marLeft w:val="0"/>
      <w:marRight w:val="0"/>
      <w:marTop w:val="0"/>
      <w:marBottom w:val="0"/>
      <w:divBdr>
        <w:top w:val="none" w:sz="0" w:space="0" w:color="auto"/>
        <w:left w:val="none" w:sz="0" w:space="0" w:color="auto"/>
        <w:bottom w:val="none" w:sz="0" w:space="0" w:color="auto"/>
        <w:right w:val="none" w:sz="0" w:space="0" w:color="auto"/>
      </w:divBdr>
    </w:div>
    <w:div w:id="960188593">
      <w:bodyDiv w:val="1"/>
      <w:marLeft w:val="0"/>
      <w:marRight w:val="0"/>
      <w:marTop w:val="0"/>
      <w:marBottom w:val="0"/>
      <w:divBdr>
        <w:top w:val="none" w:sz="0" w:space="0" w:color="auto"/>
        <w:left w:val="none" w:sz="0" w:space="0" w:color="auto"/>
        <w:bottom w:val="none" w:sz="0" w:space="0" w:color="auto"/>
        <w:right w:val="none" w:sz="0" w:space="0" w:color="auto"/>
      </w:divBdr>
    </w:div>
    <w:div w:id="960720061">
      <w:bodyDiv w:val="1"/>
      <w:marLeft w:val="0"/>
      <w:marRight w:val="0"/>
      <w:marTop w:val="0"/>
      <w:marBottom w:val="0"/>
      <w:divBdr>
        <w:top w:val="none" w:sz="0" w:space="0" w:color="auto"/>
        <w:left w:val="none" w:sz="0" w:space="0" w:color="auto"/>
        <w:bottom w:val="none" w:sz="0" w:space="0" w:color="auto"/>
        <w:right w:val="none" w:sz="0" w:space="0" w:color="auto"/>
      </w:divBdr>
    </w:div>
    <w:div w:id="960920361">
      <w:bodyDiv w:val="1"/>
      <w:marLeft w:val="0"/>
      <w:marRight w:val="0"/>
      <w:marTop w:val="0"/>
      <w:marBottom w:val="0"/>
      <w:divBdr>
        <w:top w:val="none" w:sz="0" w:space="0" w:color="auto"/>
        <w:left w:val="none" w:sz="0" w:space="0" w:color="auto"/>
        <w:bottom w:val="none" w:sz="0" w:space="0" w:color="auto"/>
        <w:right w:val="none" w:sz="0" w:space="0" w:color="auto"/>
      </w:divBdr>
    </w:div>
    <w:div w:id="961229654">
      <w:bodyDiv w:val="1"/>
      <w:marLeft w:val="0"/>
      <w:marRight w:val="0"/>
      <w:marTop w:val="0"/>
      <w:marBottom w:val="0"/>
      <w:divBdr>
        <w:top w:val="none" w:sz="0" w:space="0" w:color="auto"/>
        <w:left w:val="none" w:sz="0" w:space="0" w:color="auto"/>
        <w:bottom w:val="none" w:sz="0" w:space="0" w:color="auto"/>
        <w:right w:val="none" w:sz="0" w:space="0" w:color="auto"/>
      </w:divBdr>
    </w:div>
    <w:div w:id="961348532">
      <w:bodyDiv w:val="1"/>
      <w:marLeft w:val="0"/>
      <w:marRight w:val="0"/>
      <w:marTop w:val="0"/>
      <w:marBottom w:val="0"/>
      <w:divBdr>
        <w:top w:val="none" w:sz="0" w:space="0" w:color="auto"/>
        <w:left w:val="none" w:sz="0" w:space="0" w:color="auto"/>
        <w:bottom w:val="none" w:sz="0" w:space="0" w:color="auto"/>
        <w:right w:val="none" w:sz="0" w:space="0" w:color="auto"/>
      </w:divBdr>
    </w:div>
    <w:div w:id="961960851">
      <w:bodyDiv w:val="1"/>
      <w:marLeft w:val="0"/>
      <w:marRight w:val="0"/>
      <w:marTop w:val="0"/>
      <w:marBottom w:val="0"/>
      <w:divBdr>
        <w:top w:val="none" w:sz="0" w:space="0" w:color="auto"/>
        <w:left w:val="none" w:sz="0" w:space="0" w:color="auto"/>
        <w:bottom w:val="none" w:sz="0" w:space="0" w:color="auto"/>
        <w:right w:val="none" w:sz="0" w:space="0" w:color="auto"/>
      </w:divBdr>
    </w:div>
    <w:div w:id="962420590">
      <w:bodyDiv w:val="1"/>
      <w:marLeft w:val="0"/>
      <w:marRight w:val="0"/>
      <w:marTop w:val="0"/>
      <w:marBottom w:val="0"/>
      <w:divBdr>
        <w:top w:val="none" w:sz="0" w:space="0" w:color="auto"/>
        <w:left w:val="none" w:sz="0" w:space="0" w:color="auto"/>
        <w:bottom w:val="none" w:sz="0" w:space="0" w:color="auto"/>
        <w:right w:val="none" w:sz="0" w:space="0" w:color="auto"/>
      </w:divBdr>
    </w:div>
    <w:div w:id="962543026">
      <w:bodyDiv w:val="1"/>
      <w:marLeft w:val="0"/>
      <w:marRight w:val="0"/>
      <w:marTop w:val="0"/>
      <w:marBottom w:val="0"/>
      <w:divBdr>
        <w:top w:val="none" w:sz="0" w:space="0" w:color="auto"/>
        <w:left w:val="none" w:sz="0" w:space="0" w:color="auto"/>
        <w:bottom w:val="none" w:sz="0" w:space="0" w:color="auto"/>
        <w:right w:val="none" w:sz="0" w:space="0" w:color="auto"/>
      </w:divBdr>
    </w:div>
    <w:div w:id="962728326">
      <w:bodyDiv w:val="1"/>
      <w:marLeft w:val="0"/>
      <w:marRight w:val="0"/>
      <w:marTop w:val="0"/>
      <w:marBottom w:val="0"/>
      <w:divBdr>
        <w:top w:val="none" w:sz="0" w:space="0" w:color="auto"/>
        <w:left w:val="none" w:sz="0" w:space="0" w:color="auto"/>
        <w:bottom w:val="none" w:sz="0" w:space="0" w:color="auto"/>
        <w:right w:val="none" w:sz="0" w:space="0" w:color="auto"/>
      </w:divBdr>
    </w:div>
    <w:div w:id="962805002">
      <w:bodyDiv w:val="1"/>
      <w:marLeft w:val="0"/>
      <w:marRight w:val="0"/>
      <w:marTop w:val="0"/>
      <w:marBottom w:val="0"/>
      <w:divBdr>
        <w:top w:val="none" w:sz="0" w:space="0" w:color="auto"/>
        <w:left w:val="none" w:sz="0" w:space="0" w:color="auto"/>
        <w:bottom w:val="none" w:sz="0" w:space="0" w:color="auto"/>
        <w:right w:val="none" w:sz="0" w:space="0" w:color="auto"/>
      </w:divBdr>
    </w:div>
    <w:div w:id="962886280">
      <w:bodyDiv w:val="1"/>
      <w:marLeft w:val="0"/>
      <w:marRight w:val="0"/>
      <w:marTop w:val="0"/>
      <w:marBottom w:val="0"/>
      <w:divBdr>
        <w:top w:val="none" w:sz="0" w:space="0" w:color="auto"/>
        <w:left w:val="none" w:sz="0" w:space="0" w:color="auto"/>
        <w:bottom w:val="none" w:sz="0" w:space="0" w:color="auto"/>
        <w:right w:val="none" w:sz="0" w:space="0" w:color="auto"/>
      </w:divBdr>
    </w:div>
    <w:div w:id="962930831">
      <w:bodyDiv w:val="1"/>
      <w:marLeft w:val="0"/>
      <w:marRight w:val="0"/>
      <w:marTop w:val="0"/>
      <w:marBottom w:val="0"/>
      <w:divBdr>
        <w:top w:val="none" w:sz="0" w:space="0" w:color="auto"/>
        <w:left w:val="none" w:sz="0" w:space="0" w:color="auto"/>
        <w:bottom w:val="none" w:sz="0" w:space="0" w:color="auto"/>
        <w:right w:val="none" w:sz="0" w:space="0" w:color="auto"/>
      </w:divBdr>
    </w:div>
    <w:div w:id="963462412">
      <w:bodyDiv w:val="1"/>
      <w:marLeft w:val="0"/>
      <w:marRight w:val="0"/>
      <w:marTop w:val="0"/>
      <w:marBottom w:val="0"/>
      <w:divBdr>
        <w:top w:val="none" w:sz="0" w:space="0" w:color="auto"/>
        <w:left w:val="none" w:sz="0" w:space="0" w:color="auto"/>
        <w:bottom w:val="none" w:sz="0" w:space="0" w:color="auto"/>
        <w:right w:val="none" w:sz="0" w:space="0" w:color="auto"/>
      </w:divBdr>
    </w:div>
    <w:div w:id="963921619">
      <w:bodyDiv w:val="1"/>
      <w:marLeft w:val="0"/>
      <w:marRight w:val="0"/>
      <w:marTop w:val="0"/>
      <w:marBottom w:val="0"/>
      <w:divBdr>
        <w:top w:val="none" w:sz="0" w:space="0" w:color="auto"/>
        <w:left w:val="none" w:sz="0" w:space="0" w:color="auto"/>
        <w:bottom w:val="none" w:sz="0" w:space="0" w:color="auto"/>
        <w:right w:val="none" w:sz="0" w:space="0" w:color="auto"/>
      </w:divBdr>
    </w:div>
    <w:div w:id="964122530">
      <w:bodyDiv w:val="1"/>
      <w:marLeft w:val="0"/>
      <w:marRight w:val="0"/>
      <w:marTop w:val="0"/>
      <w:marBottom w:val="0"/>
      <w:divBdr>
        <w:top w:val="none" w:sz="0" w:space="0" w:color="auto"/>
        <w:left w:val="none" w:sz="0" w:space="0" w:color="auto"/>
        <w:bottom w:val="none" w:sz="0" w:space="0" w:color="auto"/>
        <w:right w:val="none" w:sz="0" w:space="0" w:color="auto"/>
      </w:divBdr>
    </w:div>
    <w:div w:id="964383504">
      <w:bodyDiv w:val="1"/>
      <w:marLeft w:val="0"/>
      <w:marRight w:val="0"/>
      <w:marTop w:val="0"/>
      <w:marBottom w:val="0"/>
      <w:divBdr>
        <w:top w:val="none" w:sz="0" w:space="0" w:color="auto"/>
        <w:left w:val="none" w:sz="0" w:space="0" w:color="auto"/>
        <w:bottom w:val="none" w:sz="0" w:space="0" w:color="auto"/>
        <w:right w:val="none" w:sz="0" w:space="0" w:color="auto"/>
      </w:divBdr>
    </w:div>
    <w:div w:id="964653891">
      <w:bodyDiv w:val="1"/>
      <w:marLeft w:val="0"/>
      <w:marRight w:val="0"/>
      <w:marTop w:val="0"/>
      <w:marBottom w:val="0"/>
      <w:divBdr>
        <w:top w:val="none" w:sz="0" w:space="0" w:color="auto"/>
        <w:left w:val="none" w:sz="0" w:space="0" w:color="auto"/>
        <w:bottom w:val="none" w:sz="0" w:space="0" w:color="auto"/>
        <w:right w:val="none" w:sz="0" w:space="0" w:color="auto"/>
      </w:divBdr>
    </w:div>
    <w:div w:id="964850403">
      <w:bodyDiv w:val="1"/>
      <w:marLeft w:val="0"/>
      <w:marRight w:val="0"/>
      <w:marTop w:val="0"/>
      <w:marBottom w:val="0"/>
      <w:divBdr>
        <w:top w:val="none" w:sz="0" w:space="0" w:color="auto"/>
        <w:left w:val="none" w:sz="0" w:space="0" w:color="auto"/>
        <w:bottom w:val="none" w:sz="0" w:space="0" w:color="auto"/>
        <w:right w:val="none" w:sz="0" w:space="0" w:color="auto"/>
      </w:divBdr>
    </w:div>
    <w:div w:id="964893212">
      <w:bodyDiv w:val="1"/>
      <w:marLeft w:val="0"/>
      <w:marRight w:val="0"/>
      <w:marTop w:val="0"/>
      <w:marBottom w:val="0"/>
      <w:divBdr>
        <w:top w:val="none" w:sz="0" w:space="0" w:color="auto"/>
        <w:left w:val="none" w:sz="0" w:space="0" w:color="auto"/>
        <w:bottom w:val="none" w:sz="0" w:space="0" w:color="auto"/>
        <w:right w:val="none" w:sz="0" w:space="0" w:color="auto"/>
      </w:divBdr>
    </w:div>
    <w:div w:id="965624226">
      <w:bodyDiv w:val="1"/>
      <w:marLeft w:val="0"/>
      <w:marRight w:val="0"/>
      <w:marTop w:val="0"/>
      <w:marBottom w:val="0"/>
      <w:divBdr>
        <w:top w:val="none" w:sz="0" w:space="0" w:color="auto"/>
        <w:left w:val="none" w:sz="0" w:space="0" w:color="auto"/>
        <w:bottom w:val="none" w:sz="0" w:space="0" w:color="auto"/>
        <w:right w:val="none" w:sz="0" w:space="0" w:color="auto"/>
      </w:divBdr>
    </w:div>
    <w:div w:id="965627690">
      <w:bodyDiv w:val="1"/>
      <w:marLeft w:val="0"/>
      <w:marRight w:val="0"/>
      <w:marTop w:val="0"/>
      <w:marBottom w:val="0"/>
      <w:divBdr>
        <w:top w:val="none" w:sz="0" w:space="0" w:color="auto"/>
        <w:left w:val="none" w:sz="0" w:space="0" w:color="auto"/>
        <w:bottom w:val="none" w:sz="0" w:space="0" w:color="auto"/>
        <w:right w:val="none" w:sz="0" w:space="0" w:color="auto"/>
      </w:divBdr>
    </w:div>
    <w:div w:id="965698842">
      <w:bodyDiv w:val="1"/>
      <w:marLeft w:val="0"/>
      <w:marRight w:val="0"/>
      <w:marTop w:val="0"/>
      <w:marBottom w:val="0"/>
      <w:divBdr>
        <w:top w:val="none" w:sz="0" w:space="0" w:color="auto"/>
        <w:left w:val="none" w:sz="0" w:space="0" w:color="auto"/>
        <w:bottom w:val="none" w:sz="0" w:space="0" w:color="auto"/>
        <w:right w:val="none" w:sz="0" w:space="0" w:color="auto"/>
      </w:divBdr>
    </w:div>
    <w:div w:id="965739065">
      <w:bodyDiv w:val="1"/>
      <w:marLeft w:val="0"/>
      <w:marRight w:val="0"/>
      <w:marTop w:val="0"/>
      <w:marBottom w:val="0"/>
      <w:divBdr>
        <w:top w:val="none" w:sz="0" w:space="0" w:color="auto"/>
        <w:left w:val="none" w:sz="0" w:space="0" w:color="auto"/>
        <w:bottom w:val="none" w:sz="0" w:space="0" w:color="auto"/>
        <w:right w:val="none" w:sz="0" w:space="0" w:color="auto"/>
      </w:divBdr>
    </w:div>
    <w:div w:id="965962890">
      <w:bodyDiv w:val="1"/>
      <w:marLeft w:val="0"/>
      <w:marRight w:val="0"/>
      <w:marTop w:val="0"/>
      <w:marBottom w:val="0"/>
      <w:divBdr>
        <w:top w:val="none" w:sz="0" w:space="0" w:color="auto"/>
        <w:left w:val="none" w:sz="0" w:space="0" w:color="auto"/>
        <w:bottom w:val="none" w:sz="0" w:space="0" w:color="auto"/>
        <w:right w:val="none" w:sz="0" w:space="0" w:color="auto"/>
      </w:divBdr>
    </w:div>
    <w:div w:id="966005924">
      <w:bodyDiv w:val="1"/>
      <w:marLeft w:val="0"/>
      <w:marRight w:val="0"/>
      <w:marTop w:val="0"/>
      <w:marBottom w:val="0"/>
      <w:divBdr>
        <w:top w:val="none" w:sz="0" w:space="0" w:color="auto"/>
        <w:left w:val="none" w:sz="0" w:space="0" w:color="auto"/>
        <w:bottom w:val="none" w:sz="0" w:space="0" w:color="auto"/>
        <w:right w:val="none" w:sz="0" w:space="0" w:color="auto"/>
      </w:divBdr>
    </w:div>
    <w:div w:id="966087995">
      <w:bodyDiv w:val="1"/>
      <w:marLeft w:val="0"/>
      <w:marRight w:val="0"/>
      <w:marTop w:val="0"/>
      <w:marBottom w:val="0"/>
      <w:divBdr>
        <w:top w:val="none" w:sz="0" w:space="0" w:color="auto"/>
        <w:left w:val="none" w:sz="0" w:space="0" w:color="auto"/>
        <w:bottom w:val="none" w:sz="0" w:space="0" w:color="auto"/>
        <w:right w:val="none" w:sz="0" w:space="0" w:color="auto"/>
      </w:divBdr>
    </w:div>
    <w:div w:id="966276537">
      <w:bodyDiv w:val="1"/>
      <w:marLeft w:val="0"/>
      <w:marRight w:val="0"/>
      <w:marTop w:val="0"/>
      <w:marBottom w:val="0"/>
      <w:divBdr>
        <w:top w:val="none" w:sz="0" w:space="0" w:color="auto"/>
        <w:left w:val="none" w:sz="0" w:space="0" w:color="auto"/>
        <w:bottom w:val="none" w:sz="0" w:space="0" w:color="auto"/>
        <w:right w:val="none" w:sz="0" w:space="0" w:color="auto"/>
      </w:divBdr>
    </w:div>
    <w:div w:id="967248635">
      <w:bodyDiv w:val="1"/>
      <w:marLeft w:val="0"/>
      <w:marRight w:val="0"/>
      <w:marTop w:val="0"/>
      <w:marBottom w:val="0"/>
      <w:divBdr>
        <w:top w:val="none" w:sz="0" w:space="0" w:color="auto"/>
        <w:left w:val="none" w:sz="0" w:space="0" w:color="auto"/>
        <w:bottom w:val="none" w:sz="0" w:space="0" w:color="auto"/>
        <w:right w:val="none" w:sz="0" w:space="0" w:color="auto"/>
      </w:divBdr>
    </w:div>
    <w:div w:id="967274897">
      <w:bodyDiv w:val="1"/>
      <w:marLeft w:val="0"/>
      <w:marRight w:val="0"/>
      <w:marTop w:val="0"/>
      <w:marBottom w:val="0"/>
      <w:divBdr>
        <w:top w:val="none" w:sz="0" w:space="0" w:color="auto"/>
        <w:left w:val="none" w:sz="0" w:space="0" w:color="auto"/>
        <w:bottom w:val="none" w:sz="0" w:space="0" w:color="auto"/>
        <w:right w:val="none" w:sz="0" w:space="0" w:color="auto"/>
      </w:divBdr>
    </w:div>
    <w:div w:id="967317968">
      <w:bodyDiv w:val="1"/>
      <w:marLeft w:val="0"/>
      <w:marRight w:val="0"/>
      <w:marTop w:val="0"/>
      <w:marBottom w:val="0"/>
      <w:divBdr>
        <w:top w:val="none" w:sz="0" w:space="0" w:color="auto"/>
        <w:left w:val="none" w:sz="0" w:space="0" w:color="auto"/>
        <w:bottom w:val="none" w:sz="0" w:space="0" w:color="auto"/>
        <w:right w:val="none" w:sz="0" w:space="0" w:color="auto"/>
      </w:divBdr>
    </w:div>
    <w:div w:id="967324466">
      <w:bodyDiv w:val="1"/>
      <w:marLeft w:val="0"/>
      <w:marRight w:val="0"/>
      <w:marTop w:val="0"/>
      <w:marBottom w:val="0"/>
      <w:divBdr>
        <w:top w:val="none" w:sz="0" w:space="0" w:color="auto"/>
        <w:left w:val="none" w:sz="0" w:space="0" w:color="auto"/>
        <w:bottom w:val="none" w:sz="0" w:space="0" w:color="auto"/>
        <w:right w:val="none" w:sz="0" w:space="0" w:color="auto"/>
      </w:divBdr>
    </w:div>
    <w:div w:id="967861843">
      <w:bodyDiv w:val="1"/>
      <w:marLeft w:val="0"/>
      <w:marRight w:val="0"/>
      <w:marTop w:val="0"/>
      <w:marBottom w:val="0"/>
      <w:divBdr>
        <w:top w:val="none" w:sz="0" w:space="0" w:color="auto"/>
        <w:left w:val="none" w:sz="0" w:space="0" w:color="auto"/>
        <w:bottom w:val="none" w:sz="0" w:space="0" w:color="auto"/>
        <w:right w:val="none" w:sz="0" w:space="0" w:color="auto"/>
      </w:divBdr>
    </w:div>
    <w:div w:id="967901734">
      <w:bodyDiv w:val="1"/>
      <w:marLeft w:val="0"/>
      <w:marRight w:val="0"/>
      <w:marTop w:val="0"/>
      <w:marBottom w:val="0"/>
      <w:divBdr>
        <w:top w:val="none" w:sz="0" w:space="0" w:color="auto"/>
        <w:left w:val="none" w:sz="0" w:space="0" w:color="auto"/>
        <w:bottom w:val="none" w:sz="0" w:space="0" w:color="auto"/>
        <w:right w:val="none" w:sz="0" w:space="0" w:color="auto"/>
      </w:divBdr>
    </w:div>
    <w:div w:id="968124836">
      <w:bodyDiv w:val="1"/>
      <w:marLeft w:val="0"/>
      <w:marRight w:val="0"/>
      <w:marTop w:val="0"/>
      <w:marBottom w:val="0"/>
      <w:divBdr>
        <w:top w:val="none" w:sz="0" w:space="0" w:color="auto"/>
        <w:left w:val="none" w:sz="0" w:space="0" w:color="auto"/>
        <w:bottom w:val="none" w:sz="0" w:space="0" w:color="auto"/>
        <w:right w:val="none" w:sz="0" w:space="0" w:color="auto"/>
      </w:divBdr>
    </w:div>
    <w:div w:id="968436504">
      <w:bodyDiv w:val="1"/>
      <w:marLeft w:val="0"/>
      <w:marRight w:val="0"/>
      <w:marTop w:val="0"/>
      <w:marBottom w:val="0"/>
      <w:divBdr>
        <w:top w:val="none" w:sz="0" w:space="0" w:color="auto"/>
        <w:left w:val="none" w:sz="0" w:space="0" w:color="auto"/>
        <w:bottom w:val="none" w:sz="0" w:space="0" w:color="auto"/>
        <w:right w:val="none" w:sz="0" w:space="0" w:color="auto"/>
      </w:divBdr>
    </w:div>
    <w:div w:id="968625930">
      <w:bodyDiv w:val="1"/>
      <w:marLeft w:val="0"/>
      <w:marRight w:val="0"/>
      <w:marTop w:val="0"/>
      <w:marBottom w:val="0"/>
      <w:divBdr>
        <w:top w:val="none" w:sz="0" w:space="0" w:color="auto"/>
        <w:left w:val="none" w:sz="0" w:space="0" w:color="auto"/>
        <w:bottom w:val="none" w:sz="0" w:space="0" w:color="auto"/>
        <w:right w:val="none" w:sz="0" w:space="0" w:color="auto"/>
      </w:divBdr>
    </w:div>
    <w:div w:id="968972252">
      <w:bodyDiv w:val="1"/>
      <w:marLeft w:val="0"/>
      <w:marRight w:val="0"/>
      <w:marTop w:val="0"/>
      <w:marBottom w:val="0"/>
      <w:divBdr>
        <w:top w:val="none" w:sz="0" w:space="0" w:color="auto"/>
        <w:left w:val="none" w:sz="0" w:space="0" w:color="auto"/>
        <w:bottom w:val="none" w:sz="0" w:space="0" w:color="auto"/>
        <w:right w:val="none" w:sz="0" w:space="0" w:color="auto"/>
      </w:divBdr>
    </w:div>
    <w:div w:id="969552933">
      <w:bodyDiv w:val="1"/>
      <w:marLeft w:val="0"/>
      <w:marRight w:val="0"/>
      <w:marTop w:val="0"/>
      <w:marBottom w:val="0"/>
      <w:divBdr>
        <w:top w:val="none" w:sz="0" w:space="0" w:color="auto"/>
        <w:left w:val="none" w:sz="0" w:space="0" w:color="auto"/>
        <w:bottom w:val="none" w:sz="0" w:space="0" w:color="auto"/>
        <w:right w:val="none" w:sz="0" w:space="0" w:color="auto"/>
      </w:divBdr>
    </w:div>
    <w:div w:id="969675783">
      <w:bodyDiv w:val="1"/>
      <w:marLeft w:val="0"/>
      <w:marRight w:val="0"/>
      <w:marTop w:val="0"/>
      <w:marBottom w:val="0"/>
      <w:divBdr>
        <w:top w:val="none" w:sz="0" w:space="0" w:color="auto"/>
        <w:left w:val="none" w:sz="0" w:space="0" w:color="auto"/>
        <w:bottom w:val="none" w:sz="0" w:space="0" w:color="auto"/>
        <w:right w:val="none" w:sz="0" w:space="0" w:color="auto"/>
      </w:divBdr>
    </w:div>
    <w:div w:id="969677221">
      <w:bodyDiv w:val="1"/>
      <w:marLeft w:val="0"/>
      <w:marRight w:val="0"/>
      <w:marTop w:val="0"/>
      <w:marBottom w:val="0"/>
      <w:divBdr>
        <w:top w:val="none" w:sz="0" w:space="0" w:color="auto"/>
        <w:left w:val="none" w:sz="0" w:space="0" w:color="auto"/>
        <w:bottom w:val="none" w:sz="0" w:space="0" w:color="auto"/>
        <w:right w:val="none" w:sz="0" w:space="0" w:color="auto"/>
      </w:divBdr>
    </w:div>
    <w:div w:id="970131770">
      <w:bodyDiv w:val="1"/>
      <w:marLeft w:val="0"/>
      <w:marRight w:val="0"/>
      <w:marTop w:val="0"/>
      <w:marBottom w:val="0"/>
      <w:divBdr>
        <w:top w:val="none" w:sz="0" w:space="0" w:color="auto"/>
        <w:left w:val="none" w:sz="0" w:space="0" w:color="auto"/>
        <w:bottom w:val="none" w:sz="0" w:space="0" w:color="auto"/>
        <w:right w:val="none" w:sz="0" w:space="0" w:color="auto"/>
      </w:divBdr>
    </w:div>
    <w:div w:id="970138485">
      <w:bodyDiv w:val="1"/>
      <w:marLeft w:val="0"/>
      <w:marRight w:val="0"/>
      <w:marTop w:val="0"/>
      <w:marBottom w:val="0"/>
      <w:divBdr>
        <w:top w:val="none" w:sz="0" w:space="0" w:color="auto"/>
        <w:left w:val="none" w:sz="0" w:space="0" w:color="auto"/>
        <w:bottom w:val="none" w:sz="0" w:space="0" w:color="auto"/>
        <w:right w:val="none" w:sz="0" w:space="0" w:color="auto"/>
      </w:divBdr>
    </w:div>
    <w:div w:id="970209456">
      <w:bodyDiv w:val="1"/>
      <w:marLeft w:val="0"/>
      <w:marRight w:val="0"/>
      <w:marTop w:val="0"/>
      <w:marBottom w:val="0"/>
      <w:divBdr>
        <w:top w:val="none" w:sz="0" w:space="0" w:color="auto"/>
        <w:left w:val="none" w:sz="0" w:space="0" w:color="auto"/>
        <w:bottom w:val="none" w:sz="0" w:space="0" w:color="auto"/>
        <w:right w:val="none" w:sz="0" w:space="0" w:color="auto"/>
      </w:divBdr>
    </w:div>
    <w:div w:id="970285356">
      <w:bodyDiv w:val="1"/>
      <w:marLeft w:val="0"/>
      <w:marRight w:val="0"/>
      <w:marTop w:val="0"/>
      <w:marBottom w:val="0"/>
      <w:divBdr>
        <w:top w:val="none" w:sz="0" w:space="0" w:color="auto"/>
        <w:left w:val="none" w:sz="0" w:space="0" w:color="auto"/>
        <w:bottom w:val="none" w:sz="0" w:space="0" w:color="auto"/>
        <w:right w:val="none" w:sz="0" w:space="0" w:color="auto"/>
      </w:divBdr>
    </w:div>
    <w:div w:id="970399783">
      <w:bodyDiv w:val="1"/>
      <w:marLeft w:val="0"/>
      <w:marRight w:val="0"/>
      <w:marTop w:val="0"/>
      <w:marBottom w:val="0"/>
      <w:divBdr>
        <w:top w:val="none" w:sz="0" w:space="0" w:color="auto"/>
        <w:left w:val="none" w:sz="0" w:space="0" w:color="auto"/>
        <w:bottom w:val="none" w:sz="0" w:space="0" w:color="auto"/>
        <w:right w:val="none" w:sz="0" w:space="0" w:color="auto"/>
      </w:divBdr>
    </w:div>
    <w:div w:id="970551552">
      <w:bodyDiv w:val="1"/>
      <w:marLeft w:val="0"/>
      <w:marRight w:val="0"/>
      <w:marTop w:val="0"/>
      <w:marBottom w:val="0"/>
      <w:divBdr>
        <w:top w:val="none" w:sz="0" w:space="0" w:color="auto"/>
        <w:left w:val="none" w:sz="0" w:space="0" w:color="auto"/>
        <w:bottom w:val="none" w:sz="0" w:space="0" w:color="auto"/>
        <w:right w:val="none" w:sz="0" w:space="0" w:color="auto"/>
      </w:divBdr>
    </w:div>
    <w:div w:id="970552710">
      <w:bodyDiv w:val="1"/>
      <w:marLeft w:val="0"/>
      <w:marRight w:val="0"/>
      <w:marTop w:val="0"/>
      <w:marBottom w:val="0"/>
      <w:divBdr>
        <w:top w:val="none" w:sz="0" w:space="0" w:color="auto"/>
        <w:left w:val="none" w:sz="0" w:space="0" w:color="auto"/>
        <w:bottom w:val="none" w:sz="0" w:space="0" w:color="auto"/>
        <w:right w:val="none" w:sz="0" w:space="0" w:color="auto"/>
      </w:divBdr>
    </w:div>
    <w:div w:id="970594658">
      <w:bodyDiv w:val="1"/>
      <w:marLeft w:val="0"/>
      <w:marRight w:val="0"/>
      <w:marTop w:val="0"/>
      <w:marBottom w:val="0"/>
      <w:divBdr>
        <w:top w:val="none" w:sz="0" w:space="0" w:color="auto"/>
        <w:left w:val="none" w:sz="0" w:space="0" w:color="auto"/>
        <w:bottom w:val="none" w:sz="0" w:space="0" w:color="auto"/>
        <w:right w:val="none" w:sz="0" w:space="0" w:color="auto"/>
      </w:divBdr>
    </w:div>
    <w:div w:id="970673910">
      <w:bodyDiv w:val="1"/>
      <w:marLeft w:val="0"/>
      <w:marRight w:val="0"/>
      <w:marTop w:val="0"/>
      <w:marBottom w:val="0"/>
      <w:divBdr>
        <w:top w:val="none" w:sz="0" w:space="0" w:color="auto"/>
        <w:left w:val="none" w:sz="0" w:space="0" w:color="auto"/>
        <w:bottom w:val="none" w:sz="0" w:space="0" w:color="auto"/>
        <w:right w:val="none" w:sz="0" w:space="0" w:color="auto"/>
      </w:divBdr>
    </w:div>
    <w:div w:id="971011201">
      <w:bodyDiv w:val="1"/>
      <w:marLeft w:val="0"/>
      <w:marRight w:val="0"/>
      <w:marTop w:val="0"/>
      <w:marBottom w:val="0"/>
      <w:divBdr>
        <w:top w:val="none" w:sz="0" w:space="0" w:color="auto"/>
        <w:left w:val="none" w:sz="0" w:space="0" w:color="auto"/>
        <w:bottom w:val="none" w:sz="0" w:space="0" w:color="auto"/>
        <w:right w:val="none" w:sz="0" w:space="0" w:color="auto"/>
      </w:divBdr>
    </w:div>
    <w:div w:id="971055479">
      <w:bodyDiv w:val="1"/>
      <w:marLeft w:val="0"/>
      <w:marRight w:val="0"/>
      <w:marTop w:val="0"/>
      <w:marBottom w:val="0"/>
      <w:divBdr>
        <w:top w:val="none" w:sz="0" w:space="0" w:color="auto"/>
        <w:left w:val="none" w:sz="0" w:space="0" w:color="auto"/>
        <w:bottom w:val="none" w:sz="0" w:space="0" w:color="auto"/>
        <w:right w:val="none" w:sz="0" w:space="0" w:color="auto"/>
      </w:divBdr>
    </w:div>
    <w:div w:id="971404158">
      <w:bodyDiv w:val="1"/>
      <w:marLeft w:val="0"/>
      <w:marRight w:val="0"/>
      <w:marTop w:val="0"/>
      <w:marBottom w:val="0"/>
      <w:divBdr>
        <w:top w:val="none" w:sz="0" w:space="0" w:color="auto"/>
        <w:left w:val="none" w:sz="0" w:space="0" w:color="auto"/>
        <w:bottom w:val="none" w:sz="0" w:space="0" w:color="auto"/>
        <w:right w:val="none" w:sz="0" w:space="0" w:color="auto"/>
      </w:divBdr>
    </w:div>
    <w:div w:id="971522908">
      <w:bodyDiv w:val="1"/>
      <w:marLeft w:val="0"/>
      <w:marRight w:val="0"/>
      <w:marTop w:val="0"/>
      <w:marBottom w:val="0"/>
      <w:divBdr>
        <w:top w:val="none" w:sz="0" w:space="0" w:color="auto"/>
        <w:left w:val="none" w:sz="0" w:space="0" w:color="auto"/>
        <w:bottom w:val="none" w:sz="0" w:space="0" w:color="auto"/>
        <w:right w:val="none" w:sz="0" w:space="0" w:color="auto"/>
      </w:divBdr>
    </w:div>
    <w:div w:id="971833393">
      <w:bodyDiv w:val="1"/>
      <w:marLeft w:val="0"/>
      <w:marRight w:val="0"/>
      <w:marTop w:val="0"/>
      <w:marBottom w:val="0"/>
      <w:divBdr>
        <w:top w:val="none" w:sz="0" w:space="0" w:color="auto"/>
        <w:left w:val="none" w:sz="0" w:space="0" w:color="auto"/>
        <w:bottom w:val="none" w:sz="0" w:space="0" w:color="auto"/>
        <w:right w:val="none" w:sz="0" w:space="0" w:color="auto"/>
      </w:divBdr>
    </w:div>
    <w:div w:id="971909307">
      <w:bodyDiv w:val="1"/>
      <w:marLeft w:val="0"/>
      <w:marRight w:val="0"/>
      <w:marTop w:val="0"/>
      <w:marBottom w:val="0"/>
      <w:divBdr>
        <w:top w:val="none" w:sz="0" w:space="0" w:color="auto"/>
        <w:left w:val="none" w:sz="0" w:space="0" w:color="auto"/>
        <w:bottom w:val="none" w:sz="0" w:space="0" w:color="auto"/>
        <w:right w:val="none" w:sz="0" w:space="0" w:color="auto"/>
      </w:divBdr>
    </w:div>
    <w:div w:id="972104752">
      <w:bodyDiv w:val="1"/>
      <w:marLeft w:val="0"/>
      <w:marRight w:val="0"/>
      <w:marTop w:val="0"/>
      <w:marBottom w:val="0"/>
      <w:divBdr>
        <w:top w:val="none" w:sz="0" w:space="0" w:color="auto"/>
        <w:left w:val="none" w:sz="0" w:space="0" w:color="auto"/>
        <w:bottom w:val="none" w:sz="0" w:space="0" w:color="auto"/>
        <w:right w:val="none" w:sz="0" w:space="0" w:color="auto"/>
      </w:divBdr>
    </w:div>
    <w:div w:id="972833187">
      <w:bodyDiv w:val="1"/>
      <w:marLeft w:val="0"/>
      <w:marRight w:val="0"/>
      <w:marTop w:val="0"/>
      <w:marBottom w:val="0"/>
      <w:divBdr>
        <w:top w:val="none" w:sz="0" w:space="0" w:color="auto"/>
        <w:left w:val="none" w:sz="0" w:space="0" w:color="auto"/>
        <w:bottom w:val="none" w:sz="0" w:space="0" w:color="auto"/>
        <w:right w:val="none" w:sz="0" w:space="0" w:color="auto"/>
      </w:divBdr>
    </w:div>
    <w:div w:id="973297349">
      <w:bodyDiv w:val="1"/>
      <w:marLeft w:val="0"/>
      <w:marRight w:val="0"/>
      <w:marTop w:val="0"/>
      <w:marBottom w:val="0"/>
      <w:divBdr>
        <w:top w:val="none" w:sz="0" w:space="0" w:color="auto"/>
        <w:left w:val="none" w:sz="0" w:space="0" w:color="auto"/>
        <w:bottom w:val="none" w:sz="0" w:space="0" w:color="auto"/>
        <w:right w:val="none" w:sz="0" w:space="0" w:color="auto"/>
      </w:divBdr>
    </w:div>
    <w:div w:id="973371883">
      <w:bodyDiv w:val="1"/>
      <w:marLeft w:val="0"/>
      <w:marRight w:val="0"/>
      <w:marTop w:val="0"/>
      <w:marBottom w:val="0"/>
      <w:divBdr>
        <w:top w:val="none" w:sz="0" w:space="0" w:color="auto"/>
        <w:left w:val="none" w:sz="0" w:space="0" w:color="auto"/>
        <w:bottom w:val="none" w:sz="0" w:space="0" w:color="auto"/>
        <w:right w:val="none" w:sz="0" w:space="0" w:color="auto"/>
      </w:divBdr>
    </w:div>
    <w:div w:id="973825764">
      <w:bodyDiv w:val="1"/>
      <w:marLeft w:val="0"/>
      <w:marRight w:val="0"/>
      <w:marTop w:val="0"/>
      <w:marBottom w:val="0"/>
      <w:divBdr>
        <w:top w:val="none" w:sz="0" w:space="0" w:color="auto"/>
        <w:left w:val="none" w:sz="0" w:space="0" w:color="auto"/>
        <w:bottom w:val="none" w:sz="0" w:space="0" w:color="auto"/>
        <w:right w:val="none" w:sz="0" w:space="0" w:color="auto"/>
      </w:divBdr>
    </w:div>
    <w:div w:id="974068130">
      <w:bodyDiv w:val="1"/>
      <w:marLeft w:val="0"/>
      <w:marRight w:val="0"/>
      <w:marTop w:val="0"/>
      <w:marBottom w:val="0"/>
      <w:divBdr>
        <w:top w:val="none" w:sz="0" w:space="0" w:color="auto"/>
        <w:left w:val="none" w:sz="0" w:space="0" w:color="auto"/>
        <w:bottom w:val="none" w:sz="0" w:space="0" w:color="auto"/>
        <w:right w:val="none" w:sz="0" w:space="0" w:color="auto"/>
      </w:divBdr>
    </w:div>
    <w:div w:id="974455520">
      <w:bodyDiv w:val="1"/>
      <w:marLeft w:val="0"/>
      <w:marRight w:val="0"/>
      <w:marTop w:val="0"/>
      <w:marBottom w:val="0"/>
      <w:divBdr>
        <w:top w:val="none" w:sz="0" w:space="0" w:color="auto"/>
        <w:left w:val="none" w:sz="0" w:space="0" w:color="auto"/>
        <w:bottom w:val="none" w:sz="0" w:space="0" w:color="auto"/>
        <w:right w:val="none" w:sz="0" w:space="0" w:color="auto"/>
      </w:divBdr>
    </w:div>
    <w:div w:id="974456685">
      <w:bodyDiv w:val="1"/>
      <w:marLeft w:val="0"/>
      <w:marRight w:val="0"/>
      <w:marTop w:val="0"/>
      <w:marBottom w:val="0"/>
      <w:divBdr>
        <w:top w:val="none" w:sz="0" w:space="0" w:color="auto"/>
        <w:left w:val="none" w:sz="0" w:space="0" w:color="auto"/>
        <w:bottom w:val="none" w:sz="0" w:space="0" w:color="auto"/>
        <w:right w:val="none" w:sz="0" w:space="0" w:color="auto"/>
      </w:divBdr>
    </w:div>
    <w:div w:id="975186241">
      <w:bodyDiv w:val="1"/>
      <w:marLeft w:val="0"/>
      <w:marRight w:val="0"/>
      <w:marTop w:val="0"/>
      <w:marBottom w:val="0"/>
      <w:divBdr>
        <w:top w:val="none" w:sz="0" w:space="0" w:color="auto"/>
        <w:left w:val="none" w:sz="0" w:space="0" w:color="auto"/>
        <w:bottom w:val="none" w:sz="0" w:space="0" w:color="auto"/>
        <w:right w:val="none" w:sz="0" w:space="0" w:color="auto"/>
      </w:divBdr>
    </w:div>
    <w:div w:id="975253743">
      <w:bodyDiv w:val="1"/>
      <w:marLeft w:val="0"/>
      <w:marRight w:val="0"/>
      <w:marTop w:val="0"/>
      <w:marBottom w:val="0"/>
      <w:divBdr>
        <w:top w:val="none" w:sz="0" w:space="0" w:color="auto"/>
        <w:left w:val="none" w:sz="0" w:space="0" w:color="auto"/>
        <w:bottom w:val="none" w:sz="0" w:space="0" w:color="auto"/>
        <w:right w:val="none" w:sz="0" w:space="0" w:color="auto"/>
      </w:divBdr>
    </w:div>
    <w:div w:id="975644514">
      <w:bodyDiv w:val="1"/>
      <w:marLeft w:val="0"/>
      <w:marRight w:val="0"/>
      <w:marTop w:val="0"/>
      <w:marBottom w:val="0"/>
      <w:divBdr>
        <w:top w:val="none" w:sz="0" w:space="0" w:color="auto"/>
        <w:left w:val="none" w:sz="0" w:space="0" w:color="auto"/>
        <w:bottom w:val="none" w:sz="0" w:space="0" w:color="auto"/>
        <w:right w:val="none" w:sz="0" w:space="0" w:color="auto"/>
      </w:divBdr>
    </w:div>
    <w:div w:id="975644685">
      <w:bodyDiv w:val="1"/>
      <w:marLeft w:val="0"/>
      <w:marRight w:val="0"/>
      <w:marTop w:val="0"/>
      <w:marBottom w:val="0"/>
      <w:divBdr>
        <w:top w:val="none" w:sz="0" w:space="0" w:color="auto"/>
        <w:left w:val="none" w:sz="0" w:space="0" w:color="auto"/>
        <w:bottom w:val="none" w:sz="0" w:space="0" w:color="auto"/>
        <w:right w:val="none" w:sz="0" w:space="0" w:color="auto"/>
      </w:divBdr>
    </w:div>
    <w:div w:id="976060038">
      <w:bodyDiv w:val="1"/>
      <w:marLeft w:val="0"/>
      <w:marRight w:val="0"/>
      <w:marTop w:val="0"/>
      <w:marBottom w:val="0"/>
      <w:divBdr>
        <w:top w:val="none" w:sz="0" w:space="0" w:color="auto"/>
        <w:left w:val="none" w:sz="0" w:space="0" w:color="auto"/>
        <w:bottom w:val="none" w:sz="0" w:space="0" w:color="auto"/>
        <w:right w:val="none" w:sz="0" w:space="0" w:color="auto"/>
      </w:divBdr>
    </w:div>
    <w:div w:id="976105337">
      <w:bodyDiv w:val="1"/>
      <w:marLeft w:val="0"/>
      <w:marRight w:val="0"/>
      <w:marTop w:val="0"/>
      <w:marBottom w:val="0"/>
      <w:divBdr>
        <w:top w:val="none" w:sz="0" w:space="0" w:color="auto"/>
        <w:left w:val="none" w:sz="0" w:space="0" w:color="auto"/>
        <w:bottom w:val="none" w:sz="0" w:space="0" w:color="auto"/>
        <w:right w:val="none" w:sz="0" w:space="0" w:color="auto"/>
      </w:divBdr>
    </w:div>
    <w:div w:id="976422677">
      <w:bodyDiv w:val="1"/>
      <w:marLeft w:val="0"/>
      <w:marRight w:val="0"/>
      <w:marTop w:val="0"/>
      <w:marBottom w:val="0"/>
      <w:divBdr>
        <w:top w:val="none" w:sz="0" w:space="0" w:color="auto"/>
        <w:left w:val="none" w:sz="0" w:space="0" w:color="auto"/>
        <w:bottom w:val="none" w:sz="0" w:space="0" w:color="auto"/>
        <w:right w:val="none" w:sz="0" w:space="0" w:color="auto"/>
      </w:divBdr>
    </w:div>
    <w:div w:id="977104271">
      <w:bodyDiv w:val="1"/>
      <w:marLeft w:val="0"/>
      <w:marRight w:val="0"/>
      <w:marTop w:val="0"/>
      <w:marBottom w:val="0"/>
      <w:divBdr>
        <w:top w:val="none" w:sz="0" w:space="0" w:color="auto"/>
        <w:left w:val="none" w:sz="0" w:space="0" w:color="auto"/>
        <w:bottom w:val="none" w:sz="0" w:space="0" w:color="auto"/>
        <w:right w:val="none" w:sz="0" w:space="0" w:color="auto"/>
      </w:divBdr>
    </w:div>
    <w:div w:id="977105954">
      <w:bodyDiv w:val="1"/>
      <w:marLeft w:val="0"/>
      <w:marRight w:val="0"/>
      <w:marTop w:val="0"/>
      <w:marBottom w:val="0"/>
      <w:divBdr>
        <w:top w:val="none" w:sz="0" w:space="0" w:color="auto"/>
        <w:left w:val="none" w:sz="0" w:space="0" w:color="auto"/>
        <w:bottom w:val="none" w:sz="0" w:space="0" w:color="auto"/>
        <w:right w:val="none" w:sz="0" w:space="0" w:color="auto"/>
      </w:divBdr>
    </w:div>
    <w:div w:id="977303377">
      <w:bodyDiv w:val="1"/>
      <w:marLeft w:val="0"/>
      <w:marRight w:val="0"/>
      <w:marTop w:val="0"/>
      <w:marBottom w:val="0"/>
      <w:divBdr>
        <w:top w:val="none" w:sz="0" w:space="0" w:color="auto"/>
        <w:left w:val="none" w:sz="0" w:space="0" w:color="auto"/>
        <w:bottom w:val="none" w:sz="0" w:space="0" w:color="auto"/>
        <w:right w:val="none" w:sz="0" w:space="0" w:color="auto"/>
      </w:divBdr>
    </w:div>
    <w:div w:id="977540008">
      <w:bodyDiv w:val="1"/>
      <w:marLeft w:val="0"/>
      <w:marRight w:val="0"/>
      <w:marTop w:val="0"/>
      <w:marBottom w:val="0"/>
      <w:divBdr>
        <w:top w:val="none" w:sz="0" w:space="0" w:color="auto"/>
        <w:left w:val="none" w:sz="0" w:space="0" w:color="auto"/>
        <w:bottom w:val="none" w:sz="0" w:space="0" w:color="auto"/>
        <w:right w:val="none" w:sz="0" w:space="0" w:color="auto"/>
      </w:divBdr>
    </w:div>
    <w:div w:id="977874899">
      <w:bodyDiv w:val="1"/>
      <w:marLeft w:val="0"/>
      <w:marRight w:val="0"/>
      <w:marTop w:val="0"/>
      <w:marBottom w:val="0"/>
      <w:divBdr>
        <w:top w:val="none" w:sz="0" w:space="0" w:color="auto"/>
        <w:left w:val="none" w:sz="0" w:space="0" w:color="auto"/>
        <w:bottom w:val="none" w:sz="0" w:space="0" w:color="auto"/>
        <w:right w:val="none" w:sz="0" w:space="0" w:color="auto"/>
      </w:divBdr>
    </w:div>
    <w:div w:id="978220371">
      <w:bodyDiv w:val="1"/>
      <w:marLeft w:val="0"/>
      <w:marRight w:val="0"/>
      <w:marTop w:val="0"/>
      <w:marBottom w:val="0"/>
      <w:divBdr>
        <w:top w:val="none" w:sz="0" w:space="0" w:color="auto"/>
        <w:left w:val="none" w:sz="0" w:space="0" w:color="auto"/>
        <w:bottom w:val="none" w:sz="0" w:space="0" w:color="auto"/>
        <w:right w:val="none" w:sz="0" w:space="0" w:color="auto"/>
      </w:divBdr>
    </w:div>
    <w:div w:id="978338729">
      <w:bodyDiv w:val="1"/>
      <w:marLeft w:val="0"/>
      <w:marRight w:val="0"/>
      <w:marTop w:val="0"/>
      <w:marBottom w:val="0"/>
      <w:divBdr>
        <w:top w:val="none" w:sz="0" w:space="0" w:color="auto"/>
        <w:left w:val="none" w:sz="0" w:space="0" w:color="auto"/>
        <w:bottom w:val="none" w:sz="0" w:space="0" w:color="auto"/>
        <w:right w:val="none" w:sz="0" w:space="0" w:color="auto"/>
      </w:divBdr>
    </w:div>
    <w:div w:id="978654097">
      <w:bodyDiv w:val="1"/>
      <w:marLeft w:val="0"/>
      <w:marRight w:val="0"/>
      <w:marTop w:val="0"/>
      <w:marBottom w:val="0"/>
      <w:divBdr>
        <w:top w:val="none" w:sz="0" w:space="0" w:color="auto"/>
        <w:left w:val="none" w:sz="0" w:space="0" w:color="auto"/>
        <w:bottom w:val="none" w:sz="0" w:space="0" w:color="auto"/>
        <w:right w:val="none" w:sz="0" w:space="0" w:color="auto"/>
      </w:divBdr>
    </w:div>
    <w:div w:id="978920244">
      <w:bodyDiv w:val="1"/>
      <w:marLeft w:val="0"/>
      <w:marRight w:val="0"/>
      <w:marTop w:val="0"/>
      <w:marBottom w:val="0"/>
      <w:divBdr>
        <w:top w:val="none" w:sz="0" w:space="0" w:color="auto"/>
        <w:left w:val="none" w:sz="0" w:space="0" w:color="auto"/>
        <w:bottom w:val="none" w:sz="0" w:space="0" w:color="auto"/>
        <w:right w:val="none" w:sz="0" w:space="0" w:color="auto"/>
      </w:divBdr>
    </w:div>
    <w:div w:id="979072717">
      <w:bodyDiv w:val="1"/>
      <w:marLeft w:val="0"/>
      <w:marRight w:val="0"/>
      <w:marTop w:val="0"/>
      <w:marBottom w:val="0"/>
      <w:divBdr>
        <w:top w:val="none" w:sz="0" w:space="0" w:color="auto"/>
        <w:left w:val="none" w:sz="0" w:space="0" w:color="auto"/>
        <w:bottom w:val="none" w:sz="0" w:space="0" w:color="auto"/>
        <w:right w:val="none" w:sz="0" w:space="0" w:color="auto"/>
      </w:divBdr>
    </w:div>
    <w:div w:id="979114403">
      <w:bodyDiv w:val="1"/>
      <w:marLeft w:val="0"/>
      <w:marRight w:val="0"/>
      <w:marTop w:val="0"/>
      <w:marBottom w:val="0"/>
      <w:divBdr>
        <w:top w:val="none" w:sz="0" w:space="0" w:color="auto"/>
        <w:left w:val="none" w:sz="0" w:space="0" w:color="auto"/>
        <w:bottom w:val="none" w:sz="0" w:space="0" w:color="auto"/>
        <w:right w:val="none" w:sz="0" w:space="0" w:color="auto"/>
      </w:divBdr>
    </w:div>
    <w:div w:id="980228973">
      <w:bodyDiv w:val="1"/>
      <w:marLeft w:val="0"/>
      <w:marRight w:val="0"/>
      <w:marTop w:val="0"/>
      <w:marBottom w:val="0"/>
      <w:divBdr>
        <w:top w:val="none" w:sz="0" w:space="0" w:color="auto"/>
        <w:left w:val="none" w:sz="0" w:space="0" w:color="auto"/>
        <w:bottom w:val="none" w:sz="0" w:space="0" w:color="auto"/>
        <w:right w:val="none" w:sz="0" w:space="0" w:color="auto"/>
      </w:divBdr>
    </w:div>
    <w:div w:id="980379994">
      <w:bodyDiv w:val="1"/>
      <w:marLeft w:val="0"/>
      <w:marRight w:val="0"/>
      <w:marTop w:val="0"/>
      <w:marBottom w:val="0"/>
      <w:divBdr>
        <w:top w:val="none" w:sz="0" w:space="0" w:color="auto"/>
        <w:left w:val="none" w:sz="0" w:space="0" w:color="auto"/>
        <w:bottom w:val="none" w:sz="0" w:space="0" w:color="auto"/>
        <w:right w:val="none" w:sz="0" w:space="0" w:color="auto"/>
      </w:divBdr>
    </w:div>
    <w:div w:id="980382518">
      <w:bodyDiv w:val="1"/>
      <w:marLeft w:val="0"/>
      <w:marRight w:val="0"/>
      <w:marTop w:val="0"/>
      <w:marBottom w:val="0"/>
      <w:divBdr>
        <w:top w:val="none" w:sz="0" w:space="0" w:color="auto"/>
        <w:left w:val="none" w:sz="0" w:space="0" w:color="auto"/>
        <w:bottom w:val="none" w:sz="0" w:space="0" w:color="auto"/>
        <w:right w:val="none" w:sz="0" w:space="0" w:color="auto"/>
      </w:divBdr>
    </w:div>
    <w:div w:id="980424354">
      <w:bodyDiv w:val="1"/>
      <w:marLeft w:val="0"/>
      <w:marRight w:val="0"/>
      <w:marTop w:val="0"/>
      <w:marBottom w:val="0"/>
      <w:divBdr>
        <w:top w:val="none" w:sz="0" w:space="0" w:color="auto"/>
        <w:left w:val="none" w:sz="0" w:space="0" w:color="auto"/>
        <w:bottom w:val="none" w:sz="0" w:space="0" w:color="auto"/>
        <w:right w:val="none" w:sz="0" w:space="0" w:color="auto"/>
      </w:divBdr>
    </w:div>
    <w:div w:id="980573048">
      <w:bodyDiv w:val="1"/>
      <w:marLeft w:val="0"/>
      <w:marRight w:val="0"/>
      <w:marTop w:val="0"/>
      <w:marBottom w:val="0"/>
      <w:divBdr>
        <w:top w:val="none" w:sz="0" w:space="0" w:color="auto"/>
        <w:left w:val="none" w:sz="0" w:space="0" w:color="auto"/>
        <w:bottom w:val="none" w:sz="0" w:space="0" w:color="auto"/>
        <w:right w:val="none" w:sz="0" w:space="0" w:color="auto"/>
      </w:divBdr>
    </w:div>
    <w:div w:id="980621235">
      <w:bodyDiv w:val="1"/>
      <w:marLeft w:val="0"/>
      <w:marRight w:val="0"/>
      <w:marTop w:val="0"/>
      <w:marBottom w:val="0"/>
      <w:divBdr>
        <w:top w:val="none" w:sz="0" w:space="0" w:color="auto"/>
        <w:left w:val="none" w:sz="0" w:space="0" w:color="auto"/>
        <w:bottom w:val="none" w:sz="0" w:space="0" w:color="auto"/>
        <w:right w:val="none" w:sz="0" w:space="0" w:color="auto"/>
      </w:divBdr>
    </w:div>
    <w:div w:id="981009151">
      <w:bodyDiv w:val="1"/>
      <w:marLeft w:val="0"/>
      <w:marRight w:val="0"/>
      <w:marTop w:val="0"/>
      <w:marBottom w:val="0"/>
      <w:divBdr>
        <w:top w:val="none" w:sz="0" w:space="0" w:color="auto"/>
        <w:left w:val="none" w:sz="0" w:space="0" w:color="auto"/>
        <w:bottom w:val="none" w:sz="0" w:space="0" w:color="auto"/>
        <w:right w:val="none" w:sz="0" w:space="0" w:color="auto"/>
      </w:divBdr>
    </w:div>
    <w:div w:id="981035417">
      <w:bodyDiv w:val="1"/>
      <w:marLeft w:val="0"/>
      <w:marRight w:val="0"/>
      <w:marTop w:val="0"/>
      <w:marBottom w:val="0"/>
      <w:divBdr>
        <w:top w:val="none" w:sz="0" w:space="0" w:color="auto"/>
        <w:left w:val="none" w:sz="0" w:space="0" w:color="auto"/>
        <w:bottom w:val="none" w:sz="0" w:space="0" w:color="auto"/>
        <w:right w:val="none" w:sz="0" w:space="0" w:color="auto"/>
      </w:divBdr>
    </w:div>
    <w:div w:id="981275407">
      <w:bodyDiv w:val="1"/>
      <w:marLeft w:val="0"/>
      <w:marRight w:val="0"/>
      <w:marTop w:val="0"/>
      <w:marBottom w:val="0"/>
      <w:divBdr>
        <w:top w:val="none" w:sz="0" w:space="0" w:color="auto"/>
        <w:left w:val="none" w:sz="0" w:space="0" w:color="auto"/>
        <w:bottom w:val="none" w:sz="0" w:space="0" w:color="auto"/>
        <w:right w:val="none" w:sz="0" w:space="0" w:color="auto"/>
      </w:divBdr>
    </w:div>
    <w:div w:id="981348668">
      <w:bodyDiv w:val="1"/>
      <w:marLeft w:val="0"/>
      <w:marRight w:val="0"/>
      <w:marTop w:val="0"/>
      <w:marBottom w:val="0"/>
      <w:divBdr>
        <w:top w:val="none" w:sz="0" w:space="0" w:color="auto"/>
        <w:left w:val="none" w:sz="0" w:space="0" w:color="auto"/>
        <w:bottom w:val="none" w:sz="0" w:space="0" w:color="auto"/>
        <w:right w:val="none" w:sz="0" w:space="0" w:color="auto"/>
      </w:divBdr>
    </w:div>
    <w:div w:id="981694642">
      <w:bodyDiv w:val="1"/>
      <w:marLeft w:val="0"/>
      <w:marRight w:val="0"/>
      <w:marTop w:val="0"/>
      <w:marBottom w:val="0"/>
      <w:divBdr>
        <w:top w:val="none" w:sz="0" w:space="0" w:color="auto"/>
        <w:left w:val="none" w:sz="0" w:space="0" w:color="auto"/>
        <w:bottom w:val="none" w:sz="0" w:space="0" w:color="auto"/>
        <w:right w:val="none" w:sz="0" w:space="0" w:color="auto"/>
      </w:divBdr>
    </w:div>
    <w:div w:id="981887701">
      <w:bodyDiv w:val="1"/>
      <w:marLeft w:val="0"/>
      <w:marRight w:val="0"/>
      <w:marTop w:val="0"/>
      <w:marBottom w:val="0"/>
      <w:divBdr>
        <w:top w:val="none" w:sz="0" w:space="0" w:color="auto"/>
        <w:left w:val="none" w:sz="0" w:space="0" w:color="auto"/>
        <w:bottom w:val="none" w:sz="0" w:space="0" w:color="auto"/>
        <w:right w:val="none" w:sz="0" w:space="0" w:color="auto"/>
      </w:divBdr>
    </w:div>
    <w:div w:id="982002804">
      <w:bodyDiv w:val="1"/>
      <w:marLeft w:val="0"/>
      <w:marRight w:val="0"/>
      <w:marTop w:val="0"/>
      <w:marBottom w:val="0"/>
      <w:divBdr>
        <w:top w:val="none" w:sz="0" w:space="0" w:color="auto"/>
        <w:left w:val="none" w:sz="0" w:space="0" w:color="auto"/>
        <w:bottom w:val="none" w:sz="0" w:space="0" w:color="auto"/>
        <w:right w:val="none" w:sz="0" w:space="0" w:color="auto"/>
      </w:divBdr>
    </w:div>
    <w:div w:id="982075782">
      <w:bodyDiv w:val="1"/>
      <w:marLeft w:val="0"/>
      <w:marRight w:val="0"/>
      <w:marTop w:val="0"/>
      <w:marBottom w:val="0"/>
      <w:divBdr>
        <w:top w:val="none" w:sz="0" w:space="0" w:color="auto"/>
        <w:left w:val="none" w:sz="0" w:space="0" w:color="auto"/>
        <w:bottom w:val="none" w:sz="0" w:space="0" w:color="auto"/>
        <w:right w:val="none" w:sz="0" w:space="0" w:color="auto"/>
      </w:divBdr>
    </w:div>
    <w:div w:id="982856160">
      <w:bodyDiv w:val="1"/>
      <w:marLeft w:val="0"/>
      <w:marRight w:val="0"/>
      <w:marTop w:val="0"/>
      <w:marBottom w:val="0"/>
      <w:divBdr>
        <w:top w:val="none" w:sz="0" w:space="0" w:color="auto"/>
        <w:left w:val="none" w:sz="0" w:space="0" w:color="auto"/>
        <w:bottom w:val="none" w:sz="0" w:space="0" w:color="auto"/>
        <w:right w:val="none" w:sz="0" w:space="0" w:color="auto"/>
      </w:divBdr>
    </w:div>
    <w:div w:id="982931189">
      <w:bodyDiv w:val="1"/>
      <w:marLeft w:val="0"/>
      <w:marRight w:val="0"/>
      <w:marTop w:val="0"/>
      <w:marBottom w:val="0"/>
      <w:divBdr>
        <w:top w:val="none" w:sz="0" w:space="0" w:color="auto"/>
        <w:left w:val="none" w:sz="0" w:space="0" w:color="auto"/>
        <w:bottom w:val="none" w:sz="0" w:space="0" w:color="auto"/>
        <w:right w:val="none" w:sz="0" w:space="0" w:color="auto"/>
      </w:divBdr>
    </w:div>
    <w:div w:id="983242452">
      <w:bodyDiv w:val="1"/>
      <w:marLeft w:val="0"/>
      <w:marRight w:val="0"/>
      <w:marTop w:val="0"/>
      <w:marBottom w:val="0"/>
      <w:divBdr>
        <w:top w:val="none" w:sz="0" w:space="0" w:color="auto"/>
        <w:left w:val="none" w:sz="0" w:space="0" w:color="auto"/>
        <w:bottom w:val="none" w:sz="0" w:space="0" w:color="auto"/>
        <w:right w:val="none" w:sz="0" w:space="0" w:color="auto"/>
      </w:divBdr>
    </w:div>
    <w:div w:id="983242696">
      <w:bodyDiv w:val="1"/>
      <w:marLeft w:val="0"/>
      <w:marRight w:val="0"/>
      <w:marTop w:val="0"/>
      <w:marBottom w:val="0"/>
      <w:divBdr>
        <w:top w:val="none" w:sz="0" w:space="0" w:color="auto"/>
        <w:left w:val="none" w:sz="0" w:space="0" w:color="auto"/>
        <w:bottom w:val="none" w:sz="0" w:space="0" w:color="auto"/>
        <w:right w:val="none" w:sz="0" w:space="0" w:color="auto"/>
      </w:divBdr>
    </w:div>
    <w:div w:id="983434855">
      <w:bodyDiv w:val="1"/>
      <w:marLeft w:val="0"/>
      <w:marRight w:val="0"/>
      <w:marTop w:val="0"/>
      <w:marBottom w:val="0"/>
      <w:divBdr>
        <w:top w:val="none" w:sz="0" w:space="0" w:color="auto"/>
        <w:left w:val="none" w:sz="0" w:space="0" w:color="auto"/>
        <w:bottom w:val="none" w:sz="0" w:space="0" w:color="auto"/>
        <w:right w:val="none" w:sz="0" w:space="0" w:color="auto"/>
      </w:divBdr>
    </w:div>
    <w:div w:id="983698007">
      <w:bodyDiv w:val="1"/>
      <w:marLeft w:val="0"/>
      <w:marRight w:val="0"/>
      <w:marTop w:val="0"/>
      <w:marBottom w:val="0"/>
      <w:divBdr>
        <w:top w:val="none" w:sz="0" w:space="0" w:color="auto"/>
        <w:left w:val="none" w:sz="0" w:space="0" w:color="auto"/>
        <w:bottom w:val="none" w:sz="0" w:space="0" w:color="auto"/>
        <w:right w:val="none" w:sz="0" w:space="0" w:color="auto"/>
      </w:divBdr>
    </w:div>
    <w:div w:id="984046260">
      <w:bodyDiv w:val="1"/>
      <w:marLeft w:val="0"/>
      <w:marRight w:val="0"/>
      <w:marTop w:val="0"/>
      <w:marBottom w:val="0"/>
      <w:divBdr>
        <w:top w:val="none" w:sz="0" w:space="0" w:color="auto"/>
        <w:left w:val="none" w:sz="0" w:space="0" w:color="auto"/>
        <w:bottom w:val="none" w:sz="0" w:space="0" w:color="auto"/>
        <w:right w:val="none" w:sz="0" w:space="0" w:color="auto"/>
      </w:divBdr>
    </w:div>
    <w:div w:id="984162212">
      <w:bodyDiv w:val="1"/>
      <w:marLeft w:val="0"/>
      <w:marRight w:val="0"/>
      <w:marTop w:val="0"/>
      <w:marBottom w:val="0"/>
      <w:divBdr>
        <w:top w:val="none" w:sz="0" w:space="0" w:color="auto"/>
        <w:left w:val="none" w:sz="0" w:space="0" w:color="auto"/>
        <w:bottom w:val="none" w:sz="0" w:space="0" w:color="auto"/>
        <w:right w:val="none" w:sz="0" w:space="0" w:color="auto"/>
      </w:divBdr>
    </w:div>
    <w:div w:id="985233894">
      <w:bodyDiv w:val="1"/>
      <w:marLeft w:val="0"/>
      <w:marRight w:val="0"/>
      <w:marTop w:val="0"/>
      <w:marBottom w:val="0"/>
      <w:divBdr>
        <w:top w:val="none" w:sz="0" w:space="0" w:color="auto"/>
        <w:left w:val="none" w:sz="0" w:space="0" w:color="auto"/>
        <w:bottom w:val="none" w:sz="0" w:space="0" w:color="auto"/>
        <w:right w:val="none" w:sz="0" w:space="0" w:color="auto"/>
      </w:divBdr>
    </w:div>
    <w:div w:id="985234733">
      <w:bodyDiv w:val="1"/>
      <w:marLeft w:val="0"/>
      <w:marRight w:val="0"/>
      <w:marTop w:val="0"/>
      <w:marBottom w:val="0"/>
      <w:divBdr>
        <w:top w:val="none" w:sz="0" w:space="0" w:color="auto"/>
        <w:left w:val="none" w:sz="0" w:space="0" w:color="auto"/>
        <w:bottom w:val="none" w:sz="0" w:space="0" w:color="auto"/>
        <w:right w:val="none" w:sz="0" w:space="0" w:color="auto"/>
      </w:divBdr>
    </w:div>
    <w:div w:id="985620933">
      <w:bodyDiv w:val="1"/>
      <w:marLeft w:val="0"/>
      <w:marRight w:val="0"/>
      <w:marTop w:val="0"/>
      <w:marBottom w:val="0"/>
      <w:divBdr>
        <w:top w:val="none" w:sz="0" w:space="0" w:color="auto"/>
        <w:left w:val="none" w:sz="0" w:space="0" w:color="auto"/>
        <w:bottom w:val="none" w:sz="0" w:space="0" w:color="auto"/>
        <w:right w:val="none" w:sz="0" w:space="0" w:color="auto"/>
      </w:divBdr>
    </w:div>
    <w:div w:id="985888811">
      <w:bodyDiv w:val="1"/>
      <w:marLeft w:val="0"/>
      <w:marRight w:val="0"/>
      <w:marTop w:val="0"/>
      <w:marBottom w:val="0"/>
      <w:divBdr>
        <w:top w:val="none" w:sz="0" w:space="0" w:color="auto"/>
        <w:left w:val="none" w:sz="0" w:space="0" w:color="auto"/>
        <w:bottom w:val="none" w:sz="0" w:space="0" w:color="auto"/>
        <w:right w:val="none" w:sz="0" w:space="0" w:color="auto"/>
      </w:divBdr>
    </w:div>
    <w:div w:id="986204851">
      <w:bodyDiv w:val="1"/>
      <w:marLeft w:val="0"/>
      <w:marRight w:val="0"/>
      <w:marTop w:val="0"/>
      <w:marBottom w:val="0"/>
      <w:divBdr>
        <w:top w:val="none" w:sz="0" w:space="0" w:color="auto"/>
        <w:left w:val="none" w:sz="0" w:space="0" w:color="auto"/>
        <w:bottom w:val="none" w:sz="0" w:space="0" w:color="auto"/>
        <w:right w:val="none" w:sz="0" w:space="0" w:color="auto"/>
      </w:divBdr>
    </w:div>
    <w:div w:id="986596180">
      <w:bodyDiv w:val="1"/>
      <w:marLeft w:val="0"/>
      <w:marRight w:val="0"/>
      <w:marTop w:val="0"/>
      <w:marBottom w:val="0"/>
      <w:divBdr>
        <w:top w:val="none" w:sz="0" w:space="0" w:color="auto"/>
        <w:left w:val="none" w:sz="0" w:space="0" w:color="auto"/>
        <w:bottom w:val="none" w:sz="0" w:space="0" w:color="auto"/>
        <w:right w:val="none" w:sz="0" w:space="0" w:color="auto"/>
      </w:divBdr>
    </w:div>
    <w:div w:id="986979673">
      <w:bodyDiv w:val="1"/>
      <w:marLeft w:val="0"/>
      <w:marRight w:val="0"/>
      <w:marTop w:val="0"/>
      <w:marBottom w:val="0"/>
      <w:divBdr>
        <w:top w:val="none" w:sz="0" w:space="0" w:color="auto"/>
        <w:left w:val="none" w:sz="0" w:space="0" w:color="auto"/>
        <w:bottom w:val="none" w:sz="0" w:space="0" w:color="auto"/>
        <w:right w:val="none" w:sz="0" w:space="0" w:color="auto"/>
      </w:divBdr>
    </w:div>
    <w:div w:id="986980621">
      <w:bodyDiv w:val="1"/>
      <w:marLeft w:val="0"/>
      <w:marRight w:val="0"/>
      <w:marTop w:val="0"/>
      <w:marBottom w:val="0"/>
      <w:divBdr>
        <w:top w:val="none" w:sz="0" w:space="0" w:color="auto"/>
        <w:left w:val="none" w:sz="0" w:space="0" w:color="auto"/>
        <w:bottom w:val="none" w:sz="0" w:space="0" w:color="auto"/>
        <w:right w:val="none" w:sz="0" w:space="0" w:color="auto"/>
      </w:divBdr>
    </w:div>
    <w:div w:id="987055465">
      <w:bodyDiv w:val="1"/>
      <w:marLeft w:val="0"/>
      <w:marRight w:val="0"/>
      <w:marTop w:val="0"/>
      <w:marBottom w:val="0"/>
      <w:divBdr>
        <w:top w:val="none" w:sz="0" w:space="0" w:color="auto"/>
        <w:left w:val="none" w:sz="0" w:space="0" w:color="auto"/>
        <w:bottom w:val="none" w:sz="0" w:space="0" w:color="auto"/>
        <w:right w:val="none" w:sz="0" w:space="0" w:color="auto"/>
      </w:divBdr>
    </w:div>
    <w:div w:id="987124880">
      <w:bodyDiv w:val="1"/>
      <w:marLeft w:val="0"/>
      <w:marRight w:val="0"/>
      <w:marTop w:val="0"/>
      <w:marBottom w:val="0"/>
      <w:divBdr>
        <w:top w:val="none" w:sz="0" w:space="0" w:color="auto"/>
        <w:left w:val="none" w:sz="0" w:space="0" w:color="auto"/>
        <w:bottom w:val="none" w:sz="0" w:space="0" w:color="auto"/>
        <w:right w:val="none" w:sz="0" w:space="0" w:color="auto"/>
      </w:divBdr>
    </w:div>
    <w:div w:id="987318042">
      <w:bodyDiv w:val="1"/>
      <w:marLeft w:val="0"/>
      <w:marRight w:val="0"/>
      <w:marTop w:val="0"/>
      <w:marBottom w:val="0"/>
      <w:divBdr>
        <w:top w:val="none" w:sz="0" w:space="0" w:color="auto"/>
        <w:left w:val="none" w:sz="0" w:space="0" w:color="auto"/>
        <w:bottom w:val="none" w:sz="0" w:space="0" w:color="auto"/>
        <w:right w:val="none" w:sz="0" w:space="0" w:color="auto"/>
      </w:divBdr>
    </w:div>
    <w:div w:id="987594641">
      <w:bodyDiv w:val="1"/>
      <w:marLeft w:val="0"/>
      <w:marRight w:val="0"/>
      <w:marTop w:val="0"/>
      <w:marBottom w:val="0"/>
      <w:divBdr>
        <w:top w:val="none" w:sz="0" w:space="0" w:color="auto"/>
        <w:left w:val="none" w:sz="0" w:space="0" w:color="auto"/>
        <w:bottom w:val="none" w:sz="0" w:space="0" w:color="auto"/>
        <w:right w:val="none" w:sz="0" w:space="0" w:color="auto"/>
      </w:divBdr>
    </w:div>
    <w:div w:id="987783450">
      <w:bodyDiv w:val="1"/>
      <w:marLeft w:val="0"/>
      <w:marRight w:val="0"/>
      <w:marTop w:val="0"/>
      <w:marBottom w:val="0"/>
      <w:divBdr>
        <w:top w:val="none" w:sz="0" w:space="0" w:color="auto"/>
        <w:left w:val="none" w:sz="0" w:space="0" w:color="auto"/>
        <w:bottom w:val="none" w:sz="0" w:space="0" w:color="auto"/>
        <w:right w:val="none" w:sz="0" w:space="0" w:color="auto"/>
      </w:divBdr>
    </w:div>
    <w:div w:id="987899194">
      <w:bodyDiv w:val="1"/>
      <w:marLeft w:val="0"/>
      <w:marRight w:val="0"/>
      <w:marTop w:val="0"/>
      <w:marBottom w:val="0"/>
      <w:divBdr>
        <w:top w:val="none" w:sz="0" w:space="0" w:color="auto"/>
        <w:left w:val="none" w:sz="0" w:space="0" w:color="auto"/>
        <w:bottom w:val="none" w:sz="0" w:space="0" w:color="auto"/>
        <w:right w:val="none" w:sz="0" w:space="0" w:color="auto"/>
      </w:divBdr>
    </w:div>
    <w:div w:id="988166778">
      <w:bodyDiv w:val="1"/>
      <w:marLeft w:val="0"/>
      <w:marRight w:val="0"/>
      <w:marTop w:val="0"/>
      <w:marBottom w:val="0"/>
      <w:divBdr>
        <w:top w:val="none" w:sz="0" w:space="0" w:color="auto"/>
        <w:left w:val="none" w:sz="0" w:space="0" w:color="auto"/>
        <w:bottom w:val="none" w:sz="0" w:space="0" w:color="auto"/>
        <w:right w:val="none" w:sz="0" w:space="0" w:color="auto"/>
      </w:divBdr>
    </w:div>
    <w:div w:id="988897817">
      <w:bodyDiv w:val="1"/>
      <w:marLeft w:val="0"/>
      <w:marRight w:val="0"/>
      <w:marTop w:val="0"/>
      <w:marBottom w:val="0"/>
      <w:divBdr>
        <w:top w:val="none" w:sz="0" w:space="0" w:color="auto"/>
        <w:left w:val="none" w:sz="0" w:space="0" w:color="auto"/>
        <w:bottom w:val="none" w:sz="0" w:space="0" w:color="auto"/>
        <w:right w:val="none" w:sz="0" w:space="0" w:color="auto"/>
      </w:divBdr>
    </w:div>
    <w:div w:id="989483866">
      <w:bodyDiv w:val="1"/>
      <w:marLeft w:val="0"/>
      <w:marRight w:val="0"/>
      <w:marTop w:val="0"/>
      <w:marBottom w:val="0"/>
      <w:divBdr>
        <w:top w:val="none" w:sz="0" w:space="0" w:color="auto"/>
        <w:left w:val="none" w:sz="0" w:space="0" w:color="auto"/>
        <w:bottom w:val="none" w:sz="0" w:space="0" w:color="auto"/>
        <w:right w:val="none" w:sz="0" w:space="0" w:color="auto"/>
      </w:divBdr>
    </w:div>
    <w:div w:id="990063337">
      <w:bodyDiv w:val="1"/>
      <w:marLeft w:val="0"/>
      <w:marRight w:val="0"/>
      <w:marTop w:val="0"/>
      <w:marBottom w:val="0"/>
      <w:divBdr>
        <w:top w:val="none" w:sz="0" w:space="0" w:color="auto"/>
        <w:left w:val="none" w:sz="0" w:space="0" w:color="auto"/>
        <w:bottom w:val="none" w:sz="0" w:space="0" w:color="auto"/>
        <w:right w:val="none" w:sz="0" w:space="0" w:color="auto"/>
      </w:divBdr>
    </w:div>
    <w:div w:id="990986060">
      <w:bodyDiv w:val="1"/>
      <w:marLeft w:val="0"/>
      <w:marRight w:val="0"/>
      <w:marTop w:val="0"/>
      <w:marBottom w:val="0"/>
      <w:divBdr>
        <w:top w:val="none" w:sz="0" w:space="0" w:color="auto"/>
        <w:left w:val="none" w:sz="0" w:space="0" w:color="auto"/>
        <w:bottom w:val="none" w:sz="0" w:space="0" w:color="auto"/>
        <w:right w:val="none" w:sz="0" w:space="0" w:color="auto"/>
      </w:divBdr>
    </w:div>
    <w:div w:id="991055782">
      <w:bodyDiv w:val="1"/>
      <w:marLeft w:val="0"/>
      <w:marRight w:val="0"/>
      <w:marTop w:val="0"/>
      <w:marBottom w:val="0"/>
      <w:divBdr>
        <w:top w:val="none" w:sz="0" w:space="0" w:color="auto"/>
        <w:left w:val="none" w:sz="0" w:space="0" w:color="auto"/>
        <w:bottom w:val="none" w:sz="0" w:space="0" w:color="auto"/>
        <w:right w:val="none" w:sz="0" w:space="0" w:color="auto"/>
      </w:divBdr>
    </w:div>
    <w:div w:id="991173591">
      <w:bodyDiv w:val="1"/>
      <w:marLeft w:val="0"/>
      <w:marRight w:val="0"/>
      <w:marTop w:val="0"/>
      <w:marBottom w:val="0"/>
      <w:divBdr>
        <w:top w:val="none" w:sz="0" w:space="0" w:color="auto"/>
        <w:left w:val="none" w:sz="0" w:space="0" w:color="auto"/>
        <w:bottom w:val="none" w:sz="0" w:space="0" w:color="auto"/>
        <w:right w:val="none" w:sz="0" w:space="0" w:color="auto"/>
      </w:divBdr>
    </w:div>
    <w:div w:id="991444816">
      <w:bodyDiv w:val="1"/>
      <w:marLeft w:val="0"/>
      <w:marRight w:val="0"/>
      <w:marTop w:val="0"/>
      <w:marBottom w:val="0"/>
      <w:divBdr>
        <w:top w:val="none" w:sz="0" w:space="0" w:color="auto"/>
        <w:left w:val="none" w:sz="0" w:space="0" w:color="auto"/>
        <w:bottom w:val="none" w:sz="0" w:space="0" w:color="auto"/>
        <w:right w:val="none" w:sz="0" w:space="0" w:color="auto"/>
      </w:divBdr>
    </w:div>
    <w:div w:id="991982925">
      <w:bodyDiv w:val="1"/>
      <w:marLeft w:val="0"/>
      <w:marRight w:val="0"/>
      <w:marTop w:val="0"/>
      <w:marBottom w:val="0"/>
      <w:divBdr>
        <w:top w:val="none" w:sz="0" w:space="0" w:color="auto"/>
        <w:left w:val="none" w:sz="0" w:space="0" w:color="auto"/>
        <w:bottom w:val="none" w:sz="0" w:space="0" w:color="auto"/>
        <w:right w:val="none" w:sz="0" w:space="0" w:color="auto"/>
      </w:divBdr>
    </w:div>
    <w:div w:id="992177438">
      <w:bodyDiv w:val="1"/>
      <w:marLeft w:val="0"/>
      <w:marRight w:val="0"/>
      <w:marTop w:val="0"/>
      <w:marBottom w:val="0"/>
      <w:divBdr>
        <w:top w:val="none" w:sz="0" w:space="0" w:color="auto"/>
        <w:left w:val="none" w:sz="0" w:space="0" w:color="auto"/>
        <w:bottom w:val="none" w:sz="0" w:space="0" w:color="auto"/>
        <w:right w:val="none" w:sz="0" w:space="0" w:color="auto"/>
      </w:divBdr>
    </w:div>
    <w:div w:id="992218078">
      <w:bodyDiv w:val="1"/>
      <w:marLeft w:val="0"/>
      <w:marRight w:val="0"/>
      <w:marTop w:val="0"/>
      <w:marBottom w:val="0"/>
      <w:divBdr>
        <w:top w:val="none" w:sz="0" w:space="0" w:color="auto"/>
        <w:left w:val="none" w:sz="0" w:space="0" w:color="auto"/>
        <w:bottom w:val="none" w:sz="0" w:space="0" w:color="auto"/>
        <w:right w:val="none" w:sz="0" w:space="0" w:color="auto"/>
      </w:divBdr>
    </w:div>
    <w:div w:id="992416990">
      <w:bodyDiv w:val="1"/>
      <w:marLeft w:val="0"/>
      <w:marRight w:val="0"/>
      <w:marTop w:val="0"/>
      <w:marBottom w:val="0"/>
      <w:divBdr>
        <w:top w:val="none" w:sz="0" w:space="0" w:color="auto"/>
        <w:left w:val="none" w:sz="0" w:space="0" w:color="auto"/>
        <w:bottom w:val="none" w:sz="0" w:space="0" w:color="auto"/>
        <w:right w:val="none" w:sz="0" w:space="0" w:color="auto"/>
      </w:divBdr>
    </w:div>
    <w:div w:id="992753897">
      <w:bodyDiv w:val="1"/>
      <w:marLeft w:val="0"/>
      <w:marRight w:val="0"/>
      <w:marTop w:val="0"/>
      <w:marBottom w:val="0"/>
      <w:divBdr>
        <w:top w:val="none" w:sz="0" w:space="0" w:color="auto"/>
        <w:left w:val="none" w:sz="0" w:space="0" w:color="auto"/>
        <w:bottom w:val="none" w:sz="0" w:space="0" w:color="auto"/>
        <w:right w:val="none" w:sz="0" w:space="0" w:color="auto"/>
      </w:divBdr>
    </w:div>
    <w:div w:id="993219731">
      <w:bodyDiv w:val="1"/>
      <w:marLeft w:val="0"/>
      <w:marRight w:val="0"/>
      <w:marTop w:val="0"/>
      <w:marBottom w:val="0"/>
      <w:divBdr>
        <w:top w:val="none" w:sz="0" w:space="0" w:color="auto"/>
        <w:left w:val="none" w:sz="0" w:space="0" w:color="auto"/>
        <w:bottom w:val="none" w:sz="0" w:space="0" w:color="auto"/>
        <w:right w:val="none" w:sz="0" w:space="0" w:color="auto"/>
      </w:divBdr>
    </w:div>
    <w:div w:id="993415852">
      <w:bodyDiv w:val="1"/>
      <w:marLeft w:val="0"/>
      <w:marRight w:val="0"/>
      <w:marTop w:val="0"/>
      <w:marBottom w:val="0"/>
      <w:divBdr>
        <w:top w:val="none" w:sz="0" w:space="0" w:color="auto"/>
        <w:left w:val="none" w:sz="0" w:space="0" w:color="auto"/>
        <w:bottom w:val="none" w:sz="0" w:space="0" w:color="auto"/>
        <w:right w:val="none" w:sz="0" w:space="0" w:color="auto"/>
      </w:divBdr>
    </w:div>
    <w:div w:id="994069762">
      <w:bodyDiv w:val="1"/>
      <w:marLeft w:val="0"/>
      <w:marRight w:val="0"/>
      <w:marTop w:val="0"/>
      <w:marBottom w:val="0"/>
      <w:divBdr>
        <w:top w:val="none" w:sz="0" w:space="0" w:color="auto"/>
        <w:left w:val="none" w:sz="0" w:space="0" w:color="auto"/>
        <w:bottom w:val="none" w:sz="0" w:space="0" w:color="auto"/>
        <w:right w:val="none" w:sz="0" w:space="0" w:color="auto"/>
      </w:divBdr>
    </w:div>
    <w:div w:id="994186527">
      <w:bodyDiv w:val="1"/>
      <w:marLeft w:val="0"/>
      <w:marRight w:val="0"/>
      <w:marTop w:val="0"/>
      <w:marBottom w:val="0"/>
      <w:divBdr>
        <w:top w:val="none" w:sz="0" w:space="0" w:color="auto"/>
        <w:left w:val="none" w:sz="0" w:space="0" w:color="auto"/>
        <w:bottom w:val="none" w:sz="0" w:space="0" w:color="auto"/>
        <w:right w:val="none" w:sz="0" w:space="0" w:color="auto"/>
      </w:divBdr>
    </w:div>
    <w:div w:id="994258173">
      <w:bodyDiv w:val="1"/>
      <w:marLeft w:val="0"/>
      <w:marRight w:val="0"/>
      <w:marTop w:val="0"/>
      <w:marBottom w:val="0"/>
      <w:divBdr>
        <w:top w:val="none" w:sz="0" w:space="0" w:color="auto"/>
        <w:left w:val="none" w:sz="0" w:space="0" w:color="auto"/>
        <w:bottom w:val="none" w:sz="0" w:space="0" w:color="auto"/>
        <w:right w:val="none" w:sz="0" w:space="0" w:color="auto"/>
      </w:divBdr>
    </w:div>
    <w:div w:id="994450546">
      <w:bodyDiv w:val="1"/>
      <w:marLeft w:val="0"/>
      <w:marRight w:val="0"/>
      <w:marTop w:val="0"/>
      <w:marBottom w:val="0"/>
      <w:divBdr>
        <w:top w:val="none" w:sz="0" w:space="0" w:color="auto"/>
        <w:left w:val="none" w:sz="0" w:space="0" w:color="auto"/>
        <w:bottom w:val="none" w:sz="0" w:space="0" w:color="auto"/>
        <w:right w:val="none" w:sz="0" w:space="0" w:color="auto"/>
      </w:divBdr>
    </w:div>
    <w:div w:id="994457242">
      <w:bodyDiv w:val="1"/>
      <w:marLeft w:val="0"/>
      <w:marRight w:val="0"/>
      <w:marTop w:val="0"/>
      <w:marBottom w:val="0"/>
      <w:divBdr>
        <w:top w:val="none" w:sz="0" w:space="0" w:color="auto"/>
        <w:left w:val="none" w:sz="0" w:space="0" w:color="auto"/>
        <w:bottom w:val="none" w:sz="0" w:space="0" w:color="auto"/>
        <w:right w:val="none" w:sz="0" w:space="0" w:color="auto"/>
      </w:divBdr>
    </w:div>
    <w:div w:id="994721171">
      <w:bodyDiv w:val="1"/>
      <w:marLeft w:val="0"/>
      <w:marRight w:val="0"/>
      <w:marTop w:val="0"/>
      <w:marBottom w:val="0"/>
      <w:divBdr>
        <w:top w:val="none" w:sz="0" w:space="0" w:color="auto"/>
        <w:left w:val="none" w:sz="0" w:space="0" w:color="auto"/>
        <w:bottom w:val="none" w:sz="0" w:space="0" w:color="auto"/>
        <w:right w:val="none" w:sz="0" w:space="0" w:color="auto"/>
      </w:divBdr>
    </w:div>
    <w:div w:id="994992933">
      <w:bodyDiv w:val="1"/>
      <w:marLeft w:val="0"/>
      <w:marRight w:val="0"/>
      <w:marTop w:val="0"/>
      <w:marBottom w:val="0"/>
      <w:divBdr>
        <w:top w:val="none" w:sz="0" w:space="0" w:color="auto"/>
        <w:left w:val="none" w:sz="0" w:space="0" w:color="auto"/>
        <w:bottom w:val="none" w:sz="0" w:space="0" w:color="auto"/>
        <w:right w:val="none" w:sz="0" w:space="0" w:color="auto"/>
      </w:divBdr>
    </w:div>
    <w:div w:id="995183471">
      <w:bodyDiv w:val="1"/>
      <w:marLeft w:val="0"/>
      <w:marRight w:val="0"/>
      <w:marTop w:val="0"/>
      <w:marBottom w:val="0"/>
      <w:divBdr>
        <w:top w:val="none" w:sz="0" w:space="0" w:color="auto"/>
        <w:left w:val="none" w:sz="0" w:space="0" w:color="auto"/>
        <w:bottom w:val="none" w:sz="0" w:space="0" w:color="auto"/>
        <w:right w:val="none" w:sz="0" w:space="0" w:color="auto"/>
      </w:divBdr>
    </w:div>
    <w:div w:id="995259588">
      <w:bodyDiv w:val="1"/>
      <w:marLeft w:val="0"/>
      <w:marRight w:val="0"/>
      <w:marTop w:val="0"/>
      <w:marBottom w:val="0"/>
      <w:divBdr>
        <w:top w:val="none" w:sz="0" w:space="0" w:color="auto"/>
        <w:left w:val="none" w:sz="0" w:space="0" w:color="auto"/>
        <w:bottom w:val="none" w:sz="0" w:space="0" w:color="auto"/>
        <w:right w:val="none" w:sz="0" w:space="0" w:color="auto"/>
      </w:divBdr>
    </w:div>
    <w:div w:id="995303245">
      <w:bodyDiv w:val="1"/>
      <w:marLeft w:val="0"/>
      <w:marRight w:val="0"/>
      <w:marTop w:val="0"/>
      <w:marBottom w:val="0"/>
      <w:divBdr>
        <w:top w:val="none" w:sz="0" w:space="0" w:color="auto"/>
        <w:left w:val="none" w:sz="0" w:space="0" w:color="auto"/>
        <w:bottom w:val="none" w:sz="0" w:space="0" w:color="auto"/>
        <w:right w:val="none" w:sz="0" w:space="0" w:color="auto"/>
      </w:divBdr>
    </w:div>
    <w:div w:id="995377259">
      <w:bodyDiv w:val="1"/>
      <w:marLeft w:val="0"/>
      <w:marRight w:val="0"/>
      <w:marTop w:val="0"/>
      <w:marBottom w:val="0"/>
      <w:divBdr>
        <w:top w:val="none" w:sz="0" w:space="0" w:color="auto"/>
        <w:left w:val="none" w:sz="0" w:space="0" w:color="auto"/>
        <w:bottom w:val="none" w:sz="0" w:space="0" w:color="auto"/>
        <w:right w:val="none" w:sz="0" w:space="0" w:color="auto"/>
      </w:divBdr>
    </w:div>
    <w:div w:id="995497817">
      <w:bodyDiv w:val="1"/>
      <w:marLeft w:val="0"/>
      <w:marRight w:val="0"/>
      <w:marTop w:val="0"/>
      <w:marBottom w:val="0"/>
      <w:divBdr>
        <w:top w:val="none" w:sz="0" w:space="0" w:color="auto"/>
        <w:left w:val="none" w:sz="0" w:space="0" w:color="auto"/>
        <w:bottom w:val="none" w:sz="0" w:space="0" w:color="auto"/>
        <w:right w:val="none" w:sz="0" w:space="0" w:color="auto"/>
      </w:divBdr>
    </w:div>
    <w:div w:id="995953917">
      <w:bodyDiv w:val="1"/>
      <w:marLeft w:val="0"/>
      <w:marRight w:val="0"/>
      <w:marTop w:val="0"/>
      <w:marBottom w:val="0"/>
      <w:divBdr>
        <w:top w:val="none" w:sz="0" w:space="0" w:color="auto"/>
        <w:left w:val="none" w:sz="0" w:space="0" w:color="auto"/>
        <w:bottom w:val="none" w:sz="0" w:space="0" w:color="auto"/>
        <w:right w:val="none" w:sz="0" w:space="0" w:color="auto"/>
      </w:divBdr>
    </w:div>
    <w:div w:id="996306460">
      <w:bodyDiv w:val="1"/>
      <w:marLeft w:val="0"/>
      <w:marRight w:val="0"/>
      <w:marTop w:val="0"/>
      <w:marBottom w:val="0"/>
      <w:divBdr>
        <w:top w:val="none" w:sz="0" w:space="0" w:color="auto"/>
        <w:left w:val="none" w:sz="0" w:space="0" w:color="auto"/>
        <w:bottom w:val="none" w:sz="0" w:space="0" w:color="auto"/>
        <w:right w:val="none" w:sz="0" w:space="0" w:color="auto"/>
      </w:divBdr>
    </w:div>
    <w:div w:id="996496469">
      <w:bodyDiv w:val="1"/>
      <w:marLeft w:val="0"/>
      <w:marRight w:val="0"/>
      <w:marTop w:val="0"/>
      <w:marBottom w:val="0"/>
      <w:divBdr>
        <w:top w:val="none" w:sz="0" w:space="0" w:color="auto"/>
        <w:left w:val="none" w:sz="0" w:space="0" w:color="auto"/>
        <w:bottom w:val="none" w:sz="0" w:space="0" w:color="auto"/>
        <w:right w:val="none" w:sz="0" w:space="0" w:color="auto"/>
      </w:divBdr>
    </w:div>
    <w:div w:id="996878875">
      <w:bodyDiv w:val="1"/>
      <w:marLeft w:val="0"/>
      <w:marRight w:val="0"/>
      <w:marTop w:val="0"/>
      <w:marBottom w:val="0"/>
      <w:divBdr>
        <w:top w:val="none" w:sz="0" w:space="0" w:color="auto"/>
        <w:left w:val="none" w:sz="0" w:space="0" w:color="auto"/>
        <w:bottom w:val="none" w:sz="0" w:space="0" w:color="auto"/>
        <w:right w:val="none" w:sz="0" w:space="0" w:color="auto"/>
      </w:divBdr>
    </w:div>
    <w:div w:id="998117827">
      <w:bodyDiv w:val="1"/>
      <w:marLeft w:val="0"/>
      <w:marRight w:val="0"/>
      <w:marTop w:val="0"/>
      <w:marBottom w:val="0"/>
      <w:divBdr>
        <w:top w:val="none" w:sz="0" w:space="0" w:color="auto"/>
        <w:left w:val="none" w:sz="0" w:space="0" w:color="auto"/>
        <w:bottom w:val="none" w:sz="0" w:space="0" w:color="auto"/>
        <w:right w:val="none" w:sz="0" w:space="0" w:color="auto"/>
      </w:divBdr>
    </w:div>
    <w:div w:id="998457013">
      <w:bodyDiv w:val="1"/>
      <w:marLeft w:val="0"/>
      <w:marRight w:val="0"/>
      <w:marTop w:val="0"/>
      <w:marBottom w:val="0"/>
      <w:divBdr>
        <w:top w:val="none" w:sz="0" w:space="0" w:color="auto"/>
        <w:left w:val="none" w:sz="0" w:space="0" w:color="auto"/>
        <w:bottom w:val="none" w:sz="0" w:space="0" w:color="auto"/>
        <w:right w:val="none" w:sz="0" w:space="0" w:color="auto"/>
      </w:divBdr>
    </w:div>
    <w:div w:id="998927791">
      <w:bodyDiv w:val="1"/>
      <w:marLeft w:val="0"/>
      <w:marRight w:val="0"/>
      <w:marTop w:val="0"/>
      <w:marBottom w:val="0"/>
      <w:divBdr>
        <w:top w:val="none" w:sz="0" w:space="0" w:color="auto"/>
        <w:left w:val="none" w:sz="0" w:space="0" w:color="auto"/>
        <w:bottom w:val="none" w:sz="0" w:space="0" w:color="auto"/>
        <w:right w:val="none" w:sz="0" w:space="0" w:color="auto"/>
      </w:divBdr>
    </w:div>
    <w:div w:id="998968811">
      <w:bodyDiv w:val="1"/>
      <w:marLeft w:val="0"/>
      <w:marRight w:val="0"/>
      <w:marTop w:val="0"/>
      <w:marBottom w:val="0"/>
      <w:divBdr>
        <w:top w:val="none" w:sz="0" w:space="0" w:color="auto"/>
        <w:left w:val="none" w:sz="0" w:space="0" w:color="auto"/>
        <w:bottom w:val="none" w:sz="0" w:space="0" w:color="auto"/>
        <w:right w:val="none" w:sz="0" w:space="0" w:color="auto"/>
      </w:divBdr>
    </w:div>
    <w:div w:id="999121673">
      <w:bodyDiv w:val="1"/>
      <w:marLeft w:val="0"/>
      <w:marRight w:val="0"/>
      <w:marTop w:val="0"/>
      <w:marBottom w:val="0"/>
      <w:divBdr>
        <w:top w:val="none" w:sz="0" w:space="0" w:color="auto"/>
        <w:left w:val="none" w:sz="0" w:space="0" w:color="auto"/>
        <w:bottom w:val="none" w:sz="0" w:space="0" w:color="auto"/>
        <w:right w:val="none" w:sz="0" w:space="0" w:color="auto"/>
      </w:divBdr>
    </w:div>
    <w:div w:id="999431270">
      <w:bodyDiv w:val="1"/>
      <w:marLeft w:val="0"/>
      <w:marRight w:val="0"/>
      <w:marTop w:val="0"/>
      <w:marBottom w:val="0"/>
      <w:divBdr>
        <w:top w:val="none" w:sz="0" w:space="0" w:color="auto"/>
        <w:left w:val="none" w:sz="0" w:space="0" w:color="auto"/>
        <w:bottom w:val="none" w:sz="0" w:space="0" w:color="auto"/>
        <w:right w:val="none" w:sz="0" w:space="0" w:color="auto"/>
      </w:divBdr>
    </w:div>
    <w:div w:id="999652172">
      <w:bodyDiv w:val="1"/>
      <w:marLeft w:val="0"/>
      <w:marRight w:val="0"/>
      <w:marTop w:val="0"/>
      <w:marBottom w:val="0"/>
      <w:divBdr>
        <w:top w:val="none" w:sz="0" w:space="0" w:color="auto"/>
        <w:left w:val="none" w:sz="0" w:space="0" w:color="auto"/>
        <w:bottom w:val="none" w:sz="0" w:space="0" w:color="auto"/>
        <w:right w:val="none" w:sz="0" w:space="0" w:color="auto"/>
      </w:divBdr>
    </w:div>
    <w:div w:id="999891027">
      <w:bodyDiv w:val="1"/>
      <w:marLeft w:val="0"/>
      <w:marRight w:val="0"/>
      <w:marTop w:val="0"/>
      <w:marBottom w:val="0"/>
      <w:divBdr>
        <w:top w:val="none" w:sz="0" w:space="0" w:color="auto"/>
        <w:left w:val="none" w:sz="0" w:space="0" w:color="auto"/>
        <w:bottom w:val="none" w:sz="0" w:space="0" w:color="auto"/>
        <w:right w:val="none" w:sz="0" w:space="0" w:color="auto"/>
      </w:divBdr>
    </w:div>
    <w:div w:id="999894780">
      <w:bodyDiv w:val="1"/>
      <w:marLeft w:val="0"/>
      <w:marRight w:val="0"/>
      <w:marTop w:val="0"/>
      <w:marBottom w:val="0"/>
      <w:divBdr>
        <w:top w:val="none" w:sz="0" w:space="0" w:color="auto"/>
        <w:left w:val="none" w:sz="0" w:space="0" w:color="auto"/>
        <w:bottom w:val="none" w:sz="0" w:space="0" w:color="auto"/>
        <w:right w:val="none" w:sz="0" w:space="0" w:color="auto"/>
      </w:divBdr>
    </w:div>
    <w:div w:id="1000085562">
      <w:bodyDiv w:val="1"/>
      <w:marLeft w:val="0"/>
      <w:marRight w:val="0"/>
      <w:marTop w:val="0"/>
      <w:marBottom w:val="0"/>
      <w:divBdr>
        <w:top w:val="none" w:sz="0" w:space="0" w:color="auto"/>
        <w:left w:val="none" w:sz="0" w:space="0" w:color="auto"/>
        <w:bottom w:val="none" w:sz="0" w:space="0" w:color="auto"/>
        <w:right w:val="none" w:sz="0" w:space="0" w:color="auto"/>
      </w:divBdr>
    </w:div>
    <w:div w:id="1000473034">
      <w:bodyDiv w:val="1"/>
      <w:marLeft w:val="0"/>
      <w:marRight w:val="0"/>
      <w:marTop w:val="0"/>
      <w:marBottom w:val="0"/>
      <w:divBdr>
        <w:top w:val="none" w:sz="0" w:space="0" w:color="auto"/>
        <w:left w:val="none" w:sz="0" w:space="0" w:color="auto"/>
        <w:bottom w:val="none" w:sz="0" w:space="0" w:color="auto"/>
        <w:right w:val="none" w:sz="0" w:space="0" w:color="auto"/>
      </w:divBdr>
    </w:div>
    <w:div w:id="1000699020">
      <w:bodyDiv w:val="1"/>
      <w:marLeft w:val="0"/>
      <w:marRight w:val="0"/>
      <w:marTop w:val="0"/>
      <w:marBottom w:val="0"/>
      <w:divBdr>
        <w:top w:val="none" w:sz="0" w:space="0" w:color="auto"/>
        <w:left w:val="none" w:sz="0" w:space="0" w:color="auto"/>
        <w:bottom w:val="none" w:sz="0" w:space="0" w:color="auto"/>
        <w:right w:val="none" w:sz="0" w:space="0" w:color="auto"/>
      </w:divBdr>
    </w:div>
    <w:div w:id="1001662687">
      <w:bodyDiv w:val="1"/>
      <w:marLeft w:val="0"/>
      <w:marRight w:val="0"/>
      <w:marTop w:val="0"/>
      <w:marBottom w:val="0"/>
      <w:divBdr>
        <w:top w:val="none" w:sz="0" w:space="0" w:color="auto"/>
        <w:left w:val="none" w:sz="0" w:space="0" w:color="auto"/>
        <w:bottom w:val="none" w:sz="0" w:space="0" w:color="auto"/>
        <w:right w:val="none" w:sz="0" w:space="0" w:color="auto"/>
      </w:divBdr>
    </w:div>
    <w:div w:id="1001666441">
      <w:bodyDiv w:val="1"/>
      <w:marLeft w:val="0"/>
      <w:marRight w:val="0"/>
      <w:marTop w:val="0"/>
      <w:marBottom w:val="0"/>
      <w:divBdr>
        <w:top w:val="none" w:sz="0" w:space="0" w:color="auto"/>
        <w:left w:val="none" w:sz="0" w:space="0" w:color="auto"/>
        <w:bottom w:val="none" w:sz="0" w:space="0" w:color="auto"/>
        <w:right w:val="none" w:sz="0" w:space="0" w:color="auto"/>
      </w:divBdr>
    </w:div>
    <w:div w:id="1001859169">
      <w:bodyDiv w:val="1"/>
      <w:marLeft w:val="0"/>
      <w:marRight w:val="0"/>
      <w:marTop w:val="0"/>
      <w:marBottom w:val="0"/>
      <w:divBdr>
        <w:top w:val="none" w:sz="0" w:space="0" w:color="auto"/>
        <w:left w:val="none" w:sz="0" w:space="0" w:color="auto"/>
        <w:bottom w:val="none" w:sz="0" w:space="0" w:color="auto"/>
        <w:right w:val="none" w:sz="0" w:space="0" w:color="auto"/>
      </w:divBdr>
    </w:div>
    <w:div w:id="1002120029">
      <w:bodyDiv w:val="1"/>
      <w:marLeft w:val="0"/>
      <w:marRight w:val="0"/>
      <w:marTop w:val="0"/>
      <w:marBottom w:val="0"/>
      <w:divBdr>
        <w:top w:val="none" w:sz="0" w:space="0" w:color="auto"/>
        <w:left w:val="none" w:sz="0" w:space="0" w:color="auto"/>
        <w:bottom w:val="none" w:sz="0" w:space="0" w:color="auto"/>
        <w:right w:val="none" w:sz="0" w:space="0" w:color="auto"/>
      </w:divBdr>
    </w:div>
    <w:div w:id="1002970683">
      <w:bodyDiv w:val="1"/>
      <w:marLeft w:val="0"/>
      <w:marRight w:val="0"/>
      <w:marTop w:val="0"/>
      <w:marBottom w:val="0"/>
      <w:divBdr>
        <w:top w:val="none" w:sz="0" w:space="0" w:color="auto"/>
        <w:left w:val="none" w:sz="0" w:space="0" w:color="auto"/>
        <w:bottom w:val="none" w:sz="0" w:space="0" w:color="auto"/>
        <w:right w:val="none" w:sz="0" w:space="0" w:color="auto"/>
      </w:divBdr>
    </w:div>
    <w:div w:id="1003053124">
      <w:bodyDiv w:val="1"/>
      <w:marLeft w:val="0"/>
      <w:marRight w:val="0"/>
      <w:marTop w:val="0"/>
      <w:marBottom w:val="0"/>
      <w:divBdr>
        <w:top w:val="none" w:sz="0" w:space="0" w:color="auto"/>
        <w:left w:val="none" w:sz="0" w:space="0" w:color="auto"/>
        <w:bottom w:val="none" w:sz="0" w:space="0" w:color="auto"/>
        <w:right w:val="none" w:sz="0" w:space="0" w:color="auto"/>
      </w:divBdr>
    </w:div>
    <w:div w:id="1003162760">
      <w:bodyDiv w:val="1"/>
      <w:marLeft w:val="0"/>
      <w:marRight w:val="0"/>
      <w:marTop w:val="0"/>
      <w:marBottom w:val="0"/>
      <w:divBdr>
        <w:top w:val="none" w:sz="0" w:space="0" w:color="auto"/>
        <w:left w:val="none" w:sz="0" w:space="0" w:color="auto"/>
        <w:bottom w:val="none" w:sz="0" w:space="0" w:color="auto"/>
        <w:right w:val="none" w:sz="0" w:space="0" w:color="auto"/>
      </w:divBdr>
    </w:div>
    <w:div w:id="1003318286">
      <w:bodyDiv w:val="1"/>
      <w:marLeft w:val="0"/>
      <w:marRight w:val="0"/>
      <w:marTop w:val="0"/>
      <w:marBottom w:val="0"/>
      <w:divBdr>
        <w:top w:val="none" w:sz="0" w:space="0" w:color="auto"/>
        <w:left w:val="none" w:sz="0" w:space="0" w:color="auto"/>
        <w:bottom w:val="none" w:sz="0" w:space="0" w:color="auto"/>
        <w:right w:val="none" w:sz="0" w:space="0" w:color="auto"/>
      </w:divBdr>
    </w:div>
    <w:div w:id="1003819651">
      <w:bodyDiv w:val="1"/>
      <w:marLeft w:val="0"/>
      <w:marRight w:val="0"/>
      <w:marTop w:val="0"/>
      <w:marBottom w:val="0"/>
      <w:divBdr>
        <w:top w:val="none" w:sz="0" w:space="0" w:color="auto"/>
        <w:left w:val="none" w:sz="0" w:space="0" w:color="auto"/>
        <w:bottom w:val="none" w:sz="0" w:space="0" w:color="auto"/>
        <w:right w:val="none" w:sz="0" w:space="0" w:color="auto"/>
      </w:divBdr>
    </w:div>
    <w:div w:id="1005403686">
      <w:bodyDiv w:val="1"/>
      <w:marLeft w:val="0"/>
      <w:marRight w:val="0"/>
      <w:marTop w:val="0"/>
      <w:marBottom w:val="0"/>
      <w:divBdr>
        <w:top w:val="none" w:sz="0" w:space="0" w:color="auto"/>
        <w:left w:val="none" w:sz="0" w:space="0" w:color="auto"/>
        <w:bottom w:val="none" w:sz="0" w:space="0" w:color="auto"/>
        <w:right w:val="none" w:sz="0" w:space="0" w:color="auto"/>
      </w:divBdr>
    </w:div>
    <w:div w:id="1005478143">
      <w:bodyDiv w:val="1"/>
      <w:marLeft w:val="0"/>
      <w:marRight w:val="0"/>
      <w:marTop w:val="0"/>
      <w:marBottom w:val="0"/>
      <w:divBdr>
        <w:top w:val="none" w:sz="0" w:space="0" w:color="auto"/>
        <w:left w:val="none" w:sz="0" w:space="0" w:color="auto"/>
        <w:bottom w:val="none" w:sz="0" w:space="0" w:color="auto"/>
        <w:right w:val="none" w:sz="0" w:space="0" w:color="auto"/>
      </w:divBdr>
    </w:div>
    <w:div w:id="1005591014">
      <w:bodyDiv w:val="1"/>
      <w:marLeft w:val="0"/>
      <w:marRight w:val="0"/>
      <w:marTop w:val="0"/>
      <w:marBottom w:val="0"/>
      <w:divBdr>
        <w:top w:val="none" w:sz="0" w:space="0" w:color="auto"/>
        <w:left w:val="none" w:sz="0" w:space="0" w:color="auto"/>
        <w:bottom w:val="none" w:sz="0" w:space="0" w:color="auto"/>
        <w:right w:val="none" w:sz="0" w:space="0" w:color="auto"/>
      </w:divBdr>
    </w:div>
    <w:div w:id="1005859617">
      <w:bodyDiv w:val="1"/>
      <w:marLeft w:val="0"/>
      <w:marRight w:val="0"/>
      <w:marTop w:val="0"/>
      <w:marBottom w:val="0"/>
      <w:divBdr>
        <w:top w:val="none" w:sz="0" w:space="0" w:color="auto"/>
        <w:left w:val="none" w:sz="0" w:space="0" w:color="auto"/>
        <w:bottom w:val="none" w:sz="0" w:space="0" w:color="auto"/>
        <w:right w:val="none" w:sz="0" w:space="0" w:color="auto"/>
      </w:divBdr>
    </w:div>
    <w:div w:id="1006400156">
      <w:bodyDiv w:val="1"/>
      <w:marLeft w:val="0"/>
      <w:marRight w:val="0"/>
      <w:marTop w:val="0"/>
      <w:marBottom w:val="0"/>
      <w:divBdr>
        <w:top w:val="none" w:sz="0" w:space="0" w:color="auto"/>
        <w:left w:val="none" w:sz="0" w:space="0" w:color="auto"/>
        <w:bottom w:val="none" w:sz="0" w:space="0" w:color="auto"/>
        <w:right w:val="none" w:sz="0" w:space="0" w:color="auto"/>
      </w:divBdr>
    </w:div>
    <w:div w:id="1006857835">
      <w:bodyDiv w:val="1"/>
      <w:marLeft w:val="0"/>
      <w:marRight w:val="0"/>
      <w:marTop w:val="0"/>
      <w:marBottom w:val="0"/>
      <w:divBdr>
        <w:top w:val="none" w:sz="0" w:space="0" w:color="auto"/>
        <w:left w:val="none" w:sz="0" w:space="0" w:color="auto"/>
        <w:bottom w:val="none" w:sz="0" w:space="0" w:color="auto"/>
        <w:right w:val="none" w:sz="0" w:space="0" w:color="auto"/>
      </w:divBdr>
    </w:div>
    <w:div w:id="1008288840">
      <w:bodyDiv w:val="1"/>
      <w:marLeft w:val="0"/>
      <w:marRight w:val="0"/>
      <w:marTop w:val="0"/>
      <w:marBottom w:val="0"/>
      <w:divBdr>
        <w:top w:val="none" w:sz="0" w:space="0" w:color="auto"/>
        <w:left w:val="none" w:sz="0" w:space="0" w:color="auto"/>
        <w:bottom w:val="none" w:sz="0" w:space="0" w:color="auto"/>
        <w:right w:val="none" w:sz="0" w:space="0" w:color="auto"/>
      </w:divBdr>
    </w:div>
    <w:div w:id="1008291425">
      <w:bodyDiv w:val="1"/>
      <w:marLeft w:val="0"/>
      <w:marRight w:val="0"/>
      <w:marTop w:val="0"/>
      <w:marBottom w:val="0"/>
      <w:divBdr>
        <w:top w:val="none" w:sz="0" w:space="0" w:color="auto"/>
        <w:left w:val="none" w:sz="0" w:space="0" w:color="auto"/>
        <w:bottom w:val="none" w:sz="0" w:space="0" w:color="auto"/>
        <w:right w:val="none" w:sz="0" w:space="0" w:color="auto"/>
      </w:divBdr>
    </w:div>
    <w:div w:id="1008755489">
      <w:bodyDiv w:val="1"/>
      <w:marLeft w:val="0"/>
      <w:marRight w:val="0"/>
      <w:marTop w:val="0"/>
      <w:marBottom w:val="0"/>
      <w:divBdr>
        <w:top w:val="none" w:sz="0" w:space="0" w:color="auto"/>
        <w:left w:val="none" w:sz="0" w:space="0" w:color="auto"/>
        <w:bottom w:val="none" w:sz="0" w:space="0" w:color="auto"/>
        <w:right w:val="none" w:sz="0" w:space="0" w:color="auto"/>
      </w:divBdr>
    </w:div>
    <w:div w:id="1009260616">
      <w:bodyDiv w:val="1"/>
      <w:marLeft w:val="0"/>
      <w:marRight w:val="0"/>
      <w:marTop w:val="0"/>
      <w:marBottom w:val="0"/>
      <w:divBdr>
        <w:top w:val="none" w:sz="0" w:space="0" w:color="auto"/>
        <w:left w:val="none" w:sz="0" w:space="0" w:color="auto"/>
        <w:bottom w:val="none" w:sz="0" w:space="0" w:color="auto"/>
        <w:right w:val="none" w:sz="0" w:space="0" w:color="auto"/>
      </w:divBdr>
    </w:div>
    <w:div w:id="1009483103">
      <w:bodyDiv w:val="1"/>
      <w:marLeft w:val="0"/>
      <w:marRight w:val="0"/>
      <w:marTop w:val="0"/>
      <w:marBottom w:val="0"/>
      <w:divBdr>
        <w:top w:val="none" w:sz="0" w:space="0" w:color="auto"/>
        <w:left w:val="none" w:sz="0" w:space="0" w:color="auto"/>
        <w:bottom w:val="none" w:sz="0" w:space="0" w:color="auto"/>
        <w:right w:val="none" w:sz="0" w:space="0" w:color="auto"/>
      </w:divBdr>
    </w:div>
    <w:div w:id="1009525488">
      <w:bodyDiv w:val="1"/>
      <w:marLeft w:val="0"/>
      <w:marRight w:val="0"/>
      <w:marTop w:val="0"/>
      <w:marBottom w:val="0"/>
      <w:divBdr>
        <w:top w:val="none" w:sz="0" w:space="0" w:color="auto"/>
        <w:left w:val="none" w:sz="0" w:space="0" w:color="auto"/>
        <w:bottom w:val="none" w:sz="0" w:space="0" w:color="auto"/>
        <w:right w:val="none" w:sz="0" w:space="0" w:color="auto"/>
      </w:divBdr>
    </w:div>
    <w:div w:id="1009915705">
      <w:bodyDiv w:val="1"/>
      <w:marLeft w:val="0"/>
      <w:marRight w:val="0"/>
      <w:marTop w:val="0"/>
      <w:marBottom w:val="0"/>
      <w:divBdr>
        <w:top w:val="none" w:sz="0" w:space="0" w:color="auto"/>
        <w:left w:val="none" w:sz="0" w:space="0" w:color="auto"/>
        <w:bottom w:val="none" w:sz="0" w:space="0" w:color="auto"/>
        <w:right w:val="none" w:sz="0" w:space="0" w:color="auto"/>
      </w:divBdr>
    </w:div>
    <w:div w:id="1010452166">
      <w:bodyDiv w:val="1"/>
      <w:marLeft w:val="0"/>
      <w:marRight w:val="0"/>
      <w:marTop w:val="0"/>
      <w:marBottom w:val="0"/>
      <w:divBdr>
        <w:top w:val="none" w:sz="0" w:space="0" w:color="auto"/>
        <w:left w:val="none" w:sz="0" w:space="0" w:color="auto"/>
        <w:bottom w:val="none" w:sz="0" w:space="0" w:color="auto"/>
        <w:right w:val="none" w:sz="0" w:space="0" w:color="auto"/>
      </w:divBdr>
    </w:div>
    <w:div w:id="1010454327">
      <w:bodyDiv w:val="1"/>
      <w:marLeft w:val="0"/>
      <w:marRight w:val="0"/>
      <w:marTop w:val="0"/>
      <w:marBottom w:val="0"/>
      <w:divBdr>
        <w:top w:val="none" w:sz="0" w:space="0" w:color="auto"/>
        <w:left w:val="none" w:sz="0" w:space="0" w:color="auto"/>
        <w:bottom w:val="none" w:sz="0" w:space="0" w:color="auto"/>
        <w:right w:val="none" w:sz="0" w:space="0" w:color="auto"/>
      </w:divBdr>
    </w:div>
    <w:div w:id="1010566692">
      <w:bodyDiv w:val="1"/>
      <w:marLeft w:val="0"/>
      <w:marRight w:val="0"/>
      <w:marTop w:val="0"/>
      <w:marBottom w:val="0"/>
      <w:divBdr>
        <w:top w:val="none" w:sz="0" w:space="0" w:color="auto"/>
        <w:left w:val="none" w:sz="0" w:space="0" w:color="auto"/>
        <w:bottom w:val="none" w:sz="0" w:space="0" w:color="auto"/>
        <w:right w:val="none" w:sz="0" w:space="0" w:color="auto"/>
      </w:divBdr>
    </w:div>
    <w:div w:id="1010839960">
      <w:bodyDiv w:val="1"/>
      <w:marLeft w:val="0"/>
      <w:marRight w:val="0"/>
      <w:marTop w:val="0"/>
      <w:marBottom w:val="0"/>
      <w:divBdr>
        <w:top w:val="none" w:sz="0" w:space="0" w:color="auto"/>
        <w:left w:val="none" w:sz="0" w:space="0" w:color="auto"/>
        <w:bottom w:val="none" w:sz="0" w:space="0" w:color="auto"/>
        <w:right w:val="none" w:sz="0" w:space="0" w:color="auto"/>
      </w:divBdr>
    </w:div>
    <w:div w:id="1010990691">
      <w:bodyDiv w:val="1"/>
      <w:marLeft w:val="0"/>
      <w:marRight w:val="0"/>
      <w:marTop w:val="0"/>
      <w:marBottom w:val="0"/>
      <w:divBdr>
        <w:top w:val="none" w:sz="0" w:space="0" w:color="auto"/>
        <w:left w:val="none" w:sz="0" w:space="0" w:color="auto"/>
        <w:bottom w:val="none" w:sz="0" w:space="0" w:color="auto"/>
        <w:right w:val="none" w:sz="0" w:space="0" w:color="auto"/>
      </w:divBdr>
    </w:div>
    <w:div w:id="1011104173">
      <w:bodyDiv w:val="1"/>
      <w:marLeft w:val="0"/>
      <w:marRight w:val="0"/>
      <w:marTop w:val="0"/>
      <w:marBottom w:val="0"/>
      <w:divBdr>
        <w:top w:val="none" w:sz="0" w:space="0" w:color="auto"/>
        <w:left w:val="none" w:sz="0" w:space="0" w:color="auto"/>
        <w:bottom w:val="none" w:sz="0" w:space="0" w:color="auto"/>
        <w:right w:val="none" w:sz="0" w:space="0" w:color="auto"/>
      </w:divBdr>
    </w:div>
    <w:div w:id="1011107393">
      <w:bodyDiv w:val="1"/>
      <w:marLeft w:val="0"/>
      <w:marRight w:val="0"/>
      <w:marTop w:val="0"/>
      <w:marBottom w:val="0"/>
      <w:divBdr>
        <w:top w:val="none" w:sz="0" w:space="0" w:color="auto"/>
        <w:left w:val="none" w:sz="0" w:space="0" w:color="auto"/>
        <w:bottom w:val="none" w:sz="0" w:space="0" w:color="auto"/>
        <w:right w:val="none" w:sz="0" w:space="0" w:color="auto"/>
      </w:divBdr>
    </w:div>
    <w:div w:id="1011369217">
      <w:bodyDiv w:val="1"/>
      <w:marLeft w:val="0"/>
      <w:marRight w:val="0"/>
      <w:marTop w:val="0"/>
      <w:marBottom w:val="0"/>
      <w:divBdr>
        <w:top w:val="none" w:sz="0" w:space="0" w:color="auto"/>
        <w:left w:val="none" w:sz="0" w:space="0" w:color="auto"/>
        <w:bottom w:val="none" w:sz="0" w:space="0" w:color="auto"/>
        <w:right w:val="none" w:sz="0" w:space="0" w:color="auto"/>
      </w:divBdr>
    </w:div>
    <w:div w:id="1011571346">
      <w:bodyDiv w:val="1"/>
      <w:marLeft w:val="0"/>
      <w:marRight w:val="0"/>
      <w:marTop w:val="0"/>
      <w:marBottom w:val="0"/>
      <w:divBdr>
        <w:top w:val="none" w:sz="0" w:space="0" w:color="auto"/>
        <w:left w:val="none" w:sz="0" w:space="0" w:color="auto"/>
        <w:bottom w:val="none" w:sz="0" w:space="0" w:color="auto"/>
        <w:right w:val="none" w:sz="0" w:space="0" w:color="auto"/>
      </w:divBdr>
    </w:div>
    <w:div w:id="1011645758">
      <w:bodyDiv w:val="1"/>
      <w:marLeft w:val="0"/>
      <w:marRight w:val="0"/>
      <w:marTop w:val="0"/>
      <w:marBottom w:val="0"/>
      <w:divBdr>
        <w:top w:val="none" w:sz="0" w:space="0" w:color="auto"/>
        <w:left w:val="none" w:sz="0" w:space="0" w:color="auto"/>
        <w:bottom w:val="none" w:sz="0" w:space="0" w:color="auto"/>
        <w:right w:val="none" w:sz="0" w:space="0" w:color="auto"/>
      </w:divBdr>
    </w:div>
    <w:div w:id="1011837260">
      <w:bodyDiv w:val="1"/>
      <w:marLeft w:val="0"/>
      <w:marRight w:val="0"/>
      <w:marTop w:val="0"/>
      <w:marBottom w:val="0"/>
      <w:divBdr>
        <w:top w:val="none" w:sz="0" w:space="0" w:color="auto"/>
        <w:left w:val="none" w:sz="0" w:space="0" w:color="auto"/>
        <w:bottom w:val="none" w:sz="0" w:space="0" w:color="auto"/>
        <w:right w:val="none" w:sz="0" w:space="0" w:color="auto"/>
      </w:divBdr>
    </w:div>
    <w:div w:id="1012341744">
      <w:bodyDiv w:val="1"/>
      <w:marLeft w:val="0"/>
      <w:marRight w:val="0"/>
      <w:marTop w:val="0"/>
      <w:marBottom w:val="0"/>
      <w:divBdr>
        <w:top w:val="none" w:sz="0" w:space="0" w:color="auto"/>
        <w:left w:val="none" w:sz="0" w:space="0" w:color="auto"/>
        <w:bottom w:val="none" w:sz="0" w:space="0" w:color="auto"/>
        <w:right w:val="none" w:sz="0" w:space="0" w:color="auto"/>
      </w:divBdr>
    </w:div>
    <w:div w:id="1012604037">
      <w:bodyDiv w:val="1"/>
      <w:marLeft w:val="0"/>
      <w:marRight w:val="0"/>
      <w:marTop w:val="0"/>
      <w:marBottom w:val="0"/>
      <w:divBdr>
        <w:top w:val="none" w:sz="0" w:space="0" w:color="auto"/>
        <w:left w:val="none" w:sz="0" w:space="0" w:color="auto"/>
        <w:bottom w:val="none" w:sz="0" w:space="0" w:color="auto"/>
        <w:right w:val="none" w:sz="0" w:space="0" w:color="auto"/>
      </w:divBdr>
    </w:div>
    <w:div w:id="1013142249">
      <w:bodyDiv w:val="1"/>
      <w:marLeft w:val="0"/>
      <w:marRight w:val="0"/>
      <w:marTop w:val="0"/>
      <w:marBottom w:val="0"/>
      <w:divBdr>
        <w:top w:val="none" w:sz="0" w:space="0" w:color="auto"/>
        <w:left w:val="none" w:sz="0" w:space="0" w:color="auto"/>
        <w:bottom w:val="none" w:sz="0" w:space="0" w:color="auto"/>
        <w:right w:val="none" w:sz="0" w:space="0" w:color="auto"/>
      </w:divBdr>
    </w:div>
    <w:div w:id="1013147592">
      <w:bodyDiv w:val="1"/>
      <w:marLeft w:val="0"/>
      <w:marRight w:val="0"/>
      <w:marTop w:val="0"/>
      <w:marBottom w:val="0"/>
      <w:divBdr>
        <w:top w:val="none" w:sz="0" w:space="0" w:color="auto"/>
        <w:left w:val="none" w:sz="0" w:space="0" w:color="auto"/>
        <w:bottom w:val="none" w:sz="0" w:space="0" w:color="auto"/>
        <w:right w:val="none" w:sz="0" w:space="0" w:color="auto"/>
      </w:divBdr>
    </w:div>
    <w:div w:id="1013341916">
      <w:bodyDiv w:val="1"/>
      <w:marLeft w:val="0"/>
      <w:marRight w:val="0"/>
      <w:marTop w:val="0"/>
      <w:marBottom w:val="0"/>
      <w:divBdr>
        <w:top w:val="none" w:sz="0" w:space="0" w:color="auto"/>
        <w:left w:val="none" w:sz="0" w:space="0" w:color="auto"/>
        <w:bottom w:val="none" w:sz="0" w:space="0" w:color="auto"/>
        <w:right w:val="none" w:sz="0" w:space="0" w:color="auto"/>
      </w:divBdr>
    </w:div>
    <w:div w:id="1013384191">
      <w:bodyDiv w:val="1"/>
      <w:marLeft w:val="0"/>
      <w:marRight w:val="0"/>
      <w:marTop w:val="0"/>
      <w:marBottom w:val="0"/>
      <w:divBdr>
        <w:top w:val="none" w:sz="0" w:space="0" w:color="auto"/>
        <w:left w:val="none" w:sz="0" w:space="0" w:color="auto"/>
        <w:bottom w:val="none" w:sz="0" w:space="0" w:color="auto"/>
        <w:right w:val="none" w:sz="0" w:space="0" w:color="auto"/>
      </w:divBdr>
    </w:div>
    <w:div w:id="1013411131">
      <w:bodyDiv w:val="1"/>
      <w:marLeft w:val="0"/>
      <w:marRight w:val="0"/>
      <w:marTop w:val="0"/>
      <w:marBottom w:val="0"/>
      <w:divBdr>
        <w:top w:val="none" w:sz="0" w:space="0" w:color="auto"/>
        <w:left w:val="none" w:sz="0" w:space="0" w:color="auto"/>
        <w:bottom w:val="none" w:sz="0" w:space="0" w:color="auto"/>
        <w:right w:val="none" w:sz="0" w:space="0" w:color="auto"/>
      </w:divBdr>
    </w:div>
    <w:div w:id="1013453952">
      <w:bodyDiv w:val="1"/>
      <w:marLeft w:val="0"/>
      <w:marRight w:val="0"/>
      <w:marTop w:val="0"/>
      <w:marBottom w:val="0"/>
      <w:divBdr>
        <w:top w:val="none" w:sz="0" w:space="0" w:color="auto"/>
        <w:left w:val="none" w:sz="0" w:space="0" w:color="auto"/>
        <w:bottom w:val="none" w:sz="0" w:space="0" w:color="auto"/>
        <w:right w:val="none" w:sz="0" w:space="0" w:color="auto"/>
      </w:divBdr>
    </w:div>
    <w:div w:id="1013803696">
      <w:bodyDiv w:val="1"/>
      <w:marLeft w:val="0"/>
      <w:marRight w:val="0"/>
      <w:marTop w:val="0"/>
      <w:marBottom w:val="0"/>
      <w:divBdr>
        <w:top w:val="none" w:sz="0" w:space="0" w:color="auto"/>
        <w:left w:val="none" w:sz="0" w:space="0" w:color="auto"/>
        <w:bottom w:val="none" w:sz="0" w:space="0" w:color="auto"/>
        <w:right w:val="none" w:sz="0" w:space="0" w:color="auto"/>
      </w:divBdr>
    </w:div>
    <w:div w:id="1014649145">
      <w:bodyDiv w:val="1"/>
      <w:marLeft w:val="0"/>
      <w:marRight w:val="0"/>
      <w:marTop w:val="0"/>
      <w:marBottom w:val="0"/>
      <w:divBdr>
        <w:top w:val="none" w:sz="0" w:space="0" w:color="auto"/>
        <w:left w:val="none" w:sz="0" w:space="0" w:color="auto"/>
        <w:bottom w:val="none" w:sz="0" w:space="0" w:color="auto"/>
        <w:right w:val="none" w:sz="0" w:space="0" w:color="auto"/>
      </w:divBdr>
    </w:div>
    <w:div w:id="1014890761">
      <w:bodyDiv w:val="1"/>
      <w:marLeft w:val="0"/>
      <w:marRight w:val="0"/>
      <w:marTop w:val="0"/>
      <w:marBottom w:val="0"/>
      <w:divBdr>
        <w:top w:val="none" w:sz="0" w:space="0" w:color="auto"/>
        <w:left w:val="none" w:sz="0" w:space="0" w:color="auto"/>
        <w:bottom w:val="none" w:sz="0" w:space="0" w:color="auto"/>
        <w:right w:val="none" w:sz="0" w:space="0" w:color="auto"/>
      </w:divBdr>
    </w:div>
    <w:div w:id="1014918801">
      <w:bodyDiv w:val="1"/>
      <w:marLeft w:val="0"/>
      <w:marRight w:val="0"/>
      <w:marTop w:val="0"/>
      <w:marBottom w:val="0"/>
      <w:divBdr>
        <w:top w:val="none" w:sz="0" w:space="0" w:color="auto"/>
        <w:left w:val="none" w:sz="0" w:space="0" w:color="auto"/>
        <w:bottom w:val="none" w:sz="0" w:space="0" w:color="auto"/>
        <w:right w:val="none" w:sz="0" w:space="0" w:color="auto"/>
      </w:divBdr>
    </w:div>
    <w:div w:id="1015158229">
      <w:bodyDiv w:val="1"/>
      <w:marLeft w:val="0"/>
      <w:marRight w:val="0"/>
      <w:marTop w:val="0"/>
      <w:marBottom w:val="0"/>
      <w:divBdr>
        <w:top w:val="none" w:sz="0" w:space="0" w:color="auto"/>
        <w:left w:val="none" w:sz="0" w:space="0" w:color="auto"/>
        <w:bottom w:val="none" w:sz="0" w:space="0" w:color="auto"/>
        <w:right w:val="none" w:sz="0" w:space="0" w:color="auto"/>
      </w:divBdr>
    </w:div>
    <w:div w:id="1015232080">
      <w:bodyDiv w:val="1"/>
      <w:marLeft w:val="0"/>
      <w:marRight w:val="0"/>
      <w:marTop w:val="0"/>
      <w:marBottom w:val="0"/>
      <w:divBdr>
        <w:top w:val="none" w:sz="0" w:space="0" w:color="auto"/>
        <w:left w:val="none" w:sz="0" w:space="0" w:color="auto"/>
        <w:bottom w:val="none" w:sz="0" w:space="0" w:color="auto"/>
        <w:right w:val="none" w:sz="0" w:space="0" w:color="auto"/>
      </w:divBdr>
    </w:div>
    <w:div w:id="1015300568">
      <w:bodyDiv w:val="1"/>
      <w:marLeft w:val="0"/>
      <w:marRight w:val="0"/>
      <w:marTop w:val="0"/>
      <w:marBottom w:val="0"/>
      <w:divBdr>
        <w:top w:val="none" w:sz="0" w:space="0" w:color="auto"/>
        <w:left w:val="none" w:sz="0" w:space="0" w:color="auto"/>
        <w:bottom w:val="none" w:sz="0" w:space="0" w:color="auto"/>
        <w:right w:val="none" w:sz="0" w:space="0" w:color="auto"/>
      </w:divBdr>
    </w:div>
    <w:div w:id="1015302885">
      <w:bodyDiv w:val="1"/>
      <w:marLeft w:val="0"/>
      <w:marRight w:val="0"/>
      <w:marTop w:val="0"/>
      <w:marBottom w:val="0"/>
      <w:divBdr>
        <w:top w:val="none" w:sz="0" w:space="0" w:color="auto"/>
        <w:left w:val="none" w:sz="0" w:space="0" w:color="auto"/>
        <w:bottom w:val="none" w:sz="0" w:space="0" w:color="auto"/>
        <w:right w:val="none" w:sz="0" w:space="0" w:color="auto"/>
      </w:divBdr>
    </w:div>
    <w:div w:id="1015308371">
      <w:bodyDiv w:val="1"/>
      <w:marLeft w:val="0"/>
      <w:marRight w:val="0"/>
      <w:marTop w:val="0"/>
      <w:marBottom w:val="0"/>
      <w:divBdr>
        <w:top w:val="none" w:sz="0" w:space="0" w:color="auto"/>
        <w:left w:val="none" w:sz="0" w:space="0" w:color="auto"/>
        <w:bottom w:val="none" w:sz="0" w:space="0" w:color="auto"/>
        <w:right w:val="none" w:sz="0" w:space="0" w:color="auto"/>
      </w:divBdr>
    </w:div>
    <w:div w:id="1015503162">
      <w:bodyDiv w:val="1"/>
      <w:marLeft w:val="0"/>
      <w:marRight w:val="0"/>
      <w:marTop w:val="0"/>
      <w:marBottom w:val="0"/>
      <w:divBdr>
        <w:top w:val="none" w:sz="0" w:space="0" w:color="auto"/>
        <w:left w:val="none" w:sz="0" w:space="0" w:color="auto"/>
        <w:bottom w:val="none" w:sz="0" w:space="0" w:color="auto"/>
        <w:right w:val="none" w:sz="0" w:space="0" w:color="auto"/>
      </w:divBdr>
    </w:div>
    <w:div w:id="1015573517">
      <w:bodyDiv w:val="1"/>
      <w:marLeft w:val="0"/>
      <w:marRight w:val="0"/>
      <w:marTop w:val="0"/>
      <w:marBottom w:val="0"/>
      <w:divBdr>
        <w:top w:val="none" w:sz="0" w:space="0" w:color="auto"/>
        <w:left w:val="none" w:sz="0" w:space="0" w:color="auto"/>
        <w:bottom w:val="none" w:sz="0" w:space="0" w:color="auto"/>
        <w:right w:val="none" w:sz="0" w:space="0" w:color="auto"/>
      </w:divBdr>
    </w:div>
    <w:div w:id="1015809684">
      <w:bodyDiv w:val="1"/>
      <w:marLeft w:val="0"/>
      <w:marRight w:val="0"/>
      <w:marTop w:val="0"/>
      <w:marBottom w:val="0"/>
      <w:divBdr>
        <w:top w:val="none" w:sz="0" w:space="0" w:color="auto"/>
        <w:left w:val="none" w:sz="0" w:space="0" w:color="auto"/>
        <w:bottom w:val="none" w:sz="0" w:space="0" w:color="auto"/>
        <w:right w:val="none" w:sz="0" w:space="0" w:color="auto"/>
      </w:divBdr>
    </w:div>
    <w:div w:id="1015957108">
      <w:bodyDiv w:val="1"/>
      <w:marLeft w:val="0"/>
      <w:marRight w:val="0"/>
      <w:marTop w:val="0"/>
      <w:marBottom w:val="0"/>
      <w:divBdr>
        <w:top w:val="none" w:sz="0" w:space="0" w:color="auto"/>
        <w:left w:val="none" w:sz="0" w:space="0" w:color="auto"/>
        <w:bottom w:val="none" w:sz="0" w:space="0" w:color="auto"/>
        <w:right w:val="none" w:sz="0" w:space="0" w:color="auto"/>
      </w:divBdr>
    </w:div>
    <w:div w:id="1016350108">
      <w:bodyDiv w:val="1"/>
      <w:marLeft w:val="0"/>
      <w:marRight w:val="0"/>
      <w:marTop w:val="0"/>
      <w:marBottom w:val="0"/>
      <w:divBdr>
        <w:top w:val="none" w:sz="0" w:space="0" w:color="auto"/>
        <w:left w:val="none" w:sz="0" w:space="0" w:color="auto"/>
        <w:bottom w:val="none" w:sz="0" w:space="0" w:color="auto"/>
        <w:right w:val="none" w:sz="0" w:space="0" w:color="auto"/>
      </w:divBdr>
    </w:div>
    <w:div w:id="1016692235">
      <w:bodyDiv w:val="1"/>
      <w:marLeft w:val="0"/>
      <w:marRight w:val="0"/>
      <w:marTop w:val="0"/>
      <w:marBottom w:val="0"/>
      <w:divBdr>
        <w:top w:val="none" w:sz="0" w:space="0" w:color="auto"/>
        <w:left w:val="none" w:sz="0" w:space="0" w:color="auto"/>
        <w:bottom w:val="none" w:sz="0" w:space="0" w:color="auto"/>
        <w:right w:val="none" w:sz="0" w:space="0" w:color="auto"/>
      </w:divBdr>
    </w:div>
    <w:div w:id="1017273202">
      <w:bodyDiv w:val="1"/>
      <w:marLeft w:val="0"/>
      <w:marRight w:val="0"/>
      <w:marTop w:val="0"/>
      <w:marBottom w:val="0"/>
      <w:divBdr>
        <w:top w:val="none" w:sz="0" w:space="0" w:color="auto"/>
        <w:left w:val="none" w:sz="0" w:space="0" w:color="auto"/>
        <w:bottom w:val="none" w:sz="0" w:space="0" w:color="auto"/>
        <w:right w:val="none" w:sz="0" w:space="0" w:color="auto"/>
      </w:divBdr>
    </w:div>
    <w:div w:id="1017384209">
      <w:bodyDiv w:val="1"/>
      <w:marLeft w:val="0"/>
      <w:marRight w:val="0"/>
      <w:marTop w:val="0"/>
      <w:marBottom w:val="0"/>
      <w:divBdr>
        <w:top w:val="none" w:sz="0" w:space="0" w:color="auto"/>
        <w:left w:val="none" w:sz="0" w:space="0" w:color="auto"/>
        <w:bottom w:val="none" w:sz="0" w:space="0" w:color="auto"/>
        <w:right w:val="none" w:sz="0" w:space="0" w:color="auto"/>
      </w:divBdr>
    </w:div>
    <w:div w:id="1017779300">
      <w:bodyDiv w:val="1"/>
      <w:marLeft w:val="0"/>
      <w:marRight w:val="0"/>
      <w:marTop w:val="0"/>
      <w:marBottom w:val="0"/>
      <w:divBdr>
        <w:top w:val="none" w:sz="0" w:space="0" w:color="auto"/>
        <w:left w:val="none" w:sz="0" w:space="0" w:color="auto"/>
        <w:bottom w:val="none" w:sz="0" w:space="0" w:color="auto"/>
        <w:right w:val="none" w:sz="0" w:space="0" w:color="auto"/>
      </w:divBdr>
    </w:div>
    <w:div w:id="1017927294">
      <w:bodyDiv w:val="1"/>
      <w:marLeft w:val="0"/>
      <w:marRight w:val="0"/>
      <w:marTop w:val="0"/>
      <w:marBottom w:val="0"/>
      <w:divBdr>
        <w:top w:val="none" w:sz="0" w:space="0" w:color="auto"/>
        <w:left w:val="none" w:sz="0" w:space="0" w:color="auto"/>
        <w:bottom w:val="none" w:sz="0" w:space="0" w:color="auto"/>
        <w:right w:val="none" w:sz="0" w:space="0" w:color="auto"/>
      </w:divBdr>
    </w:div>
    <w:div w:id="1018044786">
      <w:bodyDiv w:val="1"/>
      <w:marLeft w:val="0"/>
      <w:marRight w:val="0"/>
      <w:marTop w:val="0"/>
      <w:marBottom w:val="0"/>
      <w:divBdr>
        <w:top w:val="none" w:sz="0" w:space="0" w:color="auto"/>
        <w:left w:val="none" w:sz="0" w:space="0" w:color="auto"/>
        <w:bottom w:val="none" w:sz="0" w:space="0" w:color="auto"/>
        <w:right w:val="none" w:sz="0" w:space="0" w:color="auto"/>
      </w:divBdr>
    </w:div>
    <w:div w:id="1018387232">
      <w:bodyDiv w:val="1"/>
      <w:marLeft w:val="0"/>
      <w:marRight w:val="0"/>
      <w:marTop w:val="0"/>
      <w:marBottom w:val="0"/>
      <w:divBdr>
        <w:top w:val="none" w:sz="0" w:space="0" w:color="auto"/>
        <w:left w:val="none" w:sz="0" w:space="0" w:color="auto"/>
        <w:bottom w:val="none" w:sz="0" w:space="0" w:color="auto"/>
        <w:right w:val="none" w:sz="0" w:space="0" w:color="auto"/>
      </w:divBdr>
    </w:div>
    <w:div w:id="1018772646">
      <w:bodyDiv w:val="1"/>
      <w:marLeft w:val="0"/>
      <w:marRight w:val="0"/>
      <w:marTop w:val="0"/>
      <w:marBottom w:val="0"/>
      <w:divBdr>
        <w:top w:val="none" w:sz="0" w:space="0" w:color="auto"/>
        <w:left w:val="none" w:sz="0" w:space="0" w:color="auto"/>
        <w:bottom w:val="none" w:sz="0" w:space="0" w:color="auto"/>
        <w:right w:val="none" w:sz="0" w:space="0" w:color="auto"/>
      </w:divBdr>
    </w:div>
    <w:div w:id="1018897538">
      <w:bodyDiv w:val="1"/>
      <w:marLeft w:val="0"/>
      <w:marRight w:val="0"/>
      <w:marTop w:val="0"/>
      <w:marBottom w:val="0"/>
      <w:divBdr>
        <w:top w:val="none" w:sz="0" w:space="0" w:color="auto"/>
        <w:left w:val="none" w:sz="0" w:space="0" w:color="auto"/>
        <w:bottom w:val="none" w:sz="0" w:space="0" w:color="auto"/>
        <w:right w:val="none" w:sz="0" w:space="0" w:color="auto"/>
      </w:divBdr>
    </w:div>
    <w:div w:id="1019159043">
      <w:bodyDiv w:val="1"/>
      <w:marLeft w:val="0"/>
      <w:marRight w:val="0"/>
      <w:marTop w:val="0"/>
      <w:marBottom w:val="0"/>
      <w:divBdr>
        <w:top w:val="none" w:sz="0" w:space="0" w:color="auto"/>
        <w:left w:val="none" w:sz="0" w:space="0" w:color="auto"/>
        <w:bottom w:val="none" w:sz="0" w:space="0" w:color="auto"/>
        <w:right w:val="none" w:sz="0" w:space="0" w:color="auto"/>
      </w:divBdr>
    </w:div>
    <w:div w:id="1019889167">
      <w:bodyDiv w:val="1"/>
      <w:marLeft w:val="0"/>
      <w:marRight w:val="0"/>
      <w:marTop w:val="0"/>
      <w:marBottom w:val="0"/>
      <w:divBdr>
        <w:top w:val="none" w:sz="0" w:space="0" w:color="auto"/>
        <w:left w:val="none" w:sz="0" w:space="0" w:color="auto"/>
        <w:bottom w:val="none" w:sz="0" w:space="0" w:color="auto"/>
        <w:right w:val="none" w:sz="0" w:space="0" w:color="auto"/>
      </w:divBdr>
    </w:div>
    <w:div w:id="1019896778">
      <w:bodyDiv w:val="1"/>
      <w:marLeft w:val="0"/>
      <w:marRight w:val="0"/>
      <w:marTop w:val="0"/>
      <w:marBottom w:val="0"/>
      <w:divBdr>
        <w:top w:val="none" w:sz="0" w:space="0" w:color="auto"/>
        <w:left w:val="none" w:sz="0" w:space="0" w:color="auto"/>
        <w:bottom w:val="none" w:sz="0" w:space="0" w:color="auto"/>
        <w:right w:val="none" w:sz="0" w:space="0" w:color="auto"/>
      </w:divBdr>
    </w:div>
    <w:div w:id="1020355741">
      <w:bodyDiv w:val="1"/>
      <w:marLeft w:val="0"/>
      <w:marRight w:val="0"/>
      <w:marTop w:val="0"/>
      <w:marBottom w:val="0"/>
      <w:divBdr>
        <w:top w:val="none" w:sz="0" w:space="0" w:color="auto"/>
        <w:left w:val="none" w:sz="0" w:space="0" w:color="auto"/>
        <w:bottom w:val="none" w:sz="0" w:space="0" w:color="auto"/>
        <w:right w:val="none" w:sz="0" w:space="0" w:color="auto"/>
      </w:divBdr>
    </w:div>
    <w:div w:id="1020619413">
      <w:bodyDiv w:val="1"/>
      <w:marLeft w:val="0"/>
      <w:marRight w:val="0"/>
      <w:marTop w:val="0"/>
      <w:marBottom w:val="0"/>
      <w:divBdr>
        <w:top w:val="none" w:sz="0" w:space="0" w:color="auto"/>
        <w:left w:val="none" w:sz="0" w:space="0" w:color="auto"/>
        <w:bottom w:val="none" w:sz="0" w:space="0" w:color="auto"/>
        <w:right w:val="none" w:sz="0" w:space="0" w:color="auto"/>
      </w:divBdr>
    </w:div>
    <w:div w:id="1020859346">
      <w:bodyDiv w:val="1"/>
      <w:marLeft w:val="0"/>
      <w:marRight w:val="0"/>
      <w:marTop w:val="0"/>
      <w:marBottom w:val="0"/>
      <w:divBdr>
        <w:top w:val="none" w:sz="0" w:space="0" w:color="auto"/>
        <w:left w:val="none" w:sz="0" w:space="0" w:color="auto"/>
        <w:bottom w:val="none" w:sz="0" w:space="0" w:color="auto"/>
        <w:right w:val="none" w:sz="0" w:space="0" w:color="auto"/>
      </w:divBdr>
    </w:div>
    <w:div w:id="1020937989">
      <w:bodyDiv w:val="1"/>
      <w:marLeft w:val="0"/>
      <w:marRight w:val="0"/>
      <w:marTop w:val="0"/>
      <w:marBottom w:val="0"/>
      <w:divBdr>
        <w:top w:val="none" w:sz="0" w:space="0" w:color="auto"/>
        <w:left w:val="none" w:sz="0" w:space="0" w:color="auto"/>
        <w:bottom w:val="none" w:sz="0" w:space="0" w:color="auto"/>
        <w:right w:val="none" w:sz="0" w:space="0" w:color="auto"/>
      </w:divBdr>
    </w:div>
    <w:div w:id="1021199750">
      <w:bodyDiv w:val="1"/>
      <w:marLeft w:val="0"/>
      <w:marRight w:val="0"/>
      <w:marTop w:val="0"/>
      <w:marBottom w:val="0"/>
      <w:divBdr>
        <w:top w:val="none" w:sz="0" w:space="0" w:color="auto"/>
        <w:left w:val="none" w:sz="0" w:space="0" w:color="auto"/>
        <w:bottom w:val="none" w:sz="0" w:space="0" w:color="auto"/>
        <w:right w:val="none" w:sz="0" w:space="0" w:color="auto"/>
      </w:divBdr>
    </w:div>
    <w:div w:id="1021516891">
      <w:bodyDiv w:val="1"/>
      <w:marLeft w:val="0"/>
      <w:marRight w:val="0"/>
      <w:marTop w:val="0"/>
      <w:marBottom w:val="0"/>
      <w:divBdr>
        <w:top w:val="none" w:sz="0" w:space="0" w:color="auto"/>
        <w:left w:val="none" w:sz="0" w:space="0" w:color="auto"/>
        <w:bottom w:val="none" w:sz="0" w:space="0" w:color="auto"/>
        <w:right w:val="none" w:sz="0" w:space="0" w:color="auto"/>
      </w:divBdr>
    </w:div>
    <w:div w:id="1021709738">
      <w:bodyDiv w:val="1"/>
      <w:marLeft w:val="0"/>
      <w:marRight w:val="0"/>
      <w:marTop w:val="0"/>
      <w:marBottom w:val="0"/>
      <w:divBdr>
        <w:top w:val="none" w:sz="0" w:space="0" w:color="auto"/>
        <w:left w:val="none" w:sz="0" w:space="0" w:color="auto"/>
        <w:bottom w:val="none" w:sz="0" w:space="0" w:color="auto"/>
        <w:right w:val="none" w:sz="0" w:space="0" w:color="auto"/>
      </w:divBdr>
    </w:div>
    <w:div w:id="1021928764">
      <w:bodyDiv w:val="1"/>
      <w:marLeft w:val="0"/>
      <w:marRight w:val="0"/>
      <w:marTop w:val="0"/>
      <w:marBottom w:val="0"/>
      <w:divBdr>
        <w:top w:val="none" w:sz="0" w:space="0" w:color="auto"/>
        <w:left w:val="none" w:sz="0" w:space="0" w:color="auto"/>
        <w:bottom w:val="none" w:sz="0" w:space="0" w:color="auto"/>
        <w:right w:val="none" w:sz="0" w:space="0" w:color="auto"/>
      </w:divBdr>
    </w:div>
    <w:div w:id="1022126636">
      <w:bodyDiv w:val="1"/>
      <w:marLeft w:val="0"/>
      <w:marRight w:val="0"/>
      <w:marTop w:val="0"/>
      <w:marBottom w:val="0"/>
      <w:divBdr>
        <w:top w:val="none" w:sz="0" w:space="0" w:color="auto"/>
        <w:left w:val="none" w:sz="0" w:space="0" w:color="auto"/>
        <w:bottom w:val="none" w:sz="0" w:space="0" w:color="auto"/>
        <w:right w:val="none" w:sz="0" w:space="0" w:color="auto"/>
      </w:divBdr>
    </w:div>
    <w:div w:id="1022240216">
      <w:bodyDiv w:val="1"/>
      <w:marLeft w:val="0"/>
      <w:marRight w:val="0"/>
      <w:marTop w:val="0"/>
      <w:marBottom w:val="0"/>
      <w:divBdr>
        <w:top w:val="none" w:sz="0" w:space="0" w:color="auto"/>
        <w:left w:val="none" w:sz="0" w:space="0" w:color="auto"/>
        <w:bottom w:val="none" w:sz="0" w:space="0" w:color="auto"/>
        <w:right w:val="none" w:sz="0" w:space="0" w:color="auto"/>
      </w:divBdr>
    </w:div>
    <w:div w:id="1022322133">
      <w:bodyDiv w:val="1"/>
      <w:marLeft w:val="0"/>
      <w:marRight w:val="0"/>
      <w:marTop w:val="0"/>
      <w:marBottom w:val="0"/>
      <w:divBdr>
        <w:top w:val="none" w:sz="0" w:space="0" w:color="auto"/>
        <w:left w:val="none" w:sz="0" w:space="0" w:color="auto"/>
        <w:bottom w:val="none" w:sz="0" w:space="0" w:color="auto"/>
        <w:right w:val="none" w:sz="0" w:space="0" w:color="auto"/>
      </w:divBdr>
    </w:div>
    <w:div w:id="1023095236">
      <w:bodyDiv w:val="1"/>
      <w:marLeft w:val="0"/>
      <w:marRight w:val="0"/>
      <w:marTop w:val="0"/>
      <w:marBottom w:val="0"/>
      <w:divBdr>
        <w:top w:val="none" w:sz="0" w:space="0" w:color="auto"/>
        <w:left w:val="none" w:sz="0" w:space="0" w:color="auto"/>
        <w:bottom w:val="none" w:sz="0" w:space="0" w:color="auto"/>
        <w:right w:val="none" w:sz="0" w:space="0" w:color="auto"/>
      </w:divBdr>
    </w:div>
    <w:div w:id="1023095775">
      <w:bodyDiv w:val="1"/>
      <w:marLeft w:val="0"/>
      <w:marRight w:val="0"/>
      <w:marTop w:val="0"/>
      <w:marBottom w:val="0"/>
      <w:divBdr>
        <w:top w:val="none" w:sz="0" w:space="0" w:color="auto"/>
        <w:left w:val="none" w:sz="0" w:space="0" w:color="auto"/>
        <w:bottom w:val="none" w:sz="0" w:space="0" w:color="auto"/>
        <w:right w:val="none" w:sz="0" w:space="0" w:color="auto"/>
      </w:divBdr>
    </w:div>
    <w:div w:id="1023287261">
      <w:bodyDiv w:val="1"/>
      <w:marLeft w:val="0"/>
      <w:marRight w:val="0"/>
      <w:marTop w:val="0"/>
      <w:marBottom w:val="0"/>
      <w:divBdr>
        <w:top w:val="none" w:sz="0" w:space="0" w:color="auto"/>
        <w:left w:val="none" w:sz="0" w:space="0" w:color="auto"/>
        <w:bottom w:val="none" w:sz="0" w:space="0" w:color="auto"/>
        <w:right w:val="none" w:sz="0" w:space="0" w:color="auto"/>
      </w:divBdr>
    </w:div>
    <w:div w:id="1023359383">
      <w:bodyDiv w:val="1"/>
      <w:marLeft w:val="0"/>
      <w:marRight w:val="0"/>
      <w:marTop w:val="0"/>
      <w:marBottom w:val="0"/>
      <w:divBdr>
        <w:top w:val="none" w:sz="0" w:space="0" w:color="auto"/>
        <w:left w:val="none" w:sz="0" w:space="0" w:color="auto"/>
        <w:bottom w:val="none" w:sz="0" w:space="0" w:color="auto"/>
        <w:right w:val="none" w:sz="0" w:space="0" w:color="auto"/>
      </w:divBdr>
    </w:div>
    <w:div w:id="1023702327">
      <w:bodyDiv w:val="1"/>
      <w:marLeft w:val="0"/>
      <w:marRight w:val="0"/>
      <w:marTop w:val="0"/>
      <w:marBottom w:val="0"/>
      <w:divBdr>
        <w:top w:val="none" w:sz="0" w:space="0" w:color="auto"/>
        <w:left w:val="none" w:sz="0" w:space="0" w:color="auto"/>
        <w:bottom w:val="none" w:sz="0" w:space="0" w:color="auto"/>
        <w:right w:val="none" w:sz="0" w:space="0" w:color="auto"/>
      </w:divBdr>
    </w:div>
    <w:div w:id="1023747432">
      <w:bodyDiv w:val="1"/>
      <w:marLeft w:val="0"/>
      <w:marRight w:val="0"/>
      <w:marTop w:val="0"/>
      <w:marBottom w:val="0"/>
      <w:divBdr>
        <w:top w:val="none" w:sz="0" w:space="0" w:color="auto"/>
        <w:left w:val="none" w:sz="0" w:space="0" w:color="auto"/>
        <w:bottom w:val="none" w:sz="0" w:space="0" w:color="auto"/>
        <w:right w:val="none" w:sz="0" w:space="0" w:color="auto"/>
      </w:divBdr>
    </w:div>
    <w:div w:id="1023824633">
      <w:bodyDiv w:val="1"/>
      <w:marLeft w:val="0"/>
      <w:marRight w:val="0"/>
      <w:marTop w:val="0"/>
      <w:marBottom w:val="0"/>
      <w:divBdr>
        <w:top w:val="none" w:sz="0" w:space="0" w:color="auto"/>
        <w:left w:val="none" w:sz="0" w:space="0" w:color="auto"/>
        <w:bottom w:val="none" w:sz="0" w:space="0" w:color="auto"/>
        <w:right w:val="none" w:sz="0" w:space="0" w:color="auto"/>
      </w:divBdr>
    </w:div>
    <w:div w:id="1023895222">
      <w:bodyDiv w:val="1"/>
      <w:marLeft w:val="0"/>
      <w:marRight w:val="0"/>
      <w:marTop w:val="0"/>
      <w:marBottom w:val="0"/>
      <w:divBdr>
        <w:top w:val="none" w:sz="0" w:space="0" w:color="auto"/>
        <w:left w:val="none" w:sz="0" w:space="0" w:color="auto"/>
        <w:bottom w:val="none" w:sz="0" w:space="0" w:color="auto"/>
        <w:right w:val="none" w:sz="0" w:space="0" w:color="auto"/>
      </w:divBdr>
    </w:div>
    <w:div w:id="1024091121">
      <w:bodyDiv w:val="1"/>
      <w:marLeft w:val="0"/>
      <w:marRight w:val="0"/>
      <w:marTop w:val="0"/>
      <w:marBottom w:val="0"/>
      <w:divBdr>
        <w:top w:val="none" w:sz="0" w:space="0" w:color="auto"/>
        <w:left w:val="none" w:sz="0" w:space="0" w:color="auto"/>
        <w:bottom w:val="none" w:sz="0" w:space="0" w:color="auto"/>
        <w:right w:val="none" w:sz="0" w:space="0" w:color="auto"/>
      </w:divBdr>
    </w:div>
    <w:div w:id="1024281768">
      <w:bodyDiv w:val="1"/>
      <w:marLeft w:val="0"/>
      <w:marRight w:val="0"/>
      <w:marTop w:val="0"/>
      <w:marBottom w:val="0"/>
      <w:divBdr>
        <w:top w:val="none" w:sz="0" w:space="0" w:color="auto"/>
        <w:left w:val="none" w:sz="0" w:space="0" w:color="auto"/>
        <w:bottom w:val="none" w:sz="0" w:space="0" w:color="auto"/>
        <w:right w:val="none" w:sz="0" w:space="0" w:color="auto"/>
      </w:divBdr>
    </w:div>
    <w:div w:id="1024330394">
      <w:bodyDiv w:val="1"/>
      <w:marLeft w:val="0"/>
      <w:marRight w:val="0"/>
      <w:marTop w:val="0"/>
      <w:marBottom w:val="0"/>
      <w:divBdr>
        <w:top w:val="none" w:sz="0" w:space="0" w:color="auto"/>
        <w:left w:val="none" w:sz="0" w:space="0" w:color="auto"/>
        <w:bottom w:val="none" w:sz="0" w:space="0" w:color="auto"/>
        <w:right w:val="none" w:sz="0" w:space="0" w:color="auto"/>
      </w:divBdr>
    </w:div>
    <w:div w:id="1025400177">
      <w:bodyDiv w:val="1"/>
      <w:marLeft w:val="0"/>
      <w:marRight w:val="0"/>
      <w:marTop w:val="0"/>
      <w:marBottom w:val="0"/>
      <w:divBdr>
        <w:top w:val="none" w:sz="0" w:space="0" w:color="auto"/>
        <w:left w:val="none" w:sz="0" w:space="0" w:color="auto"/>
        <w:bottom w:val="none" w:sz="0" w:space="0" w:color="auto"/>
        <w:right w:val="none" w:sz="0" w:space="0" w:color="auto"/>
      </w:divBdr>
    </w:div>
    <w:div w:id="1025835487">
      <w:bodyDiv w:val="1"/>
      <w:marLeft w:val="0"/>
      <w:marRight w:val="0"/>
      <w:marTop w:val="0"/>
      <w:marBottom w:val="0"/>
      <w:divBdr>
        <w:top w:val="none" w:sz="0" w:space="0" w:color="auto"/>
        <w:left w:val="none" w:sz="0" w:space="0" w:color="auto"/>
        <w:bottom w:val="none" w:sz="0" w:space="0" w:color="auto"/>
        <w:right w:val="none" w:sz="0" w:space="0" w:color="auto"/>
      </w:divBdr>
    </w:div>
    <w:div w:id="1026104063">
      <w:bodyDiv w:val="1"/>
      <w:marLeft w:val="0"/>
      <w:marRight w:val="0"/>
      <w:marTop w:val="0"/>
      <w:marBottom w:val="0"/>
      <w:divBdr>
        <w:top w:val="none" w:sz="0" w:space="0" w:color="auto"/>
        <w:left w:val="none" w:sz="0" w:space="0" w:color="auto"/>
        <w:bottom w:val="none" w:sz="0" w:space="0" w:color="auto"/>
        <w:right w:val="none" w:sz="0" w:space="0" w:color="auto"/>
      </w:divBdr>
    </w:div>
    <w:div w:id="1026564371">
      <w:bodyDiv w:val="1"/>
      <w:marLeft w:val="0"/>
      <w:marRight w:val="0"/>
      <w:marTop w:val="0"/>
      <w:marBottom w:val="0"/>
      <w:divBdr>
        <w:top w:val="none" w:sz="0" w:space="0" w:color="auto"/>
        <w:left w:val="none" w:sz="0" w:space="0" w:color="auto"/>
        <w:bottom w:val="none" w:sz="0" w:space="0" w:color="auto"/>
        <w:right w:val="none" w:sz="0" w:space="0" w:color="auto"/>
      </w:divBdr>
    </w:div>
    <w:div w:id="1026835398">
      <w:bodyDiv w:val="1"/>
      <w:marLeft w:val="0"/>
      <w:marRight w:val="0"/>
      <w:marTop w:val="0"/>
      <w:marBottom w:val="0"/>
      <w:divBdr>
        <w:top w:val="none" w:sz="0" w:space="0" w:color="auto"/>
        <w:left w:val="none" w:sz="0" w:space="0" w:color="auto"/>
        <w:bottom w:val="none" w:sz="0" w:space="0" w:color="auto"/>
        <w:right w:val="none" w:sz="0" w:space="0" w:color="auto"/>
      </w:divBdr>
    </w:div>
    <w:div w:id="1027634900">
      <w:bodyDiv w:val="1"/>
      <w:marLeft w:val="0"/>
      <w:marRight w:val="0"/>
      <w:marTop w:val="0"/>
      <w:marBottom w:val="0"/>
      <w:divBdr>
        <w:top w:val="none" w:sz="0" w:space="0" w:color="auto"/>
        <w:left w:val="none" w:sz="0" w:space="0" w:color="auto"/>
        <w:bottom w:val="none" w:sz="0" w:space="0" w:color="auto"/>
        <w:right w:val="none" w:sz="0" w:space="0" w:color="auto"/>
      </w:divBdr>
    </w:div>
    <w:div w:id="1028221200">
      <w:bodyDiv w:val="1"/>
      <w:marLeft w:val="0"/>
      <w:marRight w:val="0"/>
      <w:marTop w:val="0"/>
      <w:marBottom w:val="0"/>
      <w:divBdr>
        <w:top w:val="none" w:sz="0" w:space="0" w:color="auto"/>
        <w:left w:val="none" w:sz="0" w:space="0" w:color="auto"/>
        <w:bottom w:val="none" w:sz="0" w:space="0" w:color="auto"/>
        <w:right w:val="none" w:sz="0" w:space="0" w:color="auto"/>
      </w:divBdr>
    </w:div>
    <w:div w:id="1028409823">
      <w:bodyDiv w:val="1"/>
      <w:marLeft w:val="0"/>
      <w:marRight w:val="0"/>
      <w:marTop w:val="0"/>
      <w:marBottom w:val="0"/>
      <w:divBdr>
        <w:top w:val="none" w:sz="0" w:space="0" w:color="auto"/>
        <w:left w:val="none" w:sz="0" w:space="0" w:color="auto"/>
        <w:bottom w:val="none" w:sz="0" w:space="0" w:color="auto"/>
        <w:right w:val="none" w:sz="0" w:space="0" w:color="auto"/>
      </w:divBdr>
    </w:div>
    <w:div w:id="1028486926">
      <w:bodyDiv w:val="1"/>
      <w:marLeft w:val="0"/>
      <w:marRight w:val="0"/>
      <w:marTop w:val="0"/>
      <w:marBottom w:val="0"/>
      <w:divBdr>
        <w:top w:val="none" w:sz="0" w:space="0" w:color="auto"/>
        <w:left w:val="none" w:sz="0" w:space="0" w:color="auto"/>
        <w:bottom w:val="none" w:sz="0" w:space="0" w:color="auto"/>
        <w:right w:val="none" w:sz="0" w:space="0" w:color="auto"/>
      </w:divBdr>
    </w:div>
    <w:div w:id="1028680379">
      <w:bodyDiv w:val="1"/>
      <w:marLeft w:val="0"/>
      <w:marRight w:val="0"/>
      <w:marTop w:val="0"/>
      <w:marBottom w:val="0"/>
      <w:divBdr>
        <w:top w:val="none" w:sz="0" w:space="0" w:color="auto"/>
        <w:left w:val="none" w:sz="0" w:space="0" w:color="auto"/>
        <w:bottom w:val="none" w:sz="0" w:space="0" w:color="auto"/>
        <w:right w:val="none" w:sz="0" w:space="0" w:color="auto"/>
      </w:divBdr>
    </w:div>
    <w:div w:id="1028919826">
      <w:bodyDiv w:val="1"/>
      <w:marLeft w:val="0"/>
      <w:marRight w:val="0"/>
      <w:marTop w:val="0"/>
      <w:marBottom w:val="0"/>
      <w:divBdr>
        <w:top w:val="none" w:sz="0" w:space="0" w:color="auto"/>
        <w:left w:val="none" w:sz="0" w:space="0" w:color="auto"/>
        <w:bottom w:val="none" w:sz="0" w:space="0" w:color="auto"/>
        <w:right w:val="none" w:sz="0" w:space="0" w:color="auto"/>
      </w:divBdr>
    </w:div>
    <w:div w:id="1028943172">
      <w:bodyDiv w:val="1"/>
      <w:marLeft w:val="0"/>
      <w:marRight w:val="0"/>
      <w:marTop w:val="0"/>
      <w:marBottom w:val="0"/>
      <w:divBdr>
        <w:top w:val="none" w:sz="0" w:space="0" w:color="auto"/>
        <w:left w:val="none" w:sz="0" w:space="0" w:color="auto"/>
        <w:bottom w:val="none" w:sz="0" w:space="0" w:color="auto"/>
        <w:right w:val="none" w:sz="0" w:space="0" w:color="auto"/>
      </w:divBdr>
    </w:div>
    <w:div w:id="1029143490">
      <w:bodyDiv w:val="1"/>
      <w:marLeft w:val="0"/>
      <w:marRight w:val="0"/>
      <w:marTop w:val="0"/>
      <w:marBottom w:val="0"/>
      <w:divBdr>
        <w:top w:val="none" w:sz="0" w:space="0" w:color="auto"/>
        <w:left w:val="none" w:sz="0" w:space="0" w:color="auto"/>
        <w:bottom w:val="none" w:sz="0" w:space="0" w:color="auto"/>
        <w:right w:val="none" w:sz="0" w:space="0" w:color="auto"/>
      </w:divBdr>
    </w:div>
    <w:div w:id="1029256440">
      <w:bodyDiv w:val="1"/>
      <w:marLeft w:val="0"/>
      <w:marRight w:val="0"/>
      <w:marTop w:val="0"/>
      <w:marBottom w:val="0"/>
      <w:divBdr>
        <w:top w:val="none" w:sz="0" w:space="0" w:color="auto"/>
        <w:left w:val="none" w:sz="0" w:space="0" w:color="auto"/>
        <w:bottom w:val="none" w:sz="0" w:space="0" w:color="auto"/>
        <w:right w:val="none" w:sz="0" w:space="0" w:color="auto"/>
      </w:divBdr>
    </w:div>
    <w:div w:id="1029329914">
      <w:bodyDiv w:val="1"/>
      <w:marLeft w:val="0"/>
      <w:marRight w:val="0"/>
      <w:marTop w:val="0"/>
      <w:marBottom w:val="0"/>
      <w:divBdr>
        <w:top w:val="none" w:sz="0" w:space="0" w:color="auto"/>
        <w:left w:val="none" w:sz="0" w:space="0" w:color="auto"/>
        <w:bottom w:val="none" w:sz="0" w:space="0" w:color="auto"/>
        <w:right w:val="none" w:sz="0" w:space="0" w:color="auto"/>
      </w:divBdr>
    </w:div>
    <w:div w:id="1029330623">
      <w:bodyDiv w:val="1"/>
      <w:marLeft w:val="0"/>
      <w:marRight w:val="0"/>
      <w:marTop w:val="0"/>
      <w:marBottom w:val="0"/>
      <w:divBdr>
        <w:top w:val="none" w:sz="0" w:space="0" w:color="auto"/>
        <w:left w:val="none" w:sz="0" w:space="0" w:color="auto"/>
        <w:bottom w:val="none" w:sz="0" w:space="0" w:color="auto"/>
        <w:right w:val="none" w:sz="0" w:space="0" w:color="auto"/>
      </w:divBdr>
    </w:div>
    <w:div w:id="1029532340">
      <w:bodyDiv w:val="1"/>
      <w:marLeft w:val="0"/>
      <w:marRight w:val="0"/>
      <w:marTop w:val="0"/>
      <w:marBottom w:val="0"/>
      <w:divBdr>
        <w:top w:val="none" w:sz="0" w:space="0" w:color="auto"/>
        <w:left w:val="none" w:sz="0" w:space="0" w:color="auto"/>
        <w:bottom w:val="none" w:sz="0" w:space="0" w:color="auto"/>
        <w:right w:val="none" w:sz="0" w:space="0" w:color="auto"/>
      </w:divBdr>
    </w:div>
    <w:div w:id="1030305653">
      <w:bodyDiv w:val="1"/>
      <w:marLeft w:val="0"/>
      <w:marRight w:val="0"/>
      <w:marTop w:val="0"/>
      <w:marBottom w:val="0"/>
      <w:divBdr>
        <w:top w:val="none" w:sz="0" w:space="0" w:color="auto"/>
        <w:left w:val="none" w:sz="0" w:space="0" w:color="auto"/>
        <w:bottom w:val="none" w:sz="0" w:space="0" w:color="auto"/>
        <w:right w:val="none" w:sz="0" w:space="0" w:color="auto"/>
      </w:divBdr>
    </w:div>
    <w:div w:id="1030305888">
      <w:bodyDiv w:val="1"/>
      <w:marLeft w:val="0"/>
      <w:marRight w:val="0"/>
      <w:marTop w:val="0"/>
      <w:marBottom w:val="0"/>
      <w:divBdr>
        <w:top w:val="none" w:sz="0" w:space="0" w:color="auto"/>
        <w:left w:val="none" w:sz="0" w:space="0" w:color="auto"/>
        <w:bottom w:val="none" w:sz="0" w:space="0" w:color="auto"/>
        <w:right w:val="none" w:sz="0" w:space="0" w:color="auto"/>
      </w:divBdr>
    </w:div>
    <w:div w:id="1030715859">
      <w:bodyDiv w:val="1"/>
      <w:marLeft w:val="0"/>
      <w:marRight w:val="0"/>
      <w:marTop w:val="0"/>
      <w:marBottom w:val="0"/>
      <w:divBdr>
        <w:top w:val="none" w:sz="0" w:space="0" w:color="auto"/>
        <w:left w:val="none" w:sz="0" w:space="0" w:color="auto"/>
        <w:bottom w:val="none" w:sz="0" w:space="0" w:color="auto"/>
        <w:right w:val="none" w:sz="0" w:space="0" w:color="auto"/>
      </w:divBdr>
    </w:div>
    <w:div w:id="1030837536">
      <w:bodyDiv w:val="1"/>
      <w:marLeft w:val="0"/>
      <w:marRight w:val="0"/>
      <w:marTop w:val="0"/>
      <w:marBottom w:val="0"/>
      <w:divBdr>
        <w:top w:val="none" w:sz="0" w:space="0" w:color="auto"/>
        <w:left w:val="none" w:sz="0" w:space="0" w:color="auto"/>
        <w:bottom w:val="none" w:sz="0" w:space="0" w:color="auto"/>
        <w:right w:val="none" w:sz="0" w:space="0" w:color="auto"/>
      </w:divBdr>
    </w:div>
    <w:div w:id="1031346371">
      <w:bodyDiv w:val="1"/>
      <w:marLeft w:val="0"/>
      <w:marRight w:val="0"/>
      <w:marTop w:val="0"/>
      <w:marBottom w:val="0"/>
      <w:divBdr>
        <w:top w:val="none" w:sz="0" w:space="0" w:color="auto"/>
        <w:left w:val="none" w:sz="0" w:space="0" w:color="auto"/>
        <w:bottom w:val="none" w:sz="0" w:space="0" w:color="auto"/>
        <w:right w:val="none" w:sz="0" w:space="0" w:color="auto"/>
      </w:divBdr>
    </w:div>
    <w:div w:id="1031760681">
      <w:bodyDiv w:val="1"/>
      <w:marLeft w:val="0"/>
      <w:marRight w:val="0"/>
      <w:marTop w:val="0"/>
      <w:marBottom w:val="0"/>
      <w:divBdr>
        <w:top w:val="none" w:sz="0" w:space="0" w:color="auto"/>
        <w:left w:val="none" w:sz="0" w:space="0" w:color="auto"/>
        <w:bottom w:val="none" w:sz="0" w:space="0" w:color="auto"/>
        <w:right w:val="none" w:sz="0" w:space="0" w:color="auto"/>
      </w:divBdr>
    </w:div>
    <w:div w:id="1032534544">
      <w:bodyDiv w:val="1"/>
      <w:marLeft w:val="0"/>
      <w:marRight w:val="0"/>
      <w:marTop w:val="0"/>
      <w:marBottom w:val="0"/>
      <w:divBdr>
        <w:top w:val="none" w:sz="0" w:space="0" w:color="auto"/>
        <w:left w:val="none" w:sz="0" w:space="0" w:color="auto"/>
        <w:bottom w:val="none" w:sz="0" w:space="0" w:color="auto"/>
        <w:right w:val="none" w:sz="0" w:space="0" w:color="auto"/>
      </w:divBdr>
    </w:div>
    <w:div w:id="1032848844">
      <w:bodyDiv w:val="1"/>
      <w:marLeft w:val="0"/>
      <w:marRight w:val="0"/>
      <w:marTop w:val="0"/>
      <w:marBottom w:val="0"/>
      <w:divBdr>
        <w:top w:val="none" w:sz="0" w:space="0" w:color="auto"/>
        <w:left w:val="none" w:sz="0" w:space="0" w:color="auto"/>
        <w:bottom w:val="none" w:sz="0" w:space="0" w:color="auto"/>
        <w:right w:val="none" w:sz="0" w:space="0" w:color="auto"/>
      </w:divBdr>
    </w:div>
    <w:div w:id="1032996132">
      <w:bodyDiv w:val="1"/>
      <w:marLeft w:val="0"/>
      <w:marRight w:val="0"/>
      <w:marTop w:val="0"/>
      <w:marBottom w:val="0"/>
      <w:divBdr>
        <w:top w:val="none" w:sz="0" w:space="0" w:color="auto"/>
        <w:left w:val="none" w:sz="0" w:space="0" w:color="auto"/>
        <w:bottom w:val="none" w:sz="0" w:space="0" w:color="auto"/>
        <w:right w:val="none" w:sz="0" w:space="0" w:color="auto"/>
      </w:divBdr>
    </w:div>
    <w:div w:id="1033118001">
      <w:bodyDiv w:val="1"/>
      <w:marLeft w:val="0"/>
      <w:marRight w:val="0"/>
      <w:marTop w:val="0"/>
      <w:marBottom w:val="0"/>
      <w:divBdr>
        <w:top w:val="none" w:sz="0" w:space="0" w:color="auto"/>
        <w:left w:val="none" w:sz="0" w:space="0" w:color="auto"/>
        <w:bottom w:val="none" w:sz="0" w:space="0" w:color="auto"/>
        <w:right w:val="none" w:sz="0" w:space="0" w:color="auto"/>
      </w:divBdr>
    </w:div>
    <w:div w:id="1033576010">
      <w:bodyDiv w:val="1"/>
      <w:marLeft w:val="0"/>
      <w:marRight w:val="0"/>
      <w:marTop w:val="0"/>
      <w:marBottom w:val="0"/>
      <w:divBdr>
        <w:top w:val="none" w:sz="0" w:space="0" w:color="auto"/>
        <w:left w:val="none" w:sz="0" w:space="0" w:color="auto"/>
        <w:bottom w:val="none" w:sz="0" w:space="0" w:color="auto"/>
        <w:right w:val="none" w:sz="0" w:space="0" w:color="auto"/>
      </w:divBdr>
    </w:div>
    <w:div w:id="1033924826">
      <w:bodyDiv w:val="1"/>
      <w:marLeft w:val="0"/>
      <w:marRight w:val="0"/>
      <w:marTop w:val="0"/>
      <w:marBottom w:val="0"/>
      <w:divBdr>
        <w:top w:val="none" w:sz="0" w:space="0" w:color="auto"/>
        <w:left w:val="none" w:sz="0" w:space="0" w:color="auto"/>
        <w:bottom w:val="none" w:sz="0" w:space="0" w:color="auto"/>
        <w:right w:val="none" w:sz="0" w:space="0" w:color="auto"/>
      </w:divBdr>
    </w:div>
    <w:div w:id="1033965293">
      <w:bodyDiv w:val="1"/>
      <w:marLeft w:val="0"/>
      <w:marRight w:val="0"/>
      <w:marTop w:val="0"/>
      <w:marBottom w:val="0"/>
      <w:divBdr>
        <w:top w:val="none" w:sz="0" w:space="0" w:color="auto"/>
        <w:left w:val="none" w:sz="0" w:space="0" w:color="auto"/>
        <w:bottom w:val="none" w:sz="0" w:space="0" w:color="auto"/>
        <w:right w:val="none" w:sz="0" w:space="0" w:color="auto"/>
      </w:divBdr>
    </w:div>
    <w:div w:id="1034190623">
      <w:bodyDiv w:val="1"/>
      <w:marLeft w:val="0"/>
      <w:marRight w:val="0"/>
      <w:marTop w:val="0"/>
      <w:marBottom w:val="0"/>
      <w:divBdr>
        <w:top w:val="none" w:sz="0" w:space="0" w:color="auto"/>
        <w:left w:val="none" w:sz="0" w:space="0" w:color="auto"/>
        <w:bottom w:val="none" w:sz="0" w:space="0" w:color="auto"/>
        <w:right w:val="none" w:sz="0" w:space="0" w:color="auto"/>
      </w:divBdr>
    </w:div>
    <w:div w:id="1034817254">
      <w:bodyDiv w:val="1"/>
      <w:marLeft w:val="0"/>
      <w:marRight w:val="0"/>
      <w:marTop w:val="0"/>
      <w:marBottom w:val="0"/>
      <w:divBdr>
        <w:top w:val="none" w:sz="0" w:space="0" w:color="auto"/>
        <w:left w:val="none" w:sz="0" w:space="0" w:color="auto"/>
        <w:bottom w:val="none" w:sz="0" w:space="0" w:color="auto"/>
        <w:right w:val="none" w:sz="0" w:space="0" w:color="auto"/>
      </w:divBdr>
    </w:div>
    <w:div w:id="1034840982">
      <w:bodyDiv w:val="1"/>
      <w:marLeft w:val="0"/>
      <w:marRight w:val="0"/>
      <w:marTop w:val="0"/>
      <w:marBottom w:val="0"/>
      <w:divBdr>
        <w:top w:val="none" w:sz="0" w:space="0" w:color="auto"/>
        <w:left w:val="none" w:sz="0" w:space="0" w:color="auto"/>
        <w:bottom w:val="none" w:sz="0" w:space="0" w:color="auto"/>
        <w:right w:val="none" w:sz="0" w:space="0" w:color="auto"/>
      </w:divBdr>
    </w:div>
    <w:div w:id="1035038539">
      <w:bodyDiv w:val="1"/>
      <w:marLeft w:val="0"/>
      <w:marRight w:val="0"/>
      <w:marTop w:val="0"/>
      <w:marBottom w:val="0"/>
      <w:divBdr>
        <w:top w:val="none" w:sz="0" w:space="0" w:color="auto"/>
        <w:left w:val="none" w:sz="0" w:space="0" w:color="auto"/>
        <w:bottom w:val="none" w:sz="0" w:space="0" w:color="auto"/>
        <w:right w:val="none" w:sz="0" w:space="0" w:color="auto"/>
      </w:divBdr>
    </w:div>
    <w:div w:id="1035041603">
      <w:bodyDiv w:val="1"/>
      <w:marLeft w:val="0"/>
      <w:marRight w:val="0"/>
      <w:marTop w:val="0"/>
      <w:marBottom w:val="0"/>
      <w:divBdr>
        <w:top w:val="none" w:sz="0" w:space="0" w:color="auto"/>
        <w:left w:val="none" w:sz="0" w:space="0" w:color="auto"/>
        <w:bottom w:val="none" w:sz="0" w:space="0" w:color="auto"/>
        <w:right w:val="none" w:sz="0" w:space="0" w:color="auto"/>
      </w:divBdr>
    </w:div>
    <w:div w:id="1036273788">
      <w:bodyDiv w:val="1"/>
      <w:marLeft w:val="0"/>
      <w:marRight w:val="0"/>
      <w:marTop w:val="0"/>
      <w:marBottom w:val="0"/>
      <w:divBdr>
        <w:top w:val="none" w:sz="0" w:space="0" w:color="auto"/>
        <w:left w:val="none" w:sz="0" w:space="0" w:color="auto"/>
        <w:bottom w:val="none" w:sz="0" w:space="0" w:color="auto"/>
        <w:right w:val="none" w:sz="0" w:space="0" w:color="auto"/>
      </w:divBdr>
    </w:div>
    <w:div w:id="1036664980">
      <w:bodyDiv w:val="1"/>
      <w:marLeft w:val="0"/>
      <w:marRight w:val="0"/>
      <w:marTop w:val="0"/>
      <w:marBottom w:val="0"/>
      <w:divBdr>
        <w:top w:val="none" w:sz="0" w:space="0" w:color="auto"/>
        <w:left w:val="none" w:sz="0" w:space="0" w:color="auto"/>
        <w:bottom w:val="none" w:sz="0" w:space="0" w:color="auto"/>
        <w:right w:val="none" w:sz="0" w:space="0" w:color="auto"/>
      </w:divBdr>
    </w:div>
    <w:div w:id="1037125388">
      <w:bodyDiv w:val="1"/>
      <w:marLeft w:val="0"/>
      <w:marRight w:val="0"/>
      <w:marTop w:val="0"/>
      <w:marBottom w:val="0"/>
      <w:divBdr>
        <w:top w:val="none" w:sz="0" w:space="0" w:color="auto"/>
        <w:left w:val="none" w:sz="0" w:space="0" w:color="auto"/>
        <w:bottom w:val="none" w:sz="0" w:space="0" w:color="auto"/>
        <w:right w:val="none" w:sz="0" w:space="0" w:color="auto"/>
      </w:divBdr>
    </w:div>
    <w:div w:id="1037269719">
      <w:bodyDiv w:val="1"/>
      <w:marLeft w:val="0"/>
      <w:marRight w:val="0"/>
      <w:marTop w:val="0"/>
      <w:marBottom w:val="0"/>
      <w:divBdr>
        <w:top w:val="none" w:sz="0" w:space="0" w:color="auto"/>
        <w:left w:val="none" w:sz="0" w:space="0" w:color="auto"/>
        <w:bottom w:val="none" w:sz="0" w:space="0" w:color="auto"/>
        <w:right w:val="none" w:sz="0" w:space="0" w:color="auto"/>
      </w:divBdr>
    </w:div>
    <w:div w:id="1037393144">
      <w:bodyDiv w:val="1"/>
      <w:marLeft w:val="0"/>
      <w:marRight w:val="0"/>
      <w:marTop w:val="0"/>
      <w:marBottom w:val="0"/>
      <w:divBdr>
        <w:top w:val="none" w:sz="0" w:space="0" w:color="auto"/>
        <w:left w:val="none" w:sz="0" w:space="0" w:color="auto"/>
        <w:bottom w:val="none" w:sz="0" w:space="0" w:color="auto"/>
        <w:right w:val="none" w:sz="0" w:space="0" w:color="auto"/>
      </w:divBdr>
    </w:div>
    <w:div w:id="1037698782">
      <w:bodyDiv w:val="1"/>
      <w:marLeft w:val="0"/>
      <w:marRight w:val="0"/>
      <w:marTop w:val="0"/>
      <w:marBottom w:val="0"/>
      <w:divBdr>
        <w:top w:val="none" w:sz="0" w:space="0" w:color="auto"/>
        <w:left w:val="none" w:sz="0" w:space="0" w:color="auto"/>
        <w:bottom w:val="none" w:sz="0" w:space="0" w:color="auto"/>
        <w:right w:val="none" w:sz="0" w:space="0" w:color="auto"/>
      </w:divBdr>
    </w:div>
    <w:div w:id="1037848632">
      <w:bodyDiv w:val="1"/>
      <w:marLeft w:val="0"/>
      <w:marRight w:val="0"/>
      <w:marTop w:val="0"/>
      <w:marBottom w:val="0"/>
      <w:divBdr>
        <w:top w:val="none" w:sz="0" w:space="0" w:color="auto"/>
        <w:left w:val="none" w:sz="0" w:space="0" w:color="auto"/>
        <w:bottom w:val="none" w:sz="0" w:space="0" w:color="auto"/>
        <w:right w:val="none" w:sz="0" w:space="0" w:color="auto"/>
      </w:divBdr>
    </w:div>
    <w:div w:id="1037851212">
      <w:bodyDiv w:val="1"/>
      <w:marLeft w:val="0"/>
      <w:marRight w:val="0"/>
      <w:marTop w:val="0"/>
      <w:marBottom w:val="0"/>
      <w:divBdr>
        <w:top w:val="none" w:sz="0" w:space="0" w:color="auto"/>
        <w:left w:val="none" w:sz="0" w:space="0" w:color="auto"/>
        <w:bottom w:val="none" w:sz="0" w:space="0" w:color="auto"/>
        <w:right w:val="none" w:sz="0" w:space="0" w:color="auto"/>
      </w:divBdr>
    </w:div>
    <w:div w:id="1038775712">
      <w:bodyDiv w:val="1"/>
      <w:marLeft w:val="0"/>
      <w:marRight w:val="0"/>
      <w:marTop w:val="0"/>
      <w:marBottom w:val="0"/>
      <w:divBdr>
        <w:top w:val="none" w:sz="0" w:space="0" w:color="auto"/>
        <w:left w:val="none" w:sz="0" w:space="0" w:color="auto"/>
        <w:bottom w:val="none" w:sz="0" w:space="0" w:color="auto"/>
        <w:right w:val="none" w:sz="0" w:space="0" w:color="auto"/>
      </w:divBdr>
    </w:div>
    <w:div w:id="1039672739">
      <w:bodyDiv w:val="1"/>
      <w:marLeft w:val="0"/>
      <w:marRight w:val="0"/>
      <w:marTop w:val="0"/>
      <w:marBottom w:val="0"/>
      <w:divBdr>
        <w:top w:val="none" w:sz="0" w:space="0" w:color="auto"/>
        <w:left w:val="none" w:sz="0" w:space="0" w:color="auto"/>
        <w:bottom w:val="none" w:sz="0" w:space="0" w:color="auto"/>
        <w:right w:val="none" w:sz="0" w:space="0" w:color="auto"/>
      </w:divBdr>
    </w:div>
    <w:div w:id="1040282386">
      <w:bodyDiv w:val="1"/>
      <w:marLeft w:val="0"/>
      <w:marRight w:val="0"/>
      <w:marTop w:val="0"/>
      <w:marBottom w:val="0"/>
      <w:divBdr>
        <w:top w:val="none" w:sz="0" w:space="0" w:color="auto"/>
        <w:left w:val="none" w:sz="0" w:space="0" w:color="auto"/>
        <w:bottom w:val="none" w:sz="0" w:space="0" w:color="auto"/>
        <w:right w:val="none" w:sz="0" w:space="0" w:color="auto"/>
      </w:divBdr>
    </w:div>
    <w:div w:id="1040472425">
      <w:bodyDiv w:val="1"/>
      <w:marLeft w:val="0"/>
      <w:marRight w:val="0"/>
      <w:marTop w:val="0"/>
      <w:marBottom w:val="0"/>
      <w:divBdr>
        <w:top w:val="none" w:sz="0" w:space="0" w:color="auto"/>
        <w:left w:val="none" w:sz="0" w:space="0" w:color="auto"/>
        <w:bottom w:val="none" w:sz="0" w:space="0" w:color="auto"/>
        <w:right w:val="none" w:sz="0" w:space="0" w:color="auto"/>
      </w:divBdr>
    </w:div>
    <w:div w:id="1040478205">
      <w:bodyDiv w:val="1"/>
      <w:marLeft w:val="0"/>
      <w:marRight w:val="0"/>
      <w:marTop w:val="0"/>
      <w:marBottom w:val="0"/>
      <w:divBdr>
        <w:top w:val="none" w:sz="0" w:space="0" w:color="auto"/>
        <w:left w:val="none" w:sz="0" w:space="0" w:color="auto"/>
        <w:bottom w:val="none" w:sz="0" w:space="0" w:color="auto"/>
        <w:right w:val="none" w:sz="0" w:space="0" w:color="auto"/>
      </w:divBdr>
    </w:div>
    <w:div w:id="1041394567">
      <w:bodyDiv w:val="1"/>
      <w:marLeft w:val="0"/>
      <w:marRight w:val="0"/>
      <w:marTop w:val="0"/>
      <w:marBottom w:val="0"/>
      <w:divBdr>
        <w:top w:val="none" w:sz="0" w:space="0" w:color="auto"/>
        <w:left w:val="none" w:sz="0" w:space="0" w:color="auto"/>
        <w:bottom w:val="none" w:sz="0" w:space="0" w:color="auto"/>
        <w:right w:val="none" w:sz="0" w:space="0" w:color="auto"/>
      </w:divBdr>
    </w:div>
    <w:div w:id="1041632234">
      <w:bodyDiv w:val="1"/>
      <w:marLeft w:val="0"/>
      <w:marRight w:val="0"/>
      <w:marTop w:val="0"/>
      <w:marBottom w:val="0"/>
      <w:divBdr>
        <w:top w:val="none" w:sz="0" w:space="0" w:color="auto"/>
        <w:left w:val="none" w:sz="0" w:space="0" w:color="auto"/>
        <w:bottom w:val="none" w:sz="0" w:space="0" w:color="auto"/>
        <w:right w:val="none" w:sz="0" w:space="0" w:color="auto"/>
      </w:divBdr>
    </w:div>
    <w:div w:id="1041786016">
      <w:bodyDiv w:val="1"/>
      <w:marLeft w:val="0"/>
      <w:marRight w:val="0"/>
      <w:marTop w:val="0"/>
      <w:marBottom w:val="0"/>
      <w:divBdr>
        <w:top w:val="none" w:sz="0" w:space="0" w:color="auto"/>
        <w:left w:val="none" w:sz="0" w:space="0" w:color="auto"/>
        <w:bottom w:val="none" w:sz="0" w:space="0" w:color="auto"/>
        <w:right w:val="none" w:sz="0" w:space="0" w:color="auto"/>
      </w:divBdr>
    </w:div>
    <w:div w:id="1041830665">
      <w:bodyDiv w:val="1"/>
      <w:marLeft w:val="0"/>
      <w:marRight w:val="0"/>
      <w:marTop w:val="0"/>
      <w:marBottom w:val="0"/>
      <w:divBdr>
        <w:top w:val="none" w:sz="0" w:space="0" w:color="auto"/>
        <w:left w:val="none" w:sz="0" w:space="0" w:color="auto"/>
        <w:bottom w:val="none" w:sz="0" w:space="0" w:color="auto"/>
        <w:right w:val="none" w:sz="0" w:space="0" w:color="auto"/>
      </w:divBdr>
    </w:div>
    <w:div w:id="1042291556">
      <w:bodyDiv w:val="1"/>
      <w:marLeft w:val="0"/>
      <w:marRight w:val="0"/>
      <w:marTop w:val="0"/>
      <w:marBottom w:val="0"/>
      <w:divBdr>
        <w:top w:val="none" w:sz="0" w:space="0" w:color="auto"/>
        <w:left w:val="none" w:sz="0" w:space="0" w:color="auto"/>
        <w:bottom w:val="none" w:sz="0" w:space="0" w:color="auto"/>
        <w:right w:val="none" w:sz="0" w:space="0" w:color="auto"/>
      </w:divBdr>
    </w:div>
    <w:div w:id="1042555913">
      <w:bodyDiv w:val="1"/>
      <w:marLeft w:val="0"/>
      <w:marRight w:val="0"/>
      <w:marTop w:val="0"/>
      <w:marBottom w:val="0"/>
      <w:divBdr>
        <w:top w:val="none" w:sz="0" w:space="0" w:color="auto"/>
        <w:left w:val="none" w:sz="0" w:space="0" w:color="auto"/>
        <w:bottom w:val="none" w:sz="0" w:space="0" w:color="auto"/>
        <w:right w:val="none" w:sz="0" w:space="0" w:color="auto"/>
      </w:divBdr>
    </w:div>
    <w:div w:id="1042629314">
      <w:bodyDiv w:val="1"/>
      <w:marLeft w:val="0"/>
      <w:marRight w:val="0"/>
      <w:marTop w:val="0"/>
      <w:marBottom w:val="0"/>
      <w:divBdr>
        <w:top w:val="none" w:sz="0" w:space="0" w:color="auto"/>
        <w:left w:val="none" w:sz="0" w:space="0" w:color="auto"/>
        <w:bottom w:val="none" w:sz="0" w:space="0" w:color="auto"/>
        <w:right w:val="none" w:sz="0" w:space="0" w:color="auto"/>
      </w:divBdr>
    </w:div>
    <w:div w:id="1043360691">
      <w:bodyDiv w:val="1"/>
      <w:marLeft w:val="0"/>
      <w:marRight w:val="0"/>
      <w:marTop w:val="0"/>
      <w:marBottom w:val="0"/>
      <w:divBdr>
        <w:top w:val="none" w:sz="0" w:space="0" w:color="auto"/>
        <w:left w:val="none" w:sz="0" w:space="0" w:color="auto"/>
        <w:bottom w:val="none" w:sz="0" w:space="0" w:color="auto"/>
        <w:right w:val="none" w:sz="0" w:space="0" w:color="auto"/>
      </w:divBdr>
    </w:div>
    <w:div w:id="1043481217">
      <w:bodyDiv w:val="1"/>
      <w:marLeft w:val="0"/>
      <w:marRight w:val="0"/>
      <w:marTop w:val="0"/>
      <w:marBottom w:val="0"/>
      <w:divBdr>
        <w:top w:val="none" w:sz="0" w:space="0" w:color="auto"/>
        <w:left w:val="none" w:sz="0" w:space="0" w:color="auto"/>
        <w:bottom w:val="none" w:sz="0" w:space="0" w:color="auto"/>
        <w:right w:val="none" w:sz="0" w:space="0" w:color="auto"/>
      </w:divBdr>
    </w:div>
    <w:div w:id="1043597129">
      <w:bodyDiv w:val="1"/>
      <w:marLeft w:val="0"/>
      <w:marRight w:val="0"/>
      <w:marTop w:val="0"/>
      <w:marBottom w:val="0"/>
      <w:divBdr>
        <w:top w:val="none" w:sz="0" w:space="0" w:color="auto"/>
        <w:left w:val="none" w:sz="0" w:space="0" w:color="auto"/>
        <w:bottom w:val="none" w:sz="0" w:space="0" w:color="auto"/>
        <w:right w:val="none" w:sz="0" w:space="0" w:color="auto"/>
      </w:divBdr>
    </w:div>
    <w:div w:id="1043671559">
      <w:bodyDiv w:val="1"/>
      <w:marLeft w:val="0"/>
      <w:marRight w:val="0"/>
      <w:marTop w:val="0"/>
      <w:marBottom w:val="0"/>
      <w:divBdr>
        <w:top w:val="none" w:sz="0" w:space="0" w:color="auto"/>
        <w:left w:val="none" w:sz="0" w:space="0" w:color="auto"/>
        <w:bottom w:val="none" w:sz="0" w:space="0" w:color="auto"/>
        <w:right w:val="none" w:sz="0" w:space="0" w:color="auto"/>
      </w:divBdr>
    </w:div>
    <w:div w:id="1044058103">
      <w:bodyDiv w:val="1"/>
      <w:marLeft w:val="0"/>
      <w:marRight w:val="0"/>
      <w:marTop w:val="0"/>
      <w:marBottom w:val="0"/>
      <w:divBdr>
        <w:top w:val="none" w:sz="0" w:space="0" w:color="auto"/>
        <w:left w:val="none" w:sz="0" w:space="0" w:color="auto"/>
        <w:bottom w:val="none" w:sz="0" w:space="0" w:color="auto"/>
        <w:right w:val="none" w:sz="0" w:space="0" w:color="auto"/>
      </w:divBdr>
    </w:div>
    <w:div w:id="1044719181">
      <w:bodyDiv w:val="1"/>
      <w:marLeft w:val="0"/>
      <w:marRight w:val="0"/>
      <w:marTop w:val="0"/>
      <w:marBottom w:val="0"/>
      <w:divBdr>
        <w:top w:val="none" w:sz="0" w:space="0" w:color="auto"/>
        <w:left w:val="none" w:sz="0" w:space="0" w:color="auto"/>
        <w:bottom w:val="none" w:sz="0" w:space="0" w:color="auto"/>
        <w:right w:val="none" w:sz="0" w:space="0" w:color="auto"/>
      </w:divBdr>
    </w:div>
    <w:div w:id="1044989698">
      <w:bodyDiv w:val="1"/>
      <w:marLeft w:val="0"/>
      <w:marRight w:val="0"/>
      <w:marTop w:val="0"/>
      <w:marBottom w:val="0"/>
      <w:divBdr>
        <w:top w:val="none" w:sz="0" w:space="0" w:color="auto"/>
        <w:left w:val="none" w:sz="0" w:space="0" w:color="auto"/>
        <w:bottom w:val="none" w:sz="0" w:space="0" w:color="auto"/>
        <w:right w:val="none" w:sz="0" w:space="0" w:color="auto"/>
      </w:divBdr>
    </w:div>
    <w:div w:id="1045527188">
      <w:bodyDiv w:val="1"/>
      <w:marLeft w:val="0"/>
      <w:marRight w:val="0"/>
      <w:marTop w:val="0"/>
      <w:marBottom w:val="0"/>
      <w:divBdr>
        <w:top w:val="none" w:sz="0" w:space="0" w:color="auto"/>
        <w:left w:val="none" w:sz="0" w:space="0" w:color="auto"/>
        <w:bottom w:val="none" w:sz="0" w:space="0" w:color="auto"/>
        <w:right w:val="none" w:sz="0" w:space="0" w:color="auto"/>
      </w:divBdr>
    </w:div>
    <w:div w:id="1046027811">
      <w:bodyDiv w:val="1"/>
      <w:marLeft w:val="0"/>
      <w:marRight w:val="0"/>
      <w:marTop w:val="0"/>
      <w:marBottom w:val="0"/>
      <w:divBdr>
        <w:top w:val="none" w:sz="0" w:space="0" w:color="auto"/>
        <w:left w:val="none" w:sz="0" w:space="0" w:color="auto"/>
        <w:bottom w:val="none" w:sz="0" w:space="0" w:color="auto"/>
        <w:right w:val="none" w:sz="0" w:space="0" w:color="auto"/>
      </w:divBdr>
    </w:div>
    <w:div w:id="1046181638">
      <w:bodyDiv w:val="1"/>
      <w:marLeft w:val="0"/>
      <w:marRight w:val="0"/>
      <w:marTop w:val="0"/>
      <w:marBottom w:val="0"/>
      <w:divBdr>
        <w:top w:val="none" w:sz="0" w:space="0" w:color="auto"/>
        <w:left w:val="none" w:sz="0" w:space="0" w:color="auto"/>
        <w:bottom w:val="none" w:sz="0" w:space="0" w:color="auto"/>
        <w:right w:val="none" w:sz="0" w:space="0" w:color="auto"/>
      </w:divBdr>
    </w:div>
    <w:div w:id="1046221778">
      <w:bodyDiv w:val="1"/>
      <w:marLeft w:val="0"/>
      <w:marRight w:val="0"/>
      <w:marTop w:val="0"/>
      <w:marBottom w:val="0"/>
      <w:divBdr>
        <w:top w:val="none" w:sz="0" w:space="0" w:color="auto"/>
        <w:left w:val="none" w:sz="0" w:space="0" w:color="auto"/>
        <w:bottom w:val="none" w:sz="0" w:space="0" w:color="auto"/>
        <w:right w:val="none" w:sz="0" w:space="0" w:color="auto"/>
      </w:divBdr>
    </w:div>
    <w:div w:id="1046299623">
      <w:bodyDiv w:val="1"/>
      <w:marLeft w:val="0"/>
      <w:marRight w:val="0"/>
      <w:marTop w:val="0"/>
      <w:marBottom w:val="0"/>
      <w:divBdr>
        <w:top w:val="none" w:sz="0" w:space="0" w:color="auto"/>
        <w:left w:val="none" w:sz="0" w:space="0" w:color="auto"/>
        <w:bottom w:val="none" w:sz="0" w:space="0" w:color="auto"/>
        <w:right w:val="none" w:sz="0" w:space="0" w:color="auto"/>
      </w:divBdr>
    </w:div>
    <w:div w:id="1046416772">
      <w:bodyDiv w:val="1"/>
      <w:marLeft w:val="0"/>
      <w:marRight w:val="0"/>
      <w:marTop w:val="0"/>
      <w:marBottom w:val="0"/>
      <w:divBdr>
        <w:top w:val="none" w:sz="0" w:space="0" w:color="auto"/>
        <w:left w:val="none" w:sz="0" w:space="0" w:color="auto"/>
        <w:bottom w:val="none" w:sz="0" w:space="0" w:color="auto"/>
        <w:right w:val="none" w:sz="0" w:space="0" w:color="auto"/>
      </w:divBdr>
    </w:div>
    <w:div w:id="1046486130">
      <w:bodyDiv w:val="1"/>
      <w:marLeft w:val="0"/>
      <w:marRight w:val="0"/>
      <w:marTop w:val="0"/>
      <w:marBottom w:val="0"/>
      <w:divBdr>
        <w:top w:val="none" w:sz="0" w:space="0" w:color="auto"/>
        <w:left w:val="none" w:sz="0" w:space="0" w:color="auto"/>
        <w:bottom w:val="none" w:sz="0" w:space="0" w:color="auto"/>
        <w:right w:val="none" w:sz="0" w:space="0" w:color="auto"/>
      </w:divBdr>
    </w:div>
    <w:div w:id="1046563091">
      <w:bodyDiv w:val="1"/>
      <w:marLeft w:val="0"/>
      <w:marRight w:val="0"/>
      <w:marTop w:val="0"/>
      <w:marBottom w:val="0"/>
      <w:divBdr>
        <w:top w:val="none" w:sz="0" w:space="0" w:color="auto"/>
        <w:left w:val="none" w:sz="0" w:space="0" w:color="auto"/>
        <w:bottom w:val="none" w:sz="0" w:space="0" w:color="auto"/>
        <w:right w:val="none" w:sz="0" w:space="0" w:color="auto"/>
      </w:divBdr>
    </w:div>
    <w:div w:id="1046876973">
      <w:bodyDiv w:val="1"/>
      <w:marLeft w:val="0"/>
      <w:marRight w:val="0"/>
      <w:marTop w:val="0"/>
      <w:marBottom w:val="0"/>
      <w:divBdr>
        <w:top w:val="none" w:sz="0" w:space="0" w:color="auto"/>
        <w:left w:val="none" w:sz="0" w:space="0" w:color="auto"/>
        <w:bottom w:val="none" w:sz="0" w:space="0" w:color="auto"/>
        <w:right w:val="none" w:sz="0" w:space="0" w:color="auto"/>
      </w:divBdr>
    </w:div>
    <w:div w:id="1047148568">
      <w:bodyDiv w:val="1"/>
      <w:marLeft w:val="0"/>
      <w:marRight w:val="0"/>
      <w:marTop w:val="0"/>
      <w:marBottom w:val="0"/>
      <w:divBdr>
        <w:top w:val="none" w:sz="0" w:space="0" w:color="auto"/>
        <w:left w:val="none" w:sz="0" w:space="0" w:color="auto"/>
        <w:bottom w:val="none" w:sz="0" w:space="0" w:color="auto"/>
        <w:right w:val="none" w:sz="0" w:space="0" w:color="auto"/>
      </w:divBdr>
    </w:div>
    <w:div w:id="1047335941">
      <w:bodyDiv w:val="1"/>
      <w:marLeft w:val="0"/>
      <w:marRight w:val="0"/>
      <w:marTop w:val="0"/>
      <w:marBottom w:val="0"/>
      <w:divBdr>
        <w:top w:val="none" w:sz="0" w:space="0" w:color="auto"/>
        <w:left w:val="none" w:sz="0" w:space="0" w:color="auto"/>
        <w:bottom w:val="none" w:sz="0" w:space="0" w:color="auto"/>
        <w:right w:val="none" w:sz="0" w:space="0" w:color="auto"/>
      </w:divBdr>
    </w:div>
    <w:div w:id="1047340148">
      <w:bodyDiv w:val="1"/>
      <w:marLeft w:val="0"/>
      <w:marRight w:val="0"/>
      <w:marTop w:val="0"/>
      <w:marBottom w:val="0"/>
      <w:divBdr>
        <w:top w:val="none" w:sz="0" w:space="0" w:color="auto"/>
        <w:left w:val="none" w:sz="0" w:space="0" w:color="auto"/>
        <w:bottom w:val="none" w:sz="0" w:space="0" w:color="auto"/>
        <w:right w:val="none" w:sz="0" w:space="0" w:color="auto"/>
      </w:divBdr>
    </w:div>
    <w:div w:id="1047686046">
      <w:bodyDiv w:val="1"/>
      <w:marLeft w:val="0"/>
      <w:marRight w:val="0"/>
      <w:marTop w:val="0"/>
      <w:marBottom w:val="0"/>
      <w:divBdr>
        <w:top w:val="none" w:sz="0" w:space="0" w:color="auto"/>
        <w:left w:val="none" w:sz="0" w:space="0" w:color="auto"/>
        <w:bottom w:val="none" w:sz="0" w:space="0" w:color="auto"/>
        <w:right w:val="none" w:sz="0" w:space="0" w:color="auto"/>
      </w:divBdr>
    </w:div>
    <w:div w:id="1047989361">
      <w:bodyDiv w:val="1"/>
      <w:marLeft w:val="0"/>
      <w:marRight w:val="0"/>
      <w:marTop w:val="0"/>
      <w:marBottom w:val="0"/>
      <w:divBdr>
        <w:top w:val="none" w:sz="0" w:space="0" w:color="auto"/>
        <w:left w:val="none" w:sz="0" w:space="0" w:color="auto"/>
        <w:bottom w:val="none" w:sz="0" w:space="0" w:color="auto"/>
        <w:right w:val="none" w:sz="0" w:space="0" w:color="auto"/>
      </w:divBdr>
    </w:div>
    <w:div w:id="1049453388">
      <w:bodyDiv w:val="1"/>
      <w:marLeft w:val="0"/>
      <w:marRight w:val="0"/>
      <w:marTop w:val="0"/>
      <w:marBottom w:val="0"/>
      <w:divBdr>
        <w:top w:val="none" w:sz="0" w:space="0" w:color="auto"/>
        <w:left w:val="none" w:sz="0" w:space="0" w:color="auto"/>
        <w:bottom w:val="none" w:sz="0" w:space="0" w:color="auto"/>
        <w:right w:val="none" w:sz="0" w:space="0" w:color="auto"/>
      </w:divBdr>
    </w:div>
    <w:div w:id="1049693940">
      <w:bodyDiv w:val="1"/>
      <w:marLeft w:val="0"/>
      <w:marRight w:val="0"/>
      <w:marTop w:val="0"/>
      <w:marBottom w:val="0"/>
      <w:divBdr>
        <w:top w:val="none" w:sz="0" w:space="0" w:color="auto"/>
        <w:left w:val="none" w:sz="0" w:space="0" w:color="auto"/>
        <w:bottom w:val="none" w:sz="0" w:space="0" w:color="auto"/>
        <w:right w:val="none" w:sz="0" w:space="0" w:color="auto"/>
      </w:divBdr>
    </w:div>
    <w:div w:id="1049887972">
      <w:bodyDiv w:val="1"/>
      <w:marLeft w:val="0"/>
      <w:marRight w:val="0"/>
      <w:marTop w:val="0"/>
      <w:marBottom w:val="0"/>
      <w:divBdr>
        <w:top w:val="none" w:sz="0" w:space="0" w:color="auto"/>
        <w:left w:val="none" w:sz="0" w:space="0" w:color="auto"/>
        <w:bottom w:val="none" w:sz="0" w:space="0" w:color="auto"/>
        <w:right w:val="none" w:sz="0" w:space="0" w:color="auto"/>
      </w:divBdr>
    </w:div>
    <w:div w:id="1049962110">
      <w:bodyDiv w:val="1"/>
      <w:marLeft w:val="0"/>
      <w:marRight w:val="0"/>
      <w:marTop w:val="0"/>
      <w:marBottom w:val="0"/>
      <w:divBdr>
        <w:top w:val="none" w:sz="0" w:space="0" w:color="auto"/>
        <w:left w:val="none" w:sz="0" w:space="0" w:color="auto"/>
        <w:bottom w:val="none" w:sz="0" w:space="0" w:color="auto"/>
        <w:right w:val="none" w:sz="0" w:space="0" w:color="auto"/>
      </w:divBdr>
    </w:div>
    <w:div w:id="1050114004">
      <w:bodyDiv w:val="1"/>
      <w:marLeft w:val="0"/>
      <w:marRight w:val="0"/>
      <w:marTop w:val="0"/>
      <w:marBottom w:val="0"/>
      <w:divBdr>
        <w:top w:val="none" w:sz="0" w:space="0" w:color="auto"/>
        <w:left w:val="none" w:sz="0" w:space="0" w:color="auto"/>
        <w:bottom w:val="none" w:sz="0" w:space="0" w:color="auto"/>
        <w:right w:val="none" w:sz="0" w:space="0" w:color="auto"/>
      </w:divBdr>
    </w:div>
    <w:div w:id="1050418346">
      <w:bodyDiv w:val="1"/>
      <w:marLeft w:val="0"/>
      <w:marRight w:val="0"/>
      <w:marTop w:val="0"/>
      <w:marBottom w:val="0"/>
      <w:divBdr>
        <w:top w:val="none" w:sz="0" w:space="0" w:color="auto"/>
        <w:left w:val="none" w:sz="0" w:space="0" w:color="auto"/>
        <w:bottom w:val="none" w:sz="0" w:space="0" w:color="auto"/>
        <w:right w:val="none" w:sz="0" w:space="0" w:color="auto"/>
      </w:divBdr>
    </w:div>
    <w:div w:id="1050499579">
      <w:bodyDiv w:val="1"/>
      <w:marLeft w:val="0"/>
      <w:marRight w:val="0"/>
      <w:marTop w:val="0"/>
      <w:marBottom w:val="0"/>
      <w:divBdr>
        <w:top w:val="none" w:sz="0" w:space="0" w:color="auto"/>
        <w:left w:val="none" w:sz="0" w:space="0" w:color="auto"/>
        <w:bottom w:val="none" w:sz="0" w:space="0" w:color="auto"/>
        <w:right w:val="none" w:sz="0" w:space="0" w:color="auto"/>
      </w:divBdr>
    </w:div>
    <w:div w:id="1050956552">
      <w:bodyDiv w:val="1"/>
      <w:marLeft w:val="0"/>
      <w:marRight w:val="0"/>
      <w:marTop w:val="0"/>
      <w:marBottom w:val="0"/>
      <w:divBdr>
        <w:top w:val="none" w:sz="0" w:space="0" w:color="auto"/>
        <w:left w:val="none" w:sz="0" w:space="0" w:color="auto"/>
        <w:bottom w:val="none" w:sz="0" w:space="0" w:color="auto"/>
        <w:right w:val="none" w:sz="0" w:space="0" w:color="auto"/>
      </w:divBdr>
    </w:div>
    <w:div w:id="1051031673">
      <w:bodyDiv w:val="1"/>
      <w:marLeft w:val="0"/>
      <w:marRight w:val="0"/>
      <w:marTop w:val="0"/>
      <w:marBottom w:val="0"/>
      <w:divBdr>
        <w:top w:val="none" w:sz="0" w:space="0" w:color="auto"/>
        <w:left w:val="none" w:sz="0" w:space="0" w:color="auto"/>
        <w:bottom w:val="none" w:sz="0" w:space="0" w:color="auto"/>
        <w:right w:val="none" w:sz="0" w:space="0" w:color="auto"/>
      </w:divBdr>
    </w:div>
    <w:div w:id="1051081149">
      <w:bodyDiv w:val="1"/>
      <w:marLeft w:val="0"/>
      <w:marRight w:val="0"/>
      <w:marTop w:val="0"/>
      <w:marBottom w:val="0"/>
      <w:divBdr>
        <w:top w:val="none" w:sz="0" w:space="0" w:color="auto"/>
        <w:left w:val="none" w:sz="0" w:space="0" w:color="auto"/>
        <w:bottom w:val="none" w:sz="0" w:space="0" w:color="auto"/>
        <w:right w:val="none" w:sz="0" w:space="0" w:color="auto"/>
      </w:divBdr>
    </w:div>
    <w:div w:id="1051462609">
      <w:bodyDiv w:val="1"/>
      <w:marLeft w:val="0"/>
      <w:marRight w:val="0"/>
      <w:marTop w:val="0"/>
      <w:marBottom w:val="0"/>
      <w:divBdr>
        <w:top w:val="none" w:sz="0" w:space="0" w:color="auto"/>
        <w:left w:val="none" w:sz="0" w:space="0" w:color="auto"/>
        <w:bottom w:val="none" w:sz="0" w:space="0" w:color="auto"/>
        <w:right w:val="none" w:sz="0" w:space="0" w:color="auto"/>
      </w:divBdr>
    </w:div>
    <w:div w:id="1051534422">
      <w:bodyDiv w:val="1"/>
      <w:marLeft w:val="0"/>
      <w:marRight w:val="0"/>
      <w:marTop w:val="0"/>
      <w:marBottom w:val="0"/>
      <w:divBdr>
        <w:top w:val="none" w:sz="0" w:space="0" w:color="auto"/>
        <w:left w:val="none" w:sz="0" w:space="0" w:color="auto"/>
        <w:bottom w:val="none" w:sz="0" w:space="0" w:color="auto"/>
        <w:right w:val="none" w:sz="0" w:space="0" w:color="auto"/>
      </w:divBdr>
    </w:div>
    <w:div w:id="1051536626">
      <w:bodyDiv w:val="1"/>
      <w:marLeft w:val="0"/>
      <w:marRight w:val="0"/>
      <w:marTop w:val="0"/>
      <w:marBottom w:val="0"/>
      <w:divBdr>
        <w:top w:val="none" w:sz="0" w:space="0" w:color="auto"/>
        <w:left w:val="none" w:sz="0" w:space="0" w:color="auto"/>
        <w:bottom w:val="none" w:sz="0" w:space="0" w:color="auto"/>
        <w:right w:val="none" w:sz="0" w:space="0" w:color="auto"/>
      </w:divBdr>
    </w:div>
    <w:div w:id="1051618074">
      <w:bodyDiv w:val="1"/>
      <w:marLeft w:val="0"/>
      <w:marRight w:val="0"/>
      <w:marTop w:val="0"/>
      <w:marBottom w:val="0"/>
      <w:divBdr>
        <w:top w:val="none" w:sz="0" w:space="0" w:color="auto"/>
        <w:left w:val="none" w:sz="0" w:space="0" w:color="auto"/>
        <w:bottom w:val="none" w:sz="0" w:space="0" w:color="auto"/>
        <w:right w:val="none" w:sz="0" w:space="0" w:color="auto"/>
      </w:divBdr>
    </w:div>
    <w:div w:id="1051657655">
      <w:bodyDiv w:val="1"/>
      <w:marLeft w:val="0"/>
      <w:marRight w:val="0"/>
      <w:marTop w:val="0"/>
      <w:marBottom w:val="0"/>
      <w:divBdr>
        <w:top w:val="none" w:sz="0" w:space="0" w:color="auto"/>
        <w:left w:val="none" w:sz="0" w:space="0" w:color="auto"/>
        <w:bottom w:val="none" w:sz="0" w:space="0" w:color="auto"/>
        <w:right w:val="none" w:sz="0" w:space="0" w:color="auto"/>
      </w:divBdr>
    </w:div>
    <w:div w:id="1051685240">
      <w:bodyDiv w:val="1"/>
      <w:marLeft w:val="0"/>
      <w:marRight w:val="0"/>
      <w:marTop w:val="0"/>
      <w:marBottom w:val="0"/>
      <w:divBdr>
        <w:top w:val="none" w:sz="0" w:space="0" w:color="auto"/>
        <w:left w:val="none" w:sz="0" w:space="0" w:color="auto"/>
        <w:bottom w:val="none" w:sz="0" w:space="0" w:color="auto"/>
        <w:right w:val="none" w:sz="0" w:space="0" w:color="auto"/>
      </w:divBdr>
    </w:div>
    <w:div w:id="1051929684">
      <w:bodyDiv w:val="1"/>
      <w:marLeft w:val="0"/>
      <w:marRight w:val="0"/>
      <w:marTop w:val="0"/>
      <w:marBottom w:val="0"/>
      <w:divBdr>
        <w:top w:val="none" w:sz="0" w:space="0" w:color="auto"/>
        <w:left w:val="none" w:sz="0" w:space="0" w:color="auto"/>
        <w:bottom w:val="none" w:sz="0" w:space="0" w:color="auto"/>
        <w:right w:val="none" w:sz="0" w:space="0" w:color="auto"/>
      </w:divBdr>
    </w:div>
    <w:div w:id="1053120938">
      <w:bodyDiv w:val="1"/>
      <w:marLeft w:val="0"/>
      <w:marRight w:val="0"/>
      <w:marTop w:val="0"/>
      <w:marBottom w:val="0"/>
      <w:divBdr>
        <w:top w:val="none" w:sz="0" w:space="0" w:color="auto"/>
        <w:left w:val="none" w:sz="0" w:space="0" w:color="auto"/>
        <w:bottom w:val="none" w:sz="0" w:space="0" w:color="auto"/>
        <w:right w:val="none" w:sz="0" w:space="0" w:color="auto"/>
      </w:divBdr>
    </w:div>
    <w:div w:id="1053239200">
      <w:bodyDiv w:val="1"/>
      <w:marLeft w:val="0"/>
      <w:marRight w:val="0"/>
      <w:marTop w:val="0"/>
      <w:marBottom w:val="0"/>
      <w:divBdr>
        <w:top w:val="none" w:sz="0" w:space="0" w:color="auto"/>
        <w:left w:val="none" w:sz="0" w:space="0" w:color="auto"/>
        <w:bottom w:val="none" w:sz="0" w:space="0" w:color="auto"/>
        <w:right w:val="none" w:sz="0" w:space="0" w:color="auto"/>
      </w:divBdr>
    </w:div>
    <w:div w:id="1053389686">
      <w:bodyDiv w:val="1"/>
      <w:marLeft w:val="0"/>
      <w:marRight w:val="0"/>
      <w:marTop w:val="0"/>
      <w:marBottom w:val="0"/>
      <w:divBdr>
        <w:top w:val="none" w:sz="0" w:space="0" w:color="auto"/>
        <w:left w:val="none" w:sz="0" w:space="0" w:color="auto"/>
        <w:bottom w:val="none" w:sz="0" w:space="0" w:color="auto"/>
        <w:right w:val="none" w:sz="0" w:space="0" w:color="auto"/>
      </w:divBdr>
    </w:div>
    <w:div w:id="1053847839">
      <w:bodyDiv w:val="1"/>
      <w:marLeft w:val="0"/>
      <w:marRight w:val="0"/>
      <w:marTop w:val="0"/>
      <w:marBottom w:val="0"/>
      <w:divBdr>
        <w:top w:val="none" w:sz="0" w:space="0" w:color="auto"/>
        <w:left w:val="none" w:sz="0" w:space="0" w:color="auto"/>
        <w:bottom w:val="none" w:sz="0" w:space="0" w:color="auto"/>
        <w:right w:val="none" w:sz="0" w:space="0" w:color="auto"/>
      </w:divBdr>
    </w:div>
    <w:div w:id="1054692157">
      <w:bodyDiv w:val="1"/>
      <w:marLeft w:val="0"/>
      <w:marRight w:val="0"/>
      <w:marTop w:val="0"/>
      <w:marBottom w:val="0"/>
      <w:divBdr>
        <w:top w:val="none" w:sz="0" w:space="0" w:color="auto"/>
        <w:left w:val="none" w:sz="0" w:space="0" w:color="auto"/>
        <w:bottom w:val="none" w:sz="0" w:space="0" w:color="auto"/>
        <w:right w:val="none" w:sz="0" w:space="0" w:color="auto"/>
      </w:divBdr>
    </w:div>
    <w:div w:id="1054696902">
      <w:bodyDiv w:val="1"/>
      <w:marLeft w:val="0"/>
      <w:marRight w:val="0"/>
      <w:marTop w:val="0"/>
      <w:marBottom w:val="0"/>
      <w:divBdr>
        <w:top w:val="none" w:sz="0" w:space="0" w:color="auto"/>
        <w:left w:val="none" w:sz="0" w:space="0" w:color="auto"/>
        <w:bottom w:val="none" w:sz="0" w:space="0" w:color="auto"/>
        <w:right w:val="none" w:sz="0" w:space="0" w:color="auto"/>
      </w:divBdr>
    </w:div>
    <w:div w:id="1054813266">
      <w:bodyDiv w:val="1"/>
      <w:marLeft w:val="0"/>
      <w:marRight w:val="0"/>
      <w:marTop w:val="0"/>
      <w:marBottom w:val="0"/>
      <w:divBdr>
        <w:top w:val="none" w:sz="0" w:space="0" w:color="auto"/>
        <w:left w:val="none" w:sz="0" w:space="0" w:color="auto"/>
        <w:bottom w:val="none" w:sz="0" w:space="0" w:color="auto"/>
        <w:right w:val="none" w:sz="0" w:space="0" w:color="auto"/>
      </w:divBdr>
    </w:div>
    <w:div w:id="1054934244">
      <w:bodyDiv w:val="1"/>
      <w:marLeft w:val="0"/>
      <w:marRight w:val="0"/>
      <w:marTop w:val="0"/>
      <w:marBottom w:val="0"/>
      <w:divBdr>
        <w:top w:val="none" w:sz="0" w:space="0" w:color="auto"/>
        <w:left w:val="none" w:sz="0" w:space="0" w:color="auto"/>
        <w:bottom w:val="none" w:sz="0" w:space="0" w:color="auto"/>
        <w:right w:val="none" w:sz="0" w:space="0" w:color="auto"/>
      </w:divBdr>
    </w:div>
    <w:div w:id="1055734471">
      <w:bodyDiv w:val="1"/>
      <w:marLeft w:val="0"/>
      <w:marRight w:val="0"/>
      <w:marTop w:val="0"/>
      <w:marBottom w:val="0"/>
      <w:divBdr>
        <w:top w:val="none" w:sz="0" w:space="0" w:color="auto"/>
        <w:left w:val="none" w:sz="0" w:space="0" w:color="auto"/>
        <w:bottom w:val="none" w:sz="0" w:space="0" w:color="auto"/>
        <w:right w:val="none" w:sz="0" w:space="0" w:color="auto"/>
      </w:divBdr>
    </w:div>
    <w:div w:id="1055933667">
      <w:bodyDiv w:val="1"/>
      <w:marLeft w:val="0"/>
      <w:marRight w:val="0"/>
      <w:marTop w:val="0"/>
      <w:marBottom w:val="0"/>
      <w:divBdr>
        <w:top w:val="none" w:sz="0" w:space="0" w:color="auto"/>
        <w:left w:val="none" w:sz="0" w:space="0" w:color="auto"/>
        <w:bottom w:val="none" w:sz="0" w:space="0" w:color="auto"/>
        <w:right w:val="none" w:sz="0" w:space="0" w:color="auto"/>
      </w:divBdr>
    </w:div>
    <w:div w:id="1056391109">
      <w:bodyDiv w:val="1"/>
      <w:marLeft w:val="0"/>
      <w:marRight w:val="0"/>
      <w:marTop w:val="0"/>
      <w:marBottom w:val="0"/>
      <w:divBdr>
        <w:top w:val="none" w:sz="0" w:space="0" w:color="auto"/>
        <w:left w:val="none" w:sz="0" w:space="0" w:color="auto"/>
        <w:bottom w:val="none" w:sz="0" w:space="0" w:color="auto"/>
        <w:right w:val="none" w:sz="0" w:space="0" w:color="auto"/>
      </w:divBdr>
    </w:div>
    <w:div w:id="1056662477">
      <w:bodyDiv w:val="1"/>
      <w:marLeft w:val="0"/>
      <w:marRight w:val="0"/>
      <w:marTop w:val="0"/>
      <w:marBottom w:val="0"/>
      <w:divBdr>
        <w:top w:val="none" w:sz="0" w:space="0" w:color="auto"/>
        <w:left w:val="none" w:sz="0" w:space="0" w:color="auto"/>
        <w:bottom w:val="none" w:sz="0" w:space="0" w:color="auto"/>
        <w:right w:val="none" w:sz="0" w:space="0" w:color="auto"/>
      </w:divBdr>
    </w:div>
    <w:div w:id="1056929110">
      <w:bodyDiv w:val="1"/>
      <w:marLeft w:val="0"/>
      <w:marRight w:val="0"/>
      <w:marTop w:val="0"/>
      <w:marBottom w:val="0"/>
      <w:divBdr>
        <w:top w:val="none" w:sz="0" w:space="0" w:color="auto"/>
        <w:left w:val="none" w:sz="0" w:space="0" w:color="auto"/>
        <w:bottom w:val="none" w:sz="0" w:space="0" w:color="auto"/>
        <w:right w:val="none" w:sz="0" w:space="0" w:color="auto"/>
      </w:divBdr>
    </w:div>
    <w:div w:id="1056972335">
      <w:bodyDiv w:val="1"/>
      <w:marLeft w:val="0"/>
      <w:marRight w:val="0"/>
      <w:marTop w:val="0"/>
      <w:marBottom w:val="0"/>
      <w:divBdr>
        <w:top w:val="none" w:sz="0" w:space="0" w:color="auto"/>
        <w:left w:val="none" w:sz="0" w:space="0" w:color="auto"/>
        <w:bottom w:val="none" w:sz="0" w:space="0" w:color="auto"/>
        <w:right w:val="none" w:sz="0" w:space="0" w:color="auto"/>
      </w:divBdr>
    </w:div>
    <w:div w:id="1057053578">
      <w:bodyDiv w:val="1"/>
      <w:marLeft w:val="0"/>
      <w:marRight w:val="0"/>
      <w:marTop w:val="0"/>
      <w:marBottom w:val="0"/>
      <w:divBdr>
        <w:top w:val="none" w:sz="0" w:space="0" w:color="auto"/>
        <w:left w:val="none" w:sz="0" w:space="0" w:color="auto"/>
        <w:bottom w:val="none" w:sz="0" w:space="0" w:color="auto"/>
        <w:right w:val="none" w:sz="0" w:space="0" w:color="auto"/>
      </w:divBdr>
    </w:div>
    <w:div w:id="1057125548">
      <w:bodyDiv w:val="1"/>
      <w:marLeft w:val="0"/>
      <w:marRight w:val="0"/>
      <w:marTop w:val="0"/>
      <w:marBottom w:val="0"/>
      <w:divBdr>
        <w:top w:val="none" w:sz="0" w:space="0" w:color="auto"/>
        <w:left w:val="none" w:sz="0" w:space="0" w:color="auto"/>
        <w:bottom w:val="none" w:sz="0" w:space="0" w:color="auto"/>
        <w:right w:val="none" w:sz="0" w:space="0" w:color="auto"/>
      </w:divBdr>
    </w:div>
    <w:div w:id="1057558259">
      <w:bodyDiv w:val="1"/>
      <w:marLeft w:val="0"/>
      <w:marRight w:val="0"/>
      <w:marTop w:val="0"/>
      <w:marBottom w:val="0"/>
      <w:divBdr>
        <w:top w:val="none" w:sz="0" w:space="0" w:color="auto"/>
        <w:left w:val="none" w:sz="0" w:space="0" w:color="auto"/>
        <w:bottom w:val="none" w:sz="0" w:space="0" w:color="auto"/>
        <w:right w:val="none" w:sz="0" w:space="0" w:color="auto"/>
      </w:divBdr>
    </w:div>
    <w:div w:id="1057704074">
      <w:bodyDiv w:val="1"/>
      <w:marLeft w:val="0"/>
      <w:marRight w:val="0"/>
      <w:marTop w:val="0"/>
      <w:marBottom w:val="0"/>
      <w:divBdr>
        <w:top w:val="none" w:sz="0" w:space="0" w:color="auto"/>
        <w:left w:val="none" w:sz="0" w:space="0" w:color="auto"/>
        <w:bottom w:val="none" w:sz="0" w:space="0" w:color="auto"/>
        <w:right w:val="none" w:sz="0" w:space="0" w:color="auto"/>
      </w:divBdr>
    </w:div>
    <w:div w:id="1057894739">
      <w:bodyDiv w:val="1"/>
      <w:marLeft w:val="0"/>
      <w:marRight w:val="0"/>
      <w:marTop w:val="0"/>
      <w:marBottom w:val="0"/>
      <w:divBdr>
        <w:top w:val="none" w:sz="0" w:space="0" w:color="auto"/>
        <w:left w:val="none" w:sz="0" w:space="0" w:color="auto"/>
        <w:bottom w:val="none" w:sz="0" w:space="0" w:color="auto"/>
        <w:right w:val="none" w:sz="0" w:space="0" w:color="auto"/>
      </w:divBdr>
    </w:div>
    <w:div w:id="1058166993">
      <w:bodyDiv w:val="1"/>
      <w:marLeft w:val="0"/>
      <w:marRight w:val="0"/>
      <w:marTop w:val="0"/>
      <w:marBottom w:val="0"/>
      <w:divBdr>
        <w:top w:val="none" w:sz="0" w:space="0" w:color="auto"/>
        <w:left w:val="none" w:sz="0" w:space="0" w:color="auto"/>
        <w:bottom w:val="none" w:sz="0" w:space="0" w:color="auto"/>
        <w:right w:val="none" w:sz="0" w:space="0" w:color="auto"/>
      </w:divBdr>
    </w:div>
    <w:div w:id="1058938486">
      <w:bodyDiv w:val="1"/>
      <w:marLeft w:val="0"/>
      <w:marRight w:val="0"/>
      <w:marTop w:val="0"/>
      <w:marBottom w:val="0"/>
      <w:divBdr>
        <w:top w:val="none" w:sz="0" w:space="0" w:color="auto"/>
        <w:left w:val="none" w:sz="0" w:space="0" w:color="auto"/>
        <w:bottom w:val="none" w:sz="0" w:space="0" w:color="auto"/>
        <w:right w:val="none" w:sz="0" w:space="0" w:color="auto"/>
      </w:divBdr>
    </w:div>
    <w:div w:id="1059062385">
      <w:bodyDiv w:val="1"/>
      <w:marLeft w:val="0"/>
      <w:marRight w:val="0"/>
      <w:marTop w:val="0"/>
      <w:marBottom w:val="0"/>
      <w:divBdr>
        <w:top w:val="none" w:sz="0" w:space="0" w:color="auto"/>
        <w:left w:val="none" w:sz="0" w:space="0" w:color="auto"/>
        <w:bottom w:val="none" w:sz="0" w:space="0" w:color="auto"/>
        <w:right w:val="none" w:sz="0" w:space="0" w:color="auto"/>
      </w:divBdr>
    </w:div>
    <w:div w:id="1059405447">
      <w:bodyDiv w:val="1"/>
      <w:marLeft w:val="0"/>
      <w:marRight w:val="0"/>
      <w:marTop w:val="0"/>
      <w:marBottom w:val="0"/>
      <w:divBdr>
        <w:top w:val="none" w:sz="0" w:space="0" w:color="auto"/>
        <w:left w:val="none" w:sz="0" w:space="0" w:color="auto"/>
        <w:bottom w:val="none" w:sz="0" w:space="0" w:color="auto"/>
        <w:right w:val="none" w:sz="0" w:space="0" w:color="auto"/>
      </w:divBdr>
    </w:div>
    <w:div w:id="1059596204">
      <w:bodyDiv w:val="1"/>
      <w:marLeft w:val="0"/>
      <w:marRight w:val="0"/>
      <w:marTop w:val="0"/>
      <w:marBottom w:val="0"/>
      <w:divBdr>
        <w:top w:val="none" w:sz="0" w:space="0" w:color="auto"/>
        <w:left w:val="none" w:sz="0" w:space="0" w:color="auto"/>
        <w:bottom w:val="none" w:sz="0" w:space="0" w:color="auto"/>
        <w:right w:val="none" w:sz="0" w:space="0" w:color="auto"/>
      </w:divBdr>
    </w:div>
    <w:div w:id="1060129284">
      <w:bodyDiv w:val="1"/>
      <w:marLeft w:val="0"/>
      <w:marRight w:val="0"/>
      <w:marTop w:val="0"/>
      <w:marBottom w:val="0"/>
      <w:divBdr>
        <w:top w:val="none" w:sz="0" w:space="0" w:color="auto"/>
        <w:left w:val="none" w:sz="0" w:space="0" w:color="auto"/>
        <w:bottom w:val="none" w:sz="0" w:space="0" w:color="auto"/>
        <w:right w:val="none" w:sz="0" w:space="0" w:color="auto"/>
      </w:divBdr>
    </w:div>
    <w:div w:id="1061056770">
      <w:bodyDiv w:val="1"/>
      <w:marLeft w:val="0"/>
      <w:marRight w:val="0"/>
      <w:marTop w:val="0"/>
      <w:marBottom w:val="0"/>
      <w:divBdr>
        <w:top w:val="none" w:sz="0" w:space="0" w:color="auto"/>
        <w:left w:val="none" w:sz="0" w:space="0" w:color="auto"/>
        <w:bottom w:val="none" w:sz="0" w:space="0" w:color="auto"/>
        <w:right w:val="none" w:sz="0" w:space="0" w:color="auto"/>
      </w:divBdr>
    </w:div>
    <w:div w:id="1061100706">
      <w:bodyDiv w:val="1"/>
      <w:marLeft w:val="0"/>
      <w:marRight w:val="0"/>
      <w:marTop w:val="0"/>
      <w:marBottom w:val="0"/>
      <w:divBdr>
        <w:top w:val="none" w:sz="0" w:space="0" w:color="auto"/>
        <w:left w:val="none" w:sz="0" w:space="0" w:color="auto"/>
        <w:bottom w:val="none" w:sz="0" w:space="0" w:color="auto"/>
        <w:right w:val="none" w:sz="0" w:space="0" w:color="auto"/>
      </w:divBdr>
    </w:div>
    <w:div w:id="1062021027">
      <w:bodyDiv w:val="1"/>
      <w:marLeft w:val="0"/>
      <w:marRight w:val="0"/>
      <w:marTop w:val="0"/>
      <w:marBottom w:val="0"/>
      <w:divBdr>
        <w:top w:val="none" w:sz="0" w:space="0" w:color="auto"/>
        <w:left w:val="none" w:sz="0" w:space="0" w:color="auto"/>
        <w:bottom w:val="none" w:sz="0" w:space="0" w:color="auto"/>
        <w:right w:val="none" w:sz="0" w:space="0" w:color="auto"/>
      </w:divBdr>
    </w:div>
    <w:div w:id="1062096598">
      <w:bodyDiv w:val="1"/>
      <w:marLeft w:val="0"/>
      <w:marRight w:val="0"/>
      <w:marTop w:val="0"/>
      <w:marBottom w:val="0"/>
      <w:divBdr>
        <w:top w:val="none" w:sz="0" w:space="0" w:color="auto"/>
        <w:left w:val="none" w:sz="0" w:space="0" w:color="auto"/>
        <w:bottom w:val="none" w:sz="0" w:space="0" w:color="auto"/>
        <w:right w:val="none" w:sz="0" w:space="0" w:color="auto"/>
      </w:divBdr>
    </w:div>
    <w:div w:id="1062605159">
      <w:bodyDiv w:val="1"/>
      <w:marLeft w:val="0"/>
      <w:marRight w:val="0"/>
      <w:marTop w:val="0"/>
      <w:marBottom w:val="0"/>
      <w:divBdr>
        <w:top w:val="none" w:sz="0" w:space="0" w:color="auto"/>
        <w:left w:val="none" w:sz="0" w:space="0" w:color="auto"/>
        <w:bottom w:val="none" w:sz="0" w:space="0" w:color="auto"/>
        <w:right w:val="none" w:sz="0" w:space="0" w:color="auto"/>
      </w:divBdr>
    </w:div>
    <w:div w:id="1062798175">
      <w:bodyDiv w:val="1"/>
      <w:marLeft w:val="0"/>
      <w:marRight w:val="0"/>
      <w:marTop w:val="0"/>
      <w:marBottom w:val="0"/>
      <w:divBdr>
        <w:top w:val="none" w:sz="0" w:space="0" w:color="auto"/>
        <w:left w:val="none" w:sz="0" w:space="0" w:color="auto"/>
        <w:bottom w:val="none" w:sz="0" w:space="0" w:color="auto"/>
        <w:right w:val="none" w:sz="0" w:space="0" w:color="auto"/>
      </w:divBdr>
    </w:div>
    <w:div w:id="1063329416">
      <w:bodyDiv w:val="1"/>
      <w:marLeft w:val="0"/>
      <w:marRight w:val="0"/>
      <w:marTop w:val="0"/>
      <w:marBottom w:val="0"/>
      <w:divBdr>
        <w:top w:val="none" w:sz="0" w:space="0" w:color="auto"/>
        <w:left w:val="none" w:sz="0" w:space="0" w:color="auto"/>
        <w:bottom w:val="none" w:sz="0" w:space="0" w:color="auto"/>
        <w:right w:val="none" w:sz="0" w:space="0" w:color="auto"/>
      </w:divBdr>
    </w:div>
    <w:div w:id="1063912417">
      <w:bodyDiv w:val="1"/>
      <w:marLeft w:val="0"/>
      <w:marRight w:val="0"/>
      <w:marTop w:val="0"/>
      <w:marBottom w:val="0"/>
      <w:divBdr>
        <w:top w:val="none" w:sz="0" w:space="0" w:color="auto"/>
        <w:left w:val="none" w:sz="0" w:space="0" w:color="auto"/>
        <w:bottom w:val="none" w:sz="0" w:space="0" w:color="auto"/>
        <w:right w:val="none" w:sz="0" w:space="0" w:color="auto"/>
      </w:divBdr>
    </w:div>
    <w:div w:id="1064059731">
      <w:bodyDiv w:val="1"/>
      <w:marLeft w:val="0"/>
      <w:marRight w:val="0"/>
      <w:marTop w:val="0"/>
      <w:marBottom w:val="0"/>
      <w:divBdr>
        <w:top w:val="none" w:sz="0" w:space="0" w:color="auto"/>
        <w:left w:val="none" w:sz="0" w:space="0" w:color="auto"/>
        <w:bottom w:val="none" w:sz="0" w:space="0" w:color="auto"/>
        <w:right w:val="none" w:sz="0" w:space="0" w:color="auto"/>
      </w:divBdr>
    </w:div>
    <w:div w:id="1064177923">
      <w:bodyDiv w:val="1"/>
      <w:marLeft w:val="0"/>
      <w:marRight w:val="0"/>
      <w:marTop w:val="0"/>
      <w:marBottom w:val="0"/>
      <w:divBdr>
        <w:top w:val="none" w:sz="0" w:space="0" w:color="auto"/>
        <w:left w:val="none" w:sz="0" w:space="0" w:color="auto"/>
        <w:bottom w:val="none" w:sz="0" w:space="0" w:color="auto"/>
        <w:right w:val="none" w:sz="0" w:space="0" w:color="auto"/>
      </w:divBdr>
    </w:div>
    <w:div w:id="1064833849">
      <w:bodyDiv w:val="1"/>
      <w:marLeft w:val="0"/>
      <w:marRight w:val="0"/>
      <w:marTop w:val="0"/>
      <w:marBottom w:val="0"/>
      <w:divBdr>
        <w:top w:val="none" w:sz="0" w:space="0" w:color="auto"/>
        <w:left w:val="none" w:sz="0" w:space="0" w:color="auto"/>
        <w:bottom w:val="none" w:sz="0" w:space="0" w:color="auto"/>
        <w:right w:val="none" w:sz="0" w:space="0" w:color="auto"/>
      </w:divBdr>
    </w:div>
    <w:div w:id="1064839589">
      <w:bodyDiv w:val="1"/>
      <w:marLeft w:val="0"/>
      <w:marRight w:val="0"/>
      <w:marTop w:val="0"/>
      <w:marBottom w:val="0"/>
      <w:divBdr>
        <w:top w:val="none" w:sz="0" w:space="0" w:color="auto"/>
        <w:left w:val="none" w:sz="0" w:space="0" w:color="auto"/>
        <w:bottom w:val="none" w:sz="0" w:space="0" w:color="auto"/>
        <w:right w:val="none" w:sz="0" w:space="0" w:color="auto"/>
      </w:divBdr>
    </w:div>
    <w:div w:id="1065226135">
      <w:bodyDiv w:val="1"/>
      <w:marLeft w:val="0"/>
      <w:marRight w:val="0"/>
      <w:marTop w:val="0"/>
      <w:marBottom w:val="0"/>
      <w:divBdr>
        <w:top w:val="none" w:sz="0" w:space="0" w:color="auto"/>
        <w:left w:val="none" w:sz="0" w:space="0" w:color="auto"/>
        <w:bottom w:val="none" w:sz="0" w:space="0" w:color="auto"/>
        <w:right w:val="none" w:sz="0" w:space="0" w:color="auto"/>
      </w:divBdr>
    </w:div>
    <w:div w:id="1065447325">
      <w:bodyDiv w:val="1"/>
      <w:marLeft w:val="0"/>
      <w:marRight w:val="0"/>
      <w:marTop w:val="0"/>
      <w:marBottom w:val="0"/>
      <w:divBdr>
        <w:top w:val="none" w:sz="0" w:space="0" w:color="auto"/>
        <w:left w:val="none" w:sz="0" w:space="0" w:color="auto"/>
        <w:bottom w:val="none" w:sz="0" w:space="0" w:color="auto"/>
        <w:right w:val="none" w:sz="0" w:space="0" w:color="auto"/>
      </w:divBdr>
    </w:div>
    <w:div w:id="1065569856">
      <w:bodyDiv w:val="1"/>
      <w:marLeft w:val="0"/>
      <w:marRight w:val="0"/>
      <w:marTop w:val="0"/>
      <w:marBottom w:val="0"/>
      <w:divBdr>
        <w:top w:val="none" w:sz="0" w:space="0" w:color="auto"/>
        <w:left w:val="none" w:sz="0" w:space="0" w:color="auto"/>
        <w:bottom w:val="none" w:sz="0" w:space="0" w:color="auto"/>
        <w:right w:val="none" w:sz="0" w:space="0" w:color="auto"/>
      </w:divBdr>
    </w:div>
    <w:div w:id="1065959018">
      <w:bodyDiv w:val="1"/>
      <w:marLeft w:val="0"/>
      <w:marRight w:val="0"/>
      <w:marTop w:val="0"/>
      <w:marBottom w:val="0"/>
      <w:divBdr>
        <w:top w:val="none" w:sz="0" w:space="0" w:color="auto"/>
        <w:left w:val="none" w:sz="0" w:space="0" w:color="auto"/>
        <w:bottom w:val="none" w:sz="0" w:space="0" w:color="auto"/>
        <w:right w:val="none" w:sz="0" w:space="0" w:color="auto"/>
      </w:divBdr>
    </w:div>
    <w:div w:id="1066293875">
      <w:bodyDiv w:val="1"/>
      <w:marLeft w:val="0"/>
      <w:marRight w:val="0"/>
      <w:marTop w:val="0"/>
      <w:marBottom w:val="0"/>
      <w:divBdr>
        <w:top w:val="none" w:sz="0" w:space="0" w:color="auto"/>
        <w:left w:val="none" w:sz="0" w:space="0" w:color="auto"/>
        <w:bottom w:val="none" w:sz="0" w:space="0" w:color="auto"/>
        <w:right w:val="none" w:sz="0" w:space="0" w:color="auto"/>
      </w:divBdr>
    </w:div>
    <w:div w:id="1067150410">
      <w:bodyDiv w:val="1"/>
      <w:marLeft w:val="0"/>
      <w:marRight w:val="0"/>
      <w:marTop w:val="0"/>
      <w:marBottom w:val="0"/>
      <w:divBdr>
        <w:top w:val="none" w:sz="0" w:space="0" w:color="auto"/>
        <w:left w:val="none" w:sz="0" w:space="0" w:color="auto"/>
        <w:bottom w:val="none" w:sz="0" w:space="0" w:color="auto"/>
        <w:right w:val="none" w:sz="0" w:space="0" w:color="auto"/>
      </w:divBdr>
    </w:div>
    <w:div w:id="1067915576">
      <w:bodyDiv w:val="1"/>
      <w:marLeft w:val="0"/>
      <w:marRight w:val="0"/>
      <w:marTop w:val="0"/>
      <w:marBottom w:val="0"/>
      <w:divBdr>
        <w:top w:val="none" w:sz="0" w:space="0" w:color="auto"/>
        <w:left w:val="none" w:sz="0" w:space="0" w:color="auto"/>
        <w:bottom w:val="none" w:sz="0" w:space="0" w:color="auto"/>
        <w:right w:val="none" w:sz="0" w:space="0" w:color="auto"/>
      </w:divBdr>
    </w:div>
    <w:div w:id="1068573419">
      <w:bodyDiv w:val="1"/>
      <w:marLeft w:val="0"/>
      <w:marRight w:val="0"/>
      <w:marTop w:val="0"/>
      <w:marBottom w:val="0"/>
      <w:divBdr>
        <w:top w:val="none" w:sz="0" w:space="0" w:color="auto"/>
        <w:left w:val="none" w:sz="0" w:space="0" w:color="auto"/>
        <w:bottom w:val="none" w:sz="0" w:space="0" w:color="auto"/>
        <w:right w:val="none" w:sz="0" w:space="0" w:color="auto"/>
      </w:divBdr>
    </w:div>
    <w:div w:id="1068652618">
      <w:bodyDiv w:val="1"/>
      <w:marLeft w:val="0"/>
      <w:marRight w:val="0"/>
      <w:marTop w:val="0"/>
      <w:marBottom w:val="0"/>
      <w:divBdr>
        <w:top w:val="none" w:sz="0" w:space="0" w:color="auto"/>
        <w:left w:val="none" w:sz="0" w:space="0" w:color="auto"/>
        <w:bottom w:val="none" w:sz="0" w:space="0" w:color="auto"/>
        <w:right w:val="none" w:sz="0" w:space="0" w:color="auto"/>
      </w:divBdr>
    </w:div>
    <w:div w:id="1069380595">
      <w:bodyDiv w:val="1"/>
      <w:marLeft w:val="0"/>
      <w:marRight w:val="0"/>
      <w:marTop w:val="0"/>
      <w:marBottom w:val="0"/>
      <w:divBdr>
        <w:top w:val="none" w:sz="0" w:space="0" w:color="auto"/>
        <w:left w:val="none" w:sz="0" w:space="0" w:color="auto"/>
        <w:bottom w:val="none" w:sz="0" w:space="0" w:color="auto"/>
        <w:right w:val="none" w:sz="0" w:space="0" w:color="auto"/>
      </w:divBdr>
    </w:div>
    <w:div w:id="1069693792">
      <w:bodyDiv w:val="1"/>
      <w:marLeft w:val="0"/>
      <w:marRight w:val="0"/>
      <w:marTop w:val="0"/>
      <w:marBottom w:val="0"/>
      <w:divBdr>
        <w:top w:val="none" w:sz="0" w:space="0" w:color="auto"/>
        <w:left w:val="none" w:sz="0" w:space="0" w:color="auto"/>
        <w:bottom w:val="none" w:sz="0" w:space="0" w:color="auto"/>
        <w:right w:val="none" w:sz="0" w:space="0" w:color="auto"/>
      </w:divBdr>
    </w:div>
    <w:div w:id="1069815393">
      <w:bodyDiv w:val="1"/>
      <w:marLeft w:val="0"/>
      <w:marRight w:val="0"/>
      <w:marTop w:val="0"/>
      <w:marBottom w:val="0"/>
      <w:divBdr>
        <w:top w:val="none" w:sz="0" w:space="0" w:color="auto"/>
        <w:left w:val="none" w:sz="0" w:space="0" w:color="auto"/>
        <w:bottom w:val="none" w:sz="0" w:space="0" w:color="auto"/>
        <w:right w:val="none" w:sz="0" w:space="0" w:color="auto"/>
      </w:divBdr>
    </w:div>
    <w:div w:id="1070035734">
      <w:bodyDiv w:val="1"/>
      <w:marLeft w:val="0"/>
      <w:marRight w:val="0"/>
      <w:marTop w:val="0"/>
      <w:marBottom w:val="0"/>
      <w:divBdr>
        <w:top w:val="none" w:sz="0" w:space="0" w:color="auto"/>
        <w:left w:val="none" w:sz="0" w:space="0" w:color="auto"/>
        <w:bottom w:val="none" w:sz="0" w:space="0" w:color="auto"/>
        <w:right w:val="none" w:sz="0" w:space="0" w:color="auto"/>
      </w:divBdr>
    </w:div>
    <w:div w:id="1070152586">
      <w:bodyDiv w:val="1"/>
      <w:marLeft w:val="0"/>
      <w:marRight w:val="0"/>
      <w:marTop w:val="0"/>
      <w:marBottom w:val="0"/>
      <w:divBdr>
        <w:top w:val="none" w:sz="0" w:space="0" w:color="auto"/>
        <w:left w:val="none" w:sz="0" w:space="0" w:color="auto"/>
        <w:bottom w:val="none" w:sz="0" w:space="0" w:color="auto"/>
        <w:right w:val="none" w:sz="0" w:space="0" w:color="auto"/>
      </w:divBdr>
    </w:div>
    <w:div w:id="1070540163">
      <w:bodyDiv w:val="1"/>
      <w:marLeft w:val="0"/>
      <w:marRight w:val="0"/>
      <w:marTop w:val="0"/>
      <w:marBottom w:val="0"/>
      <w:divBdr>
        <w:top w:val="none" w:sz="0" w:space="0" w:color="auto"/>
        <w:left w:val="none" w:sz="0" w:space="0" w:color="auto"/>
        <w:bottom w:val="none" w:sz="0" w:space="0" w:color="auto"/>
        <w:right w:val="none" w:sz="0" w:space="0" w:color="auto"/>
      </w:divBdr>
    </w:div>
    <w:div w:id="1070541079">
      <w:bodyDiv w:val="1"/>
      <w:marLeft w:val="0"/>
      <w:marRight w:val="0"/>
      <w:marTop w:val="0"/>
      <w:marBottom w:val="0"/>
      <w:divBdr>
        <w:top w:val="none" w:sz="0" w:space="0" w:color="auto"/>
        <w:left w:val="none" w:sz="0" w:space="0" w:color="auto"/>
        <w:bottom w:val="none" w:sz="0" w:space="0" w:color="auto"/>
        <w:right w:val="none" w:sz="0" w:space="0" w:color="auto"/>
      </w:divBdr>
    </w:div>
    <w:div w:id="1071122306">
      <w:bodyDiv w:val="1"/>
      <w:marLeft w:val="0"/>
      <w:marRight w:val="0"/>
      <w:marTop w:val="0"/>
      <w:marBottom w:val="0"/>
      <w:divBdr>
        <w:top w:val="none" w:sz="0" w:space="0" w:color="auto"/>
        <w:left w:val="none" w:sz="0" w:space="0" w:color="auto"/>
        <w:bottom w:val="none" w:sz="0" w:space="0" w:color="auto"/>
        <w:right w:val="none" w:sz="0" w:space="0" w:color="auto"/>
      </w:divBdr>
    </w:div>
    <w:div w:id="1071275290">
      <w:bodyDiv w:val="1"/>
      <w:marLeft w:val="0"/>
      <w:marRight w:val="0"/>
      <w:marTop w:val="0"/>
      <w:marBottom w:val="0"/>
      <w:divBdr>
        <w:top w:val="none" w:sz="0" w:space="0" w:color="auto"/>
        <w:left w:val="none" w:sz="0" w:space="0" w:color="auto"/>
        <w:bottom w:val="none" w:sz="0" w:space="0" w:color="auto"/>
        <w:right w:val="none" w:sz="0" w:space="0" w:color="auto"/>
      </w:divBdr>
    </w:div>
    <w:div w:id="1071463733">
      <w:bodyDiv w:val="1"/>
      <w:marLeft w:val="0"/>
      <w:marRight w:val="0"/>
      <w:marTop w:val="0"/>
      <w:marBottom w:val="0"/>
      <w:divBdr>
        <w:top w:val="none" w:sz="0" w:space="0" w:color="auto"/>
        <w:left w:val="none" w:sz="0" w:space="0" w:color="auto"/>
        <w:bottom w:val="none" w:sz="0" w:space="0" w:color="auto"/>
        <w:right w:val="none" w:sz="0" w:space="0" w:color="auto"/>
      </w:divBdr>
    </w:div>
    <w:div w:id="1071931283">
      <w:bodyDiv w:val="1"/>
      <w:marLeft w:val="0"/>
      <w:marRight w:val="0"/>
      <w:marTop w:val="0"/>
      <w:marBottom w:val="0"/>
      <w:divBdr>
        <w:top w:val="none" w:sz="0" w:space="0" w:color="auto"/>
        <w:left w:val="none" w:sz="0" w:space="0" w:color="auto"/>
        <w:bottom w:val="none" w:sz="0" w:space="0" w:color="auto"/>
        <w:right w:val="none" w:sz="0" w:space="0" w:color="auto"/>
      </w:divBdr>
    </w:div>
    <w:div w:id="1072045613">
      <w:bodyDiv w:val="1"/>
      <w:marLeft w:val="0"/>
      <w:marRight w:val="0"/>
      <w:marTop w:val="0"/>
      <w:marBottom w:val="0"/>
      <w:divBdr>
        <w:top w:val="none" w:sz="0" w:space="0" w:color="auto"/>
        <w:left w:val="none" w:sz="0" w:space="0" w:color="auto"/>
        <w:bottom w:val="none" w:sz="0" w:space="0" w:color="auto"/>
        <w:right w:val="none" w:sz="0" w:space="0" w:color="auto"/>
      </w:divBdr>
    </w:div>
    <w:div w:id="1072460944">
      <w:bodyDiv w:val="1"/>
      <w:marLeft w:val="0"/>
      <w:marRight w:val="0"/>
      <w:marTop w:val="0"/>
      <w:marBottom w:val="0"/>
      <w:divBdr>
        <w:top w:val="none" w:sz="0" w:space="0" w:color="auto"/>
        <w:left w:val="none" w:sz="0" w:space="0" w:color="auto"/>
        <w:bottom w:val="none" w:sz="0" w:space="0" w:color="auto"/>
        <w:right w:val="none" w:sz="0" w:space="0" w:color="auto"/>
      </w:divBdr>
    </w:div>
    <w:div w:id="1072584629">
      <w:bodyDiv w:val="1"/>
      <w:marLeft w:val="0"/>
      <w:marRight w:val="0"/>
      <w:marTop w:val="0"/>
      <w:marBottom w:val="0"/>
      <w:divBdr>
        <w:top w:val="none" w:sz="0" w:space="0" w:color="auto"/>
        <w:left w:val="none" w:sz="0" w:space="0" w:color="auto"/>
        <w:bottom w:val="none" w:sz="0" w:space="0" w:color="auto"/>
        <w:right w:val="none" w:sz="0" w:space="0" w:color="auto"/>
      </w:divBdr>
    </w:div>
    <w:div w:id="1072852328">
      <w:bodyDiv w:val="1"/>
      <w:marLeft w:val="0"/>
      <w:marRight w:val="0"/>
      <w:marTop w:val="0"/>
      <w:marBottom w:val="0"/>
      <w:divBdr>
        <w:top w:val="none" w:sz="0" w:space="0" w:color="auto"/>
        <w:left w:val="none" w:sz="0" w:space="0" w:color="auto"/>
        <w:bottom w:val="none" w:sz="0" w:space="0" w:color="auto"/>
        <w:right w:val="none" w:sz="0" w:space="0" w:color="auto"/>
      </w:divBdr>
    </w:div>
    <w:div w:id="1072972714">
      <w:bodyDiv w:val="1"/>
      <w:marLeft w:val="0"/>
      <w:marRight w:val="0"/>
      <w:marTop w:val="0"/>
      <w:marBottom w:val="0"/>
      <w:divBdr>
        <w:top w:val="none" w:sz="0" w:space="0" w:color="auto"/>
        <w:left w:val="none" w:sz="0" w:space="0" w:color="auto"/>
        <w:bottom w:val="none" w:sz="0" w:space="0" w:color="auto"/>
        <w:right w:val="none" w:sz="0" w:space="0" w:color="auto"/>
      </w:divBdr>
    </w:div>
    <w:div w:id="1073356258">
      <w:bodyDiv w:val="1"/>
      <w:marLeft w:val="0"/>
      <w:marRight w:val="0"/>
      <w:marTop w:val="0"/>
      <w:marBottom w:val="0"/>
      <w:divBdr>
        <w:top w:val="none" w:sz="0" w:space="0" w:color="auto"/>
        <w:left w:val="none" w:sz="0" w:space="0" w:color="auto"/>
        <w:bottom w:val="none" w:sz="0" w:space="0" w:color="auto"/>
        <w:right w:val="none" w:sz="0" w:space="0" w:color="auto"/>
      </w:divBdr>
    </w:div>
    <w:div w:id="1073510492">
      <w:bodyDiv w:val="1"/>
      <w:marLeft w:val="0"/>
      <w:marRight w:val="0"/>
      <w:marTop w:val="0"/>
      <w:marBottom w:val="0"/>
      <w:divBdr>
        <w:top w:val="none" w:sz="0" w:space="0" w:color="auto"/>
        <w:left w:val="none" w:sz="0" w:space="0" w:color="auto"/>
        <w:bottom w:val="none" w:sz="0" w:space="0" w:color="auto"/>
        <w:right w:val="none" w:sz="0" w:space="0" w:color="auto"/>
      </w:divBdr>
    </w:div>
    <w:div w:id="1073545630">
      <w:bodyDiv w:val="1"/>
      <w:marLeft w:val="0"/>
      <w:marRight w:val="0"/>
      <w:marTop w:val="0"/>
      <w:marBottom w:val="0"/>
      <w:divBdr>
        <w:top w:val="none" w:sz="0" w:space="0" w:color="auto"/>
        <w:left w:val="none" w:sz="0" w:space="0" w:color="auto"/>
        <w:bottom w:val="none" w:sz="0" w:space="0" w:color="auto"/>
        <w:right w:val="none" w:sz="0" w:space="0" w:color="auto"/>
      </w:divBdr>
    </w:div>
    <w:div w:id="1073744405">
      <w:bodyDiv w:val="1"/>
      <w:marLeft w:val="0"/>
      <w:marRight w:val="0"/>
      <w:marTop w:val="0"/>
      <w:marBottom w:val="0"/>
      <w:divBdr>
        <w:top w:val="none" w:sz="0" w:space="0" w:color="auto"/>
        <w:left w:val="none" w:sz="0" w:space="0" w:color="auto"/>
        <w:bottom w:val="none" w:sz="0" w:space="0" w:color="auto"/>
        <w:right w:val="none" w:sz="0" w:space="0" w:color="auto"/>
      </w:divBdr>
    </w:div>
    <w:div w:id="1073894832">
      <w:bodyDiv w:val="1"/>
      <w:marLeft w:val="0"/>
      <w:marRight w:val="0"/>
      <w:marTop w:val="0"/>
      <w:marBottom w:val="0"/>
      <w:divBdr>
        <w:top w:val="none" w:sz="0" w:space="0" w:color="auto"/>
        <w:left w:val="none" w:sz="0" w:space="0" w:color="auto"/>
        <w:bottom w:val="none" w:sz="0" w:space="0" w:color="auto"/>
        <w:right w:val="none" w:sz="0" w:space="0" w:color="auto"/>
      </w:divBdr>
    </w:div>
    <w:div w:id="1074009798">
      <w:bodyDiv w:val="1"/>
      <w:marLeft w:val="0"/>
      <w:marRight w:val="0"/>
      <w:marTop w:val="0"/>
      <w:marBottom w:val="0"/>
      <w:divBdr>
        <w:top w:val="none" w:sz="0" w:space="0" w:color="auto"/>
        <w:left w:val="none" w:sz="0" w:space="0" w:color="auto"/>
        <w:bottom w:val="none" w:sz="0" w:space="0" w:color="auto"/>
        <w:right w:val="none" w:sz="0" w:space="0" w:color="auto"/>
      </w:divBdr>
    </w:div>
    <w:div w:id="1074082807">
      <w:bodyDiv w:val="1"/>
      <w:marLeft w:val="0"/>
      <w:marRight w:val="0"/>
      <w:marTop w:val="0"/>
      <w:marBottom w:val="0"/>
      <w:divBdr>
        <w:top w:val="none" w:sz="0" w:space="0" w:color="auto"/>
        <w:left w:val="none" w:sz="0" w:space="0" w:color="auto"/>
        <w:bottom w:val="none" w:sz="0" w:space="0" w:color="auto"/>
        <w:right w:val="none" w:sz="0" w:space="0" w:color="auto"/>
      </w:divBdr>
    </w:div>
    <w:div w:id="1074206936">
      <w:bodyDiv w:val="1"/>
      <w:marLeft w:val="0"/>
      <w:marRight w:val="0"/>
      <w:marTop w:val="0"/>
      <w:marBottom w:val="0"/>
      <w:divBdr>
        <w:top w:val="none" w:sz="0" w:space="0" w:color="auto"/>
        <w:left w:val="none" w:sz="0" w:space="0" w:color="auto"/>
        <w:bottom w:val="none" w:sz="0" w:space="0" w:color="auto"/>
        <w:right w:val="none" w:sz="0" w:space="0" w:color="auto"/>
      </w:divBdr>
    </w:div>
    <w:div w:id="1074279191">
      <w:bodyDiv w:val="1"/>
      <w:marLeft w:val="0"/>
      <w:marRight w:val="0"/>
      <w:marTop w:val="0"/>
      <w:marBottom w:val="0"/>
      <w:divBdr>
        <w:top w:val="none" w:sz="0" w:space="0" w:color="auto"/>
        <w:left w:val="none" w:sz="0" w:space="0" w:color="auto"/>
        <w:bottom w:val="none" w:sz="0" w:space="0" w:color="auto"/>
        <w:right w:val="none" w:sz="0" w:space="0" w:color="auto"/>
      </w:divBdr>
    </w:div>
    <w:div w:id="1074357161">
      <w:bodyDiv w:val="1"/>
      <w:marLeft w:val="0"/>
      <w:marRight w:val="0"/>
      <w:marTop w:val="0"/>
      <w:marBottom w:val="0"/>
      <w:divBdr>
        <w:top w:val="none" w:sz="0" w:space="0" w:color="auto"/>
        <w:left w:val="none" w:sz="0" w:space="0" w:color="auto"/>
        <w:bottom w:val="none" w:sz="0" w:space="0" w:color="auto"/>
        <w:right w:val="none" w:sz="0" w:space="0" w:color="auto"/>
      </w:divBdr>
    </w:div>
    <w:div w:id="1074861442">
      <w:bodyDiv w:val="1"/>
      <w:marLeft w:val="0"/>
      <w:marRight w:val="0"/>
      <w:marTop w:val="0"/>
      <w:marBottom w:val="0"/>
      <w:divBdr>
        <w:top w:val="none" w:sz="0" w:space="0" w:color="auto"/>
        <w:left w:val="none" w:sz="0" w:space="0" w:color="auto"/>
        <w:bottom w:val="none" w:sz="0" w:space="0" w:color="auto"/>
        <w:right w:val="none" w:sz="0" w:space="0" w:color="auto"/>
      </w:divBdr>
    </w:div>
    <w:div w:id="1075054341">
      <w:bodyDiv w:val="1"/>
      <w:marLeft w:val="0"/>
      <w:marRight w:val="0"/>
      <w:marTop w:val="0"/>
      <w:marBottom w:val="0"/>
      <w:divBdr>
        <w:top w:val="none" w:sz="0" w:space="0" w:color="auto"/>
        <w:left w:val="none" w:sz="0" w:space="0" w:color="auto"/>
        <w:bottom w:val="none" w:sz="0" w:space="0" w:color="auto"/>
        <w:right w:val="none" w:sz="0" w:space="0" w:color="auto"/>
      </w:divBdr>
    </w:div>
    <w:div w:id="1075320865">
      <w:bodyDiv w:val="1"/>
      <w:marLeft w:val="0"/>
      <w:marRight w:val="0"/>
      <w:marTop w:val="0"/>
      <w:marBottom w:val="0"/>
      <w:divBdr>
        <w:top w:val="none" w:sz="0" w:space="0" w:color="auto"/>
        <w:left w:val="none" w:sz="0" w:space="0" w:color="auto"/>
        <w:bottom w:val="none" w:sz="0" w:space="0" w:color="auto"/>
        <w:right w:val="none" w:sz="0" w:space="0" w:color="auto"/>
      </w:divBdr>
    </w:div>
    <w:div w:id="1075325998">
      <w:bodyDiv w:val="1"/>
      <w:marLeft w:val="0"/>
      <w:marRight w:val="0"/>
      <w:marTop w:val="0"/>
      <w:marBottom w:val="0"/>
      <w:divBdr>
        <w:top w:val="none" w:sz="0" w:space="0" w:color="auto"/>
        <w:left w:val="none" w:sz="0" w:space="0" w:color="auto"/>
        <w:bottom w:val="none" w:sz="0" w:space="0" w:color="auto"/>
        <w:right w:val="none" w:sz="0" w:space="0" w:color="auto"/>
      </w:divBdr>
    </w:div>
    <w:div w:id="1075784442">
      <w:bodyDiv w:val="1"/>
      <w:marLeft w:val="0"/>
      <w:marRight w:val="0"/>
      <w:marTop w:val="0"/>
      <w:marBottom w:val="0"/>
      <w:divBdr>
        <w:top w:val="none" w:sz="0" w:space="0" w:color="auto"/>
        <w:left w:val="none" w:sz="0" w:space="0" w:color="auto"/>
        <w:bottom w:val="none" w:sz="0" w:space="0" w:color="auto"/>
        <w:right w:val="none" w:sz="0" w:space="0" w:color="auto"/>
      </w:divBdr>
    </w:div>
    <w:div w:id="1075904868">
      <w:bodyDiv w:val="1"/>
      <w:marLeft w:val="0"/>
      <w:marRight w:val="0"/>
      <w:marTop w:val="0"/>
      <w:marBottom w:val="0"/>
      <w:divBdr>
        <w:top w:val="none" w:sz="0" w:space="0" w:color="auto"/>
        <w:left w:val="none" w:sz="0" w:space="0" w:color="auto"/>
        <w:bottom w:val="none" w:sz="0" w:space="0" w:color="auto"/>
        <w:right w:val="none" w:sz="0" w:space="0" w:color="auto"/>
      </w:divBdr>
    </w:div>
    <w:div w:id="1076589647">
      <w:bodyDiv w:val="1"/>
      <w:marLeft w:val="0"/>
      <w:marRight w:val="0"/>
      <w:marTop w:val="0"/>
      <w:marBottom w:val="0"/>
      <w:divBdr>
        <w:top w:val="none" w:sz="0" w:space="0" w:color="auto"/>
        <w:left w:val="none" w:sz="0" w:space="0" w:color="auto"/>
        <w:bottom w:val="none" w:sz="0" w:space="0" w:color="auto"/>
        <w:right w:val="none" w:sz="0" w:space="0" w:color="auto"/>
      </w:divBdr>
    </w:div>
    <w:div w:id="1076630487">
      <w:bodyDiv w:val="1"/>
      <w:marLeft w:val="0"/>
      <w:marRight w:val="0"/>
      <w:marTop w:val="0"/>
      <w:marBottom w:val="0"/>
      <w:divBdr>
        <w:top w:val="none" w:sz="0" w:space="0" w:color="auto"/>
        <w:left w:val="none" w:sz="0" w:space="0" w:color="auto"/>
        <w:bottom w:val="none" w:sz="0" w:space="0" w:color="auto"/>
        <w:right w:val="none" w:sz="0" w:space="0" w:color="auto"/>
      </w:divBdr>
    </w:div>
    <w:div w:id="1077096026">
      <w:bodyDiv w:val="1"/>
      <w:marLeft w:val="0"/>
      <w:marRight w:val="0"/>
      <w:marTop w:val="0"/>
      <w:marBottom w:val="0"/>
      <w:divBdr>
        <w:top w:val="none" w:sz="0" w:space="0" w:color="auto"/>
        <w:left w:val="none" w:sz="0" w:space="0" w:color="auto"/>
        <w:bottom w:val="none" w:sz="0" w:space="0" w:color="auto"/>
        <w:right w:val="none" w:sz="0" w:space="0" w:color="auto"/>
      </w:divBdr>
    </w:div>
    <w:div w:id="1077555916">
      <w:bodyDiv w:val="1"/>
      <w:marLeft w:val="0"/>
      <w:marRight w:val="0"/>
      <w:marTop w:val="0"/>
      <w:marBottom w:val="0"/>
      <w:divBdr>
        <w:top w:val="none" w:sz="0" w:space="0" w:color="auto"/>
        <w:left w:val="none" w:sz="0" w:space="0" w:color="auto"/>
        <w:bottom w:val="none" w:sz="0" w:space="0" w:color="auto"/>
        <w:right w:val="none" w:sz="0" w:space="0" w:color="auto"/>
      </w:divBdr>
    </w:div>
    <w:div w:id="1077937858">
      <w:bodyDiv w:val="1"/>
      <w:marLeft w:val="0"/>
      <w:marRight w:val="0"/>
      <w:marTop w:val="0"/>
      <w:marBottom w:val="0"/>
      <w:divBdr>
        <w:top w:val="none" w:sz="0" w:space="0" w:color="auto"/>
        <w:left w:val="none" w:sz="0" w:space="0" w:color="auto"/>
        <w:bottom w:val="none" w:sz="0" w:space="0" w:color="auto"/>
        <w:right w:val="none" w:sz="0" w:space="0" w:color="auto"/>
      </w:divBdr>
    </w:div>
    <w:div w:id="1078478108">
      <w:bodyDiv w:val="1"/>
      <w:marLeft w:val="0"/>
      <w:marRight w:val="0"/>
      <w:marTop w:val="0"/>
      <w:marBottom w:val="0"/>
      <w:divBdr>
        <w:top w:val="none" w:sz="0" w:space="0" w:color="auto"/>
        <w:left w:val="none" w:sz="0" w:space="0" w:color="auto"/>
        <w:bottom w:val="none" w:sz="0" w:space="0" w:color="auto"/>
        <w:right w:val="none" w:sz="0" w:space="0" w:color="auto"/>
      </w:divBdr>
    </w:div>
    <w:div w:id="1079207415">
      <w:bodyDiv w:val="1"/>
      <w:marLeft w:val="0"/>
      <w:marRight w:val="0"/>
      <w:marTop w:val="0"/>
      <w:marBottom w:val="0"/>
      <w:divBdr>
        <w:top w:val="none" w:sz="0" w:space="0" w:color="auto"/>
        <w:left w:val="none" w:sz="0" w:space="0" w:color="auto"/>
        <w:bottom w:val="none" w:sz="0" w:space="0" w:color="auto"/>
        <w:right w:val="none" w:sz="0" w:space="0" w:color="auto"/>
      </w:divBdr>
    </w:div>
    <w:div w:id="1079988206">
      <w:bodyDiv w:val="1"/>
      <w:marLeft w:val="0"/>
      <w:marRight w:val="0"/>
      <w:marTop w:val="0"/>
      <w:marBottom w:val="0"/>
      <w:divBdr>
        <w:top w:val="none" w:sz="0" w:space="0" w:color="auto"/>
        <w:left w:val="none" w:sz="0" w:space="0" w:color="auto"/>
        <w:bottom w:val="none" w:sz="0" w:space="0" w:color="auto"/>
        <w:right w:val="none" w:sz="0" w:space="0" w:color="auto"/>
      </w:divBdr>
    </w:div>
    <w:div w:id="1080129452">
      <w:bodyDiv w:val="1"/>
      <w:marLeft w:val="0"/>
      <w:marRight w:val="0"/>
      <w:marTop w:val="0"/>
      <w:marBottom w:val="0"/>
      <w:divBdr>
        <w:top w:val="none" w:sz="0" w:space="0" w:color="auto"/>
        <w:left w:val="none" w:sz="0" w:space="0" w:color="auto"/>
        <w:bottom w:val="none" w:sz="0" w:space="0" w:color="auto"/>
        <w:right w:val="none" w:sz="0" w:space="0" w:color="auto"/>
      </w:divBdr>
    </w:div>
    <w:div w:id="1080448443">
      <w:bodyDiv w:val="1"/>
      <w:marLeft w:val="0"/>
      <w:marRight w:val="0"/>
      <w:marTop w:val="0"/>
      <w:marBottom w:val="0"/>
      <w:divBdr>
        <w:top w:val="none" w:sz="0" w:space="0" w:color="auto"/>
        <w:left w:val="none" w:sz="0" w:space="0" w:color="auto"/>
        <w:bottom w:val="none" w:sz="0" w:space="0" w:color="auto"/>
        <w:right w:val="none" w:sz="0" w:space="0" w:color="auto"/>
      </w:divBdr>
    </w:div>
    <w:div w:id="1081104933">
      <w:bodyDiv w:val="1"/>
      <w:marLeft w:val="0"/>
      <w:marRight w:val="0"/>
      <w:marTop w:val="0"/>
      <w:marBottom w:val="0"/>
      <w:divBdr>
        <w:top w:val="none" w:sz="0" w:space="0" w:color="auto"/>
        <w:left w:val="none" w:sz="0" w:space="0" w:color="auto"/>
        <w:bottom w:val="none" w:sz="0" w:space="0" w:color="auto"/>
        <w:right w:val="none" w:sz="0" w:space="0" w:color="auto"/>
      </w:divBdr>
    </w:div>
    <w:div w:id="1081174706">
      <w:bodyDiv w:val="1"/>
      <w:marLeft w:val="0"/>
      <w:marRight w:val="0"/>
      <w:marTop w:val="0"/>
      <w:marBottom w:val="0"/>
      <w:divBdr>
        <w:top w:val="none" w:sz="0" w:space="0" w:color="auto"/>
        <w:left w:val="none" w:sz="0" w:space="0" w:color="auto"/>
        <w:bottom w:val="none" w:sz="0" w:space="0" w:color="auto"/>
        <w:right w:val="none" w:sz="0" w:space="0" w:color="auto"/>
      </w:divBdr>
    </w:div>
    <w:div w:id="1081290020">
      <w:bodyDiv w:val="1"/>
      <w:marLeft w:val="0"/>
      <w:marRight w:val="0"/>
      <w:marTop w:val="0"/>
      <w:marBottom w:val="0"/>
      <w:divBdr>
        <w:top w:val="none" w:sz="0" w:space="0" w:color="auto"/>
        <w:left w:val="none" w:sz="0" w:space="0" w:color="auto"/>
        <w:bottom w:val="none" w:sz="0" w:space="0" w:color="auto"/>
        <w:right w:val="none" w:sz="0" w:space="0" w:color="auto"/>
      </w:divBdr>
    </w:div>
    <w:div w:id="1081484680">
      <w:bodyDiv w:val="1"/>
      <w:marLeft w:val="0"/>
      <w:marRight w:val="0"/>
      <w:marTop w:val="0"/>
      <w:marBottom w:val="0"/>
      <w:divBdr>
        <w:top w:val="none" w:sz="0" w:space="0" w:color="auto"/>
        <w:left w:val="none" w:sz="0" w:space="0" w:color="auto"/>
        <w:bottom w:val="none" w:sz="0" w:space="0" w:color="auto"/>
        <w:right w:val="none" w:sz="0" w:space="0" w:color="auto"/>
      </w:divBdr>
    </w:div>
    <w:div w:id="1081566378">
      <w:bodyDiv w:val="1"/>
      <w:marLeft w:val="0"/>
      <w:marRight w:val="0"/>
      <w:marTop w:val="0"/>
      <w:marBottom w:val="0"/>
      <w:divBdr>
        <w:top w:val="none" w:sz="0" w:space="0" w:color="auto"/>
        <w:left w:val="none" w:sz="0" w:space="0" w:color="auto"/>
        <w:bottom w:val="none" w:sz="0" w:space="0" w:color="auto"/>
        <w:right w:val="none" w:sz="0" w:space="0" w:color="auto"/>
      </w:divBdr>
    </w:div>
    <w:div w:id="1081869674">
      <w:bodyDiv w:val="1"/>
      <w:marLeft w:val="0"/>
      <w:marRight w:val="0"/>
      <w:marTop w:val="0"/>
      <w:marBottom w:val="0"/>
      <w:divBdr>
        <w:top w:val="none" w:sz="0" w:space="0" w:color="auto"/>
        <w:left w:val="none" w:sz="0" w:space="0" w:color="auto"/>
        <w:bottom w:val="none" w:sz="0" w:space="0" w:color="auto"/>
        <w:right w:val="none" w:sz="0" w:space="0" w:color="auto"/>
      </w:divBdr>
    </w:div>
    <w:div w:id="1081872006">
      <w:bodyDiv w:val="1"/>
      <w:marLeft w:val="0"/>
      <w:marRight w:val="0"/>
      <w:marTop w:val="0"/>
      <w:marBottom w:val="0"/>
      <w:divBdr>
        <w:top w:val="none" w:sz="0" w:space="0" w:color="auto"/>
        <w:left w:val="none" w:sz="0" w:space="0" w:color="auto"/>
        <w:bottom w:val="none" w:sz="0" w:space="0" w:color="auto"/>
        <w:right w:val="none" w:sz="0" w:space="0" w:color="auto"/>
      </w:divBdr>
    </w:div>
    <w:div w:id="1081952642">
      <w:bodyDiv w:val="1"/>
      <w:marLeft w:val="0"/>
      <w:marRight w:val="0"/>
      <w:marTop w:val="0"/>
      <w:marBottom w:val="0"/>
      <w:divBdr>
        <w:top w:val="none" w:sz="0" w:space="0" w:color="auto"/>
        <w:left w:val="none" w:sz="0" w:space="0" w:color="auto"/>
        <w:bottom w:val="none" w:sz="0" w:space="0" w:color="auto"/>
        <w:right w:val="none" w:sz="0" w:space="0" w:color="auto"/>
      </w:divBdr>
    </w:div>
    <w:div w:id="1082068352">
      <w:bodyDiv w:val="1"/>
      <w:marLeft w:val="0"/>
      <w:marRight w:val="0"/>
      <w:marTop w:val="0"/>
      <w:marBottom w:val="0"/>
      <w:divBdr>
        <w:top w:val="none" w:sz="0" w:space="0" w:color="auto"/>
        <w:left w:val="none" w:sz="0" w:space="0" w:color="auto"/>
        <w:bottom w:val="none" w:sz="0" w:space="0" w:color="auto"/>
        <w:right w:val="none" w:sz="0" w:space="0" w:color="auto"/>
      </w:divBdr>
    </w:div>
    <w:div w:id="1082145752">
      <w:bodyDiv w:val="1"/>
      <w:marLeft w:val="0"/>
      <w:marRight w:val="0"/>
      <w:marTop w:val="0"/>
      <w:marBottom w:val="0"/>
      <w:divBdr>
        <w:top w:val="none" w:sz="0" w:space="0" w:color="auto"/>
        <w:left w:val="none" w:sz="0" w:space="0" w:color="auto"/>
        <w:bottom w:val="none" w:sz="0" w:space="0" w:color="auto"/>
        <w:right w:val="none" w:sz="0" w:space="0" w:color="auto"/>
      </w:divBdr>
    </w:div>
    <w:div w:id="1082222691">
      <w:bodyDiv w:val="1"/>
      <w:marLeft w:val="0"/>
      <w:marRight w:val="0"/>
      <w:marTop w:val="0"/>
      <w:marBottom w:val="0"/>
      <w:divBdr>
        <w:top w:val="none" w:sz="0" w:space="0" w:color="auto"/>
        <w:left w:val="none" w:sz="0" w:space="0" w:color="auto"/>
        <w:bottom w:val="none" w:sz="0" w:space="0" w:color="auto"/>
        <w:right w:val="none" w:sz="0" w:space="0" w:color="auto"/>
      </w:divBdr>
    </w:div>
    <w:div w:id="1082290440">
      <w:bodyDiv w:val="1"/>
      <w:marLeft w:val="0"/>
      <w:marRight w:val="0"/>
      <w:marTop w:val="0"/>
      <w:marBottom w:val="0"/>
      <w:divBdr>
        <w:top w:val="none" w:sz="0" w:space="0" w:color="auto"/>
        <w:left w:val="none" w:sz="0" w:space="0" w:color="auto"/>
        <w:bottom w:val="none" w:sz="0" w:space="0" w:color="auto"/>
        <w:right w:val="none" w:sz="0" w:space="0" w:color="auto"/>
      </w:divBdr>
    </w:div>
    <w:div w:id="1082291587">
      <w:bodyDiv w:val="1"/>
      <w:marLeft w:val="0"/>
      <w:marRight w:val="0"/>
      <w:marTop w:val="0"/>
      <w:marBottom w:val="0"/>
      <w:divBdr>
        <w:top w:val="none" w:sz="0" w:space="0" w:color="auto"/>
        <w:left w:val="none" w:sz="0" w:space="0" w:color="auto"/>
        <w:bottom w:val="none" w:sz="0" w:space="0" w:color="auto"/>
        <w:right w:val="none" w:sz="0" w:space="0" w:color="auto"/>
      </w:divBdr>
    </w:div>
    <w:div w:id="1083063335">
      <w:bodyDiv w:val="1"/>
      <w:marLeft w:val="0"/>
      <w:marRight w:val="0"/>
      <w:marTop w:val="0"/>
      <w:marBottom w:val="0"/>
      <w:divBdr>
        <w:top w:val="none" w:sz="0" w:space="0" w:color="auto"/>
        <w:left w:val="none" w:sz="0" w:space="0" w:color="auto"/>
        <w:bottom w:val="none" w:sz="0" w:space="0" w:color="auto"/>
        <w:right w:val="none" w:sz="0" w:space="0" w:color="auto"/>
      </w:divBdr>
    </w:div>
    <w:div w:id="1083258464">
      <w:bodyDiv w:val="1"/>
      <w:marLeft w:val="0"/>
      <w:marRight w:val="0"/>
      <w:marTop w:val="0"/>
      <w:marBottom w:val="0"/>
      <w:divBdr>
        <w:top w:val="none" w:sz="0" w:space="0" w:color="auto"/>
        <w:left w:val="none" w:sz="0" w:space="0" w:color="auto"/>
        <w:bottom w:val="none" w:sz="0" w:space="0" w:color="auto"/>
        <w:right w:val="none" w:sz="0" w:space="0" w:color="auto"/>
      </w:divBdr>
    </w:div>
    <w:div w:id="1083801020">
      <w:bodyDiv w:val="1"/>
      <w:marLeft w:val="0"/>
      <w:marRight w:val="0"/>
      <w:marTop w:val="0"/>
      <w:marBottom w:val="0"/>
      <w:divBdr>
        <w:top w:val="none" w:sz="0" w:space="0" w:color="auto"/>
        <w:left w:val="none" w:sz="0" w:space="0" w:color="auto"/>
        <w:bottom w:val="none" w:sz="0" w:space="0" w:color="auto"/>
        <w:right w:val="none" w:sz="0" w:space="0" w:color="auto"/>
      </w:divBdr>
    </w:div>
    <w:div w:id="1083991718">
      <w:bodyDiv w:val="1"/>
      <w:marLeft w:val="0"/>
      <w:marRight w:val="0"/>
      <w:marTop w:val="0"/>
      <w:marBottom w:val="0"/>
      <w:divBdr>
        <w:top w:val="none" w:sz="0" w:space="0" w:color="auto"/>
        <w:left w:val="none" w:sz="0" w:space="0" w:color="auto"/>
        <w:bottom w:val="none" w:sz="0" w:space="0" w:color="auto"/>
        <w:right w:val="none" w:sz="0" w:space="0" w:color="auto"/>
      </w:divBdr>
    </w:div>
    <w:div w:id="1084063714">
      <w:bodyDiv w:val="1"/>
      <w:marLeft w:val="0"/>
      <w:marRight w:val="0"/>
      <w:marTop w:val="0"/>
      <w:marBottom w:val="0"/>
      <w:divBdr>
        <w:top w:val="none" w:sz="0" w:space="0" w:color="auto"/>
        <w:left w:val="none" w:sz="0" w:space="0" w:color="auto"/>
        <w:bottom w:val="none" w:sz="0" w:space="0" w:color="auto"/>
        <w:right w:val="none" w:sz="0" w:space="0" w:color="auto"/>
      </w:divBdr>
    </w:div>
    <w:div w:id="1084647474">
      <w:bodyDiv w:val="1"/>
      <w:marLeft w:val="0"/>
      <w:marRight w:val="0"/>
      <w:marTop w:val="0"/>
      <w:marBottom w:val="0"/>
      <w:divBdr>
        <w:top w:val="none" w:sz="0" w:space="0" w:color="auto"/>
        <w:left w:val="none" w:sz="0" w:space="0" w:color="auto"/>
        <w:bottom w:val="none" w:sz="0" w:space="0" w:color="auto"/>
        <w:right w:val="none" w:sz="0" w:space="0" w:color="auto"/>
      </w:divBdr>
    </w:div>
    <w:div w:id="1084759288">
      <w:bodyDiv w:val="1"/>
      <w:marLeft w:val="0"/>
      <w:marRight w:val="0"/>
      <w:marTop w:val="0"/>
      <w:marBottom w:val="0"/>
      <w:divBdr>
        <w:top w:val="none" w:sz="0" w:space="0" w:color="auto"/>
        <w:left w:val="none" w:sz="0" w:space="0" w:color="auto"/>
        <w:bottom w:val="none" w:sz="0" w:space="0" w:color="auto"/>
        <w:right w:val="none" w:sz="0" w:space="0" w:color="auto"/>
      </w:divBdr>
    </w:div>
    <w:div w:id="1085146839">
      <w:bodyDiv w:val="1"/>
      <w:marLeft w:val="0"/>
      <w:marRight w:val="0"/>
      <w:marTop w:val="0"/>
      <w:marBottom w:val="0"/>
      <w:divBdr>
        <w:top w:val="none" w:sz="0" w:space="0" w:color="auto"/>
        <w:left w:val="none" w:sz="0" w:space="0" w:color="auto"/>
        <w:bottom w:val="none" w:sz="0" w:space="0" w:color="auto"/>
        <w:right w:val="none" w:sz="0" w:space="0" w:color="auto"/>
      </w:divBdr>
    </w:div>
    <w:div w:id="1085343612">
      <w:bodyDiv w:val="1"/>
      <w:marLeft w:val="0"/>
      <w:marRight w:val="0"/>
      <w:marTop w:val="0"/>
      <w:marBottom w:val="0"/>
      <w:divBdr>
        <w:top w:val="none" w:sz="0" w:space="0" w:color="auto"/>
        <w:left w:val="none" w:sz="0" w:space="0" w:color="auto"/>
        <w:bottom w:val="none" w:sz="0" w:space="0" w:color="auto"/>
        <w:right w:val="none" w:sz="0" w:space="0" w:color="auto"/>
      </w:divBdr>
    </w:div>
    <w:div w:id="1085685110">
      <w:bodyDiv w:val="1"/>
      <w:marLeft w:val="0"/>
      <w:marRight w:val="0"/>
      <w:marTop w:val="0"/>
      <w:marBottom w:val="0"/>
      <w:divBdr>
        <w:top w:val="none" w:sz="0" w:space="0" w:color="auto"/>
        <w:left w:val="none" w:sz="0" w:space="0" w:color="auto"/>
        <w:bottom w:val="none" w:sz="0" w:space="0" w:color="auto"/>
        <w:right w:val="none" w:sz="0" w:space="0" w:color="auto"/>
      </w:divBdr>
    </w:div>
    <w:div w:id="1085759473">
      <w:bodyDiv w:val="1"/>
      <w:marLeft w:val="0"/>
      <w:marRight w:val="0"/>
      <w:marTop w:val="0"/>
      <w:marBottom w:val="0"/>
      <w:divBdr>
        <w:top w:val="none" w:sz="0" w:space="0" w:color="auto"/>
        <w:left w:val="none" w:sz="0" w:space="0" w:color="auto"/>
        <w:bottom w:val="none" w:sz="0" w:space="0" w:color="auto"/>
        <w:right w:val="none" w:sz="0" w:space="0" w:color="auto"/>
      </w:divBdr>
    </w:div>
    <w:div w:id="1085879209">
      <w:bodyDiv w:val="1"/>
      <w:marLeft w:val="0"/>
      <w:marRight w:val="0"/>
      <w:marTop w:val="0"/>
      <w:marBottom w:val="0"/>
      <w:divBdr>
        <w:top w:val="none" w:sz="0" w:space="0" w:color="auto"/>
        <w:left w:val="none" w:sz="0" w:space="0" w:color="auto"/>
        <w:bottom w:val="none" w:sz="0" w:space="0" w:color="auto"/>
        <w:right w:val="none" w:sz="0" w:space="0" w:color="auto"/>
      </w:divBdr>
    </w:div>
    <w:div w:id="1086153552">
      <w:bodyDiv w:val="1"/>
      <w:marLeft w:val="0"/>
      <w:marRight w:val="0"/>
      <w:marTop w:val="0"/>
      <w:marBottom w:val="0"/>
      <w:divBdr>
        <w:top w:val="none" w:sz="0" w:space="0" w:color="auto"/>
        <w:left w:val="none" w:sz="0" w:space="0" w:color="auto"/>
        <w:bottom w:val="none" w:sz="0" w:space="0" w:color="auto"/>
        <w:right w:val="none" w:sz="0" w:space="0" w:color="auto"/>
      </w:divBdr>
    </w:div>
    <w:div w:id="1086344084">
      <w:bodyDiv w:val="1"/>
      <w:marLeft w:val="0"/>
      <w:marRight w:val="0"/>
      <w:marTop w:val="0"/>
      <w:marBottom w:val="0"/>
      <w:divBdr>
        <w:top w:val="none" w:sz="0" w:space="0" w:color="auto"/>
        <w:left w:val="none" w:sz="0" w:space="0" w:color="auto"/>
        <w:bottom w:val="none" w:sz="0" w:space="0" w:color="auto"/>
        <w:right w:val="none" w:sz="0" w:space="0" w:color="auto"/>
      </w:divBdr>
    </w:div>
    <w:div w:id="1086607986">
      <w:bodyDiv w:val="1"/>
      <w:marLeft w:val="0"/>
      <w:marRight w:val="0"/>
      <w:marTop w:val="0"/>
      <w:marBottom w:val="0"/>
      <w:divBdr>
        <w:top w:val="none" w:sz="0" w:space="0" w:color="auto"/>
        <w:left w:val="none" w:sz="0" w:space="0" w:color="auto"/>
        <w:bottom w:val="none" w:sz="0" w:space="0" w:color="auto"/>
        <w:right w:val="none" w:sz="0" w:space="0" w:color="auto"/>
      </w:divBdr>
    </w:div>
    <w:div w:id="1086657429">
      <w:bodyDiv w:val="1"/>
      <w:marLeft w:val="0"/>
      <w:marRight w:val="0"/>
      <w:marTop w:val="0"/>
      <w:marBottom w:val="0"/>
      <w:divBdr>
        <w:top w:val="none" w:sz="0" w:space="0" w:color="auto"/>
        <w:left w:val="none" w:sz="0" w:space="0" w:color="auto"/>
        <w:bottom w:val="none" w:sz="0" w:space="0" w:color="auto"/>
        <w:right w:val="none" w:sz="0" w:space="0" w:color="auto"/>
      </w:divBdr>
    </w:div>
    <w:div w:id="1086726203">
      <w:bodyDiv w:val="1"/>
      <w:marLeft w:val="0"/>
      <w:marRight w:val="0"/>
      <w:marTop w:val="0"/>
      <w:marBottom w:val="0"/>
      <w:divBdr>
        <w:top w:val="none" w:sz="0" w:space="0" w:color="auto"/>
        <w:left w:val="none" w:sz="0" w:space="0" w:color="auto"/>
        <w:bottom w:val="none" w:sz="0" w:space="0" w:color="auto"/>
        <w:right w:val="none" w:sz="0" w:space="0" w:color="auto"/>
      </w:divBdr>
    </w:div>
    <w:div w:id="1087115683">
      <w:bodyDiv w:val="1"/>
      <w:marLeft w:val="0"/>
      <w:marRight w:val="0"/>
      <w:marTop w:val="0"/>
      <w:marBottom w:val="0"/>
      <w:divBdr>
        <w:top w:val="none" w:sz="0" w:space="0" w:color="auto"/>
        <w:left w:val="none" w:sz="0" w:space="0" w:color="auto"/>
        <w:bottom w:val="none" w:sz="0" w:space="0" w:color="auto"/>
        <w:right w:val="none" w:sz="0" w:space="0" w:color="auto"/>
      </w:divBdr>
    </w:div>
    <w:div w:id="1087729380">
      <w:bodyDiv w:val="1"/>
      <w:marLeft w:val="0"/>
      <w:marRight w:val="0"/>
      <w:marTop w:val="0"/>
      <w:marBottom w:val="0"/>
      <w:divBdr>
        <w:top w:val="none" w:sz="0" w:space="0" w:color="auto"/>
        <w:left w:val="none" w:sz="0" w:space="0" w:color="auto"/>
        <w:bottom w:val="none" w:sz="0" w:space="0" w:color="auto"/>
        <w:right w:val="none" w:sz="0" w:space="0" w:color="auto"/>
      </w:divBdr>
    </w:div>
    <w:div w:id="1087849863">
      <w:bodyDiv w:val="1"/>
      <w:marLeft w:val="0"/>
      <w:marRight w:val="0"/>
      <w:marTop w:val="0"/>
      <w:marBottom w:val="0"/>
      <w:divBdr>
        <w:top w:val="none" w:sz="0" w:space="0" w:color="auto"/>
        <w:left w:val="none" w:sz="0" w:space="0" w:color="auto"/>
        <w:bottom w:val="none" w:sz="0" w:space="0" w:color="auto"/>
        <w:right w:val="none" w:sz="0" w:space="0" w:color="auto"/>
      </w:divBdr>
    </w:div>
    <w:div w:id="1088383009">
      <w:bodyDiv w:val="1"/>
      <w:marLeft w:val="0"/>
      <w:marRight w:val="0"/>
      <w:marTop w:val="0"/>
      <w:marBottom w:val="0"/>
      <w:divBdr>
        <w:top w:val="none" w:sz="0" w:space="0" w:color="auto"/>
        <w:left w:val="none" w:sz="0" w:space="0" w:color="auto"/>
        <w:bottom w:val="none" w:sz="0" w:space="0" w:color="auto"/>
        <w:right w:val="none" w:sz="0" w:space="0" w:color="auto"/>
      </w:divBdr>
    </w:div>
    <w:div w:id="1088691345">
      <w:bodyDiv w:val="1"/>
      <w:marLeft w:val="0"/>
      <w:marRight w:val="0"/>
      <w:marTop w:val="0"/>
      <w:marBottom w:val="0"/>
      <w:divBdr>
        <w:top w:val="none" w:sz="0" w:space="0" w:color="auto"/>
        <w:left w:val="none" w:sz="0" w:space="0" w:color="auto"/>
        <w:bottom w:val="none" w:sz="0" w:space="0" w:color="auto"/>
        <w:right w:val="none" w:sz="0" w:space="0" w:color="auto"/>
      </w:divBdr>
    </w:div>
    <w:div w:id="1089082990">
      <w:bodyDiv w:val="1"/>
      <w:marLeft w:val="0"/>
      <w:marRight w:val="0"/>
      <w:marTop w:val="0"/>
      <w:marBottom w:val="0"/>
      <w:divBdr>
        <w:top w:val="none" w:sz="0" w:space="0" w:color="auto"/>
        <w:left w:val="none" w:sz="0" w:space="0" w:color="auto"/>
        <w:bottom w:val="none" w:sz="0" w:space="0" w:color="auto"/>
        <w:right w:val="none" w:sz="0" w:space="0" w:color="auto"/>
      </w:divBdr>
    </w:div>
    <w:div w:id="1090201857">
      <w:bodyDiv w:val="1"/>
      <w:marLeft w:val="0"/>
      <w:marRight w:val="0"/>
      <w:marTop w:val="0"/>
      <w:marBottom w:val="0"/>
      <w:divBdr>
        <w:top w:val="none" w:sz="0" w:space="0" w:color="auto"/>
        <w:left w:val="none" w:sz="0" w:space="0" w:color="auto"/>
        <w:bottom w:val="none" w:sz="0" w:space="0" w:color="auto"/>
        <w:right w:val="none" w:sz="0" w:space="0" w:color="auto"/>
      </w:divBdr>
    </w:div>
    <w:div w:id="1090394626">
      <w:bodyDiv w:val="1"/>
      <w:marLeft w:val="0"/>
      <w:marRight w:val="0"/>
      <w:marTop w:val="0"/>
      <w:marBottom w:val="0"/>
      <w:divBdr>
        <w:top w:val="none" w:sz="0" w:space="0" w:color="auto"/>
        <w:left w:val="none" w:sz="0" w:space="0" w:color="auto"/>
        <w:bottom w:val="none" w:sz="0" w:space="0" w:color="auto"/>
        <w:right w:val="none" w:sz="0" w:space="0" w:color="auto"/>
      </w:divBdr>
    </w:div>
    <w:div w:id="1090665682">
      <w:bodyDiv w:val="1"/>
      <w:marLeft w:val="0"/>
      <w:marRight w:val="0"/>
      <w:marTop w:val="0"/>
      <w:marBottom w:val="0"/>
      <w:divBdr>
        <w:top w:val="none" w:sz="0" w:space="0" w:color="auto"/>
        <w:left w:val="none" w:sz="0" w:space="0" w:color="auto"/>
        <w:bottom w:val="none" w:sz="0" w:space="0" w:color="auto"/>
        <w:right w:val="none" w:sz="0" w:space="0" w:color="auto"/>
      </w:divBdr>
    </w:div>
    <w:div w:id="1091046596">
      <w:bodyDiv w:val="1"/>
      <w:marLeft w:val="0"/>
      <w:marRight w:val="0"/>
      <w:marTop w:val="0"/>
      <w:marBottom w:val="0"/>
      <w:divBdr>
        <w:top w:val="none" w:sz="0" w:space="0" w:color="auto"/>
        <w:left w:val="none" w:sz="0" w:space="0" w:color="auto"/>
        <w:bottom w:val="none" w:sz="0" w:space="0" w:color="auto"/>
        <w:right w:val="none" w:sz="0" w:space="0" w:color="auto"/>
      </w:divBdr>
    </w:div>
    <w:div w:id="1091052591">
      <w:bodyDiv w:val="1"/>
      <w:marLeft w:val="0"/>
      <w:marRight w:val="0"/>
      <w:marTop w:val="0"/>
      <w:marBottom w:val="0"/>
      <w:divBdr>
        <w:top w:val="none" w:sz="0" w:space="0" w:color="auto"/>
        <w:left w:val="none" w:sz="0" w:space="0" w:color="auto"/>
        <w:bottom w:val="none" w:sz="0" w:space="0" w:color="auto"/>
        <w:right w:val="none" w:sz="0" w:space="0" w:color="auto"/>
      </w:divBdr>
    </w:div>
    <w:div w:id="1091203180">
      <w:bodyDiv w:val="1"/>
      <w:marLeft w:val="0"/>
      <w:marRight w:val="0"/>
      <w:marTop w:val="0"/>
      <w:marBottom w:val="0"/>
      <w:divBdr>
        <w:top w:val="none" w:sz="0" w:space="0" w:color="auto"/>
        <w:left w:val="none" w:sz="0" w:space="0" w:color="auto"/>
        <w:bottom w:val="none" w:sz="0" w:space="0" w:color="auto"/>
        <w:right w:val="none" w:sz="0" w:space="0" w:color="auto"/>
      </w:divBdr>
    </w:div>
    <w:div w:id="1091661182">
      <w:bodyDiv w:val="1"/>
      <w:marLeft w:val="0"/>
      <w:marRight w:val="0"/>
      <w:marTop w:val="0"/>
      <w:marBottom w:val="0"/>
      <w:divBdr>
        <w:top w:val="none" w:sz="0" w:space="0" w:color="auto"/>
        <w:left w:val="none" w:sz="0" w:space="0" w:color="auto"/>
        <w:bottom w:val="none" w:sz="0" w:space="0" w:color="auto"/>
        <w:right w:val="none" w:sz="0" w:space="0" w:color="auto"/>
      </w:divBdr>
    </w:div>
    <w:div w:id="1091661524">
      <w:bodyDiv w:val="1"/>
      <w:marLeft w:val="0"/>
      <w:marRight w:val="0"/>
      <w:marTop w:val="0"/>
      <w:marBottom w:val="0"/>
      <w:divBdr>
        <w:top w:val="none" w:sz="0" w:space="0" w:color="auto"/>
        <w:left w:val="none" w:sz="0" w:space="0" w:color="auto"/>
        <w:bottom w:val="none" w:sz="0" w:space="0" w:color="auto"/>
        <w:right w:val="none" w:sz="0" w:space="0" w:color="auto"/>
      </w:divBdr>
    </w:div>
    <w:div w:id="1091773814">
      <w:bodyDiv w:val="1"/>
      <w:marLeft w:val="0"/>
      <w:marRight w:val="0"/>
      <w:marTop w:val="0"/>
      <w:marBottom w:val="0"/>
      <w:divBdr>
        <w:top w:val="none" w:sz="0" w:space="0" w:color="auto"/>
        <w:left w:val="none" w:sz="0" w:space="0" w:color="auto"/>
        <w:bottom w:val="none" w:sz="0" w:space="0" w:color="auto"/>
        <w:right w:val="none" w:sz="0" w:space="0" w:color="auto"/>
      </w:divBdr>
    </w:div>
    <w:div w:id="1092317570">
      <w:bodyDiv w:val="1"/>
      <w:marLeft w:val="0"/>
      <w:marRight w:val="0"/>
      <w:marTop w:val="0"/>
      <w:marBottom w:val="0"/>
      <w:divBdr>
        <w:top w:val="none" w:sz="0" w:space="0" w:color="auto"/>
        <w:left w:val="none" w:sz="0" w:space="0" w:color="auto"/>
        <w:bottom w:val="none" w:sz="0" w:space="0" w:color="auto"/>
        <w:right w:val="none" w:sz="0" w:space="0" w:color="auto"/>
      </w:divBdr>
    </w:div>
    <w:div w:id="1092513826">
      <w:bodyDiv w:val="1"/>
      <w:marLeft w:val="0"/>
      <w:marRight w:val="0"/>
      <w:marTop w:val="0"/>
      <w:marBottom w:val="0"/>
      <w:divBdr>
        <w:top w:val="none" w:sz="0" w:space="0" w:color="auto"/>
        <w:left w:val="none" w:sz="0" w:space="0" w:color="auto"/>
        <w:bottom w:val="none" w:sz="0" w:space="0" w:color="auto"/>
        <w:right w:val="none" w:sz="0" w:space="0" w:color="auto"/>
      </w:divBdr>
    </w:div>
    <w:div w:id="1093086950">
      <w:bodyDiv w:val="1"/>
      <w:marLeft w:val="0"/>
      <w:marRight w:val="0"/>
      <w:marTop w:val="0"/>
      <w:marBottom w:val="0"/>
      <w:divBdr>
        <w:top w:val="none" w:sz="0" w:space="0" w:color="auto"/>
        <w:left w:val="none" w:sz="0" w:space="0" w:color="auto"/>
        <w:bottom w:val="none" w:sz="0" w:space="0" w:color="auto"/>
        <w:right w:val="none" w:sz="0" w:space="0" w:color="auto"/>
      </w:divBdr>
    </w:div>
    <w:div w:id="1093745020">
      <w:bodyDiv w:val="1"/>
      <w:marLeft w:val="0"/>
      <w:marRight w:val="0"/>
      <w:marTop w:val="0"/>
      <w:marBottom w:val="0"/>
      <w:divBdr>
        <w:top w:val="none" w:sz="0" w:space="0" w:color="auto"/>
        <w:left w:val="none" w:sz="0" w:space="0" w:color="auto"/>
        <w:bottom w:val="none" w:sz="0" w:space="0" w:color="auto"/>
        <w:right w:val="none" w:sz="0" w:space="0" w:color="auto"/>
      </w:divBdr>
    </w:div>
    <w:div w:id="1093823251">
      <w:bodyDiv w:val="1"/>
      <w:marLeft w:val="0"/>
      <w:marRight w:val="0"/>
      <w:marTop w:val="0"/>
      <w:marBottom w:val="0"/>
      <w:divBdr>
        <w:top w:val="none" w:sz="0" w:space="0" w:color="auto"/>
        <w:left w:val="none" w:sz="0" w:space="0" w:color="auto"/>
        <w:bottom w:val="none" w:sz="0" w:space="0" w:color="auto"/>
        <w:right w:val="none" w:sz="0" w:space="0" w:color="auto"/>
      </w:divBdr>
    </w:div>
    <w:div w:id="1093937419">
      <w:bodyDiv w:val="1"/>
      <w:marLeft w:val="0"/>
      <w:marRight w:val="0"/>
      <w:marTop w:val="0"/>
      <w:marBottom w:val="0"/>
      <w:divBdr>
        <w:top w:val="none" w:sz="0" w:space="0" w:color="auto"/>
        <w:left w:val="none" w:sz="0" w:space="0" w:color="auto"/>
        <w:bottom w:val="none" w:sz="0" w:space="0" w:color="auto"/>
        <w:right w:val="none" w:sz="0" w:space="0" w:color="auto"/>
      </w:divBdr>
    </w:div>
    <w:div w:id="1094085183">
      <w:bodyDiv w:val="1"/>
      <w:marLeft w:val="0"/>
      <w:marRight w:val="0"/>
      <w:marTop w:val="0"/>
      <w:marBottom w:val="0"/>
      <w:divBdr>
        <w:top w:val="none" w:sz="0" w:space="0" w:color="auto"/>
        <w:left w:val="none" w:sz="0" w:space="0" w:color="auto"/>
        <w:bottom w:val="none" w:sz="0" w:space="0" w:color="auto"/>
        <w:right w:val="none" w:sz="0" w:space="0" w:color="auto"/>
      </w:divBdr>
    </w:div>
    <w:div w:id="1094278065">
      <w:bodyDiv w:val="1"/>
      <w:marLeft w:val="0"/>
      <w:marRight w:val="0"/>
      <w:marTop w:val="0"/>
      <w:marBottom w:val="0"/>
      <w:divBdr>
        <w:top w:val="none" w:sz="0" w:space="0" w:color="auto"/>
        <w:left w:val="none" w:sz="0" w:space="0" w:color="auto"/>
        <w:bottom w:val="none" w:sz="0" w:space="0" w:color="auto"/>
        <w:right w:val="none" w:sz="0" w:space="0" w:color="auto"/>
      </w:divBdr>
    </w:div>
    <w:div w:id="1094666044">
      <w:bodyDiv w:val="1"/>
      <w:marLeft w:val="0"/>
      <w:marRight w:val="0"/>
      <w:marTop w:val="0"/>
      <w:marBottom w:val="0"/>
      <w:divBdr>
        <w:top w:val="none" w:sz="0" w:space="0" w:color="auto"/>
        <w:left w:val="none" w:sz="0" w:space="0" w:color="auto"/>
        <w:bottom w:val="none" w:sz="0" w:space="0" w:color="auto"/>
        <w:right w:val="none" w:sz="0" w:space="0" w:color="auto"/>
      </w:divBdr>
    </w:div>
    <w:div w:id="1094740114">
      <w:bodyDiv w:val="1"/>
      <w:marLeft w:val="0"/>
      <w:marRight w:val="0"/>
      <w:marTop w:val="0"/>
      <w:marBottom w:val="0"/>
      <w:divBdr>
        <w:top w:val="none" w:sz="0" w:space="0" w:color="auto"/>
        <w:left w:val="none" w:sz="0" w:space="0" w:color="auto"/>
        <w:bottom w:val="none" w:sz="0" w:space="0" w:color="auto"/>
        <w:right w:val="none" w:sz="0" w:space="0" w:color="auto"/>
      </w:divBdr>
    </w:div>
    <w:div w:id="1094784593">
      <w:bodyDiv w:val="1"/>
      <w:marLeft w:val="0"/>
      <w:marRight w:val="0"/>
      <w:marTop w:val="0"/>
      <w:marBottom w:val="0"/>
      <w:divBdr>
        <w:top w:val="none" w:sz="0" w:space="0" w:color="auto"/>
        <w:left w:val="none" w:sz="0" w:space="0" w:color="auto"/>
        <w:bottom w:val="none" w:sz="0" w:space="0" w:color="auto"/>
        <w:right w:val="none" w:sz="0" w:space="0" w:color="auto"/>
      </w:divBdr>
    </w:div>
    <w:div w:id="1094861705">
      <w:bodyDiv w:val="1"/>
      <w:marLeft w:val="0"/>
      <w:marRight w:val="0"/>
      <w:marTop w:val="0"/>
      <w:marBottom w:val="0"/>
      <w:divBdr>
        <w:top w:val="none" w:sz="0" w:space="0" w:color="auto"/>
        <w:left w:val="none" w:sz="0" w:space="0" w:color="auto"/>
        <w:bottom w:val="none" w:sz="0" w:space="0" w:color="auto"/>
        <w:right w:val="none" w:sz="0" w:space="0" w:color="auto"/>
      </w:divBdr>
    </w:div>
    <w:div w:id="1095059715">
      <w:bodyDiv w:val="1"/>
      <w:marLeft w:val="0"/>
      <w:marRight w:val="0"/>
      <w:marTop w:val="0"/>
      <w:marBottom w:val="0"/>
      <w:divBdr>
        <w:top w:val="none" w:sz="0" w:space="0" w:color="auto"/>
        <w:left w:val="none" w:sz="0" w:space="0" w:color="auto"/>
        <w:bottom w:val="none" w:sz="0" w:space="0" w:color="auto"/>
        <w:right w:val="none" w:sz="0" w:space="0" w:color="auto"/>
      </w:divBdr>
    </w:div>
    <w:div w:id="1095202867">
      <w:bodyDiv w:val="1"/>
      <w:marLeft w:val="0"/>
      <w:marRight w:val="0"/>
      <w:marTop w:val="0"/>
      <w:marBottom w:val="0"/>
      <w:divBdr>
        <w:top w:val="none" w:sz="0" w:space="0" w:color="auto"/>
        <w:left w:val="none" w:sz="0" w:space="0" w:color="auto"/>
        <w:bottom w:val="none" w:sz="0" w:space="0" w:color="auto"/>
        <w:right w:val="none" w:sz="0" w:space="0" w:color="auto"/>
      </w:divBdr>
    </w:div>
    <w:div w:id="1095635556">
      <w:bodyDiv w:val="1"/>
      <w:marLeft w:val="0"/>
      <w:marRight w:val="0"/>
      <w:marTop w:val="0"/>
      <w:marBottom w:val="0"/>
      <w:divBdr>
        <w:top w:val="none" w:sz="0" w:space="0" w:color="auto"/>
        <w:left w:val="none" w:sz="0" w:space="0" w:color="auto"/>
        <w:bottom w:val="none" w:sz="0" w:space="0" w:color="auto"/>
        <w:right w:val="none" w:sz="0" w:space="0" w:color="auto"/>
      </w:divBdr>
    </w:div>
    <w:div w:id="1095663236">
      <w:bodyDiv w:val="1"/>
      <w:marLeft w:val="0"/>
      <w:marRight w:val="0"/>
      <w:marTop w:val="0"/>
      <w:marBottom w:val="0"/>
      <w:divBdr>
        <w:top w:val="none" w:sz="0" w:space="0" w:color="auto"/>
        <w:left w:val="none" w:sz="0" w:space="0" w:color="auto"/>
        <w:bottom w:val="none" w:sz="0" w:space="0" w:color="auto"/>
        <w:right w:val="none" w:sz="0" w:space="0" w:color="auto"/>
      </w:divBdr>
    </w:div>
    <w:div w:id="1095713649">
      <w:bodyDiv w:val="1"/>
      <w:marLeft w:val="0"/>
      <w:marRight w:val="0"/>
      <w:marTop w:val="0"/>
      <w:marBottom w:val="0"/>
      <w:divBdr>
        <w:top w:val="none" w:sz="0" w:space="0" w:color="auto"/>
        <w:left w:val="none" w:sz="0" w:space="0" w:color="auto"/>
        <w:bottom w:val="none" w:sz="0" w:space="0" w:color="auto"/>
        <w:right w:val="none" w:sz="0" w:space="0" w:color="auto"/>
      </w:divBdr>
    </w:div>
    <w:div w:id="1096362628">
      <w:bodyDiv w:val="1"/>
      <w:marLeft w:val="0"/>
      <w:marRight w:val="0"/>
      <w:marTop w:val="0"/>
      <w:marBottom w:val="0"/>
      <w:divBdr>
        <w:top w:val="none" w:sz="0" w:space="0" w:color="auto"/>
        <w:left w:val="none" w:sz="0" w:space="0" w:color="auto"/>
        <w:bottom w:val="none" w:sz="0" w:space="0" w:color="auto"/>
        <w:right w:val="none" w:sz="0" w:space="0" w:color="auto"/>
      </w:divBdr>
    </w:div>
    <w:div w:id="1096365163">
      <w:bodyDiv w:val="1"/>
      <w:marLeft w:val="0"/>
      <w:marRight w:val="0"/>
      <w:marTop w:val="0"/>
      <w:marBottom w:val="0"/>
      <w:divBdr>
        <w:top w:val="none" w:sz="0" w:space="0" w:color="auto"/>
        <w:left w:val="none" w:sz="0" w:space="0" w:color="auto"/>
        <w:bottom w:val="none" w:sz="0" w:space="0" w:color="auto"/>
        <w:right w:val="none" w:sz="0" w:space="0" w:color="auto"/>
      </w:divBdr>
    </w:div>
    <w:div w:id="1096629569">
      <w:bodyDiv w:val="1"/>
      <w:marLeft w:val="0"/>
      <w:marRight w:val="0"/>
      <w:marTop w:val="0"/>
      <w:marBottom w:val="0"/>
      <w:divBdr>
        <w:top w:val="none" w:sz="0" w:space="0" w:color="auto"/>
        <w:left w:val="none" w:sz="0" w:space="0" w:color="auto"/>
        <w:bottom w:val="none" w:sz="0" w:space="0" w:color="auto"/>
        <w:right w:val="none" w:sz="0" w:space="0" w:color="auto"/>
      </w:divBdr>
    </w:div>
    <w:div w:id="1096706246">
      <w:bodyDiv w:val="1"/>
      <w:marLeft w:val="0"/>
      <w:marRight w:val="0"/>
      <w:marTop w:val="0"/>
      <w:marBottom w:val="0"/>
      <w:divBdr>
        <w:top w:val="none" w:sz="0" w:space="0" w:color="auto"/>
        <w:left w:val="none" w:sz="0" w:space="0" w:color="auto"/>
        <w:bottom w:val="none" w:sz="0" w:space="0" w:color="auto"/>
        <w:right w:val="none" w:sz="0" w:space="0" w:color="auto"/>
      </w:divBdr>
    </w:div>
    <w:div w:id="1096707656">
      <w:bodyDiv w:val="1"/>
      <w:marLeft w:val="0"/>
      <w:marRight w:val="0"/>
      <w:marTop w:val="0"/>
      <w:marBottom w:val="0"/>
      <w:divBdr>
        <w:top w:val="none" w:sz="0" w:space="0" w:color="auto"/>
        <w:left w:val="none" w:sz="0" w:space="0" w:color="auto"/>
        <w:bottom w:val="none" w:sz="0" w:space="0" w:color="auto"/>
        <w:right w:val="none" w:sz="0" w:space="0" w:color="auto"/>
      </w:divBdr>
    </w:div>
    <w:div w:id="1097092789">
      <w:bodyDiv w:val="1"/>
      <w:marLeft w:val="0"/>
      <w:marRight w:val="0"/>
      <w:marTop w:val="0"/>
      <w:marBottom w:val="0"/>
      <w:divBdr>
        <w:top w:val="none" w:sz="0" w:space="0" w:color="auto"/>
        <w:left w:val="none" w:sz="0" w:space="0" w:color="auto"/>
        <w:bottom w:val="none" w:sz="0" w:space="0" w:color="auto"/>
        <w:right w:val="none" w:sz="0" w:space="0" w:color="auto"/>
      </w:divBdr>
    </w:div>
    <w:div w:id="1097141062">
      <w:bodyDiv w:val="1"/>
      <w:marLeft w:val="0"/>
      <w:marRight w:val="0"/>
      <w:marTop w:val="0"/>
      <w:marBottom w:val="0"/>
      <w:divBdr>
        <w:top w:val="none" w:sz="0" w:space="0" w:color="auto"/>
        <w:left w:val="none" w:sz="0" w:space="0" w:color="auto"/>
        <w:bottom w:val="none" w:sz="0" w:space="0" w:color="auto"/>
        <w:right w:val="none" w:sz="0" w:space="0" w:color="auto"/>
      </w:divBdr>
    </w:div>
    <w:div w:id="1097170171">
      <w:bodyDiv w:val="1"/>
      <w:marLeft w:val="0"/>
      <w:marRight w:val="0"/>
      <w:marTop w:val="0"/>
      <w:marBottom w:val="0"/>
      <w:divBdr>
        <w:top w:val="none" w:sz="0" w:space="0" w:color="auto"/>
        <w:left w:val="none" w:sz="0" w:space="0" w:color="auto"/>
        <w:bottom w:val="none" w:sz="0" w:space="0" w:color="auto"/>
        <w:right w:val="none" w:sz="0" w:space="0" w:color="auto"/>
      </w:divBdr>
    </w:div>
    <w:div w:id="1097561969">
      <w:bodyDiv w:val="1"/>
      <w:marLeft w:val="0"/>
      <w:marRight w:val="0"/>
      <w:marTop w:val="0"/>
      <w:marBottom w:val="0"/>
      <w:divBdr>
        <w:top w:val="none" w:sz="0" w:space="0" w:color="auto"/>
        <w:left w:val="none" w:sz="0" w:space="0" w:color="auto"/>
        <w:bottom w:val="none" w:sz="0" w:space="0" w:color="auto"/>
        <w:right w:val="none" w:sz="0" w:space="0" w:color="auto"/>
      </w:divBdr>
    </w:div>
    <w:div w:id="1097793782">
      <w:bodyDiv w:val="1"/>
      <w:marLeft w:val="0"/>
      <w:marRight w:val="0"/>
      <w:marTop w:val="0"/>
      <w:marBottom w:val="0"/>
      <w:divBdr>
        <w:top w:val="none" w:sz="0" w:space="0" w:color="auto"/>
        <w:left w:val="none" w:sz="0" w:space="0" w:color="auto"/>
        <w:bottom w:val="none" w:sz="0" w:space="0" w:color="auto"/>
        <w:right w:val="none" w:sz="0" w:space="0" w:color="auto"/>
      </w:divBdr>
    </w:div>
    <w:div w:id="1097945353">
      <w:bodyDiv w:val="1"/>
      <w:marLeft w:val="0"/>
      <w:marRight w:val="0"/>
      <w:marTop w:val="0"/>
      <w:marBottom w:val="0"/>
      <w:divBdr>
        <w:top w:val="none" w:sz="0" w:space="0" w:color="auto"/>
        <w:left w:val="none" w:sz="0" w:space="0" w:color="auto"/>
        <w:bottom w:val="none" w:sz="0" w:space="0" w:color="auto"/>
        <w:right w:val="none" w:sz="0" w:space="0" w:color="auto"/>
      </w:divBdr>
    </w:div>
    <w:div w:id="1098060694">
      <w:bodyDiv w:val="1"/>
      <w:marLeft w:val="0"/>
      <w:marRight w:val="0"/>
      <w:marTop w:val="0"/>
      <w:marBottom w:val="0"/>
      <w:divBdr>
        <w:top w:val="none" w:sz="0" w:space="0" w:color="auto"/>
        <w:left w:val="none" w:sz="0" w:space="0" w:color="auto"/>
        <w:bottom w:val="none" w:sz="0" w:space="0" w:color="auto"/>
        <w:right w:val="none" w:sz="0" w:space="0" w:color="auto"/>
      </w:divBdr>
    </w:div>
    <w:div w:id="1098332342">
      <w:bodyDiv w:val="1"/>
      <w:marLeft w:val="0"/>
      <w:marRight w:val="0"/>
      <w:marTop w:val="0"/>
      <w:marBottom w:val="0"/>
      <w:divBdr>
        <w:top w:val="none" w:sz="0" w:space="0" w:color="auto"/>
        <w:left w:val="none" w:sz="0" w:space="0" w:color="auto"/>
        <w:bottom w:val="none" w:sz="0" w:space="0" w:color="auto"/>
        <w:right w:val="none" w:sz="0" w:space="0" w:color="auto"/>
      </w:divBdr>
    </w:div>
    <w:div w:id="1099105005">
      <w:bodyDiv w:val="1"/>
      <w:marLeft w:val="0"/>
      <w:marRight w:val="0"/>
      <w:marTop w:val="0"/>
      <w:marBottom w:val="0"/>
      <w:divBdr>
        <w:top w:val="none" w:sz="0" w:space="0" w:color="auto"/>
        <w:left w:val="none" w:sz="0" w:space="0" w:color="auto"/>
        <w:bottom w:val="none" w:sz="0" w:space="0" w:color="auto"/>
        <w:right w:val="none" w:sz="0" w:space="0" w:color="auto"/>
      </w:divBdr>
    </w:div>
    <w:div w:id="1099447642">
      <w:bodyDiv w:val="1"/>
      <w:marLeft w:val="0"/>
      <w:marRight w:val="0"/>
      <w:marTop w:val="0"/>
      <w:marBottom w:val="0"/>
      <w:divBdr>
        <w:top w:val="none" w:sz="0" w:space="0" w:color="auto"/>
        <w:left w:val="none" w:sz="0" w:space="0" w:color="auto"/>
        <w:bottom w:val="none" w:sz="0" w:space="0" w:color="auto"/>
        <w:right w:val="none" w:sz="0" w:space="0" w:color="auto"/>
      </w:divBdr>
    </w:div>
    <w:div w:id="1100183397">
      <w:bodyDiv w:val="1"/>
      <w:marLeft w:val="0"/>
      <w:marRight w:val="0"/>
      <w:marTop w:val="0"/>
      <w:marBottom w:val="0"/>
      <w:divBdr>
        <w:top w:val="none" w:sz="0" w:space="0" w:color="auto"/>
        <w:left w:val="none" w:sz="0" w:space="0" w:color="auto"/>
        <w:bottom w:val="none" w:sz="0" w:space="0" w:color="auto"/>
        <w:right w:val="none" w:sz="0" w:space="0" w:color="auto"/>
      </w:divBdr>
    </w:div>
    <w:div w:id="1100250681">
      <w:bodyDiv w:val="1"/>
      <w:marLeft w:val="0"/>
      <w:marRight w:val="0"/>
      <w:marTop w:val="0"/>
      <w:marBottom w:val="0"/>
      <w:divBdr>
        <w:top w:val="none" w:sz="0" w:space="0" w:color="auto"/>
        <w:left w:val="none" w:sz="0" w:space="0" w:color="auto"/>
        <w:bottom w:val="none" w:sz="0" w:space="0" w:color="auto"/>
        <w:right w:val="none" w:sz="0" w:space="0" w:color="auto"/>
      </w:divBdr>
    </w:div>
    <w:div w:id="1100487229">
      <w:bodyDiv w:val="1"/>
      <w:marLeft w:val="0"/>
      <w:marRight w:val="0"/>
      <w:marTop w:val="0"/>
      <w:marBottom w:val="0"/>
      <w:divBdr>
        <w:top w:val="none" w:sz="0" w:space="0" w:color="auto"/>
        <w:left w:val="none" w:sz="0" w:space="0" w:color="auto"/>
        <w:bottom w:val="none" w:sz="0" w:space="0" w:color="auto"/>
        <w:right w:val="none" w:sz="0" w:space="0" w:color="auto"/>
      </w:divBdr>
    </w:div>
    <w:div w:id="1100763122">
      <w:bodyDiv w:val="1"/>
      <w:marLeft w:val="0"/>
      <w:marRight w:val="0"/>
      <w:marTop w:val="0"/>
      <w:marBottom w:val="0"/>
      <w:divBdr>
        <w:top w:val="none" w:sz="0" w:space="0" w:color="auto"/>
        <w:left w:val="none" w:sz="0" w:space="0" w:color="auto"/>
        <w:bottom w:val="none" w:sz="0" w:space="0" w:color="auto"/>
        <w:right w:val="none" w:sz="0" w:space="0" w:color="auto"/>
      </w:divBdr>
    </w:div>
    <w:div w:id="1100873742">
      <w:bodyDiv w:val="1"/>
      <w:marLeft w:val="0"/>
      <w:marRight w:val="0"/>
      <w:marTop w:val="0"/>
      <w:marBottom w:val="0"/>
      <w:divBdr>
        <w:top w:val="none" w:sz="0" w:space="0" w:color="auto"/>
        <w:left w:val="none" w:sz="0" w:space="0" w:color="auto"/>
        <w:bottom w:val="none" w:sz="0" w:space="0" w:color="auto"/>
        <w:right w:val="none" w:sz="0" w:space="0" w:color="auto"/>
      </w:divBdr>
    </w:div>
    <w:div w:id="1101221057">
      <w:bodyDiv w:val="1"/>
      <w:marLeft w:val="0"/>
      <w:marRight w:val="0"/>
      <w:marTop w:val="0"/>
      <w:marBottom w:val="0"/>
      <w:divBdr>
        <w:top w:val="none" w:sz="0" w:space="0" w:color="auto"/>
        <w:left w:val="none" w:sz="0" w:space="0" w:color="auto"/>
        <w:bottom w:val="none" w:sz="0" w:space="0" w:color="auto"/>
        <w:right w:val="none" w:sz="0" w:space="0" w:color="auto"/>
      </w:divBdr>
    </w:div>
    <w:div w:id="1101292180">
      <w:bodyDiv w:val="1"/>
      <w:marLeft w:val="0"/>
      <w:marRight w:val="0"/>
      <w:marTop w:val="0"/>
      <w:marBottom w:val="0"/>
      <w:divBdr>
        <w:top w:val="none" w:sz="0" w:space="0" w:color="auto"/>
        <w:left w:val="none" w:sz="0" w:space="0" w:color="auto"/>
        <w:bottom w:val="none" w:sz="0" w:space="0" w:color="auto"/>
        <w:right w:val="none" w:sz="0" w:space="0" w:color="auto"/>
      </w:divBdr>
    </w:div>
    <w:div w:id="1101335197">
      <w:bodyDiv w:val="1"/>
      <w:marLeft w:val="0"/>
      <w:marRight w:val="0"/>
      <w:marTop w:val="0"/>
      <w:marBottom w:val="0"/>
      <w:divBdr>
        <w:top w:val="none" w:sz="0" w:space="0" w:color="auto"/>
        <w:left w:val="none" w:sz="0" w:space="0" w:color="auto"/>
        <w:bottom w:val="none" w:sz="0" w:space="0" w:color="auto"/>
        <w:right w:val="none" w:sz="0" w:space="0" w:color="auto"/>
      </w:divBdr>
    </w:div>
    <w:div w:id="1101411467">
      <w:bodyDiv w:val="1"/>
      <w:marLeft w:val="0"/>
      <w:marRight w:val="0"/>
      <w:marTop w:val="0"/>
      <w:marBottom w:val="0"/>
      <w:divBdr>
        <w:top w:val="none" w:sz="0" w:space="0" w:color="auto"/>
        <w:left w:val="none" w:sz="0" w:space="0" w:color="auto"/>
        <w:bottom w:val="none" w:sz="0" w:space="0" w:color="auto"/>
        <w:right w:val="none" w:sz="0" w:space="0" w:color="auto"/>
      </w:divBdr>
    </w:div>
    <w:div w:id="1101489893">
      <w:bodyDiv w:val="1"/>
      <w:marLeft w:val="0"/>
      <w:marRight w:val="0"/>
      <w:marTop w:val="0"/>
      <w:marBottom w:val="0"/>
      <w:divBdr>
        <w:top w:val="none" w:sz="0" w:space="0" w:color="auto"/>
        <w:left w:val="none" w:sz="0" w:space="0" w:color="auto"/>
        <w:bottom w:val="none" w:sz="0" w:space="0" w:color="auto"/>
        <w:right w:val="none" w:sz="0" w:space="0" w:color="auto"/>
      </w:divBdr>
    </w:div>
    <w:div w:id="1101678529">
      <w:bodyDiv w:val="1"/>
      <w:marLeft w:val="0"/>
      <w:marRight w:val="0"/>
      <w:marTop w:val="0"/>
      <w:marBottom w:val="0"/>
      <w:divBdr>
        <w:top w:val="none" w:sz="0" w:space="0" w:color="auto"/>
        <w:left w:val="none" w:sz="0" w:space="0" w:color="auto"/>
        <w:bottom w:val="none" w:sz="0" w:space="0" w:color="auto"/>
        <w:right w:val="none" w:sz="0" w:space="0" w:color="auto"/>
      </w:divBdr>
    </w:div>
    <w:div w:id="1101804884">
      <w:bodyDiv w:val="1"/>
      <w:marLeft w:val="0"/>
      <w:marRight w:val="0"/>
      <w:marTop w:val="0"/>
      <w:marBottom w:val="0"/>
      <w:divBdr>
        <w:top w:val="none" w:sz="0" w:space="0" w:color="auto"/>
        <w:left w:val="none" w:sz="0" w:space="0" w:color="auto"/>
        <w:bottom w:val="none" w:sz="0" w:space="0" w:color="auto"/>
        <w:right w:val="none" w:sz="0" w:space="0" w:color="auto"/>
      </w:divBdr>
    </w:div>
    <w:div w:id="1101875055">
      <w:bodyDiv w:val="1"/>
      <w:marLeft w:val="0"/>
      <w:marRight w:val="0"/>
      <w:marTop w:val="0"/>
      <w:marBottom w:val="0"/>
      <w:divBdr>
        <w:top w:val="none" w:sz="0" w:space="0" w:color="auto"/>
        <w:left w:val="none" w:sz="0" w:space="0" w:color="auto"/>
        <w:bottom w:val="none" w:sz="0" w:space="0" w:color="auto"/>
        <w:right w:val="none" w:sz="0" w:space="0" w:color="auto"/>
      </w:divBdr>
    </w:div>
    <w:div w:id="1102260934">
      <w:bodyDiv w:val="1"/>
      <w:marLeft w:val="0"/>
      <w:marRight w:val="0"/>
      <w:marTop w:val="0"/>
      <w:marBottom w:val="0"/>
      <w:divBdr>
        <w:top w:val="none" w:sz="0" w:space="0" w:color="auto"/>
        <w:left w:val="none" w:sz="0" w:space="0" w:color="auto"/>
        <w:bottom w:val="none" w:sz="0" w:space="0" w:color="auto"/>
        <w:right w:val="none" w:sz="0" w:space="0" w:color="auto"/>
      </w:divBdr>
    </w:div>
    <w:div w:id="1102262627">
      <w:bodyDiv w:val="1"/>
      <w:marLeft w:val="0"/>
      <w:marRight w:val="0"/>
      <w:marTop w:val="0"/>
      <w:marBottom w:val="0"/>
      <w:divBdr>
        <w:top w:val="none" w:sz="0" w:space="0" w:color="auto"/>
        <w:left w:val="none" w:sz="0" w:space="0" w:color="auto"/>
        <w:bottom w:val="none" w:sz="0" w:space="0" w:color="auto"/>
        <w:right w:val="none" w:sz="0" w:space="0" w:color="auto"/>
      </w:divBdr>
    </w:div>
    <w:div w:id="1102335869">
      <w:bodyDiv w:val="1"/>
      <w:marLeft w:val="0"/>
      <w:marRight w:val="0"/>
      <w:marTop w:val="0"/>
      <w:marBottom w:val="0"/>
      <w:divBdr>
        <w:top w:val="none" w:sz="0" w:space="0" w:color="auto"/>
        <w:left w:val="none" w:sz="0" w:space="0" w:color="auto"/>
        <w:bottom w:val="none" w:sz="0" w:space="0" w:color="auto"/>
        <w:right w:val="none" w:sz="0" w:space="0" w:color="auto"/>
      </w:divBdr>
    </w:div>
    <w:div w:id="1102412898">
      <w:bodyDiv w:val="1"/>
      <w:marLeft w:val="0"/>
      <w:marRight w:val="0"/>
      <w:marTop w:val="0"/>
      <w:marBottom w:val="0"/>
      <w:divBdr>
        <w:top w:val="none" w:sz="0" w:space="0" w:color="auto"/>
        <w:left w:val="none" w:sz="0" w:space="0" w:color="auto"/>
        <w:bottom w:val="none" w:sz="0" w:space="0" w:color="auto"/>
        <w:right w:val="none" w:sz="0" w:space="0" w:color="auto"/>
      </w:divBdr>
    </w:div>
    <w:div w:id="1102459542">
      <w:bodyDiv w:val="1"/>
      <w:marLeft w:val="0"/>
      <w:marRight w:val="0"/>
      <w:marTop w:val="0"/>
      <w:marBottom w:val="0"/>
      <w:divBdr>
        <w:top w:val="none" w:sz="0" w:space="0" w:color="auto"/>
        <w:left w:val="none" w:sz="0" w:space="0" w:color="auto"/>
        <w:bottom w:val="none" w:sz="0" w:space="0" w:color="auto"/>
        <w:right w:val="none" w:sz="0" w:space="0" w:color="auto"/>
      </w:divBdr>
    </w:div>
    <w:div w:id="1102532067">
      <w:bodyDiv w:val="1"/>
      <w:marLeft w:val="0"/>
      <w:marRight w:val="0"/>
      <w:marTop w:val="0"/>
      <w:marBottom w:val="0"/>
      <w:divBdr>
        <w:top w:val="none" w:sz="0" w:space="0" w:color="auto"/>
        <w:left w:val="none" w:sz="0" w:space="0" w:color="auto"/>
        <w:bottom w:val="none" w:sz="0" w:space="0" w:color="auto"/>
        <w:right w:val="none" w:sz="0" w:space="0" w:color="auto"/>
      </w:divBdr>
    </w:div>
    <w:div w:id="1102648584">
      <w:bodyDiv w:val="1"/>
      <w:marLeft w:val="0"/>
      <w:marRight w:val="0"/>
      <w:marTop w:val="0"/>
      <w:marBottom w:val="0"/>
      <w:divBdr>
        <w:top w:val="none" w:sz="0" w:space="0" w:color="auto"/>
        <w:left w:val="none" w:sz="0" w:space="0" w:color="auto"/>
        <w:bottom w:val="none" w:sz="0" w:space="0" w:color="auto"/>
        <w:right w:val="none" w:sz="0" w:space="0" w:color="auto"/>
      </w:divBdr>
    </w:div>
    <w:div w:id="1103259065">
      <w:bodyDiv w:val="1"/>
      <w:marLeft w:val="0"/>
      <w:marRight w:val="0"/>
      <w:marTop w:val="0"/>
      <w:marBottom w:val="0"/>
      <w:divBdr>
        <w:top w:val="none" w:sz="0" w:space="0" w:color="auto"/>
        <w:left w:val="none" w:sz="0" w:space="0" w:color="auto"/>
        <w:bottom w:val="none" w:sz="0" w:space="0" w:color="auto"/>
        <w:right w:val="none" w:sz="0" w:space="0" w:color="auto"/>
      </w:divBdr>
    </w:div>
    <w:div w:id="1103457755">
      <w:bodyDiv w:val="1"/>
      <w:marLeft w:val="0"/>
      <w:marRight w:val="0"/>
      <w:marTop w:val="0"/>
      <w:marBottom w:val="0"/>
      <w:divBdr>
        <w:top w:val="none" w:sz="0" w:space="0" w:color="auto"/>
        <w:left w:val="none" w:sz="0" w:space="0" w:color="auto"/>
        <w:bottom w:val="none" w:sz="0" w:space="0" w:color="auto"/>
        <w:right w:val="none" w:sz="0" w:space="0" w:color="auto"/>
      </w:divBdr>
    </w:div>
    <w:div w:id="1103837596">
      <w:bodyDiv w:val="1"/>
      <w:marLeft w:val="0"/>
      <w:marRight w:val="0"/>
      <w:marTop w:val="0"/>
      <w:marBottom w:val="0"/>
      <w:divBdr>
        <w:top w:val="none" w:sz="0" w:space="0" w:color="auto"/>
        <w:left w:val="none" w:sz="0" w:space="0" w:color="auto"/>
        <w:bottom w:val="none" w:sz="0" w:space="0" w:color="auto"/>
        <w:right w:val="none" w:sz="0" w:space="0" w:color="auto"/>
      </w:divBdr>
    </w:div>
    <w:div w:id="1104036485">
      <w:bodyDiv w:val="1"/>
      <w:marLeft w:val="0"/>
      <w:marRight w:val="0"/>
      <w:marTop w:val="0"/>
      <w:marBottom w:val="0"/>
      <w:divBdr>
        <w:top w:val="none" w:sz="0" w:space="0" w:color="auto"/>
        <w:left w:val="none" w:sz="0" w:space="0" w:color="auto"/>
        <w:bottom w:val="none" w:sz="0" w:space="0" w:color="auto"/>
        <w:right w:val="none" w:sz="0" w:space="0" w:color="auto"/>
      </w:divBdr>
    </w:div>
    <w:div w:id="1104377432">
      <w:bodyDiv w:val="1"/>
      <w:marLeft w:val="0"/>
      <w:marRight w:val="0"/>
      <w:marTop w:val="0"/>
      <w:marBottom w:val="0"/>
      <w:divBdr>
        <w:top w:val="none" w:sz="0" w:space="0" w:color="auto"/>
        <w:left w:val="none" w:sz="0" w:space="0" w:color="auto"/>
        <w:bottom w:val="none" w:sz="0" w:space="0" w:color="auto"/>
        <w:right w:val="none" w:sz="0" w:space="0" w:color="auto"/>
      </w:divBdr>
    </w:div>
    <w:div w:id="1104690937">
      <w:bodyDiv w:val="1"/>
      <w:marLeft w:val="0"/>
      <w:marRight w:val="0"/>
      <w:marTop w:val="0"/>
      <w:marBottom w:val="0"/>
      <w:divBdr>
        <w:top w:val="none" w:sz="0" w:space="0" w:color="auto"/>
        <w:left w:val="none" w:sz="0" w:space="0" w:color="auto"/>
        <w:bottom w:val="none" w:sz="0" w:space="0" w:color="auto"/>
        <w:right w:val="none" w:sz="0" w:space="0" w:color="auto"/>
      </w:divBdr>
    </w:div>
    <w:div w:id="1104693340">
      <w:bodyDiv w:val="1"/>
      <w:marLeft w:val="0"/>
      <w:marRight w:val="0"/>
      <w:marTop w:val="0"/>
      <w:marBottom w:val="0"/>
      <w:divBdr>
        <w:top w:val="none" w:sz="0" w:space="0" w:color="auto"/>
        <w:left w:val="none" w:sz="0" w:space="0" w:color="auto"/>
        <w:bottom w:val="none" w:sz="0" w:space="0" w:color="auto"/>
        <w:right w:val="none" w:sz="0" w:space="0" w:color="auto"/>
      </w:divBdr>
    </w:div>
    <w:div w:id="1105271071">
      <w:bodyDiv w:val="1"/>
      <w:marLeft w:val="0"/>
      <w:marRight w:val="0"/>
      <w:marTop w:val="0"/>
      <w:marBottom w:val="0"/>
      <w:divBdr>
        <w:top w:val="none" w:sz="0" w:space="0" w:color="auto"/>
        <w:left w:val="none" w:sz="0" w:space="0" w:color="auto"/>
        <w:bottom w:val="none" w:sz="0" w:space="0" w:color="auto"/>
        <w:right w:val="none" w:sz="0" w:space="0" w:color="auto"/>
      </w:divBdr>
    </w:div>
    <w:div w:id="1105618748">
      <w:bodyDiv w:val="1"/>
      <w:marLeft w:val="0"/>
      <w:marRight w:val="0"/>
      <w:marTop w:val="0"/>
      <w:marBottom w:val="0"/>
      <w:divBdr>
        <w:top w:val="none" w:sz="0" w:space="0" w:color="auto"/>
        <w:left w:val="none" w:sz="0" w:space="0" w:color="auto"/>
        <w:bottom w:val="none" w:sz="0" w:space="0" w:color="auto"/>
        <w:right w:val="none" w:sz="0" w:space="0" w:color="auto"/>
      </w:divBdr>
    </w:div>
    <w:div w:id="1105924146">
      <w:bodyDiv w:val="1"/>
      <w:marLeft w:val="0"/>
      <w:marRight w:val="0"/>
      <w:marTop w:val="0"/>
      <w:marBottom w:val="0"/>
      <w:divBdr>
        <w:top w:val="none" w:sz="0" w:space="0" w:color="auto"/>
        <w:left w:val="none" w:sz="0" w:space="0" w:color="auto"/>
        <w:bottom w:val="none" w:sz="0" w:space="0" w:color="auto"/>
        <w:right w:val="none" w:sz="0" w:space="0" w:color="auto"/>
      </w:divBdr>
    </w:div>
    <w:div w:id="1106195516">
      <w:bodyDiv w:val="1"/>
      <w:marLeft w:val="0"/>
      <w:marRight w:val="0"/>
      <w:marTop w:val="0"/>
      <w:marBottom w:val="0"/>
      <w:divBdr>
        <w:top w:val="none" w:sz="0" w:space="0" w:color="auto"/>
        <w:left w:val="none" w:sz="0" w:space="0" w:color="auto"/>
        <w:bottom w:val="none" w:sz="0" w:space="0" w:color="auto"/>
        <w:right w:val="none" w:sz="0" w:space="0" w:color="auto"/>
      </w:divBdr>
    </w:div>
    <w:div w:id="1106583873">
      <w:bodyDiv w:val="1"/>
      <w:marLeft w:val="0"/>
      <w:marRight w:val="0"/>
      <w:marTop w:val="0"/>
      <w:marBottom w:val="0"/>
      <w:divBdr>
        <w:top w:val="none" w:sz="0" w:space="0" w:color="auto"/>
        <w:left w:val="none" w:sz="0" w:space="0" w:color="auto"/>
        <w:bottom w:val="none" w:sz="0" w:space="0" w:color="auto"/>
        <w:right w:val="none" w:sz="0" w:space="0" w:color="auto"/>
      </w:divBdr>
    </w:div>
    <w:div w:id="1106654649">
      <w:bodyDiv w:val="1"/>
      <w:marLeft w:val="0"/>
      <w:marRight w:val="0"/>
      <w:marTop w:val="0"/>
      <w:marBottom w:val="0"/>
      <w:divBdr>
        <w:top w:val="none" w:sz="0" w:space="0" w:color="auto"/>
        <w:left w:val="none" w:sz="0" w:space="0" w:color="auto"/>
        <w:bottom w:val="none" w:sz="0" w:space="0" w:color="auto"/>
        <w:right w:val="none" w:sz="0" w:space="0" w:color="auto"/>
      </w:divBdr>
    </w:div>
    <w:div w:id="1106847844">
      <w:bodyDiv w:val="1"/>
      <w:marLeft w:val="0"/>
      <w:marRight w:val="0"/>
      <w:marTop w:val="0"/>
      <w:marBottom w:val="0"/>
      <w:divBdr>
        <w:top w:val="none" w:sz="0" w:space="0" w:color="auto"/>
        <w:left w:val="none" w:sz="0" w:space="0" w:color="auto"/>
        <w:bottom w:val="none" w:sz="0" w:space="0" w:color="auto"/>
        <w:right w:val="none" w:sz="0" w:space="0" w:color="auto"/>
      </w:divBdr>
    </w:div>
    <w:div w:id="1106849471">
      <w:bodyDiv w:val="1"/>
      <w:marLeft w:val="0"/>
      <w:marRight w:val="0"/>
      <w:marTop w:val="0"/>
      <w:marBottom w:val="0"/>
      <w:divBdr>
        <w:top w:val="none" w:sz="0" w:space="0" w:color="auto"/>
        <w:left w:val="none" w:sz="0" w:space="0" w:color="auto"/>
        <w:bottom w:val="none" w:sz="0" w:space="0" w:color="auto"/>
        <w:right w:val="none" w:sz="0" w:space="0" w:color="auto"/>
      </w:divBdr>
    </w:div>
    <w:div w:id="1107040162">
      <w:bodyDiv w:val="1"/>
      <w:marLeft w:val="0"/>
      <w:marRight w:val="0"/>
      <w:marTop w:val="0"/>
      <w:marBottom w:val="0"/>
      <w:divBdr>
        <w:top w:val="none" w:sz="0" w:space="0" w:color="auto"/>
        <w:left w:val="none" w:sz="0" w:space="0" w:color="auto"/>
        <w:bottom w:val="none" w:sz="0" w:space="0" w:color="auto"/>
        <w:right w:val="none" w:sz="0" w:space="0" w:color="auto"/>
      </w:divBdr>
    </w:div>
    <w:div w:id="1107432769">
      <w:bodyDiv w:val="1"/>
      <w:marLeft w:val="0"/>
      <w:marRight w:val="0"/>
      <w:marTop w:val="0"/>
      <w:marBottom w:val="0"/>
      <w:divBdr>
        <w:top w:val="none" w:sz="0" w:space="0" w:color="auto"/>
        <w:left w:val="none" w:sz="0" w:space="0" w:color="auto"/>
        <w:bottom w:val="none" w:sz="0" w:space="0" w:color="auto"/>
        <w:right w:val="none" w:sz="0" w:space="0" w:color="auto"/>
      </w:divBdr>
    </w:div>
    <w:div w:id="1107964155">
      <w:bodyDiv w:val="1"/>
      <w:marLeft w:val="0"/>
      <w:marRight w:val="0"/>
      <w:marTop w:val="0"/>
      <w:marBottom w:val="0"/>
      <w:divBdr>
        <w:top w:val="none" w:sz="0" w:space="0" w:color="auto"/>
        <w:left w:val="none" w:sz="0" w:space="0" w:color="auto"/>
        <w:bottom w:val="none" w:sz="0" w:space="0" w:color="auto"/>
        <w:right w:val="none" w:sz="0" w:space="0" w:color="auto"/>
      </w:divBdr>
    </w:div>
    <w:div w:id="1108158537">
      <w:bodyDiv w:val="1"/>
      <w:marLeft w:val="0"/>
      <w:marRight w:val="0"/>
      <w:marTop w:val="0"/>
      <w:marBottom w:val="0"/>
      <w:divBdr>
        <w:top w:val="none" w:sz="0" w:space="0" w:color="auto"/>
        <w:left w:val="none" w:sz="0" w:space="0" w:color="auto"/>
        <w:bottom w:val="none" w:sz="0" w:space="0" w:color="auto"/>
        <w:right w:val="none" w:sz="0" w:space="0" w:color="auto"/>
      </w:divBdr>
    </w:div>
    <w:div w:id="1108352497">
      <w:bodyDiv w:val="1"/>
      <w:marLeft w:val="0"/>
      <w:marRight w:val="0"/>
      <w:marTop w:val="0"/>
      <w:marBottom w:val="0"/>
      <w:divBdr>
        <w:top w:val="none" w:sz="0" w:space="0" w:color="auto"/>
        <w:left w:val="none" w:sz="0" w:space="0" w:color="auto"/>
        <w:bottom w:val="none" w:sz="0" w:space="0" w:color="auto"/>
        <w:right w:val="none" w:sz="0" w:space="0" w:color="auto"/>
      </w:divBdr>
    </w:div>
    <w:div w:id="1109275044">
      <w:bodyDiv w:val="1"/>
      <w:marLeft w:val="0"/>
      <w:marRight w:val="0"/>
      <w:marTop w:val="0"/>
      <w:marBottom w:val="0"/>
      <w:divBdr>
        <w:top w:val="none" w:sz="0" w:space="0" w:color="auto"/>
        <w:left w:val="none" w:sz="0" w:space="0" w:color="auto"/>
        <w:bottom w:val="none" w:sz="0" w:space="0" w:color="auto"/>
        <w:right w:val="none" w:sz="0" w:space="0" w:color="auto"/>
      </w:divBdr>
    </w:div>
    <w:div w:id="1109348904">
      <w:bodyDiv w:val="1"/>
      <w:marLeft w:val="0"/>
      <w:marRight w:val="0"/>
      <w:marTop w:val="0"/>
      <w:marBottom w:val="0"/>
      <w:divBdr>
        <w:top w:val="none" w:sz="0" w:space="0" w:color="auto"/>
        <w:left w:val="none" w:sz="0" w:space="0" w:color="auto"/>
        <w:bottom w:val="none" w:sz="0" w:space="0" w:color="auto"/>
        <w:right w:val="none" w:sz="0" w:space="0" w:color="auto"/>
      </w:divBdr>
    </w:div>
    <w:div w:id="1109738429">
      <w:bodyDiv w:val="1"/>
      <w:marLeft w:val="0"/>
      <w:marRight w:val="0"/>
      <w:marTop w:val="0"/>
      <w:marBottom w:val="0"/>
      <w:divBdr>
        <w:top w:val="none" w:sz="0" w:space="0" w:color="auto"/>
        <w:left w:val="none" w:sz="0" w:space="0" w:color="auto"/>
        <w:bottom w:val="none" w:sz="0" w:space="0" w:color="auto"/>
        <w:right w:val="none" w:sz="0" w:space="0" w:color="auto"/>
      </w:divBdr>
    </w:div>
    <w:div w:id="1109813499">
      <w:bodyDiv w:val="1"/>
      <w:marLeft w:val="0"/>
      <w:marRight w:val="0"/>
      <w:marTop w:val="0"/>
      <w:marBottom w:val="0"/>
      <w:divBdr>
        <w:top w:val="none" w:sz="0" w:space="0" w:color="auto"/>
        <w:left w:val="none" w:sz="0" w:space="0" w:color="auto"/>
        <w:bottom w:val="none" w:sz="0" w:space="0" w:color="auto"/>
        <w:right w:val="none" w:sz="0" w:space="0" w:color="auto"/>
      </w:divBdr>
    </w:div>
    <w:div w:id="1109928864">
      <w:bodyDiv w:val="1"/>
      <w:marLeft w:val="0"/>
      <w:marRight w:val="0"/>
      <w:marTop w:val="0"/>
      <w:marBottom w:val="0"/>
      <w:divBdr>
        <w:top w:val="none" w:sz="0" w:space="0" w:color="auto"/>
        <w:left w:val="none" w:sz="0" w:space="0" w:color="auto"/>
        <w:bottom w:val="none" w:sz="0" w:space="0" w:color="auto"/>
        <w:right w:val="none" w:sz="0" w:space="0" w:color="auto"/>
      </w:divBdr>
    </w:div>
    <w:div w:id="1110121214">
      <w:bodyDiv w:val="1"/>
      <w:marLeft w:val="0"/>
      <w:marRight w:val="0"/>
      <w:marTop w:val="0"/>
      <w:marBottom w:val="0"/>
      <w:divBdr>
        <w:top w:val="none" w:sz="0" w:space="0" w:color="auto"/>
        <w:left w:val="none" w:sz="0" w:space="0" w:color="auto"/>
        <w:bottom w:val="none" w:sz="0" w:space="0" w:color="auto"/>
        <w:right w:val="none" w:sz="0" w:space="0" w:color="auto"/>
      </w:divBdr>
    </w:div>
    <w:div w:id="1110201337">
      <w:bodyDiv w:val="1"/>
      <w:marLeft w:val="0"/>
      <w:marRight w:val="0"/>
      <w:marTop w:val="0"/>
      <w:marBottom w:val="0"/>
      <w:divBdr>
        <w:top w:val="none" w:sz="0" w:space="0" w:color="auto"/>
        <w:left w:val="none" w:sz="0" w:space="0" w:color="auto"/>
        <w:bottom w:val="none" w:sz="0" w:space="0" w:color="auto"/>
        <w:right w:val="none" w:sz="0" w:space="0" w:color="auto"/>
      </w:divBdr>
    </w:div>
    <w:div w:id="1110585185">
      <w:bodyDiv w:val="1"/>
      <w:marLeft w:val="0"/>
      <w:marRight w:val="0"/>
      <w:marTop w:val="0"/>
      <w:marBottom w:val="0"/>
      <w:divBdr>
        <w:top w:val="none" w:sz="0" w:space="0" w:color="auto"/>
        <w:left w:val="none" w:sz="0" w:space="0" w:color="auto"/>
        <w:bottom w:val="none" w:sz="0" w:space="0" w:color="auto"/>
        <w:right w:val="none" w:sz="0" w:space="0" w:color="auto"/>
      </w:divBdr>
    </w:div>
    <w:div w:id="1110777168">
      <w:bodyDiv w:val="1"/>
      <w:marLeft w:val="0"/>
      <w:marRight w:val="0"/>
      <w:marTop w:val="0"/>
      <w:marBottom w:val="0"/>
      <w:divBdr>
        <w:top w:val="none" w:sz="0" w:space="0" w:color="auto"/>
        <w:left w:val="none" w:sz="0" w:space="0" w:color="auto"/>
        <w:bottom w:val="none" w:sz="0" w:space="0" w:color="auto"/>
        <w:right w:val="none" w:sz="0" w:space="0" w:color="auto"/>
      </w:divBdr>
    </w:div>
    <w:div w:id="1110857896">
      <w:bodyDiv w:val="1"/>
      <w:marLeft w:val="0"/>
      <w:marRight w:val="0"/>
      <w:marTop w:val="0"/>
      <w:marBottom w:val="0"/>
      <w:divBdr>
        <w:top w:val="none" w:sz="0" w:space="0" w:color="auto"/>
        <w:left w:val="none" w:sz="0" w:space="0" w:color="auto"/>
        <w:bottom w:val="none" w:sz="0" w:space="0" w:color="auto"/>
        <w:right w:val="none" w:sz="0" w:space="0" w:color="auto"/>
      </w:divBdr>
    </w:div>
    <w:div w:id="1110901014">
      <w:bodyDiv w:val="1"/>
      <w:marLeft w:val="0"/>
      <w:marRight w:val="0"/>
      <w:marTop w:val="0"/>
      <w:marBottom w:val="0"/>
      <w:divBdr>
        <w:top w:val="none" w:sz="0" w:space="0" w:color="auto"/>
        <w:left w:val="none" w:sz="0" w:space="0" w:color="auto"/>
        <w:bottom w:val="none" w:sz="0" w:space="0" w:color="auto"/>
        <w:right w:val="none" w:sz="0" w:space="0" w:color="auto"/>
      </w:divBdr>
    </w:div>
    <w:div w:id="1111052419">
      <w:bodyDiv w:val="1"/>
      <w:marLeft w:val="0"/>
      <w:marRight w:val="0"/>
      <w:marTop w:val="0"/>
      <w:marBottom w:val="0"/>
      <w:divBdr>
        <w:top w:val="none" w:sz="0" w:space="0" w:color="auto"/>
        <w:left w:val="none" w:sz="0" w:space="0" w:color="auto"/>
        <w:bottom w:val="none" w:sz="0" w:space="0" w:color="auto"/>
        <w:right w:val="none" w:sz="0" w:space="0" w:color="auto"/>
      </w:divBdr>
    </w:div>
    <w:div w:id="1111316927">
      <w:bodyDiv w:val="1"/>
      <w:marLeft w:val="0"/>
      <w:marRight w:val="0"/>
      <w:marTop w:val="0"/>
      <w:marBottom w:val="0"/>
      <w:divBdr>
        <w:top w:val="none" w:sz="0" w:space="0" w:color="auto"/>
        <w:left w:val="none" w:sz="0" w:space="0" w:color="auto"/>
        <w:bottom w:val="none" w:sz="0" w:space="0" w:color="auto"/>
        <w:right w:val="none" w:sz="0" w:space="0" w:color="auto"/>
      </w:divBdr>
    </w:div>
    <w:div w:id="1111780714">
      <w:bodyDiv w:val="1"/>
      <w:marLeft w:val="0"/>
      <w:marRight w:val="0"/>
      <w:marTop w:val="0"/>
      <w:marBottom w:val="0"/>
      <w:divBdr>
        <w:top w:val="none" w:sz="0" w:space="0" w:color="auto"/>
        <w:left w:val="none" w:sz="0" w:space="0" w:color="auto"/>
        <w:bottom w:val="none" w:sz="0" w:space="0" w:color="auto"/>
        <w:right w:val="none" w:sz="0" w:space="0" w:color="auto"/>
      </w:divBdr>
    </w:div>
    <w:div w:id="1112281161">
      <w:bodyDiv w:val="1"/>
      <w:marLeft w:val="0"/>
      <w:marRight w:val="0"/>
      <w:marTop w:val="0"/>
      <w:marBottom w:val="0"/>
      <w:divBdr>
        <w:top w:val="none" w:sz="0" w:space="0" w:color="auto"/>
        <w:left w:val="none" w:sz="0" w:space="0" w:color="auto"/>
        <w:bottom w:val="none" w:sz="0" w:space="0" w:color="auto"/>
        <w:right w:val="none" w:sz="0" w:space="0" w:color="auto"/>
      </w:divBdr>
    </w:div>
    <w:div w:id="1112555148">
      <w:bodyDiv w:val="1"/>
      <w:marLeft w:val="0"/>
      <w:marRight w:val="0"/>
      <w:marTop w:val="0"/>
      <w:marBottom w:val="0"/>
      <w:divBdr>
        <w:top w:val="none" w:sz="0" w:space="0" w:color="auto"/>
        <w:left w:val="none" w:sz="0" w:space="0" w:color="auto"/>
        <w:bottom w:val="none" w:sz="0" w:space="0" w:color="auto"/>
        <w:right w:val="none" w:sz="0" w:space="0" w:color="auto"/>
      </w:divBdr>
    </w:div>
    <w:div w:id="1113019132">
      <w:bodyDiv w:val="1"/>
      <w:marLeft w:val="0"/>
      <w:marRight w:val="0"/>
      <w:marTop w:val="0"/>
      <w:marBottom w:val="0"/>
      <w:divBdr>
        <w:top w:val="none" w:sz="0" w:space="0" w:color="auto"/>
        <w:left w:val="none" w:sz="0" w:space="0" w:color="auto"/>
        <w:bottom w:val="none" w:sz="0" w:space="0" w:color="auto"/>
        <w:right w:val="none" w:sz="0" w:space="0" w:color="auto"/>
      </w:divBdr>
    </w:div>
    <w:div w:id="1113212930">
      <w:bodyDiv w:val="1"/>
      <w:marLeft w:val="0"/>
      <w:marRight w:val="0"/>
      <w:marTop w:val="0"/>
      <w:marBottom w:val="0"/>
      <w:divBdr>
        <w:top w:val="none" w:sz="0" w:space="0" w:color="auto"/>
        <w:left w:val="none" w:sz="0" w:space="0" w:color="auto"/>
        <w:bottom w:val="none" w:sz="0" w:space="0" w:color="auto"/>
        <w:right w:val="none" w:sz="0" w:space="0" w:color="auto"/>
      </w:divBdr>
    </w:div>
    <w:div w:id="1113287660">
      <w:bodyDiv w:val="1"/>
      <w:marLeft w:val="0"/>
      <w:marRight w:val="0"/>
      <w:marTop w:val="0"/>
      <w:marBottom w:val="0"/>
      <w:divBdr>
        <w:top w:val="none" w:sz="0" w:space="0" w:color="auto"/>
        <w:left w:val="none" w:sz="0" w:space="0" w:color="auto"/>
        <w:bottom w:val="none" w:sz="0" w:space="0" w:color="auto"/>
        <w:right w:val="none" w:sz="0" w:space="0" w:color="auto"/>
      </w:divBdr>
    </w:div>
    <w:div w:id="1113551495">
      <w:bodyDiv w:val="1"/>
      <w:marLeft w:val="0"/>
      <w:marRight w:val="0"/>
      <w:marTop w:val="0"/>
      <w:marBottom w:val="0"/>
      <w:divBdr>
        <w:top w:val="none" w:sz="0" w:space="0" w:color="auto"/>
        <w:left w:val="none" w:sz="0" w:space="0" w:color="auto"/>
        <w:bottom w:val="none" w:sz="0" w:space="0" w:color="auto"/>
        <w:right w:val="none" w:sz="0" w:space="0" w:color="auto"/>
      </w:divBdr>
    </w:div>
    <w:div w:id="1113867873">
      <w:bodyDiv w:val="1"/>
      <w:marLeft w:val="0"/>
      <w:marRight w:val="0"/>
      <w:marTop w:val="0"/>
      <w:marBottom w:val="0"/>
      <w:divBdr>
        <w:top w:val="none" w:sz="0" w:space="0" w:color="auto"/>
        <w:left w:val="none" w:sz="0" w:space="0" w:color="auto"/>
        <w:bottom w:val="none" w:sz="0" w:space="0" w:color="auto"/>
        <w:right w:val="none" w:sz="0" w:space="0" w:color="auto"/>
      </w:divBdr>
    </w:div>
    <w:div w:id="1113869177">
      <w:bodyDiv w:val="1"/>
      <w:marLeft w:val="0"/>
      <w:marRight w:val="0"/>
      <w:marTop w:val="0"/>
      <w:marBottom w:val="0"/>
      <w:divBdr>
        <w:top w:val="none" w:sz="0" w:space="0" w:color="auto"/>
        <w:left w:val="none" w:sz="0" w:space="0" w:color="auto"/>
        <w:bottom w:val="none" w:sz="0" w:space="0" w:color="auto"/>
        <w:right w:val="none" w:sz="0" w:space="0" w:color="auto"/>
      </w:divBdr>
    </w:div>
    <w:div w:id="1113983224">
      <w:bodyDiv w:val="1"/>
      <w:marLeft w:val="0"/>
      <w:marRight w:val="0"/>
      <w:marTop w:val="0"/>
      <w:marBottom w:val="0"/>
      <w:divBdr>
        <w:top w:val="none" w:sz="0" w:space="0" w:color="auto"/>
        <w:left w:val="none" w:sz="0" w:space="0" w:color="auto"/>
        <w:bottom w:val="none" w:sz="0" w:space="0" w:color="auto"/>
        <w:right w:val="none" w:sz="0" w:space="0" w:color="auto"/>
      </w:divBdr>
    </w:div>
    <w:div w:id="1114134207">
      <w:bodyDiv w:val="1"/>
      <w:marLeft w:val="0"/>
      <w:marRight w:val="0"/>
      <w:marTop w:val="0"/>
      <w:marBottom w:val="0"/>
      <w:divBdr>
        <w:top w:val="none" w:sz="0" w:space="0" w:color="auto"/>
        <w:left w:val="none" w:sz="0" w:space="0" w:color="auto"/>
        <w:bottom w:val="none" w:sz="0" w:space="0" w:color="auto"/>
        <w:right w:val="none" w:sz="0" w:space="0" w:color="auto"/>
      </w:divBdr>
    </w:div>
    <w:div w:id="1114254245">
      <w:bodyDiv w:val="1"/>
      <w:marLeft w:val="0"/>
      <w:marRight w:val="0"/>
      <w:marTop w:val="0"/>
      <w:marBottom w:val="0"/>
      <w:divBdr>
        <w:top w:val="none" w:sz="0" w:space="0" w:color="auto"/>
        <w:left w:val="none" w:sz="0" w:space="0" w:color="auto"/>
        <w:bottom w:val="none" w:sz="0" w:space="0" w:color="auto"/>
        <w:right w:val="none" w:sz="0" w:space="0" w:color="auto"/>
      </w:divBdr>
    </w:div>
    <w:div w:id="1114981290">
      <w:bodyDiv w:val="1"/>
      <w:marLeft w:val="0"/>
      <w:marRight w:val="0"/>
      <w:marTop w:val="0"/>
      <w:marBottom w:val="0"/>
      <w:divBdr>
        <w:top w:val="none" w:sz="0" w:space="0" w:color="auto"/>
        <w:left w:val="none" w:sz="0" w:space="0" w:color="auto"/>
        <w:bottom w:val="none" w:sz="0" w:space="0" w:color="auto"/>
        <w:right w:val="none" w:sz="0" w:space="0" w:color="auto"/>
      </w:divBdr>
    </w:div>
    <w:div w:id="1115253064">
      <w:bodyDiv w:val="1"/>
      <w:marLeft w:val="0"/>
      <w:marRight w:val="0"/>
      <w:marTop w:val="0"/>
      <w:marBottom w:val="0"/>
      <w:divBdr>
        <w:top w:val="none" w:sz="0" w:space="0" w:color="auto"/>
        <w:left w:val="none" w:sz="0" w:space="0" w:color="auto"/>
        <w:bottom w:val="none" w:sz="0" w:space="0" w:color="auto"/>
        <w:right w:val="none" w:sz="0" w:space="0" w:color="auto"/>
      </w:divBdr>
    </w:div>
    <w:div w:id="1115566357">
      <w:bodyDiv w:val="1"/>
      <w:marLeft w:val="0"/>
      <w:marRight w:val="0"/>
      <w:marTop w:val="0"/>
      <w:marBottom w:val="0"/>
      <w:divBdr>
        <w:top w:val="none" w:sz="0" w:space="0" w:color="auto"/>
        <w:left w:val="none" w:sz="0" w:space="0" w:color="auto"/>
        <w:bottom w:val="none" w:sz="0" w:space="0" w:color="auto"/>
        <w:right w:val="none" w:sz="0" w:space="0" w:color="auto"/>
      </w:divBdr>
    </w:div>
    <w:div w:id="1115640822">
      <w:bodyDiv w:val="1"/>
      <w:marLeft w:val="0"/>
      <w:marRight w:val="0"/>
      <w:marTop w:val="0"/>
      <w:marBottom w:val="0"/>
      <w:divBdr>
        <w:top w:val="none" w:sz="0" w:space="0" w:color="auto"/>
        <w:left w:val="none" w:sz="0" w:space="0" w:color="auto"/>
        <w:bottom w:val="none" w:sz="0" w:space="0" w:color="auto"/>
        <w:right w:val="none" w:sz="0" w:space="0" w:color="auto"/>
      </w:divBdr>
    </w:div>
    <w:div w:id="1115754981">
      <w:bodyDiv w:val="1"/>
      <w:marLeft w:val="0"/>
      <w:marRight w:val="0"/>
      <w:marTop w:val="0"/>
      <w:marBottom w:val="0"/>
      <w:divBdr>
        <w:top w:val="none" w:sz="0" w:space="0" w:color="auto"/>
        <w:left w:val="none" w:sz="0" w:space="0" w:color="auto"/>
        <w:bottom w:val="none" w:sz="0" w:space="0" w:color="auto"/>
        <w:right w:val="none" w:sz="0" w:space="0" w:color="auto"/>
      </w:divBdr>
    </w:div>
    <w:div w:id="1115783120">
      <w:bodyDiv w:val="1"/>
      <w:marLeft w:val="0"/>
      <w:marRight w:val="0"/>
      <w:marTop w:val="0"/>
      <w:marBottom w:val="0"/>
      <w:divBdr>
        <w:top w:val="none" w:sz="0" w:space="0" w:color="auto"/>
        <w:left w:val="none" w:sz="0" w:space="0" w:color="auto"/>
        <w:bottom w:val="none" w:sz="0" w:space="0" w:color="auto"/>
        <w:right w:val="none" w:sz="0" w:space="0" w:color="auto"/>
      </w:divBdr>
    </w:div>
    <w:div w:id="1115977913">
      <w:bodyDiv w:val="1"/>
      <w:marLeft w:val="0"/>
      <w:marRight w:val="0"/>
      <w:marTop w:val="0"/>
      <w:marBottom w:val="0"/>
      <w:divBdr>
        <w:top w:val="none" w:sz="0" w:space="0" w:color="auto"/>
        <w:left w:val="none" w:sz="0" w:space="0" w:color="auto"/>
        <w:bottom w:val="none" w:sz="0" w:space="0" w:color="auto"/>
        <w:right w:val="none" w:sz="0" w:space="0" w:color="auto"/>
      </w:divBdr>
    </w:div>
    <w:div w:id="1116366278">
      <w:bodyDiv w:val="1"/>
      <w:marLeft w:val="0"/>
      <w:marRight w:val="0"/>
      <w:marTop w:val="0"/>
      <w:marBottom w:val="0"/>
      <w:divBdr>
        <w:top w:val="none" w:sz="0" w:space="0" w:color="auto"/>
        <w:left w:val="none" w:sz="0" w:space="0" w:color="auto"/>
        <w:bottom w:val="none" w:sz="0" w:space="0" w:color="auto"/>
        <w:right w:val="none" w:sz="0" w:space="0" w:color="auto"/>
      </w:divBdr>
    </w:div>
    <w:div w:id="1116605179">
      <w:bodyDiv w:val="1"/>
      <w:marLeft w:val="0"/>
      <w:marRight w:val="0"/>
      <w:marTop w:val="0"/>
      <w:marBottom w:val="0"/>
      <w:divBdr>
        <w:top w:val="none" w:sz="0" w:space="0" w:color="auto"/>
        <w:left w:val="none" w:sz="0" w:space="0" w:color="auto"/>
        <w:bottom w:val="none" w:sz="0" w:space="0" w:color="auto"/>
        <w:right w:val="none" w:sz="0" w:space="0" w:color="auto"/>
      </w:divBdr>
    </w:div>
    <w:div w:id="1117138450">
      <w:bodyDiv w:val="1"/>
      <w:marLeft w:val="0"/>
      <w:marRight w:val="0"/>
      <w:marTop w:val="0"/>
      <w:marBottom w:val="0"/>
      <w:divBdr>
        <w:top w:val="none" w:sz="0" w:space="0" w:color="auto"/>
        <w:left w:val="none" w:sz="0" w:space="0" w:color="auto"/>
        <w:bottom w:val="none" w:sz="0" w:space="0" w:color="auto"/>
        <w:right w:val="none" w:sz="0" w:space="0" w:color="auto"/>
      </w:divBdr>
    </w:div>
    <w:div w:id="1117212241">
      <w:bodyDiv w:val="1"/>
      <w:marLeft w:val="0"/>
      <w:marRight w:val="0"/>
      <w:marTop w:val="0"/>
      <w:marBottom w:val="0"/>
      <w:divBdr>
        <w:top w:val="none" w:sz="0" w:space="0" w:color="auto"/>
        <w:left w:val="none" w:sz="0" w:space="0" w:color="auto"/>
        <w:bottom w:val="none" w:sz="0" w:space="0" w:color="auto"/>
        <w:right w:val="none" w:sz="0" w:space="0" w:color="auto"/>
      </w:divBdr>
    </w:div>
    <w:div w:id="1117867189">
      <w:bodyDiv w:val="1"/>
      <w:marLeft w:val="0"/>
      <w:marRight w:val="0"/>
      <w:marTop w:val="0"/>
      <w:marBottom w:val="0"/>
      <w:divBdr>
        <w:top w:val="none" w:sz="0" w:space="0" w:color="auto"/>
        <w:left w:val="none" w:sz="0" w:space="0" w:color="auto"/>
        <w:bottom w:val="none" w:sz="0" w:space="0" w:color="auto"/>
        <w:right w:val="none" w:sz="0" w:space="0" w:color="auto"/>
      </w:divBdr>
    </w:div>
    <w:div w:id="1118141035">
      <w:bodyDiv w:val="1"/>
      <w:marLeft w:val="0"/>
      <w:marRight w:val="0"/>
      <w:marTop w:val="0"/>
      <w:marBottom w:val="0"/>
      <w:divBdr>
        <w:top w:val="none" w:sz="0" w:space="0" w:color="auto"/>
        <w:left w:val="none" w:sz="0" w:space="0" w:color="auto"/>
        <w:bottom w:val="none" w:sz="0" w:space="0" w:color="auto"/>
        <w:right w:val="none" w:sz="0" w:space="0" w:color="auto"/>
      </w:divBdr>
    </w:div>
    <w:div w:id="1118334357">
      <w:bodyDiv w:val="1"/>
      <w:marLeft w:val="0"/>
      <w:marRight w:val="0"/>
      <w:marTop w:val="0"/>
      <w:marBottom w:val="0"/>
      <w:divBdr>
        <w:top w:val="none" w:sz="0" w:space="0" w:color="auto"/>
        <w:left w:val="none" w:sz="0" w:space="0" w:color="auto"/>
        <w:bottom w:val="none" w:sz="0" w:space="0" w:color="auto"/>
        <w:right w:val="none" w:sz="0" w:space="0" w:color="auto"/>
      </w:divBdr>
    </w:div>
    <w:div w:id="1118643081">
      <w:bodyDiv w:val="1"/>
      <w:marLeft w:val="0"/>
      <w:marRight w:val="0"/>
      <w:marTop w:val="0"/>
      <w:marBottom w:val="0"/>
      <w:divBdr>
        <w:top w:val="none" w:sz="0" w:space="0" w:color="auto"/>
        <w:left w:val="none" w:sz="0" w:space="0" w:color="auto"/>
        <w:bottom w:val="none" w:sz="0" w:space="0" w:color="auto"/>
        <w:right w:val="none" w:sz="0" w:space="0" w:color="auto"/>
      </w:divBdr>
    </w:div>
    <w:div w:id="1118993322">
      <w:bodyDiv w:val="1"/>
      <w:marLeft w:val="0"/>
      <w:marRight w:val="0"/>
      <w:marTop w:val="0"/>
      <w:marBottom w:val="0"/>
      <w:divBdr>
        <w:top w:val="none" w:sz="0" w:space="0" w:color="auto"/>
        <w:left w:val="none" w:sz="0" w:space="0" w:color="auto"/>
        <w:bottom w:val="none" w:sz="0" w:space="0" w:color="auto"/>
        <w:right w:val="none" w:sz="0" w:space="0" w:color="auto"/>
      </w:divBdr>
    </w:div>
    <w:div w:id="1119295690">
      <w:bodyDiv w:val="1"/>
      <w:marLeft w:val="0"/>
      <w:marRight w:val="0"/>
      <w:marTop w:val="0"/>
      <w:marBottom w:val="0"/>
      <w:divBdr>
        <w:top w:val="none" w:sz="0" w:space="0" w:color="auto"/>
        <w:left w:val="none" w:sz="0" w:space="0" w:color="auto"/>
        <w:bottom w:val="none" w:sz="0" w:space="0" w:color="auto"/>
        <w:right w:val="none" w:sz="0" w:space="0" w:color="auto"/>
      </w:divBdr>
    </w:div>
    <w:div w:id="1119880119">
      <w:bodyDiv w:val="1"/>
      <w:marLeft w:val="0"/>
      <w:marRight w:val="0"/>
      <w:marTop w:val="0"/>
      <w:marBottom w:val="0"/>
      <w:divBdr>
        <w:top w:val="none" w:sz="0" w:space="0" w:color="auto"/>
        <w:left w:val="none" w:sz="0" w:space="0" w:color="auto"/>
        <w:bottom w:val="none" w:sz="0" w:space="0" w:color="auto"/>
        <w:right w:val="none" w:sz="0" w:space="0" w:color="auto"/>
      </w:divBdr>
    </w:div>
    <w:div w:id="1120034559">
      <w:bodyDiv w:val="1"/>
      <w:marLeft w:val="0"/>
      <w:marRight w:val="0"/>
      <w:marTop w:val="0"/>
      <w:marBottom w:val="0"/>
      <w:divBdr>
        <w:top w:val="none" w:sz="0" w:space="0" w:color="auto"/>
        <w:left w:val="none" w:sz="0" w:space="0" w:color="auto"/>
        <w:bottom w:val="none" w:sz="0" w:space="0" w:color="auto"/>
        <w:right w:val="none" w:sz="0" w:space="0" w:color="auto"/>
      </w:divBdr>
    </w:div>
    <w:div w:id="1120295103">
      <w:bodyDiv w:val="1"/>
      <w:marLeft w:val="0"/>
      <w:marRight w:val="0"/>
      <w:marTop w:val="0"/>
      <w:marBottom w:val="0"/>
      <w:divBdr>
        <w:top w:val="none" w:sz="0" w:space="0" w:color="auto"/>
        <w:left w:val="none" w:sz="0" w:space="0" w:color="auto"/>
        <w:bottom w:val="none" w:sz="0" w:space="0" w:color="auto"/>
        <w:right w:val="none" w:sz="0" w:space="0" w:color="auto"/>
      </w:divBdr>
    </w:div>
    <w:div w:id="1120681362">
      <w:bodyDiv w:val="1"/>
      <w:marLeft w:val="0"/>
      <w:marRight w:val="0"/>
      <w:marTop w:val="0"/>
      <w:marBottom w:val="0"/>
      <w:divBdr>
        <w:top w:val="none" w:sz="0" w:space="0" w:color="auto"/>
        <w:left w:val="none" w:sz="0" w:space="0" w:color="auto"/>
        <w:bottom w:val="none" w:sz="0" w:space="0" w:color="auto"/>
        <w:right w:val="none" w:sz="0" w:space="0" w:color="auto"/>
      </w:divBdr>
    </w:div>
    <w:div w:id="1120758403">
      <w:bodyDiv w:val="1"/>
      <w:marLeft w:val="0"/>
      <w:marRight w:val="0"/>
      <w:marTop w:val="0"/>
      <w:marBottom w:val="0"/>
      <w:divBdr>
        <w:top w:val="none" w:sz="0" w:space="0" w:color="auto"/>
        <w:left w:val="none" w:sz="0" w:space="0" w:color="auto"/>
        <w:bottom w:val="none" w:sz="0" w:space="0" w:color="auto"/>
        <w:right w:val="none" w:sz="0" w:space="0" w:color="auto"/>
      </w:divBdr>
    </w:div>
    <w:div w:id="1120877661">
      <w:bodyDiv w:val="1"/>
      <w:marLeft w:val="0"/>
      <w:marRight w:val="0"/>
      <w:marTop w:val="0"/>
      <w:marBottom w:val="0"/>
      <w:divBdr>
        <w:top w:val="none" w:sz="0" w:space="0" w:color="auto"/>
        <w:left w:val="none" w:sz="0" w:space="0" w:color="auto"/>
        <w:bottom w:val="none" w:sz="0" w:space="0" w:color="auto"/>
        <w:right w:val="none" w:sz="0" w:space="0" w:color="auto"/>
      </w:divBdr>
    </w:div>
    <w:div w:id="1120878486">
      <w:bodyDiv w:val="1"/>
      <w:marLeft w:val="0"/>
      <w:marRight w:val="0"/>
      <w:marTop w:val="0"/>
      <w:marBottom w:val="0"/>
      <w:divBdr>
        <w:top w:val="none" w:sz="0" w:space="0" w:color="auto"/>
        <w:left w:val="none" w:sz="0" w:space="0" w:color="auto"/>
        <w:bottom w:val="none" w:sz="0" w:space="0" w:color="auto"/>
        <w:right w:val="none" w:sz="0" w:space="0" w:color="auto"/>
      </w:divBdr>
    </w:div>
    <w:div w:id="1121025022">
      <w:bodyDiv w:val="1"/>
      <w:marLeft w:val="0"/>
      <w:marRight w:val="0"/>
      <w:marTop w:val="0"/>
      <w:marBottom w:val="0"/>
      <w:divBdr>
        <w:top w:val="none" w:sz="0" w:space="0" w:color="auto"/>
        <w:left w:val="none" w:sz="0" w:space="0" w:color="auto"/>
        <w:bottom w:val="none" w:sz="0" w:space="0" w:color="auto"/>
        <w:right w:val="none" w:sz="0" w:space="0" w:color="auto"/>
      </w:divBdr>
    </w:div>
    <w:div w:id="1121218357">
      <w:bodyDiv w:val="1"/>
      <w:marLeft w:val="0"/>
      <w:marRight w:val="0"/>
      <w:marTop w:val="0"/>
      <w:marBottom w:val="0"/>
      <w:divBdr>
        <w:top w:val="none" w:sz="0" w:space="0" w:color="auto"/>
        <w:left w:val="none" w:sz="0" w:space="0" w:color="auto"/>
        <w:bottom w:val="none" w:sz="0" w:space="0" w:color="auto"/>
        <w:right w:val="none" w:sz="0" w:space="0" w:color="auto"/>
      </w:divBdr>
    </w:div>
    <w:div w:id="1121991600">
      <w:bodyDiv w:val="1"/>
      <w:marLeft w:val="0"/>
      <w:marRight w:val="0"/>
      <w:marTop w:val="0"/>
      <w:marBottom w:val="0"/>
      <w:divBdr>
        <w:top w:val="none" w:sz="0" w:space="0" w:color="auto"/>
        <w:left w:val="none" w:sz="0" w:space="0" w:color="auto"/>
        <w:bottom w:val="none" w:sz="0" w:space="0" w:color="auto"/>
        <w:right w:val="none" w:sz="0" w:space="0" w:color="auto"/>
      </w:divBdr>
    </w:div>
    <w:div w:id="1122577902">
      <w:bodyDiv w:val="1"/>
      <w:marLeft w:val="0"/>
      <w:marRight w:val="0"/>
      <w:marTop w:val="0"/>
      <w:marBottom w:val="0"/>
      <w:divBdr>
        <w:top w:val="none" w:sz="0" w:space="0" w:color="auto"/>
        <w:left w:val="none" w:sz="0" w:space="0" w:color="auto"/>
        <w:bottom w:val="none" w:sz="0" w:space="0" w:color="auto"/>
        <w:right w:val="none" w:sz="0" w:space="0" w:color="auto"/>
      </w:divBdr>
    </w:div>
    <w:div w:id="1122919568">
      <w:bodyDiv w:val="1"/>
      <w:marLeft w:val="0"/>
      <w:marRight w:val="0"/>
      <w:marTop w:val="0"/>
      <w:marBottom w:val="0"/>
      <w:divBdr>
        <w:top w:val="none" w:sz="0" w:space="0" w:color="auto"/>
        <w:left w:val="none" w:sz="0" w:space="0" w:color="auto"/>
        <w:bottom w:val="none" w:sz="0" w:space="0" w:color="auto"/>
        <w:right w:val="none" w:sz="0" w:space="0" w:color="auto"/>
      </w:divBdr>
    </w:div>
    <w:div w:id="1123041031">
      <w:bodyDiv w:val="1"/>
      <w:marLeft w:val="0"/>
      <w:marRight w:val="0"/>
      <w:marTop w:val="0"/>
      <w:marBottom w:val="0"/>
      <w:divBdr>
        <w:top w:val="none" w:sz="0" w:space="0" w:color="auto"/>
        <w:left w:val="none" w:sz="0" w:space="0" w:color="auto"/>
        <w:bottom w:val="none" w:sz="0" w:space="0" w:color="auto"/>
        <w:right w:val="none" w:sz="0" w:space="0" w:color="auto"/>
      </w:divBdr>
    </w:div>
    <w:div w:id="1123232152">
      <w:bodyDiv w:val="1"/>
      <w:marLeft w:val="0"/>
      <w:marRight w:val="0"/>
      <w:marTop w:val="0"/>
      <w:marBottom w:val="0"/>
      <w:divBdr>
        <w:top w:val="none" w:sz="0" w:space="0" w:color="auto"/>
        <w:left w:val="none" w:sz="0" w:space="0" w:color="auto"/>
        <w:bottom w:val="none" w:sz="0" w:space="0" w:color="auto"/>
        <w:right w:val="none" w:sz="0" w:space="0" w:color="auto"/>
      </w:divBdr>
    </w:div>
    <w:div w:id="1123377956">
      <w:bodyDiv w:val="1"/>
      <w:marLeft w:val="0"/>
      <w:marRight w:val="0"/>
      <w:marTop w:val="0"/>
      <w:marBottom w:val="0"/>
      <w:divBdr>
        <w:top w:val="none" w:sz="0" w:space="0" w:color="auto"/>
        <w:left w:val="none" w:sz="0" w:space="0" w:color="auto"/>
        <w:bottom w:val="none" w:sz="0" w:space="0" w:color="auto"/>
        <w:right w:val="none" w:sz="0" w:space="0" w:color="auto"/>
      </w:divBdr>
    </w:div>
    <w:div w:id="1123691063">
      <w:bodyDiv w:val="1"/>
      <w:marLeft w:val="0"/>
      <w:marRight w:val="0"/>
      <w:marTop w:val="0"/>
      <w:marBottom w:val="0"/>
      <w:divBdr>
        <w:top w:val="none" w:sz="0" w:space="0" w:color="auto"/>
        <w:left w:val="none" w:sz="0" w:space="0" w:color="auto"/>
        <w:bottom w:val="none" w:sz="0" w:space="0" w:color="auto"/>
        <w:right w:val="none" w:sz="0" w:space="0" w:color="auto"/>
      </w:divBdr>
    </w:div>
    <w:div w:id="1123812891">
      <w:bodyDiv w:val="1"/>
      <w:marLeft w:val="0"/>
      <w:marRight w:val="0"/>
      <w:marTop w:val="0"/>
      <w:marBottom w:val="0"/>
      <w:divBdr>
        <w:top w:val="none" w:sz="0" w:space="0" w:color="auto"/>
        <w:left w:val="none" w:sz="0" w:space="0" w:color="auto"/>
        <w:bottom w:val="none" w:sz="0" w:space="0" w:color="auto"/>
        <w:right w:val="none" w:sz="0" w:space="0" w:color="auto"/>
      </w:divBdr>
    </w:div>
    <w:div w:id="1124467620">
      <w:bodyDiv w:val="1"/>
      <w:marLeft w:val="0"/>
      <w:marRight w:val="0"/>
      <w:marTop w:val="0"/>
      <w:marBottom w:val="0"/>
      <w:divBdr>
        <w:top w:val="none" w:sz="0" w:space="0" w:color="auto"/>
        <w:left w:val="none" w:sz="0" w:space="0" w:color="auto"/>
        <w:bottom w:val="none" w:sz="0" w:space="0" w:color="auto"/>
        <w:right w:val="none" w:sz="0" w:space="0" w:color="auto"/>
      </w:divBdr>
    </w:div>
    <w:div w:id="1124732644">
      <w:bodyDiv w:val="1"/>
      <w:marLeft w:val="0"/>
      <w:marRight w:val="0"/>
      <w:marTop w:val="0"/>
      <w:marBottom w:val="0"/>
      <w:divBdr>
        <w:top w:val="none" w:sz="0" w:space="0" w:color="auto"/>
        <w:left w:val="none" w:sz="0" w:space="0" w:color="auto"/>
        <w:bottom w:val="none" w:sz="0" w:space="0" w:color="auto"/>
        <w:right w:val="none" w:sz="0" w:space="0" w:color="auto"/>
      </w:divBdr>
    </w:div>
    <w:div w:id="1124887626">
      <w:bodyDiv w:val="1"/>
      <w:marLeft w:val="0"/>
      <w:marRight w:val="0"/>
      <w:marTop w:val="0"/>
      <w:marBottom w:val="0"/>
      <w:divBdr>
        <w:top w:val="none" w:sz="0" w:space="0" w:color="auto"/>
        <w:left w:val="none" w:sz="0" w:space="0" w:color="auto"/>
        <w:bottom w:val="none" w:sz="0" w:space="0" w:color="auto"/>
        <w:right w:val="none" w:sz="0" w:space="0" w:color="auto"/>
      </w:divBdr>
    </w:div>
    <w:div w:id="1124926928">
      <w:bodyDiv w:val="1"/>
      <w:marLeft w:val="0"/>
      <w:marRight w:val="0"/>
      <w:marTop w:val="0"/>
      <w:marBottom w:val="0"/>
      <w:divBdr>
        <w:top w:val="none" w:sz="0" w:space="0" w:color="auto"/>
        <w:left w:val="none" w:sz="0" w:space="0" w:color="auto"/>
        <w:bottom w:val="none" w:sz="0" w:space="0" w:color="auto"/>
        <w:right w:val="none" w:sz="0" w:space="0" w:color="auto"/>
      </w:divBdr>
    </w:div>
    <w:div w:id="1124957060">
      <w:bodyDiv w:val="1"/>
      <w:marLeft w:val="0"/>
      <w:marRight w:val="0"/>
      <w:marTop w:val="0"/>
      <w:marBottom w:val="0"/>
      <w:divBdr>
        <w:top w:val="none" w:sz="0" w:space="0" w:color="auto"/>
        <w:left w:val="none" w:sz="0" w:space="0" w:color="auto"/>
        <w:bottom w:val="none" w:sz="0" w:space="0" w:color="auto"/>
        <w:right w:val="none" w:sz="0" w:space="0" w:color="auto"/>
      </w:divBdr>
    </w:div>
    <w:div w:id="1125078148">
      <w:bodyDiv w:val="1"/>
      <w:marLeft w:val="0"/>
      <w:marRight w:val="0"/>
      <w:marTop w:val="0"/>
      <w:marBottom w:val="0"/>
      <w:divBdr>
        <w:top w:val="none" w:sz="0" w:space="0" w:color="auto"/>
        <w:left w:val="none" w:sz="0" w:space="0" w:color="auto"/>
        <w:bottom w:val="none" w:sz="0" w:space="0" w:color="auto"/>
        <w:right w:val="none" w:sz="0" w:space="0" w:color="auto"/>
      </w:divBdr>
    </w:div>
    <w:div w:id="1125154348">
      <w:bodyDiv w:val="1"/>
      <w:marLeft w:val="0"/>
      <w:marRight w:val="0"/>
      <w:marTop w:val="0"/>
      <w:marBottom w:val="0"/>
      <w:divBdr>
        <w:top w:val="none" w:sz="0" w:space="0" w:color="auto"/>
        <w:left w:val="none" w:sz="0" w:space="0" w:color="auto"/>
        <w:bottom w:val="none" w:sz="0" w:space="0" w:color="auto"/>
        <w:right w:val="none" w:sz="0" w:space="0" w:color="auto"/>
      </w:divBdr>
    </w:div>
    <w:div w:id="1125201660">
      <w:bodyDiv w:val="1"/>
      <w:marLeft w:val="0"/>
      <w:marRight w:val="0"/>
      <w:marTop w:val="0"/>
      <w:marBottom w:val="0"/>
      <w:divBdr>
        <w:top w:val="none" w:sz="0" w:space="0" w:color="auto"/>
        <w:left w:val="none" w:sz="0" w:space="0" w:color="auto"/>
        <w:bottom w:val="none" w:sz="0" w:space="0" w:color="auto"/>
        <w:right w:val="none" w:sz="0" w:space="0" w:color="auto"/>
      </w:divBdr>
    </w:div>
    <w:div w:id="1125581836">
      <w:bodyDiv w:val="1"/>
      <w:marLeft w:val="0"/>
      <w:marRight w:val="0"/>
      <w:marTop w:val="0"/>
      <w:marBottom w:val="0"/>
      <w:divBdr>
        <w:top w:val="none" w:sz="0" w:space="0" w:color="auto"/>
        <w:left w:val="none" w:sz="0" w:space="0" w:color="auto"/>
        <w:bottom w:val="none" w:sz="0" w:space="0" w:color="auto"/>
        <w:right w:val="none" w:sz="0" w:space="0" w:color="auto"/>
      </w:divBdr>
    </w:div>
    <w:div w:id="1125999163">
      <w:bodyDiv w:val="1"/>
      <w:marLeft w:val="0"/>
      <w:marRight w:val="0"/>
      <w:marTop w:val="0"/>
      <w:marBottom w:val="0"/>
      <w:divBdr>
        <w:top w:val="none" w:sz="0" w:space="0" w:color="auto"/>
        <w:left w:val="none" w:sz="0" w:space="0" w:color="auto"/>
        <w:bottom w:val="none" w:sz="0" w:space="0" w:color="auto"/>
        <w:right w:val="none" w:sz="0" w:space="0" w:color="auto"/>
      </w:divBdr>
    </w:div>
    <w:div w:id="1126004556">
      <w:bodyDiv w:val="1"/>
      <w:marLeft w:val="0"/>
      <w:marRight w:val="0"/>
      <w:marTop w:val="0"/>
      <w:marBottom w:val="0"/>
      <w:divBdr>
        <w:top w:val="none" w:sz="0" w:space="0" w:color="auto"/>
        <w:left w:val="none" w:sz="0" w:space="0" w:color="auto"/>
        <w:bottom w:val="none" w:sz="0" w:space="0" w:color="auto"/>
        <w:right w:val="none" w:sz="0" w:space="0" w:color="auto"/>
      </w:divBdr>
    </w:div>
    <w:div w:id="1126771846">
      <w:bodyDiv w:val="1"/>
      <w:marLeft w:val="0"/>
      <w:marRight w:val="0"/>
      <w:marTop w:val="0"/>
      <w:marBottom w:val="0"/>
      <w:divBdr>
        <w:top w:val="none" w:sz="0" w:space="0" w:color="auto"/>
        <w:left w:val="none" w:sz="0" w:space="0" w:color="auto"/>
        <w:bottom w:val="none" w:sz="0" w:space="0" w:color="auto"/>
        <w:right w:val="none" w:sz="0" w:space="0" w:color="auto"/>
      </w:divBdr>
    </w:div>
    <w:div w:id="1126848631">
      <w:bodyDiv w:val="1"/>
      <w:marLeft w:val="0"/>
      <w:marRight w:val="0"/>
      <w:marTop w:val="0"/>
      <w:marBottom w:val="0"/>
      <w:divBdr>
        <w:top w:val="none" w:sz="0" w:space="0" w:color="auto"/>
        <w:left w:val="none" w:sz="0" w:space="0" w:color="auto"/>
        <w:bottom w:val="none" w:sz="0" w:space="0" w:color="auto"/>
        <w:right w:val="none" w:sz="0" w:space="0" w:color="auto"/>
      </w:divBdr>
    </w:div>
    <w:div w:id="1126853901">
      <w:bodyDiv w:val="1"/>
      <w:marLeft w:val="0"/>
      <w:marRight w:val="0"/>
      <w:marTop w:val="0"/>
      <w:marBottom w:val="0"/>
      <w:divBdr>
        <w:top w:val="none" w:sz="0" w:space="0" w:color="auto"/>
        <w:left w:val="none" w:sz="0" w:space="0" w:color="auto"/>
        <w:bottom w:val="none" w:sz="0" w:space="0" w:color="auto"/>
        <w:right w:val="none" w:sz="0" w:space="0" w:color="auto"/>
      </w:divBdr>
    </w:div>
    <w:div w:id="1126965443">
      <w:bodyDiv w:val="1"/>
      <w:marLeft w:val="0"/>
      <w:marRight w:val="0"/>
      <w:marTop w:val="0"/>
      <w:marBottom w:val="0"/>
      <w:divBdr>
        <w:top w:val="none" w:sz="0" w:space="0" w:color="auto"/>
        <w:left w:val="none" w:sz="0" w:space="0" w:color="auto"/>
        <w:bottom w:val="none" w:sz="0" w:space="0" w:color="auto"/>
        <w:right w:val="none" w:sz="0" w:space="0" w:color="auto"/>
      </w:divBdr>
    </w:div>
    <w:div w:id="1127090958">
      <w:bodyDiv w:val="1"/>
      <w:marLeft w:val="0"/>
      <w:marRight w:val="0"/>
      <w:marTop w:val="0"/>
      <w:marBottom w:val="0"/>
      <w:divBdr>
        <w:top w:val="none" w:sz="0" w:space="0" w:color="auto"/>
        <w:left w:val="none" w:sz="0" w:space="0" w:color="auto"/>
        <w:bottom w:val="none" w:sz="0" w:space="0" w:color="auto"/>
        <w:right w:val="none" w:sz="0" w:space="0" w:color="auto"/>
      </w:divBdr>
    </w:div>
    <w:div w:id="1127167658">
      <w:bodyDiv w:val="1"/>
      <w:marLeft w:val="0"/>
      <w:marRight w:val="0"/>
      <w:marTop w:val="0"/>
      <w:marBottom w:val="0"/>
      <w:divBdr>
        <w:top w:val="none" w:sz="0" w:space="0" w:color="auto"/>
        <w:left w:val="none" w:sz="0" w:space="0" w:color="auto"/>
        <w:bottom w:val="none" w:sz="0" w:space="0" w:color="auto"/>
        <w:right w:val="none" w:sz="0" w:space="0" w:color="auto"/>
      </w:divBdr>
    </w:div>
    <w:div w:id="1127240582">
      <w:bodyDiv w:val="1"/>
      <w:marLeft w:val="0"/>
      <w:marRight w:val="0"/>
      <w:marTop w:val="0"/>
      <w:marBottom w:val="0"/>
      <w:divBdr>
        <w:top w:val="none" w:sz="0" w:space="0" w:color="auto"/>
        <w:left w:val="none" w:sz="0" w:space="0" w:color="auto"/>
        <w:bottom w:val="none" w:sz="0" w:space="0" w:color="auto"/>
        <w:right w:val="none" w:sz="0" w:space="0" w:color="auto"/>
      </w:divBdr>
    </w:div>
    <w:div w:id="1127552692">
      <w:bodyDiv w:val="1"/>
      <w:marLeft w:val="0"/>
      <w:marRight w:val="0"/>
      <w:marTop w:val="0"/>
      <w:marBottom w:val="0"/>
      <w:divBdr>
        <w:top w:val="none" w:sz="0" w:space="0" w:color="auto"/>
        <w:left w:val="none" w:sz="0" w:space="0" w:color="auto"/>
        <w:bottom w:val="none" w:sz="0" w:space="0" w:color="auto"/>
        <w:right w:val="none" w:sz="0" w:space="0" w:color="auto"/>
      </w:divBdr>
    </w:div>
    <w:div w:id="1127579625">
      <w:bodyDiv w:val="1"/>
      <w:marLeft w:val="0"/>
      <w:marRight w:val="0"/>
      <w:marTop w:val="0"/>
      <w:marBottom w:val="0"/>
      <w:divBdr>
        <w:top w:val="none" w:sz="0" w:space="0" w:color="auto"/>
        <w:left w:val="none" w:sz="0" w:space="0" w:color="auto"/>
        <w:bottom w:val="none" w:sz="0" w:space="0" w:color="auto"/>
        <w:right w:val="none" w:sz="0" w:space="0" w:color="auto"/>
      </w:divBdr>
    </w:div>
    <w:div w:id="1127620636">
      <w:bodyDiv w:val="1"/>
      <w:marLeft w:val="0"/>
      <w:marRight w:val="0"/>
      <w:marTop w:val="0"/>
      <w:marBottom w:val="0"/>
      <w:divBdr>
        <w:top w:val="none" w:sz="0" w:space="0" w:color="auto"/>
        <w:left w:val="none" w:sz="0" w:space="0" w:color="auto"/>
        <w:bottom w:val="none" w:sz="0" w:space="0" w:color="auto"/>
        <w:right w:val="none" w:sz="0" w:space="0" w:color="auto"/>
      </w:divBdr>
    </w:div>
    <w:div w:id="1128008209">
      <w:bodyDiv w:val="1"/>
      <w:marLeft w:val="0"/>
      <w:marRight w:val="0"/>
      <w:marTop w:val="0"/>
      <w:marBottom w:val="0"/>
      <w:divBdr>
        <w:top w:val="none" w:sz="0" w:space="0" w:color="auto"/>
        <w:left w:val="none" w:sz="0" w:space="0" w:color="auto"/>
        <w:bottom w:val="none" w:sz="0" w:space="0" w:color="auto"/>
        <w:right w:val="none" w:sz="0" w:space="0" w:color="auto"/>
      </w:divBdr>
    </w:div>
    <w:div w:id="1129327000">
      <w:bodyDiv w:val="1"/>
      <w:marLeft w:val="0"/>
      <w:marRight w:val="0"/>
      <w:marTop w:val="0"/>
      <w:marBottom w:val="0"/>
      <w:divBdr>
        <w:top w:val="none" w:sz="0" w:space="0" w:color="auto"/>
        <w:left w:val="none" w:sz="0" w:space="0" w:color="auto"/>
        <w:bottom w:val="none" w:sz="0" w:space="0" w:color="auto"/>
        <w:right w:val="none" w:sz="0" w:space="0" w:color="auto"/>
      </w:divBdr>
    </w:div>
    <w:div w:id="1129514926">
      <w:bodyDiv w:val="1"/>
      <w:marLeft w:val="0"/>
      <w:marRight w:val="0"/>
      <w:marTop w:val="0"/>
      <w:marBottom w:val="0"/>
      <w:divBdr>
        <w:top w:val="none" w:sz="0" w:space="0" w:color="auto"/>
        <w:left w:val="none" w:sz="0" w:space="0" w:color="auto"/>
        <w:bottom w:val="none" w:sz="0" w:space="0" w:color="auto"/>
        <w:right w:val="none" w:sz="0" w:space="0" w:color="auto"/>
      </w:divBdr>
    </w:div>
    <w:div w:id="1129787678">
      <w:bodyDiv w:val="1"/>
      <w:marLeft w:val="0"/>
      <w:marRight w:val="0"/>
      <w:marTop w:val="0"/>
      <w:marBottom w:val="0"/>
      <w:divBdr>
        <w:top w:val="none" w:sz="0" w:space="0" w:color="auto"/>
        <w:left w:val="none" w:sz="0" w:space="0" w:color="auto"/>
        <w:bottom w:val="none" w:sz="0" w:space="0" w:color="auto"/>
        <w:right w:val="none" w:sz="0" w:space="0" w:color="auto"/>
      </w:divBdr>
    </w:div>
    <w:div w:id="1129906569">
      <w:bodyDiv w:val="1"/>
      <w:marLeft w:val="0"/>
      <w:marRight w:val="0"/>
      <w:marTop w:val="0"/>
      <w:marBottom w:val="0"/>
      <w:divBdr>
        <w:top w:val="none" w:sz="0" w:space="0" w:color="auto"/>
        <w:left w:val="none" w:sz="0" w:space="0" w:color="auto"/>
        <w:bottom w:val="none" w:sz="0" w:space="0" w:color="auto"/>
        <w:right w:val="none" w:sz="0" w:space="0" w:color="auto"/>
      </w:divBdr>
    </w:div>
    <w:div w:id="1130049844">
      <w:bodyDiv w:val="1"/>
      <w:marLeft w:val="0"/>
      <w:marRight w:val="0"/>
      <w:marTop w:val="0"/>
      <w:marBottom w:val="0"/>
      <w:divBdr>
        <w:top w:val="none" w:sz="0" w:space="0" w:color="auto"/>
        <w:left w:val="none" w:sz="0" w:space="0" w:color="auto"/>
        <w:bottom w:val="none" w:sz="0" w:space="0" w:color="auto"/>
        <w:right w:val="none" w:sz="0" w:space="0" w:color="auto"/>
      </w:divBdr>
    </w:div>
    <w:div w:id="1130125177">
      <w:bodyDiv w:val="1"/>
      <w:marLeft w:val="0"/>
      <w:marRight w:val="0"/>
      <w:marTop w:val="0"/>
      <w:marBottom w:val="0"/>
      <w:divBdr>
        <w:top w:val="none" w:sz="0" w:space="0" w:color="auto"/>
        <w:left w:val="none" w:sz="0" w:space="0" w:color="auto"/>
        <w:bottom w:val="none" w:sz="0" w:space="0" w:color="auto"/>
        <w:right w:val="none" w:sz="0" w:space="0" w:color="auto"/>
      </w:divBdr>
    </w:div>
    <w:div w:id="1130200139">
      <w:bodyDiv w:val="1"/>
      <w:marLeft w:val="0"/>
      <w:marRight w:val="0"/>
      <w:marTop w:val="0"/>
      <w:marBottom w:val="0"/>
      <w:divBdr>
        <w:top w:val="none" w:sz="0" w:space="0" w:color="auto"/>
        <w:left w:val="none" w:sz="0" w:space="0" w:color="auto"/>
        <w:bottom w:val="none" w:sz="0" w:space="0" w:color="auto"/>
        <w:right w:val="none" w:sz="0" w:space="0" w:color="auto"/>
      </w:divBdr>
    </w:div>
    <w:div w:id="1130440042">
      <w:bodyDiv w:val="1"/>
      <w:marLeft w:val="0"/>
      <w:marRight w:val="0"/>
      <w:marTop w:val="0"/>
      <w:marBottom w:val="0"/>
      <w:divBdr>
        <w:top w:val="none" w:sz="0" w:space="0" w:color="auto"/>
        <w:left w:val="none" w:sz="0" w:space="0" w:color="auto"/>
        <w:bottom w:val="none" w:sz="0" w:space="0" w:color="auto"/>
        <w:right w:val="none" w:sz="0" w:space="0" w:color="auto"/>
      </w:divBdr>
    </w:div>
    <w:div w:id="1130633868">
      <w:bodyDiv w:val="1"/>
      <w:marLeft w:val="0"/>
      <w:marRight w:val="0"/>
      <w:marTop w:val="0"/>
      <w:marBottom w:val="0"/>
      <w:divBdr>
        <w:top w:val="none" w:sz="0" w:space="0" w:color="auto"/>
        <w:left w:val="none" w:sz="0" w:space="0" w:color="auto"/>
        <w:bottom w:val="none" w:sz="0" w:space="0" w:color="auto"/>
        <w:right w:val="none" w:sz="0" w:space="0" w:color="auto"/>
      </w:divBdr>
    </w:div>
    <w:div w:id="1131363283">
      <w:bodyDiv w:val="1"/>
      <w:marLeft w:val="0"/>
      <w:marRight w:val="0"/>
      <w:marTop w:val="0"/>
      <w:marBottom w:val="0"/>
      <w:divBdr>
        <w:top w:val="none" w:sz="0" w:space="0" w:color="auto"/>
        <w:left w:val="none" w:sz="0" w:space="0" w:color="auto"/>
        <w:bottom w:val="none" w:sz="0" w:space="0" w:color="auto"/>
        <w:right w:val="none" w:sz="0" w:space="0" w:color="auto"/>
      </w:divBdr>
    </w:div>
    <w:div w:id="1132135155">
      <w:bodyDiv w:val="1"/>
      <w:marLeft w:val="0"/>
      <w:marRight w:val="0"/>
      <w:marTop w:val="0"/>
      <w:marBottom w:val="0"/>
      <w:divBdr>
        <w:top w:val="none" w:sz="0" w:space="0" w:color="auto"/>
        <w:left w:val="none" w:sz="0" w:space="0" w:color="auto"/>
        <w:bottom w:val="none" w:sz="0" w:space="0" w:color="auto"/>
        <w:right w:val="none" w:sz="0" w:space="0" w:color="auto"/>
      </w:divBdr>
    </w:div>
    <w:div w:id="1132165225">
      <w:bodyDiv w:val="1"/>
      <w:marLeft w:val="0"/>
      <w:marRight w:val="0"/>
      <w:marTop w:val="0"/>
      <w:marBottom w:val="0"/>
      <w:divBdr>
        <w:top w:val="none" w:sz="0" w:space="0" w:color="auto"/>
        <w:left w:val="none" w:sz="0" w:space="0" w:color="auto"/>
        <w:bottom w:val="none" w:sz="0" w:space="0" w:color="auto"/>
        <w:right w:val="none" w:sz="0" w:space="0" w:color="auto"/>
      </w:divBdr>
    </w:div>
    <w:div w:id="1132480580">
      <w:bodyDiv w:val="1"/>
      <w:marLeft w:val="0"/>
      <w:marRight w:val="0"/>
      <w:marTop w:val="0"/>
      <w:marBottom w:val="0"/>
      <w:divBdr>
        <w:top w:val="none" w:sz="0" w:space="0" w:color="auto"/>
        <w:left w:val="none" w:sz="0" w:space="0" w:color="auto"/>
        <w:bottom w:val="none" w:sz="0" w:space="0" w:color="auto"/>
        <w:right w:val="none" w:sz="0" w:space="0" w:color="auto"/>
      </w:divBdr>
    </w:div>
    <w:div w:id="1132862234">
      <w:bodyDiv w:val="1"/>
      <w:marLeft w:val="0"/>
      <w:marRight w:val="0"/>
      <w:marTop w:val="0"/>
      <w:marBottom w:val="0"/>
      <w:divBdr>
        <w:top w:val="none" w:sz="0" w:space="0" w:color="auto"/>
        <w:left w:val="none" w:sz="0" w:space="0" w:color="auto"/>
        <w:bottom w:val="none" w:sz="0" w:space="0" w:color="auto"/>
        <w:right w:val="none" w:sz="0" w:space="0" w:color="auto"/>
      </w:divBdr>
    </w:div>
    <w:div w:id="1133330938">
      <w:bodyDiv w:val="1"/>
      <w:marLeft w:val="0"/>
      <w:marRight w:val="0"/>
      <w:marTop w:val="0"/>
      <w:marBottom w:val="0"/>
      <w:divBdr>
        <w:top w:val="none" w:sz="0" w:space="0" w:color="auto"/>
        <w:left w:val="none" w:sz="0" w:space="0" w:color="auto"/>
        <w:bottom w:val="none" w:sz="0" w:space="0" w:color="auto"/>
        <w:right w:val="none" w:sz="0" w:space="0" w:color="auto"/>
      </w:divBdr>
    </w:div>
    <w:div w:id="1133518654">
      <w:bodyDiv w:val="1"/>
      <w:marLeft w:val="0"/>
      <w:marRight w:val="0"/>
      <w:marTop w:val="0"/>
      <w:marBottom w:val="0"/>
      <w:divBdr>
        <w:top w:val="none" w:sz="0" w:space="0" w:color="auto"/>
        <w:left w:val="none" w:sz="0" w:space="0" w:color="auto"/>
        <w:bottom w:val="none" w:sz="0" w:space="0" w:color="auto"/>
        <w:right w:val="none" w:sz="0" w:space="0" w:color="auto"/>
      </w:divBdr>
    </w:div>
    <w:div w:id="1133525129">
      <w:bodyDiv w:val="1"/>
      <w:marLeft w:val="0"/>
      <w:marRight w:val="0"/>
      <w:marTop w:val="0"/>
      <w:marBottom w:val="0"/>
      <w:divBdr>
        <w:top w:val="none" w:sz="0" w:space="0" w:color="auto"/>
        <w:left w:val="none" w:sz="0" w:space="0" w:color="auto"/>
        <w:bottom w:val="none" w:sz="0" w:space="0" w:color="auto"/>
        <w:right w:val="none" w:sz="0" w:space="0" w:color="auto"/>
      </w:divBdr>
    </w:div>
    <w:div w:id="1133717242">
      <w:bodyDiv w:val="1"/>
      <w:marLeft w:val="0"/>
      <w:marRight w:val="0"/>
      <w:marTop w:val="0"/>
      <w:marBottom w:val="0"/>
      <w:divBdr>
        <w:top w:val="none" w:sz="0" w:space="0" w:color="auto"/>
        <w:left w:val="none" w:sz="0" w:space="0" w:color="auto"/>
        <w:bottom w:val="none" w:sz="0" w:space="0" w:color="auto"/>
        <w:right w:val="none" w:sz="0" w:space="0" w:color="auto"/>
      </w:divBdr>
    </w:div>
    <w:div w:id="1134256370">
      <w:bodyDiv w:val="1"/>
      <w:marLeft w:val="0"/>
      <w:marRight w:val="0"/>
      <w:marTop w:val="0"/>
      <w:marBottom w:val="0"/>
      <w:divBdr>
        <w:top w:val="none" w:sz="0" w:space="0" w:color="auto"/>
        <w:left w:val="none" w:sz="0" w:space="0" w:color="auto"/>
        <w:bottom w:val="none" w:sz="0" w:space="0" w:color="auto"/>
        <w:right w:val="none" w:sz="0" w:space="0" w:color="auto"/>
      </w:divBdr>
    </w:div>
    <w:div w:id="1134299456">
      <w:bodyDiv w:val="1"/>
      <w:marLeft w:val="0"/>
      <w:marRight w:val="0"/>
      <w:marTop w:val="0"/>
      <w:marBottom w:val="0"/>
      <w:divBdr>
        <w:top w:val="none" w:sz="0" w:space="0" w:color="auto"/>
        <w:left w:val="none" w:sz="0" w:space="0" w:color="auto"/>
        <w:bottom w:val="none" w:sz="0" w:space="0" w:color="auto"/>
        <w:right w:val="none" w:sz="0" w:space="0" w:color="auto"/>
      </w:divBdr>
    </w:div>
    <w:div w:id="1134366273">
      <w:bodyDiv w:val="1"/>
      <w:marLeft w:val="0"/>
      <w:marRight w:val="0"/>
      <w:marTop w:val="0"/>
      <w:marBottom w:val="0"/>
      <w:divBdr>
        <w:top w:val="none" w:sz="0" w:space="0" w:color="auto"/>
        <w:left w:val="none" w:sz="0" w:space="0" w:color="auto"/>
        <w:bottom w:val="none" w:sz="0" w:space="0" w:color="auto"/>
        <w:right w:val="none" w:sz="0" w:space="0" w:color="auto"/>
      </w:divBdr>
    </w:div>
    <w:div w:id="1134759957">
      <w:bodyDiv w:val="1"/>
      <w:marLeft w:val="0"/>
      <w:marRight w:val="0"/>
      <w:marTop w:val="0"/>
      <w:marBottom w:val="0"/>
      <w:divBdr>
        <w:top w:val="none" w:sz="0" w:space="0" w:color="auto"/>
        <w:left w:val="none" w:sz="0" w:space="0" w:color="auto"/>
        <w:bottom w:val="none" w:sz="0" w:space="0" w:color="auto"/>
        <w:right w:val="none" w:sz="0" w:space="0" w:color="auto"/>
      </w:divBdr>
    </w:div>
    <w:div w:id="1134761315">
      <w:bodyDiv w:val="1"/>
      <w:marLeft w:val="0"/>
      <w:marRight w:val="0"/>
      <w:marTop w:val="0"/>
      <w:marBottom w:val="0"/>
      <w:divBdr>
        <w:top w:val="none" w:sz="0" w:space="0" w:color="auto"/>
        <w:left w:val="none" w:sz="0" w:space="0" w:color="auto"/>
        <w:bottom w:val="none" w:sz="0" w:space="0" w:color="auto"/>
        <w:right w:val="none" w:sz="0" w:space="0" w:color="auto"/>
      </w:divBdr>
    </w:div>
    <w:div w:id="1134835575">
      <w:bodyDiv w:val="1"/>
      <w:marLeft w:val="0"/>
      <w:marRight w:val="0"/>
      <w:marTop w:val="0"/>
      <w:marBottom w:val="0"/>
      <w:divBdr>
        <w:top w:val="none" w:sz="0" w:space="0" w:color="auto"/>
        <w:left w:val="none" w:sz="0" w:space="0" w:color="auto"/>
        <w:bottom w:val="none" w:sz="0" w:space="0" w:color="auto"/>
        <w:right w:val="none" w:sz="0" w:space="0" w:color="auto"/>
      </w:divBdr>
    </w:div>
    <w:div w:id="1135295693">
      <w:bodyDiv w:val="1"/>
      <w:marLeft w:val="0"/>
      <w:marRight w:val="0"/>
      <w:marTop w:val="0"/>
      <w:marBottom w:val="0"/>
      <w:divBdr>
        <w:top w:val="none" w:sz="0" w:space="0" w:color="auto"/>
        <w:left w:val="none" w:sz="0" w:space="0" w:color="auto"/>
        <w:bottom w:val="none" w:sz="0" w:space="0" w:color="auto"/>
        <w:right w:val="none" w:sz="0" w:space="0" w:color="auto"/>
      </w:divBdr>
    </w:div>
    <w:div w:id="1136143565">
      <w:bodyDiv w:val="1"/>
      <w:marLeft w:val="0"/>
      <w:marRight w:val="0"/>
      <w:marTop w:val="0"/>
      <w:marBottom w:val="0"/>
      <w:divBdr>
        <w:top w:val="none" w:sz="0" w:space="0" w:color="auto"/>
        <w:left w:val="none" w:sz="0" w:space="0" w:color="auto"/>
        <w:bottom w:val="none" w:sz="0" w:space="0" w:color="auto"/>
        <w:right w:val="none" w:sz="0" w:space="0" w:color="auto"/>
      </w:divBdr>
    </w:div>
    <w:div w:id="1136489376">
      <w:bodyDiv w:val="1"/>
      <w:marLeft w:val="0"/>
      <w:marRight w:val="0"/>
      <w:marTop w:val="0"/>
      <w:marBottom w:val="0"/>
      <w:divBdr>
        <w:top w:val="none" w:sz="0" w:space="0" w:color="auto"/>
        <w:left w:val="none" w:sz="0" w:space="0" w:color="auto"/>
        <w:bottom w:val="none" w:sz="0" w:space="0" w:color="auto"/>
        <w:right w:val="none" w:sz="0" w:space="0" w:color="auto"/>
      </w:divBdr>
    </w:div>
    <w:div w:id="1136726424">
      <w:bodyDiv w:val="1"/>
      <w:marLeft w:val="0"/>
      <w:marRight w:val="0"/>
      <w:marTop w:val="0"/>
      <w:marBottom w:val="0"/>
      <w:divBdr>
        <w:top w:val="none" w:sz="0" w:space="0" w:color="auto"/>
        <w:left w:val="none" w:sz="0" w:space="0" w:color="auto"/>
        <w:bottom w:val="none" w:sz="0" w:space="0" w:color="auto"/>
        <w:right w:val="none" w:sz="0" w:space="0" w:color="auto"/>
      </w:divBdr>
    </w:div>
    <w:div w:id="1136870826">
      <w:bodyDiv w:val="1"/>
      <w:marLeft w:val="0"/>
      <w:marRight w:val="0"/>
      <w:marTop w:val="0"/>
      <w:marBottom w:val="0"/>
      <w:divBdr>
        <w:top w:val="none" w:sz="0" w:space="0" w:color="auto"/>
        <w:left w:val="none" w:sz="0" w:space="0" w:color="auto"/>
        <w:bottom w:val="none" w:sz="0" w:space="0" w:color="auto"/>
        <w:right w:val="none" w:sz="0" w:space="0" w:color="auto"/>
      </w:divBdr>
    </w:div>
    <w:div w:id="1137380177">
      <w:bodyDiv w:val="1"/>
      <w:marLeft w:val="0"/>
      <w:marRight w:val="0"/>
      <w:marTop w:val="0"/>
      <w:marBottom w:val="0"/>
      <w:divBdr>
        <w:top w:val="none" w:sz="0" w:space="0" w:color="auto"/>
        <w:left w:val="none" w:sz="0" w:space="0" w:color="auto"/>
        <w:bottom w:val="none" w:sz="0" w:space="0" w:color="auto"/>
        <w:right w:val="none" w:sz="0" w:space="0" w:color="auto"/>
      </w:divBdr>
    </w:div>
    <w:div w:id="1137525785">
      <w:bodyDiv w:val="1"/>
      <w:marLeft w:val="0"/>
      <w:marRight w:val="0"/>
      <w:marTop w:val="0"/>
      <w:marBottom w:val="0"/>
      <w:divBdr>
        <w:top w:val="none" w:sz="0" w:space="0" w:color="auto"/>
        <w:left w:val="none" w:sz="0" w:space="0" w:color="auto"/>
        <w:bottom w:val="none" w:sz="0" w:space="0" w:color="auto"/>
        <w:right w:val="none" w:sz="0" w:space="0" w:color="auto"/>
      </w:divBdr>
    </w:div>
    <w:div w:id="1137647737">
      <w:bodyDiv w:val="1"/>
      <w:marLeft w:val="0"/>
      <w:marRight w:val="0"/>
      <w:marTop w:val="0"/>
      <w:marBottom w:val="0"/>
      <w:divBdr>
        <w:top w:val="none" w:sz="0" w:space="0" w:color="auto"/>
        <w:left w:val="none" w:sz="0" w:space="0" w:color="auto"/>
        <w:bottom w:val="none" w:sz="0" w:space="0" w:color="auto"/>
        <w:right w:val="none" w:sz="0" w:space="0" w:color="auto"/>
      </w:divBdr>
    </w:div>
    <w:div w:id="1137987268">
      <w:bodyDiv w:val="1"/>
      <w:marLeft w:val="0"/>
      <w:marRight w:val="0"/>
      <w:marTop w:val="0"/>
      <w:marBottom w:val="0"/>
      <w:divBdr>
        <w:top w:val="none" w:sz="0" w:space="0" w:color="auto"/>
        <w:left w:val="none" w:sz="0" w:space="0" w:color="auto"/>
        <w:bottom w:val="none" w:sz="0" w:space="0" w:color="auto"/>
        <w:right w:val="none" w:sz="0" w:space="0" w:color="auto"/>
      </w:divBdr>
    </w:div>
    <w:div w:id="1138450949">
      <w:bodyDiv w:val="1"/>
      <w:marLeft w:val="0"/>
      <w:marRight w:val="0"/>
      <w:marTop w:val="0"/>
      <w:marBottom w:val="0"/>
      <w:divBdr>
        <w:top w:val="none" w:sz="0" w:space="0" w:color="auto"/>
        <w:left w:val="none" w:sz="0" w:space="0" w:color="auto"/>
        <w:bottom w:val="none" w:sz="0" w:space="0" w:color="auto"/>
        <w:right w:val="none" w:sz="0" w:space="0" w:color="auto"/>
      </w:divBdr>
    </w:div>
    <w:div w:id="1138456402">
      <w:bodyDiv w:val="1"/>
      <w:marLeft w:val="0"/>
      <w:marRight w:val="0"/>
      <w:marTop w:val="0"/>
      <w:marBottom w:val="0"/>
      <w:divBdr>
        <w:top w:val="none" w:sz="0" w:space="0" w:color="auto"/>
        <w:left w:val="none" w:sz="0" w:space="0" w:color="auto"/>
        <w:bottom w:val="none" w:sz="0" w:space="0" w:color="auto"/>
        <w:right w:val="none" w:sz="0" w:space="0" w:color="auto"/>
      </w:divBdr>
    </w:div>
    <w:div w:id="1138690290">
      <w:bodyDiv w:val="1"/>
      <w:marLeft w:val="0"/>
      <w:marRight w:val="0"/>
      <w:marTop w:val="0"/>
      <w:marBottom w:val="0"/>
      <w:divBdr>
        <w:top w:val="none" w:sz="0" w:space="0" w:color="auto"/>
        <w:left w:val="none" w:sz="0" w:space="0" w:color="auto"/>
        <w:bottom w:val="none" w:sz="0" w:space="0" w:color="auto"/>
        <w:right w:val="none" w:sz="0" w:space="0" w:color="auto"/>
      </w:divBdr>
    </w:div>
    <w:div w:id="1138842616">
      <w:bodyDiv w:val="1"/>
      <w:marLeft w:val="0"/>
      <w:marRight w:val="0"/>
      <w:marTop w:val="0"/>
      <w:marBottom w:val="0"/>
      <w:divBdr>
        <w:top w:val="none" w:sz="0" w:space="0" w:color="auto"/>
        <w:left w:val="none" w:sz="0" w:space="0" w:color="auto"/>
        <w:bottom w:val="none" w:sz="0" w:space="0" w:color="auto"/>
        <w:right w:val="none" w:sz="0" w:space="0" w:color="auto"/>
      </w:divBdr>
    </w:div>
    <w:div w:id="1139147927">
      <w:bodyDiv w:val="1"/>
      <w:marLeft w:val="0"/>
      <w:marRight w:val="0"/>
      <w:marTop w:val="0"/>
      <w:marBottom w:val="0"/>
      <w:divBdr>
        <w:top w:val="none" w:sz="0" w:space="0" w:color="auto"/>
        <w:left w:val="none" w:sz="0" w:space="0" w:color="auto"/>
        <w:bottom w:val="none" w:sz="0" w:space="0" w:color="auto"/>
        <w:right w:val="none" w:sz="0" w:space="0" w:color="auto"/>
      </w:divBdr>
    </w:div>
    <w:div w:id="1139344191">
      <w:bodyDiv w:val="1"/>
      <w:marLeft w:val="0"/>
      <w:marRight w:val="0"/>
      <w:marTop w:val="0"/>
      <w:marBottom w:val="0"/>
      <w:divBdr>
        <w:top w:val="none" w:sz="0" w:space="0" w:color="auto"/>
        <w:left w:val="none" w:sz="0" w:space="0" w:color="auto"/>
        <w:bottom w:val="none" w:sz="0" w:space="0" w:color="auto"/>
        <w:right w:val="none" w:sz="0" w:space="0" w:color="auto"/>
      </w:divBdr>
    </w:div>
    <w:div w:id="1139765233">
      <w:bodyDiv w:val="1"/>
      <w:marLeft w:val="0"/>
      <w:marRight w:val="0"/>
      <w:marTop w:val="0"/>
      <w:marBottom w:val="0"/>
      <w:divBdr>
        <w:top w:val="none" w:sz="0" w:space="0" w:color="auto"/>
        <w:left w:val="none" w:sz="0" w:space="0" w:color="auto"/>
        <w:bottom w:val="none" w:sz="0" w:space="0" w:color="auto"/>
        <w:right w:val="none" w:sz="0" w:space="0" w:color="auto"/>
      </w:divBdr>
    </w:div>
    <w:div w:id="1139961613">
      <w:bodyDiv w:val="1"/>
      <w:marLeft w:val="0"/>
      <w:marRight w:val="0"/>
      <w:marTop w:val="0"/>
      <w:marBottom w:val="0"/>
      <w:divBdr>
        <w:top w:val="none" w:sz="0" w:space="0" w:color="auto"/>
        <w:left w:val="none" w:sz="0" w:space="0" w:color="auto"/>
        <w:bottom w:val="none" w:sz="0" w:space="0" w:color="auto"/>
        <w:right w:val="none" w:sz="0" w:space="0" w:color="auto"/>
      </w:divBdr>
    </w:div>
    <w:div w:id="1140221196">
      <w:bodyDiv w:val="1"/>
      <w:marLeft w:val="0"/>
      <w:marRight w:val="0"/>
      <w:marTop w:val="0"/>
      <w:marBottom w:val="0"/>
      <w:divBdr>
        <w:top w:val="none" w:sz="0" w:space="0" w:color="auto"/>
        <w:left w:val="none" w:sz="0" w:space="0" w:color="auto"/>
        <w:bottom w:val="none" w:sz="0" w:space="0" w:color="auto"/>
        <w:right w:val="none" w:sz="0" w:space="0" w:color="auto"/>
      </w:divBdr>
    </w:div>
    <w:div w:id="1140222125">
      <w:bodyDiv w:val="1"/>
      <w:marLeft w:val="0"/>
      <w:marRight w:val="0"/>
      <w:marTop w:val="0"/>
      <w:marBottom w:val="0"/>
      <w:divBdr>
        <w:top w:val="none" w:sz="0" w:space="0" w:color="auto"/>
        <w:left w:val="none" w:sz="0" w:space="0" w:color="auto"/>
        <w:bottom w:val="none" w:sz="0" w:space="0" w:color="auto"/>
        <w:right w:val="none" w:sz="0" w:space="0" w:color="auto"/>
      </w:divBdr>
    </w:div>
    <w:div w:id="1140222316">
      <w:bodyDiv w:val="1"/>
      <w:marLeft w:val="0"/>
      <w:marRight w:val="0"/>
      <w:marTop w:val="0"/>
      <w:marBottom w:val="0"/>
      <w:divBdr>
        <w:top w:val="none" w:sz="0" w:space="0" w:color="auto"/>
        <w:left w:val="none" w:sz="0" w:space="0" w:color="auto"/>
        <w:bottom w:val="none" w:sz="0" w:space="0" w:color="auto"/>
        <w:right w:val="none" w:sz="0" w:space="0" w:color="auto"/>
      </w:divBdr>
    </w:div>
    <w:div w:id="1140465543">
      <w:bodyDiv w:val="1"/>
      <w:marLeft w:val="0"/>
      <w:marRight w:val="0"/>
      <w:marTop w:val="0"/>
      <w:marBottom w:val="0"/>
      <w:divBdr>
        <w:top w:val="none" w:sz="0" w:space="0" w:color="auto"/>
        <w:left w:val="none" w:sz="0" w:space="0" w:color="auto"/>
        <w:bottom w:val="none" w:sz="0" w:space="0" w:color="auto"/>
        <w:right w:val="none" w:sz="0" w:space="0" w:color="auto"/>
      </w:divBdr>
    </w:div>
    <w:div w:id="1140734522">
      <w:bodyDiv w:val="1"/>
      <w:marLeft w:val="0"/>
      <w:marRight w:val="0"/>
      <w:marTop w:val="0"/>
      <w:marBottom w:val="0"/>
      <w:divBdr>
        <w:top w:val="none" w:sz="0" w:space="0" w:color="auto"/>
        <w:left w:val="none" w:sz="0" w:space="0" w:color="auto"/>
        <w:bottom w:val="none" w:sz="0" w:space="0" w:color="auto"/>
        <w:right w:val="none" w:sz="0" w:space="0" w:color="auto"/>
      </w:divBdr>
    </w:div>
    <w:div w:id="1140880169">
      <w:bodyDiv w:val="1"/>
      <w:marLeft w:val="0"/>
      <w:marRight w:val="0"/>
      <w:marTop w:val="0"/>
      <w:marBottom w:val="0"/>
      <w:divBdr>
        <w:top w:val="none" w:sz="0" w:space="0" w:color="auto"/>
        <w:left w:val="none" w:sz="0" w:space="0" w:color="auto"/>
        <w:bottom w:val="none" w:sz="0" w:space="0" w:color="auto"/>
        <w:right w:val="none" w:sz="0" w:space="0" w:color="auto"/>
      </w:divBdr>
    </w:div>
    <w:div w:id="1141077025">
      <w:bodyDiv w:val="1"/>
      <w:marLeft w:val="0"/>
      <w:marRight w:val="0"/>
      <w:marTop w:val="0"/>
      <w:marBottom w:val="0"/>
      <w:divBdr>
        <w:top w:val="none" w:sz="0" w:space="0" w:color="auto"/>
        <w:left w:val="none" w:sz="0" w:space="0" w:color="auto"/>
        <w:bottom w:val="none" w:sz="0" w:space="0" w:color="auto"/>
        <w:right w:val="none" w:sz="0" w:space="0" w:color="auto"/>
      </w:divBdr>
    </w:div>
    <w:div w:id="1141311697">
      <w:bodyDiv w:val="1"/>
      <w:marLeft w:val="0"/>
      <w:marRight w:val="0"/>
      <w:marTop w:val="0"/>
      <w:marBottom w:val="0"/>
      <w:divBdr>
        <w:top w:val="none" w:sz="0" w:space="0" w:color="auto"/>
        <w:left w:val="none" w:sz="0" w:space="0" w:color="auto"/>
        <w:bottom w:val="none" w:sz="0" w:space="0" w:color="auto"/>
        <w:right w:val="none" w:sz="0" w:space="0" w:color="auto"/>
      </w:divBdr>
    </w:div>
    <w:div w:id="1141386699">
      <w:bodyDiv w:val="1"/>
      <w:marLeft w:val="0"/>
      <w:marRight w:val="0"/>
      <w:marTop w:val="0"/>
      <w:marBottom w:val="0"/>
      <w:divBdr>
        <w:top w:val="none" w:sz="0" w:space="0" w:color="auto"/>
        <w:left w:val="none" w:sz="0" w:space="0" w:color="auto"/>
        <w:bottom w:val="none" w:sz="0" w:space="0" w:color="auto"/>
        <w:right w:val="none" w:sz="0" w:space="0" w:color="auto"/>
      </w:divBdr>
    </w:div>
    <w:div w:id="1142307211">
      <w:bodyDiv w:val="1"/>
      <w:marLeft w:val="0"/>
      <w:marRight w:val="0"/>
      <w:marTop w:val="0"/>
      <w:marBottom w:val="0"/>
      <w:divBdr>
        <w:top w:val="none" w:sz="0" w:space="0" w:color="auto"/>
        <w:left w:val="none" w:sz="0" w:space="0" w:color="auto"/>
        <w:bottom w:val="none" w:sz="0" w:space="0" w:color="auto"/>
        <w:right w:val="none" w:sz="0" w:space="0" w:color="auto"/>
      </w:divBdr>
    </w:div>
    <w:div w:id="1143043890">
      <w:bodyDiv w:val="1"/>
      <w:marLeft w:val="0"/>
      <w:marRight w:val="0"/>
      <w:marTop w:val="0"/>
      <w:marBottom w:val="0"/>
      <w:divBdr>
        <w:top w:val="none" w:sz="0" w:space="0" w:color="auto"/>
        <w:left w:val="none" w:sz="0" w:space="0" w:color="auto"/>
        <w:bottom w:val="none" w:sz="0" w:space="0" w:color="auto"/>
        <w:right w:val="none" w:sz="0" w:space="0" w:color="auto"/>
      </w:divBdr>
    </w:div>
    <w:div w:id="1143044398">
      <w:bodyDiv w:val="1"/>
      <w:marLeft w:val="0"/>
      <w:marRight w:val="0"/>
      <w:marTop w:val="0"/>
      <w:marBottom w:val="0"/>
      <w:divBdr>
        <w:top w:val="none" w:sz="0" w:space="0" w:color="auto"/>
        <w:left w:val="none" w:sz="0" w:space="0" w:color="auto"/>
        <w:bottom w:val="none" w:sz="0" w:space="0" w:color="auto"/>
        <w:right w:val="none" w:sz="0" w:space="0" w:color="auto"/>
      </w:divBdr>
    </w:div>
    <w:div w:id="1143615702">
      <w:bodyDiv w:val="1"/>
      <w:marLeft w:val="0"/>
      <w:marRight w:val="0"/>
      <w:marTop w:val="0"/>
      <w:marBottom w:val="0"/>
      <w:divBdr>
        <w:top w:val="none" w:sz="0" w:space="0" w:color="auto"/>
        <w:left w:val="none" w:sz="0" w:space="0" w:color="auto"/>
        <w:bottom w:val="none" w:sz="0" w:space="0" w:color="auto"/>
        <w:right w:val="none" w:sz="0" w:space="0" w:color="auto"/>
      </w:divBdr>
    </w:div>
    <w:div w:id="1144085289">
      <w:bodyDiv w:val="1"/>
      <w:marLeft w:val="0"/>
      <w:marRight w:val="0"/>
      <w:marTop w:val="0"/>
      <w:marBottom w:val="0"/>
      <w:divBdr>
        <w:top w:val="none" w:sz="0" w:space="0" w:color="auto"/>
        <w:left w:val="none" w:sz="0" w:space="0" w:color="auto"/>
        <w:bottom w:val="none" w:sz="0" w:space="0" w:color="auto"/>
        <w:right w:val="none" w:sz="0" w:space="0" w:color="auto"/>
      </w:divBdr>
    </w:div>
    <w:div w:id="1144277833">
      <w:bodyDiv w:val="1"/>
      <w:marLeft w:val="0"/>
      <w:marRight w:val="0"/>
      <w:marTop w:val="0"/>
      <w:marBottom w:val="0"/>
      <w:divBdr>
        <w:top w:val="none" w:sz="0" w:space="0" w:color="auto"/>
        <w:left w:val="none" w:sz="0" w:space="0" w:color="auto"/>
        <w:bottom w:val="none" w:sz="0" w:space="0" w:color="auto"/>
        <w:right w:val="none" w:sz="0" w:space="0" w:color="auto"/>
      </w:divBdr>
    </w:div>
    <w:div w:id="1144277929">
      <w:bodyDiv w:val="1"/>
      <w:marLeft w:val="0"/>
      <w:marRight w:val="0"/>
      <w:marTop w:val="0"/>
      <w:marBottom w:val="0"/>
      <w:divBdr>
        <w:top w:val="none" w:sz="0" w:space="0" w:color="auto"/>
        <w:left w:val="none" w:sz="0" w:space="0" w:color="auto"/>
        <w:bottom w:val="none" w:sz="0" w:space="0" w:color="auto"/>
        <w:right w:val="none" w:sz="0" w:space="0" w:color="auto"/>
      </w:divBdr>
    </w:div>
    <w:div w:id="1144665029">
      <w:bodyDiv w:val="1"/>
      <w:marLeft w:val="0"/>
      <w:marRight w:val="0"/>
      <w:marTop w:val="0"/>
      <w:marBottom w:val="0"/>
      <w:divBdr>
        <w:top w:val="none" w:sz="0" w:space="0" w:color="auto"/>
        <w:left w:val="none" w:sz="0" w:space="0" w:color="auto"/>
        <w:bottom w:val="none" w:sz="0" w:space="0" w:color="auto"/>
        <w:right w:val="none" w:sz="0" w:space="0" w:color="auto"/>
      </w:divBdr>
    </w:div>
    <w:div w:id="1144735545">
      <w:bodyDiv w:val="1"/>
      <w:marLeft w:val="0"/>
      <w:marRight w:val="0"/>
      <w:marTop w:val="0"/>
      <w:marBottom w:val="0"/>
      <w:divBdr>
        <w:top w:val="none" w:sz="0" w:space="0" w:color="auto"/>
        <w:left w:val="none" w:sz="0" w:space="0" w:color="auto"/>
        <w:bottom w:val="none" w:sz="0" w:space="0" w:color="auto"/>
        <w:right w:val="none" w:sz="0" w:space="0" w:color="auto"/>
      </w:divBdr>
    </w:div>
    <w:div w:id="1145202921">
      <w:bodyDiv w:val="1"/>
      <w:marLeft w:val="0"/>
      <w:marRight w:val="0"/>
      <w:marTop w:val="0"/>
      <w:marBottom w:val="0"/>
      <w:divBdr>
        <w:top w:val="none" w:sz="0" w:space="0" w:color="auto"/>
        <w:left w:val="none" w:sz="0" w:space="0" w:color="auto"/>
        <w:bottom w:val="none" w:sz="0" w:space="0" w:color="auto"/>
        <w:right w:val="none" w:sz="0" w:space="0" w:color="auto"/>
      </w:divBdr>
    </w:div>
    <w:div w:id="1146163416">
      <w:bodyDiv w:val="1"/>
      <w:marLeft w:val="0"/>
      <w:marRight w:val="0"/>
      <w:marTop w:val="0"/>
      <w:marBottom w:val="0"/>
      <w:divBdr>
        <w:top w:val="none" w:sz="0" w:space="0" w:color="auto"/>
        <w:left w:val="none" w:sz="0" w:space="0" w:color="auto"/>
        <w:bottom w:val="none" w:sz="0" w:space="0" w:color="auto"/>
        <w:right w:val="none" w:sz="0" w:space="0" w:color="auto"/>
      </w:divBdr>
    </w:div>
    <w:div w:id="1146168010">
      <w:bodyDiv w:val="1"/>
      <w:marLeft w:val="0"/>
      <w:marRight w:val="0"/>
      <w:marTop w:val="0"/>
      <w:marBottom w:val="0"/>
      <w:divBdr>
        <w:top w:val="none" w:sz="0" w:space="0" w:color="auto"/>
        <w:left w:val="none" w:sz="0" w:space="0" w:color="auto"/>
        <w:bottom w:val="none" w:sz="0" w:space="0" w:color="auto"/>
        <w:right w:val="none" w:sz="0" w:space="0" w:color="auto"/>
      </w:divBdr>
    </w:div>
    <w:div w:id="1146355934">
      <w:bodyDiv w:val="1"/>
      <w:marLeft w:val="0"/>
      <w:marRight w:val="0"/>
      <w:marTop w:val="0"/>
      <w:marBottom w:val="0"/>
      <w:divBdr>
        <w:top w:val="none" w:sz="0" w:space="0" w:color="auto"/>
        <w:left w:val="none" w:sz="0" w:space="0" w:color="auto"/>
        <w:bottom w:val="none" w:sz="0" w:space="0" w:color="auto"/>
        <w:right w:val="none" w:sz="0" w:space="0" w:color="auto"/>
      </w:divBdr>
    </w:div>
    <w:div w:id="1146582078">
      <w:bodyDiv w:val="1"/>
      <w:marLeft w:val="0"/>
      <w:marRight w:val="0"/>
      <w:marTop w:val="0"/>
      <w:marBottom w:val="0"/>
      <w:divBdr>
        <w:top w:val="none" w:sz="0" w:space="0" w:color="auto"/>
        <w:left w:val="none" w:sz="0" w:space="0" w:color="auto"/>
        <w:bottom w:val="none" w:sz="0" w:space="0" w:color="auto"/>
        <w:right w:val="none" w:sz="0" w:space="0" w:color="auto"/>
      </w:divBdr>
    </w:div>
    <w:div w:id="1146821231">
      <w:bodyDiv w:val="1"/>
      <w:marLeft w:val="0"/>
      <w:marRight w:val="0"/>
      <w:marTop w:val="0"/>
      <w:marBottom w:val="0"/>
      <w:divBdr>
        <w:top w:val="none" w:sz="0" w:space="0" w:color="auto"/>
        <w:left w:val="none" w:sz="0" w:space="0" w:color="auto"/>
        <w:bottom w:val="none" w:sz="0" w:space="0" w:color="auto"/>
        <w:right w:val="none" w:sz="0" w:space="0" w:color="auto"/>
      </w:divBdr>
    </w:div>
    <w:div w:id="1146898961">
      <w:bodyDiv w:val="1"/>
      <w:marLeft w:val="0"/>
      <w:marRight w:val="0"/>
      <w:marTop w:val="0"/>
      <w:marBottom w:val="0"/>
      <w:divBdr>
        <w:top w:val="none" w:sz="0" w:space="0" w:color="auto"/>
        <w:left w:val="none" w:sz="0" w:space="0" w:color="auto"/>
        <w:bottom w:val="none" w:sz="0" w:space="0" w:color="auto"/>
        <w:right w:val="none" w:sz="0" w:space="0" w:color="auto"/>
      </w:divBdr>
    </w:div>
    <w:div w:id="1146970409">
      <w:bodyDiv w:val="1"/>
      <w:marLeft w:val="0"/>
      <w:marRight w:val="0"/>
      <w:marTop w:val="0"/>
      <w:marBottom w:val="0"/>
      <w:divBdr>
        <w:top w:val="none" w:sz="0" w:space="0" w:color="auto"/>
        <w:left w:val="none" w:sz="0" w:space="0" w:color="auto"/>
        <w:bottom w:val="none" w:sz="0" w:space="0" w:color="auto"/>
        <w:right w:val="none" w:sz="0" w:space="0" w:color="auto"/>
      </w:divBdr>
    </w:div>
    <w:div w:id="1147280227">
      <w:bodyDiv w:val="1"/>
      <w:marLeft w:val="0"/>
      <w:marRight w:val="0"/>
      <w:marTop w:val="0"/>
      <w:marBottom w:val="0"/>
      <w:divBdr>
        <w:top w:val="none" w:sz="0" w:space="0" w:color="auto"/>
        <w:left w:val="none" w:sz="0" w:space="0" w:color="auto"/>
        <w:bottom w:val="none" w:sz="0" w:space="0" w:color="auto"/>
        <w:right w:val="none" w:sz="0" w:space="0" w:color="auto"/>
      </w:divBdr>
    </w:div>
    <w:div w:id="1148128480">
      <w:bodyDiv w:val="1"/>
      <w:marLeft w:val="0"/>
      <w:marRight w:val="0"/>
      <w:marTop w:val="0"/>
      <w:marBottom w:val="0"/>
      <w:divBdr>
        <w:top w:val="none" w:sz="0" w:space="0" w:color="auto"/>
        <w:left w:val="none" w:sz="0" w:space="0" w:color="auto"/>
        <w:bottom w:val="none" w:sz="0" w:space="0" w:color="auto"/>
        <w:right w:val="none" w:sz="0" w:space="0" w:color="auto"/>
      </w:divBdr>
    </w:div>
    <w:div w:id="1148403597">
      <w:bodyDiv w:val="1"/>
      <w:marLeft w:val="0"/>
      <w:marRight w:val="0"/>
      <w:marTop w:val="0"/>
      <w:marBottom w:val="0"/>
      <w:divBdr>
        <w:top w:val="none" w:sz="0" w:space="0" w:color="auto"/>
        <w:left w:val="none" w:sz="0" w:space="0" w:color="auto"/>
        <w:bottom w:val="none" w:sz="0" w:space="0" w:color="auto"/>
        <w:right w:val="none" w:sz="0" w:space="0" w:color="auto"/>
      </w:divBdr>
    </w:div>
    <w:div w:id="1149134785">
      <w:bodyDiv w:val="1"/>
      <w:marLeft w:val="0"/>
      <w:marRight w:val="0"/>
      <w:marTop w:val="0"/>
      <w:marBottom w:val="0"/>
      <w:divBdr>
        <w:top w:val="none" w:sz="0" w:space="0" w:color="auto"/>
        <w:left w:val="none" w:sz="0" w:space="0" w:color="auto"/>
        <w:bottom w:val="none" w:sz="0" w:space="0" w:color="auto"/>
        <w:right w:val="none" w:sz="0" w:space="0" w:color="auto"/>
      </w:divBdr>
    </w:div>
    <w:div w:id="1149205667">
      <w:bodyDiv w:val="1"/>
      <w:marLeft w:val="0"/>
      <w:marRight w:val="0"/>
      <w:marTop w:val="0"/>
      <w:marBottom w:val="0"/>
      <w:divBdr>
        <w:top w:val="none" w:sz="0" w:space="0" w:color="auto"/>
        <w:left w:val="none" w:sz="0" w:space="0" w:color="auto"/>
        <w:bottom w:val="none" w:sz="0" w:space="0" w:color="auto"/>
        <w:right w:val="none" w:sz="0" w:space="0" w:color="auto"/>
      </w:divBdr>
    </w:div>
    <w:div w:id="1150245734">
      <w:bodyDiv w:val="1"/>
      <w:marLeft w:val="0"/>
      <w:marRight w:val="0"/>
      <w:marTop w:val="0"/>
      <w:marBottom w:val="0"/>
      <w:divBdr>
        <w:top w:val="none" w:sz="0" w:space="0" w:color="auto"/>
        <w:left w:val="none" w:sz="0" w:space="0" w:color="auto"/>
        <w:bottom w:val="none" w:sz="0" w:space="0" w:color="auto"/>
        <w:right w:val="none" w:sz="0" w:space="0" w:color="auto"/>
      </w:divBdr>
    </w:div>
    <w:div w:id="1150441158">
      <w:bodyDiv w:val="1"/>
      <w:marLeft w:val="0"/>
      <w:marRight w:val="0"/>
      <w:marTop w:val="0"/>
      <w:marBottom w:val="0"/>
      <w:divBdr>
        <w:top w:val="none" w:sz="0" w:space="0" w:color="auto"/>
        <w:left w:val="none" w:sz="0" w:space="0" w:color="auto"/>
        <w:bottom w:val="none" w:sz="0" w:space="0" w:color="auto"/>
        <w:right w:val="none" w:sz="0" w:space="0" w:color="auto"/>
      </w:divBdr>
    </w:div>
    <w:div w:id="1150515709">
      <w:bodyDiv w:val="1"/>
      <w:marLeft w:val="0"/>
      <w:marRight w:val="0"/>
      <w:marTop w:val="0"/>
      <w:marBottom w:val="0"/>
      <w:divBdr>
        <w:top w:val="none" w:sz="0" w:space="0" w:color="auto"/>
        <w:left w:val="none" w:sz="0" w:space="0" w:color="auto"/>
        <w:bottom w:val="none" w:sz="0" w:space="0" w:color="auto"/>
        <w:right w:val="none" w:sz="0" w:space="0" w:color="auto"/>
      </w:divBdr>
    </w:div>
    <w:div w:id="1150706102">
      <w:bodyDiv w:val="1"/>
      <w:marLeft w:val="0"/>
      <w:marRight w:val="0"/>
      <w:marTop w:val="0"/>
      <w:marBottom w:val="0"/>
      <w:divBdr>
        <w:top w:val="none" w:sz="0" w:space="0" w:color="auto"/>
        <w:left w:val="none" w:sz="0" w:space="0" w:color="auto"/>
        <w:bottom w:val="none" w:sz="0" w:space="0" w:color="auto"/>
        <w:right w:val="none" w:sz="0" w:space="0" w:color="auto"/>
      </w:divBdr>
    </w:div>
    <w:div w:id="1150755207">
      <w:bodyDiv w:val="1"/>
      <w:marLeft w:val="0"/>
      <w:marRight w:val="0"/>
      <w:marTop w:val="0"/>
      <w:marBottom w:val="0"/>
      <w:divBdr>
        <w:top w:val="none" w:sz="0" w:space="0" w:color="auto"/>
        <w:left w:val="none" w:sz="0" w:space="0" w:color="auto"/>
        <w:bottom w:val="none" w:sz="0" w:space="0" w:color="auto"/>
        <w:right w:val="none" w:sz="0" w:space="0" w:color="auto"/>
      </w:divBdr>
    </w:div>
    <w:div w:id="1150904068">
      <w:bodyDiv w:val="1"/>
      <w:marLeft w:val="0"/>
      <w:marRight w:val="0"/>
      <w:marTop w:val="0"/>
      <w:marBottom w:val="0"/>
      <w:divBdr>
        <w:top w:val="none" w:sz="0" w:space="0" w:color="auto"/>
        <w:left w:val="none" w:sz="0" w:space="0" w:color="auto"/>
        <w:bottom w:val="none" w:sz="0" w:space="0" w:color="auto"/>
        <w:right w:val="none" w:sz="0" w:space="0" w:color="auto"/>
      </w:divBdr>
    </w:div>
    <w:div w:id="1151557314">
      <w:bodyDiv w:val="1"/>
      <w:marLeft w:val="0"/>
      <w:marRight w:val="0"/>
      <w:marTop w:val="0"/>
      <w:marBottom w:val="0"/>
      <w:divBdr>
        <w:top w:val="none" w:sz="0" w:space="0" w:color="auto"/>
        <w:left w:val="none" w:sz="0" w:space="0" w:color="auto"/>
        <w:bottom w:val="none" w:sz="0" w:space="0" w:color="auto"/>
        <w:right w:val="none" w:sz="0" w:space="0" w:color="auto"/>
      </w:divBdr>
    </w:div>
    <w:div w:id="1152021253">
      <w:bodyDiv w:val="1"/>
      <w:marLeft w:val="0"/>
      <w:marRight w:val="0"/>
      <w:marTop w:val="0"/>
      <w:marBottom w:val="0"/>
      <w:divBdr>
        <w:top w:val="none" w:sz="0" w:space="0" w:color="auto"/>
        <w:left w:val="none" w:sz="0" w:space="0" w:color="auto"/>
        <w:bottom w:val="none" w:sz="0" w:space="0" w:color="auto"/>
        <w:right w:val="none" w:sz="0" w:space="0" w:color="auto"/>
      </w:divBdr>
    </w:div>
    <w:div w:id="1152259650">
      <w:bodyDiv w:val="1"/>
      <w:marLeft w:val="0"/>
      <w:marRight w:val="0"/>
      <w:marTop w:val="0"/>
      <w:marBottom w:val="0"/>
      <w:divBdr>
        <w:top w:val="none" w:sz="0" w:space="0" w:color="auto"/>
        <w:left w:val="none" w:sz="0" w:space="0" w:color="auto"/>
        <w:bottom w:val="none" w:sz="0" w:space="0" w:color="auto"/>
        <w:right w:val="none" w:sz="0" w:space="0" w:color="auto"/>
      </w:divBdr>
    </w:div>
    <w:div w:id="1152483054">
      <w:bodyDiv w:val="1"/>
      <w:marLeft w:val="0"/>
      <w:marRight w:val="0"/>
      <w:marTop w:val="0"/>
      <w:marBottom w:val="0"/>
      <w:divBdr>
        <w:top w:val="none" w:sz="0" w:space="0" w:color="auto"/>
        <w:left w:val="none" w:sz="0" w:space="0" w:color="auto"/>
        <w:bottom w:val="none" w:sz="0" w:space="0" w:color="auto"/>
        <w:right w:val="none" w:sz="0" w:space="0" w:color="auto"/>
      </w:divBdr>
    </w:div>
    <w:div w:id="1152911052">
      <w:bodyDiv w:val="1"/>
      <w:marLeft w:val="0"/>
      <w:marRight w:val="0"/>
      <w:marTop w:val="0"/>
      <w:marBottom w:val="0"/>
      <w:divBdr>
        <w:top w:val="none" w:sz="0" w:space="0" w:color="auto"/>
        <w:left w:val="none" w:sz="0" w:space="0" w:color="auto"/>
        <w:bottom w:val="none" w:sz="0" w:space="0" w:color="auto"/>
        <w:right w:val="none" w:sz="0" w:space="0" w:color="auto"/>
      </w:divBdr>
    </w:div>
    <w:div w:id="1152987441">
      <w:bodyDiv w:val="1"/>
      <w:marLeft w:val="0"/>
      <w:marRight w:val="0"/>
      <w:marTop w:val="0"/>
      <w:marBottom w:val="0"/>
      <w:divBdr>
        <w:top w:val="none" w:sz="0" w:space="0" w:color="auto"/>
        <w:left w:val="none" w:sz="0" w:space="0" w:color="auto"/>
        <w:bottom w:val="none" w:sz="0" w:space="0" w:color="auto"/>
        <w:right w:val="none" w:sz="0" w:space="0" w:color="auto"/>
      </w:divBdr>
    </w:div>
    <w:div w:id="1153133113">
      <w:bodyDiv w:val="1"/>
      <w:marLeft w:val="0"/>
      <w:marRight w:val="0"/>
      <w:marTop w:val="0"/>
      <w:marBottom w:val="0"/>
      <w:divBdr>
        <w:top w:val="none" w:sz="0" w:space="0" w:color="auto"/>
        <w:left w:val="none" w:sz="0" w:space="0" w:color="auto"/>
        <w:bottom w:val="none" w:sz="0" w:space="0" w:color="auto"/>
        <w:right w:val="none" w:sz="0" w:space="0" w:color="auto"/>
      </w:divBdr>
      <w:divsChild>
        <w:div w:id="1203060238">
          <w:marLeft w:val="0"/>
          <w:marRight w:val="0"/>
          <w:marTop w:val="0"/>
          <w:marBottom w:val="0"/>
          <w:divBdr>
            <w:top w:val="none" w:sz="0" w:space="0" w:color="auto"/>
            <w:left w:val="none" w:sz="0" w:space="0" w:color="auto"/>
            <w:bottom w:val="none" w:sz="0" w:space="0" w:color="auto"/>
            <w:right w:val="none" w:sz="0" w:space="0" w:color="auto"/>
          </w:divBdr>
          <w:divsChild>
            <w:div w:id="1592274802">
              <w:marLeft w:val="0"/>
              <w:marRight w:val="0"/>
              <w:marTop w:val="0"/>
              <w:marBottom w:val="0"/>
              <w:divBdr>
                <w:top w:val="none" w:sz="0" w:space="0" w:color="auto"/>
                <w:left w:val="none" w:sz="0" w:space="0" w:color="auto"/>
                <w:bottom w:val="none" w:sz="0" w:space="0" w:color="auto"/>
                <w:right w:val="none" w:sz="0" w:space="0" w:color="auto"/>
              </w:divBdr>
              <w:divsChild>
                <w:div w:id="16083484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53254424">
      <w:bodyDiv w:val="1"/>
      <w:marLeft w:val="0"/>
      <w:marRight w:val="0"/>
      <w:marTop w:val="0"/>
      <w:marBottom w:val="0"/>
      <w:divBdr>
        <w:top w:val="none" w:sz="0" w:space="0" w:color="auto"/>
        <w:left w:val="none" w:sz="0" w:space="0" w:color="auto"/>
        <w:bottom w:val="none" w:sz="0" w:space="0" w:color="auto"/>
        <w:right w:val="none" w:sz="0" w:space="0" w:color="auto"/>
      </w:divBdr>
    </w:div>
    <w:div w:id="1153519919">
      <w:bodyDiv w:val="1"/>
      <w:marLeft w:val="0"/>
      <w:marRight w:val="0"/>
      <w:marTop w:val="0"/>
      <w:marBottom w:val="0"/>
      <w:divBdr>
        <w:top w:val="none" w:sz="0" w:space="0" w:color="auto"/>
        <w:left w:val="none" w:sz="0" w:space="0" w:color="auto"/>
        <w:bottom w:val="none" w:sz="0" w:space="0" w:color="auto"/>
        <w:right w:val="none" w:sz="0" w:space="0" w:color="auto"/>
      </w:divBdr>
    </w:div>
    <w:div w:id="1153569840">
      <w:bodyDiv w:val="1"/>
      <w:marLeft w:val="0"/>
      <w:marRight w:val="0"/>
      <w:marTop w:val="0"/>
      <w:marBottom w:val="0"/>
      <w:divBdr>
        <w:top w:val="none" w:sz="0" w:space="0" w:color="auto"/>
        <w:left w:val="none" w:sz="0" w:space="0" w:color="auto"/>
        <w:bottom w:val="none" w:sz="0" w:space="0" w:color="auto"/>
        <w:right w:val="none" w:sz="0" w:space="0" w:color="auto"/>
      </w:divBdr>
    </w:div>
    <w:div w:id="1153646232">
      <w:bodyDiv w:val="1"/>
      <w:marLeft w:val="0"/>
      <w:marRight w:val="0"/>
      <w:marTop w:val="0"/>
      <w:marBottom w:val="0"/>
      <w:divBdr>
        <w:top w:val="none" w:sz="0" w:space="0" w:color="auto"/>
        <w:left w:val="none" w:sz="0" w:space="0" w:color="auto"/>
        <w:bottom w:val="none" w:sz="0" w:space="0" w:color="auto"/>
        <w:right w:val="none" w:sz="0" w:space="0" w:color="auto"/>
      </w:divBdr>
    </w:div>
    <w:div w:id="1153908686">
      <w:bodyDiv w:val="1"/>
      <w:marLeft w:val="0"/>
      <w:marRight w:val="0"/>
      <w:marTop w:val="0"/>
      <w:marBottom w:val="0"/>
      <w:divBdr>
        <w:top w:val="none" w:sz="0" w:space="0" w:color="auto"/>
        <w:left w:val="none" w:sz="0" w:space="0" w:color="auto"/>
        <w:bottom w:val="none" w:sz="0" w:space="0" w:color="auto"/>
        <w:right w:val="none" w:sz="0" w:space="0" w:color="auto"/>
      </w:divBdr>
    </w:div>
    <w:div w:id="1154295150">
      <w:bodyDiv w:val="1"/>
      <w:marLeft w:val="0"/>
      <w:marRight w:val="0"/>
      <w:marTop w:val="0"/>
      <w:marBottom w:val="0"/>
      <w:divBdr>
        <w:top w:val="none" w:sz="0" w:space="0" w:color="auto"/>
        <w:left w:val="none" w:sz="0" w:space="0" w:color="auto"/>
        <w:bottom w:val="none" w:sz="0" w:space="0" w:color="auto"/>
        <w:right w:val="none" w:sz="0" w:space="0" w:color="auto"/>
      </w:divBdr>
    </w:div>
    <w:div w:id="1155300886">
      <w:bodyDiv w:val="1"/>
      <w:marLeft w:val="0"/>
      <w:marRight w:val="0"/>
      <w:marTop w:val="0"/>
      <w:marBottom w:val="0"/>
      <w:divBdr>
        <w:top w:val="none" w:sz="0" w:space="0" w:color="auto"/>
        <w:left w:val="none" w:sz="0" w:space="0" w:color="auto"/>
        <w:bottom w:val="none" w:sz="0" w:space="0" w:color="auto"/>
        <w:right w:val="none" w:sz="0" w:space="0" w:color="auto"/>
      </w:divBdr>
    </w:div>
    <w:div w:id="1155798378">
      <w:bodyDiv w:val="1"/>
      <w:marLeft w:val="0"/>
      <w:marRight w:val="0"/>
      <w:marTop w:val="0"/>
      <w:marBottom w:val="0"/>
      <w:divBdr>
        <w:top w:val="none" w:sz="0" w:space="0" w:color="auto"/>
        <w:left w:val="none" w:sz="0" w:space="0" w:color="auto"/>
        <w:bottom w:val="none" w:sz="0" w:space="0" w:color="auto"/>
        <w:right w:val="none" w:sz="0" w:space="0" w:color="auto"/>
      </w:divBdr>
    </w:div>
    <w:div w:id="1155875075">
      <w:bodyDiv w:val="1"/>
      <w:marLeft w:val="0"/>
      <w:marRight w:val="0"/>
      <w:marTop w:val="0"/>
      <w:marBottom w:val="0"/>
      <w:divBdr>
        <w:top w:val="none" w:sz="0" w:space="0" w:color="auto"/>
        <w:left w:val="none" w:sz="0" w:space="0" w:color="auto"/>
        <w:bottom w:val="none" w:sz="0" w:space="0" w:color="auto"/>
        <w:right w:val="none" w:sz="0" w:space="0" w:color="auto"/>
      </w:divBdr>
    </w:div>
    <w:div w:id="1156143101">
      <w:bodyDiv w:val="1"/>
      <w:marLeft w:val="0"/>
      <w:marRight w:val="0"/>
      <w:marTop w:val="0"/>
      <w:marBottom w:val="0"/>
      <w:divBdr>
        <w:top w:val="none" w:sz="0" w:space="0" w:color="auto"/>
        <w:left w:val="none" w:sz="0" w:space="0" w:color="auto"/>
        <w:bottom w:val="none" w:sz="0" w:space="0" w:color="auto"/>
        <w:right w:val="none" w:sz="0" w:space="0" w:color="auto"/>
      </w:divBdr>
    </w:div>
    <w:div w:id="1156413359">
      <w:bodyDiv w:val="1"/>
      <w:marLeft w:val="0"/>
      <w:marRight w:val="0"/>
      <w:marTop w:val="0"/>
      <w:marBottom w:val="0"/>
      <w:divBdr>
        <w:top w:val="none" w:sz="0" w:space="0" w:color="auto"/>
        <w:left w:val="none" w:sz="0" w:space="0" w:color="auto"/>
        <w:bottom w:val="none" w:sz="0" w:space="0" w:color="auto"/>
        <w:right w:val="none" w:sz="0" w:space="0" w:color="auto"/>
      </w:divBdr>
    </w:div>
    <w:div w:id="1156461080">
      <w:bodyDiv w:val="1"/>
      <w:marLeft w:val="0"/>
      <w:marRight w:val="0"/>
      <w:marTop w:val="0"/>
      <w:marBottom w:val="0"/>
      <w:divBdr>
        <w:top w:val="none" w:sz="0" w:space="0" w:color="auto"/>
        <w:left w:val="none" w:sz="0" w:space="0" w:color="auto"/>
        <w:bottom w:val="none" w:sz="0" w:space="0" w:color="auto"/>
        <w:right w:val="none" w:sz="0" w:space="0" w:color="auto"/>
      </w:divBdr>
    </w:div>
    <w:div w:id="1156920584">
      <w:bodyDiv w:val="1"/>
      <w:marLeft w:val="0"/>
      <w:marRight w:val="0"/>
      <w:marTop w:val="0"/>
      <w:marBottom w:val="0"/>
      <w:divBdr>
        <w:top w:val="none" w:sz="0" w:space="0" w:color="auto"/>
        <w:left w:val="none" w:sz="0" w:space="0" w:color="auto"/>
        <w:bottom w:val="none" w:sz="0" w:space="0" w:color="auto"/>
        <w:right w:val="none" w:sz="0" w:space="0" w:color="auto"/>
      </w:divBdr>
    </w:div>
    <w:div w:id="1156993372">
      <w:bodyDiv w:val="1"/>
      <w:marLeft w:val="0"/>
      <w:marRight w:val="0"/>
      <w:marTop w:val="0"/>
      <w:marBottom w:val="0"/>
      <w:divBdr>
        <w:top w:val="none" w:sz="0" w:space="0" w:color="auto"/>
        <w:left w:val="none" w:sz="0" w:space="0" w:color="auto"/>
        <w:bottom w:val="none" w:sz="0" w:space="0" w:color="auto"/>
        <w:right w:val="none" w:sz="0" w:space="0" w:color="auto"/>
      </w:divBdr>
    </w:div>
    <w:div w:id="1157839924">
      <w:bodyDiv w:val="1"/>
      <w:marLeft w:val="0"/>
      <w:marRight w:val="0"/>
      <w:marTop w:val="0"/>
      <w:marBottom w:val="0"/>
      <w:divBdr>
        <w:top w:val="none" w:sz="0" w:space="0" w:color="auto"/>
        <w:left w:val="none" w:sz="0" w:space="0" w:color="auto"/>
        <w:bottom w:val="none" w:sz="0" w:space="0" w:color="auto"/>
        <w:right w:val="none" w:sz="0" w:space="0" w:color="auto"/>
      </w:divBdr>
    </w:div>
    <w:div w:id="1157915809">
      <w:bodyDiv w:val="1"/>
      <w:marLeft w:val="0"/>
      <w:marRight w:val="0"/>
      <w:marTop w:val="0"/>
      <w:marBottom w:val="0"/>
      <w:divBdr>
        <w:top w:val="none" w:sz="0" w:space="0" w:color="auto"/>
        <w:left w:val="none" w:sz="0" w:space="0" w:color="auto"/>
        <w:bottom w:val="none" w:sz="0" w:space="0" w:color="auto"/>
        <w:right w:val="none" w:sz="0" w:space="0" w:color="auto"/>
      </w:divBdr>
    </w:div>
    <w:div w:id="1158038793">
      <w:bodyDiv w:val="1"/>
      <w:marLeft w:val="0"/>
      <w:marRight w:val="0"/>
      <w:marTop w:val="0"/>
      <w:marBottom w:val="0"/>
      <w:divBdr>
        <w:top w:val="none" w:sz="0" w:space="0" w:color="auto"/>
        <w:left w:val="none" w:sz="0" w:space="0" w:color="auto"/>
        <w:bottom w:val="none" w:sz="0" w:space="0" w:color="auto"/>
        <w:right w:val="none" w:sz="0" w:space="0" w:color="auto"/>
      </w:divBdr>
    </w:div>
    <w:div w:id="1158153667">
      <w:bodyDiv w:val="1"/>
      <w:marLeft w:val="0"/>
      <w:marRight w:val="0"/>
      <w:marTop w:val="0"/>
      <w:marBottom w:val="0"/>
      <w:divBdr>
        <w:top w:val="none" w:sz="0" w:space="0" w:color="auto"/>
        <w:left w:val="none" w:sz="0" w:space="0" w:color="auto"/>
        <w:bottom w:val="none" w:sz="0" w:space="0" w:color="auto"/>
        <w:right w:val="none" w:sz="0" w:space="0" w:color="auto"/>
      </w:divBdr>
    </w:div>
    <w:div w:id="1158230100">
      <w:bodyDiv w:val="1"/>
      <w:marLeft w:val="0"/>
      <w:marRight w:val="0"/>
      <w:marTop w:val="0"/>
      <w:marBottom w:val="0"/>
      <w:divBdr>
        <w:top w:val="none" w:sz="0" w:space="0" w:color="auto"/>
        <w:left w:val="none" w:sz="0" w:space="0" w:color="auto"/>
        <w:bottom w:val="none" w:sz="0" w:space="0" w:color="auto"/>
        <w:right w:val="none" w:sz="0" w:space="0" w:color="auto"/>
      </w:divBdr>
    </w:div>
    <w:div w:id="1159082346">
      <w:bodyDiv w:val="1"/>
      <w:marLeft w:val="0"/>
      <w:marRight w:val="0"/>
      <w:marTop w:val="0"/>
      <w:marBottom w:val="0"/>
      <w:divBdr>
        <w:top w:val="none" w:sz="0" w:space="0" w:color="auto"/>
        <w:left w:val="none" w:sz="0" w:space="0" w:color="auto"/>
        <w:bottom w:val="none" w:sz="0" w:space="0" w:color="auto"/>
        <w:right w:val="none" w:sz="0" w:space="0" w:color="auto"/>
      </w:divBdr>
    </w:div>
    <w:div w:id="1159731518">
      <w:bodyDiv w:val="1"/>
      <w:marLeft w:val="0"/>
      <w:marRight w:val="0"/>
      <w:marTop w:val="0"/>
      <w:marBottom w:val="0"/>
      <w:divBdr>
        <w:top w:val="none" w:sz="0" w:space="0" w:color="auto"/>
        <w:left w:val="none" w:sz="0" w:space="0" w:color="auto"/>
        <w:bottom w:val="none" w:sz="0" w:space="0" w:color="auto"/>
        <w:right w:val="none" w:sz="0" w:space="0" w:color="auto"/>
      </w:divBdr>
    </w:div>
    <w:div w:id="1160390496">
      <w:bodyDiv w:val="1"/>
      <w:marLeft w:val="0"/>
      <w:marRight w:val="0"/>
      <w:marTop w:val="0"/>
      <w:marBottom w:val="0"/>
      <w:divBdr>
        <w:top w:val="none" w:sz="0" w:space="0" w:color="auto"/>
        <w:left w:val="none" w:sz="0" w:space="0" w:color="auto"/>
        <w:bottom w:val="none" w:sz="0" w:space="0" w:color="auto"/>
        <w:right w:val="none" w:sz="0" w:space="0" w:color="auto"/>
      </w:divBdr>
    </w:div>
    <w:div w:id="1160390825">
      <w:bodyDiv w:val="1"/>
      <w:marLeft w:val="0"/>
      <w:marRight w:val="0"/>
      <w:marTop w:val="0"/>
      <w:marBottom w:val="0"/>
      <w:divBdr>
        <w:top w:val="none" w:sz="0" w:space="0" w:color="auto"/>
        <w:left w:val="none" w:sz="0" w:space="0" w:color="auto"/>
        <w:bottom w:val="none" w:sz="0" w:space="0" w:color="auto"/>
        <w:right w:val="none" w:sz="0" w:space="0" w:color="auto"/>
      </w:divBdr>
    </w:div>
    <w:div w:id="1160391472">
      <w:bodyDiv w:val="1"/>
      <w:marLeft w:val="0"/>
      <w:marRight w:val="0"/>
      <w:marTop w:val="0"/>
      <w:marBottom w:val="0"/>
      <w:divBdr>
        <w:top w:val="none" w:sz="0" w:space="0" w:color="auto"/>
        <w:left w:val="none" w:sz="0" w:space="0" w:color="auto"/>
        <w:bottom w:val="none" w:sz="0" w:space="0" w:color="auto"/>
        <w:right w:val="none" w:sz="0" w:space="0" w:color="auto"/>
      </w:divBdr>
    </w:div>
    <w:div w:id="1160534979">
      <w:bodyDiv w:val="1"/>
      <w:marLeft w:val="0"/>
      <w:marRight w:val="0"/>
      <w:marTop w:val="0"/>
      <w:marBottom w:val="0"/>
      <w:divBdr>
        <w:top w:val="none" w:sz="0" w:space="0" w:color="auto"/>
        <w:left w:val="none" w:sz="0" w:space="0" w:color="auto"/>
        <w:bottom w:val="none" w:sz="0" w:space="0" w:color="auto"/>
        <w:right w:val="none" w:sz="0" w:space="0" w:color="auto"/>
      </w:divBdr>
    </w:div>
    <w:div w:id="1160927210">
      <w:bodyDiv w:val="1"/>
      <w:marLeft w:val="0"/>
      <w:marRight w:val="0"/>
      <w:marTop w:val="0"/>
      <w:marBottom w:val="0"/>
      <w:divBdr>
        <w:top w:val="none" w:sz="0" w:space="0" w:color="auto"/>
        <w:left w:val="none" w:sz="0" w:space="0" w:color="auto"/>
        <w:bottom w:val="none" w:sz="0" w:space="0" w:color="auto"/>
        <w:right w:val="none" w:sz="0" w:space="0" w:color="auto"/>
      </w:divBdr>
    </w:div>
    <w:div w:id="1161002133">
      <w:bodyDiv w:val="1"/>
      <w:marLeft w:val="0"/>
      <w:marRight w:val="0"/>
      <w:marTop w:val="0"/>
      <w:marBottom w:val="0"/>
      <w:divBdr>
        <w:top w:val="none" w:sz="0" w:space="0" w:color="auto"/>
        <w:left w:val="none" w:sz="0" w:space="0" w:color="auto"/>
        <w:bottom w:val="none" w:sz="0" w:space="0" w:color="auto"/>
        <w:right w:val="none" w:sz="0" w:space="0" w:color="auto"/>
      </w:divBdr>
    </w:div>
    <w:div w:id="1161114890">
      <w:bodyDiv w:val="1"/>
      <w:marLeft w:val="0"/>
      <w:marRight w:val="0"/>
      <w:marTop w:val="0"/>
      <w:marBottom w:val="0"/>
      <w:divBdr>
        <w:top w:val="none" w:sz="0" w:space="0" w:color="auto"/>
        <w:left w:val="none" w:sz="0" w:space="0" w:color="auto"/>
        <w:bottom w:val="none" w:sz="0" w:space="0" w:color="auto"/>
        <w:right w:val="none" w:sz="0" w:space="0" w:color="auto"/>
      </w:divBdr>
    </w:div>
    <w:div w:id="1161653227">
      <w:bodyDiv w:val="1"/>
      <w:marLeft w:val="0"/>
      <w:marRight w:val="0"/>
      <w:marTop w:val="0"/>
      <w:marBottom w:val="0"/>
      <w:divBdr>
        <w:top w:val="none" w:sz="0" w:space="0" w:color="auto"/>
        <w:left w:val="none" w:sz="0" w:space="0" w:color="auto"/>
        <w:bottom w:val="none" w:sz="0" w:space="0" w:color="auto"/>
        <w:right w:val="none" w:sz="0" w:space="0" w:color="auto"/>
      </w:divBdr>
    </w:div>
    <w:div w:id="1162307541">
      <w:bodyDiv w:val="1"/>
      <w:marLeft w:val="0"/>
      <w:marRight w:val="0"/>
      <w:marTop w:val="0"/>
      <w:marBottom w:val="0"/>
      <w:divBdr>
        <w:top w:val="none" w:sz="0" w:space="0" w:color="auto"/>
        <w:left w:val="none" w:sz="0" w:space="0" w:color="auto"/>
        <w:bottom w:val="none" w:sz="0" w:space="0" w:color="auto"/>
        <w:right w:val="none" w:sz="0" w:space="0" w:color="auto"/>
      </w:divBdr>
    </w:div>
    <w:div w:id="1162965153">
      <w:bodyDiv w:val="1"/>
      <w:marLeft w:val="0"/>
      <w:marRight w:val="0"/>
      <w:marTop w:val="0"/>
      <w:marBottom w:val="0"/>
      <w:divBdr>
        <w:top w:val="none" w:sz="0" w:space="0" w:color="auto"/>
        <w:left w:val="none" w:sz="0" w:space="0" w:color="auto"/>
        <w:bottom w:val="none" w:sz="0" w:space="0" w:color="auto"/>
        <w:right w:val="none" w:sz="0" w:space="0" w:color="auto"/>
      </w:divBdr>
    </w:div>
    <w:div w:id="1163013831">
      <w:bodyDiv w:val="1"/>
      <w:marLeft w:val="0"/>
      <w:marRight w:val="0"/>
      <w:marTop w:val="0"/>
      <w:marBottom w:val="0"/>
      <w:divBdr>
        <w:top w:val="none" w:sz="0" w:space="0" w:color="auto"/>
        <w:left w:val="none" w:sz="0" w:space="0" w:color="auto"/>
        <w:bottom w:val="none" w:sz="0" w:space="0" w:color="auto"/>
        <w:right w:val="none" w:sz="0" w:space="0" w:color="auto"/>
      </w:divBdr>
    </w:div>
    <w:div w:id="1163159359">
      <w:bodyDiv w:val="1"/>
      <w:marLeft w:val="0"/>
      <w:marRight w:val="0"/>
      <w:marTop w:val="0"/>
      <w:marBottom w:val="0"/>
      <w:divBdr>
        <w:top w:val="none" w:sz="0" w:space="0" w:color="auto"/>
        <w:left w:val="none" w:sz="0" w:space="0" w:color="auto"/>
        <w:bottom w:val="none" w:sz="0" w:space="0" w:color="auto"/>
        <w:right w:val="none" w:sz="0" w:space="0" w:color="auto"/>
      </w:divBdr>
    </w:div>
    <w:div w:id="1163278759">
      <w:bodyDiv w:val="1"/>
      <w:marLeft w:val="0"/>
      <w:marRight w:val="0"/>
      <w:marTop w:val="0"/>
      <w:marBottom w:val="0"/>
      <w:divBdr>
        <w:top w:val="none" w:sz="0" w:space="0" w:color="auto"/>
        <w:left w:val="none" w:sz="0" w:space="0" w:color="auto"/>
        <w:bottom w:val="none" w:sz="0" w:space="0" w:color="auto"/>
        <w:right w:val="none" w:sz="0" w:space="0" w:color="auto"/>
      </w:divBdr>
    </w:div>
    <w:div w:id="1163740664">
      <w:bodyDiv w:val="1"/>
      <w:marLeft w:val="0"/>
      <w:marRight w:val="0"/>
      <w:marTop w:val="0"/>
      <w:marBottom w:val="0"/>
      <w:divBdr>
        <w:top w:val="none" w:sz="0" w:space="0" w:color="auto"/>
        <w:left w:val="none" w:sz="0" w:space="0" w:color="auto"/>
        <w:bottom w:val="none" w:sz="0" w:space="0" w:color="auto"/>
        <w:right w:val="none" w:sz="0" w:space="0" w:color="auto"/>
      </w:divBdr>
    </w:div>
    <w:div w:id="1163810558">
      <w:bodyDiv w:val="1"/>
      <w:marLeft w:val="0"/>
      <w:marRight w:val="0"/>
      <w:marTop w:val="0"/>
      <w:marBottom w:val="0"/>
      <w:divBdr>
        <w:top w:val="none" w:sz="0" w:space="0" w:color="auto"/>
        <w:left w:val="none" w:sz="0" w:space="0" w:color="auto"/>
        <w:bottom w:val="none" w:sz="0" w:space="0" w:color="auto"/>
        <w:right w:val="none" w:sz="0" w:space="0" w:color="auto"/>
      </w:divBdr>
    </w:div>
    <w:div w:id="1164392092">
      <w:bodyDiv w:val="1"/>
      <w:marLeft w:val="0"/>
      <w:marRight w:val="0"/>
      <w:marTop w:val="0"/>
      <w:marBottom w:val="0"/>
      <w:divBdr>
        <w:top w:val="none" w:sz="0" w:space="0" w:color="auto"/>
        <w:left w:val="none" w:sz="0" w:space="0" w:color="auto"/>
        <w:bottom w:val="none" w:sz="0" w:space="0" w:color="auto"/>
        <w:right w:val="none" w:sz="0" w:space="0" w:color="auto"/>
      </w:divBdr>
    </w:div>
    <w:div w:id="1164475356">
      <w:bodyDiv w:val="1"/>
      <w:marLeft w:val="0"/>
      <w:marRight w:val="0"/>
      <w:marTop w:val="0"/>
      <w:marBottom w:val="0"/>
      <w:divBdr>
        <w:top w:val="none" w:sz="0" w:space="0" w:color="auto"/>
        <w:left w:val="none" w:sz="0" w:space="0" w:color="auto"/>
        <w:bottom w:val="none" w:sz="0" w:space="0" w:color="auto"/>
        <w:right w:val="none" w:sz="0" w:space="0" w:color="auto"/>
      </w:divBdr>
    </w:div>
    <w:div w:id="1164513503">
      <w:bodyDiv w:val="1"/>
      <w:marLeft w:val="0"/>
      <w:marRight w:val="0"/>
      <w:marTop w:val="0"/>
      <w:marBottom w:val="0"/>
      <w:divBdr>
        <w:top w:val="none" w:sz="0" w:space="0" w:color="auto"/>
        <w:left w:val="none" w:sz="0" w:space="0" w:color="auto"/>
        <w:bottom w:val="none" w:sz="0" w:space="0" w:color="auto"/>
        <w:right w:val="none" w:sz="0" w:space="0" w:color="auto"/>
      </w:divBdr>
    </w:div>
    <w:div w:id="1165558060">
      <w:bodyDiv w:val="1"/>
      <w:marLeft w:val="0"/>
      <w:marRight w:val="0"/>
      <w:marTop w:val="0"/>
      <w:marBottom w:val="0"/>
      <w:divBdr>
        <w:top w:val="none" w:sz="0" w:space="0" w:color="auto"/>
        <w:left w:val="none" w:sz="0" w:space="0" w:color="auto"/>
        <w:bottom w:val="none" w:sz="0" w:space="0" w:color="auto"/>
        <w:right w:val="none" w:sz="0" w:space="0" w:color="auto"/>
      </w:divBdr>
    </w:div>
    <w:div w:id="1166438711">
      <w:bodyDiv w:val="1"/>
      <w:marLeft w:val="0"/>
      <w:marRight w:val="0"/>
      <w:marTop w:val="0"/>
      <w:marBottom w:val="0"/>
      <w:divBdr>
        <w:top w:val="none" w:sz="0" w:space="0" w:color="auto"/>
        <w:left w:val="none" w:sz="0" w:space="0" w:color="auto"/>
        <w:bottom w:val="none" w:sz="0" w:space="0" w:color="auto"/>
        <w:right w:val="none" w:sz="0" w:space="0" w:color="auto"/>
      </w:divBdr>
    </w:div>
    <w:div w:id="1167090517">
      <w:bodyDiv w:val="1"/>
      <w:marLeft w:val="0"/>
      <w:marRight w:val="0"/>
      <w:marTop w:val="0"/>
      <w:marBottom w:val="0"/>
      <w:divBdr>
        <w:top w:val="none" w:sz="0" w:space="0" w:color="auto"/>
        <w:left w:val="none" w:sz="0" w:space="0" w:color="auto"/>
        <w:bottom w:val="none" w:sz="0" w:space="0" w:color="auto"/>
        <w:right w:val="none" w:sz="0" w:space="0" w:color="auto"/>
      </w:divBdr>
    </w:div>
    <w:div w:id="1167092400">
      <w:bodyDiv w:val="1"/>
      <w:marLeft w:val="0"/>
      <w:marRight w:val="0"/>
      <w:marTop w:val="0"/>
      <w:marBottom w:val="0"/>
      <w:divBdr>
        <w:top w:val="none" w:sz="0" w:space="0" w:color="auto"/>
        <w:left w:val="none" w:sz="0" w:space="0" w:color="auto"/>
        <w:bottom w:val="none" w:sz="0" w:space="0" w:color="auto"/>
        <w:right w:val="none" w:sz="0" w:space="0" w:color="auto"/>
      </w:divBdr>
    </w:div>
    <w:div w:id="1167478649">
      <w:bodyDiv w:val="1"/>
      <w:marLeft w:val="0"/>
      <w:marRight w:val="0"/>
      <w:marTop w:val="0"/>
      <w:marBottom w:val="0"/>
      <w:divBdr>
        <w:top w:val="none" w:sz="0" w:space="0" w:color="auto"/>
        <w:left w:val="none" w:sz="0" w:space="0" w:color="auto"/>
        <w:bottom w:val="none" w:sz="0" w:space="0" w:color="auto"/>
        <w:right w:val="none" w:sz="0" w:space="0" w:color="auto"/>
      </w:divBdr>
    </w:div>
    <w:div w:id="1167594148">
      <w:bodyDiv w:val="1"/>
      <w:marLeft w:val="0"/>
      <w:marRight w:val="0"/>
      <w:marTop w:val="0"/>
      <w:marBottom w:val="0"/>
      <w:divBdr>
        <w:top w:val="none" w:sz="0" w:space="0" w:color="auto"/>
        <w:left w:val="none" w:sz="0" w:space="0" w:color="auto"/>
        <w:bottom w:val="none" w:sz="0" w:space="0" w:color="auto"/>
        <w:right w:val="none" w:sz="0" w:space="0" w:color="auto"/>
      </w:divBdr>
    </w:div>
    <w:div w:id="1168131947">
      <w:bodyDiv w:val="1"/>
      <w:marLeft w:val="0"/>
      <w:marRight w:val="0"/>
      <w:marTop w:val="0"/>
      <w:marBottom w:val="0"/>
      <w:divBdr>
        <w:top w:val="none" w:sz="0" w:space="0" w:color="auto"/>
        <w:left w:val="none" w:sz="0" w:space="0" w:color="auto"/>
        <w:bottom w:val="none" w:sz="0" w:space="0" w:color="auto"/>
        <w:right w:val="none" w:sz="0" w:space="0" w:color="auto"/>
      </w:divBdr>
    </w:div>
    <w:div w:id="1168322087">
      <w:bodyDiv w:val="1"/>
      <w:marLeft w:val="0"/>
      <w:marRight w:val="0"/>
      <w:marTop w:val="0"/>
      <w:marBottom w:val="0"/>
      <w:divBdr>
        <w:top w:val="none" w:sz="0" w:space="0" w:color="auto"/>
        <w:left w:val="none" w:sz="0" w:space="0" w:color="auto"/>
        <w:bottom w:val="none" w:sz="0" w:space="0" w:color="auto"/>
        <w:right w:val="none" w:sz="0" w:space="0" w:color="auto"/>
      </w:divBdr>
    </w:div>
    <w:div w:id="1168400286">
      <w:bodyDiv w:val="1"/>
      <w:marLeft w:val="0"/>
      <w:marRight w:val="0"/>
      <w:marTop w:val="0"/>
      <w:marBottom w:val="0"/>
      <w:divBdr>
        <w:top w:val="none" w:sz="0" w:space="0" w:color="auto"/>
        <w:left w:val="none" w:sz="0" w:space="0" w:color="auto"/>
        <w:bottom w:val="none" w:sz="0" w:space="0" w:color="auto"/>
        <w:right w:val="none" w:sz="0" w:space="0" w:color="auto"/>
      </w:divBdr>
    </w:div>
    <w:div w:id="1168443525">
      <w:bodyDiv w:val="1"/>
      <w:marLeft w:val="0"/>
      <w:marRight w:val="0"/>
      <w:marTop w:val="0"/>
      <w:marBottom w:val="0"/>
      <w:divBdr>
        <w:top w:val="none" w:sz="0" w:space="0" w:color="auto"/>
        <w:left w:val="none" w:sz="0" w:space="0" w:color="auto"/>
        <w:bottom w:val="none" w:sz="0" w:space="0" w:color="auto"/>
        <w:right w:val="none" w:sz="0" w:space="0" w:color="auto"/>
      </w:divBdr>
    </w:div>
    <w:div w:id="1169057934">
      <w:bodyDiv w:val="1"/>
      <w:marLeft w:val="0"/>
      <w:marRight w:val="0"/>
      <w:marTop w:val="0"/>
      <w:marBottom w:val="0"/>
      <w:divBdr>
        <w:top w:val="none" w:sz="0" w:space="0" w:color="auto"/>
        <w:left w:val="none" w:sz="0" w:space="0" w:color="auto"/>
        <w:bottom w:val="none" w:sz="0" w:space="0" w:color="auto"/>
        <w:right w:val="none" w:sz="0" w:space="0" w:color="auto"/>
      </w:divBdr>
    </w:div>
    <w:div w:id="1169370039">
      <w:bodyDiv w:val="1"/>
      <w:marLeft w:val="0"/>
      <w:marRight w:val="0"/>
      <w:marTop w:val="0"/>
      <w:marBottom w:val="0"/>
      <w:divBdr>
        <w:top w:val="none" w:sz="0" w:space="0" w:color="auto"/>
        <w:left w:val="none" w:sz="0" w:space="0" w:color="auto"/>
        <w:bottom w:val="none" w:sz="0" w:space="0" w:color="auto"/>
        <w:right w:val="none" w:sz="0" w:space="0" w:color="auto"/>
      </w:divBdr>
    </w:div>
    <w:div w:id="1169518654">
      <w:bodyDiv w:val="1"/>
      <w:marLeft w:val="0"/>
      <w:marRight w:val="0"/>
      <w:marTop w:val="0"/>
      <w:marBottom w:val="0"/>
      <w:divBdr>
        <w:top w:val="none" w:sz="0" w:space="0" w:color="auto"/>
        <w:left w:val="none" w:sz="0" w:space="0" w:color="auto"/>
        <w:bottom w:val="none" w:sz="0" w:space="0" w:color="auto"/>
        <w:right w:val="none" w:sz="0" w:space="0" w:color="auto"/>
      </w:divBdr>
    </w:div>
    <w:div w:id="1169520966">
      <w:bodyDiv w:val="1"/>
      <w:marLeft w:val="0"/>
      <w:marRight w:val="0"/>
      <w:marTop w:val="0"/>
      <w:marBottom w:val="0"/>
      <w:divBdr>
        <w:top w:val="none" w:sz="0" w:space="0" w:color="auto"/>
        <w:left w:val="none" w:sz="0" w:space="0" w:color="auto"/>
        <w:bottom w:val="none" w:sz="0" w:space="0" w:color="auto"/>
        <w:right w:val="none" w:sz="0" w:space="0" w:color="auto"/>
      </w:divBdr>
    </w:div>
    <w:div w:id="1169638371">
      <w:bodyDiv w:val="1"/>
      <w:marLeft w:val="0"/>
      <w:marRight w:val="0"/>
      <w:marTop w:val="0"/>
      <w:marBottom w:val="0"/>
      <w:divBdr>
        <w:top w:val="none" w:sz="0" w:space="0" w:color="auto"/>
        <w:left w:val="none" w:sz="0" w:space="0" w:color="auto"/>
        <w:bottom w:val="none" w:sz="0" w:space="0" w:color="auto"/>
        <w:right w:val="none" w:sz="0" w:space="0" w:color="auto"/>
      </w:divBdr>
    </w:div>
    <w:div w:id="1169906206">
      <w:bodyDiv w:val="1"/>
      <w:marLeft w:val="0"/>
      <w:marRight w:val="0"/>
      <w:marTop w:val="0"/>
      <w:marBottom w:val="0"/>
      <w:divBdr>
        <w:top w:val="none" w:sz="0" w:space="0" w:color="auto"/>
        <w:left w:val="none" w:sz="0" w:space="0" w:color="auto"/>
        <w:bottom w:val="none" w:sz="0" w:space="0" w:color="auto"/>
        <w:right w:val="none" w:sz="0" w:space="0" w:color="auto"/>
      </w:divBdr>
    </w:div>
    <w:div w:id="1170176166">
      <w:bodyDiv w:val="1"/>
      <w:marLeft w:val="0"/>
      <w:marRight w:val="0"/>
      <w:marTop w:val="0"/>
      <w:marBottom w:val="0"/>
      <w:divBdr>
        <w:top w:val="none" w:sz="0" w:space="0" w:color="auto"/>
        <w:left w:val="none" w:sz="0" w:space="0" w:color="auto"/>
        <w:bottom w:val="none" w:sz="0" w:space="0" w:color="auto"/>
        <w:right w:val="none" w:sz="0" w:space="0" w:color="auto"/>
      </w:divBdr>
    </w:div>
    <w:div w:id="1170634054">
      <w:bodyDiv w:val="1"/>
      <w:marLeft w:val="0"/>
      <w:marRight w:val="0"/>
      <w:marTop w:val="0"/>
      <w:marBottom w:val="0"/>
      <w:divBdr>
        <w:top w:val="none" w:sz="0" w:space="0" w:color="auto"/>
        <w:left w:val="none" w:sz="0" w:space="0" w:color="auto"/>
        <w:bottom w:val="none" w:sz="0" w:space="0" w:color="auto"/>
        <w:right w:val="none" w:sz="0" w:space="0" w:color="auto"/>
      </w:divBdr>
    </w:div>
    <w:div w:id="1171065865">
      <w:bodyDiv w:val="1"/>
      <w:marLeft w:val="0"/>
      <w:marRight w:val="0"/>
      <w:marTop w:val="0"/>
      <w:marBottom w:val="0"/>
      <w:divBdr>
        <w:top w:val="none" w:sz="0" w:space="0" w:color="auto"/>
        <w:left w:val="none" w:sz="0" w:space="0" w:color="auto"/>
        <w:bottom w:val="none" w:sz="0" w:space="0" w:color="auto"/>
        <w:right w:val="none" w:sz="0" w:space="0" w:color="auto"/>
      </w:divBdr>
    </w:div>
    <w:div w:id="1171481765">
      <w:bodyDiv w:val="1"/>
      <w:marLeft w:val="0"/>
      <w:marRight w:val="0"/>
      <w:marTop w:val="0"/>
      <w:marBottom w:val="0"/>
      <w:divBdr>
        <w:top w:val="none" w:sz="0" w:space="0" w:color="auto"/>
        <w:left w:val="none" w:sz="0" w:space="0" w:color="auto"/>
        <w:bottom w:val="none" w:sz="0" w:space="0" w:color="auto"/>
        <w:right w:val="none" w:sz="0" w:space="0" w:color="auto"/>
      </w:divBdr>
    </w:div>
    <w:div w:id="1171944062">
      <w:bodyDiv w:val="1"/>
      <w:marLeft w:val="0"/>
      <w:marRight w:val="0"/>
      <w:marTop w:val="0"/>
      <w:marBottom w:val="0"/>
      <w:divBdr>
        <w:top w:val="none" w:sz="0" w:space="0" w:color="auto"/>
        <w:left w:val="none" w:sz="0" w:space="0" w:color="auto"/>
        <w:bottom w:val="none" w:sz="0" w:space="0" w:color="auto"/>
        <w:right w:val="none" w:sz="0" w:space="0" w:color="auto"/>
      </w:divBdr>
    </w:div>
    <w:div w:id="1173181762">
      <w:bodyDiv w:val="1"/>
      <w:marLeft w:val="0"/>
      <w:marRight w:val="0"/>
      <w:marTop w:val="0"/>
      <w:marBottom w:val="0"/>
      <w:divBdr>
        <w:top w:val="none" w:sz="0" w:space="0" w:color="auto"/>
        <w:left w:val="none" w:sz="0" w:space="0" w:color="auto"/>
        <w:bottom w:val="none" w:sz="0" w:space="0" w:color="auto"/>
        <w:right w:val="none" w:sz="0" w:space="0" w:color="auto"/>
      </w:divBdr>
    </w:div>
    <w:div w:id="1173302053">
      <w:bodyDiv w:val="1"/>
      <w:marLeft w:val="0"/>
      <w:marRight w:val="0"/>
      <w:marTop w:val="0"/>
      <w:marBottom w:val="0"/>
      <w:divBdr>
        <w:top w:val="none" w:sz="0" w:space="0" w:color="auto"/>
        <w:left w:val="none" w:sz="0" w:space="0" w:color="auto"/>
        <w:bottom w:val="none" w:sz="0" w:space="0" w:color="auto"/>
        <w:right w:val="none" w:sz="0" w:space="0" w:color="auto"/>
      </w:divBdr>
    </w:div>
    <w:div w:id="1173376845">
      <w:bodyDiv w:val="1"/>
      <w:marLeft w:val="0"/>
      <w:marRight w:val="0"/>
      <w:marTop w:val="0"/>
      <w:marBottom w:val="0"/>
      <w:divBdr>
        <w:top w:val="none" w:sz="0" w:space="0" w:color="auto"/>
        <w:left w:val="none" w:sz="0" w:space="0" w:color="auto"/>
        <w:bottom w:val="none" w:sz="0" w:space="0" w:color="auto"/>
        <w:right w:val="none" w:sz="0" w:space="0" w:color="auto"/>
      </w:divBdr>
    </w:div>
    <w:div w:id="1173641648">
      <w:bodyDiv w:val="1"/>
      <w:marLeft w:val="0"/>
      <w:marRight w:val="0"/>
      <w:marTop w:val="0"/>
      <w:marBottom w:val="0"/>
      <w:divBdr>
        <w:top w:val="none" w:sz="0" w:space="0" w:color="auto"/>
        <w:left w:val="none" w:sz="0" w:space="0" w:color="auto"/>
        <w:bottom w:val="none" w:sz="0" w:space="0" w:color="auto"/>
        <w:right w:val="none" w:sz="0" w:space="0" w:color="auto"/>
      </w:divBdr>
    </w:div>
    <w:div w:id="1173837363">
      <w:bodyDiv w:val="1"/>
      <w:marLeft w:val="0"/>
      <w:marRight w:val="0"/>
      <w:marTop w:val="0"/>
      <w:marBottom w:val="0"/>
      <w:divBdr>
        <w:top w:val="none" w:sz="0" w:space="0" w:color="auto"/>
        <w:left w:val="none" w:sz="0" w:space="0" w:color="auto"/>
        <w:bottom w:val="none" w:sz="0" w:space="0" w:color="auto"/>
        <w:right w:val="none" w:sz="0" w:space="0" w:color="auto"/>
      </w:divBdr>
    </w:div>
    <w:div w:id="1173951824">
      <w:bodyDiv w:val="1"/>
      <w:marLeft w:val="0"/>
      <w:marRight w:val="0"/>
      <w:marTop w:val="0"/>
      <w:marBottom w:val="0"/>
      <w:divBdr>
        <w:top w:val="none" w:sz="0" w:space="0" w:color="auto"/>
        <w:left w:val="none" w:sz="0" w:space="0" w:color="auto"/>
        <w:bottom w:val="none" w:sz="0" w:space="0" w:color="auto"/>
        <w:right w:val="none" w:sz="0" w:space="0" w:color="auto"/>
      </w:divBdr>
    </w:div>
    <w:div w:id="1174104572">
      <w:bodyDiv w:val="1"/>
      <w:marLeft w:val="0"/>
      <w:marRight w:val="0"/>
      <w:marTop w:val="0"/>
      <w:marBottom w:val="0"/>
      <w:divBdr>
        <w:top w:val="none" w:sz="0" w:space="0" w:color="auto"/>
        <w:left w:val="none" w:sz="0" w:space="0" w:color="auto"/>
        <w:bottom w:val="none" w:sz="0" w:space="0" w:color="auto"/>
        <w:right w:val="none" w:sz="0" w:space="0" w:color="auto"/>
      </w:divBdr>
    </w:div>
    <w:div w:id="1174219541">
      <w:bodyDiv w:val="1"/>
      <w:marLeft w:val="0"/>
      <w:marRight w:val="0"/>
      <w:marTop w:val="0"/>
      <w:marBottom w:val="0"/>
      <w:divBdr>
        <w:top w:val="none" w:sz="0" w:space="0" w:color="auto"/>
        <w:left w:val="none" w:sz="0" w:space="0" w:color="auto"/>
        <w:bottom w:val="none" w:sz="0" w:space="0" w:color="auto"/>
        <w:right w:val="none" w:sz="0" w:space="0" w:color="auto"/>
      </w:divBdr>
    </w:div>
    <w:div w:id="1174684054">
      <w:bodyDiv w:val="1"/>
      <w:marLeft w:val="0"/>
      <w:marRight w:val="0"/>
      <w:marTop w:val="0"/>
      <w:marBottom w:val="0"/>
      <w:divBdr>
        <w:top w:val="none" w:sz="0" w:space="0" w:color="auto"/>
        <w:left w:val="none" w:sz="0" w:space="0" w:color="auto"/>
        <w:bottom w:val="none" w:sz="0" w:space="0" w:color="auto"/>
        <w:right w:val="none" w:sz="0" w:space="0" w:color="auto"/>
      </w:divBdr>
    </w:div>
    <w:div w:id="1174762742">
      <w:bodyDiv w:val="1"/>
      <w:marLeft w:val="0"/>
      <w:marRight w:val="0"/>
      <w:marTop w:val="0"/>
      <w:marBottom w:val="0"/>
      <w:divBdr>
        <w:top w:val="none" w:sz="0" w:space="0" w:color="auto"/>
        <w:left w:val="none" w:sz="0" w:space="0" w:color="auto"/>
        <w:bottom w:val="none" w:sz="0" w:space="0" w:color="auto"/>
        <w:right w:val="none" w:sz="0" w:space="0" w:color="auto"/>
      </w:divBdr>
    </w:div>
    <w:div w:id="1174996730">
      <w:bodyDiv w:val="1"/>
      <w:marLeft w:val="0"/>
      <w:marRight w:val="0"/>
      <w:marTop w:val="0"/>
      <w:marBottom w:val="0"/>
      <w:divBdr>
        <w:top w:val="none" w:sz="0" w:space="0" w:color="auto"/>
        <w:left w:val="none" w:sz="0" w:space="0" w:color="auto"/>
        <w:bottom w:val="none" w:sz="0" w:space="0" w:color="auto"/>
        <w:right w:val="none" w:sz="0" w:space="0" w:color="auto"/>
      </w:divBdr>
    </w:div>
    <w:div w:id="1175223446">
      <w:bodyDiv w:val="1"/>
      <w:marLeft w:val="0"/>
      <w:marRight w:val="0"/>
      <w:marTop w:val="0"/>
      <w:marBottom w:val="0"/>
      <w:divBdr>
        <w:top w:val="none" w:sz="0" w:space="0" w:color="auto"/>
        <w:left w:val="none" w:sz="0" w:space="0" w:color="auto"/>
        <w:bottom w:val="none" w:sz="0" w:space="0" w:color="auto"/>
        <w:right w:val="none" w:sz="0" w:space="0" w:color="auto"/>
      </w:divBdr>
    </w:div>
    <w:div w:id="1175611082">
      <w:bodyDiv w:val="1"/>
      <w:marLeft w:val="0"/>
      <w:marRight w:val="0"/>
      <w:marTop w:val="0"/>
      <w:marBottom w:val="0"/>
      <w:divBdr>
        <w:top w:val="none" w:sz="0" w:space="0" w:color="auto"/>
        <w:left w:val="none" w:sz="0" w:space="0" w:color="auto"/>
        <w:bottom w:val="none" w:sz="0" w:space="0" w:color="auto"/>
        <w:right w:val="none" w:sz="0" w:space="0" w:color="auto"/>
      </w:divBdr>
    </w:div>
    <w:div w:id="1175799754">
      <w:bodyDiv w:val="1"/>
      <w:marLeft w:val="0"/>
      <w:marRight w:val="0"/>
      <w:marTop w:val="0"/>
      <w:marBottom w:val="0"/>
      <w:divBdr>
        <w:top w:val="none" w:sz="0" w:space="0" w:color="auto"/>
        <w:left w:val="none" w:sz="0" w:space="0" w:color="auto"/>
        <w:bottom w:val="none" w:sz="0" w:space="0" w:color="auto"/>
        <w:right w:val="none" w:sz="0" w:space="0" w:color="auto"/>
      </w:divBdr>
    </w:div>
    <w:div w:id="1176000926">
      <w:bodyDiv w:val="1"/>
      <w:marLeft w:val="0"/>
      <w:marRight w:val="0"/>
      <w:marTop w:val="0"/>
      <w:marBottom w:val="0"/>
      <w:divBdr>
        <w:top w:val="none" w:sz="0" w:space="0" w:color="auto"/>
        <w:left w:val="none" w:sz="0" w:space="0" w:color="auto"/>
        <w:bottom w:val="none" w:sz="0" w:space="0" w:color="auto"/>
        <w:right w:val="none" w:sz="0" w:space="0" w:color="auto"/>
      </w:divBdr>
    </w:div>
    <w:div w:id="1176766696">
      <w:bodyDiv w:val="1"/>
      <w:marLeft w:val="0"/>
      <w:marRight w:val="0"/>
      <w:marTop w:val="0"/>
      <w:marBottom w:val="0"/>
      <w:divBdr>
        <w:top w:val="none" w:sz="0" w:space="0" w:color="auto"/>
        <w:left w:val="none" w:sz="0" w:space="0" w:color="auto"/>
        <w:bottom w:val="none" w:sz="0" w:space="0" w:color="auto"/>
        <w:right w:val="none" w:sz="0" w:space="0" w:color="auto"/>
      </w:divBdr>
    </w:div>
    <w:div w:id="1177231648">
      <w:bodyDiv w:val="1"/>
      <w:marLeft w:val="0"/>
      <w:marRight w:val="0"/>
      <w:marTop w:val="0"/>
      <w:marBottom w:val="0"/>
      <w:divBdr>
        <w:top w:val="none" w:sz="0" w:space="0" w:color="auto"/>
        <w:left w:val="none" w:sz="0" w:space="0" w:color="auto"/>
        <w:bottom w:val="none" w:sz="0" w:space="0" w:color="auto"/>
        <w:right w:val="none" w:sz="0" w:space="0" w:color="auto"/>
      </w:divBdr>
    </w:div>
    <w:div w:id="1177500636">
      <w:bodyDiv w:val="1"/>
      <w:marLeft w:val="0"/>
      <w:marRight w:val="0"/>
      <w:marTop w:val="0"/>
      <w:marBottom w:val="0"/>
      <w:divBdr>
        <w:top w:val="none" w:sz="0" w:space="0" w:color="auto"/>
        <w:left w:val="none" w:sz="0" w:space="0" w:color="auto"/>
        <w:bottom w:val="none" w:sz="0" w:space="0" w:color="auto"/>
        <w:right w:val="none" w:sz="0" w:space="0" w:color="auto"/>
      </w:divBdr>
    </w:div>
    <w:div w:id="1177571499">
      <w:bodyDiv w:val="1"/>
      <w:marLeft w:val="0"/>
      <w:marRight w:val="0"/>
      <w:marTop w:val="0"/>
      <w:marBottom w:val="0"/>
      <w:divBdr>
        <w:top w:val="none" w:sz="0" w:space="0" w:color="auto"/>
        <w:left w:val="none" w:sz="0" w:space="0" w:color="auto"/>
        <w:bottom w:val="none" w:sz="0" w:space="0" w:color="auto"/>
        <w:right w:val="none" w:sz="0" w:space="0" w:color="auto"/>
      </w:divBdr>
    </w:div>
    <w:div w:id="1178075933">
      <w:bodyDiv w:val="1"/>
      <w:marLeft w:val="0"/>
      <w:marRight w:val="0"/>
      <w:marTop w:val="0"/>
      <w:marBottom w:val="0"/>
      <w:divBdr>
        <w:top w:val="none" w:sz="0" w:space="0" w:color="auto"/>
        <w:left w:val="none" w:sz="0" w:space="0" w:color="auto"/>
        <w:bottom w:val="none" w:sz="0" w:space="0" w:color="auto"/>
        <w:right w:val="none" w:sz="0" w:space="0" w:color="auto"/>
      </w:divBdr>
    </w:div>
    <w:div w:id="1178151306">
      <w:bodyDiv w:val="1"/>
      <w:marLeft w:val="0"/>
      <w:marRight w:val="0"/>
      <w:marTop w:val="0"/>
      <w:marBottom w:val="0"/>
      <w:divBdr>
        <w:top w:val="none" w:sz="0" w:space="0" w:color="auto"/>
        <w:left w:val="none" w:sz="0" w:space="0" w:color="auto"/>
        <w:bottom w:val="none" w:sz="0" w:space="0" w:color="auto"/>
        <w:right w:val="none" w:sz="0" w:space="0" w:color="auto"/>
      </w:divBdr>
    </w:div>
    <w:div w:id="1178155325">
      <w:bodyDiv w:val="1"/>
      <w:marLeft w:val="0"/>
      <w:marRight w:val="0"/>
      <w:marTop w:val="0"/>
      <w:marBottom w:val="0"/>
      <w:divBdr>
        <w:top w:val="none" w:sz="0" w:space="0" w:color="auto"/>
        <w:left w:val="none" w:sz="0" w:space="0" w:color="auto"/>
        <w:bottom w:val="none" w:sz="0" w:space="0" w:color="auto"/>
        <w:right w:val="none" w:sz="0" w:space="0" w:color="auto"/>
      </w:divBdr>
    </w:div>
    <w:div w:id="1178235400">
      <w:bodyDiv w:val="1"/>
      <w:marLeft w:val="0"/>
      <w:marRight w:val="0"/>
      <w:marTop w:val="0"/>
      <w:marBottom w:val="0"/>
      <w:divBdr>
        <w:top w:val="none" w:sz="0" w:space="0" w:color="auto"/>
        <w:left w:val="none" w:sz="0" w:space="0" w:color="auto"/>
        <w:bottom w:val="none" w:sz="0" w:space="0" w:color="auto"/>
        <w:right w:val="none" w:sz="0" w:space="0" w:color="auto"/>
      </w:divBdr>
    </w:div>
    <w:div w:id="1178421292">
      <w:bodyDiv w:val="1"/>
      <w:marLeft w:val="0"/>
      <w:marRight w:val="0"/>
      <w:marTop w:val="0"/>
      <w:marBottom w:val="0"/>
      <w:divBdr>
        <w:top w:val="none" w:sz="0" w:space="0" w:color="auto"/>
        <w:left w:val="none" w:sz="0" w:space="0" w:color="auto"/>
        <w:bottom w:val="none" w:sz="0" w:space="0" w:color="auto"/>
        <w:right w:val="none" w:sz="0" w:space="0" w:color="auto"/>
      </w:divBdr>
    </w:div>
    <w:div w:id="1178423345">
      <w:bodyDiv w:val="1"/>
      <w:marLeft w:val="0"/>
      <w:marRight w:val="0"/>
      <w:marTop w:val="0"/>
      <w:marBottom w:val="0"/>
      <w:divBdr>
        <w:top w:val="none" w:sz="0" w:space="0" w:color="auto"/>
        <w:left w:val="none" w:sz="0" w:space="0" w:color="auto"/>
        <w:bottom w:val="none" w:sz="0" w:space="0" w:color="auto"/>
        <w:right w:val="none" w:sz="0" w:space="0" w:color="auto"/>
      </w:divBdr>
    </w:div>
    <w:div w:id="1178428893">
      <w:bodyDiv w:val="1"/>
      <w:marLeft w:val="0"/>
      <w:marRight w:val="0"/>
      <w:marTop w:val="0"/>
      <w:marBottom w:val="0"/>
      <w:divBdr>
        <w:top w:val="none" w:sz="0" w:space="0" w:color="auto"/>
        <w:left w:val="none" w:sz="0" w:space="0" w:color="auto"/>
        <w:bottom w:val="none" w:sz="0" w:space="0" w:color="auto"/>
        <w:right w:val="none" w:sz="0" w:space="0" w:color="auto"/>
      </w:divBdr>
    </w:div>
    <w:div w:id="1178890934">
      <w:bodyDiv w:val="1"/>
      <w:marLeft w:val="0"/>
      <w:marRight w:val="0"/>
      <w:marTop w:val="0"/>
      <w:marBottom w:val="0"/>
      <w:divBdr>
        <w:top w:val="none" w:sz="0" w:space="0" w:color="auto"/>
        <w:left w:val="none" w:sz="0" w:space="0" w:color="auto"/>
        <w:bottom w:val="none" w:sz="0" w:space="0" w:color="auto"/>
        <w:right w:val="none" w:sz="0" w:space="0" w:color="auto"/>
      </w:divBdr>
      <w:divsChild>
        <w:div w:id="1945963559">
          <w:marLeft w:val="0"/>
          <w:marRight w:val="0"/>
          <w:marTop w:val="0"/>
          <w:marBottom w:val="0"/>
          <w:divBdr>
            <w:top w:val="none" w:sz="0" w:space="0" w:color="auto"/>
            <w:left w:val="none" w:sz="0" w:space="0" w:color="auto"/>
            <w:bottom w:val="none" w:sz="0" w:space="0" w:color="auto"/>
            <w:right w:val="none" w:sz="0" w:space="0" w:color="auto"/>
          </w:divBdr>
          <w:divsChild>
            <w:div w:id="1236549639">
              <w:marLeft w:val="0"/>
              <w:marRight w:val="0"/>
              <w:marTop w:val="0"/>
              <w:marBottom w:val="0"/>
              <w:divBdr>
                <w:top w:val="none" w:sz="0" w:space="0" w:color="auto"/>
                <w:left w:val="none" w:sz="0" w:space="0" w:color="auto"/>
                <w:bottom w:val="none" w:sz="0" w:space="0" w:color="auto"/>
                <w:right w:val="none" w:sz="0" w:space="0" w:color="auto"/>
              </w:divBdr>
              <w:divsChild>
                <w:div w:id="2128854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9345823">
      <w:bodyDiv w:val="1"/>
      <w:marLeft w:val="0"/>
      <w:marRight w:val="0"/>
      <w:marTop w:val="0"/>
      <w:marBottom w:val="0"/>
      <w:divBdr>
        <w:top w:val="none" w:sz="0" w:space="0" w:color="auto"/>
        <w:left w:val="none" w:sz="0" w:space="0" w:color="auto"/>
        <w:bottom w:val="none" w:sz="0" w:space="0" w:color="auto"/>
        <w:right w:val="none" w:sz="0" w:space="0" w:color="auto"/>
      </w:divBdr>
    </w:div>
    <w:div w:id="1179349675">
      <w:bodyDiv w:val="1"/>
      <w:marLeft w:val="0"/>
      <w:marRight w:val="0"/>
      <w:marTop w:val="0"/>
      <w:marBottom w:val="0"/>
      <w:divBdr>
        <w:top w:val="none" w:sz="0" w:space="0" w:color="auto"/>
        <w:left w:val="none" w:sz="0" w:space="0" w:color="auto"/>
        <w:bottom w:val="none" w:sz="0" w:space="0" w:color="auto"/>
        <w:right w:val="none" w:sz="0" w:space="0" w:color="auto"/>
      </w:divBdr>
    </w:div>
    <w:div w:id="1179350531">
      <w:bodyDiv w:val="1"/>
      <w:marLeft w:val="0"/>
      <w:marRight w:val="0"/>
      <w:marTop w:val="0"/>
      <w:marBottom w:val="0"/>
      <w:divBdr>
        <w:top w:val="none" w:sz="0" w:space="0" w:color="auto"/>
        <w:left w:val="none" w:sz="0" w:space="0" w:color="auto"/>
        <w:bottom w:val="none" w:sz="0" w:space="0" w:color="auto"/>
        <w:right w:val="none" w:sz="0" w:space="0" w:color="auto"/>
      </w:divBdr>
    </w:div>
    <w:div w:id="1179394730">
      <w:bodyDiv w:val="1"/>
      <w:marLeft w:val="0"/>
      <w:marRight w:val="0"/>
      <w:marTop w:val="0"/>
      <w:marBottom w:val="0"/>
      <w:divBdr>
        <w:top w:val="none" w:sz="0" w:space="0" w:color="auto"/>
        <w:left w:val="none" w:sz="0" w:space="0" w:color="auto"/>
        <w:bottom w:val="none" w:sz="0" w:space="0" w:color="auto"/>
        <w:right w:val="none" w:sz="0" w:space="0" w:color="auto"/>
      </w:divBdr>
    </w:div>
    <w:div w:id="1179461705">
      <w:bodyDiv w:val="1"/>
      <w:marLeft w:val="0"/>
      <w:marRight w:val="0"/>
      <w:marTop w:val="0"/>
      <w:marBottom w:val="0"/>
      <w:divBdr>
        <w:top w:val="none" w:sz="0" w:space="0" w:color="auto"/>
        <w:left w:val="none" w:sz="0" w:space="0" w:color="auto"/>
        <w:bottom w:val="none" w:sz="0" w:space="0" w:color="auto"/>
        <w:right w:val="none" w:sz="0" w:space="0" w:color="auto"/>
      </w:divBdr>
    </w:div>
    <w:div w:id="1179470712">
      <w:bodyDiv w:val="1"/>
      <w:marLeft w:val="0"/>
      <w:marRight w:val="0"/>
      <w:marTop w:val="0"/>
      <w:marBottom w:val="0"/>
      <w:divBdr>
        <w:top w:val="none" w:sz="0" w:space="0" w:color="auto"/>
        <w:left w:val="none" w:sz="0" w:space="0" w:color="auto"/>
        <w:bottom w:val="none" w:sz="0" w:space="0" w:color="auto"/>
        <w:right w:val="none" w:sz="0" w:space="0" w:color="auto"/>
      </w:divBdr>
    </w:div>
    <w:div w:id="1179805967">
      <w:bodyDiv w:val="1"/>
      <w:marLeft w:val="0"/>
      <w:marRight w:val="0"/>
      <w:marTop w:val="0"/>
      <w:marBottom w:val="0"/>
      <w:divBdr>
        <w:top w:val="none" w:sz="0" w:space="0" w:color="auto"/>
        <w:left w:val="none" w:sz="0" w:space="0" w:color="auto"/>
        <w:bottom w:val="none" w:sz="0" w:space="0" w:color="auto"/>
        <w:right w:val="none" w:sz="0" w:space="0" w:color="auto"/>
      </w:divBdr>
    </w:div>
    <w:div w:id="1179854049">
      <w:bodyDiv w:val="1"/>
      <w:marLeft w:val="0"/>
      <w:marRight w:val="0"/>
      <w:marTop w:val="0"/>
      <w:marBottom w:val="0"/>
      <w:divBdr>
        <w:top w:val="none" w:sz="0" w:space="0" w:color="auto"/>
        <w:left w:val="none" w:sz="0" w:space="0" w:color="auto"/>
        <w:bottom w:val="none" w:sz="0" w:space="0" w:color="auto"/>
        <w:right w:val="none" w:sz="0" w:space="0" w:color="auto"/>
      </w:divBdr>
    </w:div>
    <w:div w:id="1180200966">
      <w:bodyDiv w:val="1"/>
      <w:marLeft w:val="0"/>
      <w:marRight w:val="0"/>
      <w:marTop w:val="0"/>
      <w:marBottom w:val="0"/>
      <w:divBdr>
        <w:top w:val="none" w:sz="0" w:space="0" w:color="auto"/>
        <w:left w:val="none" w:sz="0" w:space="0" w:color="auto"/>
        <w:bottom w:val="none" w:sz="0" w:space="0" w:color="auto"/>
        <w:right w:val="none" w:sz="0" w:space="0" w:color="auto"/>
      </w:divBdr>
    </w:div>
    <w:div w:id="1180201570">
      <w:bodyDiv w:val="1"/>
      <w:marLeft w:val="0"/>
      <w:marRight w:val="0"/>
      <w:marTop w:val="0"/>
      <w:marBottom w:val="0"/>
      <w:divBdr>
        <w:top w:val="none" w:sz="0" w:space="0" w:color="auto"/>
        <w:left w:val="none" w:sz="0" w:space="0" w:color="auto"/>
        <w:bottom w:val="none" w:sz="0" w:space="0" w:color="auto"/>
        <w:right w:val="none" w:sz="0" w:space="0" w:color="auto"/>
      </w:divBdr>
    </w:div>
    <w:div w:id="1180270090">
      <w:bodyDiv w:val="1"/>
      <w:marLeft w:val="0"/>
      <w:marRight w:val="0"/>
      <w:marTop w:val="0"/>
      <w:marBottom w:val="0"/>
      <w:divBdr>
        <w:top w:val="none" w:sz="0" w:space="0" w:color="auto"/>
        <w:left w:val="none" w:sz="0" w:space="0" w:color="auto"/>
        <w:bottom w:val="none" w:sz="0" w:space="0" w:color="auto"/>
        <w:right w:val="none" w:sz="0" w:space="0" w:color="auto"/>
      </w:divBdr>
    </w:div>
    <w:div w:id="1180270221">
      <w:bodyDiv w:val="1"/>
      <w:marLeft w:val="0"/>
      <w:marRight w:val="0"/>
      <w:marTop w:val="0"/>
      <w:marBottom w:val="0"/>
      <w:divBdr>
        <w:top w:val="none" w:sz="0" w:space="0" w:color="auto"/>
        <w:left w:val="none" w:sz="0" w:space="0" w:color="auto"/>
        <w:bottom w:val="none" w:sz="0" w:space="0" w:color="auto"/>
        <w:right w:val="none" w:sz="0" w:space="0" w:color="auto"/>
      </w:divBdr>
    </w:div>
    <w:div w:id="1180436529">
      <w:bodyDiv w:val="1"/>
      <w:marLeft w:val="0"/>
      <w:marRight w:val="0"/>
      <w:marTop w:val="0"/>
      <w:marBottom w:val="0"/>
      <w:divBdr>
        <w:top w:val="none" w:sz="0" w:space="0" w:color="auto"/>
        <w:left w:val="none" w:sz="0" w:space="0" w:color="auto"/>
        <w:bottom w:val="none" w:sz="0" w:space="0" w:color="auto"/>
        <w:right w:val="none" w:sz="0" w:space="0" w:color="auto"/>
      </w:divBdr>
    </w:div>
    <w:div w:id="1180465077">
      <w:bodyDiv w:val="1"/>
      <w:marLeft w:val="0"/>
      <w:marRight w:val="0"/>
      <w:marTop w:val="0"/>
      <w:marBottom w:val="0"/>
      <w:divBdr>
        <w:top w:val="none" w:sz="0" w:space="0" w:color="auto"/>
        <w:left w:val="none" w:sz="0" w:space="0" w:color="auto"/>
        <w:bottom w:val="none" w:sz="0" w:space="0" w:color="auto"/>
        <w:right w:val="none" w:sz="0" w:space="0" w:color="auto"/>
      </w:divBdr>
    </w:div>
    <w:div w:id="1180513086">
      <w:bodyDiv w:val="1"/>
      <w:marLeft w:val="0"/>
      <w:marRight w:val="0"/>
      <w:marTop w:val="0"/>
      <w:marBottom w:val="0"/>
      <w:divBdr>
        <w:top w:val="none" w:sz="0" w:space="0" w:color="auto"/>
        <w:left w:val="none" w:sz="0" w:space="0" w:color="auto"/>
        <w:bottom w:val="none" w:sz="0" w:space="0" w:color="auto"/>
        <w:right w:val="none" w:sz="0" w:space="0" w:color="auto"/>
      </w:divBdr>
    </w:div>
    <w:div w:id="1180579008">
      <w:bodyDiv w:val="1"/>
      <w:marLeft w:val="0"/>
      <w:marRight w:val="0"/>
      <w:marTop w:val="0"/>
      <w:marBottom w:val="0"/>
      <w:divBdr>
        <w:top w:val="none" w:sz="0" w:space="0" w:color="auto"/>
        <w:left w:val="none" w:sz="0" w:space="0" w:color="auto"/>
        <w:bottom w:val="none" w:sz="0" w:space="0" w:color="auto"/>
        <w:right w:val="none" w:sz="0" w:space="0" w:color="auto"/>
      </w:divBdr>
    </w:div>
    <w:div w:id="1180773478">
      <w:bodyDiv w:val="1"/>
      <w:marLeft w:val="0"/>
      <w:marRight w:val="0"/>
      <w:marTop w:val="0"/>
      <w:marBottom w:val="0"/>
      <w:divBdr>
        <w:top w:val="none" w:sz="0" w:space="0" w:color="auto"/>
        <w:left w:val="none" w:sz="0" w:space="0" w:color="auto"/>
        <w:bottom w:val="none" w:sz="0" w:space="0" w:color="auto"/>
        <w:right w:val="none" w:sz="0" w:space="0" w:color="auto"/>
      </w:divBdr>
    </w:div>
    <w:div w:id="1180779884">
      <w:bodyDiv w:val="1"/>
      <w:marLeft w:val="0"/>
      <w:marRight w:val="0"/>
      <w:marTop w:val="0"/>
      <w:marBottom w:val="0"/>
      <w:divBdr>
        <w:top w:val="none" w:sz="0" w:space="0" w:color="auto"/>
        <w:left w:val="none" w:sz="0" w:space="0" w:color="auto"/>
        <w:bottom w:val="none" w:sz="0" w:space="0" w:color="auto"/>
        <w:right w:val="none" w:sz="0" w:space="0" w:color="auto"/>
      </w:divBdr>
    </w:div>
    <w:div w:id="1180848282">
      <w:bodyDiv w:val="1"/>
      <w:marLeft w:val="0"/>
      <w:marRight w:val="0"/>
      <w:marTop w:val="0"/>
      <w:marBottom w:val="0"/>
      <w:divBdr>
        <w:top w:val="none" w:sz="0" w:space="0" w:color="auto"/>
        <w:left w:val="none" w:sz="0" w:space="0" w:color="auto"/>
        <w:bottom w:val="none" w:sz="0" w:space="0" w:color="auto"/>
        <w:right w:val="none" w:sz="0" w:space="0" w:color="auto"/>
      </w:divBdr>
    </w:div>
    <w:div w:id="1180856896">
      <w:bodyDiv w:val="1"/>
      <w:marLeft w:val="0"/>
      <w:marRight w:val="0"/>
      <w:marTop w:val="0"/>
      <w:marBottom w:val="0"/>
      <w:divBdr>
        <w:top w:val="none" w:sz="0" w:space="0" w:color="auto"/>
        <w:left w:val="none" w:sz="0" w:space="0" w:color="auto"/>
        <w:bottom w:val="none" w:sz="0" w:space="0" w:color="auto"/>
        <w:right w:val="none" w:sz="0" w:space="0" w:color="auto"/>
      </w:divBdr>
    </w:div>
    <w:div w:id="1180966475">
      <w:bodyDiv w:val="1"/>
      <w:marLeft w:val="0"/>
      <w:marRight w:val="0"/>
      <w:marTop w:val="0"/>
      <w:marBottom w:val="0"/>
      <w:divBdr>
        <w:top w:val="none" w:sz="0" w:space="0" w:color="auto"/>
        <w:left w:val="none" w:sz="0" w:space="0" w:color="auto"/>
        <w:bottom w:val="none" w:sz="0" w:space="0" w:color="auto"/>
        <w:right w:val="none" w:sz="0" w:space="0" w:color="auto"/>
      </w:divBdr>
    </w:div>
    <w:div w:id="1181160828">
      <w:bodyDiv w:val="1"/>
      <w:marLeft w:val="0"/>
      <w:marRight w:val="0"/>
      <w:marTop w:val="0"/>
      <w:marBottom w:val="0"/>
      <w:divBdr>
        <w:top w:val="none" w:sz="0" w:space="0" w:color="auto"/>
        <w:left w:val="none" w:sz="0" w:space="0" w:color="auto"/>
        <w:bottom w:val="none" w:sz="0" w:space="0" w:color="auto"/>
        <w:right w:val="none" w:sz="0" w:space="0" w:color="auto"/>
      </w:divBdr>
    </w:div>
    <w:div w:id="1181239872">
      <w:bodyDiv w:val="1"/>
      <w:marLeft w:val="0"/>
      <w:marRight w:val="0"/>
      <w:marTop w:val="0"/>
      <w:marBottom w:val="0"/>
      <w:divBdr>
        <w:top w:val="none" w:sz="0" w:space="0" w:color="auto"/>
        <w:left w:val="none" w:sz="0" w:space="0" w:color="auto"/>
        <w:bottom w:val="none" w:sz="0" w:space="0" w:color="auto"/>
        <w:right w:val="none" w:sz="0" w:space="0" w:color="auto"/>
      </w:divBdr>
    </w:div>
    <w:div w:id="1181429607">
      <w:bodyDiv w:val="1"/>
      <w:marLeft w:val="0"/>
      <w:marRight w:val="0"/>
      <w:marTop w:val="0"/>
      <w:marBottom w:val="0"/>
      <w:divBdr>
        <w:top w:val="none" w:sz="0" w:space="0" w:color="auto"/>
        <w:left w:val="none" w:sz="0" w:space="0" w:color="auto"/>
        <w:bottom w:val="none" w:sz="0" w:space="0" w:color="auto"/>
        <w:right w:val="none" w:sz="0" w:space="0" w:color="auto"/>
      </w:divBdr>
    </w:div>
    <w:div w:id="1181553513">
      <w:bodyDiv w:val="1"/>
      <w:marLeft w:val="0"/>
      <w:marRight w:val="0"/>
      <w:marTop w:val="0"/>
      <w:marBottom w:val="0"/>
      <w:divBdr>
        <w:top w:val="none" w:sz="0" w:space="0" w:color="auto"/>
        <w:left w:val="none" w:sz="0" w:space="0" w:color="auto"/>
        <w:bottom w:val="none" w:sz="0" w:space="0" w:color="auto"/>
        <w:right w:val="none" w:sz="0" w:space="0" w:color="auto"/>
      </w:divBdr>
    </w:div>
    <w:div w:id="1182009843">
      <w:bodyDiv w:val="1"/>
      <w:marLeft w:val="0"/>
      <w:marRight w:val="0"/>
      <w:marTop w:val="0"/>
      <w:marBottom w:val="0"/>
      <w:divBdr>
        <w:top w:val="none" w:sz="0" w:space="0" w:color="auto"/>
        <w:left w:val="none" w:sz="0" w:space="0" w:color="auto"/>
        <w:bottom w:val="none" w:sz="0" w:space="0" w:color="auto"/>
        <w:right w:val="none" w:sz="0" w:space="0" w:color="auto"/>
      </w:divBdr>
    </w:div>
    <w:div w:id="1182544753">
      <w:bodyDiv w:val="1"/>
      <w:marLeft w:val="0"/>
      <w:marRight w:val="0"/>
      <w:marTop w:val="0"/>
      <w:marBottom w:val="0"/>
      <w:divBdr>
        <w:top w:val="none" w:sz="0" w:space="0" w:color="auto"/>
        <w:left w:val="none" w:sz="0" w:space="0" w:color="auto"/>
        <w:bottom w:val="none" w:sz="0" w:space="0" w:color="auto"/>
        <w:right w:val="none" w:sz="0" w:space="0" w:color="auto"/>
      </w:divBdr>
    </w:div>
    <w:div w:id="1182815436">
      <w:bodyDiv w:val="1"/>
      <w:marLeft w:val="0"/>
      <w:marRight w:val="0"/>
      <w:marTop w:val="0"/>
      <w:marBottom w:val="0"/>
      <w:divBdr>
        <w:top w:val="none" w:sz="0" w:space="0" w:color="auto"/>
        <w:left w:val="none" w:sz="0" w:space="0" w:color="auto"/>
        <w:bottom w:val="none" w:sz="0" w:space="0" w:color="auto"/>
        <w:right w:val="none" w:sz="0" w:space="0" w:color="auto"/>
      </w:divBdr>
    </w:div>
    <w:div w:id="1182863936">
      <w:bodyDiv w:val="1"/>
      <w:marLeft w:val="0"/>
      <w:marRight w:val="0"/>
      <w:marTop w:val="0"/>
      <w:marBottom w:val="0"/>
      <w:divBdr>
        <w:top w:val="none" w:sz="0" w:space="0" w:color="auto"/>
        <w:left w:val="none" w:sz="0" w:space="0" w:color="auto"/>
        <w:bottom w:val="none" w:sz="0" w:space="0" w:color="auto"/>
        <w:right w:val="none" w:sz="0" w:space="0" w:color="auto"/>
      </w:divBdr>
    </w:div>
    <w:div w:id="1183083285">
      <w:bodyDiv w:val="1"/>
      <w:marLeft w:val="0"/>
      <w:marRight w:val="0"/>
      <w:marTop w:val="0"/>
      <w:marBottom w:val="0"/>
      <w:divBdr>
        <w:top w:val="none" w:sz="0" w:space="0" w:color="auto"/>
        <w:left w:val="none" w:sz="0" w:space="0" w:color="auto"/>
        <w:bottom w:val="none" w:sz="0" w:space="0" w:color="auto"/>
        <w:right w:val="none" w:sz="0" w:space="0" w:color="auto"/>
      </w:divBdr>
    </w:div>
    <w:div w:id="1183401814">
      <w:bodyDiv w:val="1"/>
      <w:marLeft w:val="0"/>
      <w:marRight w:val="0"/>
      <w:marTop w:val="0"/>
      <w:marBottom w:val="0"/>
      <w:divBdr>
        <w:top w:val="none" w:sz="0" w:space="0" w:color="auto"/>
        <w:left w:val="none" w:sz="0" w:space="0" w:color="auto"/>
        <w:bottom w:val="none" w:sz="0" w:space="0" w:color="auto"/>
        <w:right w:val="none" w:sz="0" w:space="0" w:color="auto"/>
      </w:divBdr>
    </w:div>
    <w:div w:id="1183589687">
      <w:bodyDiv w:val="1"/>
      <w:marLeft w:val="0"/>
      <w:marRight w:val="0"/>
      <w:marTop w:val="0"/>
      <w:marBottom w:val="0"/>
      <w:divBdr>
        <w:top w:val="none" w:sz="0" w:space="0" w:color="auto"/>
        <w:left w:val="none" w:sz="0" w:space="0" w:color="auto"/>
        <w:bottom w:val="none" w:sz="0" w:space="0" w:color="auto"/>
        <w:right w:val="none" w:sz="0" w:space="0" w:color="auto"/>
      </w:divBdr>
    </w:div>
    <w:div w:id="1183743815">
      <w:bodyDiv w:val="1"/>
      <w:marLeft w:val="0"/>
      <w:marRight w:val="0"/>
      <w:marTop w:val="0"/>
      <w:marBottom w:val="0"/>
      <w:divBdr>
        <w:top w:val="none" w:sz="0" w:space="0" w:color="auto"/>
        <w:left w:val="none" w:sz="0" w:space="0" w:color="auto"/>
        <w:bottom w:val="none" w:sz="0" w:space="0" w:color="auto"/>
        <w:right w:val="none" w:sz="0" w:space="0" w:color="auto"/>
      </w:divBdr>
    </w:div>
    <w:div w:id="1183932675">
      <w:bodyDiv w:val="1"/>
      <w:marLeft w:val="0"/>
      <w:marRight w:val="0"/>
      <w:marTop w:val="0"/>
      <w:marBottom w:val="0"/>
      <w:divBdr>
        <w:top w:val="none" w:sz="0" w:space="0" w:color="auto"/>
        <w:left w:val="none" w:sz="0" w:space="0" w:color="auto"/>
        <w:bottom w:val="none" w:sz="0" w:space="0" w:color="auto"/>
        <w:right w:val="none" w:sz="0" w:space="0" w:color="auto"/>
      </w:divBdr>
    </w:div>
    <w:div w:id="1184170767">
      <w:bodyDiv w:val="1"/>
      <w:marLeft w:val="0"/>
      <w:marRight w:val="0"/>
      <w:marTop w:val="0"/>
      <w:marBottom w:val="0"/>
      <w:divBdr>
        <w:top w:val="none" w:sz="0" w:space="0" w:color="auto"/>
        <w:left w:val="none" w:sz="0" w:space="0" w:color="auto"/>
        <w:bottom w:val="none" w:sz="0" w:space="0" w:color="auto"/>
        <w:right w:val="none" w:sz="0" w:space="0" w:color="auto"/>
      </w:divBdr>
    </w:div>
    <w:div w:id="1184318104">
      <w:bodyDiv w:val="1"/>
      <w:marLeft w:val="0"/>
      <w:marRight w:val="0"/>
      <w:marTop w:val="0"/>
      <w:marBottom w:val="0"/>
      <w:divBdr>
        <w:top w:val="none" w:sz="0" w:space="0" w:color="auto"/>
        <w:left w:val="none" w:sz="0" w:space="0" w:color="auto"/>
        <w:bottom w:val="none" w:sz="0" w:space="0" w:color="auto"/>
        <w:right w:val="none" w:sz="0" w:space="0" w:color="auto"/>
      </w:divBdr>
    </w:div>
    <w:div w:id="1184633402">
      <w:bodyDiv w:val="1"/>
      <w:marLeft w:val="0"/>
      <w:marRight w:val="0"/>
      <w:marTop w:val="0"/>
      <w:marBottom w:val="0"/>
      <w:divBdr>
        <w:top w:val="none" w:sz="0" w:space="0" w:color="auto"/>
        <w:left w:val="none" w:sz="0" w:space="0" w:color="auto"/>
        <w:bottom w:val="none" w:sz="0" w:space="0" w:color="auto"/>
        <w:right w:val="none" w:sz="0" w:space="0" w:color="auto"/>
      </w:divBdr>
    </w:div>
    <w:div w:id="1184901456">
      <w:bodyDiv w:val="1"/>
      <w:marLeft w:val="0"/>
      <w:marRight w:val="0"/>
      <w:marTop w:val="0"/>
      <w:marBottom w:val="0"/>
      <w:divBdr>
        <w:top w:val="none" w:sz="0" w:space="0" w:color="auto"/>
        <w:left w:val="none" w:sz="0" w:space="0" w:color="auto"/>
        <w:bottom w:val="none" w:sz="0" w:space="0" w:color="auto"/>
        <w:right w:val="none" w:sz="0" w:space="0" w:color="auto"/>
      </w:divBdr>
    </w:div>
    <w:div w:id="1184979329">
      <w:bodyDiv w:val="1"/>
      <w:marLeft w:val="0"/>
      <w:marRight w:val="0"/>
      <w:marTop w:val="0"/>
      <w:marBottom w:val="0"/>
      <w:divBdr>
        <w:top w:val="none" w:sz="0" w:space="0" w:color="auto"/>
        <w:left w:val="none" w:sz="0" w:space="0" w:color="auto"/>
        <w:bottom w:val="none" w:sz="0" w:space="0" w:color="auto"/>
        <w:right w:val="none" w:sz="0" w:space="0" w:color="auto"/>
      </w:divBdr>
    </w:div>
    <w:div w:id="1185635539">
      <w:bodyDiv w:val="1"/>
      <w:marLeft w:val="0"/>
      <w:marRight w:val="0"/>
      <w:marTop w:val="0"/>
      <w:marBottom w:val="0"/>
      <w:divBdr>
        <w:top w:val="none" w:sz="0" w:space="0" w:color="auto"/>
        <w:left w:val="none" w:sz="0" w:space="0" w:color="auto"/>
        <w:bottom w:val="none" w:sz="0" w:space="0" w:color="auto"/>
        <w:right w:val="none" w:sz="0" w:space="0" w:color="auto"/>
      </w:divBdr>
    </w:div>
    <w:div w:id="1185680000">
      <w:bodyDiv w:val="1"/>
      <w:marLeft w:val="0"/>
      <w:marRight w:val="0"/>
      <w:marTop w:val="0"/>
      <w:marBottom w:val="0"/>
      <w:divBdr>
        <w:top w:val="none" w:sz="0" w:space="0" w:color="auto"/>
        <w:left w:val="none" w:sz="0" w:space="0" w:color="auto"/>
        <w:bottom w:val="none" w:sz="0" w:space="0" w:color="auto"/>
        <w:right w:val="none" w:sz="0" w:space="0" w:color="auto"/>
      </w:divBdr>
    </w:div>
    <w:div w:id="1186098321">
      <w:bodyDiv w:val="1"/>
      <w:marLeft w:val="0"/>
      <w:marRight w:val="0"/>
      <w:marTop w:val="0"/>
      <w:marBottom w:val="0"/>
      <w:divBdr>
        <w:top w:val="none" w:sz="0" w:space="0" w:color="auto"/>
        <w:left w:val="none" w:sz="0" w:space="0" w:color="auto"/>
        <w:bottom w:val="none" w:sz="0" w:space="0" w:color="auto"/>
        <w:right w:val="none" w:sz="0" w:space="0" w:color="auto"/>
      </w:divBdr>
    </w:div>
    <w:div w:id="1186285880">
      <w:bodyDiv w:val="1"/>
      <w:marLeft w:val="0"/>
      <w:marRight w:val="0"/>
      <w:marTop w:val="0"/>
      <w:marBottom w:val="0"/>
      <w:divBdr>
        <w:top w:val="none" w:sz="0" w:space="0" w:color="auto"/>
        <w:left w:val="none" w:sz="0" w:space="0" w:color="auto"/>
        <w:bottom w:val="none" w:sz="0" w:space="0" w:color="auto"/>
        <w:right w:val="none" w:sz="0" w:space="0" w:color="auto"/>
      </w:divBdr>
    </w:div>
    <w:div w:id="1186401803">
      <w:bodyDiv w:val="1"/>
      <w:marLeft w:val="0"/>
      <w:marRight w:val="0"/>
      <w:marTop w:val="0"/>
      <w:marBottom w:val="0"/>
      <w:divBdr>
        <w:top w:val="none" w:sz="0" w:space="0" w:color="auto"/>
        <w:left w:val="none" w:sz="0" w:space="0" w:color="auto"/>
        <w:bottom w:val="none" w:sz="0" w:space="0" w:color="auto"/>
        <w:right w:val="none" w:sz="0" w:space="0" w:color="auto"/>
      </w:divBdr>
    </w:div>
    <w:div w:id="1187015880">
      <w:bodyDiv w:val="1"/>
      <w:marLeft w:val="0"/>
      <w:marRight w:val="0"/>
      <w:marTop w:val="0"/>
      <w:marBottom w:val="0"/>
      <w:divBdr>
        <w:top w:val="none" w:sz="0" w:space="0" w:color="auto"/>
        <w:left w:val="none" w:sz="0" w:space="0" w:color="auto"/>
        <w:bottom w:val="none" w:sz="0" w:space="0" w:color="auto"/>
        <w:right w:val="none" w:sz="0" w:space="0" w:color="auto"/>
      </w:divBdr>
    </w:div>
    <w:div w:id="1187019350">
      <w:bodyDiv w:val="1"/>
      <w:marLeft w:val="0"/>
      <w:marRight w:val="0"/>
      <w:marTop w:val="0"/>
      <w:marBottom w:val="0"/>
      <w:divBdr>
        <w:top w:val="none" w:sz="0" w:space="0" w:color="auto"/>
        <w:left w:val="none" w:sz="0" w:space="0" w:color="auto"/>
        <w:bottom w:val="none" w:sz="0" w:space="0" w:color="auto"/>
        <w:right w:val="none" w:sz="0" w:space="0" w:color="auto"/>
      </w:divBdr>
    </w:div>
    <w:div w:id="1187135447">
      <w:bodyDiv w:val="1"/>
      <w:marLeft w:val="0"/>
      <w:marRight w:val="0"/>
      <w:marTop w:val="0"/>
      <w:marBottom w:val="0"/>
      <w:divBdr>
        <w:top w:val="none" w:sz="0" w:space="0" w:color="auto"/>
        <w:left w:val="none" w:sz="0" w:space="0" w:color="auto"/>
        <w:bottom w:val="none" w:sz="0" w:space="0" w:color="auto"/>
        <w:right w:val="none" w:sz="0" w:space="0" w:color="auto"/>
      </w:divBdr>
    </w:div>
    <w:div w:id="1187209553">
      <w:bodyDiv w:val="1"/>
      <w:marLeft w:val="0"/>
      <w:marRight w:val="0"/>
      <w:marTop w:val="0"/>
      <w:marBottom w:val="0"/>
      <w:divBdr>
        <w:top w:val="none" w:sz="0" w:space="0" w:color="auto"/>
        <w:left w:val="none" w:sz="0" w:space="0" w:color="auto"/>
        <w:bottom w:val="none" w:sz="0" w:space="0" w:color="auto"/>
        <w:right w:val="none" w:sz="0" w:space="0" w:color="auto"/>
      </w:divBdr>
    </w:div>
    <w:div w:id="1187407428">
      <w:bodyDiv w:val="1"/>
      <w:marLeft w:val="0"/>
      <w:marRight w:val="0"/>
      <w:marTop w:val="0"/>
      <w:marBottom w:val="0"/>
      <w:divBdr>
        <w:top w:val="none" w:sz="0" w:space="0" w:color="auto"/>
        <w:left w:val="none" w:sz="0" w:space="0" w:color="auto"/>
        <w:bottom w:val="none" w:sz="0" w:space="0" w:color="auto"/>
        <w:right w:val="none" w:sz="0" w:space="0" w:color="auto"/>
      </w:divBdr>
    </w:div>
    <w:div w:id="1187409688">
      <w:bodyDiv w:val="1"/>
      <w:marLeft w:val="0"/>
      <w:marRight w:val="0"/>
      <w:marTop w:val="0"/>
      <w:marBottom w:val="0"/>
      <w:divBdr>
        <w:top w:val="none" w:sz="0" w:space="0" w:color="auto"/>
        <w:left w:val="none" w:sz="0" w:space="0" w:color="auto"/>
        <w:bottom w:val="none" w:sz="0" w:space="0" w:color="auto"/>
        <w:right w:val="none" w:sz="0" w:space="0" w:color="auto"/>
      </w:divBdr>
    </w:div>
    <w:div w:id="1187449529">
      <w:bodyDiv w:val="1"/>
      <w:marLeft w:val="0"/>
      <w:marRight w:val="0"/>
      <w:marTop w:val="0"/>
      <w:marBottom w:val="0"/>
      <w:divBdr>
        <w:top w:val="none" w:sz="0" w:space="0" w:color="auto"/>
        <w:left w:val="none" w:sz="0" w:space="0" w:color="auto"/>
        <w:bottom w:val="none" w:sz="0" w:space="0" w:color="auto"/>
        <w:right w:val="none" w:sz="0" w:space="0" w:color="auto"/>
      </w:divBdr>
    </w:div>
    <w:div w:id="1187672123">
      <w:bodyDiv w:val="1"/>
      <w:marLeft w:val="0"/>
      <w:marRight w:val="0"/>
      <w:marTop w:val="0"/>
      <w:marBottom w:val="0"/>
      <w:divBdr>
        <w:top w:val="none" w:sz="0" w:space="0" w:color="auto"/>
        <w:left w:val="none" w:sz="0" w:space="0" w:color="auto"/>
        <w:bottom w:val="none" w:sz="0" w:space="0" w:color="auto"/>
        <w:right w:val="none" w:sz="0" w:space="0" w:color="auto"/>
      </w:divBdr>
    </w:div>
    <w:div w:id="1187789316">
      <w:bodyDiv w:val="1"/>
      <w:marLeft w:val="0"/>
      <w:marRight w:val="0"/>
      <w:marTop w:val="0"/>
      <w:marBottom w:val="0"/>
      <w:divBdr>
        <w:top w:val="none" w:sz="0" w:space="0" w:color="auto"/>
        <w:left w:val="none" w:sz="0" w:space="0" w:color="auto"/>
        <w:bottom w:val="none" w:sz="0" w:space="0" w:color="auto"/>
        <w:right w:val="none" w:sz="0" w:space="0" w:color="auto"/>
      </w:divBdr>
    </w:div>
    <w:div w:id="1187794241">
      <w:bodyDiv w:val="1"/>
      <w:marLeft w:val="0"/>
      <w:marRight w:val="0"/>
      <w:marTop w:val="0"/>
      <w:marBottom w:val="0"/>
      <w:divBdr>
        <w:top w:val="none" w:sz="0" w:space="0" w:color="auto"/>
        <w:left w:val="none" w:sz="0" w:space="0" w:color="auto"/>
        <w:bottom w:val="none" w:sz="0" w:space="0" w:color="auto"/>
        <w:right w:val="none" w:sz="0" w:space="0" w:color="auto"/>
      </w:divBdr>
    </w:div>
    <w:div w:id="1188058355">
      <w:bodyDiv w:val="1"/>
      <w:marLeft w:val="0"/>
      <w:marRight w:val="0"/>
      <w:marTop w:val="0"/>
      <w:marBottom w:val="0"/>
      <w:divBdr>
        <w:top w:val="none" w:sz="0" w:space="0" w:color="auto"/>
        <w:left w:val="none" w:sz="0" w:space="0" w:color="auto"/>
        <w:bottom w:val="none" w:sz="0" w:space="0" w:color="auto"/>
        <w:right w:val="none" w:sz="0" w:space="0" w:color="auto"/>
      </w:divBdr>
    </w:div>
    <w:div w:id="1188982074">
      <w:bodyDiv w:val="1"/>
      <w:marLeft w:val="0"/>
      <w:marRight w:val="0"/>
      <w:marTop w:val="0"/>
      <w:marBottom w:val="0"/>
      <w:divBdr>
        <w:top w:val="none" w:sz="0" w:space="0" w:color="auto"/>
        <w:left w:val="none" w:sz="0" w:space="0" w:color="auto"/>
        <w:bottom w:val="none" w:sz="0" w:space="0" w:color="auto"/>
        <w:right w:val="none" w:sz="0" w:space="0" w:color="auto"/>
      </w:divBdr>
    </w:div>
    <w:div w:id="1189027865">
      <w:bodyDiv w:val="1"/>
      <w:marLeft w:val="0"/>
      <w:marRight w:val="0"/>
      <w:marTop w:val="0"/>
      <w:marBottom w:val="0"/>
      <w:divBdr>
        <w:top w:val="none" w:sz="0" w:space="0" w:color="auto"/>
        <w:left w:val="none" w:sz="0" w:space="0" w:color="auto"/>
        <w:bottom w:val="none" w:sz="0" w:space="0" w:color="auto"/>
        <w:right w:val="none" w:sz="0" w:space="0" w:color="auto"/>
      </w:divBdr>
    </w:div>
    <w:div w:id="1189290756">
      <w:bodyDiv w:val="1"/>
      <w:marLeft w:val="0"/>
      <w:marRight w:val="0"/>
      <w:marTop w:val="0"/>
      <w:marBottom w:val="0"/>
      <w:divBdr>
        <w:top w:val="none" w:sz="0" w:space="0" w:color="auto"/>
        <w:left w:val="none" w:sz="0" w:space="0" w:color="auto"/>
        <w:bottom w:val="none" w:sz="0" w:space="0" w:color="auto"/>
        <w:right w:val="none" w:sz="0" w:space="0" w:color="auto"/>
      </w:divBdr>
    </w:div>
    <w:div w:id="1189372031">
      <w:bodyDiv w:val="1"/>
      <w:marLeft w:val="0"/>
      <w:marRight w:val="0"/>
      <w:marTop w:val="0"/>
      <w:marBottom w:val="0"/>
      <w:divBdr>
        <w:top w:val="none" w:sz="0" w:space="0" w:color="auto"/>
        <w:left w:val="none" w:sz="0" w:space="0" w:color="auto"/>
        <w:bottom w:val="none" w:sz="0" w:space="0" w:color="auto"/>
        <w:right w:val="none" w:sz="0" w:space="0" w:color="auto"/>
      </w:divBdr>
    </w:div>
    <w:div w:id="1189686497">
      <w:bodyDiv w:val="1"/>
      <w:marLeft w:val="0"/>
      <w:marRight w:val="0"/>
      <w:marTop w:val="0"/>
      <w:marBottom w:val="0"/>
      <w:divBdr>
        <w:top w:val="none" w:sz="0" w:space="0" w:color="auto"/>
        <w:left w:val="none" w:sz="0" w:space="0" w:color="auto"/>
        <w:bottom w:val="none" w:sz="0" w:space="0" w:color="auto"/>
        <w:right w:val="none" w:sz="0" w:space="0" w:color="auto"/>
      </w:divBdr>
    </w:div>
    <w:div w:id="1189953550">
      <w:bodyDiv w:val="1"/>
      <w:marLeft w:val="0"/>
      <w:marRight w:val="0"/>
      <w:marTop w:val="0"/>
      <w:marBottom w:val="0"/>
      <w:divBdr>
        <w:top w:val="none" w:sz="0" w:space="0" w:color="auto"/>
        <w:left w:val="none" w:sz="0" w:space="0" w:color="auto"/>
        <w:bottom w:val="none" w:sz="0" w:space="0" w:color="auto"/>
        <w:right w:val="none" w:sz="0" w:space="0" w:color="auto"/>
      </w:divBdr>
    </w:div>
    <w:div w:id="1190028500">
      <w:bodyDiv w:val="1"/>
      <w:marLeft w:val="0"/>
      <w:marRight w:val="0"/>
      <w:marTop w:val="0"/>
      <w:marBottom w:val="0"/>
      <w:divBdr>
        <w:top w:val="none" w:sz="0" w:space="0" w:color="auto"/>
        <w:left w:val="none" w:sz="0" w:space="0" w:color="auto"/>
        <w:bottom w:val="none" w:sz="0" w:space="0" w:color="auto"/>
        <w:right w:val="none" w:sz="0" w:space="0" w:color="auto"/>
      </w:divBdr>
    </w:div>
    <w:div w:id="1190070338">
      <w:bodyDiv w:val="1"/>
      <w:marLeft w:val="0"/>
      <w:marRight w:val="0"/>
      <w:marTop w:val="0"/>
      <w:marBottom w:val="0"/>
      <w:divBdr>
        <w:top w:val="none" w:sz="0" w:space="0" w:color="auto"/>
        <w:left w:val="none" w:sz="0" w:space="0" w:color="auto"/>
        <w:bottom w:val="none" w:sz="0" w:space="0" w:color="auto"/>
        <w:right w:val="none" w:sz="0" w:space="0" w:color="auto"/>
      </w:divBdr>
    </w:div>
    <w:div w:id="1190148785">
      <w:bodyDiv w:val="1"/>
      <w:marLeft w:val="0"/>
      <w:marRight w:val="0"/>
      <w:marTop w:val="0"/>
      <w:marBottom w:val="0"/>
      <w:divBdr>
        <w:top w:val="none" w:sz="0" w:space="0" w:color="auto"/>
        <w:left w:val="none" w:sz="0" w:space="0" w:color="auto"/>
        <w:bottom w:val="none" w:sz="0" w:space="0" w:color="auto"/>
        <w:right w:val="none" w:sz="0" w:space="0" w:color="auto"/>
      </w:divBdr>
    </w:div>
    <w:div w:id="1190728860">
      <w:bodyDiv w:val="1"/>
      <w:marLeft w:val="0"/>
      <w:marRight w:val="0"/>
      <w:marTop w:val="0"/>
      <w:marBottom w:val="0"/>
      <w:divBdr>
        <w:top w:val="none" w:sz="0" w:space="0" w:color="auto"/>
        <w:left w:val="none" w:sz="0" w:space="0" w:color="auto"/>
        <w:bottom w:val="none" w:sz="0" w:space="0" w:color="auto"/>
        <w:right w:val="none" w:sz="0" w:space="0" w:color="auto"/>
      </w:divBdr>
    </w:div>
    <w:div w:id="1190795577">
      <w:bodyDiv w:val="1"/>
      <w:marLeft w:val="0"/>
      <w:marRight w:val="0"/>
      <w:marTop w:val="0"/>
      <w:marBottom w:val="0"/>
      <w:divBdr>
        <w:top w:val="none" w:sz="0" w:space="0" w:color="auto"/>
        <w:left w:val="none" w:sz="0" w:space="0" w:color="auto"/>
        <w:bottom w:val="none" w:sz="0" w:space="0" w:color="auto"/>
        <w:right w:val="none" w:sz="0" w:space="0" w:color="auto"/>
      </w:divBdr>
    </w:div>
    <w:div w:id="1190870722">
      <w:bodyDiv w:val="1"/>
      <w:marLeft w:val="0"/>
      <w:marRight w:val="0"/>
      <w:marTop w:val="0"/>
      <w:marBottom w:val="0"/>
      <w:divBdr>
        <w:top w:val="none" w:sz="0" w:space="0" w:color="auto"/>
        <w:left w:val="none" w:sz="0" w:space="0" w:color="auto"/>
        <w:bottom w:val="none" w:sz="0" w:space="0" w:color="auto"/>
        <w:right w:val="none" w:sz="0" w:space="0" w:color="auto"/>
      </w:divBdr>
    </w:div>
    <w:div w:id="1190873647">
      <w:bodyDiv w:val="1"/>
      <w:marLeft w:val="0"/>
      <w:marRight w:val="0"/>
      <w:marTop w:val="0"/>
      <w:marBottom w:val="0"/>
      <w:divBdr>
        <w:top w:val="none" w:sz="0" w:space="0" w:color="auto"/>
        <w:left w:val="none" w:sz="0" w:space="0" w:color="auto"/>
        <w:bottom w:val="none" w:sz="0" w:space="0" w:color="auto"/>
        <w:right w:val="none" w:sz="0" w:space="0" w:color="auto"/>
      </w:divBdr>
    </w:div>
    <w:div w:id="1191337526">
      <w:bodyDiv w:val="1"/>
      <w:marLeft w:val="0"/>
      <w:marRight w:val="0"/>
      <w:marTop w:val="0"/>
      <w:marBottom w:val="0"/>
      <w:divBdr>
        <w:top w:val="none" w:sz="0" w:space="0" w:color="auto"/>
        <w:left w:val="none" w:sz="0" w:space="0" w:color="auto"/>
        <w:bottom w:val="none" w:sz="0" w:space="0" w:color="auto"/>
        <w:right w:val="none" w:sz="0" w:space="0" w:color="auto"/>
      </w:divBdr>
    </w:div>
    <w:div w:id="1191603248">
      <w:bodyDiv w:val="1"/>
      <w:marLeft w:val="0"/>
      <w:marRight w:val="0"/>
      <w:marTop w:val="0"/>
      <w:marBottom w:val="0"/>
      <w:divBdr>
        <w:top w:val="none" w:sz="0" w:space="0" w:color="auto"/>
        <w:left w:val="none" w:sz="0" w:space="0" w:color="auto"/>
        <w:bottom w:val="none" w:sz="0" w:space="0" w:color="auto"/>
        <w:right w:val="none" w:sz="0" w:space="0" w:color="auto"/>
      </w:divBdr>
    </w:div>
    <w:div w:id="1192063076">
      <w:bodyDiv w:val="1"/>
      <w:marLeft w:val="0"/>
      <w:marRight w:val="0"/>
      <w:marTop w:val="0"/>
      <w:marBottom w:val="0"/>
      <w:divBdr>
        <w:top w:val="none" w:sz="0" w:space="0" w:color="auto"/>
        <w:left w:val="none" w:sz="0" w:space="0" w:color="auto"/>
        <w:bottom w:val="none" w:sz="0" w:space="0" w:color="auto"/>
        <w:right w:val="none" w:sz="0" w:space="0" w:color="auto"/>
      </w:divBdr>
    </w:div>
    <w:div w:id="1192188183">
      <w:bodyDiv w:val="1"/>
      <w:marLeft w:val="0"/>
      <w:marRight w:val="0"/>
      <w:marTop w:val="0"/>
      <w:marBottom w:val="0"/>
      <w:divBdr>
        <w:top w:val="none" w:sz="0" w:space="0" w:color="auto"/>
        <w:left w:val="none" w:sz="0" w:space="0" w:color="auto"/>
        <w:bottom w:val="none" w:sz="0" w:space="0" w:color="auto"/>
        <w:right w:val="none" w:sz="0" w:space="0" w:color="auto"/>
      </w:divBdr>
    </w:div>
    <w:div w:id="1192571853">
      <w:bodyDiv w:val="1"/>
      <w:marLeft w:val="0"/>
      <w:marRight w:val="0"/>
      <w:marTop w:val="0"/>
      <w:marBottom w:val="0"/>
      <w:divBdr>
        <w:top w:val="none" w:sz="0" w:space="0" w:color="auto"/>
        <w:left w:val="none" w:sz="0" w:space="0" w:color="auto"/>
        <w:bottom w:val="none" w:sz="0" w:space="0" w:color="auto"/>
        <w:right w:val="none" w:sz="0" w:space="0" w:color="auto"/>
      </w:divBdr>
    </w:div>
    <w:div w:id="1192842984">
      <w:bodyDiv w:val="1"/>
      <w:marLeft w:val="0"/>
      <w:marRight w:val="0"/>
      <w:marTop w:val="0"/>
      <w:marBottom w:val="0"/>
      <w:divBdr>
        <w:top w:val="none" w:sz="0" w:space="0" w:color="auto"/>
        <w:left w:val="none" w:sz="0" w:space="0" w:color="auto"/>
        <w:bottom w:val="none" w:sz="0" w:space="0" w:color="auto"/>
        <w:right w:val="none" w:sz="0" w:space="0" w:color="auto"/>
      </w:divBdr>
    </w:div>
    <w:div w:id="1193498469">
      <w:bodyDiv w:val="1"/>
      <w:marLeft w:val="0"/>
      <w:marRight w:val="0"/>
      <w:marTop w:val="0"/>
      <w:marBottom w:val="0"/>
      <w:divBdr>
        <w:top w:val="none" w:sz="0" w:space="0" w:color="auto"/>
        <w:left w:val="none" w:sz="0" w:space="0" w:color="auto"/>
        <w:bottom w:val="none" w:sz="0" w:space="0" w:color="auto"/>
        <w:right w:val="none" w:sz="0" w:space="0" w:color="auto"/>
      </w:divBdr>
    </w:div>
    <w:div w:id="1193885771">
      <w:bodyDiv w:val="1"/>
      <w:marLeft w:val="0"/>
      <w:marRight w:val="0"/>
      <w:marTop w:val="0"/>
      <w:marBottom w:val="0"/>
      <w:divBdr>
        <w:top w:val="none" w:sz="0" w:space="0" w:color="auto"/>
        <w:left w:val="none" w:sz="0" w:space="0" w:color="auto"/>
        <w:bottom w:val="none" w:sz="0" w:space="0" w:color="auto"/>
        <w:right w:val="none" w:sz="0" w:space="0" w:color="auto"/>
      </w:divBdr>
    </w:div>
    <w:div w:id="1194346437">
      <w:bodyDiv w:val="1"/>
      <w:marLeft w:val="0"/>
      <w:marRight w:val="0"/>
      <w:marTop w:val="0"/>
      <w:marBottom w:val="0"/>
      <w:divBdr>
        <w:top w:val="none" w:sz="0" w:space="0" w:color="auto"/>
        <w:left w:val="none" w:sz="0" w:space="0" w:color="auto"/>
        <w:bottom w:val="none" w:sz="0" w:space="0" w:color="auto"/>
        <w:right w:val="none" w:sz="0" w:space="0" w:color="auto"/>
      </w:divBdr>
    </w:div>
    <w:div w:id="1194491337">
      <w:bodyDiv w:val="1"/>
      <w:marLeft w:val="0"/>
      <w:marRight w:val="0"/>
      <w:marTop w:val="0"/>
      <w:marBottom w:val="0"/>
      <w:divBdr>
        <w:top w:val="none" w:sz="0" w:space="0" w:color="auto"/>
        <w:left w:val="none" w:sz="0" w:space="0" w:color="auto"/>
        <w:bottom w:val="none" w:sz="0" w:space="0" w:color="auto"/>
        <w:right w:val="none" w:sz="0" w:space="0" w:color="auto"/>
      </w:divBdr>
    </w:div>
    <w:div w:id="1195582721">
      <w:bodyDiv w:val="1"/>
      <w:marLeft w:val="0"/>
      <w:marRight w:val="0"/>
      <w:marTop w:val="0"/>
      <w:marBottom w:val="0"/>
      <w:divBdr>
        <w:top w:val="none" w:sz="0" w:space="0" w:color="auto"/>
        <w:left w:val="none" w:sz="0" w:space="0" w:color="auto"/>
        <w:bottom w:val="none" w:sz="0" w:space="0" w:color="auto"/>
        <w:right w:val="none" w:sz="0" w:space="0" w:color="auto"/>
      </w:divBdr>
    </w:div>
    <w:div w:id="1195733570">
      <w:bodyDiv w:val="1"/>
      <w:marLeft w:val="0"/>
      <w:marRight w:val="0"/>
      <w:marTop w:val="0"/>
      <w:marBottom w:val="0"/>
      <w:divBdr>
        <w:top w:val="none" w:sz="0" w:space="0" w:color="auto"/>
        <w:left w:val="none" w:sz="0" w:space="0" w:color="auto"/>
        <w:bottom w:val="none" w:sz="0" w:space="0" w:color="auto"/>
        <w:right w:val="none" w:sz="0" w:space="0" w:color="auto"/>
      </w:divBdr>
    </w:div>
    <w:div w:id="1196777080">
      <w:bodyDiv w:val="1"/>
      <w:marLeft w:val="0"/>
      <w:marRight w:val="0"/>
      <w:marTop w:val="0"/>
      <w:marBottom w:val="0"/>
      <w:divBdr>
        <w:top w:val="none" w:sz="0" w:space="0" w:color="auto"/>
        <w:left w:val="none" w:sz="0" w:space="0" w:color="auto"/>
        <w:bottom w:val="none" w:sz="0" w:space="0" w:color="auto"/>
        <w:right w:val="none" w:sz="0" w:space="0" w:color="auto"/>
      </w:divBdr>
    </w:div>
    <w:div w:id="1197036873">
      <w:bodyDiv w:val="1"/>
      <w:marLeft w:val="0"/>
      <w:marRight w:val="0"/>
      <w:marTop w:val="0"/>
      <w:marBottom w:val="0"/>
      <w:divBdr>
        <w:top w:val="none" w:sz="0" w:space="0" w:color="auto"/>
        <w:left w:val="none" w:sz="0" w:space="0" w:color="auto"/>
        <w:bottom w:val="none" w:sz="0" w:space="0" w:color="auto"/>
        <w:right w:val="none" w:sz="0" w:space="0" w:color="auto"/>
      </w:divBdr>
    </w:div>
    <w:div w:id="1197305223">
      <w:bodyDiv w:val="1"/>
      <w:marLeft w:val="0"/>
      <w:marRight w:val="0"/>
      <w:marTop w:val="0"/>
      <w:marBottom w:val="0"/>
      <w:divBdr>
        <w:top w:val="none" w:sz="0" w:space="0" w:color="auto"/>
        <w:left w:val="none" w:sz="0" w:space="0" w:color="auto"/>
        <w:bottom w:val="none" w:sz="0" w:space="0" w:color="auto"/>
        <w:right w:val="none" w:sz="0" w:space="0" w:color="auto"/>
      </w:divBdr>
    </w:div>
    <w:div w:id="1197503319">
      <w:bodyDiv w:val="1"/>
      <w:marLeft w:val="0"/>
      <w:marRight w:val="0"/>
      <w:marTop w:val="0"/>
      <w:marBottom w:val="0"/>
      <w:divBdr>
        <w:top w:val="none" w:sz="0" w:space="0" w:color="auto"/>
        <w:left w:val="none" w:sz="0" w:space="0" w:color="auto"/>
        <w:bottom w:val="none" w:sz="0" w:space="0" w:color="auto"/>
        <w:right w:val="none" w:sz="0" w:space="0" w:color="auto"/>
      </w:divBdr>
    </w:div>
    <w:div w:id="1197546511">
      <w:bodyDiv w:val="1"/>
      <w:marLeft w:val="0"/>
      <w:marRight w:val="0"/>
      <w:marTop w:val="0"/>
      <w:marBottom w:val="0"/>
      <w:divBdr>
        <w:top w:val="none" w:sz="0" w:space="0" w:color="auto"/>
        <w:left w:val="none" w:sz="0" w:space="0" w:color="auto"/>
        <w:bottom w:val="none" w:sz="0" w:space="0" w:color="auto"/>
        <w:right w:val="none" w:sz="0" w:space="0" w:color="auto"/>
      </w:divBdr>
    </w:div>
    <w:div w:id="1197961801">
      <w:bodyDiv w:val="1"/>
      <w:marLeft w:val="0"/>
      <w:marRight w:val="0"/>
      <w:marTop w:val="0"/>
      <w:marBottom w:val="0"/>
      <w:divBdr>
        <w:top w:val="none" w:sz="0" w:space="0" w:color="auto"/>
        <w:left w:val="none" w:sz="0" w:space="0" w:color="auto"/>
        <w:bottom w:val="none" w:sz="0" w:space="0" w:color="auto"/>
        <w:right w:val="none" w:sz="0" w:space="0" w:color="auto"/>
      </w:divBdr>
    </w:div>
    <w:div w:id="1198002823">
      <w:bodyDiv w:val="1"/>
      <w:marLeft w:val="0"/>
      <w:marRight w:val="0"/>
      <w:marTop w:val="0"/>
      <w:marBottom w:val="0"/>
      <w:divBdr>
        <w:top w:val="none" w:sz="0" w:space="0" w:color="auto"/>
        <w:left w:val="none" w:sz="0" w:space="0" w:color="auto"/>
        <w:bottom w:val="none" w:sz="0" w:space="0" w:color="auto"/>
        <w:right w:val="none" w:sz="0" w:space="0" w:color="auto"/>
      </w:divBdr>
    </w:div>
    <w:div w:id="1198200771">
      <w:bodyDiv w:val="1"/>
      <w:marLeft w:val="0"/>
      <w:marRight w:val="0"/>
      <w:marTop w:val="0"/>
      <w:marBottom w:val="0"/>
      <w:divBdr>
        <w:top w:val="none" w:sz="0" w:space="0" w:color="auto"/>
        <w:left w:val="none" w:sz="0" w:space="0" w:color="auto"/>
        <w:bottom w:val="none" w:sz="0" w:space="0" w:color="auto"/>
        <w:right w:val="none" w:sz="0" w:space="0" w:color="auto"/>
      </w:divBdr>
    </w:div>
    <w:div w:id="1198277155">
      <w:bodyDiv w:val="1"/>
      <w:marLeft w:val="0"/>
      <w:marRight w:val="0"/>
      <w:marTop w:val="0"/>
      <w:marBottom w:val="0"/>
      <w:divBdr>
        <w:top w:val="none" w:sz="0" w:space="0" w:color="auto"/>
        <w:left w:val="none" w:sz="0" w:space="0" w:color="auto"/>
        <w:bottom w:val="none" w:sz="0" w:space="0" w:color="auto"/>
        <w:right w:val="none" w:sz="0" w:space="0" w:color="auto"/>
      </w:divBdr>
    </w:div>
    <w:div w:id="1198355191">
      <w:bodyDiv w:val="1"/>
      <w:marLeft w:val="0"/>
      <w:marRight w:val="0"/>
      <w:marTop w:val="0"/>
      <w:marBottom w:val="0"/>
      <w:divBdr>
        <w:top w:val="none" w:sz="0" w:space="0" w:color="auto"/>
        <w:left w:val="none" w:sz="0" w:space="0" w:color="auto"/>
        <w:bottom w:val="none" w:sz="0" w:space="0" w:color="auto"/>
        <w:right w:val="none" w:sz="0" w:space="0" w:color="auto"/>
      </w:divBdr>
    </w:div>
    <w:div w:id="1199004462">
      <w:bodyDiv w:val="1"/>
      <w:marLeft w:val="0"/>
      <w:marRight w:val="0"/>
      <w:marTop w:val="0"/>
      <w:marBottom w:val="0"/>
      <w:divBdr>
        <w:top w:val="none" w:sz="0" w:space="0" w:color="auto"/>
        <w:left w:val="none" w:sz="0" w:space="0" w:color="auto"/>
        <w:bottom w:val="none" w:sz="0" w:space="0" w:color="auto"/>
        <w:right w:val="none" w:sz="0" w:space="0" w:color="auto"/>
      </w:divBdr>
    </w:div>
    <w:div w:id="1199657371">
      <w:bodyDiv w:val="1"/>
      <w:marLeft w:val="0"/>
      <w:marRight w:val="0"/>
      <w:marTop w:val="0"/>
      <w:marBottom w:val="0"/>
      <w:divBdr>
        <w:top w:val="none" w:sz="0" w:space="0" w:color="auto"/>
        <w:left w:val="none" w:sz="0" w:space="0" w:color="auto"/>
        <w:bottom w:val="none" w:sz="0" w:space="0" w:color="auto"/>
        <w:right w:val="none" w:sz="0" w:space="0" w:color="auto"/>
      </w:divBdr>
    </w:div>
    <w:div w:id="1199775370">
      <w:bodyDiv w:val="1"/>
      <w:marLeft w:val="0"/>
      <w:marRight w:val="0"/>
      <w:marTop w:val="0"/>
      <w:marBottom w:val="0"/>
      <w:divBdr>
        <w:top w:val="none" w:sz="0" w:space="0" w:color="auto"/>
        <w:left w:val="none" w:sz="0" w:space="0" w:color="auto"/>
        <w:bottom w:val="none" w:sz="0" w:space="0" w:color="auto"/>
        <w:right w:val="none" w:sz="0" w:space="0" w:color="auto"/>
      </w:divBdr>
    </w:div>
    <w:div w:id="1199900347">
      <w:bodyDiv w:val="1"/>
      <w:marLeft w:val="0"/>
      <w:marRight w:val="0"/>
      <w:marTop w:val="0"/>
      <w:marBottom w:val="0"/>
      <w:divBdr>
        <w:top w:val="none" w:sz="0" w:space="0" w:color="auto"/>
        <w:left w:val="none" w:sz="0" w:space="0" w:color="auto"/>
        <w:bottom w:val="none" w:sz="0" w:space="0" w:color="auto"/>
        <w:right w:val="none" w:sz="0" w:space="0" w:color="auto"/>
      </w:divBdr>
    </w:div>
    <w:div w:id="1200238002">
      <w:bodyDiv w:val="1"/>
      <w:marLeft w:val="0"/>
      <w:marRight w:val="0"/>
      <w:marTop w:val="0"/>
      <w:marBottom w:val="0"/>
      <w:divBdr>
        <w:top w:val="none" w:sz="0" w:space="0" w:color="auto"/>
        <w:left w:val="none" w:sz="0" w:space="0" w:color="auto"/>
        <w:bottom w:val="none" w:sz="0" w:space="0" w:color="auto"/>
        <w:right w:val="none" w:sz="0" w:space="0" w:color="auto"/>
      </w:divBdr>
    </w:div>
    <w:div w:id="1200316985">
      <w:bodyDiv w:val="1"/>
      <w:marLeft w:val="0"/>
      <w:marRight w:val="0"/>
      <w:marTop w:val="0"/>
      <w:marBottom w:val="0"/>
      <w:divBdr>
        <w:top w:val="none" w:sz="0" w:space="0" w:color="auto"/>
        <w:left w:val="none" w:sz="0" w:space="0" w:color="auto"/>
        <w:bottom w:val="none" w:sz="0" w:space="0" w:color="auto"/>
        <w:right w:val="none" w:sz="0" w:space="0" w:color="auto"/>
      </w:divBdr>
      <w:divsChild>
        <w:div w:id="1816335130">
          <w:marLeft w:val="0"/>
          <w:marRight w:val="0"/>
          <w:marTop w:val="0"/>
          <w:marBottom w:val="0"/>
          <w:divBdr>
            <w:top w:val="none" w:sz="0" w:space="0" w:color="auto"/>
            <w:left w:val="none" w:sz="0" w:space="0" w:color="auto"/>
            <w:bottom w:val="none" w:sz="0" w:space="0" w:color="auto"/>
            <w:right w:val="none" w:sz="0" w:space="0" w:color="auto"/>
          </w:divBdr>
          <w:divsChild>
            <w:div w:id="1343707185">
              <w:marLeft w:val="0"/>
              <w:marRight w:val="0"/>
              <w:marTop w:val="0"/>
              <w:marBottom w:val="0"/>
              <w:divBdr>
                <w:top w:val="none" w:sz="0" w:space="0" w:color="auto"/>
                <w:left w:val="none" w:sz="0" w:space="0" w:color="auto"/>
                <w:bottom w:val="none" w:sz="0" w:space="0" w:color="auto"/>
                <w:right w:val="none" w:sz="0" w:space="0" w:color="auto"/>
              </w:divBdr>
              <w:divsChild>
                <w:div w:id="115969029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00779906">
      <w:bodyDiv w:val="1"/>
      <w:marLeft w:val="0"/>
      <w:marRight w:val="0"/>
      <w:marTop w:val="0"/>
      <w:marBottom w:val="0"/>
      <w:divBdr>
        <w:top w:val="none" w:sz="0" w:space="0" w:color="auto"/>
        <w:left w:val="none" w:sz="0" w:space="0" w:color="auto"/>
        <w:bottom w:val="none" w:sz="0" w:space="0" w:color="auto"/>
        <w:right w:val="none" w:sz="0" w:space="0" w:color="auto"/>
      </w:divBdr>
    </w:div>
    <w:div w:id="1201284134">
      <w:bodyDiv w:val="1"/>
      <w:marLeft w:val="0"/>
      <w:marRight w:val="0"/>
      <w:marTop w:val="0"/>
      <w:marBottom w:val="0"/>
      <w:divBdr>
        <w:top w:val="none" w:sz="0" w:space="0" w:color="auto"/>
        <w:left w:val="none" w:sz="0" w:space="0" w:color="auto"/>
        <w:bottom w:val="none" w:sz="0" w:space="0" w:color="auto"/>
        <w:right w:val="none" w:sz="0" w:space="0" w:color="auto"/>
      </w:divBdr>
    </w:div>
    <w:div w:id="1202477000">
      <w:bodyDiv w:val="1"/>
      <w:marLeft w:val="0"/>
      <w:marRight w:val="0"/>
      <w:marTop w:val="0"/>
      <w:marBottom w:val="0"/>
      <w:divBdr>
        <w:top w:val="none" w:sz="0" w:space="0" w:color="auto"/>
        <w:left w:val="none" w:sz="0" w:space="0" w:color="auto"/>
        <w:bottom w:val="none" w:sz="0" w:space="0" w:color="auto"/>
        <w:right w:val="none" w:sz="0" w:space="0" w:color="auto"/>
      </w:divBdr>
    </w:div>
    <w:div w:id="1202592323">
      <w:bodyDiv w:val="1"/>
      <w:marLeft w:val="0"/>
      <w:marRight w:val="0"/>
      <w:marTop w:val="0"/>
      <w:marBottom w:val="0"/>
      <w:divBdr>
        <w:top w:val="none" w:sz="0" w:space="0" w:color="auto"/>
        <w:left w:val="none" w:sz="0" w:space="0" w:color="auto"/>
        <w:bottom w:val="none" w:sz="0" w:space="0" w:color="auto"/>
        <w:right w:val="none" w:sz="0" w:space="0" w:color="auto"/>
      </w:divBdr>
    </w:div>
    <w:div w:id="1203178681">
      <w:bodyDiv w:val="1"/>
      <w:marLeft w:val="0"/>
      <w:marRight w:val="0"/>
      <w:marTop w:val="0"/>
      <w:marBottom w:val="0"/>
      <w:divBdr>
        <w:top w:val="none" w:sz="0" w:space="0" w:color="auto"/>
        <w:left w:val="none" w:sz="0" w:space="0" w:color="auto"/>
        <w:bottom w:val="none" w:sz="0" w:space="0" w:color="auto"/>
        <w:right w:val="none" w:sz="0" w:space="0" w:color="auto"/>
      </w:divBdr>
    </w:div>
    <w:div w:id="1203518675">
      <w:bodyDiv w:val="1"/>
      <w:marLeft w:val="0"/>
      <w:marRight w:val="0"/>
      <w:marTop w:val="0"/>
      <w:marBottom w:val="0"/>
      <w:divBdr>
        <w:top w:val="none" w:sz="0" w:space="0" w:color="auto"/>
        <w:left w:val="none" w:sz="0" w:space="0" w:color="auto"/>
        <w:bottom w:val="none" w:sz="0" w:space="0" w:color="auto"/>
        <w:right w:val="none" w:sz="0" w:space="0" w:color="auto"/>
      </w:divBdr>
    </w:div>
    <w:div w:id="1203593850">
      <w:bodyDiv w:val="1"/>
      <w:marLeft w:val="0"/>
      <w:marRight w:val="0"/>
      <w:marTop w:val="0"/>
      <w:marBottom w:val="0"/>
      <w:divBdr>
        <w:top w:val="none" w:sz="0" w:space="0" w:color="auto"/>
        <w:left w:val="none" w:sz="0" w:space="0" w:color="auto"/>
        <w:bottom w:val="none" w:sz="0" w:space="0" w:color="auto"/>
        <w:right w:val="none" w:sz="0" w:space="0" w:color="auto"/>
      </w:divBdr>
    </w:div>
    <w:div w:id="1203906364">
      <w:bodyDiv w:val="1"/>
      <w:marLeft w:val="0"/>
      <w:marRight w:val="0"/>
      <w:marTop w:val="0"/>
      <w:marBottom w:val="0"/>
      <w:divBdr>
        <w:top w:val="none" w:sz="0" w:space="0" w:color="auto"/>
        <w:left w:val="none" w:sz="0" w:space="0" w:color="auto"/>
        <w:bottom w:val="none" w:sz="0" w:space="0" w:color="auto"/>
        <w:right w:val="none" w:sz="0" w:space="0" w:color="auto"/>
      </w:divBdr>
    </w:div>
    <w:div w:id="1203978950">
      <w:bodyDiv w:val="1"/>
      <w:marLeft w:val="0"/>
      <w:marRight w:val="0"/>
      <w:marTop w:val="0"/>
      <w:marBottom w:val="0"/>
      <w:divBdr>
        <w:top w:val="none" w:sz="0" w:space="0" w:color="auto"/>
        <w:left w:val="none" w:sz="0" w:space="0" w:color="auto"/>
        <w:bottom w:val="none" w:sz="0" w:space="0" w:color="auto"/>
        <w:right w:val="none" w:sz="0" w:space="0" w:color="auto"/>
      </w:divBdr>
    </w:div>
    <w:div w:id="1205215986">
      <w:bodyDiv w:val="1"/>
      <w:marLeft w:val="0"/>
      <w:marRight w:val="0"/>
      <w:marTop w:val="0"/>
      <w:marBottom w:val="0"/>
      <w:divBdr>
        <w:top w:val="none" w:sz="0" w:space="0" w:color="auto"/>
        <w:left w:val="none" w:sz="0" w:space="0" w:color="auto"/>
        <w:bottom w:val="none" w:sz="0" w:space="0" w:color="auto"/>
        <w:right w:val="none" w:sz="0" w:space="0" w:color="auto"/>
      </w:divBdr>
    </w:div>
    <w:div w:id="1205365226">
      <w:bodyDiv w:val="1"/>
      <w:marLeft w:val="0"/>
      <w:marRight w:val="0"/>
      <w:marTop w:val="0"/>
      <w:marBottom w:val="0"/>
      <w:divBdr>
        <w:top w:val="none" w:sz="0" w:space="0" w:color="auto"/>
        <w:left w:val="none" w:sz="0" w:space="0" w:color="auto"/>
        <w:bottom w:val="none" w:sz="0" w:space="0" w:color="auto"/>
        <w:right w:val="none" w:sz="0" w:space="0" w:color="auto"/>
      </w:divBdr>
    </w:div>
    <w:div w:id="1205485177">
      <w:bodyDiv w:val="1"/>
      <w:marLeft w:val="0"/>
      <w:marRight w:val="0"/>
      <w:marTop w:val="0"/>
      <w:marBottom w:val="0"/>
      <w:divBdr>
        <w:top w:val="none" w:sz="0" w:space="0" w:color="auto"/>
        <w:left w:val="none" w:sz="0" w:space="0" w:color="auto"/>
        <w:bottom w:val="none" w:sz="0" w:space="0" w:color="auto"/>
        <w:right w:val="none" w:sz="0" w:space="0" w:color="auto"/>
      </w:divBdr>
    </w:div>
    <w:div w:id="1205555107">
      <w:bodyDiv w:val="1"/>
      <w:marLeft w:val="0"/>
      <w:marRight w:val="0"/>
      <w:marTop w:val="0"/>
      <w:marBottom w:val="0"/>
      <w:divBdr>
        <w:top w:val="none" w:sz="0" w:space="0" w:color="auto"/>
        <w:left w:val="none" w:sz="0" w:space="0" w:color="auto"/>
        <w:bottom w:val="none" w:sz="0" w:space="0" w:color="auto"/>
        <w:right w:val="none" w:sz="0" w:space="0" w:color="auto"/>
      </w:divBdr>
    </w:div>
    <w:div w:id="1205798454">
      <w:bodyDiv w:val="1"/>
      <w:marLeft w:val="0"/>
      <w:marRight w:val="0"/>
      <w:marTop w:val="0"/>
      <w:marBottom w:val="0"/>
      <w:divBdr>
        <w:top w:val="none" w:sz="0" w:space="0" w:color="auto"/>
        <w:left w:val="none" w:sz="0" w:space="0" w:color="auto"/>
        <w:bottom w:val="none" w:sz="0" w:space="0" w:color="auto"/>
        <w:right w:val="none" w:sz="0" w:space="0" w:color="auto"/>
      </w:divBdr>
    </w:div>
    <w:div w:id="1205950634">
      <w:bodyDiv w:val="1"/>
      <w:marLeft w:val="0"/>
      <w:marRight w:val="0"/>
      <w:marTop w:val="0"/>
      <w:marBottom w:val="0"/>
      <w:divBdr>
        <w:top w:val="none" w:sz="0" w:space="0" w:color="auto"/>
        <w:left w:val="none" w:sz="0" w:space="0" w:color="auto"/>
        <w:bottom w:val="none" w:sz="0" w:space="0" w:color="auto"/>
        <w:right w:val="none" w:sz="0" w:space="0" w:color="auto"/>
      </w:divBdr>
    </w:div>
    <w:div w:id="1206016797">
      <w:bodyDiv w:val="1"/>
      <w:marLeft w:val="0"/>
      <w:marRight w:val="0"/>
      <w:marTop w:val="0"/>
      <w:marBottom w:val="0"/>
      <w:divBdr>
        <w:top w:val="none" w:sz="0" w:space="0" w:color="auto"/>
        <w:left w:val="none" w:sz="0" w:space="0" w:color="auto"/>
        <w:bottom w:val="none" w:sz="0" w:space="0" w:color="auto"/>
        <w:right w:val="none" w:sz="0" w:space="0" w:color="auto"/>
      </w:divBdr>
    </w:div>
    <w:div w:id="1206067596">
      <w:bodyDiv w:val="1"/>
      <w:marLeft w:val="0"/>
      <w:marRight w:val="0"/>
      <w:marTop w:val="0"/>
      <w:marBottom w:val="0"/>
      <w:divBdr>
        <w:top w:val="none" w:sz="0" w:space="0" w:color="auto"/>
        <w:left w:val="none" w:sz="0" w:space="0" w:color="auto"/>
        <w:bottom w:val="none" w:sz="0" w:space="0" w:color="auto"/>
        <w:right w:val="none" w:sz="0" w:space="0" w:color="auto"/>
      </w:divBdr>
    </w:div>
    <w:div w:id="1206256812">
      <w:bodyDiv w:val="1"/>
      <w:marLeft w:val="0"/>
      <w:marRight w:val="0"/>
      <w:marTop w:val="0"/>
      <w:marBottom w:val="0"/>
      <w:divBdr>
        <w:top w:val="none" w:sz="0" w:space="0" w:color="auto"/>
        <w:left w:val="none" w:sz="0" w:space="0" w:color="auto"/>
        <w:bottom w:val="none" w:sz="0" w:space="0" w:color="auto"/>
        <w:right w:val="none" w:sz="0" w:space="0" w:color="auto"/>
      </w:divBdr>
    </w:div>
    <w:div w:id="1206334886">
      <w:bodyDiv w:val="1"/>
      <w:marLeft w:val="0"/>
      <w:marRight w:val="0"/>
      <w:marTop w:val="0"/>
      <w:marBottom w:val="0"/>
      <w:divBdr>
        <w:top w:val="none" w:sz="0" w:space="0" w:color="auto"/>
        <w:left w:val="none" w:sz="0" w:space="0" w:color="auto"/>
        <w:bottom w:val="none" w:sz="0" w:space="0" w:color="auto"/>
        <w:right w:val="none" w:sz="0" w:space="0" w:color="auto"/>
      </w:divBdr>
    </w:div>
    <w:div w:id="1206482178">
      <w:bodyDiv w:val="1"/>
      <w:marLeft w:val="0"/>
      <w:marRight w:val="0"/>
      <w:marTop w:val="0"/>
      <w:marBottom w:val="0"/>
      <w:divBdr>
        <w:top w:val="none" w:sz="0" w:space="0" w:color="auto"/>
        <w:left w:val="none" w:sz="0" w:space="0" w:color="auto"/>
        <w:bottom w:val="none" w:sz="0" w:space="0" w:color="auto"/>
        <w:right w:val="none" w:sz="0" w:space="0" w:color="auto"/>
      </w:divBdr>
    </w:div>
    <w:div w:id="1206528445">
      <w:bodyDiv w:val="1"/>
      <w:marLeft w:val="0"/>
      <w:marRight w:val="0"/>
      <w:marTop w:val="0"/>
      <w:marBottom w:val="0"/>
      <w:divBdr>
        <w:top w:val="none" w:sz="0" w:space="0" w:color="auto"/>
        <w:left w:val="none" w:sz="0" w:space="0" w:color="auto"/>
        <w:bottom w:val="none" w:sz="0" w:space="0" w:color="auto"/>
        <w:right w:val="none" w:sz="0" w:space="0" w:color="auto"/>
      </w:divBdr>
    </w:div>
    <w:div w:id="1206720984">
      <w:bodyDiv w:val="1"/>
      <w:marLeft w:val="0"/>
      <w:marRight w:val="0"/>
      <w:marTop w:val="0"/>
      <w:marBottom w:val="0"/>
      <w:divBdr>
        <w:top w:val="none" w:sz="0" w:space="0" w:color="auto"/>
        <w:left w:val="none" w:sz="0" w:space="0" w:color="auto"/>
        <w:bottom w:val="none" w:sz="0" w:space="0" w:color="auto"/>
        <w:right w:val="none" w:sz="0" w:space="0" w:color="auto"/>
      </w:divBdr>
    </w:div>
    <w:div w:id="1206985908">
      <w:bodyDiv w:val="1"/>
      <w:marLeft w:val="0"/>
      <w:marRight w:val="0"/>
      <w:marTop w:val="0"/>
      <w:marBottom w:val="0"/>
      <w:divBdr>
        <w:top w:val="none" w:sz="0" w:space="0" w:color="auto"/>
        <w:left w:val="none" w:sz="0" w:space="0" w:color="auto"/>
        <w:bottom w:val="none" w:sz="0" w:space="0" w:color="auto"/>
        <w:right w:val="none" w:sz="0" w:space="0" w:color="auto"/>
      </w:divBdr>
    </w:div>
    <w:div w:id="1207108177">
      <w:bodyDiv w:val="1"/>
      <w:marLeft w:val="0"/>
      <w:marRight w:val="0"/>
      <w:marTop w:val="0"/>
      <w:marBottom w:val="0"/>
      <w:divBdr>
        <w:top w:val="none" w:sz="0" w:space="0" w:color="auto"/>
        <w:left w:val="none" w:sz="0" w:space="0" w:color="auto"/>
        <w:bottom w:val="none" w:sz="0" w:space="0" w:color="auto"/>
        <w:right w:val="none" w:sz="0" w:space="0" w:color="auto"/>
      </w:divBdr>
    </w:div>
    <w:div w:id="1207183944">
      <w:bodyDiv w:val="1"/>
      <w:marLeft w:val="0"/>
      <w:marRight w:val="0"/>
      <w:marTop w:val="0"/>
      <w:marBottom w:val="0"/>
      <w:divBdr>
        <w:top w:val="none" w:sz="0" w:space="0" w:color="auto"/>
        <w:left w:val="none" w:sz="0" w:space="0" w:color="auto"/>
        <w:bottom w:val="none" w:sz="0" w:space="0" w:color="auto"/>
        <w:right w:val="none" w:sz="0" w:space="0" w:color="auto"/>
      </w:divBdr>
    </w:div>
    <w:div w:id="1207335509">
      <w:bodyDiv w:val="1"/>
      <w:marLeft w:val="0"/>
      <w:marRight w:val="0"/>
      <w:marTop w:val="0"/>
      <w:marBottom w:val="0"/>
      <w:divBdr>
        <w:top w:val="none" w:sz="0" w:space="0" w:color="auto"/>
        <w:left w:val="none" w:sz="0" w:space="0" w:color="auto"/>
        <w:bottom w:val="none" w:sz="0" w:space="0" w:color="auto"/>
        <w:right w:val="none" w:sz="0" w:space="0" w:color="auto"/>
      </w:divBdr>
    </w:div>
    <w:div w:id="1207528149">
      <w:bodyDiv w:val="1"/>
      <w:marLeft w:val="0"/>
      <w:marRight w:val="0"/>
      <w:marTop w:val="0"/>
      <w:marBottom w:val="0"/>
      <w:divBdr>
        <w:top w:val="none" w:sz="0" w:space="0" w:color="auto"/>
        <w:left w:val="none" w:sz="0" w:space="0" w:color="auto"/>
        <w:bottom w:val="none" w:sz="0" w:space="0" w:color="auto"/>
        <w:right w:val="none" w:sz="0" w:space="0" w:color="auto"/>
      </w:divBdr>
    </w:div>
    <w:div w:id="1208178353">
      <w:bodyDiv w:val="1"/>
      <w:marLeft w:val="0"/>
      <w:marRight w:val="0"/>
      <w:marTop w:val="0"/>
      <w:marBottom w:val="0"/>
      <w:divBdr>
        <w:top w:val="none" w:sz="0" w:space="0" w:color="auto"/>
        <w:left w:val="none" w:sz="0" w:space="0" w:color="auto"/>
        <w:bottom w:val="none" w:sz="0" w:space="0" w:color="auto"/>
        <w:right w:val="none" w:sz="0" w:space="0" w:color="auto"/>
      </w:divBdr>
    </w:div>
    <w:div w:id="1208450804">
      <w:bodyDiv w:val="1"/>
      <w:marLeft w:val="0"/>
      <w:marRight w:val="0"/>
      <w:marTop w:val="0"/>
      <w:marBottom w:val="0"/>
      <w:divBdr>
        <w:top w:val="none" w:sz="0" w:space="0" w:color="auto"/>
        <w:left w:val="none" w:sz="0" w:space="0" w:color="auto"/>
        <w:bottom w:val="none" w:sz="0" w:space="0" w:color="auto"/>
        <w:right w:val="none" w:sz="0" w:space="0" w:color="auto"/>
      </w:divBdr>
    </w:div>
    <w:div w:id="1208832153">
      <w:bodyDiv w:val="1"/>
      <w:marLeft w:val="0"/>
      <w:marRight w:val="0"/>
      <w:marTop w:val="0"/>
      <w:marBottom w:val="0"/>
      <w:divBdr>
        <w:top w:val="none" w:sz="0" w:space="0" w:color="auto"/>
        <w:left w:val="none" w:sz="0" w:space="0" w:color="auto"/>
        <w:bottom w:val="none" w:sz="0" w:space="0" w:color="auto"/>
        <w:right w:val="none" w:sz="0" w:space="0" w:color="auto"/>
      </w:divBdr>
    </w:div>
    <w:div w:id="1208908691">
      <w:bodyDiv w:val="1"/>
      <w:marLeft w:val="0"/>
      <w:marRight w:val="0"/>
      <w:marTop w:val="0"/>
      <w:marBottom w:val="0"/>
      <w:divBdr>
        <w:top w:val="none" w:sz="0" w:space="0" w:color="auto"/>
        <w:left w:val="none" w:sz="0" w:space="0" w:color="auto"/>
        <w:bottom w:val="none" w:sz="0" w:space="0" w:color="auto"/>
        <w:right w:val="none" w:sz="0" w:space="0" w:color="auto"/>
      </w:divBdr>
    </w:div>
    <w:div w:id="1208948808">
      <w:bodyDiv w:val="1"/>
      <w:marLeft w:val="0"/>
      <w:marRight w:val="0"/>
      <w:marTop w:val="0"/>
      <w:marBottom w:val="0"/>
      <w:divBdr>
        <w:top w:val="none" w:sz="0" w:space="0" w:color="auto"/>
        <w:left w:val="none" w:sz="0" w:space="0" w:color="auto"/>
        <w:bottom w:val="none" w:sz="0" w:space="0" w:color="auto"/>
        <w:right w:val="none" w:sz="0" w:space="0" w:color="auto"/>
      </w:divBdr>
    </w:div>
    <w:div w:id="1209418287">
      <w:bodyDiv w:val="1"/>
      <w:marLeft w:val="0"/>
      <w:marRight w:val="0"/>
      <w:marTop w:val="0"/>
      <w:marBottom w:val="0"/>
      <w:divBdr>
        <w:top w:val="none" w:sz="0" w:space="0" w:color="auto"/>
        <w:left w:val="none" w:sz="0" w:space="0" w:color="auto"/>
        <w:bottom w:val="none" w:sz="0" w:space="0" w:color="auto"/>
        <w:right w:val="none" w:sz="0" w:space="0" w:color="auto"/>
      </w:divBdr>
    </w:div>
    <w:div w:id="1209683723">
      <w:bodyDiv w:val="1"/>
      <w:marLeft w:val="0"/>
      <w:marRight w:val="0"/>
      <w:marTop w:val="0"/>
      <w:marBottom w:val="0"/>
      <w:divBdr>
        <w:top w:val="none" w:sz="0" w:space="0" w:color="auto"/>
        <w:left w:val="none" w:sz="0" w:space="0" w:color="auto"/>
        <w:bottom w:val="none" w:sz="0" w:space="0" w:color="auto"/>
        <w:right w:val="none" w:sz="0" w:space="0" w:color="auto"/>
      </w:divBdr>
    </w:div>
    <w:div w:id="1209881040">
      <w:bodyDiv w:val="1"/>
      <w:marLeft w:val="0"/>
      <w:marRight w:val="0"/>
      <w:marTop w:val="0"/>
      <w:marBottom w:val="0"/>
      <w:divBdr>
        <w:top w:val="none" w:sz="0" w:space="0" w:color="auto"/>
        <w:left w:val="none" w:sz="0" w:space="0" w:color="auto"/>
        <w:bottom w:val="none" w:sz="0" w:space="0" w:color="auto"/>
        <w:right w:val="none" w:sz="0" w:space="0" w:color="auto"/>
      </w:divBdr>
    </w:div>
    <w:div w:id="1210075735">
      <w:bodyDiv w:val="1"/>
      <w:marLeft w:val="0"/>
      <w:marRight w:val="0"/>
      <w:marTop w:val="0"/>
      <w:marBottom w:val="0"/>
      <w:divBdr>
        <w:top w:val="none" w:sz="0" w:space="0" w:color="auto"/>
        <w:left w:val="none" w:sz="0" w:space="0" w:color="auto"/>
        <w:bottom w:val="none" w:sz="0" w:space="0" w:color="auto"/>
        <w:right w:val="none" w:sz="0" w:space="0" w:color="auto"/>
      </w:divBdr>
    </w:div>
    <w:div w:id="1210411251">
      <w:bodyDiv w:val="1"/>
      <w:marLeft w:val="0"/>
      <w:marRight w:val="0"/>
      <w:marTop w:val="0"/>
      <w:marBottom w:val="0"/>
      <w:divBdr>
        <w:top w:val="none" w:sz="0" w:space="0" w:color="auto"/>
        <w:left w:val="none" w:sz="0" w:space="0" w:color="auto"/>
        <w:bottom w:val="none" w:sz="0" w:space="0" w:color="auto"/>
        <w:right w:val="none" w:sz="0" w:space="0" w:color="auto"/>
      </w:divBdr>
    </w:div>
    <w:div w:id="1210453369">
      <w:bodyDiv w:val="1"/>
      <w:marLeft w:val="0"/>
      <w:marRight w:val="0"/>
      <w:marTop w:val="0"/>
      <w:marBottom w:val="0"/>
      <w:divBdr>
        <w:top w:val="none" w:sz="0" w:space="0" w:color="auto"/>
        <w:left w:val="none" w:sz="0" w:space="0" w:color="auto"/>
        <w:bottom w:val="none" w:sz="0" w:space="0" w:color="auto"/>
        <w:right w:val="none" w:sz="0" w:space="0" w:color="auto"/>
      </w:divBdr>
    </w:div>
    <w:div w:id="1210535159">
      <w:bodyDiv w:val="1"/>
      <w:marLeft w:val="0"/>
      <w:marRight w:val="0"/>
      <w:marTop w:val="0"/>
      <w:marBottom w:val="0"/>
      <w:divBdr>
        <w:top w:val="none" w:sz="0" w:space="0" w:color="auto"/>
        <w:left w:val="none" w:sz="0" w:space="0" w:color="auto"/>
        <w:bottom w:val="none" w:sz="0" w:space="0" w:color="auto"/>
        <w:right w:val="none" w:sz="0" w:space="0" w:color="auto"/>
      </w:divBdr>
    </w:div>
    <w:div w:id="1210610341">
      <w:bodyDiv w:val="1"/>
      <w:marLeft w:val="0"/>
      <w:marRight w:val="0"/>
      <w:marTop w:val="0"/>
      <w:marBottom w:val="0"/>
      <w:divBdr>
        <w:top w:val="none" w:sz="0" w:space="0" w:color="auto"/>
        <w:left w:val="none" w:sz="0" w:space="0" w:color="auto"/>
        <w:bottom w:val="none" w:sz="0" w:space="0" w:color="auto"/>
        <w:right w:val="none" w:sz="0" w:space="0" w:color="auto"/>
      </w:divBdr>
    </w:div>
    <w:div w:id="1210611995">
      <w:bodyDiv w:val="1"/>
      <w:marLeft w:val="0"/>
      <w:marRight w:val="0"/>
      <w:marTop w:val="0"/>
      <w:marBottom w:val="0"/>
      <w:divBdr>
        <w:top w:val="none" w:sz="0" w:space="0" w:color="auto"/>
        <w:left w:val="none" w:sz="0" w:space="0" w:color="auto"/>
        <w:bottom w:val="none" w:sz="0" w:space="0" w:color="auto"/>
        <w:right w:val="none" w:sz="0" w:space="0" w:color="auto"/>
      </w:divBdr>
    </w:div>
    <w:div w:id="1211071483">
      <w:bodyDiv w:val="1"/>
      <w:marLeft w:val="0"/>
      <w:marRight w:val="0"/>
      <w:marTop w:val="0"/>
      <w:marBottom w:val="0"/>
      <w:divBdr>
        <w:top w:val="none" w:sz="0" w:space="0" w:color="auto"/>
        <w:left w:val="none" w:sz="0" w:space="0" w:color="auto"/>
        <w:bottom w:val="none" w:sz="0" w:space="0" w:color="auto"/>
        <w:right w:val="none" w:sz="0" w:space="0" w:color="auto"/>
      </w:divBdr>
    </w:div>
    <w:div w:id="1211724460">
      <w:bodyDiv w:val="1"/>
      <w:marLeft w:val="0"/>
      <w:marRight w:val="0"/>
      <w:marTop w:val="0"/>
      <w:marBottom w:val="0"/>
      <w:divBdr>
        <w:top w:val="none" w:sz="0" w:space="0" w:color="auto"/>
        <w:left w:val="none" w:sz="0" w:space="0" w:color="auto"/>
        <w:bottom w:val="none" w:sz="0" w:space="0" w:color="auto"/>
        <w:right w:val="none" w:sz="0" w:space="0" w:color="auto"/>
      </w:divBdr>
    </w:div>
    <w:div w:id="1211841360">
      <w:bodyDiv w:val="1"/>
      <w:marLeft w:val="0"/>
      <w:marRight w:val="0"/>
      <w:marTop w:val="0"/>
      <w:marBottom w:val="0"/>
      <w:divBdr>
        <w:top w:val="none" w:sz="0" w:space="0" w:color="auto"/>
        <w:left w:val="none" w:sz="0" w:space="0" w:color="auto"/>
        <w:bottom w:val="none" w:sz="0" w:space="0" w:color="auto"/>
        <w:right w:val="none" w:sz="0" w:space="0" w:color="auto"/>
      </w:divBdr>
    </w:div>
    <w:div w:id="1212157153">
      <w:bodyDiv w:val="1"/>
      <w:marLeft w:val="0"/>
      <w:marRight w:val="0"/>
      <w:marTop w:val="0"/>
      <w:marBottom w:val="0"/>
      <w:divBdr>
        <w:top w:val="none" w:sz="0" w:space="0" w:color="auto"/>
        <w:left w:val="none" w:sz="0" w:space="0" w:color="auto"/>
        <w:bottom w:val="none" w:sz="0" w:space="0" w:color="auto"/>
        <w:right w:val="none" w:sz="0" w:space="0" w:color="auto"/>
      </w:divBdr>
    </w:div>
    <w:div w:id="1212230859">
      <w:bodyDiv w:val="1"/>
      <w:marLeft w:val="0"/>
      <w:marRight w:val="0"/>
      <w:marTop w:val="0"/>
      <w:marBottom w:val="0"/>
      <w:divBdr>
        <w:top w:val="none" w:sz="0" w:space="0" w:color="auto"/>
        <w:left w:val="none" w:sz="0" w:space="0" w:color="auto"/>
        <w:bottom w:val="none" w:sz="0" w:space="0" w:color="auto"/>
        <w:right w:val="none" w:sz="0" w:space="0" w:color="auto"/>
      </w:divBdr>
    </w:div>
    <w:div w:id="1212423327">
      <w:bodyDiv w:val="1"/>
      <w:marLeft w:val="0"/>
      <w:marRight w:val="0"/>
      <w:marTop w:val="0"/>
      <w:marBottom w:val="0"/>
      <w:divBdr>
        <w:top w:val="none" w:sz="0" w:space="0" w:color="auto"/>
        <w:left w:val="none" w:sz="0" w:space="0" w:color="auto"/>
        <w:bottom w:val="none" w:sz="0" w:space="0" w:color="auto"/>
        <w:right w:val="none" w:sz="0" w:space="0" w:color="auto"/>
      </w:divBdr>
    </w:div>
    <w:div w:id="1212425988">
      <w:bodyDiv w:val="1"/>
      <w:marLeft w:val="0"/>
      <w:marRight w:val="0"/>
      <w:marTop w:val="0"/>
      <w:marBottom w:val="0"/>
      <w:divBdr>
        <w:top w:val="none" w:sz="0" w:space="0" w:color="auto"/>
        <w:left w:val="none" w:sz="0" w:space="0" w:color="auto"/>
        <w:bottom w:val="none" w:sz="0" w:space="0" w:color="auto"/>
        <w:right w:val="none" w:sz="0" w:space="0" w:color="auto"/>
      </w:divBdr>
    </w:div>
    <w:div w:id="1212494284">
      <w:bodyDiv w:val="1"/>
      <w:marLeft w:val="0"/>
      <w:marRight w:val="0"/>
      <w:marTop w:val="0"/>
      <w:marBottom w:val="0"/>
      <w:divBdr>
        <w:top w:val="none" w:sz="0" w:space="0" w:color="auto"/>
        <w:left w:val="none" w:sz="0" w:space="0" w:color="auto"/>
        <w:bottom w:val="none" w:sz="0" w:space="0" w:color="auto"/>
        <w:right w:val="none" w:sz="0" w:space="0" w:color="auto"/>
      </w:divBdr>
    </w:div>
    <w:div w:id="1212645015">
      <w:bodyDiv w:val="1"/>
      <w:marLeft w:val="0"/>
      <w:marRight w:val="0"/>
      <w:marTop w:val="0"/>
      <w:marBottom w:val="0"/>
      <w:divBdr>
        <w:top w:val="none" w:sz="0" w:space="0" w:color="auto"/>
        <w:left w:val="none" w:sz="0" w:space="0" w:color="auto"/>
        <w:bottom w:val="none" w:sz="0" w:space="0" w:color="auto"/>
        <w:right w:val="none" w:sz="0" w:space="0" w:color="auto"/>
      </w:divBdr>
    </w:div>
    <w:div w:id="1213007360">
      <w:bodyDiv w:val="1"/>
      <w:marLeft w:val="0"/>
      <w:marRight w:val="0"/>
      <w:marTop w:val="0"/>
      <w:marBottom w:val="0"/>
      <w:divBdr>
        <w:top w:val="none" w:sz="0" w:space="0" w:color="auto"/>
        <w:left w:val="none" w:sz="0" w:space="0" w:color="auto"/>
        <w:bottom w:val="none" w:sz="0" w:space="0" w:color="auto"/>
        <w:right w:val="none" w:sz="0" w:space="0" w:color="auto"/>
      </w:divBdr>
    </w:div>
    <w:div w:id="1213229616">
      <w:bodyDiv w:val="1"/>
      <w:marLeft w:val="0"/>
      <w:marRight w:val="0"/>
      <w:marTop w:val="0"/>
      <w:marBottom w:val="0"/>
      <w:divBdr>
        <w:top w:val="none" w:sz="0" w:space="0" w:color="auto"/>
        <w:left w:val="none" w:sz="0" w:space="0" w:color="auto"/>
        <w:bottom w:val="none" w:sz="0" w:space="0" w:color="auto"/>
        <w:right w:val="none" w:sz="0" w:space="0" w:color="auto"/>
      </w:divBdr>
    </w:div>
    <w:div w:id="1213613016">
      <w:bodyDiv w:val="1"/>
      <w:marLeft w:val="0"/>
      <w:marRight w:val="0"/>
      <w:marTop w:val="0"/>
      <w:marBottom w:val="0"/>
      <w:divBdr>
        <w:top w:val="none" w:sz="0" w:space="0" w:color="auto"/>
        <w:left w:val="none" w:sz="0" w:space="0" w:color="auto"/>
        <w:bottom w:val="none" w:sz="0" w:space="0" w:color="auto"/>
        <w:right w:val="none" w:sz="0" w:space="0" w:color="auto"/>
      </w:divBdr>
    </w:div>
    <w:div w:id="1213691965">
      <w:bodyDiv w:val="1"/>
      <w:marLeft w:val="0"/>
      <w:marRight w:val="0"/>
      <w:marTop w:val="0"/>
      <w:marBottom w:val="0"/>
      <w:divBdr>
        <w:top w:val="none" w:sz="0" w:space="0" w:color="auto"/>
        <w:left w:val="none" w:sz="0" w:space="0" w:color="auto"/>
        <w:bottom w:val="none" w:sz="0" w:space="0" w:color="auto"/>
        <w:right w:val="none" w:sz="0" w:space="0" w:color="auto"/>
      </w:divBdr>
    </w:div>
    <w:div w:id="1213737174">
      <w:bodyDiv w:val="1"/>
      <w:marLeft w:val="0"/>
      <w:marRight w:val="0"/>
      <w:marTop w:val="0"/>
      <w:marBottom w:val="0"/>
      <w:divBdr>
        <w:top w:val="none" w:sz="0" w:space="0" w:color="auto"/>
        <w:left w:val="none" w:sz="0" w:space="0" w:color="auto"/>
        <w:bottom w:val="none" w:sz="0" w:space="0" w:color="auto"/>
        <w:right w:val="none" w:sz="0" w:space="0" w:color="auto"/>
      </w:divBdr>
    </w:div>
    <w:div w:id="1214582797">
      <w:bodyDiv w:val="1"/>
      <w:marLeft w:val="0"/>
      <w:marRight w:val="0"/>
      <w:marTop w:val="0"/>
      <w:marBottom w:val="0"/>
      <w:divBdr>
        <w:top w:val="none" w:sz="0" w:space="0" w:color="auto"/>
        <w:left w:val="none" w:sz="0" w:space="0" w:color="auto"/>
        <w:bottom w:val="none" w:sz="0" w:space="0" w:color="auto"/>
        <w:right w:val="none" w:sz="0" w:space="0" w:color="auto"/>
      </w:divBdr>
    </w:div>
    <w:div w:id="1214734215">
      <w:bodyDiv w:val="1"/>
      <w:marLeft w:val="0"/>
      <w:marRight w:val="0"/>
      <w:marTop w:val="0"/>
      <w:marBottom w:val="0"/>
      <w:divBdr>
        <w:top w:val="none" w:sz="0" w:space="0" w:color="auto"/>
        <w:left w:val="none" w:sz="0" w:space="0" w:color="auto"/>
        <w:bottom w:val="none" w:sz="0" w:space="0" w:color="auto"/>
        <w:right w:val="none" w:sz="0" w:space="0" w:color="auto"/>
      </w:divBdr>
    </w:div>
    <w:div w:id="1214776398">
      <w:bodyDiv w:val="1"/>
      <w:marLeft w:val="0"/>
      <w:marRight w:val="0"/>
      <w:marTop w:val="0"/>
      <w:marBottom w:val="0"/>
      <w:divBdr>
        <w:top w:val="none" w:sz="0" w:space="0" w:color="auto"/>
        <w:left w:val="none" w:sz="0" w:space="0" w:color="auto"/>
        <w:bottom w:val="none" w:sz="0" w:space="0" w:color="auto"/>
        <w:right w:val="none" w:sz="0" w:space="0" w:color="auto"/>
      </w:divBdr>
    </w:div>
    <w:div w:id="1215123229">
      <w:bodyDiv w:val="1"/>
      <w:marLeft w:val="0"/>
      <w:marRight w:val="0"/>
      <w:marTop w:val="0"/>
      <w:marBottom w:val="0"/>
      <w:divBdr>
        <w:top w:val="none" w:sz="0" w:space="0" w:color="auto"/>
        <w:left w:val="none" w:sz="0" w:space="0" w:color="auto"/>
        <w:bottom w:val="none" w:sz="0" w:space="0" w:color="auto"/>
        <w:right w:val="none" w:sz="0" w:space="0" w:color="auto"/>
      </w:divBdr>
    </w:div>
    <w:div w:id="1215577815">
      <w:bodyDiv w:val="1"/>
      <w:marLeft w:val="0"/>
      <w:marRight w:val="0"/>
      <w:marTop w:val="0"/>
      <w:marBottom w:val="0"/>
      <w:divBdr>
        <w:top w:val="none" w:sz="0" w:space="0" w:color="auto"/>
        <w:left w:val="none" w:sz="0" w:space="0" w:color="auto"/>
        <w:bottom w:val="none" w:sz="0" w:space="0" w:color="auto"/>
        <w:right w:val="none" w:sz="0" w:space="0" w:color="auto"/>
      </w:divBdr>
    </w:div>
    <w:div w:id="1215658396">
      <w:bodyDiv w:val="1"/>
      <w:marLeft w:val="0"/>
      <w:marRight w:val="0"/>
      <w:marTop w:val="0"/>
      <w:marBottom w:val="0"/>
      <w:divBdr>
        <w:top w:val="none" w:sz="0" w:space="0" w:color="auto"/>
        <w:left w:val="none" w:sz="0" w:space="0" w:color="auto"/>
        <w:bottom w:val="none" w:sz="0" w:space="0" w:color="auto"/>
        <w:right w:val="none" w:sz="0" w:space="0" w:color="auto"/>
      </w:divBdr>
    </w:div>
    <w:div w:id="1215770564">
      <w:bodyDiv w:val="1"/>
      <w:marLeft w:val="0"/>
      <w:marRight w:val="0"/>
      <w:marTop w:val="0"/>
      <w:marBottom w:val="0"/>
      <w:divBdr>
        <w:top w:val="none" w:sz="0" w:space="0" w:color="auto"/>
        <w:left w:val="none" w:sz="0" w:space="0" w:color="auto"/>
        <w:bottom w:val="none" w:sz="0" w:space="0" w:color="auto"/>
        <w:right w:val="none" w:sz="0" w:space="0" w:color="auto"/>
      </w:divBdr>
    </w:div>
    <w:div w:id="1216315105">
      <w:bodyDiv w:val="1"/>
      <w:marLeft w:val="0"/>
      <w:marRight w:val="0"/>
      <w:marTop w:val="0"/>
      <w:marBottom w:val="0"/>
      <w:divBdr>
        <w:top w:val="none" w:sz="0" w:space="0" w:color="auto"/>
        <w:left w:val="none" w:sz="0" w:space="0" w:color="auto"/>
        <w:bottom w:val="none" w:sz="0" w:space="0" w:color="auto"/>
        <w:right w:val="none" w:sz="0" w:space="0" w:color="auto"/>
      </w:divBdr>
    </w:div>
    <w:div w:id="1216430476">
      <w:bodyDiv w:val="1"/>
      <w:marLeft w:val="0"/>
      <w:marRight w:val="0"/>
      <w:marTop w:val="0"/>
      <w:marBottom w:val="0"/>
      <w:divBdr>
        <w:top w:val="none" w:sz="0" w:space="0" w:color="auto"/>
        <w:left w:val="none" w:sz="0" w:space="0" w:color="auto"/>
        <w:bottom w:val="none" w:sz="0" w:space="0" w:color="auto"/>
        <w:right w:val="none" w:sz="0" w:space="0" w:color="auto"/>
      </w:divBdr>
    </w:div>
    <w:div w:id="1216970229">
      <w:bodyDiv w:val="1"/>
      <w:marLeft w:val="0"/>
      <w:marRight w:val="0"/>
      <w:marTop w:val="0"/>
      <w:marBottom w:val="0"/>
      <w:divBdr>
        <w:top w:val="none" w:sz="0" w:space="0" w:color="auto"/>
        <w:left w:val="none" w:sz="0" w:space="0" w:color="auto"/>
        <w:bottom w:val="none" w:sz="0" w:space="0" w:color="auto"/>
        <w:right w:val="none" w:sz="0" w:space="0" w:color="auto"/>
      </w:divBdr>
    </w:div>
    <w:div w:id="1217011039">
      <w:bodyDiv w:val="1"/>
      <w:marLeft w:val="0"/>
      <w:marRight w:val="0"/>
      <w:marTop w:val="0"/>
      <w:marBottom w:val="0"/>
      <w:divBdr>
        <w:top w:val="none" w:sz="0" w:space="0" w:color="auto"/>
        <w:left w:val="none" w:sz="0" w:space="0" w:color="auto"/>
        <w:bottom w:val="none" w:sz="0" w:space="0" w:color="auto"/>
        <w:right w:val="none" w:sz="0" w:space="0" w:color="auto"/>
      </w:divBdr>
    </w:div>
    <w:div w:id="1217276652">
      <w:bodyDiv w:val="1"/>
      <w:marLeft w:val="0"/>
      <w:marRight w:val="0"/>
      <w:marTop w:val="0"/>
      <w:marBottom w:val="0"/>
      <w:divBdr>
        <w:top w:val="none" w:sz="0" w:space="0" w:color="auto"/>
        <w:left w:val="none" w:sz="0" w:space="0" w:color="auto"/>
        <w:bottom w:val="none" w:sz="0" w:space="0" w:color="auto"/>
        <w:right w:val="none" w:sz="0" w:space="0" w:color="auto"/>
      </w:divBdr>
    </w:div>
    <w:div w:id="1217400126">
      <w:bodyDiv w:val="1"/>
      <w:marLeft w:val="0"/>
      <w:marRight w:val="0"/>
      <w:marTop w:val="0"/>
      <w:marBottom w:val="0"/>
      <w:divBdr>
        <w:top w:val="none" w:sz="0" w:space="0" w:color="auto"/>
        <w:left w:val="none" w:sz="0" w:space="0" w:color="auto"/>
        <w:bottom w:val="none" w:sz="0" w:space="0" w:color="auto"/>
        <w:right w:val="none" w:sz="0" w:space="0" w:color="auto"/>
      </w:divBdr>
    </w:div>
    <w:div w:id="1218784036">
      <w:bodyDiv w:val="1"/>
      <w:marLeft w:val="0"/>
      <w:marRight w:val="0"/>
      <w:marTop w:val="0"/>
      <w:marBottom w:val="0"/>
      <w:divBdr>
        <w:top w:val="none" w:sz="0" w:space="0" w:color="auto"/>
        <w:left w:val="none" w:sz="0" w:space="0" w:color="auto"/>
        <w:bottom w:val="none" w:sz="0" w:space="0" w:color="auto"/>
        <w:right w:val="none" w:sz="0" w:space="0" w:color="auto"/>
      </w:divBdr>
    </w:div>
    <w:div w:id="1219322869">
      <w:bodyDiv w:val="1"/>
      <w:marLeft w:val="0"/>
      <w:marRight w:val="0"/>
      <w:marTop w:val="0"/>
      <w:marBottom w:val="0"/>
      <w:divBdr>
        <w:top w:val="none" w:sz="0" w:space="0" w:color="auto"/>
        <w:left w:val="none" w:sz="0" w:space="0" w:color="auto"/>
        <w:bottom w:val="none" w:sz="0" w:space="0" w:color="auto"/>
        <w:right w:val="none" w:sz="0" w:space="0" w:color="auto"/>
      </w:divBdr>
    </w:div>
    <w:div w:id="1219703904">
      <w:bodyDiv w:val="1"/>
      <w:marLeft w:val="0"/>
      <w:marRight w:val="0"/>
      <w:marTop w:val="0"/>
      <w:marBottom w:val="0"/>
      <w:divBdr>
        <w:top w:val="none" w:sz="0" w:space="0" w:color="auto"/>
        <w:left w:val="none" w:sz="0" w:space="0" w:color="auto"/>
        <w:bottom w:val="none" w:sz="0" w:space="0" w:color="auto"/>
        <w:right w:val="none" w:sz="0" w:space="0" w:color="auto"/>
      </w:divBdr>
    </w:div>
    <w:div w:id="1220021735">
      <w:bodyDiv w:val="1"/>
      <w:marLeft w:val="0"/>
      <w:marRight w:val="0"/>
      <w:marTop w:val="0"/>
      <w:marBottom w:val="0"/>
      <w:divBdr>
        <w:top w:val="none" w:sz="0" w:space="0" w:color="auto"/>
        <w:left w:val="none" w:sz="0" w:space="0" w:color="auto"/>
        <w:bottom w:val="none" w:sz="0" w:space="0" w:color="auto"/>
        <w:right w:val="none" w:sz="0" w:space="0" w:color="auto"/>
      </w:divBdr>
    </w:div>
    <w:div w:id="1220363340">
      <w:bodyDiv w:val="1"/>
      <w:marLeft w:val="0"/>
      <w:marRight w:val="0"/>
      <w:marTop w:val="0"/>
      <w:marBottom w:val="0"/>
      <w:divBdr>
        <w:top w:val="none" w:sz="0" w:space="0" w:color="auto"/>
        <w:left w:val="none" w:sz="0" w:space="0" w:color="auto"/>
        <w:bottom w:val="none" w:sz="0" w:space="0" w:color="auto"/>
        <w:right w:val="none" w:sz="0" w:space="0" w:color="auto"/>
      </w:divBdr>
    </w:div>
    <w:div w:id="1220434459">
      <w:bodyDiv w:val="1"/>
      <w:marLeft w:val="0"/>
      <w:marRight w:val="0"/>
      <w:marTop w:val="0"/>
      <w:marBottom w:val="0"/>
      <w:divBdr>
        <w:top w:val="none" w:sz="0" w:space="0" w:color="auto"/>
        <w:left w:val="none" w:sz="0" w:space="0" w:color="auto"/>
        <w:bottom w:val="none" w:sz="0" w:space="0" w:color="auto"/>
        <w:right w:val="none" w:sz="0" w:space="0" w:color="auto"/>
      </w:divBdr>
    </w:div>
    <w:div w:id="1220509109">
      <w:bodyDiv w:val="1"/>
      <w:marLeft w:val="0"/>
      <w:marRight w:val="0"/>
      <w:marTop w:val="0"/>
      <w:marBottom w:val="0"/>
      <w:divBdr>
        <w:top w:val="none" w:sz="0" w:space="0" w:color="auto"/>
        <w:left w:val="none" w:sz="0" w:space="0" w:color="auto"/>
        <w:bottom w:val="none" w:sz="0" w:space="0" w:color="auto"/>
        <w:right w:val="none" w:sz="0" w:space="0" w:color="auto"/>
      </w:divBdr>
    </w:div>
    <w:div w:id="1220744655">
      <w:bodyDiv w:val="1"/>
      <w:marLeft w:val="0"/>
      <w:marRight w:val="0"/>
      <w:marTop w:val="0"/>
      <w:marBottom w:val="0"/>
      <w:divBdr>
        <w:top w:val="none" w:sz="0" w:space="0" w:color="auto"/>
        <w:left w:val="none" w:sz="0" w:space="0" w:color="auto"/>
        <w:bottom w:val="none" w:sz="0" w:space="0" w:color="auto"/>
        <w:right w:val="none" w:sz="0" w:space="0" w:color="auto"/>
      </w:divBdr>
    </w:div>
    <w:div w:id="1220749696">
      <w:bodyDiv w:val="1"/>
      <w:marLeft w:val="0"/>
      <w:marRight w:val="0"/>
      <w:marTop w:val="0"/>
      <w:marBottom w:val="0"/>
      <w:divBdr>
        <w:top w:val="none" w:sz="0" w:space="0" w:color="auto"/>
        <w:left w:val="none" w:sz="0" w:space="0" w:color="auto"/>
        <w:bottom w:val="none" w:sz="0" w:space="0" w:color="auto"/>
        <w:right w:val="none" w:sz="0" w:space="0" w:color="auto"/>
      </w:divBdr>
    </w:div>
    <w:div w:id="1220940685">
      <w:bodyDiv w:val="1"/>
      <w:marLeft w:val="0"/>
      <w:marRight w:val="0"/>
      <w:marTop w:val="0"/>
      <w:marBottom w:val="0"/>
      <w:divBdr>
        <w:top w:val="none" w:sz="0" w:space="0" w:color="auto"/>
        <w:left w:val="none" w:sz="0" w:space="0" w:color="auto"/>
        <w:bottom w:val="none" w:sz="0" w:space="0" w:color="auto"/>
        <w:right w:val="none" w:sz="0" w:space="0" w:color="auto"/>
      </w:divBdr>
    </w:div>
    <w:div w:id="1221089218">
      <w:bodyDiv w:val="1"/>
      <w:marLeft w:val="0"/>
      <w:marRight w:val="0"/>
      <w:marTop w:val="0"/>
      <w:marBottom w:val="0"/>
      <w:divBdr>
        <w:top w:val="none" w:sz="0" w:space="0" w:color="auto"/>
        <w:left w:val="none" w:sz="0" w:space="0" w:color="auto"/>
        <w:bottom w:val="none" w:sz="0" w:space="0" w:color="auto"/>
        <w:right w:val="none" w:sz="0" w:space="0" w:color="auto"/>
      </w:divBdr>
    </w:div>
    <w:div w:id="1221096034">
      <w:bodyDiv w:val="1"/>
      <w:marLeft w:val="0"/>
      <w:marRight w:val="0"/>
      <w:marTop w:val="0"/>
      <w:marBottom w:val="0"/>
      <w:divBdr>
        <w:top w:val="none" w:sz="0" w:space="0" w:color="auto"/>
        <w:left w:val="none" w:sz="0" w:space="0" w:color="auto"/>
        <w:bottom w:val="none" w:sz="0" w:space="0" w:color="auto"/>
        <w:right w:val="none" w:sz="0" w:space="0" w:color="auto"/>
      </w:divBdr>
    </w:div>
    <w:div w:id="1221752018">
      <w:bodyDiv w:val="1"/>
      <w:marLeft w:val="0"/>
      <w:marRight w:val="0"/>
      <w:marTop w:val="0"/>
      <w:marBottom w:val="0"/>
      <w:divBdr>
        <w:top w:val="none" w:sz="0" w:space="0" w:color="auto"/>
        <w:left w:val="none" w:sz="0" w:space="0" w:color="auto"/>
        <w:bottom w:val="none" w:sz="0" w:space="0" w:color="auto"/>
        <w:right w:val="none" w:sz="0" w:space="0" w:color="auto"/>
      </w:divBdr>
    </w:div>
    <w:div w:id="1221819417">
      <w:bodyDiv w:val="1"/>
      <w:marLeft w:val="0"/>
      <w:marRight w:val="0"/>
      <w:marTop w:val="0"/>
      <w:marBottom w:val="0"/>
      <w:divBdr>
        <w:top w:val="none" w:sz="0" w:space="0" w:color="auto"/>
        <w:left w:val="none" w:sz="0" w:space="0" w:color="auto"/>
        <w:bottom w:val="none" w:sz="0" w:space="0" w:color="auto"/>
        <w:right w:val="none" w:sz="0" w:space="0" w:color="auto"/>
      </w:divBdr>
    </w:div>
    <w:div w:id="1221820405">
      <w:bodyDiv w:val="1"/>
      <w:marLeft w:val="0"/>
      <w:marRight w:val="0"/>
      <w:marTop w:val="0"/>
      <w:marBottom w:val="0"/>
      <w:divBdr>
        <w:top w:val="none" w:sz="0" w:space="0" w:color="auto"/>
        <w:left w:val="none" w:sz="0" w:space="0" w:color="auto"/>
        <w:bottom w:val="none" w:sz="0" w:space="0" w:color="auto"/>
        <w:right w:val="none" w:sz="0" w:space="0" w:color="auto"/>
      </w:divBdr>
    </w:div>
    <w:div w:id="1222134745">
      <w:bodyDiv w:val="1"/>
      <w:marLeft w:val="0"/>
      <w:marRight w:val="0"/>
      <w:marTop w:val="0"/>
      <w:marBottom w:val="0"/>
      <w:divBdr>
        <w:top w:val="none" w:sz="0" w:space="0" w:color="auto"/>
        <w:left w:val="none" w:sz="0" w:space="0" w:color="auto"/>
        <w:bottom w:val="none" w:sz="0" w:space="0" w:color="auto"/>
        <w:right w:val="none" w:sz="0" w:space="0" w:color="auto"/>
      </w:divBdr>
    </w:div>
    <w:div w:id="1222401701">
      <w:bodyDiv w:val="1"/>
      <w:marLeft w:val="0"/>
      <w:marRight w:val="0"/>
      <w:marTop w:val="0"/>
      <w:marBottom w:val="0"/>
      <w:divBdr>
        <w:top w:val="none" w:sz="0" w:space="0" w:color="auto"/>
        <w:left w:val="none" w:sz="0" w:space="0" w:color="auto"/>
        <w:bottom w:val="none" w:sz="0" w:space="0" w:color="auto"/>
        <w:right w:val="none" w:sz="0" w:space="0" w:color="auto"/>
      </w:divBdr>
    </w:div>
    <w:div w:id="1222670978">
      <w:bodyDiv w:val="1"/>
      <w:marLeft w:val="0"/>
      <w:marRight w:val="0"/>
      <w:marTop w:val="0"/>
      <w:marBottom w:val="0"/>
      <w:divBdr>
        <w:top w:val="none" w:sz="0" w:space="0" w:color="auto"/>
        <w:left w:val="none" w:sz="0" w:space="0" w:color="auto"/>
        <w:bottom w:val="none" w:sz="0" w:space="0" w:color="auto"/>
        <w:right w:val="none" w:sz="0" w:space="0" w:color="auto"/>
      </w:divBdr>
    </w:div>
    <w:div w:id="1223250328">
      <w:bodyDiv w:val="1"/>
      <w:marLeft w:val="0"/>
      <w:marRight w:val="0"/>
      <w:marTop w:val="0"/>
      <w:marBottom w:val="0"/>
      <w:divBdr>
        <w:top w:val="none" w:sz="0" w:space="0" w:color="auto"/>
        <w:left w:val="none" w:sz="0" w:space="0" w:color="auto"/>
        <w:bottom w:val="none" w:sz="0" w:space="0" w:color="auto"/>
        <w:right w:val="none" w:sz="0" w:space="0" w:color="auto"/>
      </w:divBdr>
    </w:div>
    <w:div w:id="1223256087">
      <w:bodyDiv w:val="1"/>
      <w:marLeft w:val="0"/>
      <w:marRight w:val="0"/>
      <w:marTop w:val="0"/>
      <w:marBottom w:val="0"/>
      <w:divBdr>
        <w:top w:val="none" w:sz="0" w:space="0" w:color="auto"/>
        <w:left w:val="none" w:sz="0" w:space="0" w:color="auto"/>
        <w:bottom w:val="none" w:sz="0" w:space="0" w:color="auto"/>
        <w:right w:val="none" w:sz="0" w:space="0" w:color="auto"/>
      </w:divBdr>
    </w:div>
    <w:div w:id="1223326808">
      <w:bodyDiv w:val="1"/>
      <w:marLeft w:val="0"/>
      <w:marRight w:val="0"/>
      <w:marTop w:val="0"/>
      <w:marBottom w:val="0"/>
      <w:divBdr>
        <w:top w:val="none" w:sz="0" w:space="0" w:color="auto"/>
        <w:left w:val="none" w:sz="0" w:space="0" w:color="auto"/>
        <w:bottom w:val="none" w:sz="0" w:space="0" w:color="auto"/>
        <w:right w:val="none" w:sz="0" w:space="0" w:color="auto"/>
      </w:divBdr>
    </w:div>
    <w:div w:id="1223515577">
      <w:bodyDiv w:val="1"/>
      <w:marLeft w:val="0"/>
      <w:marRight w:val="0"/>
      <w:marTop w:val="0"/>
      <w:marBottom w:val="0"/>
      <w:divBdr>
        <w:top w:val="none" w:sz="0" w:space="0" w:color="auto"/>
        <w:left w:val="none" w:sz="0" w:space="0" w:color="auto"/>
        <w:bottom w:val="none" w:sz="0" w:space="0" w:color="auto"/>
        <w:right w:val="none" w:sz="0" w:space="0" w:color="auto"/>
      </w:divBdr>
    </w:div>
    <w:div w:id="1224173474">
      <w:bodyDiv w:val="1"/>
      <w:marLeft w:val="0"/>
      <w:marRight w:val="0"/>
      <w:marTop w:val="0"/>
      <w:marBottom w:val="0"/>
      <w:divBdr>
        <w:top w:val="none" w:sz="0" w:space="0" w:color="auto"/>
        <w:left w:val="none" w:sz="0" w:space="0" w:color="auto"/>
        <w:bottom w:val="none" w:sz="0" w:space="0" w:color="auto"/>
        <w:right w:val="none" w:sz="0" w:space="0" w:color="auto"/>
      </w:divBdr>
    </w:div>
    <w:div w:id="1224218053">
      <w:bodyDiv w:val="1"/>
      <w:marLeft w:val="0"/>
      <w:marRight w:val="0"/>
      <w:marTop w:val="0"/>
      <w:marBottom w:val="0"/>
      <w:divBdr>
        <w:top w:val="none" w:sz="0" w:space="0" w:color="auto"/>
        <w:left w:val="none" w:sz="0" w:space="0" w:color="auto"/>
        <w:bottom w:val="none" w:sz="0" w:space="0" w:color="auto"/>
        <w:right w:val="none" w:sz="0" w:space="0" w:color="auto"/>
      </w:divBdr>
    </w:div>
    <w:div w:id="1224291800">
      <w:bodyDiv w:val="1"/>
      <w:marLeft w:val="0"/>
      <w:marRight w:val="0"/>
      <w:marTop w:val="0"/>
      <w:marBottom w:val="0"/>
      <w:divBdr>
        <w:top w:val="none" w:sz="0" w:space="0" w:color="auto"/>
        <w:left w:val="none" w:sz="0" w:space="0" w:color="auto"/>
        <w:bottom w:val="none" w:sz="0" w:space="0" w:color="auto"/>
        <w:right w:val="none" w:sz="0" w:space="0" w:color="auto"/>
      </w:divBdr>
    </w:div>
    <w:div w:id="1224758143">
      <w:bodyDiv w:val="1"/>
      <w:marLeft w:val="0"/>
      <w:marRight w:val="0"/>
      <w:marTop w:val="0"/>
      <w:marBottom w:val="0"/>
      <w:divBdr>
        <w:top w:val="none" w:sz="0" w:space="0" w:color="auto"/>
        <w:left w:val="none" w:sz="0" w:space="0" w:color="auto"/>
        <w:bottom w:val="none" w:sz="0" w:space="0" w:color="auto"/>
        <w:right w:val="none" w:sz="0" w:space="0" w:color="auto"/>
      </w:divBdr>
    </w:div>
    <w:div w:id="1224876180">
      <w:bodyDiv w:val="1"/>
      <w:marLeft w:val="0"/>
      <w:marRight w:val="0"/>
      <w:marTop w:val="0"/>
      <w:marBottom w:val="0"/>
      <w:divBdr>
        <w:top w:val="none" w:sz="0" w:space="0" w:color="auto"/>
        <w:left w:val="none" w:sz="0" w:space="0" w:color="auto"/>
        <w:bottom w:val="none" w:sz="0" w:space="0" w:color="auto"/>
        <w:right w:val="none" w:sz="0" w:space="0" w:color="auto"/>
      </w:divBdr>
    </w:div>
    <w:div w:id="1225919486">
      <w:bodyDiv w:val="1"/>
      <w:marLeft w:val="0"/>
      <w:marRight w:val="0"/>
      <w:marTop w:val="0"/>
      <w:marBottom w:val="0"/>
      <w:divBdr>
        <w:top w:val="none" w:sz="0" w:space="0" w:color="auto"/>
        <w:left w:val="none" w:sz="0" w:space="0" w:color="auto"/>
        <w:bottom w:val="none" w:sz="0" w:space="0" w:color="auto"/>
        <w:right w:val="none" w:sz="0" w:space="0" w:color="auto"/>
      </w:divBdr>
    </w:div>
    <w:div w:id="1226142644">
      <w:bodyDiv w:val="1"/>
      <w:marLeft w:val="0"/>
      <w:marRight w:val="0"/>
      <w:marTop w:val="0"/>
      <w:marBottom w:val="0"/>
      <w:divBdr>
        <w:top w:val="none" w:sz="0" w:space="0" w:color="auto"/>
        <w:left w:val="none" w:sz="0" w:space="0" w:color="auto"/>
        <w:bottom w:val="none" w:sz="0" w:space="0" w:color="auto"/>
        <w:right w:val="none" w:sz="0" w:space="0" w:color="auto"/>
      </w:divBdr>
    </w:div>
    <w:div w:id="1226454168">
      <w:bodyDiv w:val="1"/>
      <w:marLeft w:val="0"/>
      <w:marRight w:val="0"/>
      <w:marTop w:val="0"/>
      <w:marBottom w:val="0"/>
      <w:divBdr>
        <w:top w:val="none" w:sz="0" w:space="0" w:color="auto"/>
        <w:left w:val="none" w:sz="0" w:space="0" w:color="auto"/>
        <w:bottom w:val="none" w:sz="0" w:space="0" w:color="auto"/>
        <w:right w:val="none" w:sz="0" w:space="0" w:color="auto"/>
      </w:divBdr>
    </w:div>
    <w:div w:id="1226526886">
      <w:bodyDiv w:val="1"/>
      <w:marLeft w:val="0"/>
      <w:marRight w:val="0"/>
      <w:marTop w:val="0"/>
      <w:marBottom w:val="0"/>
      <w:divBdr>
        <w:top w:val="none" w:sz="0" w:space="0" w:color="auto"/>
        <w:left w:val="none" w:sz="0" w:space="0" w:color="auto"/>
        <w:bottom w:val="none" w:sz="0" w:space="0" w:color="auto"/>
        <w:right w:val="none" w:sz="0" w:space="0" w:color="auto"/>
      </w:divBdr>
    </w:div>
    <w:div w:id="1226722267">
      <w:bodyDiv w:val="1"/>
      <w:marLeft w:val="0"/>
      <w:marRight w:val="0"/>
      <w:marTop w:val="0"/>
      <w:marBottom w:val="0"/>
      <w:divBdr>
        <w:top w:val="none" w:sz="0" w:space="0" w:color="auto"/>
        <w:left w:val="none" w:sz="0" w:space="0" w:color="auto"/>
        <w:bottom w:val="none" w:sz="0" w:space="0" w:color="auto"/>
        <w:right w:val="none" w:sz="0" w:space="0" w:color="auto"/>
      </w:divBdr>
    </w:div>
    <w:div w:id="1226918871">
      <w:bodyDiv w:val="1"/>
      <w:marLeft w:val="0"/>
      <w:marRight w:val="0"/>
      <w:marTop w:val="0"/>
      <w:marBottom w:val="0"/>
      <w:divBdr>
        <w:top w:val="none" w:sz="0" w:space="0" w:color="auto"/>
        <w:left w:val="none" w:sz="0" w:space="0" w:color="auto"/>
        <w:bottom w:val="none" w:sz="0" w:space="0" w:color="auto"/>
        <w:right w:val="none" w:sz="0" w:space="0" w:color="auto"/>
      </w:divBdr>
    </w:div>
    <w:div w:id="1226986568">
      <w:bodyDiv w:val="1"/>
      <w:marLeft w:val="0"/>
      <w:marRight w:val="0"/>
      <w:marTop w:val="0"/>
      <w:marBottom w:val="0"/>
      <w:divBdr>
        <w:top w:val="none" w:sz="0" w:space="0" w:color="auto"/>
        <w:left w:val="none" w:sz="0" w:space="0" w:color="auto"/>
        <w:bottom w:val="none" w:sz="0" w:space="0" w:color="auto"/>
        <w:right w:val="none" w:sz="0" w:space="0" w:color="auto"/>
      </w:divBdr>
    </w:div>
    <w:div w:id="1227178437">
      <w:bodyDiv w:val="1"/>
      <w:marLeft w:val="0"/>
      <w:marRight w:val="0"/>
      <w:marTop w:val="0"/>
      <w:marBottom w:val="0"/>
      <w:divBdr>
        <w:top w:val="none" w:sz="0" w:space="0" w:color="auto"/>
        <w:left w:val="none" w:sz="0" w:space="0" w:color="auto"/>
        <w:bottom w:val="none" w:sz="0" w:space="0" w:color="auto"/>
        <w:right w:val="none" w:sz="0" w:space="0" w:color="auto"/>
      </w:divBdr>
    </w:div>
    <w:div w:id="1227230396">
      <w:bodyDiv w:val="1"/>
      <w:marLeft w:val="0"/>
      <w:marRight w:val="0"/>
      <w:marTop w:val="0"/>
      <w:marBottom w:val="0"/>
      <w:divBdr>
        <w:top w:val="none" w:sz="0" w:space="0" w:color="auto"/>
        <w:left w:val="none" w:sz="0" w:space="0" w:color="auto"/>
        <w:bottom w:val="none" w:sz="0" w:space="0" w:color="auto"/>
        <w:right w:val="none" w:sz="0" w:space="0" w:color="auto"/>
      </w:divBdr>
    </w:div>
    <w:div w:id="1227258143">
      <w:bodyDiv w:val="1"/>
      <w:marLeft w:val="0"/>
      <w:marRight w:val="0"/>
      <w:marTop w:val="0"/>
      <w:marBottom w:val="0"/>
      <w:divBdr>
        <w:top w:val="none" w:sz="0" w:space="0" w:color="auto"/>
        <w:left w:val="none" w:sz="0" w:space="0" w:color="auto"/>
        <w:bottom w:val="none" w:sz="0" w:space="0" w:color="auto"/>
        <w:right w:val="none" w:sz="0" w:space="0" w:color="auto"/>
      </w:divBdr>
    </w:div>
    <w:div w:id="1227453756">
      <w:bodyDiv w:val="1"/>
      <w:marLeft w:val="0"/>
      <w:marRight w:val="0"/>
      <w:marTop w:val="0"/>
      <w:marBottom w:val="0"/>
      <w:divBdr>
        <w:top w:val="none" w:sz="0" w:space="0" w:color="auto"/>
        <w:left w:val="none" w:sz="0" w:space="0" w:color="auto"/>
        <w:bottom w:val="none" w:sz="0" w:space="0" w:color="auto"/>
        <w:right w:val="none" w:sz="0" w:space="0" w:color="auto"/>
      </w:divBdr>
    </w:div>
    <w:div w:id="1227454470">
      <w:bodyDiv w:val="1"/>
      <w:marLeft w:val="0"/>
      <w:marRight w:val="0"/>
      <w:marTop w:val="0"/>
      <w:marBottom w:val="0"/>
      <w:divBdr>
        <w:top w:val="none" w:sz="0" w:space="0" w:color="auto"/>
        <w:left w:val="none" w:sz="0" w:space="0" w:color="auto"/>
        <w:bottom w:val="none" w:sz="0" w:space="0" w:color="auto"/>
        <w:right w:val="none" w:sz="0" w:space="0" w:color="auto"/>
      </w:divBdr>
    </w:div>
    <w:div w:id="1227495693">
      <w:bodyDiv w:val="1"/>
      <w:marLeft w:val="0"/>
      <w:marRight w:val="0"/>
      <w:marTop w:val="0"/>
      <w:marBottom w:val="0"/>
      <w:divBdr>
        <w:top w:val="none" w:sz="0" w:space="0" w:color="auto"/>
        <w:left w:val="none" w:sz="0" w:space="0" w:color="auto"/>
        <w:bottom w:val="none" w:sz="0" w:space="0" w:color="auto"/>
        <w:right w:val="none" w:sz="0" w:space="0" w:color="auto"/>
      </w:divBdr>
    </w:div>
    <w:div w:id="1227498455">
      <w:bodyDiv w:val="1"/>
      <w:marLeft w:val="0"/>
      <w:marRight w:val="0"/>
      <w:marTop w:val="0"/>
      <w:marBottom w:val="0"/>
      <w:divBdr>
        <w:top w:val="none" w:sz="0" w:space="0" w:color="auto"/>
        <w:left w:val="none" w:sz="0" w:space="0" w:color="auto"/>
        <w:bottom w:val="none" w:sz="0" w:space="0" w:color="auto"/>
        <w:right w:val="none" w:sz="0" w:space="0" w:color="auto"/>
      </w:divBdr>
    </w:div>
    <w:div w:id="1227565445">
      <w:bodyDiv w:val="1"/>
      <w:marLeft w:val="0"/>
      <w:marRight w:val="0"/>
      <w:marTop w:val="0"/>
      <w:marBottom w:val="0"/>
      <w:divBdr>
        <w:top w:val="none" w:sz="0" w:space="0" w:color="auto"/>
        <w:left w:val="none" w:sz="0" w:space="0" w:color="auto"/>
        <w:bottom w:val="none" w:sz="0" w:space="0" w:color="auto"/>
        <w:right w:val="none" w:sz="0" w:space="0" w:color="auto"/>
      </w:divBdr>
    </w:div>
    <w:div w:id="1227959728">
      <w:bodyDiv w:val="1"/>
      <w:marLeft w:val="0"/>
      <w:marRight w:val="0"/>
      <w:marTop w:val="0"/>
      <w:marBottom w:val="0"/>
      <w:divBdr>
        <w:top w:val="none" w:sz="0" w:space="0" w:color="auto"/>
        <w:left w:val="none" w:sz="0" w:space="0" w:color="auto"/>
        <w:bottom w:val="none" w:sz="0" w:space="0" w:color="auto"/>
        <w:right w:val="none" w:sz="0" w:space="0" w:color="auto"/>
      </w:divBdr>
    </w:div>
    <w:div w:id="1228108515">
      <w:bodyDiv w:val="1"/>
      <w:marLeft w:val="0"/>
      <w:marRight w:val="0"/>
      <w:marTop w:val="0"/>
      <w:marBottom w:val="0"/>
      <w:divBdr>
        <w:top w:val="none" w:sz="0" w:space="0" w:color="auto"/>
        <w:left w:val="none" w:sz="0" w:space="0" w:color="auto"/>
        <w:bottom w:val="none" w:sz="0" w:space="0" w:color="auto"/>
        <w:right w:val="none" w:sz="0" w:space="0" w:color="auto"/>
      </w:divBdr>
    </w:div>
    <w:div w:id="1228762949">
      <w:bodyDiv w:val="1"/>
      <w:marLeft w:val="0"/>
      <w:marRight w:val="0"/>
      <w:marTop w:val="0"/>
      <w:marBottom w:val="0"/>
      <w:divBdr>
        <w:top w:val="none" w:sz="0" w:space="0" w:color="auto"/>
        <w:left w:val="none" w:sz="0" w:space="0" w:color="auto"/>
        <w:bottom w:val="none" w:sz="0" w:space="0" w:color="auto"/>
        <w:right w:val="none" w:sz="0" w:space="0" w:color="auto"/>
      </w:divBdr>
    </w:div>
    <w:div w:id="1228800934">
      <w:bodyDiv w:val="1"/>
      <w:marLeft w:val="0"/>
      <w:marRight w:val="0"/>
      <w:marTop w:val="0"/>
      <w:marBottom w:val="0"/>
      <w:divBdr>
        <w:top w:val="none" w:sz="0" w:space="0" w:color="auto"/>
        <w:left w:val="none" w:sz="0" w:space="0" w:color="auto"/>
        <w:bottom w:val="none" w:sz="0" w:space="0" w:color="auto"/>
        <w:right w:val="none" w:sz="0" w:space="0" w:color="auto"/>
      </w:divBdr>
    </w:div>
    <w:div w:id="1229730738">
      <w:bodyDiv w:val="1"/>
      <w:marLeft w:val="0"/>
      <w:marRight w:val="0"/>
      <w:marTop w:val="0"/>
      <w:marBottom w:val="0"/>
      <w:divBdr>
        <w:top w:val="none" w:sz="0" w:space="0" w:color="auto"/>
        <w:left w:val="none" w:sz="0" w:space="0" w:color="auto"/>
        <w:bottom w:val="none" w:sz="0" w:space="0" w:color="auto"/>
        <w:right w:val="none" w:sz="0" w:space="0" w:color="auto"/>
      </w:divBdr>
    </w:div>
    <w:div w:id="1230269339">
      <w:bodyDiv w:val="1"/>
      <w:marLeft w:val="0"/>
      <w:marRight w:val="0"/>
      <w:marTop w:val="0"/>
      <w:marBottom w:val="0"/>
      <w:divBdr>
        <w:top w:val="none" w:sz="0" w:space="0" w:color="auto"/>
        <w:left w:val="none" w:sz="0" w:space="0" w:color="auto"/>
        <w:bottom w:val="none" w:sz="0" w:space="0" w:color="auto"/>
        <w:right w:val="none" w:sz="0" w:space="0" w:color="auto"/>
      </w:divBdr>
    </w:div>
    <w:div w:id="1230384171">
      <w:bodyDiv w:val="1"/>
      <w:marLeft w:val="0"/>
      <w:marRight w:val="0"/>
      <w:marTop w:val="0"/>
      <w:marBottom w:val="0"/>
      <w:divBdr>
        <w:top w:val="none" w:sz="0" w:space="0" w:color="auto"/>
        <w:left w:val="none" w:sz="0" w:space="0" w:color="auto"/>
        <w:bottom w:val="none" w:sz="0" w:space="0" w:color="auto"/>
        <w:right w:val="none" w:sz="0" w:space="0" w:color="auto"/>
      </w:divBdr>
    </w:div>
    <w:div w:id="1230386663">
      <w:bodyDiv w:val="1"/>
      <w:marLeft w:val="0"/>
      <w:marRight w:val="0"/>
      <w:marTop w:val="0"/>
      <w:marBottom w:val="0"/>
      <w:divBdr>
        <w:top w:val="none" w:sz="0" w:space="0" w:color="auto"/>
        <w:left w:val="none" w:sz="0" w:space="0" w:color="auto"/>
        <w:bottom w:val="none" w:sz="0" w:space="0" w:color="auto"/>
        <w:right w:val="none" w:sz="0" w:space="0" w:color="auto"/>
      </w:divBdr>
    </w:div>
    <w:div w:id="1230917084">
      <w:bodyDiv w:val="1"/>
      <w:marLeft w:val="0"/>
      <w:marRight w:val="0"/>
      <w:marTop w:val="0"/>
      <w:marBottom w:val="0"/>
      <w:divBdr>
        <w:top w:val="none" w:sz="0" w:space="0" w:color="auto"/>
        <w:left w:val="none" w:sz="0" w:space="0" w:color="auto"/>
        <w:bottom w:val="none" w:sz="0" w:space="0" w:color="auto"/>
        <w:right w:val="none" w:sz="0" w:space="0" w:color="auto"/>
      </w:divBdr>
    </w:div>
    <w:div w:id="1231042569">
      <w:bodyDiv w:val="1"/>
      <w:marLeft w:val="0"/>
      <w:marRight w:val="0"/>
      <w:marTop w:val="0"/>
      <w:marBottom w:val="0"/>
      <w:divBdr>
        <w:top w:val="none" w:sz="0" w:space="0" w:color="auto"/>
        <w:left w:val="none" w:sz="0" w:space="0" w:color="auto"/>
        <w:bottom w:val="none" w:sz="0" w:space="0" w:color="auto"/>
        <w:right w:val="none" w:sz="0" w:space="0" w:color="auto"/>
      </w:divBdr>
    </w:div>
    <w:div w:id="1231384601">
      <w:bodyDiv w:val="1"/>
      <w:marLeft w:val="0"/>
      <w:marRight w:val="0"/>
      <w:marTop w:val="0"/>
      <w:marBottom w:val="0"/>
      <w:divBdr>
        <w:top w:val="none" w:sz="0" w:space="0" w:color="auto"/>
        <w:left w:val="none" w:sz="0" w:space="0" w:color="auto"/>
        <w:bottom w:val="none" w:sz="0" w:space="0" w:color="auto"/>
        <w:right w:val="none" w:sz="0" w:space="0" w:color="auto"/>
      </w:divBdr>
    </w:div>
    <w:div w:id="1231422218">
      <w:bodyDiv w:val="1"/>
      <w:marLeft w:val="0"/>
      <w:marRight w:val="0"/>
      <w:marTop w:val="0"/>
      <w:marBottom w:val="0"/>
      <w:divBdr>
        <w:top w:val="none" w:sz="0" w:space="0" w:color="auto"/>
        <w:left w:val="none" w:sz="0" w:space="0" w:color="auto"/>
        <w:bottom w:val="none" w:sz="0" w:space="0" w:color="auto"/>
        <w:right w:val="none" w:sz="0" w:space="0" w:color="auto"/>
      </w:divBdr>
    </w:div>
    <w:div w:id="1231649170">
      <w:bodyDiv w:val="1"/>
      <w:marLeft w:val="0"/>
      <w:marRight w:val="0"/>
      <w:marTop w:val="0"/>
      <w:marBottom w:val="0"/>
      <w:divBdr>
        <w:top w:val="none" w:sz="0" w:space="0" w:color="auto"/>
        <w:left w:val="none" w:sz="0" w:space="0" w:color="auto"/>
        <w:bottom w:val="none" w:sz="0" w:space="0" w:color="auto"/>
        <w:right w:val="none" w:sz="0" w:space="0" w:color="auto"/>
      </w:divBdr>
    </w:div>
    <w:div w:id="1231697409">
      <w:bodyDiv w:val="1"/>
      <w:marLeft w:val="0"/>
      <w:marRight w:val="0"/>
      <w:marTop w:val="0"/>
      <w:marBottom w:val="0"/>
      <w:divBdr>
        <w:top w:val="none" w:sz="0" w:space="0" w:color="auto"/>
        <w:left w:val="none" w:sz="0" w:space="0" w:color="auto"/>
        <w:bottom w:val="none" w:sz="0" w:space="0" w:color="auto"/>
        <w:right w:val="none" w:sz="0" w:space="0" w:color="auto"/>
      </w:divBdr>
    </w:div>
    <w:div w:id="1231815070">
      <w:bodyDiv w:val="1"/>
      <w:marLeft w:val="0"/>
      <w:marRight w:val="0"/>
      <w:marTop w:val="0"/>
      <w:marBottom w:val="0"/>
      <w:divBdr>
        <w:top w:val="none" w:sz="0" w:space="0" w:color="auto"/>
        <w:left w:val="none" w:sz="0" w:space="0" w:color="auto"/>
        <w:bottom w:val="none" w:sz="0" w:space="0" w:color="auto"/>
        <w:right w:val="none" w:sz="0" w:space="0" w:color="auto"/>
      </w:divBdr>
    </w:div>
    <w:div w:id="1231844817">
      <w:bodyDiv w:val="1"/>
      <w:marLeft w:val="0"/>
      <w:marRight w:val="0"/>
      <w:marTop w:val="0"/>
      <w:marBottom w:val="0"/>
      <w:divBdr>
        <w:top w:val="none" w:sz="0" w:space="0" w:color="auto"/>
        <w:left w:val="none" w:sz="0" w:space="0" w:color="auto"/>
        <w:bottom w:val="none" w:sz="0" w:space="0" w:color="auto"/>
        <w:right w:val="none" w:sz="0" w:space="0" w:color="auto"/>
      </w:divBdr>
    </w:div>
    <w:div w:id="1231959887">
      <w:bodyDiv w:val="1"/>
      <w:marLeft w:val="0"/>
      <w:marRight w:val="0"/>
      <w:marTop w:val="0"/>
      <w:marBottom w:val="0"/>
      <w:divBdr>
        <w:top w:val="none" w:sz="0" w:space="0" w:color="auto"/>
        <w:left w:val="none" w:sz="0" w:space="0" w:color="auto"/>
        <w:bottom w:val="none" w:sz="0" w:space="0" w:color="auto"/>
        <w:right w:val="none" w:sz="0" w:space="0" w:color="auto"/>
      </w:divBdr>
    </w:div>
    <w:div w:id="1232304962">
      <w:bodyDiv w:val="1"/>
      <w:marLeft w:val="0"/>
      <w:marRight w:val="0"/>
      <w:marTop w:val="0"/>
      <w:marBottom w:val="0"/>
      <w:divBdr>
        <w:top w:val="none" w:sz="0" w:space="0" w:color="auto"/>
        <w:left w:val="none" w:sz="0" w:space="0" w:color="auto"/>
        <w:bottom w:val="none" w:sz="0" w:space="0" w:color="auto"/>
        <w:right w:val="none" w:sz="0" w:space="0" w:color="auto"/>
      </w:divBdr>
    </w:div>
    <w:div w:id="1232502698">
      <w:bodyDiv w:val="1"/>
      <w:marLeft w:val="0"/>
      <w:marRight w:val="0"/>
      <w:marTop w:val="0"/>
      <w:marBottom w:val="0"/>
      <w:divBdr>
        <w:top w:val="none" w:sz="0" w:space="0" w:color="auto"/>
        <w:left w:val="none" w:sz="0" w:space="0" w:color="auto"/>
        <w:bottom w:val="none" w:sz="0" w:space="0" w:color="auto"/>
        <w:right w:val="none" w:sz="0" w:space="0" w:color="auto"/>
      </w:divBdr>
    </w:div>
    <w:div w:id="1232621746">
      <w:bodyDiv w:val="1"/>
      <w:marLeft w:val="0"/>
      <w:marRight w:val="0"/>
      <w:marTop w:val="0"/>
      <w:marBottom w:val="0"/>
      <w:divBdr>
        <w:top w:val="none" w:sz="0" w:space="0" w:color="auto"/>
        <w:left w:val="none" w:sz="0" w:space="0" w:color="auto"/>
        <w:bottom w:val="none" w:sz="0" w:space="0" w:color="auto"/>
        <w:right w:val="none" w:sz="0" w:space="0" w:color="auto"/>
      </w:divBdr>
    </w:div>
    <w:div w:id="1232814656">
      <w:bodyDiv w:val="1"/>
      <w:marLeft w:val="0"/>
      <w:marRight w:val="0"/>
      <w:marTop w:val="0"/>
      <w:marBottom w:val="0"/>
      <w:divBdr>
        <w:top w:val="none" w:sz="0" w:space="0" w:color="auto"/>
        <w:left w:val="none" w:sz="0" w:space="0" w:color="auto"/>
        <w:bottom w:val="none" w:sz="0" w:space="0" w:color="auto"/>
        <w:right w:val="none" w:sz="0" w:space="0" w:color="auto"/>
      </w:divBdr>
    </w:div>
    <w:div w:id="1233393342">
      <w:bodyDiv w:val="1"/>
      <w:marLeft w:val="0"/>
      <w:marRight w:val="0"/>
      <w:marTop w:val="0"/>
      <w:marBottom w:val="0"/>
      <w:divBdr>
        <w:top w:val="none" w:sz="0" w:space="0" w:color="auto"/>
        <w:left w:val="none" w:sz="0" w:space="0" w:color="auto"/>
        <w:bottom w:val="none" w:sz="0" w:space="0" w:color="auto"/>
        <w:right w:val="none" w:sz="0" w:space="0" w:color="auto"/>
      </w:divBdr>
    </w:div>
    <w:div w:id="1233587589">
      <w:bodyDiv w:val="1"/>
      <w:marLeft w:val="0"/>
      <w:marRight w:val="0"/>
      <w:marTop w:val="0"/>
      <w:marBottom w:val="0"/>
      <w:divBdr>
        <w:top w:val="none" w:sz="0" w:space="0" w:color="auto"/>
        <w:left w:val="none" w:sz="0" w:space="0" w:color="auto"/>
        <w:bottom w:val="none" w:sz="0" w:space="0" w:color="auto"/>
        <w:right w:val="none" w:sz="0" w:space="0" w:color="auto"/>
      </w:divBdr>
    </w:div>
    <w:div w:id="1233664710">
      <w:bodyDiv w:val="1"/>
      <w:marLeft w:val="0"/>
      <w:marRight w:val="0"/>
      <w:marTop w:val="0"/>
      <w:marBottom w:val="0"/>
      <w:divBdr>
        <w:top w:val="none" w:sz="0" w:space="0" w:color="auto"/>
        <w:left w:val="none" w:sz="0" w:space="0" w:color="auto"/>
        <w:bottom w:val="none" w:sz="0" w:space="0" w:color="auto"/>
        <w:right w:val="none" w:sz="0" w:space="0" w:color="auto"/>
      </w:divBdr>
    </w:div>
    <w:div w:id="1233737155">
      <w:bodyDiv w:val="1"/>
      <w:marLeft w:val="0"/>
      <w:marRight w:val="0"/>
      <w:marTop w:val="0"/>
      <w:marBottom w:val="0"/>
      <w:divBdr>
        <w:top w:val="none" w:sz="0" w:space="0" w:color="auto"/>
        <w:left w:val="none" w:sz="0" w:space="0" w:color="auto"/>
        <w:bottom w:val="none" w:sz="0" w:space="0" w:color="auto"/>
        <w:right w:val="none" w:sz="0" w:space="0" w:color="auto"/>
      </w:divBdr>
    </w:div>
    <w:div w:id="1234118175">
      <w:bodyDiv w:val="1"/>
      <w:marLeft w:val="0"/>
      <w:marRight w:val="0"/>
      <w:marTop w:val="0"/>
      <w:marBottom w:val="0"/>
      <w:divBdr>
        <w:top w:val="none" w:sz="0" w:space="0" w:color="auto"/>
        <w:left w:val="none" w:sz="0" w:space="0" w:color="auto"/>
        <w:bottom w:val="none" w:sz="0" w:space="0" w:color="auto"/>
        <w:right w:val="none" w:sz="0" w:space="0" w:color="auto"/>
      </w:divBdr>
    </w:div>
    <w:div w:id="1234194335">
      <w:bodyDiv w:val="1"/>
      <w:marLeft w:val="0"/>
      <w:marRight w:val="0"/>
      <w:marTop w:val="0"/>
      <w:marBottom w:val="0"/>
      <w:divBdr>
        <w:top w:val="none" w:sz="0" w:space="0" w:color="auto"/>
        <w:left w:val="none" w:sz="0" w:space="0" w:color="auto"/>
        <w:bottom w:val="none" w:sz="0" w:space="0" w:color="auto"/>
        <w:right w:val="none" w:sz="0" w:space="0" w:color="auto"/>
      </w:divBdr>
    </w:div>
    <w:div w:id="1234311774">
      <w:bodyDiv w:val="1"/>
      <w:marLeft w:val="0"/>
      <w:marRight w:val="0"/>
      <w:marTop w:val="0"/>
      <w:marBottom w:val="0"/>
      <w:divBdr>
        <w:top w:val="none" w:sz="0" w:space="0" w:color="auto"/>
        <w:left w:val="none" w:sz="0" w:space="0" w:color="auto"/>
        <w:bottom w:val="none" w:sz="0" w:space="0" w:color="auto"/>
        <w:right w:val="none" w:sz="0" w:space="0" w:color="auto"/>
      </w:divBdr>
    </w:div>
    <w:div w:id="1234974613">
      <w:bodyDiv w:val="1"/>
      <w:marLeft w:val="0"/>
      <w:marRight w:val="0"/>
      <w:marTop w:val="0"/>
      <w:marBottom w:val="0"/>
      <w:divBdr>
        <w:top w:val="none" w:sz="0" w:space="0" w:color="auto"/>
        <w:left w:val="none" w:sz="0" w:space="0" w:color="auto"/>
        <w:bottom w:val="none" w:sz="0" w:space="0" w:color="auto"/>
        <w:right w:val="none" w:sz="0" w:space="0" w:color="auto"/>
      </w:divBdr>
    </w:div>
    <w:div w:id="1235048540">
      <w:bodyDiv w:val="1"/>
      <w:marLeft w:val="0"/>
      <w:marRight w:val="0"/>
      <w:marTop w:val="0"/>
      <w:marBottom w:val="0"/>
      <w:divBdr>
        <w:top w:val="none" w:sz="0" w:space="0" w:color="auto"/>
        <w:left w:val="none" w:sz="0" w:space="0" w:color="auto"/>
        <w:bottom w:val="none" w:sz="0" w:space="0" w:color="auto"/>
        <w:right w:val="none" w:sz="0" w:space="0" w:color="auto"/>
      </w:divBdr>
    </w:div>
    <w:div w:id="1235122740">
      <w:bodyDiv w:val="1"/>
      <w:marLeft w:val="0"/>
      <w:marRight w:val="0"/>
      <w:marTop w:val="0"/>
      <w:marBottom w:val="0"/>
      <w:divBdr>
        <w:top w:val="none" w:sz="0" w:space="0" w:color="auto"/>
        <w:left w:val="none" w:sz="0" w:space="0" w:color="auto"/>
        <w:bottom w:val="none" w:sz="0" w:space="0" w:color="auto"/>
        <w:right w:val="none" w:sz="0" w:space="0" w:color="auto"/>
      </w:divBdr>
    </w:div>
    <w:div w:id="1235313238">
      <w:bodyDiv w:val="1"/>
      <w:marLeft w:val="0"/>
      <w:marRight w:val="0"/>
      <w:marTop w:val="0"/>
      <w:marBottom w:val="0"/>
      <w:divBdr>
        <w:top w:val="none" w:sz="0" w:space="0" w:color="auto"/>
        <w:left w:val="none" w:sz="0" w:space="0" w:color="auto"/>
        <w:bottom w:val="none" w:sz="0" w:space="0" w:color="auto"/>
        <w:right w:val="none" w:sz="0" w:space="0" w:color="auto"/>
      </w:divBdr>
    </w:div>
    <w:div w:id="1235817298">
      <w:bodyDiv w:val="1"/>
      <w:marLeft w:val="0"/>
      <w:marRight w:val="0"/>
      <w:marTop w:val="0"/>
      <w:marBottom w:val="0"/>
      <w:divBdr>
        <w:top w:val="none" w:sz="0" w:space="0" w:color="auto"/>
        <w:left w:val="none" w:sz="0" w:space="0" w:color="auto"/>
        <w:bottom w:val="none" w:sz="0" w:space="0" w:color="auto"/>
        <w:right w:val="none" w:sz="0" w:space="0" w:color="auto"/>
      </w:divBdr>
    </w:div>
    <w:div w:id="1235899337">
      <w:bodyDiv w:val="1"/>
      <w:marLeft w:val="0"/>
      <w:marRight w:val="0"/>
      <w:marTop w:val="0"/>
      <w:marBottom w:val="0"/>
      <w:divBdr>
        <w:top w:val="none" w:sz="0" w:space="0" w:color="auto"/>
        <w:left w:val="none" w:sz="0" w:space="0" w:color="auto"/>
        <w:bottom w:val="none" w:sz="0" w:space="0" w:color="auto"/>
        <w:right w:val="none" w:sz="0" w:space="0" w:color="auto"/>
      </w:divBdr>
    </w:div>
    <w:div w:id="1236630150">
      <w:bodyDiv w:val="1"/>
      <w:marLeft w:val="0"/>
      <w:marRight w:val="0"/>
      <w:marTop w:val="0"/>
      <w:marBottom w:val="0"/>
      <w:divBdr>
        <w:top w:val="none" w:sz="0" w:space="0" w:color="auto"/>
        <w:left w:val="none" w:sz="0" w:space="0" w:color="auto"/>
        <w:bottom w:val="none" w:sz="0" w:space="0" w:color="auto"/>
        <w:right w:val="none" w:sz="0" w:space="0" w:color="auto"/>
      </w:divBdr>
    </w:div>
    <w:div w:id="1236671896">
      <w:bodyDiv w:val="1"/>
      <w:marLeft w:val="0"/>
      <w:marRight w:val="0"/>
      <w:marTop w:val="0"/>
      <w:marBottom w:val="0"/>
      <w:divBdr>
        <w:top w:val="none" w:sz="0" w:space="0" w:color="auto"/>
        <w:left w:val="none" w:sz="0" w:space="0" w:color="auto"/>
        <w:bottom w:val="none" w:sz="0" w:space="0" w:color="auto"/>
        <w:right w:val="none" w:sz="0" w:space="0" w:color="auto"/>
      </w:divBdr>
    </w:div>
    <w:div w:id="1236748486">
      <w:bodyDiv w:val="1"/>
      <w:marLeft w:val="0"/>
      <w:marRight w:val="0"/>
      <w:marTop w:val="0"/>
      <w:marBottom w:val="0"/>
      <w:divBdr>
        <w:top w:val="none" w:sz="0" w:space="0" w:color="auto"/>
        <w:left w:val="none" w:sz="0" w:space="0" w:color="auto"/>
        <w:bottom w:val="none" w:sz="0" w:space="0" w:color="auto"/>
        <w:right w:val="none" w:sz="0" w:space="0" w:color="auto"/>
      </w:divBdr>
    </w:div>
    <w:div w:id="1237134385">
      <w:bodyDiv w:val="1"/>
      <w:marLeft w:val="0"/>
      <w:marRight w:val="0"/>
      <w:marTop w:val="0"/>
      <w:marBottom w:val="0"/>
      <w:divBdr>
        <w:top w:val="none" w:sz="0" w:space="0" w:color="auto"/>
        <w:left w:val="none" w:sz="0" w:space="0" w:color="auto"/>
        <w:bottom w:val="none" w:sz="0" w:space="0" w:color="auto"/>
        <w:right w:val="none" w:sz="0" w:space="0" w:color="auto"/>
      </w:divBdr>
    </w:div>
    <w:div w:id="1237324177">
      <w:bodyDiv w:val="1"/>
      <w:marLeft w:val="0"/>
      <w:marRight w:val="0"/>
      <w:marTop w:val="0"/>
      <w:marBottom w:val="0"/>
      <w:divBdr>
        <w:top w:val="none" w:sz="0" w:space="0" w:color="auto"/>
        <w:left w:val="none" w:sz="0" w:space="0" w:color="auto"/>
        <w:bottom w:val="none" w:sz="0" w:space="0" w:color="auto"/>
        <w:right w:val="none" w:sz="0" w:space="0" w:color="auto"/>
      </w:divBdr>
    </w:div>
    <w:div w:id="1237472182">
      <w:bodyDiv w:val="1"/>
      <w:marLeft w:val="0"/>
      <w:marRight w:val="0"/>
      <w:marTop w:val="0"/>
      <w:marBottom w:val="0"/>
      <w:divBdr>
        <w:top w:val="none" w:sz="0" w:space="0" w:color="auto"/>
        <w:left w:val="none" w:sz="0" w:space="0" w:color="auto"/>
        <w:bottom w:val="none" w:sz="0" w:space="0" w:color="auto"/>
        <w:right w:val="none" w:sz="0" w:space="0" w:color="auto"/>
      </w:divBdr>
    </w:div>
    <w:div w:id="1237475386">
      <w:bodyDiv w:val="1"/>
      <w:marLeft w:val="0"/>
      <w:marRight w:val="0"/>
      <w:marTop w:val="0"/>
      <w:marBottom w:val="0"/>
      <w:divBdr>
        <w:top w:val="none" w:sz="0" w:space="0" w:color="auto"/>
        <w:left w:val="none" w:sz="0" w:space="0" w:color="auto"/>
        <w:bottom w:val="none" w:sz="0" w:space="0" w:color="auto"/>
        <w:right w:val="none" w:sz="0" w:space="0" w:color="auto"/>
      </w:divBdr>
    </w:div>
    <w:div w:id="1237664297">
      <w:bodyDiv w:val="1"/>
      <w:marLeft w:val="0"/>
      <w:marRight w:val="0"/>
      <w:marTop w:val="0"/>
      <w:marBottom w:val="0"/>
      <w:divBdr>
        <w:top w:val="none" w:sz="0" w:space="0" w:color="auto"/>
        <w:left w:val="none" w:sz="0" w:space="0" w:color="auto"/>
        <w:bottom w:val="none" w:sz="0" w:space="0" w:color="auto"/>
        <w:right w:val="none" w:sz="0" w:space="0" w:color="auto"/>
      </w:divBdr>
    </w:div>
    <w:div w:id="1238592651">
      <w:bodyDiv w:val="1"/>
      <w:marLeft w:val="0"/>
      <w:marRight w:val="0"/>
      <w:marTop w:val="0"/>
      <w:marBottom w:val="0"/>
      <w:divBdr>
        <w:top w:val="none" w:sz="0" w:space="0" w:color="auto"/>
        <w:left w:val="none" w:sz="0" w:space="0" w:color="auto"/>
        <w:bottom w:val="none" w:sz="0" w:space="0" w:color="auto"/>
        <w:right w:val="none" w:sz="0" w:space="0" w:color="auto"/>
      </w:divBdr>
    </w:div>
    <w:div w:id="1239091475">
      <w:bodyDiv w:val="1"/>
      <w:marLeft w:val="0"/>
      <w:marRight w:val="0"/>
      <w:marTop w:val="0"/>
      <w:marBottom w:val="0"/>
      <w:divBdr>
        <w:top w:val="none" w:sz="0" w:space="0" w:color="auto"/>
        <w:left w:val="none" w:sz="0" w:space="0" w:color="auto"/>
        <w:bottom w:val="none" w:sz="0" w:space="0" w:color="auto"/>
        <w:right w:val="none" w:sz="0" w:space="0" w:color="auto"/>
      </w:divBdr>
    </w:div>
    <w:div w:id="1239287097">
      <w:bodyDiv w:val="1"/>
      <w:marLeft w:val="0"/>
      <w:marRight w:val="0"/>
      <w:marTop w:val="0"/>
      <w:marBottom w:val="0"/>
      <w:divBdr>
        <w:top w:val="none" w:sz="0" w:space="0" w:color="auto"/>
        <w:left w:val="none" w:sz="0" w:space="0" w:color="auto"/>
        <w:bottom w:val="none" w:sz="0" w:space="0" w:color="auto"/>
        <w:right w:val="none" w:sz="0" w:space="0" w:color="auto"/>
      </w:divBdr>
    </w:div>
    <w:div w:id="1239362363">
      <w:bodyDiv w:val="1"/>
      <w:marLeft w:val="0"/>
      <w:marRight w:val="0"/>
      <w:marTop w:val="0"/>
      <w:marBottom w:val="0"/>
      <w:divBdr>
        <w:top w:val="none" w:sz="0" w:space="0" w:color="auto"/>
        <w:left w:val="none" w:sz="0" w:space="0" w:color="auto"/>
        <w:bottom w:val="none" w:sz="0" w:space="0" w:color="auto"/>
        <w:right w:val="none" w:sz="0" w:space="0" w:color="auto"/>
      </w:divBdr>
    </w:div>
    <w:div w:id="1239710991">
      <w:bodyDiv w:val="1"/>
      <w:marLeft w:val="0"/>
      <w:marRight w:val="0"/>
      <w:marTop w:val="0"/>
      <w:marBottom w:val="0"/>
      <w:divBdr>
        <w:top w:val="none" w:sz="0" w:space="0" w:color="auto"/>
        <w:left w:val="none" w:sz="0" w:space="0" w:color="auto"/>
        <w:bottom w:val="none" w:sz="0" w:space="0" w:color="auto"/>
        <w:right w:val="none" w:sz="0" w:space="0" w:color="auto"/>
      </w:divBdr>
    </w:div>
    <w:div w:id="1239906531">
      <w:bodyDiv w:val="1"/>
      <w:marLeft w:val="0"/>
      <w:marRight w:val="0"/>
      <w:marTop w:val="0"/>
      <w:marBottom w:val="0"/>
      <w:divBdr>
        <w:top w:val="none" w:sz="0" w:space="0" w:color="auto"/>
        <w:left w:val="none" w:sz="0" w:space="0" w:color="auto"/>
        <w:bottom w:val="none" w:sz="0" w:space="0" w:color="auto"/>
        <w:right w:val="none" w:sz="0" w:space="0" w:color="auto"/>
      </w:divBdr>
    </w:div>
    <w:div w:id="1239972945">
      <w:bodyDiv w:val="1"/>
      <w:marLeft w:val="0"/>
      <w:marRight w:val="0"/>
      <w:marTop w:val="0"/>
      <w:marBottom w:val="0"/>
      <w:divBdr>
        <w:top w:val="none" w:sz="0" w:space="0" w:color="auto"/>
        <w:left w:val="none" w:sz="0" w:space="0" w:color="auto"/>
        <w:bottom w:val="none" w:sz="0" w:space="0" w:color="auto"/>
        <w:right w:val="none" w:sz="0" w:space="0" w:color="auto"/>
      </w:divBdr>
    </w:div>
    <w:div w:id="1240019179">
      <w:bodyDiv w:val="1"/>
      <w:marLeft w:val="0"/>
      <w:marRight w:val="0"/>
      <w:marTop w:val="0"/>
      <w:marBottom w:val="0"/>
      <w:divBdr>
        <w:top w:val="none" w:sz="0" w:space="0" w:color="auto"/>
        <w:left w:val="none" w:sz="0" w:space="0" w:color="auto"/>
        <w:bottom w:val="none" w:sz="0" w:space="0" w:color="auto"/>
        <w:right w:val="none" w:sz="0" w:space="0" w:color="auto"/>
      </w:divBdr>
    </w:div>
    <w:div w:id="1240140451">
      <w:bodyDiv w:val="1"/>
      <w:marLeft w:val="0"/>
      <w:marRight w:val="0"/>
      <w:marTop w:val="0"/>
      <w:marBottom w:val="0"/>
      <w:divBdr>
        <w:top w:val="none" w:sz="0" w:space="0" w:color="auto"/>
        <w:left w:val="none" w:sz="0" w:space="0" w:color="auto"/>
        <w:bottom w:val="none" w:sz="0" w:space="0" w:color="auto"/>
        <w:right w:val="none" w:sz="0" w:space="0" w:color="auto"/>
      </w:divBdr>
    </w:div>
    <w:div w:id="1240215764">
      <w:bodyDiv w:val="1"/>
      <w:marLeft w:val="0"/>
      <w:marRight w:val="0"/>
      <w:marTop w:val="0"/>
      <w:marBottom w:val="0"/>
      <w:divBdr>
        <w:top w:val="none" w:sz="0" w:space="0" w:color="auto"/>
        <w:left w:val="none" w:sz="0" w:space="0" w:color="auto"/>
        <w:bottom w:val="none" w:sz="0" w:space="0" w:color="auto"/>
        <w:right w:val="none" w:sz="0" w:space="0" w:color="auto"/>
      </w:divBdr>
    </w:div>
    <w:div w:id="1240749221">
      <w:bodyDiv w:val="1"/>
      <w:marLeft w:val="0"/>
      <w:marRight w:val="0"/>
      <w:marTop w:val="0"/>
      <w:marBottom w:val="0"/>
      <w:divBdr>
        <w:top w:val="none" w:sz="0" w:space="0" w:color="auto"/>
        <w:left w:val="none" w:sz="0" w:space="0" w:color="auto"/>
        <w:bottom w:val="none" w:sz="0" w:space="0" w:color="auto"/>
        <w:right w:val="none" w:sz="0" w:space="0" w:color="auto"/>
      </w:divBdr>
    </w:div>
    <w:div w:id="1240749799">
      <w:bodyDiv w:val="1"/>
      <w:marLeft w:val="0"/>
      <w:marRight w:val="0"/>
      <w:marTop w:val="0"/>
      <w:marBottom w:val="0"/>
      <w:divBdr>
        <w:top w:val="none" w:sz="0" w:space="0" w:color="auto"/>
        <w:left w:val="none" w:sz="0" w:space="0" w:color="auto"/>
        <w:bottom w:val="none" w:sz="0" w:space="0" w:color="auto"/>
        <w:right w:val="none" w:sz="0" w:space="0" w:color="auto"/>
      </w:divBdr>
    </w:div>
    <w:div w:id="1241255396">
      <w:bodyDiv w:val="1"/>
      <w:marLeft w:val="0"/>
      <w:marRight w:val="0"/>
      <w:marTop w:val="0"/>
      <w:marBottom w:val="0"/>
      <w:divBdr>
        <w:top w:val="none" w:sz="0" w:space="0" w:color="auto"/>
        <w:left w:val="none" w:sz="0" w:space="0" w:color="auto"/>
        <w:bottom w:val="none" w:sz="0" w:space="0" w:color="auto"/>
        <w:right w:val="none" w:sz="0" w:space="0" w:color="auto"/>
      </w:divBdr>
    </w:div>
    <w:div w:id="1241795489">
      <w:bodyDiv w:val="1"/>
      <w:marLeft w:val="0"/>
      <w:marRight w:val="0"/>
      <w:marTop w:val="0"/>
      <w:marBottom w:val="0"/>
      <w:divBdr>
        <w:top w:val="none" w:sz="0" w:space="0" w:color="auto"/>
        <w:left w:val="none" w:sz="0" w:space="0" w:color="auto"/>
        <w:bottom w:val="none" w:sz="0" w:space="0" w:color="auto"/>
        <w:right w:val="none" w:sz="0" w:space="0" w:color="auto"/>
      </w:divBdr>
    </w:div>
    <w:div w:id="1242065892">
      <w:bodyDiv w:val="1"/>
      <w:marLeft w:val="0"/>
      <w:marRight w:val="0"/>
      <w:marTop w:val="0"/>
      <w:marBottom w:val="0"/>
      <w:divBdr>
        <w:top w:val="none" w:sz="0" w:space="0" w:color="auto"/>
        <w:left w:val="none" w:sz="0" w:space="0" w:color="auto"/>
        <w:bottom w:val="none" w:sz="0" w:space="0" w:color="auto"/>
        <w:right w:val="none" w:sz="0" w:space="0" w:color="auto"/>
      </w:divBdr>
    </w:div>
    <w:div w:id="1242368206">
      <w:bodyDiv w:val="1"/>
      <w:marLeft w:val="0"/>
      <w:marRight w:val="0"/>
      <w:marTop w:val="0"/>
      <w:marBottom w:val="0"/>
      <w:divBdr>
        <w:top w:val="none" w:sz="0" w:space="0" w:color="auto"/>
        <w:left w:val="none" w:sz="0" w:space="0" w:color="auto"/>
        <w:bottom w:val="none" w:sz="0" w:space="0" w:color="auto"/>
        <w:right w:val="none" w:sz="0" w:space="0" w:color="auto"/>
      </w:divBdr>
    </w:div>
    <w:div w:id="1242522286">
      <w:bodyDiv w:val="1"/>
      <w:marLeft w:val="0"/>
      <w:marRight w:val="0"/>
      <w:marTop w:val="0"/>
      <w:marBottom w:val="0"/>
      <w:divBdr>
        <w:top w:val="none" w:sz="0" w:space="0" w:color="auto"/>
        <w:left w:val="none" w:sz="0" w:space="0" w:color="auto"/>
        <w:bottom w:val="none" w:sz="0" w:space="0" w:color="auto"/>
        <w:right w:val="none" w:sz="0" w:space="0" w:color="auto"/>
      </w:divBdr>
    </w:div>
    <w:div w:id="1242568595">
      <w:bodyDiv w:val="1"/>
      <w:marLeft w:val="0"/>
      <w:marRight w:val="0"/>
      <w:marTop w:val="0"/>
      <w:marBottom w:val="0"/>
      <w:divBdr>
        <w:top w:val="none" w:sz="0" w:space="0" w:color="auto"/>
        <w:left w:val="none" w:sz="0" w:space="0" w:color="auto"/>
        <w:bottom w:val="none" w:sz="0" w:space="0" w:color="auto"/>
        <w:right w:val="none" w:sz="0" w:space="0" w:color="auto"/>
      </w:divBdr>
    </w:div>
    <w:div w:id="1242715026">
      <w:bodyDiv w:val="1"/>
      <w:marLeft w:val="0"/>
      <w:marRight w:val="0"/>
      <w:marTop w:val="0"/>
      <w:marBottom w:val="0"/>
      <w:divBdr>
        <w:top w:val="none" w:sz="0" w:space="0" w:color="auto"/>
        <w:left w:val="none" w:sz="0" w:space="0" w:color="auto"/>
        <w:bottom w:val="none" w:sz="0" w:space="0" w:color="auto"/>
        <w:right w:val="none" w:sz="0" w:space="0" w:color="auto"/>
      </w:divBdr>
    </w:div>
    <w:div w:id="1242716432">
      <w:bodyDiv w:val="1"/>
      <w:marLeft w:val="0"/>
      <w:marRight w:val="0"/>
      <w:marTop w:val="0"/>
      <w:marBottom w:val="0"/>
      <w:divBdr>
        <w:top w:val="none" w:sz="0" w:space="0" w:color="auto"/>
        <w:left w:val="none" w:sz="0" w:space="0" w:color="auto"/>
        <w:bottom w:val="none" w:sz="0" w:space="0" w:color="auto"/>
        <w:right w:val="none" w:sz="0" w:space="0" w:color="auto"/>
      </w:divBdr>
    </w:div>
    <w:div w:id="1242980618">
      <w:bodyDiv w:val="1"/>
      <w:marLeft w:val="0"/>
      <w:marRight w:val="0"/>
      <w:marTop w:val="0"/>
      <w:marBottom w:val="0"/>
      <w:divBdr>
        <w:top w:val="none" w:sz="0" w:space="0" w:color="auto"/>
        <w:left w:val="none" w:sz="0" w:space="0" w:color="auto"/>
        <w:bottom w:val="none" w:sz="0" w:space="0" w:color="auto"/>
        <w:right w:val="none" w:sz="0" w:space="0" w:color="auto"/>
      </w:divBdr>
    </w:div>
    <w:div w:id="1243101367">
      <w:bodyDiv w:val="1"/>
      <w:marLeft w:val="0"/>
      <w:marRight w:val="0"/>
      <w:marTop w:val="0"/>
      <w:marBottom w:val="0"/>
      <w:divBdr>
        <w:top w:val="none" w:sz="0" w:space="0" w:color="auto"/>
        <w:left w:val="none" w:sz="0" w:space="0" w:color="auto"/>
        <w:bottom w:val="none" w:sz="0" w:space="0" w:color="auto"/>
        <w:right w:val="none" w:sz="0" w:space="0" w:color="auto"/>
      </w:divBdr>
    </w:div>
    <w:div w:id="1244291091">
      <w:bodyDiv w:val="1"/>
      <w:marLeft w:val="0"/>
      <w:marRight w:val="0"/>
      <w:marTop w:val="0"/>
      <w:marBottom w:val="0"/>
      <w:divBdr>
        <w:top w:val="none" w:sz="0" w:space="0" w:color="auto"/>
        <w:left w:val="none" w:sz="0" w:space="0" w:color="auto"/>
        <w:bottom w:val="none" w:sz="0" w:space="0" w:color="auto"/>
        <w:right w:val="none" w:sz="0" w:space="0" w:color="auto"/>
      </w:divBdr>
    </w:div>
    <w:div w:id="1244292328">
      <w:bodyDiv w:val="1"/>
      <w:marLeft w:val="0"/>
      <w:marRight w:val="0"/>
      <w:marTop w:val="0"/>
      <w:marBottom w:val="0"/>
      <w:divBdr>
        <w:top w:val="none" w:sz="0" w:space="0" w:color="auto"/>
        <w:left w:val="none" w:sz="0" w:space="0" w:color="auto"/>
        <w:bottom w:val="none" w:sz="0" w:space="0" w:color="auto"/>
        <w:right w:val="none" w:sz="0" w:space="0" w:color="auto"/>
      </w:divBdr>
    </w:div>
    <w:div w:id="1244297177">
      <w:bodyDiv w:val="1"/>
      <w:marLeft w:val="0"/>
      <w:marRight w:val="0"/>
      <w:marTop w:val="0"/>
      <w:marBottom w:val="0"/>
      <w:divBdr>
        <w:top w:val="none" w:sz="0" w:space="0" w:color="auto"/>
        <w:left w:val="none" w:sz="0" w:space="0" w:color="auto"/>
        <w:bottom w:val="none" w:sz="0" w:space="0" w:color="auto"/>
        <w:right w:val="none" w:sz="0" w:space="0" w:color="auto"/>
      </w:divBdr>
    </w:div>
    <w:div w:id="1245410824">
      <w:bodyDiv w:val="1"/>
      <w:marLeft w:val="0"/>
      <w:marRight w:val="0"/>
      <w:marTop w:val="0"/>
      <w:marBottom w:val="0"/>
      <w:divBdr>
        <w:top w:val="none" w:sz="0" w:space="0" w:color="auto"/>
        <w:left w:val="none" w:sz="0" w:space="0" w:color="auto"/>
        <w:bottom w:val="none" w:sz="0" w:space="0" w:color="auto"/>
        <w:right w:val="none" w:sz="0" w:space="0" w:color="auto"/>
      </w:divBdr>
    </w:div>
    <w:div w:id="1245532661">
      <w:bodyDiv w:val="1"/>
      <w:marLeft w:val="0"/>
      <w:marRight w:val="0"/>
      <w:marTop w:val="0"/>
      <w:marBottom w:val="0"/>
      <w:divBdr>
        <w:top w:val="none" w:sz="0" w:space="0" w:color="auto"/>
        <w:left w:val="none" w:sz="0" w:space="0" w:color="auto"/>
        <w:bottom w:val="none" w:sz="0" w:space="0" w:color="auto"/>
        <w:right w:val="none" w:sz="0" w:space="0" w:color="auto"/>
      </w:divBdr>
    </w:div>
    <w:div w:id="1245839541">
      <w:bodyDiv w:val="1"/>
      <w:marLeft w:val="0"/>
      <w:marRight w:val="0"/>
      <w:marTop w:val="0"/>
      <w:marBottom w:val="0"/>
      <w:divBdr>
        <w:top w:val="none" w:sz="0" w:space="0" w:color="auto"/>
        <w:left w:val="none" w:sz="0" w:space="0" w:color="auto"/>
        <w:bottom w:val="none" w:sz="0" w:space="0" w:color="auto"/>
        <w:right w:val="none" w:sz="0" w:space="0" w:color="auto"/>
      </w:divBdr>
    </w:div>
    <w:div w:id="1246374691">
      <w:bodyDiv w:val="1"/>
      <w:marLeft w:val="0"/>
      <w:marRight w:val="0"/>
      <w:marTop w:val="0"/>
      <w:marBottom w:val="0"/>
      <w:divBdr>
        <w:top w:val="none" w:sz="0" w:space="0" w:color="auto"/>
        <w:left w:val="none" w:sz="0" w:space="0" w:color="auto"/>
        <w:bottom w:val="none" w:sz="0" w:space="0" w:color="auto"/>
        <w:right w:val="none" w:sz="0" w:space="0" w:color="auto"/>
      </w:divBdr>
    </w:div>
    <w:div w:id="1246500466">
      <w:bodyDiv w:val="1"/>
      <w:marLeft w:val="0"/>
      <w:marRight w:val="0"/>
      <w:marTop w:val="0"/>
      <w:marBottom w:val="0"/>
      <w:divBdr>
        <w:top w:val="none" w:sz="0" w:space="0" w:color="auto"/>
        <w:left w:val="none" w:sz="0" w:space="0" w:color="auto"/>
        <w:bottom w:val="none" w:sz="0" w:space="0" w:color="auto"/>
        <w:right w:val="none" w:sz="0" w:space="0" w:color="auto"/>
      </w:divBdr>
    </w:div>
    <w:div w:id="1246573593">
      <w:bodyDiv w:val="1"/>
      <w:marLeft w:val="0"/>
      <w:marRight w:val="0"/>
      <w:marTop w:val="0"/>
      <w:marBottom w:val="0"/>
      <w:divBdr>
        <w:top w:val="none" w:sz="0" w:space="0" w:color="auto"/>
        <w:left w:val="none" w:sz="0" w:space="0" w:color="auto"/>
        <w:bottom w:val="none" w:sz="0" w:space="0" w:color="auto"/>
        <w:right w:val="none" w:sz="0" w:space="0" w:color="auto"/>
      </w:divBdr>
    </w:div>
    <w:div w:id="1246720553">
      <w:bodyDiv w:val="1"/>
      <w:marLeft w:val="0"/>
      <w:marRight w:val="0"/>
      <w:marTop w:val="0"/>
      <w:marBottom w:val="0"/>
      <w:divBdr>
        <w:top w:val="none" w:sz="0" w:space="0" w:color="auto"/>
        <w:left w:val="none" w:sz="0" w:space="0" w:color="auto"/>
        <w:bottom w:val="none" w:sz="0" w:space="0" w:color="auto"/>
        <w:right w:val="none" w:sz="0" w:space="0" w:color="auto"/>
      </w:divBdr>
    </w:div>
    <w:div w:id="1246765977">
      <w:bodyDiv w:val="1"/>
      <w:marLeft w:val="0"/>
      <w:marRight w:val="0"/>
      <w:marTop w:val="0"/>
      <w:marBottom w:val="0"/>
      <w:divBdr>
        <w:top w:val="none" w:sz="0" w:space="0" w:color="auto"/>
        <w:left w:val="none" w:sz="0" w:space="0" w:color="auto"/>
        <w:bottom w:val="none" w:sz="0" w:space="0" w:color="auto"/>
        <w:right w:val="none" w:sz="0" w:space="0" w:color="auto"/>
      </w:divBdr>
    </w:div>
    <w:div w:id="1246959830">
      <w:bodyDiv w:val="1"/>
      <w:marLeft w:val="0"/>
      <w:marRight w:val="0"/>
      <w:marTop w:val="0"/>
      <w:marBottom w:val="0"/>
      <w:divBdr>
        <w:top w:val="none" w:sz="0" w:space="0" w:color="auto"/>
        <w:left w:val="none" w:sz="0" w:space="0" w:color="auto"/>
        <w:bottom w:val="none" w:sz="0" w:space="0" w:color="auto"/>
        <w:right w:val="none" w:sz="0" w:space="0" w:color="auto"/>
      </w:divBdr>
    </w:div>
    <w:div w:id="1247181260">
      <w:bodyDiv w:val="1"/>
      <w:marLeft w:val="0"/>
      <w:marRight w:val="0"/>
      <w:marTop w:val="0"/>
      <w:marBottom w:val="0"/>
      <w:divBdr>
        <w:top w:val="none" w:sz="0" w:space="0" w:color="auto"/>
        <w:left w:val="none" w:sz="0" w:space="0" w:color="auto"/>
        <w:bottom w:val="none" w:sz="0" w:space="0" w:color="auto"/>
        <w:right w:val="none" w:sz="0" w:space="0" w:color="auto"/>
      </w:divBdr>
    </w:div>
    <w:div w:id="1247419384">
      <w:bodyDiv w:val="1"/>
      <w:marLeft w:val="0"/>
      <w:marRight w:val="0"/>
      <w:marTop w:val="0"/>
      <w:marBottom w:val="0"/>
      <w:divBdr>
        <w:top w:val="none" w:sz="0" w:space="0" w:color="auto"/>
        <w:left w:val="none" w:sz="0" w:space="0" w:color="auto"/>
        <w:bottom w:val="none" w:sz="0" w:space="0" w:color="auto"/>
        <w:right w:val="none" w:sz="0" w:space="0" w:color="auto"/>
      </w:divBdr>
    </w:div>
    <w:div w:id="1247685468">
      <w:bodyDiv w:val="1"/>
      <w:marLeft w:val="0"/>
      <w:marRight w:val="0"/>
      <w:marTop w:val="0"/>
      <w:marBottom w:val="0"/>
      <w:divBdr>
        <w:top w:val="none" w:sz="0" w:space="0" w:color="auto"/>
        <w:left w:val="none" w:sz="0" w:space="0" w:color="auto"/>
        <w:bottom w:val="none" w:sz="0" w:space="0" w:color="auto"/>
        <w:right w:val="none" w:sz="0" w:space="0" w:color="auto"/>
      </w:divBdr>
    </w:div>
    <w:div w:id="1248222506">
      <w:bodyDiv w:val="1"/>
      <w:marLeft w:val="0"/>
      <w:marRight w:val="0"/>
      <w:marTop w:val="0"/>
      <w:marBottom w:val="0"/>
      <w:divBdr>
        <w:top w:val="none" w:sz="0" w:space="0" w:color="auto"/>
        <w:left w:val="none" w:sz="0" w:space="0" w:color="auto"/>
        <w:bottom w:val="none" w:sz="0" w:space="0" w:color="auto"/>
        <w:right w:val="none" w:sz="0" w:space="0" w:color="auto"/>
      </w:divBdr>
    </w:div>
    <w:div w:id="1248345887">
      <w:bodyDiv w:val="1"/>
      <w:marLeft w:val="0"/>
      <w:marRight w:val="0"/>
      <w:marTop w:val="0"/>
      <w:marBottom w:val="0"/>
      <w:divBdr>
        <w:top w:val="none" w:sz="0" w:space="0" w:color="auto"/>
        <w:left w:val="none" w:sz="0" w:space="0" w:color="auto"/>
        <w:bottom w:val="none" w:sz="0" w:space="0" w:color="auto"/>
        <w:right w:val="none" w:sz="0" w:space="0" w:color="auto"/>
      </w:divBdr>
    </w:div>
    <w:div w:id="1249077684">
      <w:bodyDiv w:val="1"/>
      <w:marLeft w:val="0"/>
      <w:marRight w:val="0"/>
      <w:marTop w:val="0"/>
      <w:marBottom w:val="0"/>
      <w:divBdr>
        <w:top w:val="none" w:sz="0" w:space="0" w:color="auto"/>
        <w:left w:val="none" w:sz="0" w:space="0" w:color="auto"/>
        <w:bottom w:val="none" w:sz="0" w:space="0" w:color="auto"/>
        <w:right w:val="none" w:sz="0" w:space="0" w:color="auto"/>
      </w:divBdr>
    </w:div>
    <w:div w:id="1249537681">
      <w:bodyDiv w:val="1"/>
      <w:marLeft w:val="0"/>
      <w:marRight w:val="0"/>
      <w:marTop w:val="0"/>
      <w:marBottom w:val="0"/>
      <w:divBdr>
        <w:top w:val="none" w:sz="0" w:space="0" w:color="auto"/>
        <w:left w:val="none" w:sz="0" w:space="0" w:color="auto"/>
        <w:bottom w:val="none" w:sz="0" w:space="0" w:color="auto"/>
        <w:right w:val="none" w:sz="0" w:space="0" w:color="auto"/>
      </w:divBdr>
    </w:div>
    <w:div w:id="1250390631">
      <w:bodyDiv w:val="1"/>
      <w:marLeft w:val="0"/>
      <w:marRight w:val="0"/>
      <w:marTop w:val="0"/>
      <w:marBottom w:val="0"/>
      <w:divBdr>
        <w:top w:val="none" w:sz="0" w:space="0" w:color="auto"/>
        <w:left w:val="none" w:sz="0" w:space="0" w:color="auto"/>
        <w:bottom w:val="none" w:sz="0" w:space="0" w:color="auto"/>
        <w:right w:val="none" w:sz="0" w:space="0" w:color="auto"/>
      </w:divBdr>
    </w:div>
    <w:div w:id="1250623794">
      <w:bodyDiv w:val="1"/>
      <w:marLeft w:val="0"/>
      <w:marRight w:val="0"/>
      <w:marTop w:val="0"/>
      <w:marBottom w:val="0"/>
      <w:divBdr>
        <w:top w:val="none" w:sz="0" w:space="0" w:color="auto"/>
        <w:left w:val="none" w:sz="0" w:space="0" w:color="auto"/>
        <w:bottom w:val="none" w:sz="0" w:space="0" w:color="auto"/>
        <w:right w:val="none" w:sz="0" w:space="0" w:color="auto"/>
      </w:divBdr>
    </w:div>
    <w:div w:id="1250697675">
      <w:bodyDiv w:val="1"/>
      <w:marLeft w:val="0"/>
      <w:marRight w:val="0"/>
      <w:marTop w:val="0"/>
      <w:marBottom w:val="0"/>
      <w:divBdr>
        <w:top w:val="none" w:sz="0" w:space="0" w:color="auto"/>
        <w:left w:val="none" w:sz="0" w:space="0" w:color="auto"/>
        <w:bottom w:val="none" w:sz="0" w:space="0" w:color="auto"/>
        <w:right w:val="none" w:sz="0" w:space="0" w:color="auto"/>
      </w:divBdr>
    </w:div>
    <w:div w:id="1250769362">
      <w:bodyDiv w:val="1"/>
      <w:marLeft w:val="0"/>
      <w:marRight w:val="0"/>
      <w:marTop w:val="0"/>
      <w:marBottom w:val="0"/>
      <w:divBdr>
        <w:top w:val="none" w:sz="0" w:space="0" w:color="auto"/>
        <w:left w:val="none" w:sz="0" w:space="0" w:color="auto"/>
        <w:bottom w:val="none" w:sz="0" w:space="0" w:color="auto"/>
        <w:right w:val="none" w:sz="0" w:space="0" w:color="auto"/>
      </w:divBdr>
    </w:div>
    <w:div w:id="1250845238">
      <w:bodyDiv w:val="1"/>
      <w:marLeft w:val="0"/>
      <w:marRight w:val="0"/>
      <w:marTop w:val="0"/>
      <w:marBottom w:val="0"/>
      <w:divBdr>
        <w:top w:val="none" w:sz="0" w:space="0" w:color="auto"/>
        <w:left w:val="none" w:sz="0" w:space="0" w:color="auto"/>
        <w:bottom w:val="none" w:sz="0" w:space="0" w:color="auto"/>
        <w:right w:val="none" w:sz="0" w:space="0" w:color="auto"/>
      </w:divBdr>
    </w:div>
    <w:div w:id="1250888279">
      <w:bodyDiv w:val="1"/>
      <w:marLeft w:val="0"/>
      <w:marRight w:val="0"/>
      <w:marTop w:val="0"/>
      <w:marBottom w:val="0"/>
      <w:divBdr>
        <w:top w:val="none" w:sz="0" w:space="0" w:color="auto"/>
        <w:left w:val="none" w:sz="0" w:space="0" w:color="auto"/>
        <w:bottom w:val="none" w:sz="0" w:space="0" w:color="auto"/>
        <w:right w:val="none" w:sz="0" w:space="0" w:color="auto"/>
      </w:divBdr>
    </w:div>
    <w:div w:id="1251432712">
      <w:bodyDiv w:val="1"/>
      <w:marLeft w:val="0"/>
      <w:marRight w:val="0"/>
      <w:marTop w:val="0"/>
      <w:marBottom w:val="0"/>
      <w:divBdr>
        <w:top w:val="none" w:sz="0" w:space="0" w:color="auto"/>
        <w:left w:val="none" w:sz="0" w:space="0" w:color="auto"/>
        <w:bottom w:val="none" w:sz="0" w:space="0" w:color="auto"/>
        <w:right w:val="none" w:sz="0" w:space="0" w:color="auto"/>
      </w:divBdr>
    </w:div>
    <w:div w:id="1251545060">
      <w:bodyDiv w:val="1"/>
      <w:marLeft w:val="0"/>
      <w:marRight w:val="0"/>
      <w:marTop w:val="0"/>
      <w:marBottom w:val="0"/>
      <w:divBdr>
        <w:top w:val="none" w:sz="0" w:space="0" w:color="auto"/>
        <w:left w:val="none" w:sz="0" w:space="0" w:color="auto"/>
        <w:bottom w:val="none" w:sz="0" w:space="0" w:color="auto"/>
        <w:right w:val="none" w:sz="0" w:space="0" w:color="auto"/>
      </w:divBdr>
    </w:div>
    <w:div w:id="1251819387">
      <w:bodyDiv w:val="1"/>
      <w:marLeft w:val="0"/>
      <w:marRight w:val="0"/>
      <w:marTop w:val="0"/>
      <w:marBottom w:val="0"/>
      <w:divBdr>
        <w:top w:val="none" w:sz="0" w:space="0" w:color="auto"/>
        <w:left w:val="none" w:sz="0" w:space="0" w:color="auto"/>
        <w:bottom w:val="none" w:sz="0" w:space="0" w:color="auto"/>
        <w:right w:val="none" w:sz="0" w:space="0" w:color="auto"/>
      </w:divBdr>
    </w:div>
    <w:div w:id="1252163330">
      <w:bodyDiv w:val="1"/>
      <w:marLeft w:val="0"/>
      <w:marRight w:val="0"/>
      <w:marTop w:val="0"/>
      <w:marBottom w:val="0"/>
      <w:divBdr>
        <w:top w:val="none" w:sz="0" w:space="0" w:color="auto"/>
        <w:left w:val="none" w:sz="0" w:space="0" w:color="auto"/>
        <w:bottom w:val="none" w:sz="0" w:space="0" w:color="auto"/>
        <w:right w:val="none" w:sz="0" w:space="0" w:color="auto"/>
      </w:divBdr>
    </w:div>
    <w:div w:id="1252204524">
      <w:bodyDiv w:val="1"/>
      <w:marLeft w:val="0"/>
      <w:marRight w:val="0"/>
      <w:marTop w:val="0"/>
      <w:marBottom w:val="0"/>
      <w:divBdr>
        <w:top w:val="none" w:sz="0" w:space="0" w:color="auto"/>
        <w:left w:val="none" w:sz="0" w:space="0" w:color="auto"/>
        <w:bottom w:val="none" w:sz="0" w:space="0" w:color="auto"/>
        <w:right w:val="none" w:sz="0" w:space="0" w:color="auto"/>
      </w:divBdr>
    </w:div>
    <w:div w:id="1252659003">
      <w:bodyDiv w:val="1"/>
      <w:marLeft w:val="0"/>
      <w:marRight w:val="0"/>
      <w:marTop w:val="0"/>
      <w:marBottom w:val="0"/>
      <w:divBdr>
        <w:top w:val="none" w:sz="0" w:space="0" w:color="auto"/>
        <w:left w:val="none" w:sz="0" w:space="0" w:color="auto"/>
        <w:bottom w:val="none" w:sz="0" w:space="0" w:color="auto"/>
        <w:right w:val="none" w:sz="0" w:space="0" w:color="auto"/>
      </w:divBdr>
    </w:div>
    <w:div w:id="1253320387">
      <w:bodyDiv w:val="1"/>
      <w:marLeft w:val="0"/>
      <w:marRight w:val="0"/>
      <w:marTop w:val="0"/>
      <w:marBottom w:val="0"/>
      <w:divBdr>
        <w:top w:val="none" w:sz="0" w:space="0" w:color="auto"/>
        <w:left w:val="none" w:sz="0" w:space="0" w:color="auto"/>
        <w:bottom w:val="none" w:sz="0" w:space="0" w:color="auto"/>
        <w:right w:val="none" w:sz="0" w:space="0" w:color="auto"/>
      </w:divBdr>
    </w:div>
    <w:div w:id="1253582426">
      <w:bodyDiv w:val="1"/>
      <w:marLeft w:val="0"/>
      <w:marRight w:val="0"/>
      <w:marTop w:val="0"/>
      <w:marBottom w:val="0"/>
      <w:divBdr>
        <w:top w:val="none" w:sz="0" w:space="0" w:color="auto"/>
        <w:left w:val="none" w:sz="0" w:space="0" w:color="auto"/>
        <w:bottom w:val="none" w:sz="0" w:space="0" w:color="auto"/>
        <w:right w:val="none" w:sz="0" w:space="0" w:color="auto"/>
      </w:divBdr>
    </w:div>
    <w:div w:id="1253900309">
      <w:bodyDiv w:val="1"/>
      <w:marLeft w:val="0"/>
      <w:marRight w:val="0"/>
      <w:marTop w:val="0"/>
      <w:marBottom w:val="0"/>
      <w:divBdr>
        <w:top w:val="none" w:sz="0" w:space="0" w:color="auto"/>
        <w:left w:val="none" w:sz="0" w:space="0" w:color="auto"/>
        <w:bottom w:val="none" w:sz="0" w:space="0" w:color="auto"/>
        <w:right w:val="none" w:sz="0" w:space="0" w:color="auto"/>
      </w:divBdr>
    </w:div>
    <w:div w:id="1254241401">
      <w:bodyDiv w:val="1"/>
      <w:marLeft w:val="0"/>
      <w:marRight w:val="0"/>
      <w:marTop w:val="0"/>
      <w:marBottom w:val="0"/>
      <w:divBdr>
        <w:top w:val="none" w:sz="0" w:space="0" w:color="auto"/>
        <w:left w:val="none" w:sz="0" w:space="0" w:color="auto"/>
        <w:bottom w:val="none" w:sz="0" w:space="0" w:color="auto"/>
        <w:right w:val="none" w:sz="0" w:space="0" w:color="auto"/>
      </w:divBdr>
    </w:div>
    <w:div w:id="1254432216">
      <w:bodyDiv w:val="1"/>
      <w:marLeft w:val="0"/>
      <w:marRight w:val="0"/>
      <w:marTop w:val="0"/>
      <w:marBottom w:val="0"/>
      <w:divBdr>
        <w:top w:val="none" w:sz="0" w:space="0" w:color="auto"/>
        <w:left w:val="none" w:sz="0" w:space="0" w:color="auto"/>
        <w:bottom w:val="none" w:sz="0" w:space="0" w:color="auto"/>
        <w:right w:val="none" w:sz="0" w:space="0" w:color="auto"/>
      </w:divBdr>
    </w:div>
    <w:div w:id="1254779638">
      <w:bodyDiv w:val="1"/>
      <w:marLeft w:val="0"/>
      <w:marRight w:val="0"/>
      <w:marTop w:val="0"/>
      <w:marBottom w:val="0"/>
      <w:divBdr>
        <w:top w:val="none" w:sz="0" w:space="0" w:color="auto"/>
        <w:left w:val="none" w:sz="0" w:space="0" w:color="auto"/>
        <w:bottom w:val="none" w:sz="0" w:space="0" w:color="auto"/>
        <w:right w:val="none" w:sz="0" w:space="0" w:color="auto"/>
      </w:divBdr>
    </w:div>
    <w:div w:id="1254968749">
      <w:bodyDiv w:val="1"/>
      <w:marLeft w:val="0"/>
      <w:marRight w:val="0"/>
      <w:marTop w:val="0"/>
      <w:marBottom w:val="0"/>
      <w:divBdr>
        <w:top w:val="none" w:sz="0" w:space="0" w:color="auto"/>
        <w:left w:val="none" w:sz="0" w:space="0" w:color="auto"/>
        <w:bottom w:val="none" w:sz="0" w:space="0" w:color="auto"/>
        <w:right w:val="none" w:sz="0" w:space="0" w:color="auto"/>
      </w:divBdr>
    </w:div>
    <w:div w:id="1255673313">
      <w:bodyDiv w:val="1"/>
      <w:marLeft w:val="0"/>
      <w:marRight w:val="0"/>
      <w:marTop w:val="0"/>
      <w:marBottom w:val="0"/>
      <w:divBdr>
        <w:top w:val="none" w:sz="0" w:space="0" w:color="auto"/>
        <w:left w:val="none" w:sz="0" w:space="0" w:color="auto"/>
        <w:bottom w:val="none" w:sz="0" w:space="0" w:color="auto"/>
        <w:right w:val="none" w:sz="0" w:space="0" w:color="auto"/>
      </w:divBdr>
    </w:div>
    <w:div w:id="1256522302">
      <w:bodyDiv w:val="1"/>
      <w:marLeft w:val="0"/>
      <w:marRight w:val="0"/>
      <w:marTop w:val="0"/>
      <w:marBottom w:val="0"/>
      <w:divBdr>
        <w:top w:val="none" w:sz="0" w:space="0" w:color="auto"/>
        <w:left w:val="none" w:sz="0" w:space="0" w:color="auto"/>
        <w:bottom w:val="none" w:sz="0" w:space="0" w:color="auto"/>
        <w:right w:val="none" w:sz="0" w:space="0" w:color="auto"/>
      </w:divBdr>
    </w:div>
    <w:div w:id="1256522449">
      <w:bodyDiv w:val="1"/>
      <w:marLeft w:val="0"/>
      <w:marRight w:val="0"/>
      <w:marTop w:val="0"/>
      <w:marBottom w:val="0"/>
      <w:divBdr>
        <w:top w:val="none" w:sz="0" w:space="0" w:color="auto"/>
        <w:left w:val="none" w:sz="0" w:space="0" w:color="auto"/>
        <w:bottom w:val="none" w:sz="0" w:space="0" w:color="auto"/>
        <w:right w:val="none" w:sz="0" w:space="0" w:color="auto"/>
      </w:divBdr>
    </w:div>
    <w:div w:id="1256667902">
      <w:bodyDiv w:val="1"/>
      <w:marLeft w:val="0"/>
      <w:marRight w:val="0"/>
      <w:marTop w:val="0"/>
      <w:marBottom w:val="0"/>
      <w:divBdr>
        <w:top w:val="none" w:sz="0" w:space="0" w:color="auto"/>
        <w:left w:val="none" w:sz="0" w:space="0" w:color="auto"/>
        <w:bottom w:val="none" w:sz="0" w:space="0" w:color="auto"/>
        <w:right w:val="none" w:sz="0" w:space="0" w:color="auto"/>
      </w:divBdr>
    </w:div>
    <w:div w:id="1257206008">
      <w:bodyDiv w:val="1"/>
      <w:marLeft w:val="0"/>
      <w:marRight w:val="0"/>
      <w:marTop w:val="0"/>
      <w:marBottom w:val="0"/>
      <w:divBdr>
        <w:top w:val="none" w:sz="0" w:space="0" w:color="auto"/>
        <w:left w:val="none" w:sz="0" w:space="0" w:color="auto"/>
        <w:bottom w:val="none" w:sz="0" w:space="0" w:color="auto"/>
        <w:right w:val="none" w:sz="0" w:space="0" w:color="auto"/>
      </w:divBdr>
    </w:div>
    <w:div w:id="1257400384">
      <w:bodyDiv w:val="1"/>
      <w:marLeft w:val="0"/>
      <w:marRight w:val="0"/>
      <w:marTop w:val="0"/>
      <w:marBottom w:val="0"/>
      <w:divBdr>
        <w:top w:val="none" w:sz="0" w:space="0" w:color="auto"/>
        <w:left w:val="none" w:sz="0" w:space="0" w:color="auto"/>
        <w:bottom w:val="none" w:sz="0" w:space="0" w:color="auto"/>
        <w:right w:val="none" w:sz="0" w:space="0" w:color="auto"/>
      </w:divBdr>
    </w:div>
    <w:div w:id="1257522691">
      <w:bodyDiv w:val="1"/>
      <w:marLeft w:val="0"/>
      <w:marRight w:val="0"/>
      <w:marTop w:val="0"/>
      <w:marBottom w:val="0"/>
      <w:divBdr>
        <w:top w:val="none" w:sz="0" w:space="0" w:color="auto"/>
        <w:left w:val="none" w:sz="0" w:space="0" w:color="auto"/>
        <w:bottom w:val="none" w:sz="0" w:space="0" w:color="auto"/>
        <w:right w:val="none" w:sz="0" w:space="0" w:color="auto"/>
      </w:divBdr>
    </w:div>
    <w:div w:id="1257640923">
      <w:bodyDiv w:val="1"/>
      <w:marLeft w:val="0"/>
      <w:marRight w:val="0"/>
      <w:marTop w:val="0"/>
      <w:marBottom w:val="0"/>
      <w:divBdr>
        <w:top w:val="none" w:sz="0" w:space="0" w:color="auto"/>
        <w:left w:val="none" w:sz="0" w:space="0" w:color="auto"/>
        <w:bottom w:val="none" w:sz="0" w:space="0" w:color="auto"/>
        <w:right w:val="none" w:sz="0" w:space="0" w:color="auto"/>
      </w:divBdr>
    </w:div>
    <w:div w:id="1258102889">
      <w:bodyDiv w:val="1"/>
      <w:marLeft w:val="0"/>
      <w:marRight w:val="0"/>
      <w:marTop w:val="0"/>
      <w:marBottom w:val="0"/>
      <w:divBdr>
        <w:top w:val="none" w:sz="0" w:space="0" w:color="auto"/>
        <w:left w:val="none" w:sz="0" w:space="0" w:color="auto"/>
        <w:bottom w:val="none" w:sz="0" w:space="0" w:color="auto"/>
        <w:right w:val="none" w:sz="0" w:space="0" w:color="auto"/>
      </w:divBdr>
    </w:div>
    <w:div w:id="1258514966">
      <w:bodyDiv w:val="1"/>
      <w:marLeft w:val="0"/>
      <w:marRight w:val="0"/>
      <w:marTop w:val="0"/>
      <w:marBottom w:val="0"/>
      <w:divBdr>
        <w:top w:val="none" w:sz="0" w:space="0" w:color="auto"/>
        <w:left w:val="none" w:sz="0" w:space="0" w:color="auto"/>
        <w:bottom w:val="none" w:sz="0" w:space="0" w:color="auto"/>
        <w:right w:val="none" w:sz="0" w:space="0" w:color="auto"/>
      </w:divBdr>
    </w:div>
    <w:div w:id="1258556827">
      <w:bodyDiv w:val="1"/>
      <w:marLeft w:val="0"/>
      <w:marRight w:val="0"/>
      <w:marTop w:val="0"/>
      <w:marBottom w:val="0"/>
      <w:divBdr>
        <w:top w:val="none" w:sz="0" w:space="0" w:color="auto"/>
        <w:left w:val="none" w:sz="0" w:space="0" w:color="auto"/>
        <w:bottom w:val="none" w:sz="0" w:space="0" w:color="auto"/>
        <w:right w:val="none" w:sz="0" w:space="0" w:color="auto"/>
      </w:divBdr>
    </w:div>
    <w:div w:id="1258834208">
      <w:bodyDiv w:val="1"/>
      <w:marLeft w:val="0"/>
      <w:marRight w:val="0"/>
      <w:marTop w:val="0"/>
      <w:marBottom w:val="0"/>
      <w:divBdr>
        <w:top w:val="none" w:sz="0" w:space="0" w:color="auto"/>
        <w:left w:val="none" w:sz="0" w:space="0" w:color="auto"/>
        <w:bottom w:val="none" w:sz="0" w:space="0" w:color="auto"/>
        <w:right w:val="none" w:sz="0" w:space="0" w:color="auto"/>
      </w:divBdr>
    </w:div>
    <w:div w:id="1259099419">
      <w:bodyDiv w:val="1"/>
      <w:marLeft w:val="0"/>
      <w:marRight w:val="0"/>
      <w:marTop w:val="0"/>
      <w:marBottom w:val="0"/>
      <w:divBdr>
        <w:top w:val="none" w:sz="0" w:space="0" w:color="auto"/>
        <w:left w:val="none" w:sz="0" w:space="0" w:color="auto"/>
        <w:bottom w:val="none" w:sz="0" w:space="0" w:color="auto"/>
        <w:right w:val="none" w:sz="0" w:space="0" w:color="auto"/>
      </w:divBdr>
    </w:div>
    <w:div w:id="1259218218">
      <w:bodyDiv w:val="1"/>
      <w:marLeft w:val="0"/>
      <w:marRight w:val="0"/>
      <w:marTop w:val="0"/>
      <w:marBottom w:val="0"/>
      <w:divBdr>
        <w:top w:val="none" w:sz="0" w:space="0" w:color="auto"/>
        <w:left w:val="none" w:sz="0" w:space="0" w:color="auto"/>
        <w:bottom w:val="none" w:sz="0" w:space="0" w:color="auto"/>
        <w:right w:val="none" w:sz="0" w:space="0" w:color="auto"/>
      </w:divBdr>
    </w:div>
    <w:div w:id="1259289227">
      <w:bodyDiv w:val="1"/>
      <w:marLeft w:val="0"/>
      <w:marRight w:val="0"/>
      <w:marTop w:val="0"/>
      <w:marBottom w:val="0"/>
      <w:divBdr>
        <w:top w:val="none" w:sz="0" w:space="0" w:color="auto"/>
        <w:left w:val="none" w:sz="0" w:space="0" w:color="auto"/>
        <w:bottom w:val="none" w:sz="0" w:space="0" w:color="auto"/>
        <w:right w:val="none" w:sz="0" w:space="0" w:color="auto"/>
      </w:divBdr>
    </w:div>
    <w:div w:id="1259369308">
      <w:bodyDiv w:val="1"/>
      <w:marLeft w:val="0"/>
      <w:marRight w:val="0"/>
      <w:marTop w:val="0"/>
      <w:marBottom w:val="0"/>
      <w:divBdr>
        <w:top w:val="none" w:sz="0" w:space="0" w:color="auto"/>
        <w:left w:val="none" w:sz="0" w:space="0" w:color="auto"/>
        <w:bottom w:val="none" w:sz="0" w:space="0" w:color="auto"/>
        <w:right w:val="none" w:sz="0" w:space="0" w:color="auto"/>
      </w:divBdr>
    </w:div>
    <w:div w:id="1259480415">
      <w:bodyDiv w:val="1"/>
      <w:marLeft w:val="0"/>
      <w:marRight w:val="0"/>
      <w:marTop w:val="0"/>
      <w:marBottom w:val="0"/>
      <w:divBdr>
        <w:top w:val="none" w:sz="0" w:space="0" w:color="auto"/>
        <w:left w:val="none" w:sz="0" w:space="0" w:color="auto"/>
        <w:bottom w:val="none" w:sz="0" w:space="0" w:color="auto"/>
        <w:right w:val="none" w:sz="0" w:space="0" w:color="auto"/>
      </w:divBdr>
    </w:div>
    <w:div w:id="1259558375">
      <w:bodyDiv w:val="1"/>
      <w:marLeft w:val="0"/>
      <w:marRight w:val="0"/>
      <w:marTop w:val="0"/>
      <w:marBottom w:val="0"/>
      <w:divBdr>
        <w:top w:val="none" w:sz="0" w:space="0" w:color="auto"/>
        <w:left w:val="none" w:sz="0" w:space="0" w:color="auto"/>
        <w:bottom w:val="none" w:sz="0" w:space="0" w:color="auto"/>
        <w:right w:val="none" w:sz="0" w:space="0" w:color="auto"/>
      </w:divBdr>
    </w:div>
    <w:div w:id="1259680084">
      <w:bodyDiv w:val="1"/>
      <w:marLeft w:val="0"/>
      <w:marRight w:val="0"/>
      <w:marTop w:val="0"/>
      <w:marBottom w:val="0"/>
      <w:divBdr>
        <w:top w:val="none" w:sz="0" w:space="0" w:color="auto"/>
        <w:left w:val="none" w:sz="0" w:space="0" w:color="auto"/>
        <w:bottom w:val="none" w:sz="0" w:space="0" w:color="auto"/>
        <w:right w:val="none" w:sz="0" w:space="0" w:color="auto"/>
      </w:divBdr>
    </w:div>
    <w:div w:id="1259869426">
      <w:bodyDiv w:val="1"/>
      <w:marLeft w:val="0"/>
      <w:marRight w:val="0"/>
      <w:marTop w:val="0"/>
      <w:marBottom w:val="0"/>
      <w:divBdr>
        <w:top w:val="none" w:sz="0" w:space="0" w:color="auto"/>
        <w:left w:val="none" w:sz="0" w:space="0" w:color="auto"/>
        <w:bottom w:val="none" w:sz="0" w:space="0" w:color="auto"/>
        <w:right w:val="none" w:sz="0" w:space="0" w:color="auto"/>
      </w:divBdr>
    </w:div>
    <w:div w:id="1260138099">
      <w:bodyDiv w:val="1"/>
      <w:marLeft w:val="0"/>
      <w:marRight w:val="0"/>
      <w:marTop w:val="0"/>
      <w:marBottom w:val="0"/>
      <w:divBdr>
        <w:top w:val="none" w:sz="0" w:space="0" w:color="auto"/>
        <w:left w:val="none" w:sz="0" w:space="0" w:color="auto"/>
        <w:bottom w:val="none" w:sz="0" w:space="0" w:color="auto"/>
        <w:right w:val="none" w:sz="0" w:space="0" w:color="auto"/>
      </w:divBdr>
    </w:div>
    <w:div w:id="1260483325">
      <w:bodyDiv w:val="1"/>
      <w:marLeft w:val="0"/>
      <w:marRight w:val="0"/>
      <w:marTop w:val="0"/>
      <w:marBottom w:val="0"/>
      <w:divBdr>
        <w:top w:val="none" w:sz="0" w:space="0" w:color="auto"/>
        <w:left w:val="none" w:sz="0" w:space="0" w:color="auto"/>
        <w:bottom w:val="none" w:sz="0" w:space="0" w:color="auto"/>
        <w:right w:val="none" w:sz="0" w:space="0" w:color="auto"/>
      </w:divBdr>
    </w:div>
    <w:div w:id="1260673002">
      <w:bodyDiv w:val="1"/>
      <w:marLeft w:val="0"/>
      <w:marRight w:val="0"/>
      <w:marTop w:val="0"/>
      <w:marBottom w:val="0"/>
      <w:divBdr>
        <w:top w:val="none" w:sz="0" w:space="0" w:color="auto"/>
        <w:left w:val="none" w:sz="0" w:space="0" w:color="auto"/>
        <w:bottom w:val="none" w:sz="0" w:space="0" w:color="auto"/>
        <w:right w:val="none" w:sz="0" w:space="0" w:color="auto"/>
      </w:divBdr>
    </w:div>
    <w:div w:id="1261178484">
      <w:bodyDiv w:val="1"/>
      <w:marLeft w:val="0"/>
      <w:marRight w:val="0"/>
      <w:marTop w:val="0"/>
      <w:marBottom w:val="0"/>
      <w:divBdr>
        <w:top w:val="none" w:sz="0" w:space="0" w:color="auto"/>
        <w:left w:val="none" w:sz="0" w:space="0" w:color="auto"/>
        <w:bottom w:val="none" w:sz="0" w:space="0" w:color="auto"/>
        <w:right w:val="none" w:sz="0" w:space="0" w:color="auto"/>
      </w:divBdr>
    </w:div>
    <w:div w:id="1261454210">
      <w:bodyDiv w:val="1"/>
      <w:marLeft w:val="0"/>
      <w:marRight w:val="0"/>
      <w:marTop w:val="0"/>
      <w:marBottom w:val="0"/>
      <w:divBdr>
        <w:top w:val="none" w:sz="0" w:space="0" w:color="auto"/>
        <w:left w:val="none" w:sz="0" w:space="0" w:color="auto"/>
        <w:bottom w:val="none" w:sz="0" w:space="0" w:color="auto"/>
        <w:right w:val="none" w:sz="0" w:space="0" w:color="auto"/>
      </w:divBdr>
    </w:div>
    <w:div w:id="1261530322">
      <w:bodyDiv w:val="1"/>
      <w:marLeft w:val="0"/>
      <w:marRight w:val="0"/>
      <w:marTop w:val="0"/>
      <w:marBottom w:val="0"/>
      <w:divBdr>
        <w:top w:val="none" w:sz="0" w:space="0" w:color="auto"/>
        <w:left w:val="none" w:sz="0" w:space="0" w:color="auto"/>
        <w:bottom w:val="none" w:sz="0" w:space="0" w:color="auto"/>
        <w:right w:val="none" w:sz="0" w:space="0" w:color="auto"/>
      </w:divBdr>
    </w:div>
    <w:div w:id="1261989584">
      <w:bodyDiv w:val="1"/>
      <w:marLeft w:val="0"/>
      <w:marRight w:val="0"/>
      <w:marTop w:val="0"/>
      <w:marBottom w:val="0"/>
      <w:divBdr>
        <w:top w:val="none" w:sz="0" w:space="0" w:color="auto"/>
        <w:left w:val="none" w:sz="0" w:space="0" w:color="auto"/>
        <w:bottom w:val="none" w:sz="0" w:space="0" w:color="auto"/>
        <w:right w:val="none" w:sz="0" w:space="0" w:color="auto"/>
      </w:divBdr>
    </w:div>
    <w:div w:id="1262033232">
      <w:bodyDiv w:val="1"/>
      <w:marLeft w:val="0"/>
      <w:marRight w:val="0"/>
      <w:marTop w:val="0"/>
      <w:marBottom w:val="0"/>
      <w:divBdr>
        <w:top w:val="none" w:sz="0" w:space="0" w:color="auto"/>
        <w:left w:val="none" w:sz="0" w:space="0" w:color="auto"/>
        <w:bottom w:val="none" w:sz="0" w:space="0" w:color="auto"/>
        <w:right w:val="none" w:sz="0" w:space="0" w:color="auto"/>
      </w:divBdr>
    </w:div>
    <w:div w:id="1262181575">
      <w:bodyDiv w:val="1"/>
      <w:marLeft w:val="0"/>
      <w:marRight w:val="0"/>
      <w:marTop w:val="0"/>
      <w:marBottom w:val="0"/>
      <w:divBdr>
        <w:top w:val="none" w:sz="0" w:space="0" w:color="auto"/>
        <w:left w:val="none" w:sz="0" w:space="0" w:color="auto"/>
        <w:bottom w:val="none" w:sz="0" w:space="0" w:color="auto"/>
        <w:right w:val="none" w:sz="0" w:space="0" w:color="auto"/>
      </w:divBdr>
    </w:div>
    <w:div w:id="1262488165">
      <w:bodyDiv w:val="1"/>
      <w:marLeft w:val="0"/>
      <w:marRight w:val="0"/>
      <w:marTop w:val="0"/>
      <w:marBottom w:val="0"/>
      <w:divBdr>
        <w:top w:val="none" w:sz="0" w:space="0" w:color="auto"/>
        <w:left w:val="none" w:sz="0" w:space="0" w:color="auto"/>
        <w:bottom w:val="none" w:sz="0" w:space="0" w:color="auto"/>
        <w:right w:val="none" w:sz="0" w:space="0" w:color="auto"/>
      </w:divBdr>
    </w:div>
    <w:div w:id="1262646882">
      <w:bodyDiv w:val="1"/>
      <w:marLeft w:val="0"/>
      <w:marRight w:val="0"/>
      <w:marTop w:val="0"/>
      <w:marBottom w:val="0"/>
      <w:divBdr>
        <w:top w:val="none" w:sz="0" w:space="0" w:color="auto"/>
        <w:left w:val="none" w:sz="0" w:space="0" w:color="auto"/>
        <w:bottom w:val="none" w:sz="0" w:space="0" w:color="auto"/>
        <w:right w:val="none" w:sz="0" w:space="0" w:color="auto"/>
      </w:divBdr>
    </w:div>
    <w:div w:id="1262760153">
      <w:bodyDiv w:val="1"/>
      <w:marLeft w:val="0"/>
      <w:marRight w:val="0"/>
      <w:marTop w:val="0"/>
      <w:marBottom w:val="0"/>
      <w:divBdr>
        <w:top w:val="none" w:sz="0" w:space="0" w:color="auto"/>
        <w:left w:val="none" w:sz="0" w:space="0" w:color="auto"/>
        <w:bottom w:val="none" w:sz="0" w:space="0" w:color="auto"/>
        <w:right w:val="none" w:sz="0" w:space="0" w:color="auto"/>
      </w:divBdr>
    </w:div>
    <w:div w:id="1263300758">
      <w:bodyDiv w:val="1"/>
      <w:marLeft w:val="0"/>
      <w:marRight w:val="0"/>
      <w:marTop w:val="0"/>
      <w:marBottom w:val="0"/>
      <w:divBdr>
        <w:top w:val="none" w:sz="0" w:space="0" w:color="auto"/>
        <w:left w:val="none" w:sz="0" w:space="0" w:color="auto"/>
        <w:bottom w:val="none" w:sz="0" w:space="0" w:color="auto"/>
        <w:right w:val="none" w:sz="0" w:space="0" w:color="auto"/>
      </w:divBdr>
    </w:div>
    <w:div w:id="1264220113">
      <w:bodyDiv w:val="1"/>
      <w:marLeft w:val="0"/>
      <w:marRight w:val="0"/>
      <w:marTop w:val="0"/>
      <w:marBottom w:val="0"/>
      <w:divBdr>
        <w:top w:val="none" w:sz="0" w:space="0" w:color="auto"/>
        <w:left w:val="none" w:sz="0" w:space="0" w:color="auto"/>
        <w:bottom w:val="none" w:sz="0" w:space="0" w:color="auto"/>
        <w:right w:val="none" w:sz="0" w:space="0" w:color="auto"/>
      </w:divBdr>
    </w:div>
    <w:div w:id="1264649913">
      <w:bodyDiv w:val="1"/>
      <w:marLeft w:val="0"/>
      <w:marRight w:val="0"/>
      <w:marTop w:val="0"/>
      <w:marBottom w:val="0"/>
      <w:divBdr>
        <w:top w:val="none" w:sz="0" w:space="0" w:color="auto"/>
        <w:left w:val="none" w:sz="0" w:space="0" w:color="auto"/>
        <w:bottom w:val="none" w:sz="0" w:space="0" w:color="auto"/>
        <w:right w:val="none" w:sz="0" w:space="0" w:color="auto"/>
      </w:divBdr>
    </w:div>
    <w:div w:id="1264652667">
      <w:bodyDiv w:val="1"/>
      <w:marLeft w:val="0"/>
      <w:marRight w:val="0"/>
      <w:marTop w:val="0"/>
      <w:marBottom w:val="0"/>
      <w:divBdr>
        <w:top w:val="none" w:sz="0" w:space="0" w:color="auto"/>
        <w:left w:val="none" w:sz="0" w:space="0" w:color="auto"/>
        <w:bottom w:val="none" w:sz="0" w:space="0" w:color="auto"/>
        <w:right w:val="none" w:sz="0" w:space="0" w:color="auto"/>
      </w:divBdr>
    </w:div>
    <w:div w:id="1264655736">
      <w:bodyDiv w:val="1"/>
      <w:marLeft w:val="0"/>
      <w:marRight w:val="0"/>
      <w:marTop w:val="0"/>
      <w:marBottom w:val="0"/>
      <w:divBdr>
        <w:top w:val="none" w:sz="0" w:space="0" w:color="auto"/>
        <w:left w:val="none" w:sz="0" w:space="0" w:color="auto"/>
        <w:bottom w:val="none" w:sz="0" w:space="0" w:color="auto"/>
        <w:right w:val="none" w:sz="0" w:space="0" w:color="auto"/>
      </w:divBdr>
    </w:div>
    <w:div w:id="1264726080">
      <w:bodyDiv w:val="1"/>
      <w:marLeft w:val="0"/>
      <w:marRight w:val="0"/>
      <w:marTop w:val="0"/>
      <w:marBottom w:val="0"/>
      <w:divBdr>
        <w:top w:val="none" w:sz="0" w:space="0" w:color="auto"/>
        <w:left w:val="none" w:sz="0" w:space="0" w:color="auto"/>
        <w:bottom w:val="none" w:sz="0" w:space="0" w:color="auto"/>
        <w:right w:val="none" w:sz="0" w:space="0" w:color="auto"/>
      </w:divBdr>
    </w:div>
    <w:div w:id="1265457938">
      <w:bodyDiv w:val="1"/>
      <w:marLeft w:val="0"/>
      <w:marRight w:val="0"/>
      <w:marTop w:val="0"/>
      <w:marBottom w:val="0"/>
      <w:divBdr>
        <w:top w:val="none" w:sz="0" w:space="0" w:color="auto"/>
        <w:left w:val="none" w:sz="0" w:space="0" w:color="auto"/>
        <w:bottom w:val="none" w:sz="0" w:space="0" w:color="auto"/>
        <w:right w:val="none" w:sz="0" w:space="0" w:color="auto"/>
      </w:divBdr>
    </w:div>
    <w:div w:id="1265501580">
      <w:bodyDiv w:val="1"/>
      <w:marLeft w:val="0"/>
      <w:marRight w:val="0"/>
      <w:marTop w:val="0"/>
      <w:marBottom w:val="0"/>
      <w:divBdr>
        <w:top w:val="none" w:sz="0" w:space="0" w:color="auto"/>
        <w:left w:val="none" w:sz="0" w:space="0" w:color="auto"/>
        <w:bottom w:val="none" w:sz="0" w:space="0" w:color="auto"/>
        <w:right w:val="none" w:sz="0" w:space="0" w:color="auto"/>
      </w:divBdr>
    </w:div>
    <w:div w:id="1266302332">
      <w:bodyDiv w:val="1"/>
      <w:marLeft w:val="0"/>
      <w:marRight w:val="0"/>
      <w:marTop w:val="0"/>
      <w:marBottom w:val="0"/>
      <w:divBdr>
        <w:top w:val="none" w:sz="0" w:space="0" w:color="auto"/>
        <w:left w:val="none" w:sz="0" w:space="0" w:color="auto"/>
        <w:bottom w:val="none" w:sz="0" w:space="0" w:color="auto"/>
        <w:right w:val="none" w:sz="0" w:space="0" w:color="auto"/>
      </w:divBdr>
    </w:div>
    <w:div w:id="1266695027">
      <w:bodyDiv w:val="1"/>
      <w:marLeft w:val="0"/>
      <w:marRight w:val="0"/>
      <w:marTop w:val="0"/>
      <w:marBottom w:val="0"/>
      <w:divBdr>
        <w:top w:val="none" w:sz="0" w:space="0" w:color="auto"/>
        <w:left w:val="none" w:sz="0" w:space="0" w:color="auto"/>
        <w:bottom w:val="none" w:sz="0" w:space="0" w:color="auto"/>
        <w:right w:val="none" w:sz="0" w:space="0" w:color="auto"/>
      </w:divBdr>
    </w:div>
    <w:div w:id="1266770692">
      <w:bodyDiv w:val="1"/>
      <w:marLeft w:val="0"/>
      <w:marRight w:val="0"/>
      <w:marTop w:val="0"/>
      <w:marBottom w:val="0"/>
      <w:divBdr>
        <w:top w:val="none" w:sz="0" w:space="0" w:color="auto"/>
        <w:left w:val="none" w:sz="0" w:space="0" w:color="auto"/>
        <w:bottom w:val="none" w:sz="0" w:space="0" w:color="auto"/>
        <w:right w:val="none" w:sz="0" w:space="0" w:color="auto"/>
      </w:divBdr>
    </w:div>
    <w:div w:id="1266885953">
      <w:bodyDiv w:val="1"/>
      <w:marLeft w:val="0"/>
      <w:marRight w:val="0"/>
      <w:marTop w:val="0"/>
      <w:marBottom w:val="0"/>
      <w:divBdr>
        <w:top w:val="none" w:sz="0" w:space="0" w:color="auto"/>
        <w:left w:val="none" w:sz="0" w:space="0" w:color="auto"/>
        <w:bottom w:val="none" w:sz="0" w:space="0" w:color="auto"/>
        <w:right w:val="none" w:sz="0" w:space="0" w:color="auto"/>
      </w:divBdr>
    </w:div>
    <w:div w:id="1266958705">
      <w:bodyDiv w:val="1"/>
      <w:marLeft w:val="0"/>
      <w:marRight w:val="0"/>
      <w:marTop w:val="0"/>
      <w:marBottom w:val="0"/>
      <w:divBdr>
        <w:top w:val="none" w:sz="0" w:space="0" w:color="auto"/>
        <w:left w:val="none" w:sz="0" w:space="0" w:color="auto"/>
        <w:bottom w:val="none" w:sz="0" w:space="0" w:color="auto"/>
        <w:right w:val="none" w:sz="0" w:space="0" w:color="auto"/>
      </w:divBdr>
    </w:div>
    <w:div w:id="1267344159">
      <w:bodyDiv w:val="1"/>
      <w:marLeft w:val="0"/>
      <w:marRight w:val="0"/>
      <w:marTop w:val="0"/>
      <w:marBottom w:val="0"/>
      <w:divBdr>
        <w:top w:val="none" w:sz="0" w:space="0" w:color="auto"/>
        <w:left w:val="none" w:sz="0" w:space="0" w:color="auto"/>
        <w:bottom w:val="none" w:sz="0" w:space="0" w:color="auto"/>
        <w:right w:val="none" w:sz="0" w:space="0" w:color="auto"/>
      </w:divBdr>
    </w:div>
    <w:div w:id="1267420543">
      <w:bodyDiv w:val="1"/>
      <w:marLeft w:val="0"/>
      <w:marRight w:val="0"/>
      <w:marTop w:val="0"/>
      <w:marBottom w:val="0"/>
      <w:divBdr>
        <w:top w:val="none" w:sz="0" w:space="0" w:color="auto"/>
        <w:left w:val="none" w:sz="0" w:space="0" w:color="auto"/>
        <w:bottom w:val="none" w:sz="0" w:space="0" w:color="auto"/>
        <w:right w:val="none" w:sz="0" w:space="0" w:color="auto"/>
      </w:divBdr>
    </w:div>
    <w:div w:id="1267889818">
      <w:bodyDiv w:val="1"/>
      <w:marLeft w:val="0"/>
      <w:marRight w:val="0"/>
      <w:marTop w:val="0"/>
      <w:marBottom w:val="0"/>
      <w:divBdr>
        <w:top w:val="none" w:sz="0" w:space="0" w:color="auto"/>
        <w:left w:val="none" w:sz="0" w:space="0" w:color="auto"/>
        <w:bottom w:val="none" w:sz="0" w:space="0" w:color="auto"/>
        <w:right w:val="none" w:sz="0" w:space="0" w:color="auto"/>
      </w:divBdr>
    </w:div>
    <w:div w:id="1268466097">
      <w:bodyDiv w:val="1"/>
      <w:marLeft w:val="0"/>
      <w:marRight w:val="0"/>
      <w:marTop w:val="0"/>
      <w:marBottom w:val="0"/>
      <w:divBdr>
        <w:top w:val="none" w:sz="0" w:space="0" w:color="auto"/>
        <w:left w:val="none" w:sz="0" w:space="0" w:color="auto"/>
        <w:bottom w:val="none" w:sz="0" w:space="0" w:color="auto"/>
        <w:right w:val="none" w:sz="0" w:space="0" w:color="auto"/>
      </w:divBdr>
    </w:div>
    <w:div w:id="1268538203">
      <w:bodyDiv w:val="1"/>
      <w:marLeft w:val="0"/>
      <w:marRight w:val="0"/>
      <w:marTop w:val="0"/>
      <w:marBottom w:val="0"/>
      <w:divBdr>
        <w:top w:val="none" w:sz="0" w:space="0" w:color="auto"/>
        <w:left w:val="none" w:sz="0" w:space="0" w:color="auto"/>
        <w:bottom w:val="none" w:sz="0" w:space="0" w:color="auto"/>
        <w:right w:val="none" w:sz="0" w:space="0" w:color="auto"/>
      </w:divBdr>
    </w:div>
    <w:div w:id="1268541942">
      <w:bodyDiv w:val="1"/>
      <w:marLeft w:val="0"/>
      <w:marRight w:val="0"/>
      <w:marTop w:val="0"/>
      <w:marBottom w:val="0"/>
      <w:divBdr>
        <w:top w:val="none" w:sz="0" w:space="0" w:color="auto"/>
        <w:left w:val="none" w:sz="0" w:space="0" w:color="auto"/>
        <w:bottom w:val="none" w:sz="0" w:space="0" w:color="auto"/>
        <w:right w:val="none" w:sz="0" w:space="0" w:color="auto"/>
      </w:divBdr>
    </w:div>
    <w:div w:id="1268806855">
      <w:bodyDiv w:val="1"/>
      <w:marLeft w:val="0"/>
      <w:marRight w:val="0"/>
      <w:marTop w:val="0"/>
      <w:marBottom w:val="0"/>
      <w:divBdr>
        <w:top w:val="none" w:sz="0" w:space="0" w:color="auto"/>
        <w:left w:val="none" w:sz="0" w:space="0" w:color="auto"/>
        <w:bottom w:val="none" w:sz="0" w:space="0" w:color="auto"/>
        <w:right w:val="none" w:sz="0" w:space="0" w:color="auto"/>
      </w:divBdr>
    </w:div>
    <w:div w:id="1268847252">
      <w:bodyDiv w:val="1"/>
      <w:marLeft w:val="0"/>
      <w:marRight w:val="0"/>
      <w:marTop w:val="0"/>
      <w:marBottom w:val="0"/>
      <w:divBdr>
        <w:top w:val="none" w:sz="0" w:space="0" w:color="auto"/>
        <w:left w:val="none" w:sz="0" w:space="0" w:color="auto"/>
        <w:bottom w:val="none" w:sz="0" w:space="0" w:color="auto"/>
        <w:right w:val="none" w:sz="0" w:space="0" w:color="auto"/>
      </w:divBdr>
    </w:div>
    <w:div w:id="1269124845">
      <w:bodyDiv w:val="1"/>
      <w:marLeft w:val="0"/>
      <w:marRight w:val="0"/>
      <w:marTop w:val="0"/>
      <w:marBottom w:val="0"/>
      <w:divBdr>
        <w:top w:val="none" w:sz="0" w:space="0" w:color="auto"/>
        <w:left w:val="none" w:sz="0" w:space="0" w:color="auto"/>
        <w:bottom w:val="none" w:sz="0" w:space="0" w:color="auto"/>
        <w:right w:val="none" w:sz="0" w:space="0" w:color="auto"/>
      </w:divBdr>
    </w:div>
    <w:div w:id="1269241804">
      <w:bodyDiv w:val="1"/>
      <w:marLeft w:val="0"/>
      <w:marRight w:val="0"/>
      <w:marTop w:val="0"/>
      <w:marBottom w:val="0"/>
      <w:divBdr>
        <w:top w:val="none" w:sz="0" w:space="0" w:color="auto"/>
        <w:left w:val="none" w:sz="0" w:space="0" w:color="auto"/>
        <w:bottom w:val="none" w:sz="0" w:space="0" w:color="auto"/>
        <w:right w:val="none" w:sz="0" w:space="0" w:color="auto"/>
      </w:divBdr>
    </w:div>
    <w:div w:id="1269653385">
      <w:bodyDiv w:val="1"/>
      <w:marLeft w:val="0"/>
      <w:marRight w:val="0"/>
      <w:marTop w:val="0"/>
      <w:marBottom w:val="0"/>
      <w:divBdr>
        <w:top w:val="none" w:sz="0" w:space="0" w:color="auto"/>
        <w:left w:val="none" w:sz="0" w:space="0" w:color="auto"/>
        <w:bottom w:val="none" w:sz="0" w:space="0" w:color="auto"/>
        <w:right w:val="none" w:sz="0" w:space="0" w:color="auto"/>
      </w:divBdr>
    </w:div>
    <w:div w:id="1270238806">
      <w:bodyDiv w:val="1"/>
      <w:marLeft w:val="0"/>
      <w:marRight w:val="0"/>
      <w:marTop w:val="0"/>
      <w:marBottom w:val="0"/>
      <w:divBdr>
        <w:top w:val="none" w:sz="0" w:space="0" w:color="auto"/>
        <w:left w:val="none" w:sz="0" w:space="0" w:color="auto"/>
        <w:bottom w:val="none" w:sz="0" w:space="0" w:color="auto"/>
        <w:right w:val="none" w:sz="0" w:space="0" w:color="auto"/>
      </w:divBdr>
    </w:div>
    <w:div w:id="1271209076">
      <w:bodyDiv w:val="1"/>
      <w:marLeft w:val="0"/>
      <w:marRight w:val="0"/>
      <w:marTop w:val="0"/>
      <w:marBottom w:val="0"/>
      <w:divBdr>
        <w:top w:val="none" w:sz="0" w:space="0" w:color="auto"/>
        <w:left w:val="none" w:sz="0" w:space="0" w:color="auto"/>
        <w:bottom w:val="none" w:sz="0" w:space="0" w:color="auto"/>
        <w:right w:val="none" w:sz="0" w:space="0" w:color="auto"/>
      </w:divBdr>
    </w:div>
    <w:div w:id="1271623611">
      <w:bodyDiv w:val="1"/>
      <w:marLeft w:val="0"/>
      <w:marRight w:val="0"/>
      <w:marTop w:val="0"/>
      <w:marBottom w:val="0"/>
      <w:divBdr>
        <w:top w:val="none" w:sz="0" w:space="0" w:color="auto"/>
        <w:left w:val="none" w:sz="0" w:space="0" w:color="auto"/>
        <w:bottom w:val="none" w:sz="0" w:space="0" w:color="auto"/>
        <w:right w:val="none" w:sz="0" w:space="0" w:color="auto"/>
      </w:divBdr>
    </w:div>
    <w:div w:id="1271818055">
      <w:bodyDiv w:val="1"/>
      <w:marLeft w:val="0"/>
      <w:marRight w:val="0"/>
      <w:marTop w:val="0"/>
      <w:marBottom w:val="0"/>
      <w:divBdr>
        <w:top w:val="none" w:sz="0" w:space="0" w:color="auto"/>
        <w:left w:val="none" w:sz="0" w:space="0" w:color="auto"/>
        <w:bottom w:val="none" w:sz="0" w:space="0" w:color="auto"/>
        <w:right w:val="none" w:sz="0" w:space="0" w:color="auto"/>
      </w:divBdr>
    </w:div>
    <w:div w:id="1272055735">
      <w:bodyDiv w:val="1"/>
      <w:marLeft w:val="0"/>
      <w:marRight w:val="0"/>
      <w:marTop w:val="0"/>
      <w:marBottom w:val="0"/>
      <w:divBdr>
        <w:top w:val="none" w:sz="0" w:space="0" w:color="auto"/>
        <w:left w:val="none" w:sz="0" w:space="0" w:color="auto"/>
        <w:bottom w:val="none" w:sz="0" w:space="0" w:color="auto"/>
        <w:right w:val="none" w:sz="0" w:space="0" w:color="auto"/>
      </w:divBdr>
    </w:div>
    <w:div w:id="1272124873">
      <w:bodyDiv w:val="1"/>
      <w:marLeft w:val="0"/>
      <w:marRight w:val="0"/>
      <w:marTop w:val="0"/>
      <w:marBottom w:val="0"/>
      <w:divBdr>
        <w:top w:val="none" w:sz="0" w:space="0" w:color="auto"/>
        <w:left w:val="none" w:sz="0" w:space="0" w:color="auto"/>
        <w:bottom w:val="none" w:sz="0" w:space="0" w:color="auto"/>
        <w:right w:val="none" w:sz="0" w:space="0" w:color="auto"/>
      </w:divBdr>
    </w:div>
    <w:div w:id="1272127261">
      <w:bodyDiv w:val="1"/>
      <w:marLeft w:val="0"/>
      <w:marRight w:val="0"/>
      <w:marTop w:val="0"/>
      <w:marBottom w:val="0"/>
      <w:divBdr>
        <w:top w:val="none" w:sz="0" w:space="0" w:color="auto"/>
        <w:left w:val="none" w:sz="0" w:space="0" w:color="auto"/>
        <w:bottom w:val="none" w:sz="0" w:space="0" w:color="auto"/>
        <w:right w:val="none" w:sz="0" w:space="0" w:color="auto"/>
      </w:divBdr>
    </w:div>
    <w:div w:id="1272281055">
      <w:bodyDiv w:val="1"/>
      <w:marLeft w:val="0"/>
      <w:marRight w:val="0"/>
      <w:marTop w:val="0"/>
      <w:marBottom w:val="0"/>
      <w:divBdr>
        <w:top w:val="none" w:sz="0" w:space="0" w:color="auto"/>
        <w:left w:val="none" w:sz="0" w:space="0" w:color="auto"/>
        <w:bottom w:val="none" w:sz="0" w:space="0" w:color="auto"/>
        <w:right w:val="none" w:sz="0" w:space="0" w:color="auto"/>
      </w:divBdr>
    </w:div>
    <w:div w:id="1272317974">
      <w:bodyDiv w:val="1"/>
      <w:marLeft w:val="0"/>
      <w:marRight w:val="0"/>
      <w:marTop w:val="0"/>
      <w:marBottom w:val="0"/>
      <w:divBdr>
        <w:top w:val="none" w:sz="0" w:space="0" w:color="auto"/>
        <w:left w:val="none" w:sz="0" w:space="0" w:color="auto"/>
        <w:bottom w:val="none" w:sz="0" w:space="0" w:color="auto"/>
        <w:right w:val="none" w:sz="0" w:space="0" w:color="auto"/>
      </w:divBdr>
    </w:div>
    <w:div w:id="1272862155">
      <w:bodyDiv w:val="1"/>
      <w:marLeft w:val="0"/>
      <w:marRight w:val="0"/>
      <w:marTop w:val="0"/>
      <w:marBottom w:val="0"/>
      <w:divBdr>
        <w:top w:val="none" w:sz="0" w:space="0" w:color="auto"/>
        <w:left w:val="none" w:sz="0" w:space="0" w:color="auto"/>
        <w:bottom w:val="none" w:sz="0" w:space="0" w:color="auto"/>
        <w:right w:val="none" w:sz="0" w:space="0" w:color="auto"/>
      </w:divBdr>
    </w:div>
    <w:div w:id="1272974065">
      <w:bodyDiv w:val="1"/>
      <w:marLeft w:val="0"/>
      <w:marRight w:val="0"/>
      <w:marTop w:val="0"/>
      <w:marBottom w:val="0"/>
      <w:divBdr>
        <w:top w:val="none" w:sz="0" w:space="0" w:color="auto"/>
        <w:left w:val="none" w:sz="0" w:space="0" w:color="auto"/>
        <w:bottom w:val="none" w:sz="0" w:space="0" w:color="auto"/>
        <w:right w:val="none" w:sz="0" w:space="0" w:color="auto"/>
      </w:divBdr>
    </w:div>
    <w:div w:id="1273047713">
      <w:bodyDiv w:val="1"/>
      <w:marLeft w:val="0"/>
      <w:marRight w:val="0"/>
      <w:marTop w:val="0"/>
      <w:marBottom w:val="0"/>
      <w:divBdr>
        <w:top w:val="none" w:sz="0" w:space="0" w:color="auto"/>
        <w:left w:val="none" w:sz="0" w:space="0" w:color="auto"/>
        <w:bottom w:val="none" w:sz="0" w:space="0" w:color="auto"/>
        <w:right w:val="none" w:sz="0" w:space="0" w:color="auto"/>
      </w:divBdr>
    </w:div>
    <w:div w:id="1273054700">
      <w:bodyDiv w:val="1"/>
      <w:marLeft w:val="0"/>
      <w:marRight w:val="0"/>
      <w:marTop w:val="0"/>
      <w:marBottom w:val="0"/>
      <w:divBdr>
        <w:top w:val="none" w:sz="0" w:space="0" w:color="auto"/>
        <w:left w:val="none" w:sz="0" w:space="0" w:color="auto"/>
        <w:bottom w:val="none" w:sz="0" w:space="0" w:color="auto"/>
        <w:right w:val="none" w:sz="0" w:space="0" w:color="auto"/>
      </w:divBdr>
    </w:div>
    <w:div w:id="1273634063">
      <w:bodyDiv w:val="1"/>
      <w:marLeft w:val="0"/>
      <w:marRight w:val="0"/>
      <w:marTop w:val="0"/>
      <w:marBottom w:val="0"/>
      <w:divBdr>
        <w:top w:val="none" w:sz="0" w:space="0" w:color="auto"/>
        <w:left w:val="none" w:sz="0" w:space="0" w:color="auto"/>
        <w:bottom w:val="none" w:sz="0" w:space="0" w:color="auto"/>
        <w:right w:val="none" w:sz="0" w:space="0" w:color="auto"/>
      </w:divBdr>
    </w:div>
    <w:div w:id="1273783720">
      <w:bodyDiv w:val="1"/>
      <w:marLeft w:val="0"/>
      <w:marRight w:val="0"/>
      <w:marTop w:val="0"/>
      <w:marBottom w:val="0"/>
      <w:divBdr>
        <w:top w:val="none" w:sz="0" w:space="0" w:color="auto"/>
        <w:left w:val="none" w:sz="0" w:space="0" w:color="auto"/>
        <w:bottom w:val="none" w:sz="0" w:space="0" w:color="auto"/>
        <w:right w:val="none" w:sz="0" w:space="0" w:color="auto"/>
      </w:divBdr>
    </w:div>
    <w:div w:id="1274097349">
      <w:bodyDiv w:val="1"/>
      <w:marLeft w:val="0"/>
      <w:marRight w:val="0"/>
      <w:marTop w:val="0"/>
      <w:marBottom w:val="0"/>
      <w:divBdr>
        <w:top w:val="none" w:sz="0" w:space="0" w:color="auto"/>
        <w:left w:val="none" w:sz="0" w:space="0" w:color="auto"/>
        <w:bottom w:val="none" w:sz="0" w:space="0" w:color="auto"/>
        <w:right w:val="none" w:sz="0" w:space="0" w:color="auto"/>
      </w:divBdr>
    </w:div>
    <w:div w:id="1274241966">
      <w:bodyDiv w:val="1"/>
      <w:marLeft w:val="0"/>
      <w:marRight w:val="0"/>
      <w:marTop w:val="0"/>
      <w:marBottom w:val="0"/>
      <w:divBdr>
        <w:top w:val="none" w:sz="0" w:space="0" w:color="auto"/>
        <w:left w:val="none" w:sz="0" w:space="0" w:color="auto"/>
        <w:bottom w:val="none" w:sz="0" w:space="0" w:color="auto"/>
        <w:right w:val="none" w:sz="0" w:space="0" w:color="auto"/>
      </w:divBdr>
    </w:div>
    <w:div w:id="1274248997">
      <w:bodyDiv w:val="1"/>
      <w:marLeft w:val="0"/>
      <w:marRight w:val="0"/>
      <w:marTop w:val="0"/>
      <w:marBottom w:val="0"/>
      <w:divBdr>
        <w:top w:val="none" w:sz="0" w:space="0" w:color="auto"/>
        <w:left w:val="none" w:sz="0" w:space="0" w:color="auto"/>
        <w:bottom w:val="none" w:sz="0" w:space="0" w:color="auto"/>
        <w:right w:val="none" w:sz="0" w:space="0" w:color="auto"/>
      </w:divBdr>
    </w:div>
    <w:div w:id="1274903882">
      <w:bodyDiv w:val="1"/>
      <w:marLeft w:val="0"/>
      <w:marRight w:val="0"/>
      <w:marTop w:val="0"/>
      <w:marBottom w:val="0"/>
      <w:divBdr>
        <w:top w:val="none" w:sz="0" w:space="0" w:color="auto"/>
        <w:left w:val="none" w:sz="0" w:space="0" w:color="auto"/>
        <w:bottom w:val="none" w:sz="0" w:space="0" w:color="auto"/>
        <w:right w:val="none" w:sz="0" w:space="0" w:color="auto"/>
      </w:divBdr>
    </w:div>
    <w:div w:id="1275136356">
      <w:bodyDiv w:val="1"/>
      <w:marLeft w:val="0"/>
      <w:marRight w:val="0"/>
      <w:marTop w:val="0"/>
      <w:marBottom w:val="0"/>
      <w:divBdr>
        <w:top w:val="none" w:sz="0" w:space="0" w:color="auto"/>
        <w:left w:val="none" w:sz="0" w:space="0" w:color="auto"/>
        <w:bottom w:val="none" w:sz="0" w:space="0" w:color="auto"/>
        <w:right w:val="none" w:sz="0" w:space="0" w:color="auto"/>
      </w:divBdr>
    </w:div>
    <w:div w:id="1275597493">
      <w:bodyDiv w:val="1"/>
      <w:marLeft w:val="0"/>
      <w:marRight w:val="0"/>
      <w:marTop w:val="0"/>
      <w:marBottom w:val="0"/>
      <w:divBdr>
        <w:top w:val="none" w:sz="0" w:space="0" w:color="auto"/>
        <w:left w:val="none" w:sz="0" w:space="0" w:color="auto"/>
        <w:bottom w:val="none" w:sz="0" w:space="0" w:color="auto"/>
        <w:right w:val="none" w:sz="0" w:space="0" w:color="auto"/>
      </w:divBdr>
    </w:div>
    <w:div w:id="1275868727">
      <w:bodyDiv w:val="1"/>
      <w:marLeft w:val="0"/>
      <w:marRight w:val="0"/>
      <w:marTop w:val="0"/>
      <w:marBottom w:val="0"/>
      <w:divBdr>
        <w:top w:val="none" w:sz="0" w:space="0" w:color="auto"/>
        <w:left w:val="none" w:sz="0" w:space="0" w:color="auto"/>
        <w:bottom w:val="none" w:sz="0" w:space="0" w:color="auto"/>
        <w:right w:val="none" w:sz="0" w:space="0" w:color="auto"/>
      </w:divBdr>
    </w:div>
    <w:div w:id="1276014647">
      <w:bodyDiv w:val="1"/>
      <w:marLeft w:val="0"/>
      <w:marRight w:val="0"/>
      <w:marTop w:val="0"/>
      <w:marBottom w:val="0"/>
      <w:divBdr>
        <w:top w:val="none" w:sz="0" w:space="0" w:color="auto"/>
        <w:left w:val="none" w:sz="0" w:space="0" w:color="auto"/>
        <w:bottom w:val="none" w:sz="0" w:space="0" w:color="auto"/>
        <w:right w:val="none" w:sz="0" w:space="0" w:color="auto"/>
      </w:divBdr>
    </w:div>
    <w:div w:id="1276210907">
      <w:bodyDiv w:val="1"/>
      <w:marLeft w:val="0"/>
      <w:marRight w:val="0"/>
      <w:marTop w:val="0"/>
      <w:marBottom w:val="0"/>
      <w:divBdr>
        <w:top w:val="none" w:sz="0" w:space="0" w:color="auto"/>
        <w:left w:val="none" w:sz="0" w:space="0" w:color="auto"/>
        <w:bottom w:val="none" w:sz="0" w:space="0" w:color="auto"/>
        <w:right w:val="none" w:sz="0" w:space="0" w:color="auto"/>
      </w:divBdr>
    </w:div>
    <w:div w:id="1276715467">
      <w:bodyDiv w:val="1"/>
      <w:marLeft w:val="0"/>
      <w:marRight w:val="0"/>
      <w:marTop w:val="0"/>
      <w:marBottom w:val="0"/>
      <w:divBdr>
        <w:top w:val="none" w:sz="0" w:space="0" w:color="auto"/>
        <w:left w:val="none" w:sz="0" w:space="0" w:color="auto"/>
        <w:bottom w:val="none" w:sz="0" w:space="0" w:color="auto"/>
        <w:right w:val="none" w:sz="0" w:space="0" w:color="auto"/>
      </w:divBdr>
    </w:div>
    <w:div w:id="1276984418">
      <w:bodyDiv w:val="1"/>
      <w:marLeft w:val="0"/>
      <w:marRight w:val="0"/>
      <w:marTop w:val="0"/>
      <w:marBottom w:val="0"/>
      <w:divBdr>
        <w:top w:val="none" w:sz="0" w:space="0" w:color="auto"/>
        <w:left w:val="none" w:sz="0" w:space="0" w:color="auto"/>
        <w:bottom w:val="none" w:sz="0" w:space="0" w:color="auto"/>
        <w:right w:val="none" w:sz="0" w:space="0" w:color="auto"/>
      </w:divBdr>
    </w:div>
    <w:div w:id="1277323207">
      <w:bodyDiv w:val="1"/>
      <w:marLeft w:val="0"/>
      <w:marRight w:val="0"/>
      <w:marTop w:val="0"/>
      <w:marBottom w:val="0"/>
      <w:divBdr>
        <w:top w:val="none" w:sz="0" w:space="0" w:color="auto"/>
        <w:left w:val="none" w:sz="0" w:space="0" w:color="auto"/>
        <w:bottom w:val="none" w:sz="0" w:space="0" w:color="auto"/>
        <w:right w:val="none" w:sz="0" w:space="0" w:color="auto"/>
      </w:divBdr>
    </w:div>
    <w:div w:id="1277639705">
      <w:bodyDiv w:val="1"/>
      <w:marLeft w:val="0"/>
      <w:marRight w:val="0"/>
      <w:marTop w:val="0"/>
      <w:marBottom w:val="0"/>
      <w:divBdr>
        <w:top w:val="none" w:sz="0" w:space="0" w:color="auto"/>
        <w:left w:val="none" w:sz="0" w:space="0" w:color="auto"/>
        <w:bottom w:val="none" w:sz="0" w:space="0" w:color="auto"/>
        <w:right w:val="none" w:sz="0" w:space="0" w:color="auto"/>
      </w:divBdr>
    </w:div>
    <w:div w:id="1278096551">
      <w:bodyDiv w:val="1"/>
      <w:marLeft w:val="0"/>
      <w:marRight w:val="0"/>
      <w:marTop w:val="0"/>
      <w:marBottom w:val="0"/>
      <w:divBdr>
        <w:top w:val="none" w:sz="0" w:space="0" w:color="auto"/>
        <w:left w:val="none" w:sz="0" w:space="0" w:color="auto"/>
        <w:bottom w:val="none" w:sz="0" w:space="0" w:color="auto"/>
        <w:right w:val="none" w:sz="0" w:space="0" w:color="auto"/>
      </w:divBdr>
    </w:div>
    <w:div w:id="1278220915">
      <w:bodyDiv w:val="1"/>
      <w:marLeft w:val="0"/>
      <w:marRight w:val="0"/>
      <w:marTop w:val="0"/>
      <w:marBottom w:val="0"/>
      <w:divBdr>
        <w:top w:val="none" w:sz="0" w:space="0" w:color="auto"/>
        <w:left w:val="none" w:sz="0" w:space="0" w:color="auto"/>
        <w:bottom w:val="none" w:sz="0" w:space="0" w:color="auto"/>
        <w:right w:val="none" w:sz="0" w:space="0" w:color="auto"/>
      </w:divBdr>
    </w:div>
    <w:div w:id="1278222314">
      <w:bodyDiv w:val="1"/>
      <w:marLeft w:val="0"/>
      <w:marRight w:val="0"/>
      <w:marTop w:val="0"/>
      <w:marBottom w:val="0"/>
      <w:divBdr>
        <w:top w:val="none" w:sz="0" w:space="0" w:color="auto"/>
        <w:left w:val="none" w:sz="0" w:space="0" w:color="auto"/>
        <w:bottom w:val="none" w:sz="0" w:space="0" w:color="auto"/>
        <w:right w:val="none" w:sz="0" w:space="0" w:color="auto"/>
      </w:divBdr>
    </w:div>
    <w:div w:id="1278291047">
      <w:bodyDiv w:val="1"/>
      <w:marLeft w:val="0"/>
      <w:marRight w:val="0"/>
      <w:marTop w:val="0"/>
      <w:marBottom w:val="0"/>
      <w:divBdr>
        <w:top w:val="none" w:sz="0" w:space="0" w:color="auto"/>
        <w:left w:val="none" w:sz="0" w:space="0" w:color="auto"/>
        <w:bottom w:val="none" w:sz="0" w:space="0" w:color="auto"/>
        <w:right w:val="none" w:sz="0" w:space="0" w:color="auto"/>
      </w:divBdr>
    </w:div>
    <w:div w:id="1278487506">
      <w:bodyDiv w:val="1"/>
      <w:marLeft w:val="0"/>
      <w:marRight w:val="0"/>
      <w:marTop w:val="0"/>
      <w:marBottom w:val="0"/>
      <w:divBdr>
        <w:top w:val="none" w:sz="0" w:space="0" w:color="auto"/>
        <w:left w:val="none" w:sz="0" w:space="0" w:color="auto"/>
        <w:bottom w:val="none" w:sz="0" w:space="0" w:color="auto"/>
        <w:right w:val="none" w:sz="0" w:space="0" w:color="auto"/>
      </w:divBdr>
    </w:div>
    <w:div w:id="1278679106">
      <w:bodyDiv w:val="1"/>
      <w:marLeft w:val="0"/>
      <w:marRight w:val="0"/>
      <w:marTop w:val="0"/>
      <w:marBottom w:val="0"/>
      <w:divBdr>
        <w:top w:val="none" w:sz="0" w:space="0" w:color="auto"/>
        <w:left w:val="none" w:sz="0" w:space="0" w:color="auto"/>
        <w:bottom w:val="none" w:sz="0" w:space="0" w:color="auto"/>
        <w:right w:val="none" w:sz="0" w:space="0" w:color="auto"/>
      </w:divBdr>
    </w:div>
    <w:div w:id="1278829415">
      <w:bodyDiv w:val="1"/>
      <w:marLeft w:val="0"/>
      <w:marRight w:val="0"/>
      <w:marTop w:val="0"/>
      <w:marBottom w:val="0"/>
      <w:divBdr>
        <w:top w:val="none" w:sz="0" w:space="0" w:color="auto"/>
        <w:left w:val="none" w:sz="0" w:space="0" w:color="auto"/>
        <w:bottom w:val="none" w:sz="0" w:space="0" w:color="auto"/>
        <w:right w:val="none" w:sz="0" w:space="0" w:color="auto"/>
      </w:divBdr>
    </w:div>
    <w:div w:id="1278874874">
      <w:bodyDiv w:val="1"/>
      <w:marLeft w:val="0"/>
      <w:marRight w:val="0"/>
      <w:marTop w:val="0"/>
      <w:marBottom w:val="0"/>
      <w:divBdr>
        <w:top w:val="none" w:sz="0" w:space="0" w:color="auto"/>
        <w:left w:val="none" w:sz="0" w:space="0" w:color="auto"/>
        <w:bottom w:val="none" w:sz="0" w:space="0" w:color="auto"/>
        <w:right w:val="none" w:sz="0" w:space="0" w:color="auto"/>
      </w:divBdr>
    </w:div>
    <w:div w:id="1278947465">
      <w:bodyDiv w:val="1"/>
      <w:marLeft w:val="0"/>
      <w:marRight w:val="0"/>
      <w:marTop w:val="0"/>
      <w:marBottom w:val="0"/>
      <w:divBdr>
        <w:top w:val="none" w:sz="0" w:space="0" w:color="auto"/>
        <w:left w:val="none" w:sz="0" w:space="0" w:color="auto"/>
        <w:bottom w:val="none" w:sz="0" w:space="0" w:color="auto"/>
        <w:right w:val="none" w:sz="0" w:space="0" w:color="auto"/>
      </w:divBdr>
    </w:div>
    <w:div w:id="1279222055">
      <w:bodyDiv w:val="1"/>
      <w:marLeft w:val="0"/>
      <w:marRight w:val="0"/>
      <w:marTop w:val="0"/>
      <w:marBottom w:val="0"/>
      <w:divBdr>
        <w:top w:val="none" w:sz="0" w:space="0" w:color="auto"/>
        <w:left w:val="none" w:sz="0" w:space="0" w:color="auto"/>
        <w:bottom w:val="none" w:sz="0" w:space="0" w:color="auto"/>
        <w:right w:val="none" w:sz="0" w:space="0" w:color="auto"/>
      </w:divBdr>
    </w:div>
    <w:div w:id="1279676230">
      <w:bodyDiv w:val="1"/>
      <w:marLeft w:val="0"/>
      <w:marRight w:val="0"/>
      <w:marTop w:val="0"/>
      <w:marBottom w:val="0"/>
      <w:divBdr>
        <w:top w:val="none" w:sz="0" w:space="0" w:color="auto"/>
        <w:left w:val="none" w:sz="0" w:space="0" w:color="auto"/>
        <w:bottom w:val="none" w:sz="0" w:space="0" w:color="auto"/>
        <w:right w:val="none" w:sz="0" w:space="0" w:color="auto"/>
      </w:divBdr>
    </w:div>
    <w:div w:id="1279727342">
      <w:bodyDiv w:val="1"/>
      <w:marLeft w:val="0"/>
      <w:marRight w:val="0"/>
      <w:marTop w:val="0"/>
      <w:marBottom w:val="0"/>
      <w:divBdr>
        <w:top w:val="none" w:sz="0" w:space="0" w:color="auto"/>
        <w:left w:val="none" w:sz="0" w:space="0" w:color="auto"/>
        <w:bottom w:val="none" w:sz="0" w:space="0" w:color="auto"/>
        <w:right w:val="none" w:sz="0" w:space="0" w:color="auto"/>
      </w:divBdr>
    </w:div>
    <w:div w:id="1279870772">
      <w:bodyDiv w:val="1"/>
      <w:marLeft w:val="0"/>
      <w:marRight w:val="0"/>
      <w:marTop w:val="0"/>
      <w:marBottom w:val="0"/>
      <w:divBdr>
        <w:top w:val="none" w:sz="0" w:space="0" w:color="auto"/>
        <w:left w:val="none" w:sz="0" w:space="0" w:color="auto"/>
        <w:bottom w:val="none" w:sz="0" w:space="0" w:color="auto"/>
        <w:right w:val="none" w:sz="0" w:space="0" w:color="auto"/>
      </w:divBdr>
    </w:div>
    <w:div w:id="1280182594">
      <w:bodyDiv w:val="1"/>
      <w:marLeft w:val="0"/>
      <w:marRight w:val="0"/>
      <w:marTop w:val="0"/>
      <w:marBottom w:val="0"/>
      <w:divBdr>
        <w:top w:val="none" w:sz="0" w:space="0" w:color="auto"/>
        <w:left w:val="none" w:sz="0" w:space="0" w:color="auto"/>
        <w:bottom w:val="none" w:sz="0" w:space="0" w:color="auto"/>
        <w:right w:val="none" w:sz="0" w:space="0" w:color="auto"/>
      </w:divBdr>
    </w:div>
    <w:div w:id="1280186641">
      <w:bodyDiv w:val="1"/>
      <w:marLeft w:val="0"/>
      <w:marRight w:val="0"/>
      <w:marTop w:val="0"/>
      <w:marBottom w:val="0"/>
      <w:divBdr>
        <w:top w:val="none" w:sz="0" w:space="0" w:color="auto"/>
        <w:left w:val="none" w:sz="0" w:space="0" w:color="auto"/>
        <w:bottom w:val="none" w:sz="0" w:space="0" w:color="auto"/>
        <w:right w:val="none" w:sz="0" w:space="0" w:color="auto"/>
      </w:divBdr>
    </w:div>
    <w:div w:id="1280408054">
      <w:bodyDiv w:val="1"/>
      <w:marLeft w:val="0"/>
      <w:marRight w:val="0"/>
      <w:marTop w:val="0"/>
      <w:marBottom w:val="0"/>
      <w:divBdr>
        <w:top w:val="none" w:sz="0" w:space="0" w:color="auto"/>
        <w:left w:val="none" w:sz="0" w:space="0" w:color="auto"/>
        <w:bottom w:val="none" w:sz="0" w:space="0" w:color="auto"/>
        <w:right w:val="none" w:sz="0" w:space="0" w:color="auto"/>
      </w:divBdr>
    </w:div>
    <w:div w:id="1280989574">
      <w:bodyDiv w:val="1"/>
      <w:marLeft w:val="0"/>
      <w:marRight w:val="0"/>
      <w:marTop w:val="0"/>
      <w:marBottom w:val="0"/>
      <w:divBdr>
        <w:top w:val="none" w:sz="0" w:space="0" w:color="auto"/>
        <w:left w:val="none" w:sz="0" w:space="0" w:color="auto"/>
        <w:bottom w:val="none" w:sz="0" w:space="0" w:color="auto"/>
        <w:right w:val="none" w:sz="0" w:space="0" w:color="auto"/>
      </w:divBdr>
    </w:div>
    <w:div w:id="1281032801">
      <w:bodyDiv w:val="1"/>
      <w:marLeft w:val="0"/>
      <w:marRight w:val="0"/>
      <w:marTop w:val="0"/>
      <w:marBottom w:val="0"/>
      <w:divBdr>
        <w:top w:val="none" w:sz="0" w:space="0" w:color="auto"/>
        <w:left w:val="none" w:sz="0" w:space="0" w:color="auto"/>
        <w:bottom w:val="none" w:sz="0" w:space="0" w:color="auto"/>
        <w:right w:val="none" w:sz="0" w:space="0" w:color="auto"/>
      </w:divBdr>
    </w:div>
    <w:div w:id="1281375719">
      <w:bodyDiv w:val="1"/>
      <w:marLeft w:val="0"/>
      <w:marRight w:val="0"/>
      <w:marTop w:val="0"/>
      <w:marBottom w:val="0"/>
      <w:divBdr>
        <w:top w:val="none" w:sz="0" w:space="0" w:color="auto"/>
        <w:left w:val="none" w:sz="0" w:space="0" w:color="auto"/>
        <w:bottom w:val="none" w:sz="0" w:space="0" w:color="auto"/>
        <w:right w:val="none" w:sz="0" w:space="0" w:color="auto"/>
      </w:divBdr>
    </w:div>
    <w:div w:id="1281647142">
      <w:bodyDiv w:val="1"/>
      <w:marLeft w:val="0"/>
      <w:marRight w:val="0"/>
      <w:marTop w:val="0"/>
      <w:marBottom w:val="0"/>
      <w:divBdr>
        <w:top w:val="none" w:sz="0" w:space="0" w:color="auto"/>
        <w:left w:val="none" w:sz="0" w:space="0" w:color="auto"/>
        <w:bottom w:val="none" w:sz="0" w:space="0" w:color="auto"/>
        <w:right w:val="none" w:sz="0" w:space="0" w:color="auto"/>
      </w:divBdr>
    </w:div>
    <w:div w:id="1281650081">
      <w:bodyDiv w:val="1"/>
      <w:marLeft w:val="0"/>
      <w:marRight w:val="0"/>
      <w:marTop w:val="0"/>
      <w:marBottom w:val="0"/>
      <w:divBdr>
        <w:top w:val="none" w:sz="0" w:space="0" w:color="auto"/>
        <w:left w:val="none" w:sz="0" w:space="0" w:color="auto"/>
        <w:bottom w:val="none" w:sz="0" w:space="0" w:color="auto"/>
        <w:right w:val="none" w:sz="0" w:space="0" w:color="auto"/>
      </w:divBdr>
    </w:div>
    <w:div w:id="1281764535">
      <w:bodyDiv w:val="1"/>
      <w:marLeft w:val="0"/>
      <w:marRight w:val="0"/>
      <w:marTop w:val="0"/>
      <w:marBottom w:val="0"/>
      <w:divBdr>
        <w:top w:val="none" w:sz="0" w:space="0" w:color="auto"/>
        <w:left w:val="none" w:sz="0" w:space="0" w:color="auto"/>
        <w:bottom w:val="none" w:sz="0" w:space="0" w:color="auto"/>
        <w:right w:val="none" w:sz="0" w:space="0" w:color="auto"/>
      </w:divBdr>
    </w:div>
    <w:div w:id="1281954813">
      <w:bodyDiv w:val="1"/>
      <w:marLeft w:val="0"/>
      <w:marRight w:val="0"/>
      <w:marTop w:val="0"/>
      <w:marBottom w:val="0"/>
      <w:divBdr>
        <w:top w:val="none" w:sz="0" w:space="0" w:color="auto"/>
        <w:left w:val="none" w:sz="0" w:space="0" w:color="auto"/>
        <w:bottom w:val="none" w:sz="0" w:space="0" w:color="auto"/>
        <w:right w:val="none" w:sz="0" w:space="0" w:color="auto"/>
      </w:divBdr>
    </w:div>
    <w:div w:id="1282036938">
      <w:bodyDiv w:val="1"/>
      <w:marLeft w:val="0"/>
      <w:marRight w:val="0"/>
      <w:marTop w:val="0"/>
      <w:marBottom w:val="0"/>
      <w:divBdr>
        <w:top w:val="none" w:sz="0" w:space="0" w:color="auto"/>
        <w:left w:val="none" w:sz="0" w:space="0" w:color="auto"/>
        <w:bottom w:val="none" w:sz="0" w:space="0" w:color="auto"/>
        <w:right w:val="none" w:sz="0" w:space="0" w:color="auto"/>
      </w:divBdr>
    </w:div>
    <w:div w:id="1282609866">
      <w:bodyDiv w:val="1"/>
      <w:marLeft w:val="0"/>
      <w:marRight w:val="0"/>
      <w:marTop w:val="0"/>
      <w:marBottom w:val="0"/>
      <w:divBdr>
        <w:top w:val="none" w:sz="0" w:space="0" w:color="auto"/>
        <w:left w:val="none" w:sz="0" w:space="0" w:color="auto"/>
        <w:bottom w:val="none" w:sz="0" w:space="0" w:color="auto"/>
        <w:right w:val="none" w:sz="0" w:space="0" w:color="auto"/>
      </w:divBdr>
    </w:div>
    <w:div w:id="1282806445">
      <w:bodyDiv w:val="1"/>
      <w:marLeft w:val="0"/>
      <w:marRight w:val="0"/>
      <w:marTop w:val="0"/>
      <w:marBottom w:val="0"/>
      <w:divBdr>
        <w:top w:val="none" w:sz="0" w:space="0" w:color="auto"/>
        <w:left w:val="none" w:sz="0" w:space="0" w:color="auto"/>
        <w:bottom w:val="none" w:sz="0" w:space="0" w:color="auto"/>
        <w:right w:val="none" w:sz="0" w:space="0" w:color="auto"/>
      </w:divBdr>
    </w:div>
    <w:div w:id="1282877519">
      <w:bodyDiv w:val="1"/>
      <w:marLeft w:val="0"/>
      <w:marRight w:val="0"/>
      <w:marTop w:val="0"/>
      <w:marBottom w:val="0"/>
      <w:divBdr>
        <w:top w:val="none" w:sz="0" w:space="0" w:color="auto"/>
        <w:left w:val="none" w:sz="0" w:space="0" w:color="auto"/>
        <w:bottom w:val="none" w:sz="0" w:space="0" w:color="auto"/>
        <w:right w:val="none" w:sz="0" w:space="0" w:color="auto"/>
      </w:divBdr>
    </w:div>
    <w:div w:id="1283197222">
      <w:bodyDiv w:val="1"/>
      <w:marLeft w:val="0"/>
      <w:marRight w:val="0"/>
      <w:marTop w:val="0"/>
      <w:marBottom w:val="0"/>
      <w:divBdr>
        <w:top w:val="none" w:sz="0" w:space="0" w:color="auto"/>
        <w:left w:val="none" w:sz="0" w:space="0" w:color="auto"/>
        <w:bottom w:val="none" w:sz="0" w:space="0" w:color="auto"/>
        <w:right w:val="none" w:sz="0" w:space="0" w:color="auto"/>
      </w:divBdr>
    </w:div>
    <w:div w:id="1283346221">
      <w:bodyDiv w:val="1"/>
      <w:marLeft w:val="0"/>
      <w:marRight w:val="0"/>
      <w:marTop w:val="0"/>
      <w:marBottom w:val="0"/>
      <w:divBdr>
        <w:top w:val="none" w:sz="0" w:space="0" w:color="auto"/>
        <w:left w:val="none" w:sz="0" w:space="0" w:color="auto"/>
        <w:bottom w:val="none" w:sz="0" w:space="0" w:color="auto"/>
        <w:right w:val="none" w:sz="0" w:space="0" w:color="auto"/>
      </w:divBdr>
    </w:div>
    <w:div w:id="1284074177">
      <w:bodyDiv w:val="1"/>
      <w:marLeft w:val="0"/>
      <w:marRight w:val="0"/>
      <w:marTop w:val="0"/>
      <w:marBottom w:val="0"/>
      <w:divBdr>
        <w:top w:val="none" w:sz="0" w:space="0" w:color="auto"/>
        <w:left w:val="none" w:sz="0" w:space="0" w:color="auto"/>
        <w:bottom w:val="none" w:sz="0" w:space="0" w:color="auto"/>
        <w:right w:val="none" w:sz="0" w:space="0" w:color="auto"/>
      </w:divBdr>
    </w:div>
    <w:div w:id="1284270228">
      <w:bodyDiv w:val="1"/>
      <w:marLeft w:val="0"/>
      <w:marRight w:val="0"/>
      <w:marTop w:val="0"/>
      <w:marBottom w:val="0"/>
      <w:divBdr>
        <w:top w:val="none" w:sz="0" w:space="0" w:color="auto"/>
        <w:left w:val="none" w:sz="0" w:space="0" w:color="auto"/>
        <w:bottom w:val="none" w:sz="0" w:space="0" w:color="auto"/>
        <w:right w:val="none" w:sz="0" w:space="0" w:color="auto"/>
      </w:divBdr>
    </w:div>
    <w:div w:id="1284506188">
      <w:bodyDiv w:val="1"/>
      <w:marLeft w:val="0"/>
      <w:marRight w:val="0"/>
      <w:marTop w:val="0"/>
      <w:marBottom w:val="0"/>
      <w:divBdr>
        <w:top w:val="none" w:sz="0" w:space="0" w:color="auto"/>
        <w:left w:val="none" w:sz="0" w:space="0" w:color="auto"/>
        <w:bottom w:val="none" w:sz="0" w:space="0" w:color="auto"/>
        <w:right w:val="none" w:sz="0" w:space="0" w:color="auto"/>
      </w:divBdr>
    </w:div>
    <w:div w:id="1284574023">
      <w:bodyDiv w:val="1"/>
      <w:marLeft w:val="0"/>
      <w:marRight w:val="0"/>
      <w:marTop w:val="0"/>
      <w:marBottom w:val="0"/>
      <w:divBdr>
        <w:top w:val="none" w:sz="0" w:space="0" w:color="auto"/>
        <w:left w:val="none" w:sz="0" w:space="0" w:color="auto"/>
        <w:bottom w:val="none" w:sz="0" w:space="0" w:color="auto"/>
        <w:right w:val="none" w:sz="0" w:space="0" w:color="auto"/>
      </w:divBdr>
    </w:div>
    <w:div w:id="1284580188">
      <w:bodyDiv w:val="1"/>
      <w:marLeft w:val="0"/>
      <w:marRight w:val="0"/>
      <w:marTop w:val="0"/>
      <w:marBottom w:val="0"/>
      <w:divBdr>
        <w:top w:val="none" w:sz="0" w:space="0" w:color="auto"/>
        <w:left w:val="none" w:sz="0" w:space="0" w:color="auto"/>
        <w:bottom w:val="none" w:sz="0" w:space="0" w:color="auto"/>
        <w:right w:val="none" w:sz="0" w:space="0" w:color="auto"/>
      </w:divBdr>
    </w:div>
    <w:div w:id="1284653883">
      <w:bodyDiv w:val="1"/>
      <w:marLeft w:val="0"/>
      <w:marRight w:val="0"/>
      <w:marTop w:val="0"/>
      <w:marBottom w:val="0"/>
      <w:divBdr>
        <w:top w:val="none" w:sz="0" w:space="0" w:color="auto"/>
        <w:left w:val="none" w:sz="0" w:space="0" w:color="auto"/>
        <w:bottom w:val="none" w:sz="0" w:space="0" w:color="auto"/>
        <w:right w:val="none" w:sz="0" w:space="0" w:color="auto"/>
      </w:divBdr>
    </w:div>
    <w:div w:id="1284845192">
      <w:bodyDiv w:val="1"/>
      <w:marLeft w:val="0"/>
      <w:marRight w:val="0"/>
      <w:marTop w:val="0"/>
      <w:marBottom w:val="0"/>
      <w:divBdr>
        <w:top w:val="none" w:sz="0" w:space="0" w:color="auto"/>
        <w:left w:val="none" w:sz="0" w:space="0" w:color="auto"/>
        <w:bottom w:val="none" w:sz="0" w:space="0" w:color="auto"/>
        <w:right w:val="none" w:sz="0" w:space="0" w:color="auto"/>
      </w:divBdr>
    </w:div>
    <w:div w:id="1284847827">
      <w:bodyDiv w:val="1"/>
      <w:marLeft w:val="0"/>
      <w:marRight w:val="0"/>
      <w:marTop w:val="0"/>
      <w:marBottom w:val="0"/>
      <w:divBdr>
        <w:top w:val="none" w:sz="0" w:space="0" w:color="auto"/>
        <w:left w:val="none" w:sz="0" w:space="0" w:color="auto"/>
        <w:bottom w:val="none" w:sz="0" w:space="0" w:color="auto"/>
        <w:right w:val="none" w:sz="0" w:space="0" w:color="auto"/>
      </w:divBdr>
    </w:div>
    <w:div w:id="1284848598">
      <w:bodyDiv w:val="1"/>
      <w:marLeft w:val="0"/>
      <w:marRight w:val="0"/>
      <w:marTop w:val="0"/>
      <w:marBottom w:val="0"/>
      <w:divBdr>
        <w:top w:val="none" w:sz="0" w:space="0" w:color="auto"/>
        <w:left w:val="none" w:sz="0" w:space="0" w:color="auto"/>
        <w:bottom w:val="none" w:sz="0" w:space="0" w:color="auto"/>
        <w:right w:val="none" w:sz="0" w:space="0" w:color="auto"/>
      </w:divBdr>
    </w:div>
    <w:div w:id="1284994249">
      <w:bodyDiv w:val="1"/>
      <w:marLeft w:val="0"/>
      <w:marRight w:val="0"/>
      <w:marTop w:val="0"/>
      <w:marBottom w:val="0"/>
      <w:divBdr>
        <w:top w:val="none" w:sz="0" w:space="0" w:color="auto"/>
        <w:left w:val="none" w:sz="0" w:space="0" w:color="auto"/>
        <w:bottom w:val="none" w:sz="0" w:space="0" w:color="auto"/>
        <w:right w:val="none" w:sz="0" w:space="0" w:color="auto"/>
      </w:divBdr>
    </w:div>
    <w:div w:id="1285044074">
      <w:bodyDiv w:val="1"/>
      <w:marLeft w:val="0"/>
      <w:marRight w:val="0"/>
      <w:marTop w:val="0"/>
      <w:marBottom w:val="0"/>
      <w:divBdr>
        <w:top w:val="none" w:sz="0" w:space="0" w:color="auto"/>
        <w:left w:val="none" w:sz="0" w:space="0" w:color="auto"/>
        <w:bottom w:val="none" w:sz="0" w:space="0" w:color="auto"/>
        <w:right w:val="none" w:sz="0" w:space="0" w:color="auto"/>
      </w:divBdr>
    </w:div>
    <w:div w:id="1285192047">
      <w:bodyDiv w:val="1"/>
      <w:marLeft w:val="0"/>
      <w:marRight w:val="0"/>
      <w:marTop w:val="0"/>
      <w:marBottom w:val="0"/>
      <w:divBdr>
        <w:top w:val="none" w:sz="0" w:space="0" w:color="auto"/>
        <w:left w:val="none" w:sz="0" w:space="0" w:color="auto"/>
        <w:bottom w:val="none" w:sz="0" w:space="0" w:color="auto"/>
        <w:right w:val="none" w:sz="0" w:space="0" w:color="auto"/>
      </w:divBdr>
    </w:div>
    <w:div w:id="1285506204">
      <w:bodyDiv w:val="1"/>
      <w:marLeft w:val="0"/>
      <w:marRight w:val="0"/>
      <w:marTop w:val="0"/>
      <w:marBottom w:val="0"/>
      <w:divBdr>
        <w:top w:val="none" w:sz="0" w:space="0" w:color="auto"/>
        <w:left w:val="none" w:sz="0" w:space="0" w:color="auto"/>
        <w:bottom w:val="none" w:sz="0" w:space="0" w:color="auto"/>
        <w:right w:val="none" w:sz="0" w:space="0" w:color="auto"/>
      </w:divBdr>
    </w:div>
    <w:div w:id="1285581739">
      <w:bodyDiv w:val="1"/>
      <w:marLeft w:val="0"/>
      <w:marRight w:val="0"/>
      <w:marTop w:val="0"/>
      <w:marBottom w:val="0"/>
      <w:divBdr>
        <w:top w:val="none" w:sz="0" w:space="0" w:color="auto"/>
        <w:left w:val="none" w:sz="0" w:space="0" w:color="auto"/>
        <w:bottom w:val="none" w:sz="0" w:space="0" w:color="auto"/>
        <w:right w:val="none" w:sz="0" w:space="0" w:color="auto"/>
      </w:divBdr>
    </w:div>
    <w:div w:id="1285892751">
      <w:bodyDiv w:val="1"/>
      <w:marLeft w:val="0"/>
      <w:marRight w:val="0"/>
      <w:marTop w:val="0"/>
      <w:marBottom w:val="0"/>
      <w:divBdr>
        <w:top w:val="none" w:sz="0" w:space="0" w:color="auto"/>
        <w:left w:val="none" w:sz="0" w:space="0" w:color="auto"/>
        <w:bottom w:val="none" w:sz="0" w:space="0" w:color="auto"/>
        <w:right w:val="none" w:sz="0" w:space="0" w:color="auto"/>
      </w:divBdr>
    </w:div>
    <w:div w:id="1286081726">
      <w:bodyDiv w:val="1"/>
      <w:marLeft w:val="0"/>
      <w:marRight w:val="0"/>
      <w:marTop w:val="0"/>
      <w:marBottom w:val="0"/>
      <w:divBdr>
        <w:top w:val="none" w:sz="0" w:space="0" w:color="auto"/>
        <w:left w:val="none" w:sz="0" w:space="0" w:color="auto"/>
        <w:bottom w:val="none" w:sz="0" w:space="0" w:color="auto"/>
        <w:right w:val="none" w:sz="0" w:space="0" w:color="auto"/>
      </w:divBdr>
    </w:div>
    <w:div w:id="1286233245">
      <w:bodyDiv w:val="1"/>
      <w:marLeft w:val="0"/>
      <w:marRight w:val="0"/>
      <w:marTop w:val="0"/>
      <w:marBottom w:val="0"/>
      <w:divBdr>
        <w:top w:val="none" w:sz="0" w:space="0" w:color="auto"/>
        <w:left w:val="none" w:sz="0" w:space="0" w:color="auto"/>
        <w:bottom w:val="none" w:sz="0" w:space="0" w:color="auto"/>
        <w:right w:val="none" w:sz="0" w:space="0" w:color="auto"/>
      </w:divBdr>
    </w:div>
    <w:div w:id="1286277894">
      <w:bodyDiv w:val="1"/>
      <w:marLeft w:val="0"/>
      <w:marRight w:val="0"/>
      <w:marTop w:val="0"/>
      <w:marBottom w:val="0"/>
      <w:divBdr>
        <w:top w:val="none" w:sz="0" w:space="0" w:color="auto"/>
        <w:left w:val="none" w:sz="0" w:space="0" w:color="auto"/>
        <w:bottom w:val="none" w:sz="0" w:space="0" w:color="auto"/>
        <w:right w:val="none" w:sz="0" w:space="0" w:color="auto"/>
      </w:divBdr>
    </w:div>
    <w:div w:id="1286619999">
      <w:bodyDiv w:val="1"/>
      <w:marLeft w:val="0"/>
      <w:marRight w:val="0"/>
      <w:marTop w:val="0"/>
      <w:marBottom w:val="0"/>
      <w:divBdr>
        <w:top w:val="none" w:sz="0" w:space="0" w:color="auto"/>
        <w:left w:val="none" w:sz="0" w:space="0" w:color="auto"/>
        <w:bottom w:val="none" w:sz="0" w:space="0" w:color="auto"/>
        <w:right w:val="none" w:sz="0" w:space="0" w:color="auto"/>
      </w:divBdr>
    </w:div>
    <w:div w:id="1288045792">
      <w:bodyDiv w:val="1"/>
      <w:marLeft w:val="0"/>
      <w:marRight w:val="0"/>
      <w:marTop w:val="0"/>
      <w:marBottom w:val="0"/>
      <w:divBdr>
        <w:top w:val="none" w:sz="0" w:space="0" w:color="auto"/>
        <w:left w:val="none" w:sz="0" w:space="0" w:color="auto"/>
        <w:bottom w:val="none" w:sz="0" w:space="0" w:color="auto"/>
        <w:right w:val="none" w:sz="0" w:space="0" w:color="auto"/>
      </w:divBdr>
    </w:div>
    <w:div w:id="1288852166">
      <w:bodyDiv w:val="1"/>
      <w:marLeft w:val="0"/>
      <w:marRight w:val="0"/>
      <w:marTop w:val="0"/>
      <w:marBottom w:val="0"/>
      <w:divBdr>
        <w:top w:val="none" w:sz="0" w:space="0" w:color="auto"/>
        <w:left w:val="none" w:sz="0" w:space="0" w:color="auto"/>
        <w:bottom w:val="none" w:sz="0" w:space="0" w:color="auto"/>
        <w:right w:val="none" w:sz="0" w:space="0" w:color="auto"/>
      </w:divBdr>
    </w:div>
    <w:div w:id="1288969411">
      <w:bodyDiv w:val="1"/>
      <w:marLeft w:val="0"/>
      <w:marRight w:val="0"/>
      <w:marTop w:val="0"/>
      <w:marBottom w:val="0"/>
      <w:divBdr>
        <w:top w:val="none" w:sz="0" w:space="0" w:color="auto"/>
        <w:left w:val="none" w:sz="0" w:space="0" w:color="auto"/>
        <w:bottom w:val="none" w:sz="0" w:space="0" w:color="auto"/>
        <w:right w:val="none" w:sz="0" w:space="0" w:color="auto"/>
      </w:divBdr>
    </w:div>
    <w:div w:id="1289357492">
      <w:bodyDiv w:val="1"/>
      <w:marLeft w:val="0"/>
      <w:marRight w:val="0"/>
      <w:marTop w:val="0"/>
      <w:marBottom w:val="0"/>
      <w:divBdr>
        <w:top w:val="none" w:sz="0" w:space="0" w:color="auto"/>
        <w:left w:val="none" w:sz="0" w:space="0" w:color="auto"/>
        <w:bottom w:val="none" w:sz="0" w:space="0" w:color="auto"/>
        <w:right w:val="none" w:sz="0" w:space="0" w:color="auto"/>
      </w:divBdr>
    </w:div>
    <w:div w:id="1289701935">
      <w:bodyDiv w:val="1"/>
      <w:marLeft w:val="0"/>
      <w:marRight w:val="0"/>
      <w:marTop w:val="0"/>
      <w:marBottom w:val="0"/>
      <w:divBdr>
        <w:top w:val="none" w:sz="0" w:space="0" w:color="auto"/>
        <w:left w:val="none" w:sz="0" w:space="0" w:color="auto"/>
        <w:bottom w:val="none" w:sz="0" w:space="0" w:color="auto"/>
        <w:right w:val="none" w:sz="0" w:space="0" w:color="auto"/>
      </w:divBdr>
    </w:div>
    <w:div w:id="1289900429">
      <w:bodyDiv w:val="1"/>
      <w:marLeft w:val="0"/>
      <w:marRight w:val="0"/>
      <w:marTop w:val="0"/>
      <w:marBottom w:val="0"/>
      <w:divBdr>
        <w:top w:val="none" w:sz="0" w:space="0" w:color="auto"/>
        <w:left w:val="none" w:sz="0" w:space="0" w:color="auto"/>
        <w:bottom w:val="none" w:sz="0" w:space="0" w:color="auto"/>
        <w:right w:val="none" w:sz="0" w:space="0" w:color="auto"/>
      </w:divBdr>
    </w:div>
    <w:div w:id="1290013809">
      <w:bodyDiv w:val="1"/>
      <w:marLeft w:val="0"/>
      <w:marRight w:val="0"/>
      <w:marTop w:val="0"/>
      <w:marBottom w:val="0"/>
      <w:divBdr>
        <w:top w:val="none" w:sz="0" w:space="0" w:color="auto"/>
        <w:left w:val="none" w:sz="0" w:space="0" w:color="auto"/>
        <w:bottom w:val="none" w:sz="0" w:space="0" w:color="auto"/>
        <w:right w:val="none" w:sz="0" w:space="0" w:color="auto"/>
      </w:divBdr>
    </w:div>
    <w:div w:id="1290211626">
      <w:bodyDiv w:val="1"/>
      <w:marLeft w:val="0"/>
      <w:marRight w:val="0"/>
      <w:marTop w:val="0"/>
      <w:marBottom w:val="0"/>
      <w:divBdr>
        <w:top w:val="none" w:sz="0" w:space="0" w:color="auto"/>
        <w:left w:val="none" w:sz="0" w:space="0" w:color="auto"/>
        <w:bottom w:val="none" w:sz="0" w:space="0" w:color="auto"/>
        <w:right w:val="none" w:sz="0" w:space="0" w:color="auto"/>
      </w:divBdr>
    </w:div>
    <w:div w:id="1290282724">
      <w:bodyDiv w:val="1"/>
      <w:marLeft w:val="0"/>
      <w:marRight w:val="0"/>
      <w:marTop w:val="0"/>
      <w:marBottom w:val="0"/>
      <w:divBdr>
        <w:top w:val="none" w:sz="0" w:space="0" w:color="auto"/>
        <w:left w:val="none" w:sz="0" w:space="0" w:color="auto"/>
        <w:bottom w:val="none" w:sz="0" w:space="0" w:color="auto"/>
        <w:right w:val="none" w:sz="0" w:space="0" w:color="auto"/>
      </w:divBdr>
    </w:div>
    <w:div w:id="1290894304">
      <w:bodyDiv w:val="1"/>
      <w:marLeft w:val="0"/>
      <w:marRight w:val="0"/>
      <w:marTop w:val="0"/>
      <w:marBottom w:val="0"/>
      <w:divBdr>
        <w:top w:val="none" w:sz="0" w:space="0" w:color="auto"/>
        <w:left w:val="none" w:sz="0" w:space="0" w:color="auto"/>
        <w:bottom w:val="none" w:sz="0" w:space="0" w:color="auto"/>
        <w:right w:val="none" w:sz="0" w:space="0" w:color="auto"/>
      </w:divBdr>
    </w:div>
    <w:div w:id="1291085620">
      <w:bodyDiv w:val="1"/>
      <w:marLeft w:val="0"/>
      <w:marRight w:val="0"/>
      <w:marTop w:val="0"/>
      <w:marBottom w:val="0"/>
      <w:divBdr>
        <w:top w:val="none" w:sz="0" w:space="0" w:color="auto"/>
        <w:left w:val="none" w:sz="0" w:space="0" w:color="auto"/>
        <w:bottom w:val="none" w:sz="0" w:space="0" w:color="auto"/>
        <w:right w:val="none" w:sz="0" w:space="0" w:color="auto"/>
      </w:divBdr>
    </w:div>
    <w:div w:id="1291400680">
      <w:bodyDiv w:val="1"/>
      <w:marLeft w:val="0"/>
      <w:marRight w:val="0"/>
      <w:marTop w:val="0"/>
      <w:marBottom w:val="0"/>
      <w:divBdr>
        <w:top w:val="none" w:sz="0" w:space="0" w:color="auto"/>
        <w:left w:val="none" w:sz="0" w:space="0" w:color="auto"/>
        <w:bottom w:val="none" w:sz="0" w:space="0" w:color="auto"/>
        <w:right w:val="none" w:sz="0" w:space="0" w:color="auto"/>
      </w:divBdr>
    </w:div>
    <w:div w:id="1291518931">
      <w:bodyDiv w:val="1"/>
      <w:marLeft w:val="0"/>
      <w:marRight w:val="0"/>
      <w:marTop w:val="0"/>
      <w:marBottom w:val="0"/>
      <w:divBdr>
        <w:top w:val="none" w:sz="0" w:space="0" w:color="auto"/>
        <w:left w:val="none" w:sz="0" w:space="0" w:color="auto"/>
        <w:bottom w:val="none" w:sz="0" w:space="0" w:color="auto"/>
        <w:right w:val="none" w:sz="0" w:space="0" w:color="auto"/>
      </w:divBdr>
    </w:div>
    <w:div w:id="1291781491">
      <w:bodyDiv w:val="1"/>
      <w:marLeft w:val="0"/>
      <w:marRight w:val="0"/>
      <w:marTop w:val="0"/>
      <w:marBottom w:val="0"/>
      <w:divBdr>
        <w:top w:val="none" w:sz="0" w:space="0" w:color="auto"/>
        <w:left w:val="none" w:sz="0" w:space="0" w:color="auto"/>
        <w:bottom w:val="none" w:sz="0" w:space="0" w:color="auto"/>
        <w:right w:val="none" w:sz="0" w:space="0" w:color="auto"/>
      </w:divBdr>
    </w:div>
    <w:div w:id="1291866272">
      <w:bodyDiv w:val="1"/>
      <w:marLeft w:val="0"/>
      <w:marRight w:val="0"/>
      <w:marTop w:val="0"/>
      <w:marBottom w:val="0"/>
      <w:divBdr>
        <w:top w:val="none" w:sz="0" w:space="0" w:color="auto"/>
        <w:left w:val="none" w:sz="0" w:space="0" w:color="auto"/>
        <w:bottom w:val="none" w:sz="0" w:space="0" w:color="auto"/>
        <w:right w:val="none" w:sz="0" w:space="0" w:color="auto"/>
      </w:divBdr>
    </w:div>
    <w:div w:id="1291981474">
      <w:bodyDiv w:val="1"/>
      <w:marLeft w:val="0"/>
      <w:marRight w:val="0"/>
      <w:marTop w:val="0"/>
      <w:marBottom w:val="0"/>
      <w:divBdr>
        <w:top w:val="none" w:sz="0" w:space="0" w:color="auto"/>
        <w:left w:val="none" w:sz="0" w:space="0" w:color="auto"/>
        <w:bottom w:val="none" w:sz="0" w:space="0" w:color="auto"/>
        <w:right w:val="none" w:sz="0" w:space="0" w:color="auto"/>
      </w:divBdr>
    </w:div>
    <w:div w:id="1292056517">
      <w:bodyDiv w:val="1"/>
      <w:marLeft w:val="0"/>
      <w:marRight w:val="0"/>
      <w:marTop w:val="0"/>
      <w:marBottom w:val="0"/>
      <w:divBdr>
        <w:top w:val="none" w:sz="0" w:space="0" w:color="auto"/>
        <w:left w:val="none" w:sz="0" w:space="0" w:color="auto"/>
        <w:bottom w:val="none" w:sz="0" w:space="0" w:color="auto"/>
        <w:right w:val="none" w:sz="0" w:space="0" w:color="auto"/>
      </w:divBdr>
    </w:div>
    <w:div w:id="1292175288">
      <w:bodyDiv w:val="1"/>
      <w:marLeft w:val="0"/>
      <w:marRight w:val="0"/>
      <w:marTop w:val="0"/>
      <w:marBottom w:val="0"/>
      <w:divBdr>
        <w:top w:val="none" w:sz="0" w:space="0" w:color="auto"/>
        <w:left w:val="none" w:sz="0" w:space="0" w:color="auto"/>
        <w:bottom w:val="none" w:sz="0" w:space="0" w:color="auto"/>
        <w:right w:val="none" w:sz="0" w:space="0" w:color="auto"/>
      </w:divBdr>
    </w:div>
    <w:div w:id="1292587947">
      <w:bodyDiv w:val="1"/>
      <w:marLeft w:val="0"/>
      <w:marRight w:val="0"/>
      <w:marTop w:val="0"/>
      <w:marBottom w:val="0"/>
      <w:divBdr>
        <w:top w:val="none" w:sz="0" w:space="0" w:color="auto"/>
        <w:left w:val="none" w:sz="0" w:space="0" w:color="auto"/>
        <w:bottom w:val="none" w:sz="0" w:space="0" w:color="auto"/>
        <w:right w:val="none" w:sz="0" w:space="0" w:color="auto"/>
      </w:divBdr>
    </w:div>
    <w:div w:id="1292900122">
      <w:bodyDiv w:val="1"/>
      <w:marLeft w:val="0"/>
      <w:marRight w:val="0"/>
      <w:marTop w:val="0"/>
      <w:marBottom w:val="0"/>
      <w:divBdr>
        <w:top w:val="none" w:sz="0" w:space="0" w:color="auto"/>
        <w:left w:val="none" w:sz="0" w:space="0" w:color="auto"/>
        <w:bottom w:val="none" w:sz="0" w:space="0" w:color="auto"/>
        <w:right w:val="none" w:sz="0" w:space="0" w:color="auto"/>
      </w:divBdr>
    </w:div>
    <w:div w:id="1293097136">
      <w:bodyDiv w:val="1"/>
      <w:marLeft w:val="0"/>
      <w:marRight w:val="0"/>
      <w:marTop w:val="0"/>
      <w:marBottom w:val="0"/>
      <w:divBdr>
        <w:top w:val="none" w:sz="0" w:space="0" w:color="auto"/>
        <w:left w:val="none" w:sz="0" w:space="0" w:color="auto"/>
        <w:bottom w:val="none" w:sz="0" w:space="0" w:color="auto"/>
        <w:right w:val="none" w:sz="0" w:space="0" w:color="auto"/>
      </w:divBdr>
    </w:div>
    <w:div w:id="1293293262">
      <w:bodyDiv w:val="1"/>
      <w:marLeft w:val="0"/>
      <w:marRight w:val="0"/>
      <w:marTop w:val="0"/>
      <w:marBottom w:val="0"/>
      <w:divBdr>
        <w:top w:val="none" w:sz="0" w:space="0" w:color="auto"/>
        <w:left w:val="none" w:sz="0" w:space="0" w:color="auto"/>
        <w:bottom w:val="none" w:sz="0" w:space="0" w:color="auto"/>
        <w:right w:val="none" w:sz="0" w:space="0" w:color="auto"/>
      </w:divBdr>
    </w:div>
    <w:div w:id="1293365265">
      <w:bodyDiv w:val="1"/>
      <w:marLeft w:val="0"/>
      <w:marRight w:val="0"/>
      <w:marTop w:val="0"/>
      <w:marBottom w:val="0"/>
      <w:divBdr>
        <w:top w:val="none" w:sz="0" w:space="0" w:color="auto"/>
        <w:left w:val="none" w:sz="0" w:space="0" w:color="auto"/>
        <w:bottom w:val="none" w:sz="0" w:space="0" w:color="auto"/>
        <w:right w:val="none" w:sz="0" w:space="0" w:color="auto"/>
      </w:divBdr>
    </w:div>
    <w:div w:id="1293905132">
      <w:bodyDiv w:val="1"/>
      <w:marLeft w:val="0"/>
      <w:marRight w:val="0"/>
      <w:marTop w:val="0"/>
      <w:marBottom w:val="0"/>
      <w:divBdr>
        <w:top w:val="none" w:sz="0" w:space="0" w:color="auto"/>
        <w:left w:val="none" w:sz="0" w:space="0" w:color="auto"/>
        <w:bottom w:val="none" w:sz="0" w:space="0" w:color="auto"/>
        <w:right w:val="none" w:sz="0" w:space="0" w:color="auto"/>
      </w:divBdr>
    </w:div>
    <w:div w:id="1294098196">
      <w:bodyDiv w:val="1"/>
      <w:marLeft w:val="0"/>
      <w:marRight w:val="0"/>
      <w:marTop w:val="0"/>
      <w:marBottom w:val="0"/>
      <w:divBdr>
        <w:top w:val="none" w:sz="0" w:space="0" w:color="auto"/>
        <w:left w:val="none" w:sz="0" w:space="0" w:color="auto"/>
        <w:bottom w:val="none" w:sz="0" w:space="0" w:color="auto"/>
        <w:right w:val="none" w:sz="0" w:space="0" w:color="auto"/>
      </w:divBdr>
    </w:div>
    <w:div w:id="1294218145">
      <w:bodyDiv w:val="1"/>
      <w:marLeft w:val="0"/>
      <w:marRight w:val="0"/>
      <w:marTop w:val="0"/>
      <w:marBottom w:val="0"/>
      <w:divBdr>
        <w:top w:val="none" w:sz="0" w:space="0" w:color="auto"/>
        <w:left w:val="none" w:sz="0" w:space="0" w:color="auto"/>
        <w:bottom w:val="none" w:sz="0" w:space="0" w:color="auto"/>
        <w:right w:val="none" w:sz="0" w:space="0" w:color="auto"/>
      </w:divBdr>
    </w:div>
    <w:div w:id="1294363202">
      <w:bodyDiv w:val="1"/>
      <w:marLeft w:val="0"/>
      <w:marRight w:val="0"/>
      <w:marTop w:val="0"/>
      <w:marBottom w:val="0"/>
      <w:divBdr>
        <w:top w:val="none" w:sz="0" w:space="0" w:color="auto"/>
        <w:left w:val="none" w:sz="0" w:space="0" w:color="auto"/>
        <w:bottom w:val="none" w:sz="0" w:space="0" w:color="auto"/>
        <w:right w:val="none" w:sz="0" w:space="0" w:color="auto"/>
      </w:divBdr>
    </w:div>
    <w:div w:id="1294559545">
      <w:bodyDiv w:val="1"/>
      <w:marLeft w:val="0"/>
      <w:marRight w:val="0"/>
      <w:marTop w:val="0"/>
      <w:marBottom w:val="0"/>
      <w:divBdr>
        <w:top w:val="none" w:sz="0" w:space="0" w:color="auto"/>
        <w:left w:val="none" w:sz="0" w:space="0" w:color="auto"/>
        <w:bottom w:val="none" w:sz="0" w:space="0" w:color="auto"/>
        <w:right w:val="none" w:sz="0" w:space="0" w:color="auto"/>
      </w:divBdr>
    </w:div>
    <w:div w:id="1294598427">
      <w:bodyDiv w:val="1"/>
      <w:marLeft w:val="0"/>
      <w:marRight w:val="0"/>
      <w:marTop w:val="0"/>
      <w:marBottom w:val="0"/>
      <w:divBdr>
        <w:top w:val="none" w:sz="0" w:space="0" w:color="auto"/>
        <w:left w:val="none" w:sz="0" w:space="0" w:color="auto"/>
        <w:bottom w:val="none" w:sz="0" w:space="0" w:color="auto"/>
        <w:right w:val="none" w:sz="0" w:space="0" w:color="auto"/>
      </w:divBdr>
    </w:div>
    <w:div w:id="1294797968">
      <w:bodyDiv w:val="1"/>
      <w:marLeft w:val="0"/>
      <w:marRight w:val="0"/>
      <w:marTop w:val="0"/>
      <w:marBottom w:val="0"/>
      <w:divBdr>
        <w:top w:val="none" w:sz="0" w:space="0" w:color="auto"/>
        <w:left w:val="none" w:sz="0" w:space="0" w:color="auto"/>
        <w:bottom w:val="none" w:sz="0" w:space="0" w:color="auto"/>
        <w:right w:val="none" w:sz="0" w:space="0" w:color="auto"/>
      </w:divBdr>
    </w:div>
    <w:div w:id="1294870953">
      <w:bodyDiv w:val="1"/>
      <w:marLeft w:val="0"/>
      <w:marRight w:val="0"/>
      <w:marTop w:val="0"/>
      <w:marBottom w:val="0"/>
      <w:divBdr>
        <w:top w:val="none" w:sz="0" w:space="0" w:color="auto"/>
        <w:left w:val="none" w:sz="0" w:space="0" w:color="auto"/>
        <w:bottom w:val="none" w:sz="0" w:space="0" w:color="auto"/>
        <w:right w:val="none" w:sz="0" w:space="0" w:color="auto"/>
      </w:divBdr>
    </w:div>
    <w:div w:id="1295405872">
      <w:bodyDiv w:val="1"/>
      <w:marLeft w:val="0"/>
      <w:marRight w:val="0"/>
      <w:marTop w:val="0"/>
      <w:marBottom w:val="0"/>
      <w:divBdr>
        <w:top w:val="none" w:sz="0" w:space="0" w:color="auto"/>
        <w:left w:val="none" w:sz="0" w:space="0" w:color="auto"/>
        <w:bottom w:val="none" w:sz="0" w:space="0" w:color="auto"/>
        <w:right w:val="none" w:sz="0" w:space="0" w:color="auto"/>
      </w:divBdr>
    </w:div>
    <w:div w:id="1295520806">
      <w:bodyDiv w:val="1"/>
      <w:marLeft w:val="0"/>
      <w:marRight w:val="0"/>
      <w:marTop w:val="0"/>
      <w:marBottom w:val="0"/>
      <w:divBdr>
        <w:top w:val="none" w:sz="0" w:space="0" w:color="auto"/>
        <w:left w:val="none" w:sz="0" w:space="0" w:color="auto"/>
        <w:bottom w:val="none" w:sz="0" w:space="0" w:color="auto"/>
        <w:right w:val="none" w:sz="0" w:space="0" w:color="auto"/>
      </w:divBdr>
    </w:div>
    <w:div w:id="1295912830">
      <w:bodyDiv w:val="1"/>
      <w:marLeft w:val="0"/>
      <w:marRight w:val="0"/>
      <w:marTop w:val="0"/>
      <w:marBottom w:val="0"/>
      <w:divBdr>
        <w:top w:val="none" w:sz="0" w:space="0" w:color="auto"/>
        <w:left w:val="none" w:sz="0" w:space="0" w:color="auto"/>
        <w:bottom w:val="none" w:sz="0" w:space="0" w:color="auto"/>
        <w:right w:val="none" w:sz="0" w:space="0" w:color="auto"/>
      </w:divBdr>
    </w:div>
    <w:div w:id="1295941236">
      <w:bodyDiv w:val="1"/>
      <w:marLeft w:val="0"/>
      <w:marRight w:val="0"/>
      <w:marTop w:val="0"/>
      <w:marBottom w:val="0"/>
      <w:divBdr>
        <w:top w:val="none" w:sz="0" w:space="0" w:color="auto"/>
        <w:left w:val="none" w:sz="0" w:space="0" w:color="auto"/>
        <w:bottom w:val="none" w:sz="0" w:space="0" w:color="auto"/>
        <w:right w:val="none" w:sz="0" w:space="0" w:color="auto"/>
      </w:divBdr>
    </w:div>
    <w:div w:id="1295982238">
      <w:bodyDiv w:val="1"/>
      <w:marLeft w:val="0"/>
      <w:marRight w:val="0"/>
      <w:marTop w:val="0"/>
      <w:marBottom w:val="0"/>
      <w:divBdr>
        <w:top w:val="none" w:sz="0" w:space="0" w:color="auto"/>
        <w:left w:val="none" w:sz="0" w:space="0" w:color="auto"/>
        <w:bottom w:val="none" w:sz="0" w:space="0" w:color="auto"/>
        <w:right w:val="none" w:sz="0" w:space="0" w:color="auto"/>
      </w:divBdr>
    </w:div>
    <w:div w:id="1296061511">
      <w:bodyDiv w:val="1"/>
      <w:marLeft w:val="0"/>
      <w:marRight w:val="0"/>
      <w:marTop w:val="0"/>
      <w:marBottom w:val="0"/>
      <w:divBdr>
        <w:top w:val="none" w:sz="0" w:space="0" w:color="auto"/>
        <w:left w:val="none" w:sz="0" w:space="0" w:color="auto"/>
        <w:bottom w:val="none" w:sz="0" w:space="0" w:color="auto"/>
        <w:right w:val="none" w:sz="0" w:space="0" w:color="auto"/>
      </w:divBdr>
    </w:div>
    <w:div w:id="1296135995">
      <w:bodyDiv w:val="1"/>
      <w:marLeft w:val="0"/>
      <w:marRight w:val="0"/>
      <w:marTop w:val="0"/>
      <w:marBottom w:val="0"/>
      <w:divBdr>
        <w:top w:val="none" w:sz="0" w:space="0" w:color="auto"/>
        <w:left w:val="none" w:sz="0" w:space="0" w:color="auto"/>
        <w:bottom w:val="none" w:sz="0" w:space="0" w:color="auto"/>
        <w:right w:val="none" w:sz="0" w:space="0" w:color="auto"/>
      </w:divBdr>
    </w:div>
    <w:div w:id="1296790024">
      <w:bodyDiv w:val="1"/>
      <w:marLeft w:val="0"/>
      <w:marRight w:val="0"/>
      <w:marTop w:val="0"/>
      <w:marBottom w:val="0"/>
      <w:divBdr>
        <w:top w:val="none" w:sz="0" w:space="0" w:color="auto"/>
        <w:left w:val="none" w:sz="0" w:space="0" w:color="auto"/>
        <w:bottom w:val="none" w:sz="0" w:space="0" w:color="auto"/>
        <w:right w:val="none" w:sz="0" w:space="0" w:color="auto"/>
      </w:divBdr>
    </w:div>
    <w:div w:id="1297033046">
      <w:bodyDiv w:val="1"/>
      <w:marLeft w:val="0"/>
      <w:marRight w:val="0"/>
      <w:marTop w:val="0"/>
      <w:marBottom w:val="0"/>
      <w:divBdr>
        <w:top w:val="none" w:sz="0" w:space="0" w:color="auto"/>
        <w:left w:val="none" w:sz="0" w:space="0" w:color="auto"/>
        <w:bottom w:val="none" w:sz="0" w:space="0" w:color="auto"/>
        <w:right w:val="none" w:sz="0" w:space="0" w:color="auto"/>
      </w:divBdr>
    </w:div>
    <w:div w:id="1297100872">
      <w:bodyDiv w:val="1"/>
      <w:marLeft w:val="0"/>
      <w:marRight w:val="0"/>
      <w:marTop w:val="0"/>
      <w:marBottom w:val="0"/>
      <w:divBdr>
        <w:top w:val="none" w:sz="0" w:space="0" w:color="auto"/>
        <w:left w:val="none" w:sz="0" w:space="0" w:color="auto"/>
        <w:bottom w:val="none" w:sz="0" w:space="0" w:color="auto"/>
        <w:right w:val="none" w:sz="0" w:space="0" w:color="auto"/>
      </w:divBdr>
    </w:div>
    <w:div w:id="1297104161">
      <w:bodyDiv w:val="1"/>
      <w:marLeft w:val="0"/>
      <w:marRight w:val="0"/>
      <w:marTop w:val="0"/>
      <w:marBottom w:val="0"/>
      <w:divBdr>
        <w:top w:val="none" w:sz="0" w:space="0" w:color="auto"/>
        <w:left w:val="none" w:sz="0" w:space="0" w:color="auto"/>
        <w:bottom w:val="none" w:sz="0" w:space="0" w:color="auto"/>
        <w:right w:val="none" w:sz="0" w:space="0" w:color="auto"/>
      </w:divBdr>
    </w:div>
    <w:div w:id="1297105002">
      <w:bodyDiv w:val="1"/>
      <w:marLeft w:val="0"/>
      <w:marRight w:val="0"/>
      <w:marTop w:val="0"/>
      <w:marBottom w:val="0"/>
      <w:divBdr>
        <w:top w:val="none" w:sz="0" w:space="0" w:color="auto"/>
        <w:left w:val="none" w:sz="0" w:space="0" w:color="auto"/>
        <w:bottom w:val="none" w:sz="0" w:space="0" w:color="auto"/>
        <w:right w:val="none" w:sz="0" w:space="0" w:color="auto"/>
      </w:divBdr>
    </w:div>
    <w:div w:id="1297222406">
      <w:bodyDiv w:val="1"/>
      <w:marLeft w:val="0"/>
      <w:marRight w:val="0"/>
      <w:marTop w:val="0"/>
      <w:marBottom w:val="0"/>
      <w:divBdr>
        <w:top w:val="none" w:sz="0" w:space="0" w:color="auto"/>
        <w:left w:val="none" w:sz="0" w:space="0" w:color="auto"/>
        <w:bottom w:val="none" w:sz="0" w:space="0" w:color="auto"/>
        <w:right w:val="none" w:sz="0" w:space="0" w:color="auto"/>
      </w:divBdr>
    </w:div>
    <w:div w:id="1297561575">
      <w:bodyDiv w:val="1"/>
      <w:marLeft w:val="0"/>
      <w:marRight w:val="0"/>
      <w:marTop w:val="0"/>
      <w:marBottom w:val="0"/>
      <w:divBdr>
        <w:top w:val="none" w:sz="0" w:space="0" w:color="auto"/>
        <w:left w:val="none" w:sz="0" w:space="0" w:color="auto"/>
        <w:bottom w:val="none" w:sz="0" w:space="0" w:color="auto"/>
        <w:right w:val="none" w:sz="0" w:space="0" w:color="auto"/>
      </w:divBdr>
    </w:div>
    <w:div w:id="1297832528">
      <w:bodyDiv w:val="1"/>
      <w:marLeft w:val="0"/>
      <w:marRight w:val="0"/>
      <w:marTop w:val="0"/>
      <w:marBottom w:val="0"/>
      <w:divBdr>
        <w:top w:val="none" w:sz="0" w:space="0" w:color="auto"/>
        <w:left w:val="none" w:sz="0" w:space="0" w:color="auto"/>
        <w:bottom w:val="none" w:sz="0" w:space="0" w:color="auto"/>
        <w:right w:val="none" w:sz="0" w:space="0" w:color="auto"/>
      </w:divBdr>
    </w:div>
    <w:div w:id="1298217737">
      <w:bodyDiv w:val="1"/>
      <w:marLeft w:val="0"/>
      <w:marRight w:val="0"/>
      <w:marTop w:val="0"/>
      <w:marBottom w:val="0"/>
      <w:divBdr>
        <w:top w:val="none" w:sz="0" w:space="0" w:color="auto"/>
        <w:left w:val="none" w:sz="0" w:space="0" w:color="auto"/>
        <w:bottom w:val="none" w:sz="0" w:space="0" w:color="auto"/>
        <w:right w:val="none" w:sz="0" w:space="0" w:color="auto"/>
      </w:divBdr>
    </w:div>
    <w:div w:id="1298298510">
      <w:bodyDiv w:val="1"/>
      <w:marLeft w:val="0"/>
      <w:marRight w:val="0"/>
      <w:marTop w:val="0"/>
      <w:marBottom w:val="0"/>
      <w:divBdr>
        <w:top w:val="none" w:sz="0" w:space="0" w:color="auto"/>
        <w:left w:val="none" w:sz="0" w:space="0" w:color="auto"/>
        <w:bottom w:val="none" w:sz="0" w:space="0" w:color="auto"/>
        <w:right w:val="none" w:sz="0" w:space="0" w:color="auto"/>
      </w:divBdr>
    </w:div>
    <w:div w:id="1298334905">
      <w:bodyDiv w:val="1"/>
      <w:marLeft w:val="0"/>
      <w:marRight w:val="0"/>
      <w:marTop w:val="0"/>
      <w:marBottom w:val="0"/>
      <w:divBdr>
        <w:top w:val="none" w:sz="0" w:space="0" w:color="auto"/>
        <w:left w:val="none" w:sz="0" w:space="0" w:color="auto"/>
        <w:bottom w:val="none" w:sz="0" w:space="0" w:color="auto"/>
        <w:right w:val="none" w:sz="0" w:space="0" w:color="auto"/>
      </w:divBdr>
    </w:div>
    <w:div w:id="1298414305">
      <w:bodyDiv w:val="1"/>
      <w:marLeft w:val="0"/>
      <w:marRight w:val="0"/>
      <w:marTop w:val="0"/>
      <w:marBottom w:val="0"/>
      <w:divBdr>
        <w:top w:val="none" w:sz="0" w:space="0" w:color="auto"/>
        <w:left w:val="none" w:sz="0" w:space="0" w:color="auto"/>
        <w:bottom w:val="none" w:sz="0" w:space="0" w:color="auto"/>
        <w:right w:val="none" w:sz="0" w:space="0" w:color="auto"/>
      </w:divBdr>
    </w:div>
    <w:div w:id="1298492064">
      <w:bodyDiv w:val="1"/>
      <w:marLeft w:val="0"/>
      <w:marRight w:val="0"/>
      <w:marTop w:val="0"/>
      <w:marBottom w:val="0"/>
      <w:divBdr>
        <w:top w:val="none" w:sz="0" w:space="0" w:color="auto"/>
        <w:left w:val="none" w:sz="0" w:space="0" w:color="auto"/>
        <w:bottom w:val="none" w:sz="0" w:space="0" w:color="auto"/>
        <w:right w:val="none" w:sz="0" w:space="0" w:color="auto"/>
      </w:divBdr>
    </w:div>
    <w:div w:id="1298991153">
      <w:bodyDiv w:val="1"/>
      <w:marLeft w:val="0"/>
      <w:marRight w:val="0"/>
      <w:marTop w:val="0"/>
      <w:marBottom w:val="0"/>
      <w:divBdr>
        <w:top w:val="none" w:sz="0" w:space="0" w:color="auto"/>
        <w:left w:val="none" w:sz="0" w:space="0" w:color="auto"/>
        <w:bottom w:val="none" w:sz="0" w:space="0" w:color="auto"/>
        <w:right w:val="none" w:sz="0" w:space="0" w:color="auto"/>
      </w:divBdr>
    </w:div>
    <w:div w:id="1299337855">
      <w:bodyDiv w:val="1"/>
      <w:marLeft w:val="0"/>
      <w:marRight w:val="0"/>
      <w:marTop w:val="0"/>
      <w:marBottom w:val="0"/>
      <w:divBdr>
        <w:top w:val="none" w:sz="0" w:space="0" w:color="auto"/>
        <w:left w:val="none" w:sz="0" w:space="0" w:color="auto"/>
        <w:bottom w:val="none" w:sz="0" w:space="0" w:color="auto"/>
        <w:right w:val="none" w:sz="0" w:space="0" w:color="auto"/>
      </w:divBdr>
    </w:div>
    <w:div w:id="1299383962">
      <w:bodyDiv w:val="1"/>
      <w:marLeft w:val="0"/>
      <w:marRight w:val="0"/>
      <w:marTop w:val="0"/>
      <w:marBottom w:val="0"/>
      <w:divBdr>
        <w:top w:val="none" w:sz="0" w:space="0" w:color="auto"/>
        <w:left w:val="none" w:sz="0" w:space="0" w:color="auto"/>
        <w:bottom w:val="none" w:sz="0" w:space="0" w:color="auto"/>
        <w:right w:val="none" w:sz="0" w:space="0" w:color="auto"/>
      </w:divBdr>
    </w:div>
    <w:div w:id="1299726220">
      <w:bodyDiv w:val="1"/>
      <w:marLeft w:val="0"/>
      <w:marRight w:val="0"/>
      <w:marTop w:val="0"/>
      <w:marBottom w:val="0"/>
      <w:divBdr>
        <w:top w:val="none" w:sz="0" w:space="0" w:color="auto"/>
        <w:left w:val="none" w:sz="0" w:space="0" w:color="auto"/>
        <w:bottom w:val="none" w:sz="0" w:space="0" w:color="auto"/>
        <w:right w:val="none" w:sz="0" w:space="0" w:color="auto"/>
      </w:divBdr>
    </w:div>
    <w:div w:id="1299921317">
      <w:bodyDiv w:val="1"/>
      <w:marLeft w:val="0"/>
      <w:marRight w:val="0"/>
      <w:marTop w:val="0"/>
      <w:marBottom w:val="0"/>
      <w:divBdr>
        <w:top w:val="none" w:sz="0" w:space="0" w:color="auto"/>
        <w:left w:val="none" w:sz="0" w:space="0" w:color="auto"/>
        <w:bottom w:val="none" w:sz="0" w:space="0" w:color="auto"/>
        <w:right w:val="none" w:sz="0" w:space="0" w:color="auto"/>
      </w:divBdr>
    </w:div>
    <w:div w:id="1300384598">
      <w:bodyDiv w:val="1"/>
      <w:marLeft w:val="0"/>
      <w:marRight w:val="0"/>
      <w:marTop w:val="0"/>
      <w:marBottom w:val="0"/>
      <w:divBdr>
        <w:top w:val="none" w:sz="0" w:space="0" w:color="auto"/>
        <w:left w:val="none" w:sz="0" w:space="0" w:color="auto"/>
        <w:bottom w:val="none" w:sz="0" w:space="0" w:color="auto"/>
        <w:right w:val="none" w:sz="0" w:space="0" w:color="auto"/>
      </w:divBdr>
    </w:div>
    <w:div w:id="1300652479">
      <w:bodyDiv w:val="1"/>
      <w:marLeft w:val="0"/>
      <w:marRight w:val="0"/>
      <w:marTop w:val="0"/>
      <w:marBottom w:val="0"/>
      <w:divBdr>
        <w:top w:val="none" w:sz="0" w:space="0" w:color="auto"/>
        <w:left w:val="none" w:sz="0" w:space="0" w:color="auto"/>
        <w:bottom w:val="none" w:sz="0" w:space="0" w:color="auto"/>
        <w:right w:val="none" w:sz="0" w:space="0" w:color="auto"/>
      </w:divBdr>
    </w:div>
    <w:div w:id="1301301408">
      <w:bodyDiv w:val="1"/>
      <w:marLeft w:val="0"/>
      <w:marRight w:val="0"/>
      <w:marTop w:val="0"/>
      <w:marBottom w:val="0"/>
      <w:divBdr>
        <w:top w:val="none" w:sz="0" w:space="0" w:color="auto"/>
        <w:left w:val="none" w:sz="0" w:space="0" w:color="auto"/>
        <w:bottom w:val="none" w:sz="0" w:space="0" w:color="auto"/>
        <w:right w:val="none" w:sz="0" w:space="0" w:color="auto"/>
      </w:divBdr>
    </w:div>
    <w:div w:id="1301498112">
      <w:bodyDiv w:val="1"/>
      <w:marLeft w:val="0"/>
      <w:marRight w:val="0"/>
      <w:marTop w:val="0"/>
      <w:marBottom w:val="0"/>
      <w:divBdr>
        <w:top w:val="none" w:sz="0" w:space="0" w:color="auto"/>
        <w:left w:val="none" w:sz="0" w:space="0" w:color="auto"/>
        <w:bottom w:val="none" w:sz="0" w:space="0" w:color="auto"/>
        <w:right w:val="none" w:sz="0" w:space="0" w:color="auto"/>
      </w:divBdr>
    </w:div>
    <w:div w:id="1301573651">
      <w:bodyDiv w:val="1"/>
      <w:marLeft w:val="0"/>
      <w:marRight w:val="0"/>
      <w:marTop w:val="0"/>
      <w:marBottom w:val="0"/>
      <w:divBdr>
        <w:top w:val="none" w:sz="0" w:space="0" w:color="auto"/>
        <w:left w:val="none" w:sz="0" w:space="0" w:color="auto"/>
        <w:bottom w:val="none" w:sz="0" w:space="0" w:color="auto"/>
        <w:right w:val="none" w:sz="0" w:space="0" w:color="auto"/>
      </w:divBdr>
    </w:div>
    <w:div w:id="1302155023">
      <w:bodyDiv w:val="1"/>
      <w:marLeft w:val="0"/>
      <w:marRight w:val="0"/>
      <w:marTop w:val="0"/>
      <w:marBottom w:val="0"/>
      <w:divBdr>
        <w:top w:val="none" w:sz="0" w:space="0" w:color="auto"/>
        <w:left w:val="none" w:sz="0" w:space="0" w:color="auto"/>
        <w:bottom w:val="none" w:sz="0" w:space="0" w:color="auto"/>
        <w:right w:val="none" w:sz="0" w:space="0" w:color="auto"/>
      </w:divBdr>
    </w:div>
    <w:div w:id="1302230016">
      <w:bodyDiv w:val="1"/>
      <w:marLeft w:val="0"/>
      <w:marRight w:val="0"/>
      <w:marTop w:val="0"/>
      <w:marBottom w:val="0"/>
      <w:divBdr>
        <w:top w:val="none" w:sz="0" w:space="0" w:color="auto"/>
        <w:left w:val="none" w:sz="0" w:space="0" w:color="auto"/>
        <w:bottom w:val="none" w:sz="0" w:space="0" w:color="auto"/>
        <w:right w:val="none" w:sz="0" w:space="0" w:color="auto"/>
      </w:divBdr>
    </w:div>
    <w:div w:id="1302806794">
      <w:bodyDiv w:val="1"/>
      <w:marLeft w:val="0"/>
      <w:marRight w:val="0"/>
      <w:marTop w:val="0"/>
      <w:marBottom w:val="0"/>
      <w:divBdr>
        <w:top w:val="none" w:sz="0" w:space="0" w:color="auto"/>
        <w:left w:val="none" w:sz="0" w:space="0" w:color="auto"/>
        <w:bottom w:val="none" w:sz="0" w:space="0" w:color="auto"/>
        <w:right w:val="none" w:sz="0" w:space="0" w:color="auto"/>
      </w:divBdr>
    </w:div>
    <w:div w:id="1302924646">
      <w:bodyDiv w:val="1"/>
      <w:marLeft w:val="0"/>
      <w:marRight w:val="0"/>
      <w:marTop w:val="0"/>
      <w:marBottom w:val="0"/>
      <w:divBdr>
        <w:top w:val="none" w:sz="0" w:space="0" w:color="auto"/>
        <w:left w:val="none" w:sz="0" w:space="0" w:color="auto"/>
        <w:bottom w:val="none" w:sz="0" w:space="0" w:color="auto"/>
        <w:right w:val="none" w:sz="0" w:space="0" w:color="auto"/>
      </w:divBdr>
    </w:div>
    <w:div w:id="1302928619">
      <w:bodyDiv w:val="1"/>
      <w:marLeft w:val="0"/>
      <w:marRight w:val="0"/>
      <w:marTop w:val="0"/>
      <w:marBottom w:val="0"/>
      <w:divBdr>
        <w:top w:val="none" w:sz="0" w:space="0" w:color="auto"/>
        <w:left w:val="none" w:sz="0" w:space="0" w:color="auto"/>
        <w:bottom w:val="none" w:sz="0" w:space="0" w:color="auto"/>
        <w:right w:val="none" w:sz="0" w:space="0" w:color="auto"/>
      </w:divBdr>
    </w:div>
    <w:div w:id="1302998141">
      <w:bodyDiv w:val="1"/>
      <w:marLeft w:val="0"/>
      <w:marRight w:val="0"/>
      <w:marTop w:val="0"/>
      <w:marBottom w:val="0"/>
      <w:divBdr>
        <w:top w:val="none" w:sz="0" w:space="0" w:color="auto"/>
        <w:left w:val="none" w:sz="0" w:space="0" w:color="auto"/>
        <w:bottom w:val="none" w:sz="0" w:space="0" w:color="auto"/>
        <w:right w:val="none" w:sz="0" w:space="0" w:color="auto"/>
      </w:divBdr>
    </w:div>
    <w:div w:id="1303072839">
      <w:bodyDiv w:val="1"/>
      <w:marLeft w:val="0"/>
      <w:marRight w:val="0"/>
      <w:marTop w:val="0"/>
      <w:marBottom w:val="0"/>
      <w:divBdr>
        <w:top w:val="none" w:sz="0" w:space="0" w:color="auto"/>
        <w:left w:val="none" w:sz="0" w:space="0" w:color="auto"/>
        <w:bottom w:val="none" w:sz="0" w:space="0" w:color="auto"/>
        <w:right w:val="none" w:sz="0" w:space="0" w:color="auto"/>
      </w:divBdr>
    </w:div>
    <w:div w:id="1303148026">
      <w:bodyDiv w:val="1"/>
      <w:marLeft w:val="0"/>
      <w:marRight w:val="0"/>
      <w:marTop w:val="0"/>
      <w:marBottom w:val="0"/>
      <w:divBdr>
        <w:top w:val="none" w:sz="0" w:space="0" w:color="auto"/>
        <w:left w:val="none" w:sz="0" w:space="0" w:color="auto"/>
        <w:bottom w:val="none" w:sz="0" w:space="0" w:color="auto"/>
        <w:right w:val="none" w:sz="0" w:space="0" w:color="auto"/>
      </w:divBdr>
    </w:div>
    <w:div w:id="1303536105">
      <w:bodyDiv w:val="1"/>
      <w:marLeft w:val="0"/>
      <w:marRight w:val="0"/>
      <w:marTop w:val="0"/>
      <w:marBottom w:val="0"/>
      <w:divBdr>
        <w:top w:val="none" w:sz="0" w:space="0" w:color="auto"/>
        <w:left w:val="none" w:sz="0" w:space="0" w:color="auto"/>
        <w:bottom w:val="none" w:sz="0" w:space="0" w:color="auto"/>
        <w:right w:val="none" w:sz="0" w:space="0" w:color="auto"/>
      </w:divBdr>
    </w:div>
    <w:div w:id="1303921282">
      <w:bodyDiv w:val="1"/>
      <w:marLeft w:val="0"/>
      <w:marRight w:val="0"/>
      <w:marTop w:val="0"/>
      <w:marBottom w:val="0"/>
      <w:divBdr>
        <w:top w:val="none" w:sz="0" w:space="0" w:color="auto"/>
        <w:left w:val="none" w:sz="0" w:space="0" w:color="auto"/>
        <w:bottom w:val="none" w:sz="0" w:space="0" w:color="auto"/>
        <w:right w:val="none" w:sz="0" w:space="0" w:color="auto"/>
      </w:divBdr>
    </w:div>
    <w:div w:id="1304119570">
      <w:bodyDiv w:val="1"/>
      <w:marLeft w:val="0"/>
      <w:marRight w:val="0"/>
      <w:marTop w:val="0"/>
      <w:marBottom w:val="0"/>
      <w:divBdr>
        <w:top w:val="none" w:sz="0" w:space="0" w:color="auto"/>
        <w:left w:val="none" w:sz="0" w:space="0" w:color="auto"/>
        <w:bottom w:val="none" w:sz="0" w:space="0" w:color="auto"/>
        <w:right w:val="none" w:sz="0" w:space="0" w:color="auto"/>
      </w:divBdr>
    </w:div>
    <w:div w:id="1304120039">
      <w:bodyDiv w:val="1"/>
      <w:marLeft w:val="0"/>
      <w:marRight w:val="0"/>
      <w:marTop w:val="0"/>
      <w:marBottom w:val="0"/>
      <w:divBdr>
        <w:top w:val="none" w:sz="0" w:space="0" w:color="auto"/>
        <w:left w:val="none" w:sz="0" w:space="0" w:color="auto"/>
        <w:bottom w:val="none" w:sz="0" w:space="0" w:color="auto"/>
        <w:right w:val="none" w:sz="0" w:space="0" w:color="auto"/>
      </w:divBdr>
    </w:div>
    <w:div w:id="1304191971">
      <w:bodyDiv w:val="1"/>
      <w:marLeft w:val="0"/>
      <w:marRight w:val="0"/>
      <w:marTop w:val="0"/>
      <w:marBottom w:val="0"/>
      <w:divBdr>
        <w:top w:val="none" w:sz="0" w:space="0" w:color="auto"/>
        <w:left w:val="none" w:sz="0" w:space="0" w:color="auto"/>
        <w:bottom w:val="none" w:sz="0" w:space="0" w:color="auto"/>
        <w:right w:val="none" w:sz="0" w:space="0" w:color="auto"/>
      </w:divBdr>
    </w:div>
    <w:div w:id="1304432055">
      <w:bodyDiv w:val="1"/>
      <w:marLeft w:val="0"/>
      <w:marRight w:val="0"/>
      <w:marTop w:val="0"/>
      <w:marBottom w:val="0"/>
      <w:divBdr>
        <w:top w:val="none" w:sz="0" w:space="0" w:color="auto"/>
        <w:left w:val="none" w:sz="0" w:space="0" w:color="auto"/>
        <w:bottom w:val="none" w:sz="0" w:space="0" w:color="auto"/>
        <w:right w:val="none" w:sz="0" w:space="0" w:color="auto"/>
      </w:divBdr>
    </w:div>
    <w:div w:id="1304919530">
      <w:bodyDiv w:val="1"/>
      <w:marLeft w:val="0"/>
      <w:marRight w:val="0"/>
      <w:marTop w:val="0"/>
      <w:marBottom w:val="0"/>
      <w:divBdr>
        <w:top w:val="none" w:sz="0" w:space="0" w:color="auto"/>
        <w:left w:val="none" w:sz="0" w:space="0" w:color="auto"/>
        <w:bottom w:val="none" w:sz="0" w:space="0" w:color="auto"/>
        <w:right w:val="none" w:sz="0" w:space="0" w:color="auto"/>
      </w:divBdr>
    </w:div>
    <w:div w:id="1305045632">
      <w:bodyDiv w:val="1"/>
      <w:marLeft w:val="0"/>
      <w:marRight w:val="0"/>
      <w:marTop w:val="0"/>
      <w:marBottom w:val="0"/>
      <w:divBdr>
        <w:top w:val="none" w:sz="0" w:space="0" w:color="auto"/>
        <w:left w:val="none" w:sz="0" w:space="0" w:color="auto"/>
        <w:bottom w:val="none" w:sz="0" w:space="0" w:color="auto"/>
        <w:right w:val="none" w:sz="0" w:space="0" w:color="auto"/>
      </w:divBdr>
    </w:div>
    <w:div w:id="1305938142">
      <w:bodyDiv w:val="1"/>
      <w:marLeft w:val="0"/>
      <w:marRight w:val="0"/>
      <w:marTop w:val="0"/>
      <w:marBottom w:val="0"/>
      <w:divBdr>
        <w:top w:val="none" w:sz="0" w:space="0" w:color="auto"/>
        <w:left w:val="none" w:sz="0" w:space="0" w:color="auto"/>
        <w:bottom w:val="none" w:sz="0" w:space="0" w:color="auto"/>
        <w:right w:val="none" w:sz="0" w:space="0" w:color="auto"/>
      </w:divBdr>
    </w:div>
    <w:div w:id="1306162130">
      <w:bodyDiv w:val="1"/>
      <w:marLeft w:val="0"/>
      <w:marRight w:val="0"/>
      <w:marTop w:val="0"/>
      <w:marBottom w:val="0"/>
      <w:divBdr>
        <w:top w:val="none" w:sz="0" w:space="0" w:color="auto"/>
        <w:left w:val="none" w:sz="0" w:space="0" w:color="auto"/>
        <w:bottom w:val="none" w:sz="0" w:space="0" w:color="auto"/>
        <w:right w:val="none" w:sz="0" w:space="0" w:color="auto"/>
      </w:divBdr>
    </w:div>
    <w:div w:id="1306618157">
      <w:bodyDiv w:val="1"/>
      <w:marLeft w:val="0"/>
      <w:marRight w:val="0"/>
      <w:marTop w:val="0"/>
      <w:marBottom w:val="0"/>
      <w:divBdr>
        <w:top w:val="none" w:sz="0" w:space="0" w:color="auto"/>
        <w:left w:val="none" w:sz="0" w:space="0" w:color="auto"/>
        <w:bottom w:val="none" w:sz="0" w:space="0" w:color="auto"/>
        <w:right w:val="none" w:sz="0" w:space="0" w:color="auto"/>
      </w:divBdr>
    </w:div>
    <w:div w:id="1306668730">
      <w:bodyDiv w:val="1"/>
      <w:marLeft w:val="0"/>
      <w:marRight w:val="0"/>
      <w:marTop w:val="0"/>
      <w:marBottom w:val="0"/>
      <w:divBdr>
        <w:top w:val="none" w:sz="0" w:space="0" w:color="auto"/>
        <w:left w:val="none" w:sz="0" w:space="0" w:color="auto"/>
        <w:bottom w:val="none" w:sz="0" w:space="0" w:color="auto"/>
        <w:right w:val="none" w:sz="0" w:space="0" w:color="auto"/>
      </w:divBdr>
    </w:div>
    <w:div w:id="1306933975">
      <w:bodyDiv w:val="1"/>
      <w:marLeft w:val="0"/>
      <w:marRight w:val="0"/>
      <w:marTop w:val="0"/>
      <w:marBottom w:val="0"/>
      <w:divBdr>
        <w:top w:val="none" w:sz="0" w:space="0" w:color="auto"/>
        <w:left w:val="none" w:sz="0" w:space="0" w:color="auto"/>
        <w:bottom w:val="none" w:sz="0" w:space="0" w:color="auto"/>
        <w:right w:val="none" w:sz="0" w:space="0" w:color="auto"/>
      </w:divBdr>
    </w:div>
    <w:div w:id="1307050138">
      <w:bodyDiv w:val="1"/>
      <w:marLeft w:val="0"/>
      <w:marRight w:val="0"/>
      <w:marTop w:val="0"/>
      <w:marBottom w:val="0"/>
      <w:divBdr>
        <w:top w:val="none" w:sz="0" w:space="0" w:color="auto"/>
        <w:left w:val="none" w:sz="0" w:space="0" w:color="auto"/>
        <w:bottom w:val="none" w:sz="0" w:space="0" w:color="auto"/>
        <w:right w:val="none" w:sz="0" w:space="0" w:color="auto"/>
      </w:divBdr>
    </w:div>
    <w:div w:id="1307201048">
      <w:bodyDiv w:val="1"/>
      <w:marLeft w:val="0"/>
      <w:marRight w:val="0"/>
      <w:marTop w:val="0"/>
      <w:marBottom w:val="0"/>
      <w:divBdr>
        <w:top w:val="none" w:sz="0" w:space="0" w:color="auto"/>
        <w:left w:val="none" w:sz="0" w:space="0" w:color="auto"/>
        <w:bottom w:val="none" w:sz="0" w:space="0" w:color="auto"/>
        <w:right w:val="none" w:sz="0" w:space="0" w:color="auto"/>
      </w:divBdr>
    </w:div>
    <w:div w:id="1307666658">
      <w:bodyDiv w:val="1"/>
      <w:marLeft w:val="0"/>
      <w:marRight w:val="0"/>
      <w:marTop w:val="0"/>
      <w:marBottom w:val="0"/>
      <w:divBdr>
        <w:top w:val="none" w:sz="0" w:space="0" w:color="auto"/>
        <w:left w:val="none" w:sz="0" w:space="0" w:color="auto"/>
        <w:bottom w:val="none" w:sz="0" w:space="0" w:color="auto"/>
        <w:right w:val="none" w:sz="0" w:space="0" w:color="auto"/>
      </w:divBdr>
    </w:div>
    <w:div w:id="1307973857">
      <w:bodyDiv w:val="1"/>
      <w:marLeft w:val="0"/>
      <w:marRight w:val="0"/>
      <w:marTop w:val="0"/>
      <w:marBottom w:val="0"/>
      <w:divBdr>
        <w:top w:val="none" w:sz="0" w:space="0" w:color="auto"/>
        <w:left w:val="none" w:sz="0" w:space="0" w:color="auto"/>
        <w:bottom w:val="none" w:sz="0" w:space="0" w:color="auto"/>
        <w:right w:val="none" w:sz="0" w:space="0" w:color="auto"/>
      </w:divBdr>
    </w:div>
    <w:div w:id="1308244775">
      <w:bodyDiv w:val="1"/>
      <w:marLeft w:val="0"/>
      <w:marRight w:val="0"/>
      <w:marTop w:val="0"/>
      <w:marBottom w:val="0"/>
      <w:divBdr>
        <w:top w:val="none" w:sz="0" w:space="0" w:color="auto"/>
        <w:left w:val="none" w:sz="0" w:space="0" w:color="auto"/>
        <w:bottom w:val="none" w:sz="0" w:space="0" w:color="auto"/>
        <w:right w:val="none" w:sz="0" w:space="0" w:color="auto"/>
      </w:divBdr>
    </w:div>
    <w:div w:id="1308319044">
      <w:bodyDiv w:val="1"/>
      <w:marLeft w:val="0"/>
      <w:marRight w:val="0"/>
      <w:marTop w:val="0"/>
      <w:marBottom w:val="0"/>
      <w:divBdr>
        <w:top w:val="none" w:sz="0" w:space="0" w:color="auto"/>
        <w:left w:val="none" w:sz="0" w:space="0" w:color="auto"/>
        <w:bottom w:val="none" w:sz="0" w:space="0" w:color="auto"/>
        <w:right w:val="none" w:sz="0" w:space="0" w:color="auto"/>
      </w:divBdr>
    </w:div>
    <w:div w:id="1308703259">
      <w:bodyDiv w:val="1"/>
      <w:marLeft w:val="0"/>
      <w:marRight w:val="0"/>
      <w:marTop w:val="0"/>
      <w:marBottom w:val="0"/>
      <w:divBdr>
        <w:top w:val="none" w:sz="0" w:space="0" w:color="auto"/>
        <w:left w:val="none" w:sz="0" w:space="0" w:color="auto"/>
        <w:bottom w:val="none" w:sz="0" w:space="0" w:color="auto"/>
        <w:right w:val="none" w:sz="0" w:space="0" w:color="auto"/>
      </w:divBdr>
    </w:div>
    <w:div w:id="1308704752">
      <w:bodyDiv w:val="1"/>
      <w:marLeft w:val="0"/>
      <w:marRight w:val="0"/>
      <w:marTop w:val="0"/>
      <w:marBottom w:val="0"/>
      <w:divBdr>
        <w:top w:val="none" w:sz="0" w:space="0" w:color="auto"/>
        <w:left w:val="none" w:sz="0" w:space="0" w:color="auto"/>
        <w:bottom w:val="none" w:sz="0" w:space="0" w:color="auto"/>
        <w:right w:val="none" w:sz="0" w:space="0" w:color="auto"/>
      </w:divBdr>
    </w:div>
    <w:div w:id="1308822970">
      <w:bodyDiv w:val="1"/>
      <w:marLeft w:val="0"/>
      <w:marRight w:val="0"/>
      <w:marTop w:val="0"/>
      <w:marBottom w:val="0"/>
      <w:divBdr>
        <w:top w:val="none" w:sz="0" w:space="0" w:color="auto"/>
        <w:left w:val="none" w:sz="0" w:space="0" w:color="auto"/>
        <w:bottom w:val="none" w:sz="0" w:space="0" w:color="auto"/>
        <w:right w:val="none" w:sz="0" w:space="0" w:color="auto"/>
      </w:divBdr>
    </w:div>
    <w:div w:id="1309096016">
      <w:bodyDiv w:val="1"/>
      <w:marLeft w:val="0"/>
      <w:marRight w:val="0"/>
      <w:marTop w:val="0"/>
      <w:marBottom w:val="0"/>
      <w:divBdr>
        <w:top w:val="none" w:sz="0" w:space="0" w:color="auto"/>
        <w:left w:val="none" w:sz="0" w:space="0" w:color="auto"/>
        <w:bottom w:val="none" w:sz="0" w:space="0" w:color="auto"/>
        <w:right w:val="none" w:sz="0" w:space="0" w:color="auto"/>
      </w:divBdr>
    </w:div>
    <w:div w:id="1310087520">
      <w:bodyDiv w:val="1"/>
      <w:marLeft w:val="0"/>
      <w:marRight w:val="0"/>
      <w:marTop w:val="0"/>
      <w:marBottom w:val="0"/>
      <w:divBdr>
        <w:top w:val="none" w:sz="0" w:space="0" w:color="auto"/>
        <w:left w:val="none" w:sz="0" w:space="0" w:color="auto"/>
        <w:bottom w:val="none" w:sz="0" w:space="0" w:color="auto"/>
        <w:right w:val="none" w:sz="0" w:space="0" w:color="auto"/>
      </w:divBdr>
    </w:div>
    <w:div w:id="1310213763">
      <w:bodyDiv w:val="1"/>
      <w:marLeft w:val="0"/>
      <w:marRight w:val="0"/>
      <w:marTop w:val="0"/>
      <w:marBottom w:val="0"/>
      <w:divBdr>
        <w:top w:val="none" w:sz="0" w:space="0" w:color="auto"/>
        <w:left w:val="none" w:sz="0" w:space="0" w:color="auto"/>
        <w:bottom w:val="none" w:sz="0" w:space="0" w:color="auto"/>
        <w:right w:val="none" w:sz="0" w:space="0" w:color="auto"/>
      </w:divBdr>
    </w:div>
    <w:div w:id="1310479722">
      <w:bodyDiv w:val="1"/>
      <w:marLeft w:val="0"/>
      <w:marRight w:val="0"/>
      <w:marTop w:val="0"/>
      <w:marBottom w:val="0"/>
      <w:divBdr>
        <w:top w:val="none" w:sz="0" w:space="0" w:color="auto"/>
        <w:left w:val="none" w:sz="0" w:space="0" w:color="auto"/>
        <w:bottom w:val="none" w:sz="0" w:space="0" w:color="auto"/>
        <w:right w:val="none" w:sz="0" w:space="0" w:color="auto"/>
      </w:divBdr>
    </w:div>
    <w:div w:id="1310550754">
      <w:bodyDiv w:val="1"/>
      <w:marLeft w:val="0"/>
      <w:marRight w:val="0"/>
      <w:marTop w:val="0"/>
      <w:marBottom w:val="0"/>
      <w:divBdr>
        <w:top w:val="none" w:sz="0" w:space="0" w:color="auto"/>
        <w:left w:val="none" w:sz="0" w:space="0" w:color="auto"/>
        <w:bottom w:val="none" w:sz="0" w:space="0" w:color="auto"/>
        <w:right w:val="none" w:sz="0" w:space="0" w:color="auto"/>
      </w:divBdr>
    </w:div>
    <w:div w:id="1310743086">
      <w:bodyDiv w:val="1"/>
      <w:marLeft w:val="0"/>
      <w:marRight w:val="0"/>
      <w:marTop w:val="0"/>
      <w:marBottom w:val="0"/>
      <w:divBdr>
        <w:top w:val="none" w:sz="0" w:space="0" w:color="auto"/>
        <w:left w:val="none" w:sz="0" w:space="0" w:color="auto"/>
        <w:bottom w:val="none" w:sz="0" w:space="0" w:color="auto"/>
        <w:right w:val="none" w:sz="0" w:space="0" w:color="auto"/>
      </w:divBdr>
    </w:div>
    <w:div w:id="1311054566">
      <w:bodyDiv w:val="1"/>
      <w:marLeft w:val="0"/>
      <w:marRight w:val="0"/>
      <w:marTop w:val="0"/>
      <w:marBottom w:val="0"/>
      <w:divBdr>
        <w:top w:val="none" w:sz="0" w:space="0" w:color="auto"/>
        <w:left w:val="none" w:sz="0" w:space="0" w:color="auto"/>
        <w:bottom w:val="none" w:sz="0" w:space="0" w:color="auto"/>
        <w:right w:val="none" w:sz="0" w:space="0" w:color="auto"/>
      </w:divBdr>
    </w:div>
    <w:div w:id="1311129995">
      <w:bodyDiv w:val="1"/>
      <w:marLeft w:val="0"/>
      <w:marRight w:val="0"/>
      <w:marTop w:val="0"/>
      <w:marBottom w:val="0"/>
      <w:divBdr>
        <w:top w:val="none" w:sz="0" w:space="0" w:color="auto"/>
        <w:left w:val="none" w:sz="0" w:space="0" w:color="auto"/>
        <w:bottom w:val="none" w:sz="0" w:space="0" w:color="auto"/>
        <w:right w:val="none" w:sz="0" w:space="0" w:color="auto"/>
      </w:divBdr>
    </w:div>
    <w:div w:id="1311133367">
      <w:bodyDiv w:val="1"/>
      <w:marLeft w:val="0"/>
      <w:marRight w:val="0"/>
      <w:marTop w:val="0"/>
      <w:marBottom w:val="0"/>
      <w:divBdr>
        <w:top w:val="none" w:sz="0" w:space="0" w:color="auto"/>
        <w:left w:val="none" w:sz="0" w:space="0" w:color="auto"/>
        <w:bottom w:val="none" w:sz="0" w:space="0" w:color="auto"/>
        <w:right w:val="none" w:sz="0" w:space="0" w:color="auto"/>
      </w:divBdr>
    </w:div>
    <w:div w:id="1311323389">
      <w:bodyDiv w:val="1"/>
      <w:marLeft w:val="0"/>
      <w:marRight w:val="0"/>
      <w:marTop w:val="0"/>
      <w:marBottom w:val="0"/>
      <w:divBdr>
        <w:top w:val="none" w:sz="0" w:space="0" w:color="auto"/>
        <w:left w:val="none" w:sz="0" w:space="0" w:color="auto"/>
        <w:bottom w:val="none" w:sz="0" w:space="0" w:color="auto"/>
        <w:right w:val="none" w:sz="0" w:space="0" w:color="auto"/>
      </w:divBdr>
    </w:div>
    <w:div w:id="1311327451">
      <w:bodyDiv w:val="1"/>
      <w:marLeft w:val="0"/>
      <w:marRight w:val="0"/>
      <w:marTop w:val="0"/>
      <w:marBottom w:val="0"/>
      <w:divBdr>
        <w:top w:val="none" w:sz="0" w:space="0" w:color="auto"/>
        <w:left w:val="none" w:sz="0" w:space="0" w:color="auto"/>
        <w:bottom w:val="none" w:sz="0" w:space="0" w:color="auto"/>
        <w:right w:val="none" w:sz="0" w:space="0" w:color="auto"/>
      </w:divBdr>
    </w:div>
    <w:div w:id="1311521968">
      <w:bodyDiv w:val="1"/>
      <w:marLeft w:val="0"/>
      <w:marRight w:val="0"/>
      <w:marTop w:val="0"/>
      <w:marBottom w:val="0"/>
      <w:divBdr>
        <w:top w:val="none" w:sz="0" w:space="0" w:color="auto"/>
        <w:left w:val="none" w:sz="0" w:space="0" w:color="auto"/>
        <w:bottom w:val="none" w:sz="0" w:space="0" w:color="auto"/>
        <w:right w:val="none" w:sz="0" w:space="0" w:color="auto"/>
      </w:divBdr>
    </w:div>
    <w:div w:id="1311590807">
      <w:bodyDiv w:val="1"/>
      <w:marLeft w:val="0"/>
      <w:marRight w:val="0"/>
      <w:marTop w:val="0"/>
      <w:marBottom w:val="0"/>
      <w:divBdr>
        <w:top w:val="none" w:sz="0" w:space="0" w:color="auto"/>
        <w:left w:val="none" w:sz="0" w:space="0" w:color="auto"/>
        <w:bottom w:val="none" w:sz="0" w:space="0" w:color="auto"/>
        <w:right w:val="none" w:sz="0" w:space="0" w:color="auto"/>
      </w:divBdr>
    </w:div>
    <w:div w:id="1311599058">
      <w:bodyDiv w:val="1"/>
      <w:marLeft w:val="0"/>
      <w:marRight w:val="0"/>
      <w:marTop w:val="0"/>
      <w:marBottom w:val="0"/>
      <w:divBdr>
        <w:top w:val="none" w:sz="0" w:space="0" w:color="auto"/>
        <w:left w:val="none" w:sz="0" w:space="0" w:color="auto"/>
        <w:bottom w:val="none" w:sz="0" w:space="0" w:color="auto"/>
        <w:right w:val="none" w:sz="0" w:space="0" w:color="auto"/>
      </w:divBdr>
    </w:div>
    <w:div w:id="1312447349">
      <w:bodyDiv w:val="1"/>
      <w:marLeft w:val="0"/>
      <w:marRight w:val="0"/>
      <w:marTop w:val="0"/>
      <w:marBottom w:val="0"/>
      <w:divBdr>
        <w:top w:val="none" w:sz="0" w:space="0" w:color="auto"/>
        <w:left w:val="none" w:sz="0" w:space="0" w:color="auto"/>
        <w:bottom w:val="none" w:sz="0" w:space="0" w:color="auto"/>
        <w:right w:val="none" w:sz="0" w:space="0" w:color="auto"/>
      </w:divBdr>
    </w:div>
    <w:div w:id="1312829470">
      <w:bodyDiv w:val="1"/>
      <w:marLeft w:val="0"/>
      <w:marRight w:val="0"/>
      <w:marTop w:val="0"/>
      <w:marBottom w:val="0"/>
      <w:divBdr>
        <w:top w:val="none" w:sz="0" w:space="0" w:color="auto"/>
        <w:left w:val="none" w:sz="0" w:space="0" w:color="auto"/>
        <w:bottom w:val="none" w:sz="0" w:space="0" w:color="auto"/>
        <w:right w:val="none" w:sz="0" w:space="0" w:color="auto"/>
      </w:divBdr>
    </w:div>
    <w:div w:id="1312908591">
      <w:bodyDiv w:val="1"/>
      <w:marLeft w:val="0"/>
      <w:marRight w:val="0"/>
      <w:marTop w:val="0"/>
      <w:marBottom w:val="0"/>
      <w:divBdr>
        <w:top w:val="none" w:sz="0" w:space="0" w:color="auto"/>
        <w:left w:val="none" w:sz="0" w:space="0" w:color="auto"/>
        <w:bottom w:val="none" w:sz="0" w:space="0" w:color="auto"/>
        <w:right w:val="none" w:sz="0" w:space="0" w:color="auto"/>
      </w:divBdr>
    </w:div>
    <w:div w:id="1313097821">
      <w:bodyDiv w:val="1"/>
      <w:marLeft w:val="0"/>
      <w:marRight w:val="0"/>
      <w:marTop w:val="0"/>
      <w:marBottom w:val="0"/>
      <w:divBdr>
        <w:top w:val="none" w:sz="0" w:space="0" w:color="auto"/>
        <w:left w:val="none" w:sz="0" w:space="0" w:color="auto"/>
        <w:bottom w:val="none" w:sz="0" w:space="0" w:color="auto"/>
        <w:right w:val="none" w:sz="0" w:space="0" w:color="auto"/>
      </w:divBdr>
    </w:div>
    <w:div w:id="1313485744">
      <w:bodyDiv w:val="1"/>
      <w:marLeft w:val="0"/>
      <w:marRight w:val="0"/>
      <w:marTop w:val="0"/>
      <w:marBottom w:val="0"/>
      <w:divBdr>
        <w:top w:val="none" w:sz="0" w:space="0" w:color="auto"/>
        <w:left w:val="none" w:sz="0" w:space="0" w:color="auto"/>
        <w:bottom w:val="none" w:sz="0" w:space="0" w:color="auto"/>
        <w:right w:val="none" w:sz="0" w:space="0" w:color="auto"/>
      </w:divBdr>
    </w:div>
    <w:div w:id="1313558845">
      <w:bodyDiv w:val="1"/>
      <w:marLeft w:val="0"/>
      <w:marRight w:val="0"/>
      <w:marTop w:val="0"/>
      <w:marBottom w:val="0"/>
      <w:divBdr>
        <w:top w:val="none" w:sz="0" w:space="0" w:color="auto"/>
        <w:left w:val="none" w:sz="0" w:space="0" w:color="auto"/>
        <w:bottom w:val="none" w:sz="0" w:space="0" w:color="auto"/>
        <w:right w:val="none" w:sz="0" w:space="0" w:color="auto"/>
      </w:divBdr>
    </w:div>
    <w:div w:id="1313945750">
      <w:bodyDiv w:val="1"/>
      <w:marLeft w:val="0"/>
      <w:marRight w:val="0"/>
      <w:marTop w:val="0"/>
      <w:marBottom w:val="0"/>
      <w:divBdr>
        <w:top w:val="none" w:sz="0" w:space="0" w:color="auto"/>
        <w:left w:val="none" w:sz="0" w:space="0" w:color="auto"/>
        <w:bottom w:val="none" w:sz="0" w:space="0" w:color="auto"/>
        <w:right w:val="none" w:sz="0" w:space="0" w:color="auto"/>
      </w:divBdr>
    </w:div>
    <w:div w:id="1314137897">
      <w:bodyDiv w:val="1"/>
      <w:marLeft w:val="0"/>
      <w:marRight w:val="0"/>
      <w:marTop w:val="0"/>
      <w:marBottom w:val="0"/>
      <w:divBdr>
        <w:top w:val="none" w:sz="0" w:space="0" w:color="auto"/>
        <w:left w:val="none" w:sz="0" w:space="0" w:color="auto"/>
        <w:bottom w:val="none" w:sz="0" w:space="0" w:color="auto"/>
        <w:right w:val="none" w:sz="0" w:space="0" w:color="auto"/>
      </w:divBdr>
    </w:div>
    <w:div w:id="1314139443">
      <w:bodyDiv w:val="1"/>
      <w:marLeft w:val="0"/>
      <w:marRight w:val="0"/>
      <w:marTop w:val="0"/>
      <w:marBottom w:val="0"/>
      <w:divBdr>
        <w:top w:val="none" w:sz="0" w:space="0" w:color="auto"/>
        <w:left w:val="none" w:sz="0" w:space="0" w:color="auto"/>
        <w:bottom w:val="none" w:sz="0" w:space="0" w:color="auto"/>
        <w:right w:val="none" w:sz="0" w:space="0" w:color="auto"/>
      </w:divBdr>
    </w:div>
    <w:div w:id="1314720948">
      <w:bodyDiv w:val="1"/>
      <w:marLeft w:val="0"/>
      <w:marRight w:val="0"/>
      <w:marTop w:val="0"/>
      <w:marBottom w:val="0"/>
      <w:divBdr>
        <w:top w:val="none" w:sz="0" w:space="0" w:color="auto"/>
        <w:left w:val="none" w:sz="0" w:space="0" w:color="auto"/>
        <w:bottom w:val="none" w:sz="0" w:space="0" w:color="auto"/>
        <w:right w:val="none" w:sz="0" w:space="0" w:color="auto"/>
      </w:divBdr>
    </w:div>
    <w:div w:id="1314873050">
      <w:bodyDiv w:val="1"/>
      <w:marLeft w:val="0"/>
      <w:marRight w:val="0"/>
      <w:marTop w:val="0"/>
      <w:marBottom w:val="0"/>
      <w:divBdr>
        <w:top w:val="none" w:sz="0" w:space="0" w:color="auto"/>
        <w:left w:val="none" w:sz="0" w:space="0" w:color="auto"/>
        <w:bottom w:val="none" w:sz="0" w:space="0" w:color="auto"/>
        <w:right w:val="none" w:sz="0" w:space="0" w:color="auto"/>
      </w:divBdr>
    </w:div>
    <w:div w:id="1315335536">
      <w:bodyDiv w:val="1"/>
      <w:marLeft w:val="0"/>
      <w:marRight w:val="0"/>
      <w:marTop w:val="0"/>
      <w:marBottom w:val="0"/>
      <w:divBdr>
        <w:top w:val="none" w:sz="0" w:space="0" w:color="auto"/>
        <w:left w:val="none" w:sz="0" w:space="0" w:color="auto"/>
        <w:bottom w:val="none" w:sz="0" w:space="0" w:color="auto"/>
        <w:right w:val="none" w:sz="0" w:space="0" w:color="auto"/>
      </w:divBdr>
    </w:div>
    <w:div w:id="1315601788">
      <w:bodyDiv w:val="1"/>
      <w:marLeft w:val="0"/>
      <w:marRight w:val="0"/>
      <w:marTop w:val="0"/>
      <w:marBottom w:val="0"/>
      <w:divBdr>
        <w:top w:val="none" w:sz="0" w:space="0" w:color="auto"/>
        <w:left w:val="none" w:sz="0" w:space="0" w:color="auto"/>
        <w:bottom w:val="none" w:sz="0" w:space="0" w:color="auto"/>
        <w:right w:val="none" w:sz="0" w:space="0" w:color="auto"/>
      </w:divBdr>
    </w:div>
    <w:div w:id="1315837352">
      <w:bodyDiv w:val="1"/>
      <w:marLeft w:val="0"/>
      <w:marRight w:val="0"/>
      <w:marTop w:val="0"/>
      <w:marBottom w:val="0"/>
      <w:divBdr>
        <w:top w:val="none" w:sz="0" w:space="0" w:color="auto"/>
        <w:left w:val="none" w:sz="0" w:space="0" w:color="auto"/>
        <w:bottom w:val="none" w:sz="0" w:space="0" w:color="auto"/>
        <w:right w:val="none" w:sz="0" w:space="0" w:color="auto"/>
      </w:divBdr>
    </w:div>
    <w:div w:id="1316569644">
      <w:bodyDiv w:val="1"/>
      <w:marLeft w:val="0"/>
      <w:marRight w:val="0"/>
      <w:marTop w:val="0"/>
      <w:marBottom w:val="0"/>
      <w:divBdr>
        <w:top w:val="none" w:sz="0" w:space="0" w:color="auto"/>
        <w:left w:val="none" w:sz="0" w:space="0" w:color="auto"/>
        <w:bottom w:val="none" w:sz="0" w:space="0" w:color="auto"/>
        <w:right w:val="none" w:sz="0" w:space="0" w:color="auto"/>
      </w:divBdr>
    </w:div>
    <w:div w:id="1316837406">
      <w:bodyDiv w:val="1"/>
      <w:marLeft w:val="0"/>
      <w:marRight w:val="0"/>
      <w:marTop w:val="0"/>
      <w:marBottom w:val="0"/>
      <w:divBdr>
        <w:top w:val="none" w:sz="0" w:space="0" w:color="auto"/>
        <w:left w:val="none" w:sz="0" w:space="0" w:color="auto"/>
        <w:bottom w:val="none" w:sz="0" w:space="0" w:color="auto"/>
        <w:right w:val="none" w:sz="0" w:space="0" w:color="auto"/>
      </w:divBdr>
    </w:div>
    <w:div w:id="1317109365">
      <w:bodyDiv w:val="1"/>
      <w:marLeft w:val="0"/>
      <w:marRight w:val="0"/>
      <w:marTop w:val="0"/>
      <w:marBottom w:val="0"/>
      <w:divBdr>
        <w:top w:val="none" w:sz="0" w:space="0" w:color="auto"/>
        <w:left w:val="none" w:sz="0" w:space="0" w:color="auto"/>
        <w:bottom w:val="none" w:sz="0" w:space="0" w:color="auto"/>
        <w:right w:val="none" w:sz="0" w:space="0" w:color="auto"/>
      </w:divBdr>
    </w:div>
    <w:div w:id="1317151311">
      <w:bodyDiv w:val="1"/>
      <w:marLeft w:val="0"/>
      <w:marRight w:val="0"/>
      <w:marTop w:val="0"/>
      <w:marBottom w:val="0"/>
      <w:divBdr>
        <w:top w:val="none" w:sz="0" w:space="0" w:color="auto"/>
        <w:left w:val="none" w:sz="0" w:space="0" w:color="auto"/>
        <w:bottom w:val="none" w:sz="0" w:space="0" w:color="auto"/>
        <w:right w:val="none" w:sz="0" w:space="0" w:color="auto"/>
      </w:divBdr>
    </w:div>
    <w:div w:id="1317804066">
      <w:bodyDiv w:val="1"/>
      <w:marLeft w:val="0"/>
      <w:marRight w:val="0"/>
      <w:marTop w:val="0"/>
      <w:marBottom w:val="0"/>
      <w:divBdr>
        <w:top w:val="none" w:sz="0" w:space="0" w:color="auto"/>
        <w:left w:val="none" w:sz="0" w:space="0" w:color="auto"/>
        <w:bottom w:val="none" w:sz="0" w:space="0" w:color="auto"/>
        <w:right w:val="none" w:sz="0" w:space="0" w:color="auto"/>
      </w:divBdr>
    </w:div>
    <w:div w:id="1317994953">
      <w:bodyDiv w:val="1"/>
      <w:marLeft w:val="0"/>
      <w:marRight w:val="0"/>
      <w:marTop w:val="0"/>
      <w:marBottom w:val="0"/>
      <w:divBdr>
        <w:top w:val="none" w:sz="0" w:space="0" w:color="auto"/>
        <w:left w:val="none" w:sz="0" w:space="0" w:color="auto"/>
        <w:bottom w:val="none" w:sz="0" w:space="0" w:color="auto"/>
        <w:right w:val="none" w:sz="0" w:space="0" w:color="auto"/>
      </w:divBdr>
    </w:div>
    <w:div w:id="1318193192">
      <w:bodyDiv w:val="1"/>
      <w:marLeft w:val="0"/>
      <w:marRight w:val="0"/>
      <w:marTop w:val="0"/>
      <w:marBottom w:val="0"/>
      <w:divBdr>
        <w:top w:val="none" w:sz="0" w:space="0" w:color="auto"/>
        <w:left w:val="none" w:sz="0" w:space="0" w:color="auto"/>
        <w:bottom w:val="none" w:sz="0" w:space="0" w:color="auto"/>
        <w:right w:val="none" w:sz="0" w:space="0" w:color="auto"/>
      </w:divBdr>
    </w:div>
    <w:div w:id="1319261755">
      <w:bodyDiv w:val="1"/>
      <w:marLeft w:val="0"/>
      <w:marRight w:val="0"/>
      <w:marTop w:val="0"/>
      <w:marBottom w:val="0"/>
      <w:divBdr>
        <w:top w:val="none" w:sz="0" w:space="0" w:color="auto"/>
        <w:left w:val="none" w:sz="0" w:space="0" w:color="auto"/>
        <w:bottom w:val="none" w:sz="0" w:space="0" w:color="auto"/>
        <w:right w:val="none" w:sz="0" w:space="0" w:color="auto"/>
      </w:divBdr>
    </w:div>
    <w:div w:id="1319381565">
      <w:bodyDiv w:val="1"/>
      <w:marLeft w:val="0"/>
      <w:marRight w:val="0"/>
      <w:marTop w:val="0"/>
      <w:marBottom w:val="0"/>
      <w:divBdr>
        <w:top w:val="none" w:sz="0" w:space="0" w:color="auto"/>
        <w:left w:val="none" w:sz="0" w:space="0" w:color="auto"/>
        <w:bottom w:val="none" w:sz="0" w:space="0" w:color="auto"/>
        <w:right w:val="none" w:sz="0" w:space="0" w:color="auto"/>
      </w:divBdr>
    </w:div>
    <w:div w:id="1319698461">
      <w:bodyDiv w:val="1"/>
      <w:marLeft w:val="0"/>
      <w:marRight w:val="0"/>
      <w:marTop w:val="0"/>
      <w:marBottom w:val="0"/>
      <w:divBdr>
        <w:top w:val="none" w:sz="0" w:space="0" w:color="auto"/>
        <w:left w:val="none" w:sz="0" w:space="0" w:color="auto"/>
        <w:bottom w:val="none" w:sz="0" w:space="0" w:color="auto"/>
        <w:right w:val="none" w:sz="0" w:space="0" w:color="auto"/>
      </w:divBdr>
    </w:div>
    <w:div w:id="1319771624">
      <w:bodyDiv w:val="1"/>
      <w:marLeft w:val="0"/>
      <w:marRight w:val="0"/>
      <w:marTop w:val="0"/>
      <w:marBottom w:val="0"/>
      <w:divBdr>
        <w:top w:val="none" w:sz="0" w:space="0" w:color="auto"/>
        <w:left w:val="none" w:sz="0" w:space="0" w:color="auto"/>
        <w:bottom w:val="none" w:sz="0" w:space="0" w:color="auto"/>
        <w:right w:val="none" w:sz="0" w:space="0" w:color="auto"/>
      </w:divBdr>
    </w:div>
    <w:div w:id="1320381705">
      <w:bodyDiv w:val="1"/>
      <w:marLeft w:val="0"/>
      <w:marRight w:val="0"/>
      <w:marTop w:val="0"/>
      <w:marBottom w:val="0"/>
      <w:divBdr>
        <w:top w:val="none" w:sz="0" w:space="0" w:color="auto"/>
        <w:left w:val="none" w:sz="0" w:space="0" w:color="auto"/>
        <w:bottom w:val="none" w:sz="0" w:space="0" w:color="auto"/>
        <w:right w:val="none" w:sz="0" w:space="0" w:color="auto"/>
      </w:divBdr>
    </w:div>
    <w:div w:id="1320960808">
      <w:bodyDiv w:val="1"/>
      <w:marLeft w:val="0"/>
      <w:marRight w:val="0"/>
      <w:marTop w:val="0"/>
      <w:marBottom w:val="0"/>
      <w:divBdr>
        <w:top w:val="none" w:sz="0" w:space="0" w:color="auto"/>
        <w:left w:val="none" w:sz="0" w:space="0" w:color="auto"/>
        <w:bottom w:val="none" w:sz="0" w:space="0" w:color="auto"/>
        <w:right w:val="none" w:sz="0" w:space="0" w:color="auto"/>
      </w:divBdr>
    </w:div>
    <w:div w:id="1321621315">
      <w:bodyDiv w:val="1"/>
      <w:marLeft w:val="0"/>
      <w:marRight w:val="0"/>
      <w:marTop w:val="0"/>
      <w:marBottom w:val="0"/>
      <w:divBdr>
        <w:top w:val="none" w:sz="0" w:space="0" w:color="auto"/>
        <w:left w:val="none" w:sz="0" w:space="0" w:color="auto"/>
        <w:bottom w:val="none" w:sz="0" w:space="0" w:color="auto"/>
        <w:right w:val="none" w:sz="0" w:space="0" w:color="auto"/>
      </w:divBdr>
    </w:div>
    <w:div w:id="1321691475">
      <w:bodyDiv w:val="1"/>
      <w:marLeft w:val="0"/>
      <w:marRight w:val="0"/>
      <w:marTop w:val="0"/>
      <w:marBottom w:val="0"/>
      <w:divBdr>
        <w:top w:val="none" w:sz="0" w:space="0" w:color="auto"/>
        <w:left w:val="none" w:sz="0" w:space="0" w:color="auto"/>
        <w:bottom w:val="none" w:sz="0" w:space="0" w:color="auto"/>
        <w:right w:val="none" w:sz="0" w:space="0" w:color="auto"/>
      </w:divBdr>
    </w:div>
    <w:div w:id="1321732013">
      <w:bodyDiv w:val="1"/>
      <w:marLeft w:val="0"/>
      <w:marRight w:val="0"/>
      <w:marTop w:val="0"/>
      <w:marBottom w:val="0"/>
      <w:divBdr>
        <w:top w:val="none" w:sz="0" w:space="0" w:color="auto"/>
        <w:left w:val="none" w:sz="0" w:space="0" w:color="auto"/>
        <w:bottom w:val="none" w:sz="0" w:space="0" w:color="auto"/>
        <w:right w:val="none" w:sz="0" w:space="0" w:color="auto"/>
      </w:divBdr>
    </w:div>
    <w:div w:id="1321734205">
      <w:bodyDiv w:val="1"/>
      <w:marLeft w:val="0"/>
      <w:marRight w:val="0"/>
      <w:marTop w:val="0"/>
      <w:marBottom w:val="0"/>
      <w:divBdr>
        <w:top w:val="none" w:sz="0" w:space="0" w:color="auto"/>
        <w:left w:val="none" w:sz="0" w:space="0" w:color="auto"/>
        <w:bottom w:val="none" w:sz="0" w:space="0" w:color="auto"/>
        <w:right w:val="none" w:sz="0" w:space="0" w:color="auto"/>
      </w:divBdr>
    </w:div>
    <w:div w:id="1322392865">
      <w:bodyDiv w:val="1"/>
      <w:marLeft w:val="0"/>
      <w:marRight w:val="0"/>
      <w:marTop w:val="0"/>
      <w:marBottom w:val="0"/>
      <w:divBdr>
        <w:top w:val="none" w:sz="0" w:space="0" w:color="auto"/>
        <w:left w:val="none" w:sz="0" w:space="0" w:color="auto"/>
        <w:bottom w:val="none" w:sz="0" w:space="0" w:color="auto"/>
        <w:right w:val="none" w:sz="0" w:space="0" w:color="auto"/>
      </w:divBdr>
    </w:div>
    <w:div w:id="1322924566">
      <w:bodyDiv w:val="1"/>
      <w:marLeft w:val="0"/>
      <w:marRight w:val="0"/>
      <w:marTop w:val="0"/>
      <w:marBottom w:val="0"/>
      <w:divBdr>
        <w:top w:val="none" w:sz="0" w:space="0" w:color="auto"/>
        <w:left w:val="none" w:sz="0" w:space="0" w:color="auto"/>
        <w:bottom w:val="none" w:sz="0" w:space="0" w:color="auto"/>
        <w:right w:val="none" w:sz="0" w:space="0" w:color="auto"/>
      </w:divBdr>
    </w:div>
    <w:div w:id="1323199558">
      <w:bodyDiv w:val="1"/>
      <w:marLeft w:val="0"/>
      <w:marRight w:val="0"/>
      <w:marTop w:val="0"/>
      <w:marBottom w:val="0"/>
      <w:divBdr>
        <w:top w:val="none" w:sz="0" w:space="0" w:color="auto"/>
        <w:left w:val="none" w:sz="0" w:space="0" w:color="auto"/>
        <w:bottom w:val="none" w:sz="0" w:space="0" w:color="auto"/>
        <w:right w:val="none" w:sz="0" w:space="0" w:color="auto"/>
      </w:divBdr>
    </w:div>
    <w:div w:id="1323463785">
      <w:bodyDiv w:val="1"/>
      <w:marLeft w:val="0"/>
      <w:marRight w:val="0"/>
      <w:marTop w:val="0"/>
      <w:marBottom w:val="0"/>
      <w:divBdr>
        <w:top w:val="none" w:sz="0" w:space="0" w:color="auto"/>
        <w:left w:val="none" w:sz="0" w:space="0" w:color="auto"/>
        <w:bottom w:val="none" w:sz="0" w:space="0" w:color="auto"/>
        <w:right w:val="none" w:sz="0" w:space="0" w:color="auto"/>
      </w:divBdr>
    </w:div>
    <w:div w:id="1323504529">
      <w:bodyDiv w:val="1"/>
      <w:marLeft w:val="0"/>
      <w:marRight w:val="0"/>
      <w:marTop w:val="0"/>
      <w:marBottom w:val="0"/>
      <w:divBdr>
        <w:top w:val="none" w:sz="0" w:space="0" w:color="auto"/>
        <w:left w:val="none" w:sz="0" w:space="0" w:color="auto"/>
        <w:bottom w:val="none" w:sz="0" w:space="0" w:color="auto"/>
        <w:right w:val="none" w:sz="0" w:space="0" w:color="auto"/>
      </w:divBdr>
    </w:div>
    <w:div w:id="1323854103">
      <w:bodyDiv w:val="1"/>
      <w:marLeft w:val="0"/>
      <w:marRight w:val="0"/>
      <w:marTop w:val="0"/>
      <w:marBottom w:val="0"/>
      <w:divBdr>
        <w:top w:val="none" w:sz="0" w:space="0" w:color="auto"/>
        <w:left w:val="none" w:sz="0" w:space="0" w:color="auto"/>
        <w:bottom w:val="none" w:sz="0" w:space="0" w:color="auto"/>
        <w:right w:val="none" w:sz="0" w:space="0" w:color="auto"/>
      </w:divBdr>
    </w:div>
    <w:div w:id="1324043775">
      <w:bodyDiv w:val="1"/>
      <w:marLeft w:val="0"/>
      <w:marRight w:val="0"/>
      <w:marTop w:val="0"/>
      <w:marBottom w:val="0"/>
      <w:divBdr>
        <w:top w:val="none" w:sz="0" w:space="0" w:color="auto"/>
        <w:left w:val="none" w:sz="0" w:space="0" w:color="auto"/>
        <w:bottom w:val="none" w:sz="0" w:space="0" w:color="auto"/>
        <w:right w:val="none" w:sz="0" w:space="0" w:color="auto"/>
      </w:divBdr>
    </w:div>
    <w:div w:id="1324049275">
      <w:bodyDiv w:val="1"/>
      <w:marLeft w:val="0"/>
      <w:marRight w:val="0"/>
      <w:marTop w:val="0"/>
      <w:marBottom w:val="0"/>
      <w:divBdr>
        <w:top w:val="none" w:sz="0" w:space="0" w:color="auto"/>
        <w:left w:val="none" w:sz="0" w:space="0" w:color="auto"/>
        <w:bottom w:val="none" w:sz="0" w:space="0" w:color="auto"/>
        <w:right w:val="none" w:sz="0" w:space="0" w:color="auto"/>
      </w:divBdr>
    </w:div>
    <w:div w:id="1324548643">
      <w:bodyDiv w:val="1"/>
      <w:marLeft w:val="0"/>
      <w:marRight w:val="0"/>
      <w:marTop w:val="0"/>
      <w:marBottom w:val="0"/>
      <w:divBdr>
        <w:top w:val="none" w:sz="0" w:space="0" w:color="auto"/>
        <w:left w:val="none" w:sz="0" w:space="0" w:color="auto"/>
        <w:bottom w:val="none" w:sz="0" w:space="0" w:color="auto"/>
        <w:right w:val="none" w:sz="0" w:space="0" w:color="auto"/>
      </w:divBdr>
    </w:div>
    <w:div w:id="1324624363">
      <w:bodyDiv w:val="1"/>
      <w:marLeft w:val="0"/>
      <w:marRight w:val="0"/>
      <w:marTop w:val="0"/>
      <w:marBottom w:val="0"/>
      <w:divBdr>
        <w:top w:val="none" w:sz="0" w:space="0" w:color="auto"/>
        <w:left w:val="none" w:sz="0" w:space="0" w:color="auto"/>
        <w:bottom w:val="none" w:sz="0" w:space="0" w:color="auto"/>
        <w:right w:val="none" w:sz="0" w:space="0" w:color="auto"/>
      </w:divBdr>
    </w:div>
    <w:div w:id="1325888365">
      <w:bodyDiv w:val="1"/>
      <w:marLeft w:val="0"/>
      <w:marRight w:val="0"/>
      <w:marTop w:val="0"/>
      <w:marBottom w:val="0"/>
      <w:divBdr>
        <w:top w:val="none" w:sz="0" w:space="0" w:color="auto"/>
        <w:left w:val="none" w:sz="0" w:space="0" w:color="auto"/>
        <w:bottom w:val="none" w:sz="0" w:space="0" w:color="auto"/>
        <w:right w:val="none" w:sz="0" w:space="0" w:color="auto"/>
      </w:divBdr>
    </w:div>
    <w:div w:id="1326398284">
      <w:bodyDiv w:val="1"/>
      <w:marLeft w:val="0"/>
      <w:marRight w:val="0"/>
      <w:marTop w:val="0"/>
      <w:marBottom w:val="0"/>
      <w:divBdr>
        <w:top w:val="none" w:sz="0" w:space="0" w:color="auto"/>
        <w:left w:val="none" w:sz="0" w:space="0" w:color="auto"/>
        <w:bottom w:val="none" w:sz="0" w:space="0" w:color="auto"/>
        <w:right w:val="none" w:sz="0" w:space="0" w:color="auto"/>
      </w:divBdr>
    </w:div>
    <w:div w:id="1326477399">
      <w:bodyDiv w:val="1"/>
      <w:marLeft w:val="0"/>
      <w:marRight w:val="0"/>
      <w:marTop w:val="0"/>
      <w:marBottom w:val="0"/>
      <w:divBdr>
        <w:top w:val="none" w:sz="0" w:space="0" w:color="auto"/>
        <w:left w:val="none" w:sz="0" w:space="0" w:color="auto"/>
        <w:bottom w:val="none" w:sz="0" w:space="0" w:color="auto"/>
        <w:right w:val="none" w:sz="0" w:space="0" w:color="auto"/>
      </w:divBdr>
    </w:div>
    <w:div w:id="1326545714">
      <w:bodyDiv w:val="1"/>
      <w:marLeft w:val="0"/>
      <w:marRight w:val="0"/>
      <w:marTop w:val="0"/>
      <w:marBottom w:val="0"/>
      <w:divBdr>
        <w:top w:val="none" w:sz="0" w:space="0" w:color="auto"/>
        <w:left w:val="none" w:sz="0" w:space="0" w:color="auto"/>
        <w:bottom w:val="none" w:sz="0" w:space="0" w:color="auto"/>
        <w:right w:val="none" w:sz="0" w:space="0" w:color="auto"/>
      </w:divBdr>
    </w:div>
    <w:div w:id="1326591606">
      <w:bodyDiv w:val="1"/>
      <w:marLeft w:val="0"/>
      <w:marRight w:val="0"/>
      <w:marTop w:val="0"/>
      <w:marBottom w:val="0"/>
      <w:divBdr>
        <w:top w:val="none" w:sz="0" w:space="0" w:color="auto"/>
        <w:left w:val="none" w:sz="0" w:space="0" w:color="auto"/>
        <w:bottom w:val="none" w:sz="0" w:space="0" w:color="auto"/>
        <w:right w:val="none" w:sz="0" w:space="0" w:color="auto"/>
      </w:divBdr>
    </w:div>
    <w:div w:id="1326739910">
      <w:bodyDiv w:val="1"/>
      <w:marLeft w:val="0"/>
      <w:marRight w:val="0"/>
      <w:marTop w:val="0"/>
      <w:marBottom w:val="0"/>
      <w:divBdr>
        <w:top w:val="none" w:sz="0" w:space="0" w:color="auto"/>
        <w:left w:val="none" w:sz="0" w:space="0" w:color="auto"/>
        <w:bottom w:val="none" w:sz="0" w:space="0" w:color="auto"/>
        <w:right w:val="none" w:sz="0" w:space="0" w:color="auto"/>
      </w:divBdr>
    </w:div>
    <w:div w:id="1327243347">
      <w:bodyDiv w:val="1"/>
      <w:marLeft w:val="0"/>
      <w:marRight w:val="0"/>
      <w:marTop w:val="0"/>
      <w:marBottom w:val="0"/>
      <w:divBdr>
        <w:top w:val="none" w:sz="0" w:space="0" w:color="auto"/>
        <w:left w:val="none" w:sz="0" w:space="0" w:color="auto"/>
        <w:bottom w:val="none" w:sz="0" w:space="0" w:color="auto"/>
        <w:right w:val="none" w:sz="0" w:space="0" w:color="auto"/>
      </w:divBdr>
    </w:div>
    <w:div w:id="1327244604">
      <w:bodyDiv w:val="1"/>
      <w:marLeft w:val="0"/>
      <w:marRight w:val="0"/>
      <w:marTop w:val="0"/>
      <w:marBottom w:val="0"/>
      <w:divBdr>
        <w:top w:val="none" w:sz="0" w:space="0" w:color="auto"/>
        <w:left w:val="none" w:sz="0" w:space="0" w:color="auto"/>
        <w:bottom w:val="none" w:sz="0" w:space="0" w:color="auto"/>
        <w:right w:val="none" w:sz="0" w:space="0" w:color="auto"/>
      </w:divBdr>
    </w:div>
    <w:div w:id="1327518522">
      <w:bodyDiv w:val="1"/>
      <w:marLeft w:val="0"/>
      <w:marRight w:val="0"/>
      <w:marTop w:val="0"/>
      <w:marBottom w:val="0"/>
      <w:divBdr>
        <w:top w:val="none" w:sz="0" w:space="0" w:color="auto"/>
        <w:left w:val="none" w:sz="0" w:space="0" w:color="auto"/>
        <w:bottom w:val="none" w:sz="0" w:space="0" w:color="auto"/>
        <w:right w:val="none" w:sz="0" w:space="0" w:color="auto"/>
      </w:divBdr>
    </w:div>
    <w:div w:id="1327590089">
      <w:bodyDiv w:val="1"/>
      <w:marLeft w:val="0"/>
      <w:marRight w:val="0"/>
      <w:marTop w:val="0"/>
      <w:marBottom w:val="0"/>
      <w:divBdr>
        <w:top w:val="none" w:sz="0" w:space="0" w:color="auto"/>
        <w:left w:val="none" w:sz="0" w:space="0" w:color="auto"/>
        <w:bottom w:val="none" w:sz="0" w:space="0" w:color="auto"/>
        <w:right w:val="none" w:sz="0" w:space="0" w:color="auto"/>
      </w:divBdr>
    </w:div>
    <w:div w:id="1327628395">
      <w:bodyDiv w:val="1"/>
      <w:marLeft w:val="0"/>
      <w:marRight w:val="0"/>
      <w:marTop w:val="0"/>
      <w:marBottom w:val="0"/>
      <w:divBdr>
        <w:top w:val="none" w:sz="0" w:space="0" w:color="auto"/>
        <w:left w:val="none" w:sz="0" w:space="0" w:color="auto"/>
        <w:bottom w:val="none" w:sz="0" w:space="0" w:color="auto"/>
        <w:right w:val="none" w:sz="0" w:space="0" w:color="auto"/>
      </w:divBdr>
    </w:div>
    <w:div w:id="1329215205">
      <w:bodyDiv w:val="1"/>
      <w:marLeft w:val="0"/>
      <w:marRight w:val="0"/>
      <w:marTop w:val="0"/>
      <w:marBottom w:val="0"/>
      <w:divBdr>
        <w:top w:val="none" w:sz="0" w:space="0" w:color="auto"/>
        <w:left w:val="none" w:sz="0" w:space="0" w:color="auto"/>
        <w:bottom w:val="none" w:sz="0" w:space="0" w:color="auto"/>
        <w:right w:val="none" w:sz="0" w:space="0" w:color="auto"/>
      </w:divBdr>
    </w:div>
    <w:div w:id="1329364506">
      <w:bodyDiv w:val="1"/>
      <w:marLeft w:val="0"/>
      <w:marRight w:val="0"/>
      <w:marTop w:val="0"/>
      <w:marBottom w:val="0"/>
      <w:divBdr>
        <w:top w:val="none" w:sz="0" w:space="0" w:color="auto"/>
        <w:left w:val="none" w:sz="0" w:space="0" w:color="auto"/>
        <w:bottom w:val="none" w:sz="0" w:space="0" w:color="auto"/>
        <w:right w:val="none" w:sz="0" w:space="0" w:color="auto"/>
      </w:divBdr>
    </w:div>
    <w:div w:id="1329403694">
      <w:bodyDiv w:val="1"/>
      <w:marLeft w:val="0"/>
      <w:marRight w:val="0"/>
      <w:marTop w:val="0"/>
      <w:marBottom w:val="0"/>
      <w:divBdr>
        <w:top w:val="none" w:sz="0" w:space="0" w:color="auto"/>
        <w:left w:val="none" w:sz="0" w:space="0" w:color="auto"/>
        <w:bottom w:val="none" w:sz="0" w:space="0" w:color="auto"/>
        <w:right w:val="none" w:sz="0" w:space="0" w:color="auto"/>
      </w:divBdr>
    </w:div>
    <w:div w:id="1329404785">
      <w:bodyDiv w:val="1"/>
      <w:marLeft w:val="0"/>
      <w:marRight w:val="0"/>
      <w:marTop w:val="0"/>
      <w:marBottom w:val="0"/>
      <w:divBdr>
        <w:top w:val="none" w:sz="0" w:space="0" w:color="auto"/>
        <w:left w:val="none" w:sz="0" w:space="0" w:color="auto"/>
        <w:bottom w:val="none" w:sz="0" w:space="0" w:color="auto"/>
        <w:right w:val="none" w:sz="0" w:space="0" w:color="auto"/>
      </w:divBdr>
    </w:div>
    <w:div w:id="1329476069">
      <w:bodyDiv w:val="1"/>
      <w:marLeft w:val="0"/>
      <w:marRight w:val="0"/>
      <w:marTop w:val="0"/>
      <w:marBottom w:val="0"/>
      <w:divBdr>
        <w:top w:val="none" w:sz="0" w:space="0" w:color="auto"/>
        <w:left w:val="none" w:sz="0" w:space="0" w:color="auto"/>
        <w:bottom w:val="none" w:sz="0" w:space="0" w:color="auto"/>
        <w:right w:val="none" w:sz="0" w:space="0" w:color="auto"/>
      </w:divBdr>
    </w:div>
    <w:div w:id="1329551194">
      <w:bodyDiv w:val="1"/>
      <w:marLeft w:val="0"/>
      <w:marRight w:val="0"/>
      <w:marTop w:val="0"/>
      <w:marBottom w:val="0"/>
      <w:divBdr>
        <w:top w:val="none" w:sz="0" w:space="0" w:color="auto"/>
        <w:left w:val="none" w:sz="0" w:space="0" w:color="auto"/>
        <w:bottom w:val="none" w:sz="0" w:space="0" w:color="auto"/>
        <w:right w:val="none" w:sz="0" w:space="0" w:color="auto"/>
      </w:divBdr>
    </w:div>
    <w:div w:id="1329746215">
      <w:bodyDiv w:val="1"/>
      <w:marLeft w:val="0"/>
      <w:marRight w:val="0"/>
      <w:marTop w:val="0"/>
      <w:marBottom w:val="0"/>
      <w:divBdr>
        <w:top w:val="none" w:sz="0" w:space="0" w:color="auto"/>
        <w:left w:val="none" w:sz="0" w:space="0" w:color="auto"/>
        <w:bottom w:val="none" w:sz="0" w:space="0" w:color="auto"/>
        <w:right w:val="none" w:sz="0" w:space="0" w:color="auto"/>
      </w:divBdr>
    </w:div>
    <w:div w:id="1329796095">
      <w:bodyDiv w:val="1"/>
      <w:marLeft w:val="0"/>
      <w:marRight w:val="0"/>
      <w:marTop w:val="0"/>
      <w:marBottom w:val="0"/>
      <w:divBdr>
        <w:top w:val="none" w:sz="0" w:space="0" w:color="auto"/>
        <w:left w:val="none" w:sz="0" w:space="0" w:color="auto"/>
        <w:bottom w:val="none" w:sz="0" w:space="0" w:color="auto"/>
        <w:right w:val="none" w:sz="0" w:space="0" w:color="auto"/>
      </w:divBdr>
    </w:div>
    <w:div w:id="1329796569">
      <w:bodyDiv w:val="1"/>
      <w:marLeft w:val="0"/>
      <w:marRight w:val="0"/>
      <w:marTop w:val="0"/>
      <w:marBottom w:val="0"/>
      <w:divBdr>
        <w:top w:val="none" w:sz="0" w:space="0" w:color="auto"/>
        <w:left w:val="none" w:sz="0" w:space="0" w:color="auto"/>
        <w:bottom w:val="none" w:sz="0" w:space="0" w:color="auto"/>
        <w:right w:val="none" w:sz="0" w:space="0" w:color="auto"/>
      </w:divBdr>
    </w:div>
    <w:div w:id="1330059669">
      <w:bodyDiv w:val="1"/>
      <w:marLeft w:val="0"/>
      <w:marRight w:val="0"/>
      <w:marTop w:val="0"/>
      <w:marBottom w:val="0"/>
      <w:divBdr>
        <w:top w:val="none" w:sz="0" w:space="0" w:color="auto"/>
        <w:left w:val="none" w:sz="0" w:space="0" w:color="auto"/>
        <w:bottom w:val="none" w:sz="0" w:space="0" w:color="auto"/>
        <w:right w:val="none" w:sz="0" w:space="0" w:color="auto"/>
      </w:divBdr>
    </w:div>
    <w:div w:id="1330064864">
      <w:bodyDiv w:val="1"/>
      <w:marLeft w:val="0"/>
      <w:marRight w:val="0"/>
      <w:marTop w:val="0"/>
      <w:marBottom w:val="0"/>
      <w:divBdr>
        <w:top w:val="none" w:sz="0" w:space="0" w:color="auto"/>
        <w:left w:val="none" w:sz="0" w:space="0" w:color="auto"/>
        <w:bottom w:val="none" w:sz="0" w:space="0" w:color="auto"/>
        <w:right w:val="none" w:sz="0" w:space="0" w:color="auto"/>
      </w:divBdr>
    </w:div>
    <w:div w:id="1330400873">
      <w:bodyDiv w:val="1"/>
      <w:marLeft w:val="0"/>
      <w:marRight w:val="0"/>
      <w:marTop w:val="0"/>
      <w:marBottom w:val="0"/>
      <w:divBdr>
        <w:top w:val="none" w:sz="0" w:space="0" w:color="auto"/>
        <w:left w:val="none" w:sz="0" w:space="0" w:color="auto"/>
        <w:bottom w:val="none" w:sz="0" w:space="0" w:color="auto"/>
        <w:right w:val="none" w:sz="0" w:space="0" w:color="auto"/>
      </w:divBdr>
    </w:div>
    <w:div w:id="1330669658">
      <w:bodyDiv w:val="1"/>
      <w:marLeft w:val="0"/>
      <w:marRight w:val="0"/>
      <w:marTop w:val="0"/>
      <w:marBottom w:val="0"/>
      <w:divBdr>
        <w:top w:val="none" w:sz="0" w:space="0" w:color="auto"/>
        <w:left w:val="none" w:sz="0" w:space="0" w:color="auto"/>
        <w:bottom w:val="none" w:sz="0" w:space="0" w:color="auto"/>
        <w:right w:val="none" w:sz="0" w:space="0" w:color="auto"/>
      </w:divBdr>
    </w:div>
    <w:div w:id="1330669981">
      <w:bodyDiv w:val="1"/>
      <w:marLeft w:val="0"/>
      <w:marRight w:val="0"/>
      <w:marTop w:val="0"/>
      <w:marBottom w:val="0"/>
      <w:divBdr>
        <w:top w:val="none" w:sz="0" w:space="0" w:color="auto"/>
        <w:left w:val="none" w:sz="0" w:space="0" w:color="auto"/>
        <w:bottom w:val="none" w:sz="0" w:space="0" w:color="auto"/>
        <w:right w:val="none" w:sz="0" w:space="0" w:color="auto"/>
      </w:divBdr>
    </w:div>
    <w:div w:id="1330795160">
      <w:bodyDiv w:val="1"/>
      <w:marLeft w:val="0"/>
      <w:marRight w:val="0"/>
      <w:marTop w:val="0"/>
      <w:marBottom w:val="0"/>
      <w:divBdr>
        <w:top w:val="none" w:sz="0" w:space="0" w:color="auto"/>
        <w:left w:val="none" w:sz="0" w:space="0" w:color="auto"/>
        <w:bottom w:val="none" w:sz="0" w:space="0" w:color="auto"/>
        <w:right w:val="none" w:sz="0" w:space="0" w:color="auto"/>
      </w:divBdr>
    </w:div>
    <w:div w:id="1330862300">
      <w:bodyDiv w:val="1"/>
      <w:marLeft w:val="0"/>
      <w:marRight w:val="0"/>
      <w:marTop w:val="0"/>
      <w:marBottom w:val="0"/>
      <w:divBdr>
        <w:top w:val="none" w:sz="0" w:space="0" w:color="auto"/>
        <w:left w:val="none" w:sz="0" w:space="0" w:color="auto"/>
        <w:bottom w:val="none" w:sz="0" w:space="0" w:color="auto"/>
        <w:right w:val="none" w:sz="0" w:space="0" w:color="auto"/>
      </w:divBdr>
    </w:div>
    <w:div w:id="1331174784">
      <w:bodyDiv w:val="1"/>
      <w:marLeft w:val="0"/>
      <w:marRight w:val="0"/>
      <w:marTop w:val="0"/>
      <w:marBottom w:val="0"/>
      <w:divBdr>
        <w:top w:val="none" w:sz="0" w:space="0" w:color="auto"/>
        <w:left w:val="none" w:sz="0" w:space="0" w:color="auto"/>
        <w:bottom w:val="none" w:sz="0" w:space="0" w:color="auto"/>
        <w:right w:val="none" w:sz="0" w:space="0" w:color="auto"/>
      </w:divBdr>
    </w:div>
    <w:div w:id="1331787592">
      <w:bodyDiv w:val="1"/>
      <w:marLeft w:val="0"/>
      <w:marRight w:val="0"/>
      <w:marTop w:val="0"/>
      <w:marBottom w:val="0"/>
      <w:divBdr>
        <w:top w:val="none" w:sz="0" w:space="0" w:color="auto"/>
        <w:left w:val="none" w:sz="0" w:space="0" w:color="auto"/>
        <w:bottom w:val="none" w:sz="0" w:space="0" w:color="auto"/>
        <w:right w:val="none" w:sz="0" w:space="0" w:color="auto"/>
      </w:divBdr>
    </w:div>
    <w:div w:id="1331979622">
      <w:bodyDiv w:val="1"/>
      <w:marLeft w:val="0"/>
      <w:marRight w:val="0"/>
      <w:marTop w:val="0"/>
      <w:marBottom w:val="0"/>
      <w:divBdr>
        <w:top w:val="none" w:sz="0" w:space="0" w:color="auto"/>
        <w:left w:val="none" w:sz="0" w:space="0" w:color="auto"/>
        <w:bottom w:val="none" w:sz="0" w:space="0" w:color="auto"/>
        <w:right w:val="none" w:sz="0" w:space="0" w:color="auto"/>
      </w:divBdr>
    </w:div>
    <w:div w:id="1332178906">
      <w:bodyDiv w:val="1"/>
      <w:marLeft w:val="0"/>
      <w:marRight w:val="0"/>
      <w:marTop w:val="0"/>
      <w:marBottom w:val="0"/>
      <w:divBdr>
        <w:top w:val="none" w:sz="0" w:space="0" w:color="auto"/>
        <w:left w:val="none" w:sz="0" w:space="0" w:color="auto"/>
        <w:bottom w:val="none" w:sz="0" w:space="0" w:color="auto"/>
        <w:right w:val="none" w:sz="0" w:space="0" w:color="auto"/>
      </w:divBdr>
    </w:div>
    <w:div w:id="1332903139">
      <w:bodyDiv w:val="1"/>
      <w:marLeft w:val="0"/>
      <w:marRight w:val="0"/>
      <w:marTop w:val="0"/>
      <w:marBottom w:val="0"/>
      <w:divBdr>
        <w:top w:val="none" w:sz="0" w:space="0" w:color="auto"/>
        <w:left w:val="none" w:sz="0" w:space="0" w:color="auto"/>
        <w:bottom w:val="none" w:sz="0" w:space="0" w:color="auto"/>
        <w:right w:val="none" w:sz="0" w:space="0" w:color="auto"/>
      </w:divBdr>
    </w:div>
    <w:div w:id="1333265228">
      <w:bodyDiv w:val="1"/>
      <w:marLeft w:val="0"/>
      <w:marRight w:val="0"/>
      <w:marTop w:val="0"/>
      <w:marBottom w:val="0"/>
      <w:divBdr>
        <w:top w:val="none" w:sz="0" w:space="0" w:color="auto"/>
        <w:left w:val="none" w:sz="0" w:space="0" w:color="auto"/>
        <w:bottom w:val="none" w:sz="0" w:space="0" w:color="auto"/>
        <w:right w:val="none" w:sz="0" w:space="0" w:color="auto"/>
      </w:divBdr>
    </w:div>
    <w:div w:id="1333295635">
      <w:bodyDiv w:val="1"/>
      <w:marLeft w:val="0"/>
      <w:marRight w:val="0"/>
      <w:marTop w:val="0"/>
      <w:marBottom w:val="0"/>
      <w:divBdr>
        <w:top w:val="none" w:sz="0" w:space="0" w:color="auto"/>
        <w:left w:val="none" w:sz="0" w:space="0" w:color="auto"/>
        <w:bottom w:val="none" w:sz="0" w:space="0" w:color="auto"/>
        <w:right w:val="none" w:sz="0" w:space="0" w:color="auto"/>
      </w:divBdr>
    </w:div>
    <w:div w:id="1333488241">
      <w:bodyDiv w:val="1"/>
      <w:marLeft w:val="0"/>
      <w:marRight w:val="0"/>
      <w:marTop w:val="0"/>
      <w:marBottom w:val="0"/>
      <w:divBdr>
        <w:top w:val="none" w:sz="0" w:space="0" w:color="auto"/>
        <w:left w:val="none" w:sz="0" w:space="0" w:color="auto"/>
        <w:bottom w:val="none" w:sz="0" w:space="0" w:color="auto"/>
        <w:right w:val="none" w:sz="0" w:space="0" w:color="auto"/>
      </w:divBdr>
    </w:div>
    <w:div w:id="1333609741">
      <w:bodyDiv w:val="1"/>
      <w:marLeft w:val="0"/>
      <w:marRight w:val="0"/>
      <w:marTop w:val="0"/>
      <w:marBottom w:val="0"/>
      <w:divBdr>
        <w:top w:val="none" w:sz="0" w:space="0" w:color="auto"/>
        <w:left w:val="none" w:sz="0" w:space="0" w:color="auto"/>
        <w:bottom w:val="none" w:sz="0" w:space="0" w:color="auto"/>
        <w:right w:val="none" w:sz="0" w:space="0" w:color="auto"/>
      </w:divBdr>
    </w:div>
    <w:div w:id="1334145289">
      <w:bodyDiv w:val="1"/>
      <w:marLeft w:val="0"/>
      <w:marRight w:val="0"/>
      <w:marTop w:val="0"/>
      <w:marBottom w:val="0"/>
      <w:divBdr>
        <w:top w:val="none" w:sz="0" w:space="0" w:color="auto"/>
        <w:left w:val="none" w:sz="0" w:space="0" w:color="auto"/>
        <w:bottom w:val="none" w:sz="0" w:space="0" w:color="auto"/>
        <w:right w:val="none" w:sz="0" w:space="0" w:color="auto"/>
      </w:divBdr>
    </w:div>
    <w:div w:id="1334264835">
      <w:bodyDiv w:val="1"/>
      <w:marLeft w:val="0"/>
      <w:marRight w:val="0"/>
      <w:marTop w:val="0"/>
      <w:marBottom w:val="0"/>
      <w:divBdr>
        <w:top w:val="none" w:sz="0" w:space="0" w:color="auto"/>
        <w:left w:val="none" w:sz="0" w:space="0" w:color="auto"/>
        <w:bottom w:val="none" w:sz="0" w:space="0" w:color="auto"/>
        <w:right w:val="none" w:sz="0" w:space="0" w:color="auto"/>
      </w:divBdr>
    </w:div>
    <w:div w:id="1334458566">
      <w:bodyDiv w:val="1"/>
      <w:marLeft w:val="0"/>
      <w:marRight w:val="0"/>
      <w:marTop w:val="0"/>
      <w:marBottom w:val="0"/>
      <w:divBdr>
        <w:top w:val="none" w:sz="0" w:space="0" w:color="auto"/>
        <w:left w:val="none" w:sz="0" w:space="0" w:color="auto"/>
        <w:bottom w:val="none" w:sz="0" w:space="0" w:color="auto"/>
        <w:right w:val="none" w:sz="0" w:space="0" w:color="auto"/>
      </w:divBdr>
    </w:div>
    <w:div w:id="1334838584">
      <w:bodyDiv w:val="1"/>
      <w:marLeft w:val="0"/>
      <w:marRight w:val="0"/>
      <w:marTop w:val="0"/>
      <w:marBottom w:val="0"/>
      <w:divBdr>
        <w:top w:val="none" w:sz="0" w:space="0" w:color="auto"/>
        <w:left w:val="none" w:sz="0" w:space="0" w:color="auto"/>
        <w:bottom w:val="none" w:sz="0" w:space="0" w:color="auto"/>
        <w:right w:val="none" w:sz="0" w:space="0" w:color="auto"/>
      </w:divBdr>
    </w:div>
    <w:div w:id="1334916794">
      <w:bodyDiv w:val="1"/>
      <w:marLeft w:val="0"/>
      <w:marRight w:val="0"/>
      <w:marTop w:val="0"/>
      <w:marBottom w:val="0"/>
      <w:divBdr>
        <w:top w:val="none" w:sz="0" w:space="0" w:color="auto"/>
        <w:left w:val="none" w:sz="0" w:space="0" w:color="auto"/>
        <w:bottom w:val="none" w:sz="0" w:space="0" w:color="auto"/>
        <w:right w:val="none" w:sz="0" w:space="0" w:color="auto"/>
      </w:divBdr>
    </w:div>
    <w:div w:id="1335693501">
      <w:bodyDiv w:val="1"/>
      <w:marLeft w:val="0"/>
      <w:marRight w:val="0"/>
      <w:marTop w:val="0"/>
      <w:marBottom w:val="0"/>
      <w:divBdr>
        <w:top w:val="none" w:sz="0" w:space="0" w:color="auto"/>
        <w:left w:val="none" w:sz="0" w:space="0" w:color="auto"/>
        <w:bottom w:val="none" w:sz="0" w:space="0" w:color="auto"/>
        <w:right w:val="none" w:sz="0" w:space="0" w:color="auto"/>
      </w:divBdr>
    </w:div>
    <w:div w:id="1336028465">
      <w:bodyDiv w:val="1"/>
      <w:marLeft w:val="0"/>
      <w:marRight w:val="0"/>
      <w:marTop w:val="0"/>
      <w:marBottom w:val="0"/>
      <w:divBdr>
        <w:top w:val="none" w:sz="0" w:space="0" w:color="auto"/>
        <w:left w:val="none" w:sz="0" w:space="0" w:color="auto"/>
        <w:bottom w:val="none" w:sz="0" w:space="0" w:color="auto"/>
        <w:right w:val="none" w:sz="0" w:space="0" w:color="auto"/>
      </w:divBdr>
    </w:div>
    <w:div w:id="1336147993">
      <w:bodyDiv w:val="1"/>
      <w:marLeft w:val="0"/>
      <w:marRight w:val="0"/>
      <w:marTop w:val="0"/>
      <w:marBottom w:val="0"/>
      <w:divBdr>
        <w:top w:val="none" w:sz="0" w:space="0" w:color="auto"/>
        <w:left w:val="none" w:sz="0" w:space="0" w:color="auto"/>
        <w:bottom w:val="none" w:sz="0" w:space="0" w:color="auto"/>
        <w:right w:val="none" w:sz="0" w:space="0" w:color="auto"/>
      </w:divBdr>
    </w:div>
    <w:div w:id="1336885493">
      <w:bodyDiv w:val="1"/>
      <w:marLeft w:val="0"/>
      <w:marRight w:val="0"/>
      <w:marTop w:val="0"/>
      <w:marBottom w:val="0"/>
      <w:divBdr>
        <w:top w:val="none" w:sz="0" w:space="0" w:color="auto"/>
        <w:left w:val="none" w:sz="0" w:space="0" w:color="auto"/>
        <w:bottom w:val="none" w:sz="0" w:space="0" w:color="auto"/>
        <w:right w:val="none" w:sz="0" w:space="0" w:color="auto"/>
      </w:divBdr>
    </w:div>
    <w:div w:id="1337146824">
      <w:bodyDiv w:val="1"/>
      <w:marLeft w:val="0"/>
      <w:marRight w:val="0"/>
      <w:marTop w:val="0"/>
      <w:marBottom w:val="0"/>
      <w:divBdr>
        <w:top w:val="none" w:sz="0" w:space="0" w:color="auto"/>
        <w:left w:val="none" w:sz="0" w:space="0" w:color="auto"/>
        <w:bottom w:val="none" w:sz="0" w:space="0" w:color="auto"/>
        <w:right w:val="none" w:sz="0" w:space="0" w:color="auto"/>
      </w:divBdr>
    </w:div>
    <w:div w:id="1337154333">
      <w:bodyDiv w:val="1"/>
      <w:marLeft w:val="0"/>
      <w:marRight w:val="0"/>
      <w:marTop w:val="0"/>
      <w:marBottom w:val="0"/>
      <w:divBdr>
        <w:top w:val="none" w:sz="0" w:space="0" w:color="auto"/>
        <w:left w:val="none" w:sz="0" w:space="0" w:color="auto"/>
        <w:bottom w:val="none" w:sz="0" w:space="0" w:color="auto"/>
        <w:right w:val="none" w:sz="0" w:space="0" w:color="auto"/>
      </w:divBdr>
    </w:div>
    <w:div w:id="1337221125">
      <w:bodyDiv w:val="1"/>
      <w:marLeft w:val="0"/>
      <w:marRight w:val="0"/>
      <w:marTop w:val="0"/>
      <w:marBottom w:val="0"/>
      <w:divBdr>
        <w:top w:val="none" w:sz="0" w:space="0" w:color="auto"/>
        <w:left w:val="none" w:sz="0" w:space="0" w:color="auto"/>
        <w:bottom w:val="none" w:sz="0" w:space="0" w:color="auto"/>
        <w:right w:val="none" w:sz="0" w:space="0" w:color="auto"/>
      </w:divBdr>
    </w:div>
    <w:div w:id="1337883348">
      <w:bodyDiv w:val="1"/>
      <w:marLeft w:val="0"/>
      <w:marRight w:val="0"/>
      <w:marTop w:val="0"/>
      <w:marBottom w:val="0"/>
      <w:divBdr>
        <w:top w:val="none" w:sz="0" w:space="0" w:color="auto"/>
        <w:left w:val="none" w:sz="0" w:space="0" w:color="auto"/>
        <w:bottom w:val="none" w:sz="0" w:space="0" w:color="auto"/>
        <w:right w:val="none" w:sz="0" w:space="0" w:color="auto"/>
      </w:divBdr>
    </w:div>
    <w:div w:id="1337923985">
      <w:bodyDiv w:val="1"/>
      <w:marLeft w:val="0"/>
      <w:marRight w:val="0"/>
      <w:marTop w:val="0"/>
      <w:marBottom w:val="0"/>
      <w:divBdr>
        <w:top w:val="none" w:sz="0" w:space="0" w:color="auto"/>
        <w:left w:val="none" w:sz="0" w:space="0" w:color="auto"/>
        <w:bottom w:val="none" w:sz="0" w:space="0" w:color="auto"/>
        <w:right w:val="none" w:sz="0" w:space="0" w:color="auto"/>
      </w:divBdr>
    </w:div>
    <w:div w:id="1338120019">
      <w:bodyDiv w:val="1"/>
      <w:marLeft w:val="0"/>
      <w:marRight w:val="0"/>
      <w:marTop w:val="0"/>
      <w:marBottom w:val="0"/>
      <w:divBdr>
        <w:top w:val="none" w:sz="0" w:space="0" w:color="auto"/>
        <w:left w:val="none" w:sz="0" w:space="0" w:color="auto"/>
        <w:bottom w:val="none" w:sz="0" w:space="0" w:color="auto"/>
        <w:right w:val="none" w:sz="0" w:space="0" w:color="auto"/>
      </w:divBdr>
    </w:div>
    <w:div w:id="1338264388">
      <w:bodyDiv w:val="1"/>
      <w:marLeft w:val="0"/>
      <w:marRight w:val="0"/>
      <w:marTop w:val="0"/>
      <w:marBottom w:val="0"/>
      <w:divBdr>
        <w:top w:val="none" w:sz="0" w:space="0" w:color="auto"/>
        <w:left w:val="none" w:sz="0" w:space="0" w:color="auto"/>
        <w:bottom w:val="none" w:sz="0" w:space="0" w:color="auto"/>
        <w:right w:val="none" w:sz="0" w:space="0" w:color="auto"/>
      </w:divBdr>
    </w:div>
    <w:div w:id="1338314735">
      <w:bodyDiv w:val="1"/>
      <w:marLeft w:val="0"/>
      <w:marRight w:val="0"/>
      <w:marTop w:val="0"/>
      <w:marBottom w:val="0"/>
      <w:divBdr>
        <w:top w:val="none" w:sz="0" w:space="0" w:color="auto"/>
        <w:left w:val="none" w:sz="0" w:space="0" w:color="auto"/>
        <w:bottom w:val="none" w:sz="0" w:space="0" w:color="auto"/>
        <w:right w:val="none" w:sz="0" w:space="0" w:color="auto"/>
      </w:divBdr>
    </w:div>
    <w:div w:id="1338651219">
      <w:bodyDiv w:val="1"/>
      <w:marLeft w:val="0"/>
      <w:marRight w:val="0"/>
      <w:marTop w:val="0"/>
      <w:marBottom w:val="0"/>
      <w:divBdr>
        <w:top w:val="none" w:sz="0" w:space="0" w:color="auto"/>
        <w:left w:val="none" w:sz="0" w:space="0" w:color="auto"/>
        <w:bottom w:val="none" w:sz="0" w:space="0" w:color="auto"/>
        <w:right w:val="none" w:sz="0" w:space="0" w:color="auto"/>
      </w:divBdr>
    </w:div>
    <w:div w:id="1339044530">
      <w:bodyDiv w:val="1"/>
      <w:marLeft w:val="0"/>
      <w:marRight w:val="0"/>
      <w:marTop w:val="0"/>
      <w:marBottom w:val="0"/>
      <w:divBdr>
        <w:top w:val="none" w:sz="0" w:space="0" w:color="auto"/>
        <w:left w:val="none" w:sz="0" w:space="0" w:color="auto"/>
        <w:bottom w:val="none" w:sz="0" w:space="0" w:color="auto"/>
        <w:right w:val="none" w:sz="0" w:space="0" w:color="auto"/>
      </w:divBdr>
    </w:div>
    <w:div w:id="1339624008">
      <w:bodyDiv w:val="1"/>
      <w:marLeft w:val="0"/>
      <w:marRight w:val="0"/>
      <w:marTop w:val="0"/>
      <w:marBottom w:val="0"/>
      <w:divBdr>
        <w:top w:val="none" w:sz="0" w:space="0" w:color="auto"/>
        <w:left w:val="none" w:sz="0" w:space="0" w:color="auto"/>
        <w:bottom w:val="none" w:sz="0" w:space="0" w:color="auto"/>
        <w:right w:val="none" w:sz="0" w:space="0" w:color="auto"/>
      </w:divBdr>
    </w:div>
    <w:div w:id="1339696663">
      <w:bodyDiv w:val="1"/>
      <w:marLeft w:val="0"/>
      <w:marRight w:val="0"/>
      <w:marTop w:val="0"/>
      <w:marBottom w:val="0"/>
      <w:divBdr>
        <w:top w:val="none" w:sz="0" w:space="0" w:color="auto"/>
        <w:left w:val="none" w:sz="0" w:space="0" w:color="auto"/>
        <w:bottom w:val="none" w:sz="0" w:space="0" w:color="auto"/>
        <w:right w:val="none" w:sz="0" w:space="0" w:color="auto"/>
      </w:divBdr>
    </w:div>
    <w:div w:id="1340422533">
      <w:bodyDiv w:val="1"/>
      <w:marLeft w:val="0"/>
      <w:marRight w:val="0"/>
      <w:marTop w:val="0"/>
      <w:marBottom w:val="0"/>
      <w:divBdr>
        <w:top w:val="none" w:sz="0" w:space="0" w:color="auto"/>
        <w:left w:val="none" w:sz="0" w:space="0" w:color="auto"/>
        <w:bottom w:val="none" w:sz="0" w:space="0" w:color="auto"/>
        <w:right w:val="none" w:sz="0" w:space="0" w:color="auto"/>
      </w:divBdr>
    </w:div>
    <w:div w:id="1340737295">
      <w:bodyDiv w:val="1"/>
      <w:marLeft w:val="0"/>
      <w:marRight w:val="0"/>
      <w:marTop w:val="0"/>
      <w:marBottom w:val="0"/>
      <w:divBdr>
        <w:top w:val="none" w:sz="0" w:space="0" w:color="auto"/>
        <w:left w:val="none" w:sz="0" w:space="0" w:color="auto"/>
        <w:bottom w:val="none" w:sz="0" w:space="0" w:color="auto"/>
        <w:right w:val="none" w:sz="0" w:space="0" w:color="auto"/>
      </w:divBdr>
    </w:div>
    <w:div w:id="1341469991">
      <w:bodyDiv w:val="1"/>
      <w:marLeft w:val="0"/>
      <w:marRight w:val="0"/>
      <w:marTop w:val="0"/>
      <w:marBottom w:val="0"/>
      <w:divBdr>
        <w:top w:val="none" w:sz="0" w:space="0" w:color="auto"/>
        <w:left w:val="none" w:sz="0" w:space="0" w:color="auto"/>
        <w:bottom w:val="none" w:sz="0" w:space="0" w:color="auto"/>
        <w:right w:val="none" w:sz="0" w:space="0" w:color="auto"/>
      </w:divBdr>
    </w:div>
    <w:div w:id="1341588349">
      <w:bodyDiv w:val="1"/>
      <w:marLeft w:val="0"/>
      <w:marRight w:val="0"/>
      <w:marTop w:val="0"/>
      <w:marBottom w:val="0"/>
      <w:divBdr>
        <w:top w:val="none" w:sz="0" w:space="0" w:color="auto"/>
        <w:left w:val="none" w:sz="0" w:space="0" w:color="auto"/>
        <w:bottom w:val="none" w:sz="0" w:space="0" w:color="auto"/>
        <w:right w:val="none" w:sz="0" w:space="0" w:color="auto"/>
      </w:divBdr>
    </w:div>
    <w:div w:id="1341615739">
      <w:bodyDiv w:val="1"/>
      <w:marLeft w:val="0"/>
      <w:marRight w:val="0"/>
      <w:marTop w:val="0"/>
      <w:marBottom w:val="0"/>
      <w:divBdr>
        <w:top w:val="none" w:sz="0" w:space="0" w:color="auto"/>
        <w:left w:val="none" w:sz="0" w:space="0" w:color="auto"/>
        <w:bottom w:val="none" w:sz="0" w:space="0" w:color="auto"/>
        <w:right w:val="none" w:sz="0" w:space="0" w:color="auto"/>
      </w:divBdr>
    </w:div>
    <w:div w:id="1341735938">
      <w:bodyDiv w:val="1"/>
      <w:marLeft w:val="0"/>
      <w:marRight w:val="0"/>
      <w:marTop w:val="0"/>
      <w:marBottom w:val="0"/>
      <w:divBdr>
        <w:top w:val="none" w:sz="0" w:space="0" w:color="auto"/>
        <w:left w:val="none" w:sz="0" w:space="0" w:color="auto"/>
        <w:bottom w:val="none" w:sz="0" w:space="0" w:color="auto"/>
        <w:right w:val="none" w:sz="0" w:space="0" w:color="auto"/>
      </w:divBdr>
    </w:div>
    <w:div w:id="1341810731">
      <w:bodyDiv w:val="1"/>
      <w:marLeft w:val="0"/>
      <w:marRight w:val="0"/>
      <w:marTop w:val="0"/>
      <w:marBottom w:val="0"/>
      <w:divBdr>
        <w:top w:val="none" w:sz="0" w:space="0" w:color="auto"/>
        <w:left w:val="none" w:sz="0" w:space="0" w:color="auto"/>
        <w:bottom w:val="none" w:sz="0" w:space="0" w:color="auto"/>
        <w:right w:val="none" w:sz="0" w:space="0" w:color="auto"/>
      </w:divBdr>
    </w:div>
    <w:div w:id="1341852219">
      <w:bodyDiv w:val="1"/>
      <w:marLeft w:val="0"/>
      <w:marRight w:val="0"/>
      <w:marTop w:val="0"/>
      <w:marBottom w:val="0"/>
      <w:divBdr>
        <w:top w:val="none" w:sz="0" w:space="0" w:color="auto"/>
        <w:left w:val="none" w:sz="0" w:space="0" w:color="auto"/>
        <w:bottom w:val="none" w:sz="0" w:space="0" w:color="auto"/>
        <w:right w:val="none" w:sz="0" w:space="0" w:color="auto"/>
      </w:divBdr>
    </w:div>
    <w:div w:id="1341854470">
      <w:bodyDiv w:val="1"/>
      <w:marLeft w:val="0"/>
      <w:marRight w:val="0"/>
      <w:marTop w:val="0"/>
      <w:marBottom w:val="0"/>
      <w:divBdr>
        <w:top w:val="none" w:sz="0" w:space="0" w:color="auto"/>
        <w:left w:val="none" w:sz="0" w:space="0" w:color="auto"/>
        <w:bottom w:val="none" w:sz="0" w:space="0" w:color="auto"/>
        <w:right w:val="none" w:sz="0" w:space="0" w:color="auto"/>
      </w:divBdr>
    </w:div>
    <w:div w:id="1342051015">
      <w:bodyDiv w:val="1"/>
      <w:marLeft w:val="0"/>
      <w:marRight w:val="0"/>
      <w:marTop w:val="0"/>
      <w:marBottom w:val="0"/>
      <w:divBdr>
        <w:top w:val="none" w:sz="0" w:space="0" w:color="auto"/>
        <w:left w:val="none" w:sz="0" w:space="0" w:color="auto"/>
        <w:bottom w:val="none" w:sz="0" w:space="0" w:color="auto"/>
        <w:right w:val="none" w:sz="0" w:space="0" w:color="auto"/>
      </w:divBdr>
    </w:div>
    <w:div w:id="1342126693">
      <w:bodyDiv w:val="1"/>
      <w:marLeft w:val="0"/>
      <w:marRight w:val="0"/>
      <w:marTop w:val="0"/>
      <w:marBottom w:val="0"/>
      <w:divBdr>
        <w:top w:val="none" w:sz="0" w:space="0" w:color="auto"/>
        <w:left w:val="none" w:sz="0" w:space="0" w:color="auto"/>
        <w:bottom w:val="none" w:sz="0" w:space="0" w:color="auto"/>
        <w:right w:val="none" w:sz="0" w:space="0" w:color="auto"/>
      </w:divBdr>
    </w:div>
    <w:div w:id="1342387830">
      <w:bodyDiv w:val="1"/>
      <w:marLeft w:val="0"/>
      <w:marRight w:val="0"/>
      <w:marTop w:val="0"/>
      <w:marBottom w:val="0"/>
      <w:divBdr>
        <w:top w:val="none" w:sz="0" w:space="0" w:color="auto"/>
        <w:left w:val="none" w:sz="0" w:space="0" w:color="auto"/>
        <w:bottom w:val="none" w:sz="0" w:space="0" w:color="auto"/>
        <w:right w:val="none" w:sz="0" w:space="0" w:color="auto"/>
      </w:divBdr>
    </w:div>
    <w:div w:id="1342705087">
      <w:bodyDiv w:val="1"/>
      <w:marLeft w:val="0"/>
      <w:marRight w:val="0"/>
      <w:marTop w:val="0"/>
      <w:marBottom w:val="0"/>
      <w:divBdr>
        <w:top w:val="none" w:sz="0" w:space="0" w:color="auto"/>
        <w:left w:val="none" w:sz="0" w:space="0" w:color="auto"/>
        <w:bottom w:val="none" w:sz="0" w:space="0" w:color="auto"/>
        <w:right w:val="none" w:sz="0" w:space="0" w:color="auto"/>
      </w:divBdr>
    </w:div>
    <w:div w:id="1342778566">
      <w:bodyDiv w:val="1"/>
      <w:marLeft w:val="0"/>
      <w:marRight w:val="0"/>
      <w:marTop w:val="0"/>
      <w:marBottom w:val="0"/>
      <w:divBdr>
        <w:top w:val="none" w:sz="0" w:space="0" w:color="auto"/>
        <w:left w:val="none" w:sz="0" w:space="0" w:color="auto"/>
        <w:bottom w:val="none" w:sz="0" w:space="0" w:color="auto"/>
        <w:right w:val="none" w:sz="0" w:space="0" w:color="auto"/>
      </w:divBdr>
    </w:div>
    <w:div w:id="1343122109">
      <w:bodyDiv w:val="1"/>
      <w:marLeft w:val="0"/>
      <w:marRight w:val="0"/>
      <w:marTop w:val="0"/>
      <w:marBottom w:val="0"/>
      <w:divBdr>
        <w:top w:val="none" w:sz="0" w:space="0" w:color="auto"/>
        <w:left w:val="none" w:sz="0" w:space="0" w:color="auto"/>
        <w:bottom w:val="none" w:sz="0" w:space="0" w:color="auto"/>
        <w:right w:val="none" w:sz="0" w:space="0" w:color="auto"/>
      </w:divBdr>
    </w:div>
    <w:div w:id="1343165390">
      <w:bodyDiv w:val="1"/>
      <w:marLeft w:val="0"/>
      <w:marRight w:val="0"/>
      <w:marTop w:val="0"/>
      <w:marBottom w:val="0"/>
      <w:divBdr>
        <w:top w:val="none" w:sz="0" w:space="0" w:color="auto"/>
        <w:left w:val="none" w:sz="0" w:space="0" w:color="auto"/>
        <w:bottom w:val="none" w:sz="0" w:space="0" w:color="auto"/>
        <w:right w:val="none" w:sz="0" w:space="0" w:color="auto"/>
      </w:divBdr>
    </w:div>
    <w:div w:id="1343241962">
      <w:bodyDiv w:val="1"/>
      <w:marLeft w:val="0"/>
      <w:marRight w:val="0"/>
      <w:marTop w:val="0"/>
      <w:marBottom w:val="0"/>
      <w:divBdr>
        <w:top w:val="none" w:sz="0" w:space="0" w:color="auto"/>
        <w:left w:val="none" w:sz="0" w:space="0" w:color="auto"/>
        <w:bottom w:val="none" w:sz="0" w:space="0" w:color="auto"/>
        <w:right w:val="none" w:sz="0" w:space="0" w:color="auto"/>
      </w:divBdr>
    </w:div>
    <w:div w:id="1343388091">
      <w:bodyDiv w:val="1"/>
      <w:marLeft w:val="0"/>
      <w:marRight w:val="0"/>
      <w:marTop w:val="0"/>
      <w:marBottom w:val="0"/>
      <w:divBdr>
        <w:top w:val="none" w:sz="0" w:space="0" w:color="auto"/>
        <w:left w:val="none" w:sz="0" w:space="0" w:color="auto"/>
        <w:bottom w:val="none" w:sz="0" w:space="0" w:color="auto"/>
        <w:right w:val="none" w:sz="0" w:space="0" w:color="auto"/>
      </w:divBdr>
    </w:div>
    <w:div w:id="1344405598">
      <w:bodyDiv w:val="1"/>
      <w:marLeft w:val="0"/>
      <w:marRight w:val="0"/>
      <w:marTop w:val="0"/>
      <w:marBottom w:val="0"/>
      <w:divBdr>
        <w:top w:val="none" w:sz="0" w:space="0" w:color="auto"/>
        <w:left w:val="none" w:sz="0" w:space="0" w:color="auto"/>
        <w:bottom w:val="none" w:sz="0" w:space="0" w:color="auto"/>
        <w:right w:val="none" w:sz="0" w:space="0" w:color="auto"/>
      </w:divBdr>
    </w:div>
    <w:div w:id="1344474727">
      <w:bodyDiv w:val="1"/>
      <w:marLeft w:val="0"/>
      <w:marRight w:val="0"/>
      <w:marTop w:val="0"/>
      <w:marBottom w:val="0"/>
      <w:divBdr>
        <w:top w:val="none" w:sz="0" w:space="0" w:color="auto"/>
        <w:left w:val="none" w:sz="0" w:space="0" w:color="auto"/>
        <w:bottom w:val="none" w:sz="0" w:space="0" w:color="auto"/>
        <w:right w:val="none" w:sz="0" w:space="0" w:color="auto"/>
      </w:divBdr>
    </w:div>
    <w:div w:id="1344549194">
      <w:bodyDiv w:val="1"/>
      <w:marLeft w:val="0"/>
      <w:marRight w:val="0"/>
      <w:marTop w:val="0"/>
      <w:marBottom w:val="0"/>
      <w:divBdr>
        <w:top w:val="none" w:sz="0" w:space="0" w:color="auto"/>
        <w:left w:val="none" w:sz="0" w:space="0" w:color="auto"/>
        <w:bottom w:val="none" w:sz="0" w:space="0" w:color="auto"/>
        <w:right w:val="none" w:sz="0" w:space="0" w:color="auto"/>
      </w:divBdr>
    </w:div>
    <w:div w:id="1344554040">
      <w:bodyDiv w:val="1"/>
      <w:marLeft w:val="0"/>
      <w:marRight w:val="0"/>
      <w:marTop w:val="0"/>
      <w:marBottom w:val="0"/>
      <w:divBdr>
        <w:top w:val="none" w:sz="0" w:space="0" w:color="auto"/>
        <w:left w:val="none" w:sz="0" w:space="0" w:color="auto"/>
        <w:bottom w:val="none" w:sz="0" w:space="0" w:color="auto"/>
        <w:right w:val="none" w:sz="0" w:space="0" w:color="auto"/>
      </w:divBdr>
    </w:div>
    <w:div w:id="1344745439">
      <w:bodyDiv w:val="1"/>
      <w:marLeft w:val="0"/>
      <w:marRight w:val="0"/>
      <w:marTop w:val="0"/>
      <w:marBottom w:val="0"/>
      <w:divBdr>
        <w:top w:val="none" w:sz="0" w:space="0" w:color="auto"/>
        <w:left w:val="none" w:sz="0" w:space="0" w:color="auto"/>
        <w:bottom w:val="none" w:sz="0" w:space="0" w:color="auto"/>
        <w:right w:val="none" w:sz="0" w:space="0" w:color="auto"/>
      </w:divBdr>
    </w:div>
    <w:div w:id="1344816686">
      <w:bodyDiv w:val="1"/>
      <w:marLeft w:val="0"/>
      <w:marRight w:val="0"/>
      <w:marTop w:val="0"/>
      <w:marBottom w:val="0"/>
      <w:divBdr>
        <w:top w:val="none" w:sz="0" w:space="0" w:color="auto"/>
        <w:left w:val="none" w:sz="0" w:space="0" w:color="auto"/>
        <w:bottom w:val="none" w:sz="0" w:space="0" w:color="auto"/>
        <w:right w:val="none" w:sz="0" w:space="0" w:color="auto"/>
      </w:divBdr>
    </w:div>
    <w:div w:id="1345399080">
      <w:bodyDiv w:val="1"/>
      <w:marLeft w:val="0"/>
      <w:marRight w:val="0"/>
      <w:marTop w:val="0"/>
      <w:marBottom w:val="0"/>
      <w:divBdr>
        <w:top w:val="none" w:sz="0" w:space="0" w:color="auto"/>
        <w:left w:val="none" w:sz="0" w:space="0" w:color="auto"/>
        <w:bottom w:val="none" w:sz="0" w:space="0" w:color="auto"/>
        <w:right w:val="none" w:sz="0" w:space="0" w:color="auto"/>
      </w:divBdr>
    </w:div>
    <w:div w:id="1345744215">
      <w:bodyDiv w:val="1"/>
      <w:marLeft w:val="0"/>
      <w:marRight w:val="0"/>
      <w:marTop w:val="0"/>
      <w:marBottom w:val="0"/>
      <w:divBdr>
        <w:top w:val="none" w:sz="0" w:space="0" w:color="auto"/>
        <w:left w:val="none" w:sz="0" w:space="0" w:color="auto"/>
        <w:bottom w:val="none" w:sz="0" w:space="0" w:color="auto"/>
        <w:right w:val="none" w:sz="0" w:space="0" w:color="auto"/>
      </w:divBdr>
    </w:div>
    <w:div w:id="1345980874">
      <w:bodyDiv w:val="1"/>
      <w:marLeft w:val="0"/>
      <w:marRight w:val="0"/>
      <w:marTop w:val="0"/>
      <w:marBottom w:val="0"/>
      <w:divBdr>
        <w:top w:val="none" w:sz="0" w:space="0" w:color="auto"/>
        <w:left w:val="none" w:sz="0" w:space="0" w:color="auto"/>
        <w:bottom w:val="none" w:sz="0" w:space="0" w:color="auto"/>
        <w:right w:val="none" w:sz="0" w:space="0" w:color="auto"/>
      </w:divBdr>
    </w:div>
    <w:div w:id="1346589086">
      <w:bodyDiv w:val="1"/>
      <w:marLeft w:val="0"/>
      <w:marRight w:val="0"/>
      <w:marTop w:val="0"/>
      <w:marBottom w:val="0"/>
      <w:divBdr>
        <w:top w:val="none" w:sz="0" w:space="0" w:color="auto"/>
        <w:left w:val="none" w:sz="0" w:space="0" w:color="auto"/>
        <w:bottom w:val="none" w:sz="0" w:space="0" w:color="auto"/>
        <w:right w:val="none" w:sz="0" w:space="0" w:color="auto"/>
      </w:divBdr>
    </w:div>
    <w:div w:id="1346905680">
      <w:bodyDiv w:val="1"/>
      <w:marLeft w:val="0"/>
      <w:marRight w:val="0"/>
      <w:marTop w:val="0"/>
      <w:marBottom w:val="0"/>
      <w:divBdr>
        <w:top w:val="none" w:sz="0" w:space="0" w:color="auto"/>
        <w:left w:val="none" w:sz="0" w:space="0" w:color="auto"/>
        <w:bottom w:val="none" w:sz="0" w:space="0" w:color="auto"/>
        <w:right w:val="none" w:sz="0" w:space="0" w:color="auto"/>
      </w:divBdr>
    </w:div>
    <w:div w:id="1346979771">
      <w:bodyDiv w:val="1"/>
      <w:marLeft w:val="0"/>
      <w:marRight w:val="0"/>
      <w:marTop w:val="0"/>
      <w:marBottom w:val="0"/>
      <w:divBdr>
        <w:top w:val="none" w:sz="0" w:space="0" w:color="auto"/>
        <w:left w:val="none" w:sz="0" w:space="0" w:color="auto"/>
        <w:bottom w:val="none" w:sz="0" w:space="0" w:color="auto"/>
        <w:right w:val="none" w:sz="0" w:space="0" w:color="auto"/>
      </w:divBdr>
    </w:div>
    <w:div w:id="1347244591">
      <w:bodyDiv w:val="1"/>
      <w:marLeft w:val="0"/>
      <w:marRight w:val="0"/>
      <w:marTop w:val="0"/>
      <w:marBottom w:val="0"/>
      <w:divBdr>
        <w:top w:val="none" w:sz="0" w:space="0" w:color="auto"/>
        <w:left w:val="none" w:sz="0" w:space="0" w:color="auto"/>
        <w:bottom w:val="none" w:sz="0" w:space="0" w:color="auto"/>
        <w:right w:val="none" w:sz="0" w:space="0" w:color="auto"/>
      </w:divBdr>
    </w:div>
    <w:div w:id="1347245275">
      <w:bodyDiv w:val="1"/>
      <w:marLeft w:val="0"/>
      <w:marRight w:val="0"/>
      <w:marTop w:val="0"/>
      <w:marBottom w:val="0"/>
      <w:divBdr>
        <w:top w:val="none" w:sz="0" w:space="0" w:color="auto"/>
        <w:left w:val="none" w:sz="0" w:space="0" w:color="auto"/>
        <w:bottom w:val="none" w:sz="0" w:space="0" w:color="auto"/>
        <w:right w:val="none" w:sz="0" w:space="0" w:color="auto"/>
      </w:divBdr>
    </w:div>
    <w:div w:id="1347368329">
      <w:bodyDiv w:val="1"/>
      <w:marLeft w:val="0"/>
      <w:marRight w:val="0"/>
      <w:marTop w:val="0"/>
      <w:marBottom w:val="0"/>
      <w:divBdr>
        <w:top w:val="none" w:sz="0" w:space="0" w:color="auto"/>
        <w:left w:val="none" w:sz="0" w:space="0" w:color="auto"/>
        <w:bottom w:val="none" w:sz="0" w:space="0" w:color="auto"/>
        <w:right w:val="none" w:sz="0" w:space="0" w:color="auto"/>
      </w:divBdr>
    </w:div>
    <w:div w:id="1347439476">
      <w:bodyDiv w:val="1"/>
      <w:marLeft w:val="0"/>
      <w:marRight w:val="0"/>
      <w:marTop w:val="0"/>
      <w:marBottom w:val="0"/>
      <w:divBdr>
        <w:top w:val="none" w:sz="0" w:space="0" w:color="auto"/>
        <w:left w:val="none" w:sz="0" w:space="0" w:color="auto"/>
        <w:bottom w:val="none" w:sz="0" w:space="0" w:color="auto"/>
        <w:right w:val="none" w:sz="0" w:space="0" w:color="auto"/>
      </w:divBdr>
    </w:div>
    <w:div w:id="1347906971">
      <w:bodyDiv w:val="1"/>
      <w:marLeft w:val="0"/>
      <w:marRight w:val="0"/>
      <w:marTop w:val="0"/>
      <w:marBottom w:val="0"/>
      <w:divBdr>
        <w:top w:val="none" w:sz="0" w:space="0" w:color="auto"/>
        <w:left w:val="none" w:sz="0" w:space="0" w:color="auto"/>
        <w:bottom w:val="none" w:sz="0" w:space="0" w:color="auto"/>
        <w:right w:val="none" w:sz="0" w:space="0" w:color="auto"/>
      </w:divBdr>
    </w:div>
    <w:div w:id="1348554891">
      <w:bodyDiv w:val="1"/>
      <w:marLeft w:val="0"/>
      <w:marRight w:val="0"/>
      <w:marTop w:val="0"/>
      <w:marBottom w:val="0"/>
      <w:divBdr>
        <w:top w:val="none" w:sz="0" w:space="0" w:color="auto"/>
        <w:left w:val="none" w:sz="0" w:space="0" w:color="auto"/>
        <w:bottom w:val="none" w:sz="0" w:space="0" w:color="auto"/>
        <w:right w:val="none" w:sz="0" w:space="0" w:color="auto"/>
      </w:divBdr>
    </w:div>
    <w:div w:id="1348605721">
      <w:bodyDiv w:val="1"/>
      <w:marLeft w:val="0"/>
      <w:marRight w:val="0"/>
      <w:marTop w:val="0"/>
      <w:marBottom w:val="0"/>
      <w:divBdr>
        <w:top w:val="none" w:sz="0" w:space="0" w:color="auto"/>
        <w:left w:val="none" w:sz="0" w:space="0" w:color="auto"/>
        <w:bottom w:val="none" w:sz="0" w:space="0" w:color="auto"/>
        <w:right w:val="none" w:sz="0" w:space="0" w:color="auto"/>
      </w:divBdr>
    </w:div>
    <w:div w:id="1348752858">
      <w:bodyDiv w:val="1"/>
      <w:marLeft w:val="0"/>
      <w:marRight w:val="0"/>
      <w:marTop w:val="0"/>
      <w:marBottom w:val="0"/>
      <w:divBdr>
        <w:top w:val="none" w:sz="0" w:space="0" w:color="auto"/>
        <w:left w:val="none" w:sz="0" w:space="0" w:color="auto"/>
        <w:bottom w:val="none" w:sz="0" w:space="0" w:color="auto"/>
        <w:right w:val="none" w:sz="0" w:space="0" w:color="auto"/>
      </w:divBdr>
    </w:div>
    <w:div w:id="1348866165">
      <w:bodyDiv w:val="1"/>
      <w:marLeft w:val="0"/>
      <w:marRight w:val="0"/>
      <w:marTop w:val="0"/>
      <w:marBottom w:val="0"/>
      <w:divBdr>
        <w:top w:val="none" w:sz="0" w:space="0" w:color="auto"/>
        <w:left w:val="none" w:sz="0" w:space="0" w:color="auto"/>
        <w:bottom w:val="none" w:sz="0" w:space="0" w:color="auto"/>
        <w:right w:val="none" w:sz="0" w:space="0" w:color="auto"/>
      </w:divBdr>
    </w:div>
    <w:div w:id="1348872932">
      <w:bodyDiv w:val="1"/>
      <w:marLeft w:val="0"/>
      <w:marRight w:val="0"/>
      <w:marTop w:val="0"/>
      <w:marBottom w:val="0"/>
      <w:divBdr>
        <w:top w:val="none" w:sz="0" w:space="0" w:color="auto"/>
        <w:left w:val="none" w:sz="0" w:space="0" w:color="auto"/>
        <w:bottom w:val="none" w:sz="0" w:space="0" w:color="auto"/>
        <w:right w:val="none" w:sz="0" w:space="0" w:color="auto"/>
      </w:divBdr>
    </w:div>
    <w:div w:id="1349714705">
      <w:bodyDiv w:val="1"/>
      <w:marLeft w:val="0"/>
      <w:marRight w:val="0"/>
      <w:marTop w:val="0"/>
      <w:marBottom w:val="0"/>
      <w:divBdr>
        <w:top w:val="none" w:sz="0" w:space="0" w:color="auto"/>
        <w:left w:val="none" w:sz="0" w:space="0" w:color="auto"/>
        <w:bottom w:val="none" w:sz="0" w:space="0" w:color="auto"/>
        <w:right w:val="none" w:sz="0" w:space="0" w:color="auto"/>
      </w:divBdr>
    </w:div>
    <w:div w:id="1349940032">
      <w:bodyDiv w:val="1"/>
      <w:marLeft w:val="0"/>
      <w:marRight w:val="0"/>
      <w:marTop w:val="0"/>
      <w:marBottom w:val="0"/>
      <w:divBdr>
        <w:top w:val="none" w:sz="0" w:space="0" w:color="auto"/>
        <w:left w:val="none" w:sz="0" w:space="0" w:color="auto"/>
        <w:bottom w:val="none" w:sz="0" w:space="0" w:color="auto"/>
        <w:right w:val="none" w:sz="0" w:space="0" w:color="auto"/>
      </w:divBdr>
    </w:div>
    <w:div w:id="1349991158">
      <w:bodyDiv w:val="1"/>
      <w:marLeft w:val="0"/>
      <w:marRight w:val="0"/>
      <w:marTop w:val="0"/>
      <w:marBottom w:val="0"/>
      <w:divBdr>
        <w:top w:val="none" w:sz="0" w:space="0" w:color="auto"/>
        <w:left w:val="none" w:sz="0" w:space="0" w:color="auto"/>
        <w:bottom w:val="none" w:sz="0" w:space="0" w:color="auto"/>
        <w:right w:val="none" w:sz="0" w:space="0" w:color="auto"/>
      </w:divBdr>
    </w:div>
    <w:div w:id="1350178622">
      <w:bodyDiv w:val="1"/>
      <w:marLeft w:val="0"/>
      <w:marRight w:val="0"/>
      <w:marTop w:val="0"/>
      <w:marBottom w:val="0"/>
      <w:divBdr>
        <w:top w:val="none" w:sz="0" w:space="0" w:color="auto"/>
        <w:left w:val="none" w:sz="0" w:space="0" w:color="auto"/>
        <w:bottom w:val="none" w:sz="0" w:space="0" w:color="auto"/>
        <w:right w:val="none" w:sz="0" w:space="0" w:color="auto"/>
      </w:divBdr>
    </w:div>
    <w:div w:id="1350260360">
      <w:bodyDiv w:val="1"/>
      <w:marLeft w:val="0"/>
      <w:marRight w:val="0"/>
      <w:marTop w:val="0"/>
      <w:marBottom w:val="0"/>
      <w:divBdr>
        <w:top w:val="none" w:sz="0" w:space="0" w:color="auto"/>
        <w:left w:val="none" w:sz="0" w:space="0" w:color="auto"/>
        <w:bottom w:val="none" w:sz="0" w:space="0" w:color="auto"/>
        <w:right w:val="none" w:sz="0" w:space="0" w:color="auto"/>
      </w:divBdr>
    </w:div>
    <w:div w:id="1350791815">
      <w:bodyDiv w:val="1"/>
      <w:marLeft w:val="0"/>
      <w:marRight w:val="0"/>
      <w:marTop w:val="0"/>
      <w:marBottom w:val="0"/>
      <w:divBdr>
        <w:top w:val="none" w:sz="0" w:space="0" w:color="auto"/>
        <w:left w:val="none" w:sz="0" w:space="0" w:color="auto"/>
        <w:bottom w:val="none" w:sz="0" w:space="0" w:color="auto"/>
        <w:right w:val="none" w:sz="0" w:space="0" w:color="auto"/>
      </w:divBdr>
    </w:div>
    <w:div w:id="1351644682">
      <w:bodyDiv w:val="1"/>
      <w:marLeft w:val="0"/>
      <w:marRight w:val="0"/>
      <w:marTop w:val="0"/>
      <w:marBottom w:val="0"/>
      <w:divBdr>
        <w:top w:val="none" w:sz="0" w:space="0" w:color="auto"/>
        <w:left w:val="none" w:sz="0" w:space="0" w:color="auto"/>
        <w:bottom w:val="none" w:sz="0" w:space="0" w:color="auto"/>
        <w:right w:val="none" w:sz="0" w:space="0" w:color="auto"/>
      </w:divBdr>
    </w:div>
    <w:div w:id="1351684274">
      <w:bodyDiv w:val="1"/>
      <w:marLeft w:val="0"/>
      <w:marRight w:val="0"/>
      <w:marTop w:val="0"/>
      <w:marBottom w:val="0"/>
      <w:divBdr>
        <w:top w:val="none" w:sz="0" w:space="0" w:color="auto"/>
        <w:left w:val="none" w:sz="0" w:space="0" w:color="auto"/>
        <w:bottom w:val="none" w:sz="0" w:space="0" w:color="auto"/>
        <w:right w:val="none" w:sz="0" w:space="0" w:color="auto"/>
      </w:divBdr>
    </w:div>
    <w:div w:id="1351835793">
      <w:bodyDiv w:val="1"/>
      <w:marLeft w:val="0"/>
      <w:marRight w:val="0"/>
      <w:marTop w:val="0"/>
      <w:marBottom w:val="0"/>
      <w:divBdr>
        <w:top w:val="none" w:sz="0" w:space="0" w:color="auto"/>
        <w:left w:val="none" w:sz="0" w:space="0" w:color="auto"/>
        <w:bottom w:val="none" w:sz="0" w:space="0" w:color="auto"/>
        <w:right w:val="none" w:sz="0" w:space="0" w:color="auto"/>
      </w:divBdr>
    </w:div>
    <w:div w:id="1351836762">
      <w:bodyDiv w:val="1"/>
      <w:marLeft w:val="0"/>
      <w:marRight w:val="0"/>
      <w:marTop w:val="0"/>
      <w:marBottom w:val="0"/>
      <w:divBdr>
        <w:top w:val="none" w:sz="0" w:space="0" w:color="auto"/>
        <w:left w:val="none" w:sz="0" w:space="0" w:color="auto"/>
        <w:bottom w:val="none" w:sz="0" w:space="0" w:color="auto"/>
        <w:right w:val="none" w:sz="0" w:space="0" w:color="auto"/>
      </w:divBdr>
    </w:div>
    <w:div w:id="1352143011">
      <w:bodyDiv w:val="1"/>
      <w:marLeft w:val="0"/>
      <w:marRight w:val="0"/>
      <w:marTop w:val="0"/>
      <w:marBottom w:val="0"/>
      <w:divBdr>
        <w:top w:val="none" w:sz="0" w:space="0" w:color="auto"/>
        <w:left w:val="none" w:sz="0" w:space="0" w:color="auto"/>
        <w:bottom w:val="none" w:sz="0" w:space="0" w:color="auto"/>
        <w:right w:val="none" w:sz="0" w:space="0" w:color="auto"/>
      </w:divBdr>
    </w:div>
    <w:div w:id="1352218580">
      <w:bodyDiv w:val="1"/>
      <w:marLeft w:val="0"/>
      <w:marRight w:val="0"/>
      <w:marTop w:val="0"/>
      <w:marBottom w:val="0"/>
      <w:divBdr>
        <w:top w:val="none" w:sz="0" w:space="0" w:color="auto"/>
        <w:left w:val="none" w:sz="0" w:space="0" w:color="auto"/>
        <w:bottom w:val="none" w:sz="0" w:space="0" w:color="auto"/>
        <w:right w:val="none" w:sz="0" w:space="0" w:color="auto"/>
      </w:divBdr>
    </w:div>
    <w:div w:id="1352220789">
      <w:bodyDiv w:val="1"/>
      <w:marLeft w:val="0"/>
      <w:marRight w:val="0"/>
      <w:marTop w:val="0"/>
      <w:marBottom w:val="0"/>
      <w:divBdr>
        <w:top w:val="none" w:sz="0" w:space="0" w:color="auto"/>
        <w:left w:val="none" w:sz="0" w:space="0" w:color="auto"/>
        <w:bottom w:val="none" w:sz="0" w:space="0" w:color="auto"/>
        <w:right w:val="none" w:sz="0" w:space="0" w:color="auto"/>
      </w:divBdr>
    </w:div>
    <w:div w:id="1352416720">
      <w:bodyDiv w:val="1"/>
      <w:marLeft w:val="0"/>
      <w:marRight w:val="0"/>
      <w:marTop w:val="0"/>
      <w:marBottom w:val="0"/>
      <w:divBdr>
        <w:top w:val="none" w:sz="0" w:space="0" w:color="auto"/>
        <w:left w:val="none" w:sz="0" w:space="0" w:color="auto"/>
        <w:bottom w:val="none" w:sz="0" w:space="0" w:color="auto"/>
        <w:right w:val="none" w:sz="0" w:space="0" w:color="auto"/>
      </w:divBdr>
    </w:div>
    <w:div w:id="1352610932">
      <w:bodyDiv w:val="1"/>
      <w:marLeft w:val="0"/>
      <w:marRight w:val="0"/>
      <w:marTop w:val="0"/>
      <w:marBottom w:val="0"/>
      <w:divBdr>
        <w:top w:val="none" w:sz="0" w:space="0" w:color="auto"/>
        <w:left w:val="none" w:sz="0" w:space="0" w:color="auto"/>
        <w:bottom w:val="none" w:sz="0" w:space="0" w:color="auto"/>
        <w:right w:val="none" w:sz="0" w:space="0" w:color="auto"/>
      </w:divBdr>
    </w:div>
    <w:div w:id="1352730688">
      <w:bodyDiv w:val="1"/>
      <w:marLeft w:val="0"/>
      <w:marRight w:val="0"/>
      <w:marTop w:val="0"/>
      <w:marBottom w:val="0"/>
      <w:divBdr>
        <w:top w:val="none" w:sz="0" w:space="0" w:color="auto"/>
        <w:left w:val="none" w:sz="0" w:space="0" w:color="auto"/>
        <w:bottom w:val="none" w:sz="0" w:space="0" w:color="auto"/>
        <w:right w:val="none" w:sz="0" w:space="0" w:color="auto"/>
      </w:divBdr>
    </w:div>
    <w:div w:id="1352758340">
      <w:bodyDiv w:val="1"/>
      <w:marLeft w:val="0"/>
      <w:marRight w:val="0"/>
      <w:marTop w:val="0"/>
      <w:marBottom w:val="0"/>
      <w:divBdr>
        <w:top w:val="none" w:sz="0" w:space="0" w:color="auto"/>
        <w:left w:val="none" w:sz="0" w:space="0" w:color="auto"/>
        <w:bottom w:val="none" w:sz="0" w:space="0" w:color="auto"/>
        <w:right w:val="none" w:sz="0" w:space="0" w:color="auto"/>
      </w:divBdr>
    </w:div>
    <w:div w:id="1353385141">
      <w:bodyDiv w:val="1"/>
      <w:marLeft w:val="0"/>
      <w:marRight w:val="0"/>
      <w:marTop w:val="0"/>
      <w:marBottom w:val="0"/>
      <w:divBdr>
        <w:top w:val="none" w:sz="0" w:space="0" w:color="auto"/>
        <w:left w:val="none" w:sz="0" w:space="0" w:color="auto"/>
        <w:bottom w:val="none" w:sz="0" w:space="0" w:color="auto"/>
        <w:right w:val="none" w:sz="0" w:space="0" w:color="auto"/>
      </w:divBdr>
    </w:div>
    <w:div w:id="1353803671">
      <w:bodyDiv w:val="1"/>
      <w:marLeft w:val="0"/>
      <w:marRight w:val="0"/>
      <w:marTop w:val="0"/>
      <w:marBottom w:val="0"/>
      <w:divBdr>
        <w:top w:val="none" w:sz="0" w:space="0" w:color="auto"/>
        <w:left w:val="none" w:sz="0" w:space="0" w:color="auto"/>
        <w:bottom w:val="none" w:sz="0" w:space="0" w:color="auto"/>
        <w:right w:val="none" w:sz="0" w:space="0" w:color="auto"/>
      </w:divBdr>
    </w:div>
    <w:div w:id="1354379388">
      <w:bodyDiv w:val="1"/>
      <w:marLeft w:val="0"/>
      <w:marRight w:val="0"/>
      <w:marTop w:val="0"/>
      <w:marBottom w:val="0"/>
      <w:divBdr>
        <w:top w:val="none" w:sz="0" w:space="0" w:color="auto"/>
        <w:left w:val="none" w:sz="0" w:space="0" w:color="auto"/>
        <w:bottom w:val="none" w:sz="0" w:space="0" w:color="auto"/>
        <w:right w:val="none" w:sz="0" w:space="0" w:color="auto"/>
      </w:divBdr>
    </w:div>
    <w:div w:id="1354382389">
      <w:bodyDiv w:val="1"/>
      <w:marLeft w:val="0"/>
      <w:marRight w:val="0"/>
      <w:marTop w:val="0"/>
      <w:marBottom w:val="0"/>
      <w:divBdr>
        <w:top w:val="none" w:sz="0" w:space="0" w:color="auto"/>
        <w:left w:val="none" w:sz="0" w:space="0" w:color="auto"/>
        <w:bottom w:val="none" w:sz="0" w:space="0" w:color="auto"/>
        <w:right w:val="none" w:sz="0" w:space="0" w:color="auto"/>
      </w:divBdr>
    </w:div>
    <w:div w:id="1354646269">
      <w:bodyDiv w:val="1"/>
      <w:marLeft w:val="0"/>
      <w:marRight w:val="0"/>
      <w:marTop w:val="0"/>
      <w:marBottom w:val="0"/>
      <w:divBdr>
        <w:top w:val="none" w:sz="0" w:space="0" w:color="auto"/>
        <w:left w:val="none" w:sz="0" w:space="0" w:color="auto"/>
        <w:bottom w:val="none" w:sz="0" w:space="0" w:color="auto"/>
        <w:right w:val="none" w:sz="0" w:space="0" w:color="auto"/>
      </w:divBdr>
    </w:div>
    <w:div w:id="1354916947">
      <w:bodyDiv w:val="1"/>
      <w:marLeft w:val="0"/>
      <w:marRight w:val="0"/>
      <w:marTop w:val="0"/>
      <w:marBottom w:val="0"/>
      <w:divBdr>
        <w:top w:val="none" w:sz="0" w:space="0" w:color="auto"/>
        <w:left w:val="none" w:sz="0" w:space="0" w:color="auto"/>
        <w:bottom w:val="none" w:sz="0" w:space="0" w:color="auto"/>
        <w:right w:val="none" w:sz="0" w:space="0" w:color="auto"/>
      </w:divBdr>
    </w:div>
    <w:div w:id="1355227623">
      <w:bodyDiv w:val="1"/>
      <w:marLeft w:val="0"/>
      <w:marRight w:val="0"/>
      <w:marTop w:val="0"/>
      <w:marBottom w:val="0"/>
      <w:divBdr>
        <w:top w:val="none" w:sz="0" w:space="0" w:color="auto"/>
        <w:left w:val="none" w:sz="0" w:space="0" w:color="auto"/>
        <w:bottom w:val="none" w:sz="0" w:space="0" w:color="auto"/>
        <w:right w:val="none" w:sz="0" w:space="0" w:color="auto"/>
      </w:divBdr>
    </w:div>
    <w:div w:id="1355379026">
      <w:bodyDiv w:val="1"/>
      <w:marLeft w:val="0"/>
      <w:marRight w:val="0"/>
      <w:marTop w:val="0"/>
      <w:marBottom w:val="0"/>
      <w:divBdr>
        <w:top w:val="none" w:sz="0" w:space="0" w:color="auto"/>
        <w:left w:val="none" w:sz="0" w:space="0" w:color="auto"/>
        <w:bottom w:val="none" w:sz="0" w:space="0" w:color="auto"/>
        <w:right w:val="none" w:sz="0" w:space="0" w:color="auto"/>
      </w:divBdr>
    </w:div>
    <w:div w:id="1355569794">
      <w:bodyDiv w:val="1"/>
      <w:marLeft w:val="0"/>
      <w:marRight w:val="0"/>
      <w:marTop w:val="0"/>
      <w:marBottom w:val="0"/>
      <w:divBdr>
        <w:top w:val="none" w:sz="0" w:space="0" w:color="auto"/>
        <w:left w:val="none" w:sz="0" w:space="0" w:color="auto"/>
        <w:bottom w:val="none" w:sz="0" w:space="0" w:color="auto"/>
        <w:right w:val="none" w:sz="0" w:space="0" w:color="auto"/>
      </w:divBdr>
    </w:div>
    <w:div w:id="1355644406">
      <w:bodyDiv w:val="1"/>
      <w:marLeft w:val="0"/>
      <w:marRight w:val="0"/>
      <w:marTop w:val="0"/>
      <w:marBottom w:val="0"/>
      <w:divBdr>
        <w:top w:val="none" w:sz="0" w:space="0" w:color="auto"/>
        <w:left w:val="none" w:sz="0" w:space="0" w:color="auto"/>
        <w:bottom w:val="none" w:sz="0" w:space="0" w:color="auto"/>
        <w:right w:val="none" w:sz="0" w:space="0" w:color="auto"/>
      </w:divBdr>
    </w:div>
    <w:div w:id="1355690418">
      <w:bodyDiv w:val="1"/>
      <w:marLeft w:val="0"/>
      <w:marRight w:val="0"/>
      <w:marTop w:val="0"/>
      <w:marBottom w:val="0"/>
      <w:divBdr>
        <w:top w:val="none" w:sz="0" w:space="0" w:color="auto"/>
        <w:left w:val="none" w:sz="0" w:space="0" w:color="auto"/>
        <w:bottom w:val="none" w:sz="0" w:space="0" w:color="auto"/>
        <w:right w:val="none" w:sz="0" w:space="0" w:color="auto"/>
      </w:divBdr>
    </w:div>
    <w:div w:id="1356494793">
      <w:bodyDiv w:val="1"/>
      <w:marLeft w:val="0"/>
      <w:marRight w:val="0"/>
      <w:marTop w:val="0"/>
      <w:marBottom w:val="0"/>
      <w:divBdr>
        <w:top w:val="none" w:sz="0" w:space="0" w:color="auto"/>
        <w:left w:val="none" w:sz="0" w:space="0" w:color="auto"/>
        <w:bottom w:val="none" w:sz="0" w:space="0" w:color="auto"/>
        <w:right w:val="none" w:sz="0" w:space="0" w:color="auto"/>
      </w:divBdr>
    </w:div>
    <w:div w:id="1356537970">
      <w:bodyDiv w:val="1"/>
      <w:marLeft w:val="0"/>
      <w:marRight w:val="0"/>
      <w:marTop w:val="0"/>
      <w:marBottom w:val="0"/>
      <w:divBdr>
        <w:top w:val="none" w:sz="0" w:space="0" w:color="auto"/>
        <w:left w:val="none" w:sz="0" w:space="0" w:color="auto"/>
        <w:bottom w:val="none" w:sz="0" w:space="0" w:color="auto"/>
        <w:right w:val="none" w:sz="0" w:space="0" w:color="auto"/>
      </w:divBdr>
    </w:div>
    <w:div w:id="1356692505">
      <w:bodyDiv w:val="1"/>
      <w:marLeft w:val="0"/>
      <w:marRight w:val="0"/>
      <w:marTop w:val="0"/>
      <w:marBottom w:val="0"/>
      <w:divBdr>
        <w:top w:val="none" w:sz="0" w:space="0" w:color="auto"/>
        <w:left w:val="none" w:sz="0" w:space="0" w:color="auto"/>
        <w:bottom w:val="none" w:sz="0" w:space="0" w:color="auto"/>
        <w:right w:val="none" w:sz="0" w:space="0" w:color="auto"/>
      </w:divBdr>
    </w:div>
    <w:div w:id="1356997045">
      <w:bodyDiv w:val="1"/>
      <w:marLeft w:val="0"/>
      <w:marRight w:val="0"/>
      <w:marTop w:val="0"/>
      <w:marBottom w:val="0"/>
      <w:divBdr>
        <w:top w:val="none" w:sz="0" w:space="0" w:color="auto"/>
        <w:left w:val="none" w:sz="0" w:space="0" w:color="auto"/>
        <w:bottom w:val="none" w:sz="0" w:space="0" w:color="auto"/>
        <w:right w:val="none" w:sz="0" w:space="0" w:color="auto"/>
      </w:divBdr>
    </w:div>
    <w:div w:id="1357120208">
      <w:bodyDiv w:val="1"/>
      <w:marLeft w:val="0"/>
      <w:marRight w:val="0"/>
      <w:marTop w:val="0"/>
      <w:marBottom w:val="0"/>
      <w:divBdr>
        <w:top w:val="none" w:sz="0" w:space="0" w:color="auto"/>
        <w:left w:val="none" w:sz="0" w:space="0" w:color="auto"/>
        <w:bottom w:val="none" w:sz="0" w:space="0" w:color="auto"/>
        <w:right w:val="none" w:sz="0" w:space="0" w:color="auto"/>
      </w:divBdr>
    </w:div>
    <w:div w:id="1357345810">
      <w:bodyDiv w:val="1"/>
      <w:marLeft w:val="0"/>
      <w:marRight w:val="0"/>
      <w:marTop w:val="0"/>
      <w:marBottom w:val="0"/>
      <w:divBdr>
        <w:top w:val="none" w:sz="0" w:space="0" w:color="auto"/>
        <w:left w:val="none" w:sz="0" w:space="0" w:color="auto"/>
        <w:bottom w:val="none" w:sz="0" w:space="0" w:color="auto"/>
        <w:right w:val="none" w:sz="0" w:space="0" w:color="auto"/>
      </w:divBdr>
    </w:div>
    <w:div w:id="1357345987">
      <w:bodyDiv w:val="1"/>
      <w:marLeft w:val="0"/>
      <w:marRight w:val="0"/>
      <w:marTop w:val="0"/>
      <w:marBottom w:val="0"/>
      <w:divBdr>
        <w:top w:val="none" w:sz="0" w:space="0" w:color="auto"/>
        <w:left w:val="none" w:sz="0" w:space="0" w:color="auto"/>
        <w:bottom w:val="none" w:sz="0" w:space="0" w:color="auto"/>
        <w:right w:val="none" w:sz="0" w:space="0" w:color="auto"/>
      </w:divBdr>
    </w:div>
    <w:div w:id="1357388023">
      <w:bodyDiv w:val="1"/>
      <w:marLeft w:val="0"/>
      <w:marRight w:val="0"/>
      <w:marTop w:val="0"/>
      <w:marBottom w:val="0"/>
      <w:divBdr>
        <w:top w:val="none" w:sz="0" w:space="0" w:color="auto"/>
        <w:left w:val="none" w:sz="0" w:space="0" w:color="auto"/>
        <w:bottom w:val="none" w:sz="0" w:space="0" w:color="auto"/>
        <w:right w:val="none" w:sz="0" w:space="0" w:color="auto"/>
      </w:divBdr>
    </w:div>
    <w:div w:id="1357732405">
      <w:bodyDiv w:val="1"/>
      <w:marLeft w:val="0"/>
      <w:marRight w:val="0"/>
      <w:marTop w:val="0"/>
      <w:marBottom w:val="0"/>
      <w:divBdr>
        <w:top w:val="none" w:sz="0" w:space="0" w:color="auto"/>
        <w:left w:val="none" w:sz="0" w:space="0" w:color="auto"/>
        <w:bottom w:val="none" w:sz="0" w:space="0" w:color="auto"/>
        <w:right w:val="none" w:sz="0" w:space="0" w:color="auto"/>
      </w:divBdr>
    </w:div>
    <w:div w:id="1357737039">
      <w:bodyDiv w:val="1"/>
      <w:marLeft w:val="0"/>
      <w:marRight w:val="0"/>
      <w:marTop w:val="0"/>
      <w:marBottom w:val="0"/>
      <w:divBdr>
        <w:top w:val="none" w:sz="0" w:space="0" w:color="auto"/>
        <w:left w:val="none" w:sz="0" w:space="0" w:color="auto"/>
        <w:bottom w:val="none" w:sz="0" w:space="0" w:color="auto"/>
        <w:right w:val="none" w:sz="0" w:space="0" w:color="auto"/>
      </w:divBdr>
    </w:div>
    <w:div w:id="1357924122">
      <w:bodyDiv w:val="1"/>
      <w:marLeft w:val="0"/>
      <w:marRight w:val="0"/>
      <w:marTop w:val="0"/>
      <w:marBottom w:val="0"/>
      <w:divBdr>
        <w:top w:val="none" w:sz="0" w:space="0" w:color="auto"/>
        <w:left w:val="none" w:sz="0" w:space="0" w:color="auto"/>
        <w:bottom w:val="none" w:sz="0" w:space="0" w:color="auto"/>
        <w:right w:val="none" w:sz="0" w:space="0" w:color="auto"/>
      </w:divBdr>
    </w:div>
    <w:div w:id="1358192884">
      <w:bodyDiv w:val="1"/>
      <w:marLeft w:val="0"/>
      <w:marRight w:val="0"/>
      <w:marTop w:val="0"/>
      <w:marBottom w:val="0"/>
      <w:divBdr>
        <w:top w:val="none" w:sz="0" w:space="0" w:color="auto"/>
        <w:left w:val="none" w:sz="0" w:space="0" w:color="auto"/>
        <w:bottom w:val="none" w:sz="0" w:space="0" w:color="auto"/>
        <w:right w:val="none" w:sz="0" w:space="0" w:color="auto"/>
      </w:divBdr>
    </w:div>
    <w:div w:id="1358199179">
      <w:bodyDiv w:val="1"/>
      <w:marLeft w:val="0"/>
      <w:marRight w:val="0"/>
      <w:marTop w:val="0"/>
      <w:marBottom w:val="0"/>
      <w:divBdr>
        <w:top w:val="none" w:sz="0" w:space="0" w:color="auto"/>
        <w:left w:val="none" w:sz="0" w:space="0" w:color="auto"/>
        <w:bottom w:val="none" w:sz="0" w:space="0" w:color="auto"/>
        <w:right w:val="none" w:sz="0" w:space="0" w:color="auto"/>
      </w:divBdr>
    </w:div>
    <w:div w:id="1358315646">
      <w:bodyDiv w:val="1"/>
      <w:marLeft w:val="0"/>
      <w:marRight w:val="0"/>
      <w:marTop w:val="0"/>
      <w:marBottom w:val="0"/>
      <w:divBdr>
        <w:top w:val="none" w:sz="0" w:space="0" w:color="auto"/>
        <w:left w:val="none" w:sz="0" w:space="0" w:color="auto"/>
        <w:bottom w:val="none" w:sz="0" w:space="0" w:color="auto"/>
        <w:right w:val="none" w:sz="0" w:space="0" w:color="auto"/>
      </w:divBdr>
    </w:div>
    <w:div w:id="1359426607">
      <w:bodyDiv w:val="1"/>
      <w:marLeft w:val="0"/>
      <w:marRight w:val="0"/>
      <w:marTop w:val="0"/>
      <w:marBottom w:val="0"/>
      <w:divBdr>
        <w:top w:val="none" w:sz="0" w:space="0" w:color="auto"/>
        <w:left w:val="none" w:sz="0" w:space="0" w:color="auto"/>
        <w:bottom w:val="none" w:sz="0" w:space="0" w:color="auto"/>
        <w:right w:val="none" w:sz="0" w:space="0" w:color="auto"/>
      </w:divBdr>
    </w:div>
    <w:div w:id="1359701595">
      <w:bodyDiv w:val="1"/>
      <w:marLeft w:val="0"/>
      <w:marRight w:val="0"/>
      <w:marTop w:val="0"/>
      <w:marBottom w:val="0"/>
      <w:divBdr>
        <w:top w:val="none" w:sz="0" w:space="0" w:color="auto"/>
        <w:left w:val="none" w:sz="0" w:space="0" w:color="auto"/>
        <w:bottom w:val="none" w:sz="0" w:space="0" w:color="auto"/>
        <w:right w:val="none" w:sz="0" w:space="0" w:color="auto"/>
      </w:divBdr>
    </w:div>
    <w:div w:id="1360204257">
      <w:bodyDiv w:val="1"/>
      <w:marLeft w:val="0"/>
      <w:marRight w:val="0"/>
      <w:marTop w:val="0"/>
      <w:marBottom w:val="0"/>
      <w:divBdr>
        <w:top w:val="none" w:sz="0" w:space="0" w:color="auto"/>
        <w:left w:val="none" w:sz="0" w:space="0" w:color="auto"/>
        <w:bottom w:val="none" w:sz="0" w:space="0" w:color="auto"/>
        <w:right w:val="none" w:sz="0" w:space="0" w:color="auto"/>
      </w:divBdr>
    </w:div>
    <w:div w:id="1360594145">
      <w:bodyDiv w:val="1"/>
      <w:marLeft w:val="0"/>
      <w:marRight w:val="0"/>
      <w:marTop w:val="0"/>
      <w:marBottom w:val="0"/>
      <w:divBdr>
        <w:top w:val="none" w:sz="0" w:space="0" w:color="auto"/>
        <w:left w:val="none" w:sz="0" w:space="0" w:color="auto"/>
        <w:bottom w:val="none" w:sz="0" w:space="0" w:color="auto"/>
        <w:right w:val="none" w:sz="0" w:space="0" w:color="auto"/>
      </w:divBdr>
    </w:div>
    <w:div w:id="1360618958">
      <w:bodyDiv w:val="1"/>
      <w:marLeft w:val="0"/>
      <w:marRight w:val="0"/>
      <w:marTop w:val="0"/>
      <w:marBottom w:val="0"/>
      <w:divBdr>
        <w:top w:val="none" w:sz="0" w:space="0" w:color="auto"/>
        <w:left w:val="none" w:sz="0" w:space="0" w:color="auto"/>
        <w:bottom w:val="none" w:sz="0" w:space="0" w:color="auto"/>
        <w:right w:val="none" w:sz="0" w:space="0" w:color="auto"/>
      </w:divBdr>
    </w:div>
    <w:div w:id="1361513437">
      <w:bodyDiv w:val="1"/>
      <w:marLeft w:val="0"/>
      <w:marRight w:val="0"/>
      <w:marTop w:val="0"/>
      <w:marBottom w:val="0"/>
      <w:divBdr>
        <w:top w:val="none" w:sz="0" w:space="0" w:color="auto"/>
        <w:left w:val="none" w:sz="0" w:space="0" w:color="auto"/>
        <w:bottom w:val="none" w:sz="0" w:space="0" w:color="auto"/>
        <w:right w:val="none" w:sz="0" w:space="0" w:color="auto"/>
      </w:divBdr>
    </w:div>
    <w:div w:id="1361518007">
      <w:bodyDiv w:val="1"/>
      <w:marLeft w:val="0"/>
      <w:marRight w:val="0"/>
      <w:marTop w:val="0"/>
      <w:marBottom w:val="0"/>
      <w:divBdr>
        <w:top w:val="none" w:sz="0" w:space="0" w:color="auto"/>
        <w:left w:val="none" w:sz="0" w:space="0" w:color="auto"/>
        <w:bottom w:val="none" w:sz="0" w:space="0" w:color="auto"/>
        <w:right w:val="none" w:sz="0" w:space="0" w:color="auto"/>
      </w:divBdr>
    </w:div>
    <w:div w:id="1361588015">
      <w:bodyDiv w:val="1"/>
      <w:marLeft w:val="0"/>
      <w:marRight w:val="0"/>
      <w:marTop w:val="0"/>
      <w:marBottom w:val="0"/>
      <w:divBdr>
        <w:top w:val="none" w:sz="0" w:space="0" w:color="auto"/>
        <w:left w:val="none" w:sz="0" w:space="0" w:color="auto"/>
        <w:bottom w:val="none" w:sz="0" w:space="0" w:color="auto"/>
        <w:right w:val="none" w:sz="0" w:space="0" w:color="auto"/>
      </w:divBdr>
    </w:div>
    <w:div w:id="1362046362">
      <w:bodyDiv w:val="1"/>
      <w:marLeft w:val="0"/>
      <w:marRight w:val="0"/>
      <w:marTop w:val="0"/>
      <w:marBottom w:val="0"/>
      <w:divBdr>
        <w:top w:val="none" w:sz="0" w:space="0" w:color="auto"/>
        <w:left w:val="none" w:sz="0" w:space="0" w:color="auto"/>
        <w:bottom w:val="none" w:sz="0" w:space="0" w:color="auto"/>
        <w:right w:val="none" w:sz="0" w:space="0" w:color="auto"/>
      </w:divBdr>
    </w:div>
    <w:div w:id="1362316308">
      <w:bodyDiv w:val="1"/>
      <w:marLeft w:val="0"/>
      <w:marRight w:val="0"/>
      <w:marTop w:val="0"/>
      <w:marBottom w:val="0"/>
      <w:divBdr>
        <w:top w:val="none" w:sz="0" w:space="0" w:color="auto"/>
        <w:left w:val="none" w:sz="0" w:space="0" w:color="auto"/>
        <w:bottom w:val="none" w:sz="0" w:space="0" w:color="auto"/>
        <w:right w:val="none" w:sz="0" w:space="0" w:color="auto"/>
      </w:divBdr>
    </w:div>
    <w:div w:id="1362316339">
      <w:bodyDiv w:val="1"/>
      <w:marLeft w:val="0"/>
      <w:marRight w:val="0"/>
      <w:marTop w:val="0"/>
      <w:marBottom w:val="0"/>
      <w:divBdr>
        <w:top w:val="none" w:sz="0" w:space="0" w:color="auto"/>
        <w:left w:val="none" w:sz="0" w:space="0" w:color="auto"/>
        <w:bottom w:val="none" w:sz="0" w:space="0" w:color="auto"/>
        <w:right w:val="none" w:sz="0" w:space="0" w:color="auto"/>
      </w:divBdr>
    </w:div>
    <w:div w:id="1362321492">
      <w:bodyDiv w:val="1"/>
      <w:marLeft w:val="0"/>
      <w:marRight w:val="0"/>
      <w:marTop w:val="0"/>
      <w:marBottom w:val="0"/>
      <w:divBdr>
        <w:top w:val="none" w:sz="0" w:space="0" w:color="auto"/>
        <w:left w:val="none" w:sz="0" w:space="0" w:color="auto"/>
        <w:bottom w:val="none" w:sz="0" w:space="0" w:color="auto"/>
        <w:right w:val="none" w:sz="0" w:space="0" w:color="auto"/>
      </w:divBdr>
    </w:div>
    <w:div w:id="1362433818">
      <w:bodyDiv w:val="1"/>
      <w:marLeft w:val="0"/>
      <w:marRight w:val="0"/>
      <w:marTop w:val="0"/>
      <w:marBottom w:val="0"/>
      <w:divBdr>
        <w:top w:val="none" w:sz="0" w:space="0" w:color="auto"/>
        <w:left w:val="none" w:sz="0" w:space="0" w:color="auto"/>
        <w:bottom w:val="none" w:sz="0" w:space="0" w:color="auto"/>
        <w:right w:val="none" w:sz="0" w:space="0" w:color="auto"/>
      </w:divBdr>
    </w:div>
    <w:div w:id="1362436169">
      <w:bodyDiv w:val="1"/>
      <w:marLeft w:val="0"/>
      <w:marRight w:val="0"/>
      <w:marTop w:val="0"/>
      <w:marBottom w:val="0"/>
      <w:divBdr>
        <w:top w:val="none" w:sz="0" w:space="0" w:color="auto"/>
        <w:left w:val="none" w:sz="0" w:space="0" w:color="auto"/>
        <w:bottom w:val="none" w:sz="0" w:space="0" w:color="auto"/>
        <w:right w:val="none" w:sz="0" w:space="0" w:color="auto"/>
      </w:divBdr>
    </w:div>
    <w:div w:id="1362585893">
      <w:bodyDiv w:val="1"/>
      <w:marLeft w:val="0"/>
      <w:marRight w:val="0"/>
      <w:marTop w:val="0"/>
      <w:marBottom w:val="0"/>
      <w:divBdr>
        <w:top w:val="none" w:sz="0" w:space="0" w:color="auto"/>
        <w:left w:val="none" w:sz="0" w:space="0" w:color="auto"/>
        <w:bottom w:val="none" w:sz="0" w:space="0" w:color="auto"/>
        <w:right w:val="none" w:sz="0" w:space="0" w:color="auto"/>
      </w:divBdr>
    </w:div>
    <w:div w:id="1362588027">
      <w:bodyDiv w:val="1"/>
      <w:marLeft w:val="0"/>
      <w:marRight w:val="0"/>
      <w:marTop w:val="0"/>
      <w:marBottom w:val="0"/>
      <w:divBdr>
        <w:top w:val="none" w:sz="0" w:space="0" w:color="auto"/>
        <w:left w:val="none" w:sz="0" w:space="0" w:color="auto"/>
        <w:bottom w:val="none" w:sz="0" w:space="0" w:color="auto"/>
        <w:right w:val="none" w:sz="0" w:space="0" w:color="auto"/>
      </w:divBdr>
    </w:div>
    <w:div w:id="1363046512">
      <w:bodyDiv w:val="1"/>
      <w:marLeft w:val="0"/>
      <w:marRight w:val="0"/>
      <w:marTop w:val="0"/>
      <w:marBottom w:val="0"/>
      <w:divBdr>
        <w:top w:val="none" w:sz="0" w:space="0" w:color="auto"/>
        <w:left w:val="none" w:sz="0" w:space="0" w:color="auto"/>
        <w:bottom w:val="none" w:sz="0" w:space="0" w:color="auto"/>
        <w:right w:val="none" w:sz="0" w:space="0" w:color="auto"/>
      </w:divBdr>
    </w:div>
    <w:div w:id="1363095490">
      <w:bodyDiv w:val="1"/>
      <w:marLeft w:val="0"/>
      <w:marRight w:val="0"/>
      <w:marTop w:val="0"/>
      <w:marBottom w:val="0"/>
      <w:divBdr>
        <w:top w:val="none" w:sz="0" w:space="0" w:color="auto"/>
        <w:left w:val="none" w:sz="0" w:space="0" w:color="auto"/>
        <w:bottom w:val="none" w:sz="0" w:space="0" w:color="auto"/>
        <w:right w:val="none" w:sz="0" w:space="0" w:color="auto"/>
      </w:divBdr>
    </w:div>
    <w:div w:id="1363215222">
      <w:bodyDiv w:val="1"/>
      <w:marLeft w:val="0"/>
      <w:marRight w:val="0"/>
      <w:marTop w:val="0"/>
      <w:marBottom w:val="0"/>
      <w:divBdr>
        <w:top w:val="none" w:sz="0" w:space="0" w:color="auto"/>
        <w:left w:val="none" w:sz="0" w:space="0" w:color="auto"/>
        <w:bottom w:val="none" w:sz="0" w:space="0" w:color="auto"/>
        <w:right w:val="none" w:sz="0" w:space="0" w:color="auto"/>
      </w:divBdr>
    </w:div>
    <w:div w:id="1363703449">
      <w:bodyDiv w:val="1"/>
      <w:marLeft w:val="0"/>
      <w:marRight w:val="0"/>
      <w:marTop w:val="0"/>
      <w:marBottom w:val="0"/>
      <w:divBdr>
        <w:top w:val="none" w:sz="0" w:space="0" w:color="auto"/>
        <w:left w:val="none" w:sz="0" w:space="0" w:color="auto"/>
        <w:bottom w:val="none" w:sz="0" w:space="0" w:color="auto"/>
        <w:right w:val="none" w:sz="0" w:space="0" w:color="auto"/>
      </w:divBdr>
    </w:div>
    <w:div w:id="1363751971">
      <w:bodyDiv w:val="1"/>
      <w:marLeft w:val="0"/>
      <w:marRight w:val="0"/>
      <w:marTop w:val="0"/>
      <w:marBottom w:val="0"/>
      <w:divBdr>
        <w:top w:val="none" w:sz="0" w:space="0" w:color="auto"/>
        <w:left w:val="none" w:sz="0" w:space="0" w:color="auto"/>
        <w:bottom w:val="none" w:sz="0" w:space="0" w:color="auto"/>
        <w:right w:val="none" w:sz="0" w:space="0" w:color="auto"/>
      </w:divBdr>
    </w:div>
    <w:div w:id="1364087791">
      <w:bodyDiv w:val="1"/>
      <w:marLeft w:val="0"/>
      <w:marRight w:val="0"/>
      <w:marTop w:val="0"/>
      <w:marBottom w:val="0"/>
      <w:divBdr>
        <w:top w:val="none" w:sz="0" w:space="0" w:color="auto"/>
        <w:left w:val="none" w:sz="0" w:space="0" w:color="auto"/>
        <w:bottom w:val="none" w:sz="0" w:space="0" w:color="auto"/>
        <w:right w:val="none" w:sz="0" w:space="0" w:color="auto"/>
      </w:divBdr>
    </w:div>
    <w:div w:id="1364549215">
      <w:bodyDiv w:val="1"/>
      <w:marLeft w:val="0"/>
      <w:marRight w:val="0"/>
      <w:marTop w:val="0"/>
      <w:marBottom w:val="0"/>
      <w:divBdr>
        <w:top w:val="none" w:sz="0" w:space="0" w:color="auto"/>
        <w:left w:val="none" w:sz="0" w:space="0" w:color="auto"/>
        <w:bottom w:val="none" w:sz="0" w:space="0" w:color="auto"/>
        <w:right w:val="none" w:sz="0" w:space="0" w:color="auto"/>
      </w:divBdr>
    </w:div>
    <w:div w:id="1364551029">
      <w:bodyDiv w:val="1"/>
      <w:marLeft w:val="0"/>
      <w:marRight w:val="0"/>
      <w:marTop w:val="0"/>
      <w:marBottom w:val="0"/>
      <w:divBdr>
        <w:top w:val="none" w:sz="0" w:space="0" w:color="auto"/>
        <w:left w:val="none" w:sz="0" w:space="0" w:color="auto"/>
        <w:bottom w:val="none" w:sz="0" w:space="0" w:color="auto"/>
        <w:right w:val="none" w:sz="0" w:space="0" w:color="auto"/>
      </w:divBdr>
    </w:div>
    <w:div w:id="1364667588">
      <w:bodyDiv w:val="1"/>
      <w:marLeft w:val="0"/>
      <w:marRight w:val="0"/>
      <w:marTop w:val="0"/>
      <w:marBottom w:val="0"/>
      <w:divBdr>
        <w:top w:val="none" w:sz="0" w:space="0" w:color="auto"/>
        <w:left w:val="none" w:sz="0" w:space="0" w:color="auto"/>
        <w:bottom w:val="none" w:sz="0" w:space="0" w:color="auto"/>
        <w:right w:val="none" w:sz="0" w:space="0" w:color="auto"/>
      </w:divBdr>
    </w:div>
    <w:div w:id="1364746635">
      <w:bodyDiv w:val="1"/>
      <w:marLeft w:val="0"/>
      <w:marRight w:val="0"/>
      <w:marTop w:val="0"/>
      <w:marBottom w:val="0"/>
      <w:divBdr>
        <w:top w:val="none" w:sz="0" w:space="0" w:color="auto"/>
        <w:left w:val="none" w:sz="0" w:space="0" w:color="auto"/>
        <w:bottom w:val="none" w:sz="0" w:space="0" w:color="auto"/>
        <w:right w:val="none" w:sz="0" w:space="0" w:color="auto"/>
      </w:divBdr>
    </w:div>
    <w:div w:id="1364792380">
      <w:bodyDiv w:val="1"/>
      <w:marLeft w:val="0"/>
      <w:marRight w:val="0"/>
      <w:marTop w:val="0"/>
      <w:marBottom w:val="0"/>
      <w:divBdr>
        <w:top w:val="none" w:sz="0" w:space="0" w:color="auto"/>
        <w:left w:val="none" w:sz="0" w:space="0" w:color="auto"/>
        <w:bottom w:val="none" w:sz="0" w:space="0" w:color="auto"/>
        <w:right w:val="none" w:sz="0" w:space="0" w:color="auto"/>
      </w:divBdr>
    </w:div>
    <w:div w:id="1364945009">
      <w:bodyDiv w:val="1"/>
      <w:marLeft w:val="0"/>
      <w:marRight w:val="0"/>
      <w:marTop w:val="0"/>
      <w:marBottom w:val="0"/>
      <w:divBdr>
        <w:top w:val="none" w:sz="0" w:space="0" w:color="auto"/>
        <w:left w:val="none" w:sz="0" w:space="0" w:color="auto"/>
        <w:bottom w:val="none" w:sz="0" w:space="0" w:color="auto"/>
        <w:right w:val="none" w:sz="0" w:space="0" w:color="auto"/>
      </w:divBdr>
    </w:div>
    <w:div w:id="1365015168">
      <w:bodyDiv w:val="1"/>
      <w:marLeft w:val="0"/>
      <w:marRight w:val="0"/>
      <w:marTop w:val="0"/>
      <w:marBottom w:val="0"/>
      <w:divBdr>
        <w:top w:val="none" w:sz="0" w:space="0" w:color="auto"/>
        <w:left w:val="none" w:sz="0" w:space="0" w:color="auto"/>
        <w:bottom w:val="none" w:sz="0" w:space="0" w:color="auto"/>
        <w:right w:val="none" w:sz="0" w:space="0" w:color="auto"/>
      </w:divBdr>
    </w:div>
    <w:div w:id="1365204424">
      <w:bodyDiv w:val="1"/>
      <w:marLeft w:val="0"/>
      <w:marRight w:val="0"/>
      <w:marTop w:val="0"/>
      <w:marBottom w:val="0"/>
      <w:divBdr>
        <w:top w:val="none" w:sz="0" w:space="0" w:color="auto"/>
        <w:left w:val="none" w:sz="0" w:space="0" w:color="auto"/>
        <w:bottom w:val="none" w:sz="0" w:space="0" w:color="auto"/>
        <w:right w:val="none" w:sz="0" w:space="0" w:color="auto"/>
      </w:divBdr>
    </w:div>
    <w:div w:id="1365209821">
      <w:bodyDiv w:val="1"/>
      <w:marLeft w:val="0"/>
      <w:marRight w:val="0"/>
      <w:marTop w:val="0"/>
      <w:marBottom w:val="0"/>
      <w:divBdr>
        <w:top w:val="none" w:sz="0" w:space="0" w:color="auto"/>
        <w:left w:val="none" w:sz="0" w:space="0" w:color="auto"/>
        <w:bottom w:val="none" w:sz="0" w:space="0" w:color="auto"/>
        <w:right w:val="none" w:sz="0" w:space="0" w:color="auto"/>
      </w:divBdr>
    </w:div>
    <w:div w:id="1365978251">
      <w:bodyDiv w:val="1"/>
      <w:marLeft w:val="0"/>
      <w:marRight w:val="0"/>
      <w:marTop w:val="0"/>
      <w:marBottom w:val="0"/>
      <w:divBdr>
        <w:top w:val="none" w:sz="0" w:space="0" w:color="auto"/>
        <w:left w:val="none" w:sz="0" w:space="0" w:color="auto"/>
        <w:bottom w:val="none" w:sz="0" w:space="0" w:color="auto"/>
        <w:right w:val="none" w:sz="0" w:space="0" w:color="auto"/>
      </w:divBdr>
    </w:div>
    <w:div w:id="1366056183">
      <w:bodyDiv w:val="1"/>
      <w:marLeft w:val="0"/>
      <w:marRight w:val="0"/>
      <w:marTop w:val="0"/>
      <w:marBottom w:val="0"/>
      <w:divBdr>
        <w:top w:val="none" w:sz="0" w:space="0" w:color="auto"/>
        <w:left w:val="none" w:sz="0" w:space="0" w:color="auto"/>
        <w:bottom w:val="none" w:sz="0" w:space="0" w:color="auto"/>
        <w:right w:val="none" w:sz="0" w:space="0" w:color="auto"/>
      </w:divBdr>
    </w:div>
    <w:div w:id="1366326733">
      <w:bodyDiv w:val="1"/>
      <w:marLeft w:val="0"/>
      <w:marRight w:val="0"/>
      <w:marTop w:val="0"/>
      <w:marBottom w:val="0"/>
      <w:divBdr>
        <w:top w:val="none" w:sz="0" w:space="0" w:color="auto"/>
        <w:left w:val="none" w:sz="0" w:space="0" w:color="auto"/>
        <w:bottom w:val="none" w:sz="0" w:space="0" w:color="auto"/>
        <w:right w:val="none" w:sz="0" w:space="0" w:color="auto"/>
      </w:divBdr>
    </w:div>
    <w:div w:id="1368019627">
      <w:bodyDiv w:val="1"/>
      <w:marLeft w:val="0"/>
      <w:marRight w:val="0"/>
      <w:marTop w:val="0"/>
      <w:marBottom w:val="0"/>
      <w:divBdr>
        <w:top w:val="none" w:sz="0" w:space="0" w:color="auto"/>
        <w:left w:val="none" w:sz="0" w:space="0" w:color="auto"/>
        <w:bottom w:val="none" w:sz="0" w:space="0" w:color="auto"/>
        <w:right w:val="none" w:sz="0" w:space="0" w:color="auto"/>
      </w:divBdr>
    </w:div>
    <w:div w:id="1368023763">
      <w:bodyDiv w:val="1"/>
      <w:marLeft w:val="0"/>
      <w:marRight w:val="0"/>
      <w:marTop w:val="0"/>
      <w:marBottom w:val="0"/>
      <w:divBdr>
        <w:top w:val="none" w:sz="0" w:space="0" w:color="auto"/>
        <w:left w:val="none" w:sz="0" w:space="0" w:color="auto"/>
        <w:bottom w:val="none" w:sz="0" w:space="0" w:color="auto"/>
        <w:right w:val="none" w:sz="0" w:space="0" w:color="auto"/>
      </w:divBdr>
    </w:div>
    <w:div w:id="1368025477">
      <w:bodyDiv w:val="1"/>
      <w:marLeft w:val="0"/>
      <w:marRight w:val="0"/>
      <w:marTop w:val="0"/>
      <w:marBottom w:val="0"/>
      <w:divBdr>
        <w:top w:val="none" w:sz="0" w:space="0" w:color="auto"/>
        <w:left w:val="none" w:sz="0" w:space="0" w:color="auto"/>
        <w:bottom w:val="none" w:sz="0" w:space="0" w:color="auto"/>
        <w:right w:val="none" w:sz="0" w:space="0" w:color="auto"/>
      </w:divBdr>
    </w:div>
    <w:div w:id="1368221156">
      <w:bodyDiv w:val="1"/>
      <w:marLeft w:val="0"/>
      <w:marRight w:val="0"/>
      <w:marTop w:val="0"/>
      <w:marBottom w:val="0"/>
      <w:divBdr>
        <w:top w:val="none" w:sz="0" w:space="0" w:color="auto"/>
        <w:left w:val="none" w:sz="0" w:space="0" w:color="auto"/>
        <w:bottom w:val="none" w:sz="0" w:space="0" w:color="auto"/>
        <w:right w:val="none" w:sz="0" w:space="0" w:color="auto"/>
      </w:divBdr>
    </w:div>
    <w:div w:id="1368406429">
      <w:bodyDiv w:val="1"/>
      <w:marLeft w:val="0"/>
      <w:marRight w:val="0"/>
      <w:marTop w:val="0"/>
      <w:marBottom w:val="0"/>
      <w:divBdr>
        <w:top w:val="none" w:sz="0" w:space="0" w:color="auto"/>
        <w:left w:val="none" w:sz="0" w:space="0" w:color="auto"/>
        <w:bottom w:val="none" w:sz="0" w:space="0" w:color="auto"/>
        <w:right w:val="none" w:sz="0" w:space="0" w:color="auto"/>
      </w:divBdr>
    </w:div>
    <w:div w:id="1368530984">
      <w:bodyDiv w:val="1"/>
      <w:marLeft w:val="0"/>
      <w:marRight w:val="0"/>
      <w:marTop w:val="0"/>
      <w:marBottom w:val="0"/>
      <w:divBdr>
        <w:top w:val="none" w:sz="0" w:space="0" w:color="auto"/>
        <w:left w:val="none" w:sz="0" w:space="0" w:color="auto"/>
        <w:bottom w:val="none" w:sz="0" w:space="0" w:color="auto"/>
        <w:right w:val="none" w:sz="0" w:space="0" w:color="auto"/>
      </w:divBdr>
    </w:div>
    <w:div w:id="1369144890">
      <w:bodyDiv w:val="1"/>
      <w:marLeft w:val="0"/>
      <w:marRight w:val="0"/>
      <w:marTop w:val="0"/>
      <w:marBottom w:val="0"/>
      <w:divBdr>
        <w:top w:val="none" w:sz="0" w:space="0" w:color="auto"/>
        <w:left w:val="none" w:sz="0" w:space="0" w:color="auto"/>
        <w:bottom w:val="none" w:sz="0" w:space="0" w:color="auto"/>
        <w:right w:val="none" w:sz="0" w:space="0" w:color="auto"/>
      </w:divBdr>
    </w:div>
    <w:div w:id="1369330293">
      <w:bodyDiv w:val="1"/>
      <w:marLeft w:val="0"/>
      <w:marRight w:val="0"/>
      <w:marTop w:val="0"/>
      <w:marBottom w:val="0"/>
      <w:divBdr>
        <w:top w:val="none" w:sz="0" w:space="0" w:color="auto"/>
        <w:left w:val="none" w:sz="0" w:space="0" w:color="auto"/>
        <w:bottom w:val="none" w:sz="0" w:space="0" w:color="auto"/>
        <w:right w:val="none" w:sz="0" w:space="0" w:color="auto"/>
      </w:divBdr>
    </w:div>
    <w:div w:id="1369718611">
      <w:bodyDiv w:val="1"/>
      <w:marLeft w:val="0"/>
      <w:marRight w:val="0"/>
      <w:marTop w:val="0"/>
      <w:marBottom w:val="0"/>
      <w:divBdr>
        <w:top w:val="none" w:sz="0" w:space="0" w:color="auto"/>
        <w:left w:val="none" w:sz="0" w:space="0" w:color="auto"/>
        <w:bottom w:val="none" w:sz="0" w:space="0" w:color="auto"/>
        <w:right w:val="none" w:sz="0" w:space="0" w:color="auto"/>
      </w:divBdr>
    </w:div>
    <w:div w:id="1369721347">
      <w:bodyDiv w:val="1"/>
      <w:marLeft w:val="0"/>
      <w:marRight w:val="0"/>
      <w:marTop w:val="0"/>
      <w:marBottom w:val="0"/>
      <w:divBdr>
        <w:top w:val="none" w:sz="0" w:space="0" w:color="auto"/>
        <w:left w:val="none" w:sz="0" w:space="0" w:color="auto"/>
        <w:bottom w:val="none" w:sz="0" w:space="0" w:color="auto"/>
        <w:right w:val="none" w:sz="0" w:space="0" w:color="auto"/>
      </w:divBdr>
    </w:div>
    <w:div w:id="1369799271">
      <w:bodyDiv w:val="1"/>
      <w:marLeft w:val="0"/>
      <w:marRight w:val="0"/>
      <w:marTop w:val="0"/>
      <w:marBottom w:val="0"/>
      <w:divBdr>
        <w:top w:val="none" w:sz="0" w:space="0" w:color="auto"/>
        <w:left w:val="none" w:sz="0" w:space="0" w:color="auto"/>
        <w:bottom w:val="none" w:sz="0" w:space="0" w:color="auto"/>
        <w:right w:val="none" w:sz="0" w:space="0" w:color="auto"/>
      </w:divBdr>
    </w:div>
    <w:div w:id="1370032820">
      <w:bodyDiv w:val="1"/>
      <w:marLeft w:val="0"/>
      <w:marRight w:val="0"/>
      <w:marTop w:val="0"/>
      <w:marBottom w:val="0"/>
      <w:divBdr>
        <w:top w:val="none" w:sz="0" w:space="0" w:color="auto"/>
        <w:left w:val="none" w:sz="0" w:space="0" w:color="auto"/>
        <w:bottom w:val="none" w:sz="0" w:space="0" w:color="auto"/>
        <w:right w:val="none" w:sz="0" w:space="0" w:color="auto"/>
      </w:divBdr>
    </w:div>
    <w:div w:id="1370104340">
      <w:bodyDiv w:val="1"/>
      <w:marLeft w:val="0"/>
      <w:marRight w:val="0"/>
      <w:marTop w:val="0"/>
      <w:marBottom w:val="0"/>
      <w:divBdr>
        <w:top w:val="none" w:sz="0" w:space="0" w:color="auto"/>
        <w:left w:val="none" w:sz="0" w:space="0" w:color="auto"/>
        <w:bottom w:val="none" w:sz="0" w:space="0" w:color="auto"/>
        <w:right w:val="none" w:sz="0" w:space="0" w:color="auto"/>
      </w:divBdr>
    </w:div>
    <w:div w:id="1370228551">
      <w:bodyDiv w:val="1"/>
      <w:marLeft w:val="0"/>
      <w:marRight w:val="0"/>
      <w:marTop w:val="0"/>
      <w:marBottom w:val="0"/>
      <w:divBdr>
        <w:top w:val="none" w:sz="0" w:space="0" w:color="auto"/>
        <w:left w:val="none" w:sz="0" w:space="0" w:color="auto"/>
        <w:bottom w:val="none" w:sz="0" w:space="0" w:color="auto"/>
        <w:right w:val="none" w:sz="0" w:space="0" w:color="auto"/>
      </w:divBdr>
    </w:div>
    <w:div w:id="1370644773">
      <w:bodyDiv w:val="1"/>
      <w:marLeft w:val="0"/>
      <w:marRight w:val="0"/>
      <w:marTop w:val="0"/>
      <w:marBottom w:val="0"/>
      <w:divBdr>
        <w:top w:val="none" w:sz="0" w:space="0" w:color="auto"/>
        <w:left w:val="none" w:sz="0" w:space="0" w:color="auto"/>
        <w:bottom w:val="none" w:sz="0" w:space="0" w:color="auto"/>
        <w:right w:val="none" w:sz="0" w:space="0" w:color="auto"/>
      </w:divBdr>
    </w:div>
    <w:div w:id="1370836511">
      <w:bodyDiv w:val="1"/>
      <w:marLeft w:val="0"/>
      <w:marRight w:val="0"/>
      <w:marTop w:val="0"/>
      <w:marBottom w:val="0"/>
      <w:divBdr>
        <w:top w:val="none" w:sz="0" w:space="0" w:color="auto"/>
        <w:left w:val="none" w:sz="0" w:space="0" w:color="auto"/>
        <w:bottom w:val="none" w:sz="0" w:space="0" w:color="auto"/>
        <w:right w:val="none" w:sz="0" w:space="0" w:color="auto"/>
      </w:divBdr>
    </w:div>
    <w:div w:id="1371299811">
      <w:bodyDiv w:val="1"/>
      <w:marLeft w:val="0"/>
      <w:marRight w:val="0"/>
      <w:marTop w:val="0"/>
      <w:marBottom w:val="0"/>
      <w:divBdr>
        <w:top w:val="none" w:sz="0" w:space="0" w:color="auto"/>
        <w:left w:val="none" w:sz="0" w:space="0" w:color="auto"/>
        <w:bottom w:val="none" w:sz="0" w:space="0" w:color="auto"/>
        <w:right w:val="none" w:sz="0" w:space="0" w:color="auto"/>
      </w:divBdr>
    </w:div>
    <w:div w:id="1371685606">
      <w:bodyDiv w:val="1"/>
      <w:marLeft w:val="0"/>
      <w:marRight w:val="0"/>
      <w:marTop w:val="0"/>
      <w:marBottom w:val="0"/>
      <w:divBdr>
        <w:top w:val="none" w:sz="0" w:space="0" w:color="auto"/>
        <w:left w:val="none" w:sz="0" w:space="0" w:color="auto"/>
        <w:bottom w:val="none" w:sz="0" w:space="0" w:color="auto"/>
        <w:right w:val="none" w:sz="0" w:space="0" w:color="auto"/>
      </w:divBdr>
    </w:div>
    <w:div w:id="1371758389">
      <w:bodyDiv w:val="1"/>
      <w:marLeft w:val="0"/>
      <w:marRight w:val="0"/>
      <w:marTop w:val="0"/>
      <w:marBottom w:val="0"/>
      <w:divBdr>
        <w:top w:val="none" w:sz="0" w:space="0" w:color="auto"/>
        <w:left w:val="none" w:sz="0" w:space="0" w:color="auto"/>
        <w:bottom w:val="none" w:sz="0" w:space="0" w:color="auto"/>
        <w:right w:val="none" w:sz="0" w:space="0" w:color="auto"/>
      </w:divBdr>
    </w:div>
    <w:div w:id="1372265995">
      <w:bodyDiv w:val="1"/>
      <w:marLeft w:val="0"/>
      <w:marRight w:val="0"/>
      <w:marTop w:val="0"/>
      <w:marBottom w:val="0"/>
      <w:divBdr>
        <w:top w:val="none" w:sz="0" w:space="0" w:color="auto"/>
        <w:left w:val="none" w:sz="0" w:space="0" w:color="auto"/>
        <w:bottom w:val="none" w:sz="0" w:space="0" w:color="auto"/>
        <w:right w:val="none" w:sz="0" w:space="0" w:color="auto"/>
      </w:divBdr>
    </w:div>
    <w:div w:id="1372992116">
      <w:bodyDiv w:val="1"/>
      <w:marLeft w:val="0"/>
      <w:marRight w:val="0"/>
      <w:marTop w:val="0"/>
      <w:marBottom w:val="0"/>
      <w:divBdr>
        <w:top w:val="none" w:sz="0" w:space="0" w:color="auto"/>
        <w:left w:val="none" w:sz="0" w:space="0" w:color="auto"/>
        <w:bottom w:val="none" w:sz="0" w:space="0" w:color="auto"/>
        <w:right w:val="none" w:sz="0" w:space="0" w:color="auto"/>
      </w:divBdr>
    </w:div>
    <w:div w:id="1372998192">
      <w:bodyDiv w:val="1"/>
      <w:marLeft w:val="0"/>
      <w:marRight w:val="0"/>
      <w:marTop w:val="0"/>
      <w:marBottom w:val="0"/>
      <w:divBdr>
        <w:top w:val="none" w:sz="0" w:space="0" w:color="auto"/>
        <w:left w:val="none" w:sz="0" w:space="0" w:color="auto"/>
        <w:bottom w:val="none" w:sz="0" w:space="0" w:color="auto"/>
        <w:right w:val="none" w:sz="0" w:space="0" w:color="auto"/>
      </w:divBdr>
    </w:div>
    <w:div w:id="1373263106">
      <w:bodyDiv w:val="1"/>
      <w:marLeft w:val="0"/>
      <w:marRight w:val="0"/>
      <w:marTop w:val="0"/>
      <w:marBottom w:val="0"/>
      <w:divBdr>
        <w:top w:val="none" w:sz="0" w:space="0" w:color="auto"/>
        <w:left w:val="none" w:sz="0" w:space="0" w:color="auto"/>
        <w:bottom w:val="none" w:sz="0" w:space="0" w:color="auto"/>
        <w:right w:val="none" w:sz="0" w:space="0" w:color="auto"/>
      </w:divBdr>
    </w:div>
    <w:div w:id="1373650936">
      <w:bodyDiv w:val="1"/>
      <w:marLeft w:val="0"/>
      <w:marRight w:val="0"/>
      <w:marTop w:val="0"/>
      <w:marBottom w:val="0"/>
      <w:divBdr>
        <w:top w:val="none" w:sz="0" w:space="0" w:color="auto"/>
        <w:left w:val="none" w:sz="0" w:space="0" w:color="auto"/>
        <w:bottom w:val="none" w:sz="0" w:space="0" w:color="auto"/>
        <w:right w:val="none" w:sz="0" w:space="0" w:color="auto"/>
      </w:divBdr>
    </w:div>
    <w:div w:id="1373843274">
      <w:bodyDiv w:val="1"/>
      <w:marLeft w:val="0"/>
      <w:marRight w:val="0"/>
      <w:marTop w:val="0"/>
      <w:marBottom w:val="0"/>
      <w:divBdr>
        <w:top w:val="none" w:sz="0" w:space="0" w:color="auto"/>
        <w:left w:val="none" w:sz="0" w:space="0" w:color="auto"/>
        <w:bottom w:val="none" w:sz="0" w:space="0" w:color="auto"/>
        <w:right w:val="none" w:sz="0" w:space="0" w:color="auto"/>
      </w:divBdr>
    </w:div>
    <w:div w:id="1374841032">
      <w:bodyDiv w:val="1"/>
      <w:marLeft w:val="0"/>
      <w:marRight w:val="0"/>
      <w:marTop w:val="0"/>
      <w:marBottom w:val="0"/>
      <w:divBdr>
        <w:top w:val="none" w:sz="0" w:space="0" w:color="auto"/>
        <w:left w:val="none" w:sz="0" w:space="0" w:color="auto"/>
        <w:bottom w:val="none" w:sz="0" w:space="0" w:color="auto"/>
        <w:right w:val="none" w:sz="0" w:space="0" w:color="auto"/>
      </w:divBdr>
    </w:div>
    <w:div w:id="1375033826">
      <w:bodyDiv w:val="1"/>
      <w:marLeft w:val="0"/>
      <w:marRight w:val="0"/>
      <w:marTop w:val="0"/>
      <w:marBottom w:val="0"/>
      <w:divBdr>
        <w:top w:val="none" w:sz="0" w:space="0" w:color="auto"/>
        <w:left w:val="none" w:sz="0" w:space="0" w:color="auto"/>
        <w:bottom w:val="none" w:sz="0" w:space="0" w:color="auto"/>
        <w:right w:val="none" w:sz="0" w:space="0" w:color="auto"/>
      </w:divBdr>
    </w:div>
    <w:div w:id="1375079051">
      <w:bodyDiv w:val="1"/>
      <w:marLeft w:val="0"/>
      <w:marRight w:val="0"/>
      <w:marTop w:val="0"/>
      <w:marBottom w:val="0"/>
      <w:divBdr>
        <w:top w:val="none" w:sz="0" w:space="0" w:color="auto"/>
        <w:left w:val="none" w:sz="0" w:space="0" w:color="auto"/>
        <w:bottom w:val="none" w:sz="0" w:space="0" w:color="auto"/>
        <w:right w:val="none" w:sz="0" w:space="0" w:color="auto"/>
      </w:divBdr>
    </w:div>
    <w:div w:id="1375083737">
      <w:bodyDiv w:val="1"/>
      <w:marLeft w:val="0"/>
      <w:marRight w:val="0"/>
      <w:marTop w:val="0"/>
      <w:marBottom w:val="0"/>
      <w:divBdr>
        <w:top w:val="none" w:sz="0" w:space="0" w:color="auto"/>
        <w:left w:val="none" w:sz="0" w:space="0" w:color="auto"/>
        <w:bottom w:val="none" w:sz="0" w:space="0" w:color="auto"/>
        <w:right w:val="none" w:sz="0" w:space="0" w:color="auto"/>
      </w:divBdr>
    </w:div>
    <w:div w:id="1375227624">
      <w:bodyDiv w:val="1"/>
      <w:marLeft w:val="0"/>
      <w:marRight w:val="0"/>
      <w:marTop w:val="0"/>
      <w:marBottom w:val="0"/>
      <w:divBdr>
        <w:top w:val="none" w:sz="0" w:space="0" w:color="auto"/>
        <w:left w:val="none" w:sz="0" w:space="0" w:color="auto"/>
        <w:bottom w:val="none" w:sz="0" w:space="0" w:color="auto"/>
        <w:right w:val="none" w:sz="0" w:space="0" w:color="auto"/>
      </w:divBdr>
    </w:div>
    <w:div w:id="1375616615">
      <w:bodyDiv w:val="1"/>
      <w:marLeft w:val="0"/>
      <w:marRight w:val="0"/>
      <w:marTop w:val="0"/>
      <w:marBottom w:val="0"/>
      <w:divBdr>
        <w:top w:val="none" w:sz="0" w:space="0" w:color="auto"/>
        <w:left w:val="none" w:sz="0" w:space="0" w:color="auto"/>
        <w:bottom w:val="none" w:sz="0" w:space="0" w:color="auto"/>
        <w:right w:val="none" w:sz="0" w:space="0" w:color="auto"/>
      </w:divBdr>
    </w:div>
    <w:div w:id="1376005828">
      <w:bodyDiv w:val="1"/>
      <w:marLeft w:val="0"/>
      <w:marRight w:val="0"/>
      <w:marTop w:val="0"/>
      <w:marBottom w:val="0"/>
      <w:divBdr>
        <w:top w:val="none" w:sz="0" w:space="0" w:color="auto"/>
        <w:left w:val="none" w:sz="0" w:space="0" w:color="auto"/>
        <w:bottom w:val="none" w:sz="0" w:space="0" w:color="auto"/>
        <w:right w:val="none" w:sz="0" w:space="0" w:color="auto"/>
      </w:divBdr>
    </w:div>
    <w:div w:id="1376462488">
      <w:bodyDiv w:val="1"/>
      <w:marLeft w:val="0"/>
      <w:marRight w:val="0"/>
      <w:marTop w:val="0"/>
      <w:marBottom w:val="0"/>
      <w:divBdr>
        <w:top w:val="none" w:sz="0" w:space="0" w:color="auto"/>
        <w:left w:val="none" w:sz="0" w:space="0" w:color="auto"/>
        <w:bottom w:val="none" w:sz="0" w:space="0" w:color="auto"/>
        <w:right w:val="none" w:sz="0" w:space="0" w:color="auto"/>
      </w:divBdr>
    </w:div>
    <w:div w:id="1376614509">
      <w:bodyDiv w:val="1"/>
      <w:marLeft w:val="0"/>
      <w:marRight w:val="0"/>
      <w:marTop w:val="0"/>
      <w:marBottom w:val="0"/>
      <w:divBdr>
        <w:top w:val="none" w:sz="0" w:space="0" w:color="auto"/>
        <w:left w:val="none" w:sz="0" w:space="0" w:color="auto"/>
        <w:bottom w:val="none" w:sz="0" w:space="0" w:color="auto"/>
        <w:right w:val="none" w:sz="0" w:space="0" w:color="auto"/>
      </w:divBdr>
    </w:div>
    <w:div w:id="1377007342">
      <w:bodyDiv w:val="1"/>
      <w:marLeft w:val="0"/>
      <w:marRight w:val="0"/>
      <w:marTop w:val="0"/>
      <w:marBottom w:val="0"/>
      <w:divBdr>
        <w:top w:val="none" w:sz="0" w:space="0" w:color="auto"/>
        <w:left w:val="none" w:sz="0" w:space="0" w:color="auto"/>
        <w:bottom w:val="none" w:sz="0" w:space="0" w:color="auto"/>
        <w:right w:val="none" w:sz="0" w:space="0" w:color="auto"/>
      </w:divBdr>
    </w:div>
    <w:div w:id="1377271182">
      <w:bodyDiv w:val="1"/>
      <w:marLeft w:val="0"/>
      <w:marRight w:val="0"/>
      <w:marTop w:val="0"/>
      <w:marBottom w:val="0"/>
      <w:divBdr>
        <w:top w:val="none" w:sz="0" w:space="0" w:color="auto"/>
        <w:left w:val="none" w:sz="0" w:space="0" w:color="auto"/>
        <w:bottom w:val="none" w:sz="0" w:space="0" w:color="auto"/>
        <w:right w:val="none" w:sz="0" w:space="0" w:color="auto"/>
      </w:divBdr>
    </w:div>
    <w:div w:id="1377315473">
      <w:bodyDiv w:val="1"/>
      <w:marLeft w:val="0"/>
      <w:marRight w:val="0"/>
      <w:marTop w:val="0"/>
      <w:marBottom w:val="0"/>
      <w:divBdr>
        <w:top w:val="none" w:sz="0" w:space="0" w:color="auto"/>
        <w:left w:val="none" w:sz="0" w:space="0" w:color="auto"/>
        <w:bottom w:val="none" w:sz="0" w:space="0" w:color="auto"/>
        <w:right w:val="none" w:sz="0" w:space="0" w:color="auto"/>
      </w:divBdr>
    </w:div>
    <w:div w:id="1377781545">
      <w:bodyDiv w:val="1"/>
      <w:marLeft w:val="0"/>
      <w:marRight w:val="0"/>
      <w:marTop w:val="0"/>
      <w:marBottom w:val="0"/>
      <w:divBdr>
        <w:top w:val="none" w:sz="0" w:space="0" w:color="auto"/>
        <w:left w:val="none" w:sz="0" w:space="0" w:color="auto"/>
        <w:bottom w:val="none" w:sz="0" w:space="0" w:color="auto"/>
        <w:right w:val="none" w:sz="0" w:space="0" w:color="auto"/>
      </w:divBdr>
    </w:div>
    <w:div w:id="1378314076">
      <w:bodyDiv w:val="1"/>
      <w:marLeft w:val="0"/>
      <w:marRight w:val="0"/>
      <w:marTop w:val="0"/>
      <w:marBottom w:val="0"/>
      <w:divBdr>
        <w:top w:val="none" w:sz="0" w:space="0" w:color="auto"/>
        <w:left w:val="none" w:sz="0" w:space="0" w:color="auto"/>
        <w:bottom w:val="none" w:sz="0" w:space="0" w:color="auto"/>
        <w:right w:val="none" w:sz="0" w:space="0" w:color="auto"/>
      </w:divBdr>
    </w:div>
    <w:div w:id="1378776793">
      <w:bodyDiv w:val="1"/>
      <w:marLeft w:val="0"/>
      <w:marRight w:val="0"/>
      <w:marTop w:val="0"/>
      <w:marBottom w:val="0"/>
      <w:divBdr>
        <w:top w:val="none" w:sz="0" w:space="0" w:color="auto"/>
        <w:left w:val="none" w:sz="0" w:space="0" w:color="auto"/>
        <w:bottom w:val="none" w:sz="0" w:space="0" w:color="auto"/>
        <w:right w:val="none" w:sz="0" w:space="0" w:color="auto"/>
      </w:divBdr>
    </w:div>
    <w:div w:id="1379014802">
      <w:bodyDiv w:val="1"/>
      <w:marLeft w:val="0"/>
      <w:marRight w:val="0"/>
      <w:marTop w:val="0"/>
      <w:marBottom w:val="0"/>
      <w:divBdr>
        <w:top w:val="none" w:sz="0" w:space="0" w:color="auto"/>
        <w:left w:val="none" w:sz="0" w:space="0" w:color="auto"/>
        <w:bottom w:val="none" w:sz="0" w:space="0" w:color="auto"/>
        <w:right w:val="none" w:sz="0" w:space="0" w:color="auto"/>
      </w:divBdr>
    </w:div>
    <w:div w:id="1379282247">
      <w:bodyDiv w:val="1"/>
      <w:marLeft w:val="0"/>
      <w:marRight w:val="0"/>
      <w:marTop w:val="0"/>
      <w:marBottom w:val="0"/>
      <w:divBdr>
        <w:top w:val="none" w:sz="0" w:space="0" w:color="auto"/>
        <w:left w:val="none" w:sz="0" w:space="0" w:color="auto"/>
        <w:bottom w:val="none" w:sz="0" w:space="0" w:color="auto"/>
        <w:right w:val="none" w:sz="0" w:space="0" w:color="auto"/>
      </w:divBdr>
    </w:div>
    <w:div w:id="1379359701">
      <w:bodyDiv w:val="1"/>
      <w:marLeft w:val="0"/>
      <w:marRight w:val="0"/>
      <w:marTop w:val="0"/>
      <w:marBottom w:val="0"/>
      <w:divBdr>
        <w:top w:val="none" w:sz="0" w:space="0" w:color="auto"/>
        <w:left w:val="none" w:sz="0" w:space="0" w:color="auto"/>
        <w:bottom w:val="none" w:sz="0" w:space="0" w:color="auto"/>
        <w:right w:val="none" w:sz="0" w:space="0" w:color="auto"/>
      </w:divBdr>
    </w:div>
    <w:div w:id="1379429229">
      <w:bodyDiv w:val="1"/>
      <w:marLeft w:val="0"/>
      <w:marRight w:val="0"/>
      <w:marTop w:val="0"/>
      <w:marBottom w:val="0"/>
      <w:divBdr>
        <w:top w:val="none" w:sz="0" w:space="0" w:color="auto"/>
        <w:left w:val="none" w:sz="0" w:space="0" w:color="auto"/>
        <w:bottom w:val="none" w:sz="0" w:space="0" w:color="auto"/>
        <w:right w:val="none" w:sz="0" w:space="0" w:color="auto"/>
      </w:divBdr>
    </w:div>
    <w:div w:id="1380012532">
      <w:bodyDiv w:val="1"/>
      <w:marLeft w:val="0"/>
      <w:marRight w:val="0"/>
      <w:marTop w:val="0"/>
      <w:marBottom w:val="0"/>
      <w:divBdr>
        <w:top w:val="none" w:sz="0" w:space="0" w:color="auto"/>
        <w:left w:val="none" w:sz="0" w:space="0" w:color="auto"/>
        <w:bottom w:val="none" w:sz="0" w:space="0" w:color="auto"/>
        <w:right w:val="none" w:sz="0" w:space="0" w:color="auto"/>
      </w:divBdr>
    </w:div>
    <w:div w:id="1380088490">
      <w:bodyDiv w:val="1"/>
      <w:marLeft w:val="0"/>
      <w:marRight w:val="0"/>
      <w:marTop w:val="0"/>
      <w:marBottom w:val="0"/>
      <w:divBdr>
        <w:top w:val="none" w:sz="0" w:space="0" w:color="auto"/>
        <w:left w:val="none" w:sz="0" w:space="0" w:color="auto"/>
        <w:bottom w:val="none" w:sz="0" w:space="0" w:color="auto"/>
        <w:right w:val="none" w:sz="0" w:space="0" w:color="auto"/>
      </w:divBdr>
    </w:div>
    <w:div w:id="1380201577">
      <w:bodyDiv w:val="1"/>
      <w:marLeft w:val="0"/>
      <w:marRight w:val="0"/>
      <w:marTop w:val="0"/>
      <w:marBottom w:val="0"/>
      <w:divBdr>
        <w:top w:val="none" w:sz="0" w:space="0" w:color="auto"/>
        <w:left w:val="none" w:sz="0" w:space="0" w:color="auto"/>
        <w:bottom w:val="none" w:sz="0" w:space="0" w:color="auto"/>
        <w:right w:val="none" w:sz="0" w:space="0" w:color="auto"/>
      </w:divBdr>
    </w:div>
    <w:div w:id="1380205207">
      <w:bodyDiv w:val="1"/>
      <w:marLeft w:val="0"/>
      <w:marRight w:val="0"/>
      <w:marTop w:val="0"/>
      <w:marBottom w:val="0"/>
      <w:divBdr>
        <w:top w:val="none" w:sz="0" w:space="0" w:color="auto"/>
        <w:left w:val="none" w:sz="0" w:space="0" w:color="auto"/>
        <w:bottom w:val="none" w:sz="0" w:space="0" w:color="auto"/>
        <w:right w:val="none" w:sz="0" w:space="0" w:color="auto"/>
      </w:divBdr>
    </w:div>
    <w:div w:id="1380516960">
      <w:bodyDiv w:val="1"/>
      <w:marLeft w:val="0"/>
      <w:marRight w:val="0"/>
      <w:marTop w:val="0"/>
      <w:marBottom w:val="0"/>
      <w:divBdr>
        <w:top w:val="none" w:sz="0" w:space="0" w:color="auto"/>
        <w:left w:val="none" w:sz="0" w:space="0" w:color="auto"/>
        <w:bottom w:val="none" w:sz="0" w:space="0" w:color="auto"/>
        <w:right w:val="none" w:sz="0" w:space="0" w:color="auto"/>
      </w:divBdr>
    </w:div>
    <w:div w:id="1382093622">
      <w:bodyDiv w:val="1"/>
      <w:marLeft w:val="0"/>
      <w:marRight w:val="0"/>
      <w:marTop w:val="0"/>
      <w:marBottom w:val="0"/>
      <w:divBdr>
        <w:top w:val="none" w:sz="0" w:space="0" w:color="auto"/>
        <w:left w:val="none" w:sz="0" w:space="0" w:color="auto"/>
        <w:bottom w:val="none" w:sz="0" w:space="0" w:color="auto"/>
        <w:right w:val="none" w:sz="0" w:space="0" w:color="auto"/>
      </w:divBdr>
    </w:div>
    <w:div w:id="1382094979">
      <w:bodyDiv w:val="1"/>
      <w:marLeft w:val="0"/>
      <w:marRight w:val="0"/>
      <w:marTop w:val="0"/>
      <w:marBottom w:val="0"/>
      <w:divBdr>
        <w:top w:val="none" w:sz="0" w:space="0" w:color="auto"/>
        <w:left w:val="none" w:sz="0" w:space="0" w:color="auto"/>
        <w:bottom w:val="none" w:sz="0" w:space="0" w:color="auto"/>
        <w:right w:val="none" w:sz="0" w:space="0" w:color="auto"/>
      </w:divBdr>
    </w:div>
    <w:div w:id="1382435138">
      <w:bodyDiv w:val="1"/>
      <w:marLeft w:val="0"/>
      <w:marRight w:val="0"/>
      <w:marTop w:val="0"/>
      <w:marBottom w:val="0"/>
      <w:divBdr>
        <w:top w:val="none" w:sz="0" w:space="0" w:color="auto"/>
        <w:left w:val="none" w:sz="0" w:space="0" w:color="auto"/>
        <w:bottom w:val="none" w:sz="0" w:space="0" w:color="auto"/>
        <w:right w:val="none" w:sz="0" w:space="0" w:color="auto"/>
      </w:divBdr>
    </w:div>
    <w:div w:id="1382442439">
      <w:bodyDiv w:val="1"/>
      <w:marLeft w:val="0"/>
      <w:marRight w:val="0"/>
      <w:marTop w:val="0"/>
      <w:marBottom w:val="0"/>
      <w:divBdr>
        <w:top w:val="none" w:sz="0" w:space="0" w:color="auto"/>
        <w:left w:val="none" w:sz="0" w:space="0" w:color="auto"/>
        <w:bottom w:val="none" w:sz="0" w:space="0" w:color="auto"/>
        <w:right w:val="none" w:sz="0" w:space="0" w:color="auto"/>
      </w:divBdr>
    </w:div>
    <w:div w:id="1382902587">
      <w:bodyDiv w:val="1"/>
      <w:marLeft w:val="0"/>
      <w:marRight w:val="0"/>
      <w:marTop w:val="0"/>
      <w:marBottom w:val="0"/>
      <w:divBdr>
        <w:top w:val="none" w:sz="0" w:space="0" w:color="auto"/>
        <w:left w:val="none" w:sz="0" w:space="0" w:color="auto"/>
        <w:bottom w:val="none" w:sz="0" w:space="0" w:color="auto"/>
        <w:right w:val="none" w:sz="0" w:space="0" w:color="auto"/>
      </w:divBdr>
    </w:div>
    <w:div w:id="1383098253">
      <w:bodyDiv w:val="1"/>
      <w:marLeft w:val="0"/>
      <w:marRight w:val="0"/>
      <w:marTop w:val="0"/>
      <w:marBottom w:val="0"/>
      <w:divBdr>
        <w:top w:val="none" w:sz="0" w:space="0" w:color="auto"/>
        <w:left w:val="none" w:sz="0" w:space="0" w:color="auto"/>
        <w:bottom w:val="none" w:sz="0" w:space="0" w:color="auto"/>
        <w:right w:val="none" w:sz="0" w:space="0" w:color="auto"/>
      </w:divBdr>
    </w:div>
    <w:div w:id="1383210747">
      <w:bodyDiv w:val="1"/>
      <w:marLeft w:val="0"/>
      <w:marRight w:val="0"/>
      <w:marTop w:val="0"/>
      <w:marBottom w:val="0"/>
      <w:divBdr>
        <w:top w:val="none" w:sz="0" w:space="0" w:color="auto"/>
        <w:left w:val="none" w:sz="0" w:space="0" w:color="auto"/>
        <w:bottom w:val="none" w:sz="0" w:space="0" w:color="auto"/>
        <w:right w:val="none" w:sz="0" w:space="0" w:color="auto"/>
      </w:divBdr>
    </w:div>
    <w:div w:id="1383333903">
      <w:bodyDiv w:val="1"/>
      <w:marLeft w:val="0"/>
      <w:marRight w:val="0"/>
      <w:marTop w:val="0"/>
      <w:marBottom w:val="0"/>
      <w:divBdr>
        <w:top w:val="none" w:sz="0" w:space="0" w:color="auto"/>
        <w:left w:val="none" w:sz="0" w:space="0" w:color="auto"/>
        <w:bottom w:val="none" w:sz="0" w:space="0" w:color="auto"/>
        <w:right w:val="none" w:sz="0" w:space="0" w:color="auto"/>
      </w:divBdr>
    </w:div>
    <w:div w:id="1384061123">
      <w:bodyDiv w:val="1"/>
      <w:marLeft w:val="0"/>
      <w:marRight w:val="0"/>
      <w:marTop w:val="0"/>
      <w:marBottom w:val="0"/>
      <w:divBdr>
        <w:top w:val="none" w:sz="0" w:space="0" w:color="auto"/>
        <w:left w:val="none" w:sz="0" w:space="0" w:color="auto"/>
        <w:bottom w:val="none" w:sz="0" w:space="0" w:color="auto"/>
        <w:right w:val="none" w:sz="0" w:space="0" w:color="auto"/>
      </w:divBdr>
    </w:div>
    <w:div w:id="1384137125">
      <w:bodyDiv w:val="1"/>
      <w:marLeft w:val="0"/>
      <w:marRight w:val="0"/>
      <w:marTop w:val="0"/>
      <w:marBottom w:val="0"/>
      <w:divBdr>
        <w:top w:val="none" w:sz="0" w:space="0" w:color="auto"/>
        <w:left w:val="none" w:sz="0" w:space="0" w:color="auto"/>
        <w:bottom w:val="none" w:sz="0" w:space="0" w:color="auto"/>
        <w:right w:val="none" w:sz="0" w:space="0" w:color="auto"/>
      </w:divBdr>
    </w:div>
    <w:div w:id="1384212380">
      <w:bodyDiv w:val="1"/>
      <w:marLeft w:val="0"/>
      <w:marRight w:val="0"/>
      <w:marTop w:val="0"/>
      <w:marBottom w:val="0"/>
      <w:divBdr>
        <w:top w:val="none" w:sz="0" w:space="0" w:color="auto"/>
        <w:left w:val="none" w:sz="0" w:space="0" w:color="auto"/>
        <w:bottom w:val="none" w:sz="0" w:space="0" w:color="auto"/>
        <w:right w:val="none" w:sz="0" w:space="0" w:color="auto"/>
      </w:divBdr>
    </w:div>
    <w:div w:id="1384520275">
      <w:bodyDiv w:val="1"/>
      <w:marLeft w:val="0"/>
      <w:marRight w:val="0"/>
      <w:marTop w:val="0"/>
      <w:marBottom w:val="0"/>
      <w:divBdr>
        <w:top w:val="none" w:sz="0" w:space="0" w:color="auto"/>
        <w:left w:val="none" w:sz="0" w:space="0" w:color="auto"/>
        <w:bottom w:val="none" w:sz="0" w:space="0" w:color="auto"/>
        <w:right w:val="none" w:sz="0" w:space="0" w:color="auto"/>
      </w:divBdr>
    </w:div>
    <w:div w:id="1384675971">
      <w:bodyDiv w:val="1"/>
      <w:marLeft w:val="0"/>
      <w:marRight w:val="0"/>
      <w:marTop w:val="0"/>
      <w:marBottom w:val="0"/>
      <w:divBdr>
        <w:top w:val="none" w:sz="0" w:space="0" w:color="auto"/>
        <w:left w:val="none" w:sz="0" w:space="0" w:color="auto"/>
        <w:bottom w:val="none" w:sz="0" w:space="0" w:color="auto"/>
        <w:right w:val="none" w:sz="0" w:space="0" w:color="auto"/>
      </w:divBdr>
    </w:div>
    <w:div w:id="1384714540">
      <w:bodyDiv w:val="1"/>
      <w:marLeft w:val="0"/>
      <w:marRight w:val="0"/>
      <w:marTop w:val="0"/>
      <w:marBottom w:val="0"/>
      <w:divBdr>
        <w:top w:val="none" w:sz="0" w:space="0" w:color="auto"/>
        <w:left w:val="none" w:sz="0" w:space="0" w:color="auto"/>
        <w:bottom w:val="none" w:sz="0" w:space="0" w:color="auto"/>
        <w:right w:val="none" w:sz="0" w:space="0" w:color="auto"/>
      </w:divBdr>
    </w:div>
    <w:div w:id="1384907740">
      <w:bodyDiv w:val="1"/>
      <w:marLeft w:val="0"/>
      <w:marRight w:val="0"/>
      <w:marTop w:val="0"/>
      <w:marBottom w:val="0"/>
      <w:divBdr>
        <w:top w:val="none" w:sz="0" w:space="0" w:color="auto"/>
        <w:left w:val="none" w:sz="0" w:space="0" w:color="auto"/>
        <w:bottom w:val="none" w:sz="0" w:space="0" w:color="auto"/>
        <w:right w:val="none" w:sz="0" w:space="0" w:color="auto"/>
      </w:divBdr>
    </w:div>
    <w:div w:id="1385250661">
      <w:bodyDiv w:val="1"/>
      <w:marLeft w:val="0"/>
      <w:marRight w:val="0"/>
      <w:marTop w:val="0"/>
      <w:marBottom w:val="0"/>
      <w:divBdr>
        <w:top w:val="none" w:sz="0" w:space="0" w:color="auto"/>
        <w:left w:val="none" w:sz="0" w:space="0" w:color="auto"/>
        <w:bottom w:val="none" w:sz="0" w:space="0" w:color="auto"/>
        <w:right w:val="none" w:sz="0" w:space="0" w:color="auto"/>
      </w:divBdr>
    </w:div>
    <w:div w:id="1385258623">
      <w:bodyDiv w:val="1"/>
      <w:marLeft w:val="0"/>
      <w:marRight w:val="0"/>
      <w:marTop w:val="0"/>
      <w:marBottom w:val="0"/>
      <w:divBdr>
        <w:top w:val="none" w:sz="0" w:space="0" w:color="auto"/>
        <w:left w:val="none" w:sz="0" w:space="0" w:color="auto"/>
        <w:bottom w:val="none" w:sz="0" w:space="0" w:color="auto"/>
        <w:right w:val="none" w:sz="0" w:space="0" w:color="auto"/>
      </w:divBdr>
    </w:div>
    <w:div w:id="1385370186">
      <w:bodyDiv w:val="1"/>
      <w:marLeft w:val="0"/>
      <w:marRight w:val="0"/>
      <w:marTop w:val="0"/>
      <w:marBottom w:val="0"/>
      <w:divBdr>
        <w:top w:val="none" w:sz="0" w:space="0" w:color="auto"/>
        <w:left w:val="none" w:sz="0" w:space="0" w:color="auto"/>
        <w:bottom w:val="none" w:sz="0" w:space="0" w:color="auto"/>
        <w:right w:val="none" w:sz="0" w:space="0" w:color="auto"/>
      </w:divBdr>
    </w:div>
    <w:div w:id="1385372431">
      <w:bodyDiv w:val="1"/>
      <w:marLeft w:val="0"/>
      <w:marRight w:val="0"/>
      <w:marTop w:val="0"/>
      <w:marBottom w:val="0"/>
      <w:divBdr>
        <w:top w:val="none" w:sz="0" w:space="0" w:color="auto"/>
        <w:left w:val="none" w:sz="0" w:space="0" w:color="auto"/>
        <w:bottom w:val="none" w:sz="0" w:space="0" w:color="auto"/>
        <w:right w:val="none" w:sz="0" w:space="0" w:color="auto"/>
      </w:divBdr>
    </w:div>
    <w:div w:id="1385520093">
      <w:bodyDiv w:val="1"/>
      <w:marLeft w:val="0"/>
      <w:marRight w:val="0"/>
      <w:marTop w:val="0"/>
      <w:marBottom w:val="0"/>
      <w:divBdr>
        <w:top w:val="none" w:sz="0" w:space="0" w:color="auto"/>
        <w:left w:val="none" w:sz="0" w:space="0" w:color="auto"/>
        <w:bottom w:val="none" w:sz="0" w:space="0" w:color="auto"/>
        <w:right w:val="none" w:sz="0" w:space="0" w:color="auto"/>
      </w:divBdr>
    </w:div>
    <w:div w:id="1385831289">
      <w:bodyDiv w:val="1"/>
      <w:marLeft w:val="0"/>
      <w:marRight w:val="0"/>
      <w:marTop w:val="0"/>
      <w:marBottom w:val="0"/>
      <w:divBdr>
        <w:top w:val="none" w:sz="0" w:space="0" w:color="auto"/>
        <w:left w:val="none" w:sz="0" w:space="0" w:color="auto"/>
        <w:bottom w:val="none" w:sz="0" w:space="0" w:color="auto"/>
        <w:right w:val="none" w:sz="0" w:space="0" w:color="auto"/>
      </w:divBdr>
    </w:div>
    <w:div w:id="1385905324">
      <w:bodyDiv w:val="1"/>
      <w:marLeft w:val="0"/>
      <w:marRight w:val="0"/>
      <w:marTop w:val="0"/>
      <w:marBottom w:val="0"/>
      <w:divBdr>
        <w:top w:val="none" w:sz="0" w:space="0" w:color="auto"/>
        <w:left w:val="none" w:sz="0" w:space="0" w:color="auto"/>
        <w:bottom w:val="none" w:sz="0" w:space="0" w:color="auto"/>
        <w:right w:val="none" w:sz="0" w:space="0" w:color="auto"/>
      </w:divBdr>
    </w:div>
    <w:div w:id="1385908314">
      <w:bodyDiv w:val="1"/>
      <w:marLeft w:val="0"/>
      <w:marRight w:val="0"/>
      <w:marTop w:val="0"/>
      <w:marBottom w:val="0"/>
      <w:divBdr>
        <w:top w:val="none" w:sz="0" w:space="0" w:color="auto"/>
        <w:left w:val="none" w:sz="0" w:space="0" w:color="auto"/>
        <w:bottom w:val="none" w:sz="0" w:space="0" w:color="auto"/>
        <w:right w:val="none" w:sz="0" w:space="0" w:color="auto"/>
      </w:divBdr>
    </w:div>
    <w:div w:id="1385913054">
      <w:bodyDiv w:val="1"/>
      <w:marLeft w:val="0"/>
      <w:marRight w:val="0"/>
      <w:marTop w:val="0"/>
      <w:marBottom w:val="0"/>
      <w:divBdr>
        <w:top w:val="none" w:sz="0" w:space="0" w:color="auto"/>
        <w:left w:val="none" w:sz="0" w:space="0" w:color="auto"/>
        <w:bottom w:val="none" w:sz="0" w:space="0" w:color="auto"/>
        <w:right w:val="none" w:sz="0" w:space="0" w:color="auto"/>
      </w:divBdr>
    </w:div>
    <w:div w:id="1386222261">
      <w:bodyDiv w:val="1"/>
      <w:marLeft w:val="0"/>
      <w:marRight w:val="0"/>
      <w:marTop w:val="0"/>
      <w:marBottom w:val="0"/>
      <w:divBdr>
        <w:top w:val="none" w:sz="0" w:space="0" w:color="auto"/>
        <w:left w:val="none" w:sz="0" w:space="0" w:color="auto"/>
        <w:bottom w:val="none" w:sz="0" w:space="0" w:color="auto"/>
        <w:right w:val="none" w:sz="0" w:space="0" w:color="auto"/>
      </w:divBdr>
    </w:div>
    <w:div w:id="1386294612">
      <w:bodyDiv w:val="1"/>
      <w:marLeft w:val="0"/>
      <w:marRight w:val="0"/>
      <w:marTop w:val="0"/>
      <w:marBottom w:val="0"/>
      <w:divBdr>
        <w:top w:val="none" w:sz="0" w:space="0" w:color="auto"/>
        <w:left w:val="none" w:sz="0" w:space="0" w:color="auto"/>
        <w:bottom w:val="none" w:sz="0" w:space="0" w:color="auto"/>
        <w:right w:val="none" w:sz="0" w:space="0" w:color="auto"/>
      </w:divBdr>
    </w:div>
    <w:div w:id="1387334410">
      <w:bodyDiv w:val="1"/>
      <w:marLeft w:val="0"/>
      <w:marRight w:val="0"/>
      <w:marTop w:val="0"/>
      <w:marBottom w:val="0"/>
      <w:divBdr>
        <w:top w:val="none" w:sz="0" w:space="0" w:color="auto"/>
        <w:left w:val="none" w:sz="0" w:space="0" w:color="auto"/>
        <w:bottom w:val="none" w:sz="0" w:space="0" w:color="auto"/>
        <w:right w:val="none" w:sz="0" w:space="0" w:color="auto"/>
      </w:divBdr>
    </w:div>
    <w:div w:id="1387491384">
      <w:bodyDiv w:val="1"/>
      <w:marLeft w:val="0"/>
      <w:marRight w:val="0"/>
      <w:marTop w:val="0"/>
      <w:marBottom w:val="0"/>
      <w:divBdr>
        <w:top w:val="none" w:sz="0" w:space="0" w:color="auto"/>
        <w:left w:val="none" w:sz="0" w:space="0" w:color="auto"/>
        <w:bottom w:val="none" w:sz="0" w:space="0" w:color="auto"/>
        <w:right w:val="none" w:sz="0" w:space="0" w:color="auto"/>
      </w:divBdr>
    </w:div>
    <w:div w:id="1387726963">
      <w:bodyDiv w:val="1"/>
      <w:marLeft w:val="0"/>
      <w:marRight w:val="0"/>
      <w:marTop w:val="0"/>
      <w:marBottom w:val="0"/>
      <w:divBdr>
        <w:top w:val="none" w:sz="0" w:space="0" w:color="auto"/>
        <w:left w:val="none" w:sz="0" w:space="0" w:color="auto"/>
        <w:bottom w:val="none" w:sz="0" w:space="0" w:color="auto"/>
        <w:right w:val="none" w:sz="0" w:space="0" w:color="auto"/>
      </w:divBdr>
    </w:div>
    <w:div w:id="1388726965">
      <w:bodyDiv w:val="1"/>
      <w:marLeft w:val="0"/>
      <w:marRight w:val="0"/>
      <w:marTop w:val="0"/>
      <w:marBottom w:val="0"/>
      <w:divBdr>
        <w:top w:val="none" w:sz="0" w:space="0" w:color="auto"/>
        <w:left w:val="none" w:sz="0" w:space="0" w:color="auto"/>
        <w:bottom w:val="none" w:sz="0" w:space="0" w:color="auto"/>
        <w:right w:val="none" w:sz="0" w:space="0" w:color="auto"/>
      </w:divBdr>
    </w:div>
    <w:div w:id="1388839794">
      <w:bodyDiv w:val="1"/>
      <w:marLeft w:val="0"/>
      <w:marRight w:val="0"/>
      <w:marTop w:val="0"/>
      <w:marBottom w:val="0"/>
      <w:divBdr>
        <w:top w:val="none" w:sz="0" w:space="0" w:color="auto"/>
        <w:left w:val="none" w:sz="0" w:space="0" w:color="auto"/>
        <w:bottom w:val="none" w:sz="0" w:space="0" w:color="auto"/>
        <w:right w:val="none" w:sz="0" w:space="0" w:color="auto"/>
      </w:divBdr>
    </w:div>
    <w:div w:id="1389107302">
      <w:bodyDiv w:val="1"/>
      <w:marLeft w:val="0"/>
      <w:marRight w:val="0"/>
      <w:marTop w:val="0"/>
      <w:marBottom w:val="0"/>
      <w:divBdr>
        <w:top w:val="none" w:sz="0" w:space="0" w:color="auto"/>
        <w:left w:val="none" w:sz="0" w:space="0" w:color="auto"/>
        <w:bottom w:val="none" w:sz="0" w:space="0" w:color="auto"/>
        <w:right w:val="none" w:sz="0" w:space="0" w:color="auto"/>
      </w:divBdr>
    </w:div>
    <w:div w:id="1389720335">
      <w:bodyDiv w:val="1"/>
      <w:marLeft w:val="0"/>
      <w:marRight w:val="0"/>
      <w:marTop w:val="0"/>
      <w:marBottom w:val="0"/>
      <w:divBdr>
        <w:top w:val="none" w:sz="0" w:space="0" w:color="auto"/>
        <w:left w:val="none" w:sz="0" w:space="0" w:color="auto"/>
        <w:bottom w:val="none" w:sz="0" w:space="0" w:color="auto"/>
        <w:right w:val="none" w:sz="0" w:space="0" w:color="auto"/>
      </w:divBdr>
    </w:div>
    <w:div w:id="1390111412">
      <w:bodyDiv w:val="1"/>
      <w:marLeft w:val="0"/>
      <w:marRight w:val="0"/>
      <w:marTop w:val="0"/>
      <w:marBottom w:val="0"/>
      <w:divBdr>
        <w:top w:val="none" w:sz="0" w:space="0" w:color="auto"/>
        <w:left w:val="none" w:sz="0" w:space="0" w:color="auto"/>
        <w:bottom w:val="none" w:sz="0" w:space="0" w:color="auto"/>
        <w:right w:val="none" w:sz="0" w:space="0" w:color="auto"/>
      </w:divBdr>
    </w:div>
    <w:div w:id="1390376149">
      <w:bodyDiv w:val="1"/>
      <w:marLeft w:val="0"/>
      <w:marRight w:val="0"/>
      <w:marTop w:val="0"/>
      <w:marBottom w:val="0"/>
      <w:divBdr>
        <w:top w:val="none" w:sz="0" w:space="0" w:color="auto"/>
        <w:left w:val="none" w:sz="0" w:space="0" w:color="auto"/>
        <w:bottom w:val="none" w:sz="0" w:space="0" w:color="auto"/>
        <w:right w:val="none" w:sz="0" w:space="0" w:color="auto"/>
      </w:divBdr>
    </w:div>
    <w:div w:id="1390693027">
      <w:bodyDiv w:val="1"/>
      <w:marLeft w:val="0"/>
      <w:marRight w:val="0"/>
      <w:marTop w:val="0"/>
      <w:marBottom w:val="0"/>
      <w:divBdr>
        <w:top w:val="none" w:sz="0" w:space="0" w:color="auto"/>
        <w:left w:val="none" w:sz="0" w:space="0" w:color="auto"/>
        <w:bottom w:val="none" w:sz="0" w:space="0" w:color="auto"/>
        <w:right w:val="none" w:sz="0" w:space="0" w:color="auto"/>
      </w:divBdr>
    </w:div>
    <w:div w:id="1390805308">
      <w:bodyDiv w:val="1"/>
      <w:marLeft w:val="0"/>
      <w:marRight w:val="0"/>
      <w:marTop w:val="0"/>
      <w:marBottom w:val="0"/>
      <w:divBdr>
        <w:top w:val="none" w:sz="0" w:space="0" w:color="auto"/>
        <w:left w:val="none" w:sz="0" w:space="0" w:color="auto"/>
        <w:bottom w:val="none" w:sz="0" w:space="0" w:color="auto"/>
        <w:right w:val="none" w:sz="0" w:space="0" w:color="auto"/>
      </w:divBdr>
    </w:div>
    <w:div w:id="1390880782">
      <w:bodyDiv w:val="1"/>
      <w:marLeft w:val="0"/>
      <w:marRight w:val="0"/>
      <w:marTop w:val="0"/>
      <w:marBottom w:val="0"/>
      <w:divBdr>
        <w:top w:val="none" w:sz="0" w:space="0" w:color="auto"/>
        <w:left w:val="none" w:sz="0" w:space="0" w:color="auto"/>
        <w:bottom w:val="none" w:sz="0" w:space="0" w:color="auto"/>
        <w:right w:val="none" w:sz="0" w:space="0" w:color="auto"/>
      </w:divBdr>
    </w:div>
    <w:div w:id="1391466012">
      <w:bodyDiv w:val="1"/>
      <w:marLeft w:val="0"/>
      <w:marRight w:val="0"/>
      <w:marTop w:val="0"/>
      <w:marBottom w:val="0"/>
      <w:divBdr>
        <w:top w:val="none" w:sz="0" w:space="0" w:color="auto"/>
        <w:left w:val="none" w:sz="0" w:space="0" w:color="auto"/>
        <w:bottom w:val="none" w:sz="0" w:space="0" w:color="auto"/>
        <w:right w:val="none" w:sz="0" w:space="0" w:color="auto"/>
      </w:divBdr>
    </w:div>
    <w:div w:id="1391879937">
      <w:bodyDiv w:val="1"/>
      <w:marLeft w:val="0"/>
      <w:marRight w:val="0"/>
      <w:marTop w:val="0"/>
      <w:marBottom w:val="0"/>
      <w:divBdr>
        <w:top w:val="none" w:sz="0" w:space="0" w:color="auto"/>
        <w:left w:val="none" w:sz="0" w:space="0" w:color="auto"/>
        <w:bottom w:val="none" w:sz="0" w:space="0" w:color="auto"/>
        <w:right w:val="none" w:sz="0" w:space="0" w:color="auto"/>
      </w:divBdr>
    </w:div>
    <w:div w:id="1391882665">
      <w:bodyDiv w:val="1"/>
      <w:marLeft w:val="0"/>
      <w:marRight w:val="0"/>
      <w:marTop w:val="0"/>
      <w:marBottom w:val="0"/>
      <w:divBdr>
        <w:top w:val="none" w:sz="0" w:space="0" w:color="auto"/>
        <w:left w:val="none" w:sz="0" w:space="0" w:color="auto"/>
        <w:bottom w:val="none" w:sz="0" w:space="0" w:color="auto"/>
        <w:right w:val="none" w:sz="0" w:space="0" w:color="auto"/>
      </w:divBdr>
    </w:div>
    <w:div w:id="1391922543">
      <w:bodyDiv w:val="1"/>
      <w:marLeft w:val="0"/>
      <w:marRight w:val="0"/>
      <w:marTop w:val="0"/>
      <w:marBottom w:val="0"/>
      <w:divBdr>
        <w:top w:val="none" w:sz="0" w:space="0" w:color="auto"/>
        <w:left w:val="none" w:sz="0" w:space="0" w:color="auto"/>
        <w:bottom w:val="none" w:sz="0" w:space="0" w:color="auto"/>
        <w:right w:val="none" w:sz="0" w:space="0" w:color="auto"/>
      </w:divBdr>
    </w:div>
    <w:div w:id="1392263623">
      <w:bodyDiv w:val="1"/>
      <w:marLeft w:val="0"/>
      <w:marRight w:val="0"/>
      <w:marTop w:val="0"/>
      <w:marBottom w:val="0"/>
      <w:divBdr>
        <w:top w:val="none" w:sz="0" w:space="0" w:color="auto"/>
        <w:left w:val="none" w:sz="0" w:space="0" w:color="auto"/>
        <w:bottom w:val="none" w:sz="0" w:space="0" w:color="auto"/>
        <w:right w:val="none" w:sz="0" w:space="0" w:color="auto"/>
      </w:divBdr>
    </w:div>
    <w:div w:id="1392267613">
      <w:bodyDiv w:val="1"/>
      <w:marLeft w:val="0"/>
      <w:marRight w:val="0"/>
      <w:marTop w:val="0"/>
      <w:marBottom w:val="0"/>
      <w:divBdr>
        <w:top w:val="none" w:sz="0" w:space="0" w:color="auto"/>
        <w:left w:val="none" w:sz="0" w:space="0" w:color="auto"/>
        <w:bottom w:val="none" w:sz="0" w:space="0" w:color="auto"/>
        <w:right w:val="none" w:sz="0" w:space="0" w:color="auto"/>
      </w:divBdr>
    </w:div>
    <w:div w:id="1392535536">
      <w:bodyDiv w:val="1"/>
      <w:marLeft w:val="0"/>
      <w:marRight w:val="0"/>
      <w:marTop w:val="0"/>
      <w:marBottom w:val="0"/>
      <w:divBdr>
        <w:top w:val="none" w:sz="0" w:space="0" w:color="auto"/>
        <w:left w:val="none" w:sz="0" w:space="0" w:color="auto"/>
        <w:bottom w:val="none" w:sz="0" w:space="0" w:color="auto"/>
        <w:right w:val="none" w:sz="0" w:space="0" w:color="auto"/>
      </w:divBdr>
    </w:div>
    <w:div w:id="1392584387">
      <w:bodyDiv w:val="1"/>
      <w:marLeft w:val="0"/>
      <w:marRight w:val="0"/>
      <w:marTop w:val="0"/>
      <w:marBottom w:val="0"/>
      <w:divBdr>
        <w:top w:val="none" w:sz="0" w:space="0" w:color="auto"/>
        <w:left w:val="none" w:sz="0" w:space="0" w:color="auto"/>
        <w:bottom w:val="none" w:sz="0" w:space="0" w:color="auto"/>
        <w:right w:val="none" w:sz="0" w:space="0" w:color="auto"/>
      </w:divBdr>
      <w:divsChild>
        <w:div w:id="1995062712">
          <w:marLeft w:val="0"/>
          <w:marRight w:val="0"/>
          <w:marTop w:val="0"/>
          <w:marBottom w:val="0"/>
          <w:divBdr>
            <w:top w:val="none" w:sz="0" w:space="0" w:color="auto"/>
            <w:left w:val="none" w:sz="0" w:space="0" w:color="auto"/>
            <w:bottom w:val="none" w:sz="0" w:space="0" w:color="auto"/>
            <w:right w:val="none" w:sz="0" w:space="0" w:color="auto"/>
          </w:divBdr>
          <w:divsChild>
            <w:div w:id="1817454341">
              <w:marLeft w:val="0"/>
              <w:marRight w:val="0"/>
              <w:marTop w:val="0"/>
              <w:marBottom w:val="0"/>
              <w:divBdr>
                <w:top w:val="none" w:sz="0" w:space="0" w:color="auto"/>
                <w:left w:val="none" w:sz="0" w:space="0" w:color="auto"/>
                <w:bottom w:val="none" w:sz="0" w:space="0" w:color="auto"/>
                <w:right w:val="none" w:sz="0" w:space="0" w:color="auto"/>
              </w:divBdr>
              <w:divsChild>
                <w:div w:id="16439293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92923264">
      <w:bodyDiv w:val="1"/>
      <w:marLeft w:val="0"/>
      <w:marRight w:val="0"/>
      <w:marTop w:val="0"/>
      <w:marBottom w:val="0"/>
      <w:divBdr>
        <w:top w:val="none" w:sz="0" w:space="0" w:color="auto"/>
        <w:left w:val="none" w:sz="0" w:space="0" w:color="auto"/>
        <w:bottom w:val="none" w:sz="0" w:space="0" w:color="auto"/>
        <w:right w:val="none" w:sz="0" w:space="0" w:color="auto"/>
      </w:divBdr>
    </w:div>
    <w:div w:id="1393307472">
      <w:bodyDiv w:val="1"/>
      <w:marLeft w:val="0"/>
      <w:marRight w:val="0"/>
      <w:marTop w:val="0"/>
      <w:marBottom w:val="0"/>
      <w:divBdr>
        <w:top w:val="none" w:sz="0" w:space="0" w:color="auto"/>
        <w:left w:val="none" w:sz="0" w:space="0" w:color="auto"/>
        <w:bottom w:val="none" w:sz="0" w:space="0" w:color="auto"/>
        <w:right w:val="none" w:sz="0" w:space="0" w:color="auto"/>
      </w:divBdr>
    </w:div>
    <w:div w:id="1393893048">
      <w:bodyDiv w:val="1"/>
      <w:marLeft w:val="0"/>
      <w:marRight w:val="0"/>
      <w:marTop w:val="0"/>
      <w:marBottom w:val="0"/>
      <w:divBdr>
        <w:top w:val="none" w:sz="0" w:space="0" w:color="auto"/>
        <w:left w:val="none" w:sz="0" w:space="0" w:color="auto"/>
        <w:bottom w:val="none" w:sz="0" w:space="0" w:color="auto"/>
        <w:right w:val="none" w:sz="0" w:space="0" w:color="auto"/>
      </w:divBdr>
    </w:div>
    <w:div w:id="1394039368">
      <w:bodyDiv w:val="1"/>
      <w:marLeft w:val="0"/>
      <w:marRight w:val="0"/>
      <w:marTop w:val="0"/>
      <w:marBottom w:val="0"/>
      <w:divBdr>
        <w:top w:val="none" w:sz="0" w:space="0" w:color="auto"/>
        <w:left w:val="none" w:sz="0" w:space="0" w:color="auto"/>
        <w:bottom w:val="none" w:sz="0" w:space="0" w:color="auto"/>
        <w:right w:val="none" w:sz="0" w:space="0" w:color="auto"/>
      </w:divBdr>
    </w:div>
    <w:div w:id="1394350571">
      <w:bodyDiv w:val="1"/>
      <w:marLeft w:val="0"/>
      <w:marRight w:val="0"/>
      <w:marTop w:val="0"/>
      <w:marBottom w:val="0"/>
      <w:divBdr>
        <w:top w:val="none" w:sz="0" w:space="0" w:color="auto"/>
        <w:left w:val="none" w:sz="0" w:space="0" w:color="auto"/>
        <w:bottom w:val="none" w:sz="0" w:space="0" w:color="auto"/>
        <w:right w:val="none" w:sz="0" w:space="0" w:color="auto"/>
      </w:divBdr>
    </w:div>
    <w:div w:id="1394354476">
      <w:bodyDiv w:val="1"/>
      <w:marLeft w:val="0"/>
      <w:marRight w:val="0"/>
      <w:marTop w:val="0"/>
      <w:marBottom w:val="0"/>
      <w:divBdr>
        <w:top w:val="none" w:sz="0" w:space="0" w:color="auto"/>
        <w:left w:val="none" w:sz="0" w:space="0" w:color="auto"/>
        <w:bottom w:val="none" w:sz="0" w:space="0" w:color="auto"/>
        <w:right w:val="none" w:sz="0" w:space="0" w:color="auto"/>
      </w:divBdr>
    </w:div>
    <w:div w:id="1394429517">
      <w:bodyDiv w:val="1"/>
      <w:marLeft w:val="0"/>
      <w:marRight w:val="0"/>
      <w:marTop w:val="0"/>
      <w:marBottom w:val="0"/>
      <w:divBdr>
        <w:top w:val="none" w:sz="0" w:space="0" w:color="auto"/>
        <w:left w:val="none" w:sz="0" w:space="0" w:color="auto"/>
        <w:bottom w:val="none" w:sz="0" w:space="0" w:color="auto"/>
        <w:right w:val="none" w:sz="0" w:space="0" w:color="auto"/>
      </w:divBdr>
    </w:div>
    <w:div w:id="1394694408">
      <w:bodyDiv w:val="1"/>
      <w:marLeft w:val="0"/>
      <w:marRight w:val="0"/>
      <w:marTop w:val="0"/>
      <w:marBottom w:val="0"/>
      <w:divBdr>
        <w:top w:val="none" w:sz="0" w:space="0" w:color="auto"/>
        <w:left w:val="none" w:sz="0" w:space="0" w:color="auto"/>
        <w:bottom w:val="none" w:sz="0" w:space="0" w:color="auto"/>
        <w:right w:val="none" w:sz="0" w:space="0" w:color="auto"/>
      </w:divBdr>
    </w:div>
    <w:div w:id="1395202075">
      <w:bodyDiv w:val="1"/>
      <w:marLeft w:val="0"/>
      <w:marRight w:val="0"/>
      <w:marTop w:val="0"/>
      <w:marBottom w:val="0"/>
      <w:divBdr>
        <w:top w:val="none" w:sz="0" w:space="0" w:color="auto"/>
        <w:left w:val="none" w:sz="0" w:space="0" w:color="auto"/>
        <w:bottom w:val="none" w:sz="0" w:space="0" w:color="auto"/>
        <w:right w:val="none" w:sz="0" w:space="0" w:color="auto"/>
      </w:divBdr>
    </w:div>
    <w:div w:id="1395348791">
      <w:bodyDiv w:val="1"/>
      <w:marLeft w:val="0"/>
      <w:marRight w:val="0"/>
      <w:marTop w:val="0"/>
      <w:marBottom w:val="0"/>
      <w:divBdr>
        <w:top w:val="none" w:sz="0" w:space="0" w:color="auto"/>
        <w:left w:val="none" w:sz="0" w:space="0" w:color="auto"/>
        <w:bottom w:val="none" w:sz="0" w:space="0" w:color="auto"/>
        <w:right w:val="none" w:sz="0" w:space="0" w:color="auto"/>
      </w:divBdr>
    </w:div>
    <w:div w:id="1395350303">
      <w:bodyDiv w:val="1"/>
      <w:marLeft w:val="0"/>
      <w:marRight w:val="0"/>
      <w:marTop w:val="0"/>
      <w:marBottom w:val="0"/>
      <w:divBdr>
        <w:top w:val="none" w:sz="0" w:space="0" w:color="auto"/>
        <w:left w:val="none" w:sz="0" w:space="0" w:color="auto"/>
        <w:bottom w:val="none" w:sz="0" w:space="0" w:color="auto"/>
        <w:right w:val="none" w:sz="0" w:space="0" w:color="auto"/>
      </w:divBdr>
    </w:div>
    <w:div w:id="1395398404">
      <w:bodyDiv w:val="1"/>
      <w:marLeft w:val="0"/>
      <w:marRight w:val="0"/>
      <w:marTop w:val="0"/>
      <w:marBottom w:val="0"/>
      <w:divBdr>
        <w:top w:val="none" w:sz="0" w:space="0" w:color="auto"/>
        <w:left w:val="none" w:sz="0" w:space="0" w:color="auto"/>
        <w:bottom w:val="none" w:sz="0" w:space="0" w:color="auto"/>
        <w:right w:val="none" w:sz="0" w:space="0" w:color="auto"/>
      </w:divBdr>
    </w:div>
    <w:div w:id="1395398611">
      <w:bodyDiv w:val="1"/>
      <w:marLeft w:val="0"/>
      <w:marRight w:val="0"/>
      <w:marTop w:val="0"/>
      <w:marBottom w:val="0"/>
      <w:divBdr>
        <w:top w:val="none" w:sz="0" w:space="0" w:color="auto"/>
        <w:left w:val="none" w:sz="0" w:space="0" w:color="auto"/>
        <w:bottom w:val="none" w:sz="0" w:space="0" w:color="auto"/>
        <w:right w:val="none" w:sz="0" w:space="0" w:color="auto"/>
      </w:divBdr>
    </w:div>
    <w:div w:id="1395466784">
      <w:bodyDiv w:val="1"/>
      <w:marLeft w:val="0"/>
      <w:marRight w:val="0"/>
      <w:marTop w:val="0"/>
      <w:marBottom w:val="0"/>
      <w:divBdr>
        <w:top w:val="none" w:sz="0" w:space="0" w:color="auto"/>
        <w:left w:val="none" w:sz="0" w:space="0" w:color="auto"/>
        <w:bottom w:val="none" w:sz="0" w:space="0" w:color="auto"/>
        <w:right w:val="none" w:sz="0" w:space="0" w:color="auto"/>
      </w:divBdr>
    </w:div>
    <w:div w:id="1395666131">
      <w:bodyDiv w:val="1"/>
      <w:marLeft w:val="0"/>
      <w:marRight w:val="0"/>
      <w:marTop w:val="0"/>
      <w:marBottom w:val="0"/>
      <w:divBdr>
        <w:top w:val="none" w:sz="0" w:space="0" w:color="auto"/>
        <w:left w:val="none" w:sz="0" w:space="0" w:color="auto"/>
        <w:bottom w:val="none" w:sz="0" w:space="0" w:color="auto"/>
        <w:right w:val="none" w:sz="0" w:space="0" w:color="auto"/>
      </w:divBdr>
    </w:div>
    <w:div w:id="1395735515">
      <w:bodyDiv w:val="1"/>
      <w:marLeft w:val="0"/>
      <w:marRight w:val="0"/>
      <w:marTop w:val="0"/>
      <w:marBottom w:val="0"/>
      <w:divBdr>
        <w:top w:val="none" w:sz="0" w:space="0" w:color="auto"/>
        <w:left w:val="none" w:sz="0" w:space="0" w:color="auto"/>
        <w:bottom w:val="none" w:sz="0" w:space="0" w:color="auto"/>
        <w:right w:val="none" w:sz="0" w:space="0" w:color="auto"/>
      </w:divBdr>
    </w:div>
    <w:div w:id="1396049571">
      <w:bodyDiv w:val="1"/>
      <w:marLeft w:val="0"/>
      <w:marRight w:val="0"/>
      <w:marTop w:val="0"/>
      <w:marBottom w:val="0"/>
      <w:divBdr>
        <w:top w:val="none" w:sz="0" w:space="0" w:color="auto"/>
        <w:left w:val="none" w:sz="0" w:space="0" w:color="auto"/>
        <w:bottom w:val="none" w:sz="0" w:space="0" w:color="auto"/>
        <w:right w:val="none" w:sz="0" w:space="0" w:color="auto"/>
      </w:divBdr>
    </w:div>
    <w:div w:id="1396122363">
      <w:bodyDiv w:val="1"/>
      <w:marLeft w:val="0"/>
      <w:marRight w:val="0"/>
      <w:marTop w:val="0"/>
      <w:marBottom w:val="0"/>
      <w:divBdr>
        <w:top w:val="none" w:sz="0" w:space="0" w:color="auto"/>
        <w:left w:val="none" w:sz="0" w:space="0" w:color="auto"/>
        <w:bottom w:val="none" w:sz="0" w:space="0" w:color="auto"/>
        <w:right w:val="none" w:sz="0" w:space="0" w:color="auto"/>
      </w:divBdr>
    </w:div>
    <w:div w:id="1396203004">
      <w:bodyDiv w:val="1"/>
      <w:marLeft w:val="0"/>
      <w:marRight w:val="0"/>
      <w:marTop w:val="0"/>
      <w:marBottom w:val="0"/>
      <w:divBdr>
        <w:top w:val="none" w:sz="0" w:space="0" w:color="auto"/>
        <w:left w:val="none" w:sz="0" w:space="0" w:color="auto"/>
        <w:bottom w:val="none" w:sz="0" w:space="0" w:color="auto"/>
        <w:right w:val="none" w:sz="0" w:space="0" w:color="auto"/>
      </w:divBdr>
    </w:div>
    <w:div w:id="1396318744">
      <w:bodyDiv w:val="1"/>
      <w:marLeft w:val="0"/>
      <w:marRight w:val="0"/>
      <w:marTop w:val="0"/>
      <w:marBottom w:val="0"/>
      <w:divBdr>
        <w:top w:val="none" w:sz="0" w:space="0" w:color="auto"/>
        <w:left w:val="none" w:sz="0" w:space="0" w:color="auto"/>
        <w:bottom w:val="none" w:sz="0" w:space="0" w:color="auto"/>
        <w:right w:val="none" w:sz="0" w:space="0" w:color="auto"/>
      </w:divBdr>
    </w:div>
    <w:div w:id="1396394498">
      <w:bodyDiv w:val="1"/>
      <w:marLeft w:val="0"/>
      <w:marRight w:val="0"/>
      <w:marTop w:val="0"/>
      <w:marBottom w:val="0"/>
      <w:divBdr>
        <w:top w:val="none" w:sz="0" w:space="0" w:color="auto"/>
        <w:left w:val="none" w:sz="0" w:space="0" w:color="auto"/>
        <w:bottom w:val="none" w:sz="0" w:space="0" w:color="auto"/>
        <w:right w:val="none" w:sz="0" w:space="0" w:color="auto"/>
      </w:divBdr>
    </w:div>
    <w:div w:id="1396588269">
      <w:bodyDiv w:val="1"/>
      <w:marLeft w:val="0"/>
      <w:marRight w:val="0"/>
      <w:marTop w:val="0"/>
      <w:marBottom w:val="0"/>
      <w:divBdr>
        <w:top w:val="none" w:sz="0" w:space="0" w:color="auto"/>
        <w:left w:val="none" w:sz="0" w:space="0" w:color="auto"/>
        <w:bottom w:val="none" w:sz="0" w:space="0" w:color="auto"/>
        <w:right w:val="none" w:sz="0" w:space="0" w:color="auto"/>
      </w:divBdr>
    </w:div>
    <w:div w:id="1396856118">
      <w:bodyDiv w:val="1"/>
      <w:marLeft w:val="0"/>
      <w:marRight w:val="0"/>
      <w:marTop w:val="0"/>
      <w:marBottom w:val="0"/>
      <w:divBdr>
        <w:top w:val="none" w:sz="0" w:space="0" w:color="auto"/>
        <w:left w:val="none" w:sz="0" w:space="0" w:color="auto"/>
        <w:bottom w:val="none" w:sz="0" w:space="0" w:color="auto"/>
        <w:right w:val="none" w:sz="0" w:space="0" w:color="auto"/>
      </w:divBdr>
    </w:div>
    <w:div w:id="1397388564">
      <w:bodyDiv w:val="1"/>
      <w:marLeft w:val="0"/>
      <w:marRight w:val="0"/>
      <w:marTop w:val="0"/>
      <w:marBottom w:val="0"/>
      <w:divBdr>
        <w:top w:val="none" w:sz="0" w:space="0" w:color="auto"/>
        <w:left w:val="none" w:sz="0" w:space="0" w:color="auto"/>
        <w:bottom w:val="none" w:sz="0" w:space="0" w:color="auto"/>
        <w:right w:val="none" w:sz="0" w:space="0" w:color="auto"/>
      </w:divBdr>
    </w:div>
    <w:div w:id="1397507062">
      <w:bodyDiv w:val="1"/>
      <w:marLeft w:val="0"/>
      <w:marRight w:val="0"/>
      <w:marTop w:val="0"/>
      <w:marBottom w:val="0"/>
      <w:divBdr>
        <w:top w:val="none" w:sz="0" w:space="0" w:color="auto"/>
        <w:left w:val="none" w:sz="0" w:space="0" w:color="auto"/>
        <w:bottom w:val="none" w:sz="0" w:space="0" w:color="auto"/>
        <w:right w:val="none" w:sz="0" w:space="0" w:color="auto"/>
      </w:divBdr>
    </w:div>
    <w:div w:id="1398432952">
      <w:bodyDiv w:val="1"/>
      <w:marLeft w:val="0"/>
      <w:marRight w:val="0"/>
      <w:marTop w:val="0"/>
      <w:marBottom w:val="0"/>
      <w:divBdr>
        <w:top w:val="none" w:sz="0" w:space="0" w:color="auto"/>
        <w:left w:val="none" w:sz="0" w:space="0" w:color="auto"/>
        <w:bottom w:val="none" w:sz="0" w:space="0" w:color="auto"/>
        <w:right w:val="none" w:sz="0" w:space="0" w:color="auto"/>
      </w:divBdr>
    </w:div>
    <w:div w:id="1398628707">
      <w:bodyDiv w:val="1"/>
      <w:marLeft w:val="0"/>
      <w:marRight w:val="0"/>
      <w:marTop w:val="0"/>
      <w:marBottom w:val="0"/>
      <w:divBdr>
        <w:top w:val="none" w:sz="0" w:space="0" w:color="auto"/>
        <w:left w:val="none" w:sz="0" w:space="0" w:color="auto"/>
        <w:bottom w:val="none" w:sz="0" w:space="0" w:color="auto"/>
        <w:right w:val="none" w:sz="0" w:space="0" w:color="auto"/>
      </w:divBdr>
    </w:div>
    <w:div w:id="1398937270">
      <w:bodyDiv w:val="1"/>
      <w:marLeft w:val="0"/>
      <w:marRight w:val="0"/>
      <w:marTop w:val="0"/>
      <w:marBottom w:val="0"/>
      <w:divBdr>
        <w:top w:val="none" w:sz="0" w:space="0" w:color="auto"/>
        <w:left w:val="none" w:sz="0" w:space="0" w:color="auto"/>
        <w:bottom w:val="none" w:sz="0" w:space="0" w:color="auto"/>
        <w:right w:val="none" w:sz="0" w:space="0" w:color="auto"/>
      </w:divBdr>
    </w:div>
    <w:div w:id="1398937545">
      <w:bodyDiv w:val="1"/>
      <w:marLeft w:val="0"/>
      <w:marRight w:val="0"/>
      <w:marTop w:val="0"/>
      <w:marBottom w:val="0"/>
      <w:divBdr>
        <w:top w:val="none" w:sz="0" w:space="0" w:color="auto"/>
        <w:left w:val="none" w:sz="0" w:space="0" w:color="auto"/>
        <w:bottom w:val="none" w:sz="0" w:space="0" w:color="auto"/>
        <w:right w:val="none" w:sz="0" w:space="0" w:color="auto"/>
      </w:divBdr>
    </w:div>
    <w:div w:id="1399741995">
      <w:bodyDiv w:val="1"/>
      <w:marLeft w:val="0"/>
      <w:marRight w:val="0"/>
      <w:marTop w:val="0"/>
      <w:marBottom w:val="0"/>
      <w:divBdr>
        <w:top w:val="none" w:sz="0" w:space="0" w:color="auto"/>
        <w:left w:val="none" w:sz="0" w:space="0" w:color="auto"/>
        <w:bottom w:val="none" w:sz="0" w:space="0" w:color="auto"/>
        <w:right w:val="none" w:sz="0" w:space="0" w:color="auto"/>
      </w:divBdr>
    </w:div>
    <w:div w:id="1399866183">
      <w:bodyDiv w:val="1"/>
      <w:marLeft w:val="0"/>
      <w:marRight w:val="0"/>
      <w:marTop w:val="0"/>
      <w:marBottom w:val="0"/>
      <w:divBdr>
        <w:top w:val="none" w:sz="0" w:space="0" w:color="auto"/>
        <w:left w:val="none" w:sz="0" w:space="0" w:color="auto"/>
        <w:bottom w:val="none" w:sz="0" w:space="0" w:color="auto"/>
        <w:right w:val="none" w:sz="0" w:space="0" w:color="auto"/>
      </w:divBdr>
    </w:div>
    <w:div w:id="1400320858">
      <w:bodyDiv w:val="1"/>
      <w:marLeft w:val="0"/>
      <w:marRight w:val="0"/>
      <w:marTop w:val="0"/>
      <w:marBottom w:val="0"/>
      <w:divBdr>
        <w:top w:val="none" w:sz="0" w:space="0" w:color="auto"/>
        <w:left w:val="none" w:sz="0" w:space="0" w:color="auto"/>
        <w:bottom w:val="none" w:sz="0" w:space="0" w:color="auto"/>
        <w:right w:val="none" w:sz="0" w:space="0" w:color="auto"/>
      </w:divBdr>
    </w:div>
    <w:div w:id="1400398848">
      <w:bodyDiv w:val="1"/>
      <w:marLeft w:val="0"/>
      <w:marRight w:val="0"/>
      <w:marTop w:val="0"/>
      <w:marBottom w:val="0"/>
      <w:divBdr>
        <w:top w:val="none" w:sz="0" w:space="0" w:color="auto"/>
        <w:left w:val="none" w:sz="0" w:space="0" w:color="auto"/>
        <w:bottom w:val="none" w:sz="0" w:space="0" w:color="auto"/>
        <w:right w:val="none" w:sz="0" w:space="0" w:color="auto"/>
      </w:divBdr>
    </w:div>
    <w:div w:id="1400403541">
      <w:bodyDiv w:val="1"/>
      <w:marLeft w:val="0"/>
      <w:marRight w:val="0"/>
      <w:marTop w:val="0"/>
      <w:marBottom w:val="0"/>
      <w:divBdr>
        <w:top w:val="none" w:sz="0" w:space="0" w:color="auto"/>
        <w:left w:val="none" w:sz="0" w:space="0" w:color="auto"/>
        <w:bottom w:val="none" w:sz="0" w:space="0" w:color="auto"/>
        <w:right w:val="none" w:sz="0" w:space="0" w:color="auto"/>
      </w:divBdr>
    </w:div>
    <w:div w:id="1401178448">
      <w:bodyDiv w:val="1"/>
      <w:marLeft w:val="0"/>
      <w:marRight w:val="0"/>
      <w:marTop w:val="0"/>
      <w:marBottom w:val="0"/>
      <w:divBdr>
        <w:top w:val="none" w:sz="0" w:space="0" w:color="auto"/>
        <w:left w:val="none" w:sz="0" w:space="0" w:color="auto"/>
        <w:bottom w:val="none" w:sz="0" w:space="0" w:color="auto"/>
        <w:right w:val="none" w:sz="0" w:space="0" w:color="auto"/>
      </w:divBdr>
    </w:div>
    <w:div w:id="1401489603">
      <w:bodyDiv w:val="1"/>
      <w:marLeft w:val="0"/>
      <w:marRight w:val="0"/>
      <w:marTop w:val="0"/>
      <w:marBottom w:val="0"/>
      <w:divBdr>
        <w:top w:val="none" w:sz="0" w:space="0" w:color="auto"/>
        <w:left w:val="none" w:sz="0" w:space="0" w:color="auto"/>
        <w:bottom w:val="none" w:sz="0" w:space="0" w:color="auto"/>
        <w:right w:val="none" w:sz="0" w:space="0" w:color="auto"/>
      </w:divBdr>
    </w:div>
    <w:div w:id="1401909094">
      <w:bodyDiv w:val="1"/>
      <w:marLeft w:val="0"/>
      <w:marRight w:val="0"/>
      <w:marTop w:val="0"/>
      <w:marBottom w:val="0"/>
      <w:divBdr>
        <w:top w:val="none" w:sz="0" w:space="0" w:color="auto"/>
        <w:left w:val="none" w:sz="0" w:space="0" w:color="auto"/>
        <w:bottom w:val="none" w:sz="0" w:space="0" w:color="auto"/>
        <w:right w:val="none" w:sz="0" w:space="0" w:color="auto"/>
      </w:divBdr>
    </w:div>
    <w:div w:id="1402606325">
      <w:bodyDiv w:val="1"/>
      <w:marLeft w:val="0"/>
      <w:marRight w:val="0"/>
      <w:marTop w:val="0"/>
      <w:marBottom w:val="0"/>
      <w:divBdr>
        <w:top w:val="none" w:sz="0" w:space="0" w:color="auto"/>
        <w:left w:val="none" w:sz="0" w:space="0" w:color="auto"/>
        <w:bottom w:val="none" w:sz="0" w:space="0" w:color="auto"/>
        <w:right w:val="none" w:sz="0" w:space="0" w:color="auto"/>
      </w:divBdr>
    </w:div>
    <w:div w:id="1402827550">
      <w:bodyDiv w:val="1"/>
      <w:marLeft w:val="0"/>
      <w:marRight w:val="0"/>
      <w:marTop w:val="0"/>
      <w:marBottom w:val="0"/>
      <w:divBdr>
        <w:top w:val="none" w:sz="0" w:space="0" w:color="auto"/>
        <w:left w:val="none" w:sz="0" w:space="0" w:color="auto"/>
        <w:bottom w:val="none" w:sz="0" w:space="0" w:color="auto"/>
        <w:right w:val="none" w:sz="0" w:space="0" w:color="auto"/>
      </w:divBdr>
    </w:div>
    <w:div w:id="1403405442">
      <w:bodyDiv w:val="1"/>
      <w:marLeft w:val="0"/>
      <w:marRight w:val="0"/>
      <w:marTop w:val="0"/>
      <w:marBottom w:val="0"/>
      <w:divBdr>
        <w:top w:val="none" w:sz="0" w:space="0" w:color="auto"/>
        <w:left w:val="none" w:sz="0" w:space="0" w:color="auto"/>
        <w:bottom w:val="none" w:sz="0" w:space="0" w:color="auto"/>
        <w:right w:val="none" w:sz="0" w:space="0" w:color="auto"/>
      </w:divBdr>
    </w:div>
    <w:div w:id="1403716444">
      <w:bodyDiv w:val="1"/>
      <w:marLeft w:val="0"/>
      <w:marRight w:val="0"/>
      <w:marTop w:val="0"/>
      <w:marBottom w:val="0"/>
      <w:divBdr>
        <w:top w:val="none" w:sz="0" w:space="0" w:color="auto"/>
        <w:left w:val="none" w:sz="0" w:space="0" w:color="auto"/>
        <w:bottom w:val="none" w:sz="0" w:space="0" w:color="auto"/>
        <w:right w:val="none" w:sz="0" w:space="0" w:color="auto"/>
      </w:divBdr>
    </w:div>
    <w:div w:id="1404138768">
      <w:bodyDiv w:val="1"/>
      <w:marLeft w:val="0"/>
      <w:marRight w:val="0"/>
      <w:marTop w:val="0"/>
      <w:marBottom w:val="0"/>
      <w:divBdr>
        <w:top w:val="none" w:sz="0" w:space="0" w:color="auto"/>
        <w:left w:val="none" w:sz="0" w:space="0" w:color="auto"/>
        <w:bottom w:val="none" w:sz="0" w:space="0" w:color="auto"/>
        <w:right w:val="none" w:sz="0" w:space="0" w:color="auto"/>
      </w:divBdr>
    </w:div>
    <w:div w:id="1404446946">
      <w:bodyDiv w:val="1"/>
      <w:marLeft w:val="0"/>
      <w:marRight w:val="0"/>
      <w:marTop w:val="0"/>
      <w:marBottom w:val="0"/>
      <w:divBdr>
        <w:top w:val="none" w:sz="0" w:space="0" w:color="auto"/>
        <w:left w:val="none" w:sz="0" w:space="0" w:color="auto"/>
        <w:bottom w:val="none" w:sz="0" w:space="0" w:color="auto"/>
        <w:right w:val="none" w:sz="0" w:space="0" w:color="auto"/>
      </w:divBdr>
    </w:div>
    <w:div w:id="1404720136">
      <w:bodyDiv w:val="1"/>
      <w:marLeft w:val="0"/>
      <w:marRight w:val="0"/>
      <w:marTop w:val="0"/>
      <w:marBottom w:val="0"/>
      <w:divBdr>
        <w:top w:val="none" w:sz="0" w:space="0" w:color="auto"/>
        <w:left w:val="none" w:sz="0" w:space="0" w:color="auto"/>
        <w:bottom w:val="none" w:sz="0" w:space="0" w:color="auto"/>
        <w:right w:val="none" w:sz="0" w:space="0" w:color="auto"/>
      </w:divBdr>
    </w:div>
    <w:div w:id="1405301291">
      <w:bodyDiv w:val="1"/>
      <w:marLeft w:val="0"/>
      <w:marRight w:val="0"/>
      <w:marTop w:val="0"/>
      <w:marBottom w:val="0"/>
      <w:divBdr>
        <w:top w:val="none" w:sz="0" w:space="0" w:color="auto"/>
        <w:left w:val="none" w:sz="0" w:space="0" w:color="auto"/>
        <w:bottom w:val="none" w:sz="0" w:space="0" w:color="auto"/>
        <w:right w:val="none" w:sz="0" w:space="0" w:color="auto"/>
      </w:divBdr>
    </w:div>
    <w:div w:id="1405955179">
      <w:bodyDiv w:val="1"/>
      <w:marLeft w:val="0"/>
      <w:marRight w:val="0"/>
      <w:marTop w:val="0"/>
      <w:marBottom w:val="0"/>
      <w:divBdr>
        <w:top w:val="none" w:sz="0" w:space="0" w:color="auto"/>
        <w:left w:val="none" w:sz="0" w:space="0" w:color="auto"/>
        <w:bottom w:val="none" w:sz="0" w:space="0" w:color="auto"/>
        <w:right w:val="none" w:sz="0" w:space="0" w:color="auto"/>
      </w:divBdr>
    </w:div>
    <w:div w:id="1406535492">
      <w:bodyDiv w:val="1"/>
      <w:marLeft w:val="0"/>
      <w:marRight w:val="0"/>
      <w:marTop w:val="0"/>
      <w:marBottom w:val="0"/>
      <w:divBdr>
        <w:top w:val="none" w:sz="0" w:space="0" w:color="auto"/>
        <w:left w:val="none" w:sz="0" w:space="0" w:color="auto"/>
        <w:bottom w:val="none" w:sz="0" w:space="0" w:color="auto"/>
        <w:right w:val="none" w:sz="0" w:space="0" w:color="auto"/>
      </w:divBdr>
    </w:div>
    <w:div w:id="1406682657">
      <w:bodyDiv w:val="1"/>
      <w:marLeft w:val="0"/>
      <w:marRight w:val="0"/>
      <w:marTop w:val="0"/>
      <w:marBottom w:val="0"/>
      <w:divBdr>
        <w:top w:val="none" w:sz="0" w:space="0" w:color="auto"/>
        <w:left w:val="none" w:sz="0" w:space="0" w:color="auto"/>
        <w:bottom w:val="none" w:sz="0" w:space="0" w:color="auto"/>
        <w:right w:val="none" w:sz="0" w:space="0" w:color="auto"/>
      </w:divBdr>
    </w:div>
    <w:div w:id="1406948884">
      <w:bodyDiv w:val="1"/>
      <w:marLeft w:val="0"/>
      <w:marRight w:val="0"/>
      <w:marTop w:val="0"/>
      <w:marBottom w:val="0"/>
      <w:divBdr>
        <w:top w:val="none" w:sz="0" w:space="0" w:color="auto"/>
        <w:left w:val="none" w:sz="0" w:space="0" w:color="auto"/>
        <w:bottom w:val="none" w:sz="0" w:space="0" w:color="auto"/>
        <w:right w:val="none" w:sz="0" w:space="0" w:color="auto"/>
      </w:divBdr>
    </w:div>
    <w:div w:id="1407067344">
      <w:bodyDiv w:val="1"/>
      <w:marLeft w:val="0"/>
      <w:marRight w:val="0"/>
      <w:marTop w:val="0"/>
      <w:marBottom w:val="0"/>
      <w:divBdr>
        <w:top w:val="none" w:sz="0" w:space="0" w:color="auto"/>
        <w:left w:val="none" w:sz="0" w:space="0" w:color="auto"/>
        <w:bottom w:val="none" w:sz="0" w:space="0" w:color="auto"/>
        <w:right w:val="none" w:sz="0" w:space="0" w:color="auto"/>
      </w:divBdr>
    </w:div>
    <w:div w:id="1407191743">
      <w:bodyDiv w:val="1"/>
      <w:marLeft w:val="0"/>
      <w:marRight w:val="0"/>
      <w:marTop w:val="0"/>
      <w:marBottom w:val="0"/>
      <w:divBdr>
        <w:top w:val="none" w:sz="0" w:space="0" w:color="auto"/>
        <w:left w:val="none" w:sz="0" w:space="0" w:color="auto"/>
        <w:bottom w:val="none" w:sz="0" w:space="0" w:color="auto"/>
        <w:right w:val="none" w:sz="0" w:space="0" w:color="auto"/>
      </w:divBdr>
    </w:div>
    <w:div w:id="1407263772">
      <w:bodyDiv w:val="1"/>
      <w:marLeft w:val="0"/>
      <w:marRight w:val="0"/>
      <w:marTop w:val="0"/>
      <w:marBottom w:val="0"/>
      <w:divBdr>
        <w:top w:val="none" w:sz="0" w:space="0" w:color="auto"/>
        <w:left w:val="none" w:sz="0" w:space="0" w:color="auto"/>
        <w:bottom w:val="none" w:sz="0" w:space="0" w:color="auto"/>
        <w:right w:val="none" w:sz="0" w:space="0" w:color="auto"/>
      </w:divBdr>
    </w:div>
    <w:div w:id="1407460956">
      <w:bodyDiv w:val="1"/>
      <w:marLeft w:val="0"/>
      <w:marRight w:val="0"/>
      <w:marTop w:val="0"/>
      <w:marBottom w:val="0"/>
      <w:divBdr>
        <w:top w:val="none" w:sz="0" w:space="0" w:color="auto"/>
        <w:left w:val="none" w:sz="0" w:space="0" w:color="auto"/>
        <w:bottom w:val="none" w:sz="0" w:space="0" w:color="auto"/>
        <w:right w:val="none" w:sz="0" w:space="0" w:color="auto"/>
      </w:divBdr>
    </w:div>
    <w:div w:id="1407648742">
      <w:bodyDiv w:val="1"/>
      <w:marLeft w:val="0"/>
      <w:marRight w:val="0"/>
      <w:marTop w:val="0"/>
      <w:marBottom w:val="0"/>
      <w:divBdr>
        <w:top w:val="none" w:sz="0" w:space="0" w:color="auto"/>
        <w:left w:val="none" w:sz="0" w:space="0" w:color="auto"/>
        <w:bottom w:val="none" w:sz="0" w:space="0" w:color="auto"/>
        <w:right w:val="none" w:sz="0" w:space="0" w:color="auto"/>
      </w:divBdr>
    </w:div>
    <w:div w:id="1407649664">
      <w:bodyDiv w:val="1"/>
      <w:marLeft w:val="0"/>
      <w:marRight w:val="0"/>
      <w:marTop w:val="0"/>
      <w:marBottom w:val="0"/>
      <w:divBdr>
        <w:top w:val="none" w:sz="0" w:space="0" w:color="auto"/>
        <w:left w:val="none" w:sz="0" w:space="0" w:color="auto"/>
        <w:bottom w:val="none" w:sz="0" w:space="0" w:color="auto"/>
        <w:right w:val="none" w:sz="0" w:space="0" w:color="auto"/>
      </w:divBdr>
    </w:div>
    <w:div w:id="1408376943">
      <w:bodyDiv w:val="1"/>
      <w:marLeft w:val="0"/>
      <w:marRight w:val="0"/>
      <w:marTop w:val="0"/>
      <w:marBottom w:val="0"/>
      <w:divBdr>
        <w:top w:val="none" w:sz="0" w:space="0" w:color="auto"/>
        <w:left w:val="none" w:sz="0" w:space="0" w:color="auto"/>
        <w:bottom w:val="none" w:sz="0" w:space="0" w:color="auto"/>
        <w:right w:val="none" w:sz="0" w:space="0" w:color="auto"/>
      </w:divBdr>
    </w:div>
    <w:div w:id="1409040596">
      <w:bodyDiv w:val="1"/>
      <w:marLeft w:val="0"/>
      <w:marRight w:val="0"/>
      <w:marTop w:val="0"/>
      <w:marBottom w:val="0"/>
      <w:divBdr>
        <w:top w:val="none" w:sz="0" w:space="0" w:color="auto"/>
        <w:left w:val="none" w:sz="0" w:space="0" w:color="auto"/>
        <w:bottom w:val="none" w:sz="0" w:space="0" w:color="auto"/>
        <w:right w:val="none" w:sz="0" w:space="0" w:color="auto"/>
      </w:divBdr>
    </w:div>
    <w:div w:id="1409185825">
      <w:bodyDiv w:val="1"/>
      <w:marLeft w:val="0"/>
      <w:marRight w:val="0"/>
      <w:marTop w:val="0"/>
      <w:marBottom w:val="0"/>
      <w:divBdr>
        <w:top w:val="none" w:sz="0" w:space="0" w:color="auto"/>
        <w:left w:val="none" w:sz="0" w:space="0" w:color="auto"/>
        <w:bottom w:val="none" w:sz="0" w:space="0" w:color="auto"/>
        <w:right w:val="none" w:sz="0" w:space="0" w:color="auto"/>
      </w:divBdr>
    </w:div>
    <w:div w:id="1409309203">
      <w:bodyDiv w:val="1"/>
      <w:marLeft w:val="0"/>
      <w:marRight w:val="0"/>
      <w:marTop w:val="0"/>
      <w:marBottom w:val="0"/>
      <w:divBdr>
        <w:top w:val="none" w:sz="0" w:space="0" w:color="auto"/>
        <w:left w:val="none" w:sz="0" w:space="0" w:color="auto"/>
        <w:bottom w:val="none" w:sz="0" w:space="0" w:color="auto"/>
        <w:right w:val="none" w:sz="0" w:space="0" w:color="auto"/>
      </w:divBdr>
    </w:div>
    <w:div w:id="1409375923">
      <w:bodyDiv w:val="1"/>
      <w:marLeft w:val="0"/>
      <w:marRight w:val="0"/>
      <w:marTop w:val="0"/>
      <w:marBottom w:val="0"/>
      <w:divBdr>
        <w:top w:val="none" w:sz="0" w:space="0" w:color="auto"/>
        <w:left w:val="none" w:sz="0" w:space="0" w:color="auto"/>
        <w:bottom w:val="none" w:sz="0" w:space="0" w:color="auto"/>
        <w:right w:val="none" w:sz="0" w:space="0" w:color="auto"/>
      </w:divBdr>
    </w:div>
    <w:div w:id="1409569813">
      <w:bodyDiv w:val="1"/>
      <w:marLeft w:val="0"/>
      <w:marRight w:val="0"/>
      <w:marTop w:val="0"/>
      <w:marBottom w:val="0"/>
      <w:divBdr>
        <w:top w:val="none" w:sz="0" w:space="0" w:color="auto"/>
        <w:left w:val="none" w:sz="0" w:space="0" w:color="auto"/>
        <w:bottom w:val="none" w:sz="0" w:space="0" w:color="auto"/>
        <w:right w:val="none" w:sz="0" w:space="0" w:color="auto"/>
      </w:divBdr>
    </w:div>
    <w:div w:id="1409572534">
      <w:bodyDiv w:val="1"/>
      <w:marLeft w:val="0"/>
      <w:marRight w:val="0"/>
      <w:marTop w:val="0"/>
      <w:marBottom w:val="0"/>
      <w:divBdr>
        <w:top w:val="none" w:sz="0" w:space="0" w:color="auto"/>
        <w:left w:val="none" w:sz="0" w:space="0" w:color="auto"/>
        <w:bottom w:val="none" w:sz="0" w:space="0" w:color="auto"/>
        <w:right w:val="none" w:sz="0" w:space="0" w:color="auto"/>
      </w:divBdr>
    </w:div>
    <w:div w:id="1409688940">
      <w:bodyDiv w:val="1"/>
      <w:marLeft w:val="0"/>
      <w:marRight w:val="0"/>
      <w:marTop w:val="0"/>
      <w:marBottom w:val="0"/>
      <w:divBdr>
        <w:top w:val="none" w:sz="0" w:space="0" w:color="auto"/>
        <w:left w:val="none" w:sz="0" w:space="0" w:color="auto"/>
        <w:bottom w:val="none" w:sz="0" w:space="0" w:color="auto"/>
        <w:right w:val="none" w:sz="0" w:space="0" w:color="auto"/>
      </w:divBdr>
    </w:div>
    <w:div w:id="1410274132">
      <w:bodyDiv w:val="1"/>
      <w:marLeft w:val="0"/>
      <w:marRight w:val="0"/>
      <w:marTop w:val="0"/>
      <w:marBottom w:val="0"/>
      <w:divBdr>
        <w:top w:val="none" w:sz="0" w:space="0" w:color="auto"/>
        <w:left w:val="none" w:sz="0" w:space="0" w:color="auto"/>
        <w:bottom w:val="none" w:sz="0" w:space="0" w:color="auto"/>
        <w:right w:val="none" w:sz="0" w:space="0" w:color="auto"/>
      </w:divBdr>
    </w:div>
    <w:div w:id="1410420428">
      <w:bodyDiv w:val="1"/>
      <w:marLeft w:val="0"/>
      <w:marRight w:val="0"/>
      <w:marTop w:val="0"/>
      <w:marBottom w:val="0"/>
      <w:divBdr>
        <w:top w:val="none" w:sz="0" w:space="0" w:color="auto"/>
        <w:left w:val="none" w:sz="0" w:space="0" w:color="auto"/>
        <w:bottom w:val="none" w:sz="0" w:space="0" w:color="auto"/>
        <w:right w:val="none" w:sz="0" w:space="0" w:color="auto"/>
      </w:divBdr>
    </w:div>
    <w:div w:id="1411847580">
      <w:bodyDiv w:val="1"/>
      <w:marLeft w:val="0"/>
      <w:marRight w:val="0"/>
      <w:marTop w:val="0"/>
      <w:marBottom w:val="0"/>
      <w:divBdr>
        <w:top w:val="none" w:sz="0" w:space="0" w:color="auto"/>
        <w:left w:val="none" w:sz="0" w:space="0" w:color="auto"/>
        <w:bottom w:val="none" w:sz="0" w:space="0" w:color="auto"/>
        <w:right w:val="none" w:sz="0" w:space="0" w:color="auto"/>
      </w:divBdr>
    </w:div>
    <w:div w:id="1411926841">
      <w:bodyDiv w:val="1"/>
      <w:marLeft w:val="0"/>
      <w:marRight w:val="0"/>
      <w:marTop w:val="0"/>
      <w:marBottom w:val="0"/>
      <w:divBdr>
        <w:top w:val="none" w:sz="0" w:space="0" w:color="auto"/>
        <w:left w:val="none" w:sz="0" w:space="0" w:color="auto"/>
        <w:bottom w:val="none" w:sz="0" w:space="0" w:color="auto"/>
        <w:right w:val="none" w:sz="0" w:space="0" w:color="auto"/>
      </w:divBdr>
    </w:div>
    <w:div w:id="1412855212">
      <w:bodyDiv w:val="1"/>
      <w:marLeft w:val="0"/>
      <w:marRight w:val="0"/>
      <w:marTop w:val="0"/>
      <w:marBottom w:val="0"/>
      <w:divBdr>
        <w:top w:val="none" w:sz="0" w:space="0" w:color="auto"/>
        <w:left w:val="none" w:sz="0" w:space="0" w:color="auto"/>
        <w:bottom w:val="none" w:sz="0" w:space="0" w:color="auto"/>
        <w:right w:val="none" w:sz="0" w:space="0" w:color="auto"/>
      </w:divBdr>
    </w:div>
    <w:div w:id="1412897824">
      <w:bodyDiv w:val="1"/>
      <w:marLeft w:val="0"/>
      <w:marRight w:val="0"/>
      <w:marTop w:val="0"/>
      <w:marBottom w:val="0"/>
      <w:divBdr>
        <w:top w:val="none" w:sz="0" w:space="0" w:color="auto"/>
        <w:left w:val="none" w:sz="0" w:space="0" w:color="auto"/>
        <w:bottom w:val="none" w:sz="0" w:space="0" w:color="auto"/>
        <w:right w:val="none" w:sz="0" w:space="0" w:color="auto"/>
      </w:divBdr>
    </w:div>
    <w:div w:id="1413354628">
      <w:bodyDiv w:val="1"/>
      <w:marLeft w:val="0"/>
      <w:marRight w:val="0"/>
      <w:marTop w:val="0"/>
      <w:marBottom w:val="0"/>
      <w:divBdr>
        <w:top w:val="none" w:sz="0" w:space="0" w:color="auto"/>
        <w:left w:val="none" w:sz="0" w:space="0" w:color="auto"/>
        <w:bottom w:val="none" w:sz="0" w:space="0" w:color="auto"/>
        <w:right w:val="none" w:sz="0" w:space="0" w:color="auto"/>
      </w:divBdr>
    </w:div>
    <w:div w:id="1413427796">
      <w:bodyDiv w:val="1"/>
      <w:marLeft w:val="0"/>
      <w:marRight w:val="0"/>
      <w:marTop w:val="0"/>
      <w:marBottom w:val="0"/>
      <w:divBdr>
        <w:top w:val="none" w:sz="0" w:space="0" w:color="auto"/>
        <w:left w:val="none" w:sz="0" w:space="0" w:color="auto"/>
        <w:bottom w:val="none" w:sz="0" w:space="0" w:color="auto"/>
        <w:right w:val="none" w:sz="0" w:space="0" w:color="auto"/>
      </w:divBdr>
    </w:div>
    <w:div w:id="1413429261">
      <w:bodyDiv w:val="1"/>
      <w:marLeft w:val="0"/>
      <w:marRight w:val="0"/>
      <w:marTop w:val="0"/>
      <w:marBottom w:val="0"/>
      <w:divBdr>
        <w:top w:val="none" w:sz="0" w:space="0" w:color="auto"/>
        <w:left w:val="none" w:sz="0" w:space="0" w:color="auto"/>
        <w:bottom w:val="none" w:sz="0" w:space="0" w:color="auto"/>
        <w:right w:val="none" w:sz="0" w:space="0" w:color="auto"/>
      </w:divBdr>
    </w:div>
    <w:div w:id="1414358749">
      <w:bodyDiv w:val="1"/>
      <w:marLeft w:val="0"/>
      <w:marRight w:val="0"/>
      <w:marTop w:val="0"/>
      <w:marBottom w:val="0"/>
      <w:divBdr>
        <w:top w:val="none" w:sz="0" w:space="0" w:color="auto"/>
        <w:left w:val="none" w:sz="0" w:space="0" w:color="auto"/>
        <w:bottom w:val="none" w:sz="0" w:space="0" w:color="auto"/>
        <w:right w:val="none" w:sz="0" w:space="0" w:color="auto"/>
      </w:divBdr>
    </w:div>
    <w:div w:id="1414667632">
      <w:bodyDiv w:val="1"/>
      <w:marLeft w:val="0"/>
      <w:marRight w:val="0"/>
      <w:marTop w:val="0"/>
      <w:marBottom w:val="0"/>
      <w:divBdr>
        <w:top w:val="none" w:sz="0" w:space="0" w:color="auto"/>
        <w:left w:val="none" w:sz="0" w:space="0" w:color="auto"/>
        <w:bottom w:val="none" w:sz="0" w:space="0" w:color="auto"/>
        <w:right w:val="none" w:sz="0" w:space="0" w:color="auto"/>
      </w:divBdr>
    </w:div>
    <w:div w:id="1414745171">
      <w:bodyDiv w:val="1"/>
      <w:marLeft w:val="0"/>
      <w:marRight w:val="0"/>
      <w:marTop w:val="0"/>
      <w:marBottom w:val="0"/>
      <w:divBdr>
        <w:top w:val="none" w:sz="0" w:space="0" w:color="auto"/>
        <w:left w:val="none" w:sz="0" w:space="0" w:color="auto"/>
        <w:bottom w:val="none" w:sz="0" w:space="0" w:color="auto"/>
        <w:right w:val="none" w:sz="0" w:space="0" w:color="auto"/>
      </w:divBdr>
    </w:div>
    <w:div w:id="1414887696">
      <w:bodyDiv w:val="1"/>
      <w:marLeft w:val="0"/>
      <w:marRight w:val="0"/>
      <w:marTop w:val="0"/>
      <w:marBottom w:val="0"/>
      <w:divBdr>
        <w:top w:val="none" w:sz="0" w:space="0" w:color="auto"/>
        <w:left w:val="none" w:sz="0" w:space="0" w:color="auto"/>
        <w:bottom w:val="none" w:sz="0" w:space="0" w:color="auto"/>
        <w:right w:val="none" w:sz="0" w:space="0" w:color="auto"/>
      </w:divBdr>
    </w:div>
    <w:div w:id="1414929599">
      <w:bodyDiv w:val="1"/>
      <w:marLeft w:val="0"/>
      <w:marRight w:val="0"/>
      <w:marTop w:val="0"/>
      <w:marBottom w:val="0"/>
      <w:divBdr>
        <w:top w:val="none" w:sz="0" w:space="0" w:color="auto"/>
        <w:left w:val="none" w:sz="0" w:space="0" w:color="auto"/>
        <w:bottom w:val="none" w:sz="0" w:space="0" w:color="auto"/>
        <w:right w:val="none" w:sz="0" w:space="0" w:color="auto"/>
      </w:divBdr>
    </w:div>
    <w:div w:id="1415207267">
      <w:bodyDiv w:val="1"/>
      <w:marLeft w:val="0"/>
      <w:marRight w:val="0"/>
      <w:marTop w:val="0"/>
      <w:marBottom w:val="0"/>
      <w:divBdr>
        <w:top w:val="none" w:sz="0" w:space="0" w:color="auto"/>
        <w:left w:val="none" w:sz="0" w:space="0" w:color="auto"/>
        <w:bottom w:val="none" w:sz="0" w:space="0" w:color="auto"/>
        <w:right w:val="none" w:sz="0" w:space="0" w:color="auto"/>
      </w:divBdr>
    </w:div>
    <w:div w:id="1415316414">
      <w:bodyDiv w:val="1"/>
      <w:marLeft w:val="0"/>
      <w:marRight w:val="0"/>
      <w:marTop w:val="0"/>
      <w:marBottom w:val="0"/>
      <w:divBdr>
        <w:top w:val="none" w:sz="0" w:space="0" w:color="auto"/>
        <w:left w:val="none" w:sz="0" w:space="0" w:color="auto"/>
        <w:bottom w:val="none" w:sz="0" w:space="0" w:color="auto"/>
        <w:right w:val="none" w:sz="0" w:space="0" w:color="auto"/>
      </w:divBdr>
    </w:div>
    <w:div w:id="1415318468">
      <w:bodyDiv w:val="1"/>
      <w:marLeft w:val="0"/>
      <w:marRight w:val="0"/>
      <w:marTop w:val="0"/>
      <w:marBottom w:val="0"/>
      <w:divBdr>
        <w:top w:val="none" w:sz="0" w:space="0" w:color="auto"/>
        <w:left w:val="none" w:sz="0" w:space="0" w:color="auto"/>
        <w:bottom w:val="none" w:sz="0" w:space="0" w:color="auto"/>
        <w:right w:val="none" w:sz="0" w:space="0" w:color="auto"/>
      </w:divBdr>
    </w:div>
    <w:div w:id="1415324220">
      <w:bodyDiv w:val="1"/>
      <w:marLeft w:val="0"/>
      <w:marRight w:val="0"/>
      <w:marTop w:val="0"/>
      <w:marBottom w:val="0"/>
      <w:divBdr>
        <w:top w:val="none" w:sz="0" w:space="0" w:color="auto"/>
        <w:left w:val="none" w:sz="0" w:space="0" w:color="auto"/>
        <w:bottom w:val="none" w:sz="0" w:space="0" w:color="auto"/>
        <w:right w:val="none" w:sz="0" w:space="0" w:color="auto"/>
      </w:divBdr>
    </w:div>
    <w:div w:id="1415398163">
      <w:bodyDiv w:val="1"/>
      <w:marLeft w:val="0"/>
      <w:marRight w:val="0"/>
      <w:marTop w:val="0"/>
      <w:marBottom w:val="0"/>
      <w:divBdr>
        <w:top w:val="none" w:sz="0" w:space="0" w:color="auto"/>
        <w:left w:val="none" w:sz="0" w:space="0" w:color="auto"/>
        <w:bottom w:val="none" w:sz="0" w:space="0" w:color="auto"/>
        <w:right w:val="none" w:sz="0" w:space="0" w:color="auto"/>
      </w:divBdr>
    </w:div>
    <w:div w:id="1415736459">
      <w:bodyDiv w:val="1"/>
      <w:marLeft w:val="0"/>
      <w:marRight w:val="0"/>
      <w:marTop w:val="0"/>
      <w:marBottom w:val="0"/>
      <w:divBdr>
        <w:top w:val="none" w:sz="0" w:space="0" w:color="auto"/>
        <w:left w:val="none" w:sz="0" w:space="0" w:color="auto"/>
        <w:bottom w:val="none" w:sz="0" w:space="0" w:color="auto"/>
        <w:right w:val="none" w:sz="0" w:space="0" w:color="auto"/>
      </w:divBdr>
    </w:div>
    <w:div w:id="1416367234">
      <w:bodyDiv w:val="1"/>
      <w:marLeft w:val="0"/>
      <w:marRight w:val="0"/>
      <w:marTop w:val="0"/>
      <w:marBottom w:val="0"/>
      <w:divBdr>
        <w:top w:val="none" w:sz="0" w:space="0" w:color="auto"/>
        <w:left w:val="none" w:sz="0" w:space="0" w:color="auto"/>
        <w:bottom w:val="none" w:sz="0" w:space="0" w:color="auto"/>
        <w:right w:val="none" w:sz="0" w:space="0" w:color="auto"/>
      </w:divBdr>
    </w:div>
    <w:div w:id="1416509870">
      <w:bodyDiv w:val="1"/>
      <w:marLeft w:val="0"/>
      <w:marRight w:val="0"/>
      <w:marTop w:val="0"/>
      <w:marBottom w:val="0"/>
      <w:divBdr>
        <w:top w:val="none" w:sz="0" w:space="0" w:color="auto"/>
        <w:left w:val="none" w:sz="0" w:space="0" w:color="auto"/>
        <w:bottom w:val="none" w:sz="0" w:space="0" w:color="auto"/>
        <w:right w:val="none" w:sz="0" w:space="0" w:color="auto"/>
      </w:divBdr>
    </w:div>
    <w:div w:id="1416511732">
      <w:bodyDiv w:val="1"/>
      <w:marLeft w:val="0"/>
      <w:marRight w:val="0"/>
      <w:marTop w:val="0"/>
      <w:marBottom w:val="0"/>
      <w:divBdr>
        <w:top w:val="none" w:sz="0" w:space="0" w:color="auto"/>
        <w:left w:val="none" w:sz="0" w:space="0" w:color="auto"/>
        <w:bottom w:val="none" w:sz="0" w:space="0" w:color="auto"/>
        <w:right w:val="none" w:sz="0" w:space="0" w:color="auto"/>
      </w:divBdr>
    </w:div>
    <w:div w:id="1416633057">
      <w:bodyDiv w:val="1"/>
      <w:marLeft w:val="0"/>
      <w:marRight w:val="0"/>
      <w:marTop w:val="0"/>
      <w:marBottom w:val="0"/>
      <w:divBdr>
        <w:top w:val="none" w:sz="0" w:space="0" w:color="auto"/>
        <w:left w:val="none" w:sz="0" w:space="0" w:color="auto"/>
        <w:bottom w:val="none" w:sz="0" w:space="0" w:color="auto"/>
        <w:right w:val="none" w:sz="0" w:space="0" w:color="auto"/>
      </w:divBdr>
    </w:div>
    <w:div w:id="1416779433">
      <w:bodyDiv w:val="1"/>
      <w:marLeft w:val="0"/>
      <w:marRight w:val="0"/>
      <w:marTop w:val="0"/>
      <w:marBottom w:val="0"/>
      <w:divBdr>
        <w:top w:val="none" w:sz="0" w:space="0" w:color="auto"/>
        <w:left w:val="none" w:sz="0" w:space="0" w:color="auto"/>
        <w:bottom w:val="none" w:sz="0" w:space="0" w:color="auto"/>
        <w:right w:val="none" w:sz="0" w:space="0" w:color="auto"/>
      </w:divBdr>
    </w:div>
    <w:div w:id="1416824427">
      <w:bodyDiv w:val="1"/>
      <w:marLeft w:val="0"/>
      <w:marRight w:val="0"/>
      <w:marTop w:val="0"/>
      <w:marBottom w:val="0"/>
      <w:divBdr>
        <w:top w:val="none" w:sz="0" w:space="0" w:color="auto"/>
        <w:left w:val="none" w:sz="0" w:space="0" w:color="auto"/>
        <w:bottom w:val="none" w:sz="0" w:space="0" w:color="auto"/>
        <w:right w:val="none" w:sz="0" w:space="0" w:color="auto"/>
      </w:divBdr>
    </w:div>
    <w:div w:id="1417019725">
      <w:bodyDiv w:val="1"/>
      <w:marLeft w:val="0"/>
      <w:marRight w:val="0"/>
      <w:marTop w:val="0"/>
      <w:marBottom w:val="0"/>
      <w:divBdr>
        <w:top w:val="none" w:sz="0" w:space="0" w:color="auto"/>
        <w:left w:val="none" w:sz="0" w:space="0" w:color="auto"/>
        <w:bottom w:val="none" w:sz="0" w:space="0" w:color="auto"/>
        <w:right w:val="none" w:sz="0" w:space="0" w:color="auto"/>
      </w:divBdr>
    </w:div>
    <w:div w:id="1417092894">
      <w:bodyDiv w:val="1"/>
      <w:marLeft w:val="0"/>
      <w:marRight w:val="0"/>
      <w:marTop w:val="0"/>
      <w:marBottom w:val="0"/>
      <w:divBdr>
        <w:top w:val="none" w:sz="0" w:space="0" w:color="auto"/>
        <w:left w:val="none" w:sz="0" w:space="0" w:color="auto"/>
        <w:bottom w:val="none" w:sz="0" w:space="0" w:color="auto"/>
        <w:right w:val="none" w:sz="0" w:space="0" w:color="auto"/>
      </w:divBdr>
    </w:div>
    <w:div w:id="1417247649">
      <w:bodyDiv w:val="1"/>
      <w:marLeft w:val="0"/>
      <w:marRight w:val="0"/>
      <w:marTop w:val="0"/>
      <w:marBottom w:val="0"/>
      <w:divBdr>
        <w:top w:val="none" w:sz="0" w:space="0" w:color="auto"/>
        <w:left w:val="none" w:sz="0" w:space="0" w:color="auto"/>
        <w:bottom w:val="none" w:sz="0" w:space="0" w:color="auto"/>
        <w:right w:val="none" w:sz="0" w:space="0" w:color="auto"/>
      </w:divBdr>
    </w:div>
    <w:div w:id="1417556793">
      <w:bodyDiv w:val="1"/>
      <w:marLeft w:val="0"/>
      <w:marRight w:val="0"/>
      <w:marTop w:val="0"/>
      <w:marBottom w:val="0"/>
      <w:divBdr>
        <w:top w:val="none" w:sz="0" w:space="0" w:color="auto"/>
        <w:left w:val="none" w:sz="0" w:space="0" w:color="auto"/>
        <w:bottom w:val="none" w:sz="0" w:space="0" w:color="auto"/>
        <w:right w:val="none" w:sz="0" w:space="0" w:color="auto"/>
      </w:divBdr>
    </w:div>
    <w:div w:id="1417752278">
      <w:bodyDiv w:val="1"/>
      <w:marLeft w:val="0"/>
      <w:marRight w:val="0"/>
      <w:marTop w:val="0"/>
      <w:marBottom w:val="0"/>
      <w:divBdr>
        <w:top w:val="none" w:sz="0" w:space="0" w:color="auto"/>
        <w:left w:val="none" w:sz="0" w:space="0" w:color="auto"/>
        <w:bottom w:val="none" w:sz="0" w:space="0" w:color="auto"/>
        <w:right w:val="none" w:sz="0" w:space="0" w:color="auto"/>
      </w:divBdr>
    </w:div>
    <w:div w:id="1418406425">
      <w:bodyDiv w:val="1"/>
      <w:marLeft w:val="0"/>
      <w:marRight w:val="0"/>
      <w:marTop w:val="0"/>
      <w:marBottom w:val="0"/>
      <w:divBdr>
        <w:top w:val="none" w:sz="0" w:space="0" w:color="auto"/>
        <w:left w:val="none" w:sz="0" w:space="0" w:color="auto"/>
        <w:bottom w:val="none" w:sz="0" w:space="0" w:color="auto"/>
        <w:right w:val="none" w:sz="0" w:space="0" w:color="auto"/>
      </w:divBdr>
    </w:div>
    <w:div w:id="1418675778">
      <w:bodyDiv w:val="1"/>
      <w:marLeft w:val="0"/>
      <w:marRight w:val="0"/>
      <w:marTop w:val="0"/>
      <w:marBottom w:val="0"/>
      <w:divBdr>
        <w:top w:val="none" w:sz="0" w:space="0" w:color="auto"/>
        <w:left w:val="none" w:sz="0" w:space="0" w:color="auto"/>
        <w:bottom w:val="none" w:sz="0" w:space="0" w:color="auto"/>
        <w:right w:val="none" w:sz="0" w:space="0" w:color="auto"/>
      </w:divBdr>
    </w:div>
    <w:div w:id="1419013124">
      <w:bodyDiv w:val="1"/>
      <w:marLeft w:val="0"/>
      <w:marRight w:val="0"/>
      <w:marTop w:val="0"/>
      <w:marBottom w:val="0"/>
      <w:divBdr>
        <w:top w:val="none" w:sz="0" w:space="0" w:color="auto"/>
        <w:left w:val="none" w:sz="0" w:space="0" w:color="auto"/>
        <w:bottom w:val="none" w:sz="0" w:space="0" w:color="auto"/>
        <w:right w:val="none" w:sz="0" w:space="0" w:color="auto"/>
      </w:divBdr>
    </w:div>
    <w:div w:id="1419135837">
      <w:bodyDiv w:val="1"/>
      <w:marLeft w:val="0"/>
      <w:marRight w:val="0"/>
      <w:marTop w:val="0"/>
      <w:marBottom w:val="0"/>
      <w:divBdr>
        <w:top w:val="none" w:sz="0" w:space="0" w:color="auto"/>
        <w:left w:val="none" w:sz="0" w:space="0" w:color="auto"/>
        <w:bottom w:val="none" w:sz="0" w:space="0" w:color="auto"/>
        <w:right w:val="none" w:sz="0" w:space="0" w:color="auto"/>
      </w:divBdr>
    </w:div>
    <w:div w:id="1419476893">
      <w:bodyDiv w:val="1"/>
      <w:marLeft w:val="0"/>
      <w:marRight w:val="0"/>
      <w:marTop w:val="0"/>
      <w:marBottom w:val="0"/>
      <w:divBdr>
        <w:top w:val="none" w:sz="0" w:space="0" w:color="auto"/>
        <w:left w:val="none" w:sz="0" w:space="0" w:color="auto"/>
        <w:bottom w:val="none" w:sz="0" w:space="0" w:color="auto"/>
        <w:right w:val="none" w:sz="0" w:space="0" w:color="auto"/>
      </w:divBdr>
    </w:div>
    <w:div w:id="1419712443">
      <w:bodyDiv w:val="1"/>
      <w:marLeft w:val="0"/>
      <w:marRight w:val="0"/>
      <w:marTop w:val="0"/>
      <w:marBottom w:val="0"/>
      <w:divBdr>
        <w:top w:val="none" w:sz="0" w:space="0" w:color="auto"/>
        <w:left w:val="none" w:sz="0" w:space="0" w:color="auto"/>
        <w:bottom w:val="none" w:sz="0" w:space="0" w:color="auto"/>
        <w:right w:val="none" w:sz="0" w:space="0" w:color="auto"/>
      </w:divBdr>
    </w:div>
    <w:div w:id="1419791420">
      <w:bodyDiv w:val="1"/>
      <w:marLeft w:val="0"/>
      <w:marRight w:val="0"/>
      <w:marTop w:val="0"/>
      <w:marBottom w:val="0"/>
      <w:divBdr>
        <w:top w:val="none" w:sz="0" w:space="0" w:color="auto"/>
        <w:left w:val="none" w:sz="0" w:space="0" w:color="auto"/>
        <w:bottom w:val="none" w:sz="0" w:space="0" w:color="auto"/>
        <w:right w:val="none" w:sz="0" w:space="0" w:color="auto"/>
      </w:divBdr>
    </w:div>
    <w:div w:id="1419986705">
      <w:bodyDiv w:val="1"/>
      <w:marLeft w:val="0"/>
      <w:marRight w:val="0"/>
      <w:marTop w:val="0"/>
      <w:marBottom w:val="0"/>
      <w:divBdr>
        <w:top w:val="none" w:sz="0" w:space="0" w:color="auto"/>
        <w:left w:val="none" w:sz="0" w:space="0" w:color="auto"/>
        <w:bottom w:val="none" w:sz="0" w:space="0" w:color="auto"/>
        <w:right w:val="none" w:sz="0" w:space="0" w:color="auto"/>
      </w:divBdr>
    </w:div>
    <w:div w:id="1420635917">
      <w:bodyDiv w:val="1"/>
      <w:marLeft w:val="0"/>
      <w:marRight w:val="0"/>
      <w:marTop w:val="0"/>
      <w:marBottom w:val="0"/>
      <w:divBdr>
        <w:top w:val="none" w:sz="0" w:space="0" w:color="auto"/>
        <w:left w:val="none" w:sz="0" w:space="0" w:color="auto"/>
        <w:bottom w:val="none" w:sz="0" w:space="0" w:color="auto"/>
        <w:right w:val="none" w:sz="0" w:space="0" w:color="auto"/>
      </w:divBdr>
    </w:div>
    <w:div w:id="1420642370">
      <w:bodyDiv w:val="1"/>
      <w:marLeft w:val="0"/>
      <w:marRight w:val="0"/>
      <w:marTop w:val="0"/>
      <w:marBottom w:val="0"/>
      <w:divBdr>
        <w:top w:val="none" w:sz="0" w:space="0" w:color="auto"/>
        <w:left w:val="none" w:sz="0" w:space="0" w:color="auto"/>
        <w:bottom w:val="none" w:sz="0" w:space="0" w:color="auto"/>
        <w:right w:val="none" w:sz="0" w:space="0" w:color="auto"/>
      </w:divBdr>
    </w:div>
    <w:div w:id="1420757480">
      <w:bodyDiv w:val="1"/>
      <w:marLeft w:val="0"/>
      <w:marRight w:val="0"/>
      <w:marTop w:val="0"/>
      <w:marBottom w:val="0"/>
      <w:divBdr>
        <w:top w:val="none" w:sz="0" w:space="0" w:color="auto"/>
        <w:left w:val="none" w:sz="0" w:space="0" w:color="auto"/>
        <w:bottom w:val="none" w:sz="0" w:space="0" w:color="auto"/>
        <w:right w:val="none" w:sz="0" w:space="0" w:color="auto"/>
      </w:divBdr>
    </w:div>
    <w:div w:id="1420910056">
      <w:bodyDiv w:val="1"/>
      <w:marLeft w:val="0"/>
      <w:marRight w:val="0"/>
      <w:marTop w:val="0"/>
      <w:marBottom w:val="0"/>
      <w:divBdr>
        <w:top w:val="none" w:sz="0" w:space="0" w:color="auto"/>
        <w:left w:val="none" w:sz="0" w:space="0" w:color="auto"/>
        <w:bottom w:val="none" w:sz="0" w:space="0" w:color="auto"/>
        <w:right w:val="none" w:sz="0" w:space="0" w:color="auto"/>
      </w:divBdr>
    </w:div>
    <w:div w:id="1420910273">
      <w:bodyDiv w:val="1"/>
      <w:marLeft w:val="0"/>
      <w:marRight w:val="0"/>
      <w:marTop w:val="0"/>
      <w:marBottom w:val="0"/>
      <w:divBdr>
        <w:top w:val="none" w:sz="0" w:space="0" w:color="auto"/>
        <w:left w:val="none" w:sz="0" w:space="0" w:color="auto"/>
        <w:bottom w:val="none" w:sz="0" w:space="0" w:color="auto"/>
        <w:right w:val="none" w:sz="0" w:space="0" w:color="auto"/>
      </w:divBdr>
    </w:div>
    <w:div w:id="1421486992">
      <w:bodyDiv w:val="1"/>
      <w:marLeft w:val="0"/>
      <w:marRight w:val="0"/>
      <w:marTop w:val="0"/>
      <w:marBottom w:val="0"/>
      <w:divBdr>
        <w:top w:val="none" w:sz="0" w:space="0" w:color="auto"/>
        <w:left w:val="none" w:sz="0" w:space="0" w:color="auto"/>
        <w:bottom w:val="none" w:sz="0" w:space="0" w:color="auto"/>
        <w:right w:val="none" w:sz="0" w:space="0" w:color="auto"/>
      </w:divBdr>
    </w:div>
    <w:div w:id="1421634855">
      <w:bodyDiv w:val="1"/>
      <w:marLeft w:val="0"/>
      <w:marRight w:val="0"/>
      <w:marTop w:val="0"/>
      <w:marBottom w:val="0"/>
      <w:divBdr>
        <w:top w:val="none" w:sz="0" w:space="0" w:color="auto"/>
        <w:left w:val="none" w:sz="0" w:space="0" w:color="auto"/>
        <w:bottom w:val="none" w:sz="0" w:space="0" w:color="auto"/>
        <w:right w:val="none" w:sz="0" w:space="0" w:color="auto"/>
      </w:divBdr>
    </w:div>
    <w:div w:id="1421835030">
      <w:bodyDiv w:val="1"/>
      <w:marLeft w:val="0"/>
      <w:marRight w:val="0"/>
      <w:marTop w:val="0"/>
      <w:marBottom w:val="0"/>
      <w:divBdr>
        <w:top w:val="none" w:sz="0" w:space="0" w:color="auto"/>
        <w:left w:val="none" w:sz="0" w:space="0" w:color="auto"/>
        <w:bottom w:val="none" w:sz="0" w:space="0" w:color="auto"/>
        <w:right w:val="none" w:sz="0" w:space="0" w:color="auto"/>
      </w:divBdr>
    </w:div>
    <w:div w:id="1422529932">
      <w:bodyDiv w:val="1"/>
      <w:marLeft w:val="0"/>
      <w:marRight w:val="0"/>
      <w:marTop w:val="0"/>
      <w:marBottom w:val="0"/>
      <w:divBdr>
        <w:top w:val="none" w:sz="0" w:space="0" w:color="auto"/>
        <w:left w:val="none" w:sz="0" w:space="0" w:color="auto"/>
        <w:bottom w:val="none" w:sz="0" w:space="0" w:color="auto"/>
        <w:right w:val="none" w:sz="0" w:space="0" w:color="auto"/>
      </w:divBdr>
    </w:div>
    <w:div w:id="1422726232">
      <w:bodyDiv w:val="1"/>
      <w:marLeft w:val="0"/>
      <w:marRight w:val="0"/>
      <w:marTop w:val="0"/>
      <w:marBottom w:val="0"/>
      <w:divBdr>
        <w:top w:val="none" w:sz="0" w:space="0" w:color="auto"/>
        <w:left w:val="none" w:sz="0" w:space="0" w:color="auto"/>
        <w:bottom w:val="none" w:sz="0" w:space="0" w:color="auto"/>
        <w:right w:val="none" w:sz="0" w:space="0" w:color="auto"/>
      </w:divBdr>
    </w:div>
    <w:div w:id="1422948040">
      <w:bodyDiv w:val="1"/>
      <w:marLeft w:val="0"/>
      <w:marRight w:val="0"/>
      <w:marTop w:val="0"/>
      <w:marBottom w:val="0"/>
      <w:divBdr>
        <w:top w:val="none" w:sz="0" w:space="0" w:color="auto"/>
        <w:left w:val="none" w:sz="0" w:space="0" w:color="auto"/>
        <w:bottom w:val="none" w:sz="0" w:space="0" w:color="auto"/>
        <w:right w:val="none" w:sz="0" w:space="0" w:color="auto"/>
      </w:divBdr>
    </w:div>
    <w:div w:id="1423140745">
      <w:bodyDiv w:val="1"/>
      <w:marLeft w:val="0"/>
      <w:marRight w:val="0"/>
      <w:marTop w:val="0"/>
      <w:marBottom w:val="0"/>
      <w:divBdr>
        <w:top w:val="none" w:sz="0" w:space="0" w:color="auto"/>
        <w:left w:val="none" w:sz="0" w:space="0" w:color="auto"/>
        <w:bottom w:val="none" w:sz="0" w:space="0" w:color="auto"/>
        <w:right w:val="none" w:sz="0" w:space="0" w:color="auto"/>
      </w:divBdr>
    </w:div>
    <w:div w:id="1423331135">
      <w:bodyDiv w:val="1"/>
      <w:marLeft w:val="0"/>
      <w:marRight w:val="0"/>
      <w:marTop w:val="0"/>
      <w:marBottom w:val="0"/>
      <w:divBdr>
        <w:top w:val="none" w:sz="0" w:space="0" w:color="auto"/>
        <w:left w:val="none" w:sz="0" w:space="0" w:color="auto"/>
        <w:bottom w:val="none" w:sz="0" w:space="0" w:color="auto"/>
        <w:right w:val="none" w:sz="0" w:space="0" w:color="auto"/>
      </w:divBdr>
    </w:div>
    <w:div w:id="1423718190">
      <w:bodyDiv w:val="1"/>
      <w:marLeft w:val="0"/>
      <w:marRight w:val="0"/>
      <w:marTop w:val="0"/>
      <w:marBottom w:val="0"/>
      <w:divBdr>
        <w:top w:val="none" w:sz="0" w:space="0" w:color="auto"/>
        <w:left w:val="none" w:sz="0" w:space="0" w:color="auto"/>
        <w:bottom w:val="none" w:sz="0" w:space="0" w:color="auto"/>
        <w:right w:val="none" w:sz="0" w:space="0" w:color="auto"/>
      </w:divBdr>
    </w:div>
    <w:div w:id="1423835875">
      <w:bodyDiv w:val="1"/>
      <w:marLeft w:val="0"/>
      <w:marRight w:val="0"/>
      <w:marTop w:val="0"/>
      <w:marBottom w:val="0"/>
      <w:divBdr>
        <w:top w:val="none" w:sz="0" w:space="0" w:color="auto"/>
        <w:left w:val="none" w:sz="0" w:space="0" w:color="auto"/>
        <w:bottom w:val="none" w:sz="0" w:space="0" w:color="auto"/>
        <w:right w:val="none" w:sz="0" w:space="0" w:color="auto"/>
      </w:divBdr>
    </w:div>
    <w:div w:id="1424105061">
      <w:bodyDiv w:val="1"/>
      <w:marLeft w:val="0"/>
      <w:marRight w:val="0"/>
      <w:marTop w:val="0"/>
      <w:marBottom w:val="0"/>
      <w:divBdr>
        <w:top w:val="none" w:sz="0" w:space="0" w:color="auto"/>
        <w:left w:val="none" w:sz="0" w:space="0" w:color="auto"/>
        <w:bottom w:val="none" w:sz="0" w:space="0" w:color="auto"/>
        <w:right w:val="none" w:sz="0" w:space="0" w:color="auto"/>
      </w:divBdr>
    </w:div>
    <w:div w:id="1424303684">
      <w:bodyDiv w:val="1"/>
      <w:marLeft w:val="0"/>
      <w:marRight w:val="0"/>
      <w:marTop w:val="0"/>
      <w:marBottom w:val="0"/>
      <w:divBdr>
        <w:top w:val="none" w:sz="0" w:space="0" w:color="auto"/>
        <w:left w:val="none" w:sz="0" w:space="0" w:color="auto"/>
        <w:bottom w:val="none" w:sz="0" w:space="0" w:color="auto"/>
        <w:right w:val="none" w:sz="0" w:space="0" w:color="auto"/>
      </w:divBdr>
    </w:div>
    <w:div w:id="1425029251">
      <w:bodyDiv w:val="1"/>
      <w:marLeft w:val="0"/>
      <w:marRight w:val="0"/>
      <w:marTop w:val="0"/>
      <w:marBottom w:val="0"/>
      <w:divBdr>
        <w:top w:val="none" w:sz="0" w:space="0" w:color="auto"/>
        <w:left w:val="none" w:sz="0" w:space="0" w:color="auto"/>
        <w:bottom w:val="none" w:sz="0" w:space="0" w:color="auto"/>
        <w:right w:val="none" w:sz="0" w:space="0" w:color="auto"/>
      </w:divBdr>
    </w:div>
    <w:div w:id="1425297359">
      <w:bodyDiv w:val="1"/>
      <w:marLeft w:val="0"/>
      <w:marRight w:val="0"/>
      <w:marTop w:val="0"/>
      <w:marBottom w:val="0"/>
      <w:divBdr>
        <w:top w:val="none" w:sz="0" w:space="0" w:color="auto"/>
        <w:left w:val="none" w:sz="0" w:space="0" w:color="auto"/>
        <w:bottom w:val="none" w:sz="0" w:space="0" w:color="auto"/>
        <w:right w:val="none" w:sz="0" w:space="0" w:color="auto"/>
      </w:divBdr>
    </w:div>
    <w:div w:id="1425303312">
      <w:bodyDiv w:val="1"/>
      <w:marLeft w:val="0"/>
      <w:marRight w:val="0"/>
      <w:marTop w:val="0"/>
      <w:marBottom w:val="0"/>
      <w:divBdr>
        <w:top w:val="none" w:sz="0" w:space="0" w:color="auto"/>
        <w:left w:val="none" w:sz="0" w:space="0" w:color="auto"/>
        <w:bottom w:val="none" w:sz="0" w:space="0" w:color="auto"/>
        <w:right w:val="none" w:sz="0" w:space="0" w:color="auto"/>
      </w:divBdr>
    </w:div>
    <w:div w:id="1425491545">
      <w:bodyDiv w:val="1"/>
      <w:marLeft w:val="0"/>
      <w:marRight w:val="0"/>
      <w:marTop w:val="0"/>
      <w:marBottom w:val="0"/>
      <w:divBdr>
        <w:top w:val="none" w:sz="0" w:space="0" w:color="auto"/>
        <w:left w:val="none" w:sz="0" w:space="0" w:color="auto"/>
        <w:bottom w:val="none" w:sz="0" w:space="0" w:color="auto"/>
        <w:right w:val="none" w:sz="0" w:space="0" w:color="auto"/>
      </w:divBdr>
    </w:div>
    <w:div w:id="1425498099">
      <w:bodyDiv w:val="1"/>
      <w:marLeft w:val="0"/>
      <w:marRight w:val="0"/>
      <w:marTop w:val="0"/>
      <w:marBottom w:val="0"/>
      <w:divBdr>
        <w:top w:val="none" w:sz="0" w:space="0" w:color="auto"/>
        <w:left w:val="none" w:sz="0" w:space="0" w:color="auto"/>
        <w:bottom w:val="none" w:sz="0" w:space="0" w:color="auto"/>
        <w:right w:val="none" w:sz="0" w:space="0" w:color="auto"/>
      </w:divBdr>
    </w:div>
    <w:div w:id="1425609164">
      <w:bodyDiv w:val="1"/>
      <w:marLeft w:val="0"/>
      <w:marRight w:val="0"/>
      <w:marTop w:val="0"/>
      <w:marBottom w:val="0"/>
      <w:divBdr>
        <w:top w:val="none" w:sz="0" w:space="0" w:color="auto"/>
        <w:left w:val="none" w:sz="0" w:space="0" w:color="auto"/>
        <w:bottom w:val="none" w:sz="0" w:space="0" w:color="auto"/>
        <w:right w:val="none" w:sz="0" w:space="0" w:color="auto"/>
      </w:divBdr>
    </w:div>
    <w:div w:id="1425807973">
      <w:bodyDiv w:val="1"/>
      <w:marLeft w:val="0"/>
      <w:marRight w:val="0"/>
      <w:marTop w:val="0"/>
      <w:marBottom w:val="0"/>
      <w:divBdr>
        <w:top w:val="none" w:sz="0" w:space="0" w:color="auto"/>
        <w:left w:val="none" w:sz="0" w:space="0" w:color="auto"/>
        <w:bottom w:val="none" w:sz="0" w:space="0" w:color="auto"/>
        <w:right w:val="none" w:sz="0" w:space="0" w:color="auto"/>
      </w:divBdr>
    </w:div>
    <w:div w:id="1427536359">
      <w:bodyDiv w:val="1"/>
      <w:marLeft w:val="0"/>
      <w:marRight w:val="0"/>
      <w:marTop w:val="0"/>
      <w:marBottom w:val="0"/>
      <w:divBdr>
        <w:top w:val="none" w:sz="0" w:space="0" w:color="auto"/>
        <w:left w:val="none" w:sz="0" w:space="0" w:color="auto"/>
        <w:bottom w:val="none" w:sz="0" w:space="0" w:color="auto"/>
        <w:right w:val="none" w:sz="0" w:space="0" w:color="auto"/>
      </w:divBdr>
    </w:div>
    <w:div w:id="1427771621">
      <w:bodyDiv w:val="1"/>
      <w:marLeft w:val="0"/>
      <w:marRight w:val="0"/>
      <w:marTop w:val="0"/>
      <w:marBottom w:val="0"/>
      <w:divBdr>
        <w:top w:val="none" w:sz="0" w:space="0" w:color="auto"/>
        <w:left w:val="none" w:sz="0" w:space="0" w:color="auto"/>
        <w:bottom w:val="none" w:sz="0" w:space="0" w:color="auto"/>
        <w:right w:val="none" w:sz="0" w:space="0" w:color="auto"/>
      </w:divBdr>
    </w:div>
    <w:div w:id="1427774834">
      <w:bodyDiv w:val="1"/>
      <w:marLeft w:val="0"/>
      <w:marRight w:val="0"/>
      <w:marTop w:val="0"/>
      <w:marBottom w:val="0"/>
      <w:divBdr>
        <w:top w:val="none" w:sz="0" w:space="0" w:color="auto"/>
        <w:left w:val="none" w:sz="0" w:space="0" w:color="auto"/>
        <w:bottom w:val="none" w:sz="0" w:space="0" w:color="auto"/>
        <w:right w:val="none" w:sz="0" w:space="0" w:color="auto"/>
      </w:divBdr>
    </w:div>
    <w:div w:id="1427921034">
      <w:bodyDiv w:val="1"/>
      <w:marLeft w:val="0"/>
      <w:marRight w:val="0"/>
      <w:marTop w:val="0"/>
      <w:marBottom w:val="0"/>
      <w:divBdr>
        <w:top w:val="none" w:sz="0" w:space="0" w:color="auto"/>
        <w:left w:val="none" w:sz="0" w:space="0" w:color="auto"/>
        <w:bottom w:val="none" w:sz="0" w:space="0" w:color="auto"/>
        <w:right w:val="none" w:sz="0" w:space="0" w:color="auto"/>
      </w:divBdr>
    </w:div>
    <w:div w:id="1428384169">
      <w:bodyDiv w:val="1"/>
      <w:marLeft w:val="0"/>
      <w:marRight w:val="0"/>
      <w:marTop w:val="0"/>
      <w:marBottom w:val="0"/>
      <w:divBdr>
        <w:top w:val="none" w:sz="0" w:space="0" w:color="auto"/>
        <w:left w:val="none" w:sz="0" w:space="0" w:color="auto"/>
        <w:bottom w:val="none" w:sz="0" w:space="0" w:color="auto"/>
        <w:right w:val="none" w:sz="0" w:space="0" w:color="auto"/>
      </w:divBdr>
    </w:div>
    <w:div w:id="1428964467">
      <w:bodyDiv w:val="1"/>
      <w:marLeft w:val="0"/>
      <w:marRight w:val="0"/>
      <w:marTop w:val="0"/>
      <w:marBottom w:val="0"/>
      <w:divBdr>
        <w:top w:val="none" w:sz="0" w:space="0" w:color="auto"/>
        <w:left w:val="none" w:sz="0" w:space="0" w:color="auto"/>
        <w:bottom w:val="none" w:sz="0" w:space="0" w:color="auto"/>
        <w:right w:val="none" w:sz="0" w:space="0" w:color="auto"/>
      </w:divBdr>
    </w:div>
    <w:div w:id="1429037996">
      <w:bodyDiv w:val="1"/>
      <w:marLeft w:val="0"/>
      <w:marRight w:val="0"/>
      <w:marTop w:val="0"/>
      <w:marBottom w:val="0"/>
      <w:divBdr>
        <w:top w:val="none" w:sz="0" w:space="0" w:color="auto"/>
        <w:left w:val="none" w:sz="0" w:space="0" w:color="auto"/>
        <w:bottom w:val="none" w:sz="0" w:space="0" w:color="auto"/>
        <w:right w:val="none" w:sz="0" w:space="0" w:color="auto"/>
      </w:divBdr>
    </w:div>
    <w:div w:id="1429230848">
      <w:bodyDiv w:val="1"/>
      <w:marLeft w:val="0"/>
      <w:marRight w:val="0"/>
      <w:marTop w:val="0"/>
      <w:marBottom w:val="0"/>
      <w:divBdr>
        <w:top w:val="none" w:sz="0" w:space="0" w:color="auto"/>
        <w:left w:val="none" w:sz="0" w:space="0" w:color="auto"/>
        <w:bottom w:val="none" w:sz="0" w:space="0" w:color="auto"/>
        <w:right w:val="none" w:sz="0" w:space="0" w:color="auto"/>
      </w:divBdr>
    </w:div>
    <w:div w:id="1429307119">
      <w:bodyDiv w:val="1"/>
      <w:marLeft w:val="0"/>
      <w:marRight w:val="0"/>
      <w:marTop w:val="0"/>
      <w:marBottom w:val="0"/>
      <w:divBdr>
        <w:top w:val="none" w:sz="0" w:space="0" w:color="auto"/>
        <w:left w:val="none" w:sz="0" w:space="0" w:color="auto"/>
        <w:bottom w:val="none" w:sz="0" w:space="0" w:color="auto"/>
        <w:right w:val="none" w:sz="0" w:space="0" w:color="auto"/>
      </w:divBdr>
    </w:div>
    <w:div w:id="1430659241">
      <w:bodyDiv w:val="1"/>
      <w:marLeft w:val="0"/>
      <w:marRight w:val="0"/>
      <w:marTop w:val="0"/>
      <w:marBottom w:val="0"/>
      <w:divBdr>
        <w:top w:val="none" w:sz="0" w:space="0" w:color="auto"/>
        <w:left w:val="none" w:sz="0" w:space="0" w:color="auto"/>
        <w:bottom w:val="none" w:sz="0" w:space="0" w:color="auto"/>
        <w:right w:val="none" w:sz="0" w:space="0" w:color="auto"/>
      </w:divBdr>
    </w:div>
    <w:div w:id="1431120146">
      <w:bodyDiv w:val="1"/>
      <w:marLeft w:val="0"/>
      <w:marRight w:val="0"/>
      <w:marTop w:val="0"/>
      <w:marBottom w:val="0"/>
      <w:divBdr>
        <w:top w:val="none" w:sz="0" w:space="0" w:color="auto"/>
        <w:left w:val="none" w:sz="0" w:space="0" w:color="auto"/>
        <w:bottom w:val="none" w:sz="0" w:space="0" w:color="auto"/>
        <w:right w:val="none" w:sz="0" w:space="0" w:color="auto"/>
      </w:divBdr>
    </w:div>
    <w:div w:id="1431316175">
      <w:bodyDiv w:val="1"/>
      <w:marLeft w:val="0"/>
      <w:marRight w:val="0"/>
      <w:marTop w:val="0"/>
      <w:marBottom w:val="0"/>
      <w:divBdr>
        <w:top w:val="none" w:sz="0" w:space="0" w:color="auto"/>
        <w:left w:val="none" w:sz="0" w:space="0" w:color="auto"/>
        <w:bottom w:val="none" w:sz="0" w:space="0" w:color="auto"/>
        <w:right w:val="none" w:sz="0" w:space="0" w:color="auto"/>
      </w:divBdr>
    </w:div>
    <w:div w:id="1431505659">
      <w:bodyDiv w:val="1"/>
      <w:marLeft w:val="0"/>
      <w:marRight w:val="0"/>
      <w:marTop w:val="0"/>
      <w:marBottom w:val="0"/>
      <w:divBdr>
        <w:top w:val="none" w:sz="0" w:space="0" w:color="auto"/>
        <w:left w:val="none" w:sz="0" w:space="0" w:color="auto"/>
        <w:bottom w:val="none" w:sz="0" w:space="0" w:color="auto"/>
        <w:right w:val="none" w:sz="0" w:space="0" w:color="auto"/>
      </w:divBdr>
    </w:div>
    <w:div w:id="1431580181">
      <w:bodyDiv w:val="1"/>
      <w:marLeft w:val="0"/>
      <w:marRight w:val="0"/>
      <w:marTop w:val="0"/>
      <w:marBottom w:val="0"/>
      <w:divBdr>
        <w:top w:val="none" w:sz="0" w:space="0" w:color="auto"/>
        <w:left w:val="none" w:sz="0" w:space="0" w:color="auto"/>
        <w:bottom w:val="none" w:sz="0" w:space="0" w:color="auto"/>
        <w:right w:val="none" w:sz="0" w:space="0" w:color="auto"/>
      </w:divBdr>
    </w:div>
    <w:div w:id="1431656793">
      <w:bodyDiv w:val="1"/>
      <w:marLeft w:val="0"/>
      <w:marRight w:val="0"/>
      <w:marTop w:val="0"/>
      <w:marBottom w:val="0"/>
      <w:divBdr>
        <w:top w:val="none" w:sz="0" w:space="0" w:color="auto"/>
        <w:left w:val="none" w:sz="0" w:space="0" w:color="auto"/>
        <w:bottom w:val="none" w:sz="0" w:space="0" w:color="auto"/>
        <w:right w:val="none" w:sz="0" w:space="0" w:color="auto"/>
      </w:divBdr>
    </w:div>
    <w:div w:id="1431849124">
      <w:bodyDiv w:val="1"/>
      <w:marLeft w:val="0"/>
      <w:marRight w:val="0"/>
      <w:marTop w:val="0"/>
      <w:marBottom w:val="0"/>
      <w:divBdr>
        <w:top w:val="none" w:sz="0" w:space="0" w:color="auto"/>
        <w:left w:val="none" w:sz="0" w:space="0" w:color="auto"/>
        <w:bottom w:val="none" w:sz="0" w:space="0" w:color="auto"/>
        <w:right w:val="none" w:sz="0" w:space="0" w:color="auto"/>
      </w:divBdr>
    </w:div>
    <w:div w:id="1432628473">
      <w:bodyDiv w:val="1"/>
      <w:marLeft w:val="0"/>
      <w:marRight w:val="0"/>
      <w:marTop w:val="0"/>
      <w:marBottom w:val="0"/>
      <w:divBdr>
        <w:top w:val="none" w:sz="0" w:space="0" w:color="auto"/>
        <w:left w:val="none" w:sz="0" w:space="0" w:color="auto"/>
        <w:bottom w:val="none" w:sz="0" w:space="0" w:color="auto"/>
        <w:right w:val="none" w:sz="0" w:space="0" w:color="auto"/>
      </w:divBdr>
    </w:div>
    <w:div w:id="1432698509">
      <w:bodyDiv w:val="1"/>
      <w:marLeft w:val="0"/>
      <w:marRight w:val="0"/>
      <w:marTop w:val="0"/>
      <w:marBottom w:val="0"/>
      <w:divBdr>
        <w:top w:val="none" w:sz="0" w:space="0" w:color="auto"/>
        <w:left w:val="none" w:sz="0" w:space="0" w:color="auto"/>
        <w:bottom w:val="none" w:sz="0" w:space="0" w:color="auto"/>
        <w:right w:val="none" w:sz="0" w:space="0" w:color="auto"/>
      </w:divBdr>
    </w:div>
    <w:div w:id="1432780177">
      <w:bodyDiv w:val="1"/>
      <w:marLeft w:val="0"/>
      <w:marRight w:val="0"/>
      <w:marTop w:val="0"/>
      <w:marBottom w:val="0"/>
      <w:divBdr>
        <w:top w:val="none" w:sz="0" w:space="0" w:color="auto"/>
        <w:left w:val="none" w:sz="0" w:space="0" w:color="auto"/>
        <w:bottom w:val="none" w:sz="0" w:space="0" w:color="auto"/>
        <w:right w:val="none" w:sz="0" w:space="0" w:color="auto"/>
      </w:divBdr>
    </w:div>
    <w:div w:id="1432892105">
      <w:bodyDiv w:val="1"/>
      <w:marLeft w:val="0"/>
      <w:marRight w:val="0"/>
      <w:marTop w:val="0"/>
      <w:marBottom w:val="0"/>
      <w:divBdr>
        <w:top w:val="none" w:sz="0" w:space="0" w:color="auto"/>
        <w:left w:val="none" w:sz="0" w:space="0" w:color="auto"/>
        <w:bottom w:val="none" w:sz="0" w:space="0" w:color="auto"/>
        <w:right w:val="none" w:sz="0" w:space="0" w:color="auto"/>
      </w:divBdr>
    </w:div>
    <w:div w:id="1433087190">
      <w:bodyDiv w:val="1"/>
      <w:marLeft w:val="0"/>
      <w:marRight w:val="0"/>
      <w:marTop w:val="0"/>
      <w:marBottom w:val="0"/>
      <w:divBdr>
        <w:top w:val="none" w:sz="0" w:space="0" w:color="auto"/>
        <w:left w:val="none" w:sz="0" w:space="0" w:color="auto"/>
        <w:bottom w:val="none" w:sz="0" w:space="0" w:color="auto"/>
        <w:right w:val="none" w:sz="0" w:space="0" w:color="auto"/>
      </w:divBdr>
    </w:div>
    <w:div w:id="1433235761">
      <w:bodyDiv w:val="1"/>
      <w:marLeft w:val="0"/>
      <w:marRight w:val="0"/>
      <w:marTop w:val="0"/>
      <w:marBottom w:val="0"/>
      <w:divBdr>
        <w:top w:val="none" w:sz="0" w:space="0" w:color="auto"/>
        <w:left w:val="none" w:sz="0" w:space="0" w:color="auto"/>
        <w:bottom w:val="none" w:sz="0" w:space="0" w:color="auto"/>
        <w:right w:val="none" w:sz="0" w:space="0" w:color="auto"/>
      </w:divBdr>
    </w:div>
    <w:div w:id="1433435250">
      <w:bodyDiv w:val="1"/>
      <w:marLeft w:val="0"/>
      <w:marRight w:val="0"/>
      <w:marTop w:val="0"/>
      <w:marBottom w:val="0"/>
      <w:divBdr>
        <w:top w:val="none" w:sz="0" w:space="0" w:color="auto"/>
        <w:left w:val="none" w:sz="0" w:space="0" w:color="auto"/>
        <w:bottom w:val="none" w:sz="0" w:space="0" w:color="auto"/>
        <w:right w:val="none" w:sz="0" w:space="0" w:color="auto"/>
      </w:divBdr>
    </w:div>
    <w:div w:id="1434548294">
      <w:bodyDiv w:val="1"/>
      <w:marLeft w:val="0"/>
      <w:marRight w:val="0"/>
      <w:marTop w:val="0"/>
      <w:marBottom w:val="0"/>
      <w:divBdr>
        <w:top w:val="none" w:sz="0" w:space="0" w:color="auto"/>
        <w:left w:val="none" w:sz="0" w:space="0" w:color="auto"/>
        <w:bottom w:val="none" w:sz="0" w:space="0" w:color="auto"/>
        <w:right w:val="none" w:sz="0" w:space="0" w:color="auto"/>
      </w:divBdr>
    </w:div>
    <w:div w:id="1434666758">
      <w:bodyDiv w:val="1"/>
      <w:marLeft w:val="0"/>
      <w:marRight w:val="0"/>
      <w:marTop w:val="0"/>
      <w:marBottom w:val="0"/>
      <w:divBdr>
        <w:top w:val="none" w:sz="0" w:space="0" w:color="auto"/>
        <w:left w:val="none" w:sz="0" w:space="0" w:color="auto"/>
        <w:bottom w:val="none" w:sz="0" w:space="0" w:color="auto"/>
        <w:right w:val="none" w:sz="0" w:space="0" w:color="auto"/>
      </w:divBdr>
    </w:div>
    <w:div w:id="1434739334">
      <w:bodyDiv w:val="1"/>
      <w:marLeft w:val="0"/>
      <w:marRight w:val="0"/>
      <w:marTop w:val="0"/>
      <w:marBottom w:val="0"/>
      <w:divBdr>
        <w:top w:val="none" w:sz="0" w:space="0" w:color="auto"/>
        <w:left w:val="none" w:sz="0" w:space="0" w:color="auto"/>
        <w:bottom w:val="none" w:sz="0" w:space="0" w:color="auto"/>
        <w:right w:val="none" w:sz="0" w:space="0" w:color="auto"/>
      </w:divBdr>
    </w:div>
    <w:div w:id="1434786247">
      <w:bodyDiv w:val="1"/>
      <w:marLeft w:val="0"/>
      <w:marRight w:val="0"/>
      <w:marTop w:val="0"/>
      <w:marBottom w:val="0"/>
      <w:divBdr>
        <w:top w:val="none" w:sz="0" w:space="0" w:color="auto"/>
        <w:left w:val="none" w:sz="0" w:space="0" w:color="auto"/>
        <w:bottom w:val="none" w:sz="0" w:space="0" w:color="auto"/>
        <w:right w:val="none" w:sz="0" w:space="0" w:color="auto"/>
      </w:divBdr>
    </w:div>
    <w:div w:id="1435009013">
      <w:bodyDiv w:val="1"/>
      <w:marLeft w:val="0"/>
      <w:marRight w:val="0"/>
      <w:marTop w:val="0"/>
      <w:marBottom w:val="0"/>
      <w:divBdr>
        <w:top w:val="none" w:sz="0" w:space="0" w:color="auto"/>
        <w:left w:val="none" w:sz="0" w:space="0" w:color="auto"/>
        <w:bottom w:val="none" w:sz="0" w:space="0" w:color="auto"/>
        <w:right w:val="none" w:sz="0" w:space="0" w:color="auto"/>
      </w:divBdr>
    </w:div>
    <w:div w:id="1435327223">
      <w:bodyDiv w:val="1"/>
      <w:marLeft w:val="0"/>
      <w:marRight w:val="0"/>
      <w:marTop w:val="0"/>
      <w:marBottom w:val="0"/>
      <w:divBdr>
        <w:top w:val="none" w:sz="0" w:space="0" w:color="auto"/>
        <w:left w:val="none" w:sz="0" w:space="0" w:color="auto"/>
        <w:bottom w:val="none" w:sz="0" w:space="0" w:color="auto"/>
        <w:right w:val="none" w:sz="0" w:space="0" w:color="auto"/>
      </w:divBdr>
    </w:div>
    <w:div w:id="1436251014">
      <w:bodyDiv w:val="1"/>
      <w:marLeft w:val="0"/>
      <w:marRight w:val="0"/>
      <w:marTop w:val="0"/>
      <w:marBottom w:val="0"/>
      <w:divBdr>
        <w:top w:val="none" w:sz="0" w:space="0" w:color="auto"/>
        <w:left w:val="none" w:sz="0" w:space="0" w:color="auto"/>
        <w:bottom w:val="none" w:sz="0" w:space="0" w:color="auto"/>
        <w:right w:val="none" w:sz="0" w:space="0" w:color="auto"/>
      </w:divBdr>
    </w:div>
    <w:div w:id="1436554921">
      <w:bodyDiv w:val="1"/>
      <w:marLeft w:val="0"/>
      <w:marRight w:val="0"/>
      <w:marTop w:val="0"/>
      <w:marBottom w:val="0"/>
      <w:divBdr>
        <w:top w:val="none" w:sz="0" w:space="0" w:color="auto"/>
        <w:left w:val="none" w:sz="0" w:space="0" w:color="auto"/>
        <w:bottom w:val="none" w:sz="0" w:space="0" w:color="auto"/>
        <w:right w:val="none" w:sz="0" w:space="0" w:color="auto"/>
      </w:divBdr>
    </w:div>
    <w:div w:id="1436562838">
      <w:bodyDiv w:val="1"/>
      <w:marLeft w:val="0"/>
      <w:marRight w:val="0"/>
      <w:marTop w:val="0"/>
      <w:marBottom w:val="0"/>
      <w:divBdr>
        <w:top w:val="none" w:sz="0" w:space="0" w:color="auto"/>
        <w:left w:val="none" w:sz="0" w:space="0" w:color="auto"/>
        <w:bottom w:val="none" w:sz="0" w:space="0" w:color="auto"/>
        <w:right w:val="none" w:sz="0" w:space="0" w:color="auto"/>
      </w:divBdr>
    </w:div>
    <w:div w:id="1437018610">
      <w:bodyDiv w:val="1"/>
      <w:marLeft w:val="0"/>
      <w:marRight w:val="0"/>
      <w:marTop w:val="0"/>
      <w:marBottom w:val="0"/>
      <w:divBdr>
        <w:top w:val="none" w:sz="0" w:space="0" w:color="auto"/>
        <w:left w:val="none" w:sz="0" w:space="0" w:color="auto"/>
        <w:bottom w:val="none" w:sz="0" w:space="0" w:color="auto"/>
        <w:right w:val="none" w:sz="0" w:space="0" w:color="auto"/>
      </w:divBdr>
    </w:div>
    <w:div w:id="1437096727">
      <w:bodyDiv w:val="1"/>
      <w:marLeft w:val="0"/>
      <w:marRight w:val="0"/>
      <w:marTop w:val="0"/>
      <w:marBottom w:val="0"/>
      <w:divBdr>
        <w:top w:val="none" w:sz="0" w:space="0" w:color="auto"/>
        <w:left w:val="none" w:sz="0" w:space="0" w:color="auto"/>
        <w:bottom w:val="none" w:sz="0" w:space="0" w:color="auto"/>
        <w:right w:val="none" w:sz="0" w:space="0" w:color="auto"/>
      </w:divBdr>
    </w:div>
    <w:div w:id="1437368270">
      <w:bodyDiv w:val="1"/>
      <w:marLeft w:val="0"/>
      <w:marRight w:val="0"/>
      <w:marTop w:val="0"/>
      <w:marBottom w:val="0"/>
      <w:divBdr>
        <w:top w:val="none" w:sz="0" w:space="0" w:color="auto"/>
        <w:left w:val="none" w:sz="0" w:space="0" w:color="auto"/>
        <w:bottom w:val="none" w:sz="0" w:space="0" w:color="auto"/>
        <w:right w:val="none" w:sz="0" w:space="0" w:color="auto"/>
      </w:divBdr>
    </w:div>
    <w:div w:id="1437678276">
      <w:bodyDiv w:val="1"/>
      <w:marLeft w:val="0"/>
      <w:marRight w:val="0"/>
      <w:marTop w:val="0"/>
      <w:marBottom w:val="0"/>
      <w:divBdr>
        <w:top w:val="none" w:sz="0" w:space="0" w:color="auto"/>
        <w:left w:val="none" w:sz="0" w:space="0" w:color="auto"/>
        <w:bottom w:val="none" w:sz="0" w:space="0" w:color="auto"/>
        <w:right w:val="none" w:sz="0" w:space="0" w:color="auto"/>
      </w:divBdr>
    </w:div>
    <w:div w:id="1438214243">
      <w:bodyDiv w:val="1"/>
      <w:marLeft w:val="0"/>
      <w:marRight w:val="0"/>
      <w:marTop w:val="0"/>
      <w:marBottom w:val="0"/>
      <w:divBdr>
        <w:top w:val="none" w:sz="0" w:space="0" w:color="auto"/>
        <w:left w:val="none" w:sz="0" w:space="0" w:color="auto"/>
        <w:bottom w:val="none" w:sz="0" w:space="0" w:color="auto"/>
        <w:right w:val="none" w:sz="0" w:space="0" w:color="auto"/>
      </w:divBdr>
    </w:div>
    <w:div w:id="1438521570">
      <w:bodyDiv w:val="1"/>
      <w:marLeft w:val="0"/>
      <w:marRight w:val="0"/>
      <w:marTop w:val="0"/>
      <w:marBottom w:val="0"/>
      <w:divBdr>
        <w:top w:val="none" w:sz="0" w:space="0" w:color="auto"/>
        <w:left w:val="none" w:sz="0" w:space="0" w:color="auto"/>
        <w:bottom w:val="none" w:sz="0" w:space="0" w:color="auto"/>
        <w:right w:val="none" w:sz="0" w:space="0" w:color="auto"/>
      </w:divBdr>
    </w:div>
    <w:div w:id="1438670251">
      <w:bodyDiv w:val="1"/>
      <w:marLeft w:val="0"/>
      <w:marRight w:val="0"/>
      <w:marTop w:val="0"/>
      <w:marBottom w:val="0"/>
      <w:divBdr>
        <w:top w:val="none" w:sz="0" w:space="0" w:color="auto"/>
        <w:left w:val="none" w:sz="0" w:space="0" w:color="auto"/>
        <w:bottom w:val="none" w:sz="0" w:space="0" w:color="auto"/>
        <w:right w:val="none" w:sz="0" w:space="0" w:color="auto"/>
      </w:divBdr>
    </w:div>
    <w:div w:id="1438792856">
      <w:bodyDiv w:val="1"/>
      <w:marLeft w:val="0"/>
      <w:marRight w:val="0"/>
      <w:marTop w:val="0"/>
      <w:marBottom w:val="0"/>
      <w:divBdr>
        <w:top w:val="none" w:sz="0" w:space="0" w:color="auto"/>
        <w:left w:val="none" w:sz="0" w:space="0" w:color="auto"/>
        <w:bottom w:val="none" w:sz="0" w:space="0" w:color="auto"/>
        <w:right w:val="none" w:sz="0" w:space="0" w:color="auto"/>
      </w:divBdr>
    </w:div>
    <w:div w:id="1439595846">
      <w:bodyDiv w:val="1"/>
      <w:marLeft w:val="0"/>
      <w:marRight w:val="0"/>
      <w:marTop w:val="0"/>
      <w:marBottom w:val="0"/>
      <w:divBdr>
        <w:top w:val="none" w:sz="0" w:space="0" w:color="auto"/>
        <w:left w:val="none" w:sz="0" w:space="0" w:color="auto"/>
        <w:bottom w:val="none" w:sz="0" w:space="0" w:color="auto"/>
        <w:right w:val="none" w:sz="0" w:space="0" w:color="auto"/>
      </w:divBdr>
    </w:div>
    <w:div w:id="1439596093">
      <w:bodyDiv w:val="1"/>
      <w:marLeft w:val="0"/>
      <w:marRight w:val="0"/>
      <w:marTop w:val="0"/>
      <w:marBottom w:val="0"/>
      <w:divBdr>
        <w:top w:val="none" w:sz="0" w:space="0" w:color="auto"/>
        <w:left w:val="none" w:sz="0" w:space="0" w:color="auto"/>
        <w:bottom w:val="none" w:sz="0" w:space="0" w:color="auto"/>
        <w:right w:val="none" w:sz="0" w:space="0" w:color="auto"/>
      </w:divBdr>
    </w:div>
    <w:div w:id="1439838259">
      <w:bodyDiv w:val="1"/>
      <w:marLeft w:val="0"/>
      <w:marRight w:val="0"/>
      <w:marTop w:val="0"/>
      <w:marBottom w:val="0"/>
      <w:divBdr>
        <w:top w:val="none" w:sz="0" w:space="0" w:color="auto"/>
        <w:left w:val="none" w:sz="0" w:space="0" w:color="auto"/>
        <w:bottom w:val="none" w:sz="0" w:space="0" w:color="auto"/>
        <w:right w:val="none" w:sz="0" w:space="0" w:color="auto"/>
      </w:divBdr>
    </w:div>
    <w:div w:id="1439981076">
      <w:bodyDiv w:val="1"/>
      <w:marLeft w:val="0"/>
      <w:marRight w:val="0"/>
      <w:marTop w:val="0"/>
      <w:marBottom w:val="0"/>
      <w:divBdr>
        <w:top w:val="none" w:sz="0" w:space="0" w:color="auto"/>
        <w:left w:val="none" w:sz="0" w:space="0" w:color="auto"/>
        <w:bottom w:val="none" w:sz="0" w:space="0" w:color="auto"/>
        <w:right w:val="none" w:sz="0" w:space="0" w:color="auto"/>
      </w:divBdr>
    </w:div>
    <w:div w:id="1440181887">
      <w:bodyDiv w:val="1"/>
      <w:marLeft w:val="0"/>
      <w:marRight w:val="0"/>
      <w:marTop w:val="0"/>
      <w:marBottom w:val="0"/>
      <w:divBdr>
        <w:top w:val="none" w:sz="0" w:space="0" w:color="auto"/>
        <w:left w:val="none" w:sz="0" w:space="0" w:color="auto"/>
        <w:bottom w:val="none" w:sz="0" w:space="0" w:color="auto"/>
        <w:right w:val="none" w:sz="0" w:space="0" w:color="auto"/>
      </w:divBdr>
    </w:div>
    <w:div w:id="1440568929">
      <w:bodyDiv w:val="1"/>
      <w:marLeft w:val="0"/>
      <w:marRight w:val="0"/>
      <w:marTop w:val="0"/>
      <w:marBottom w:val="0"/>
      <w:divBdr>
        <w:top w:val="none" w:sz="0" w:space="0" w:color="auto"/>
        <w:left w:val="none" w:sz="0" w:space="0" w:color="auto"/>
        <w:bottom w:val="none" w:sz="0" w:space="0" w:color="auto"/>
        <w:right w:val="none" w:sz="0" w:space="0" w:color="auto"/>
      </w:divBdr>
    </w:div>
    <w:div w:id="1440569391">
      <w:bodyDiv w:val="1"/>
      <w:marLeft w:val="0"/>
      <w:marRight w:val="0"/>
      <w:marTop w:val="0"/>
      <w:marBottom w:val="0"/>
      <w:divBdr>
        <w:top w:val="none" w:sz="0" w:space="0" w:color="auto"/>
        <w:left w:val="none" w:sz="0" w:space="0" w:color="auto"/>
        <w:bottom w:val="none" w:sz="0" w:space="0" w:color="auto"/>
        <w:right w:val="none" w:sz="0" w:space="0" w:color="auto"/>
      </w:divBdr>
    </w:div>
    <w:div w:id="1440687629">
      <w:bodyDiv w:val="1"/>
      <w:marLeft w:val="0"/>
      <w:marRight w:val="0"/>
      <w:marTop w:val="0"/>
      <w:marBottom w:val="0"/>
      <w:divBdr>
        <w:top w:val="none" w:sz="0" w:space="0" w:color="auto"/>
        <w:left w:val="none" w:sz="0" w:space="0" w:color="auto"/>
        <w:bottom w:val="none" w:sz="0" w:space="0" w:color="auto"/>
        <w:right w:val="none" w:sz="0" w:space="0" w:color="auto"/>
      </w:divBdr>
    </w:div>
    <w:div w:id="1440953009">
      <w:bodyDiv w:val="1"/>
      <w:marLeft w:val="0"/>
      <w:marRight w:val="0"/>
      <w:marTop w:val="0"/>
      <w:marBottom w:val="0"/>
      <w:divBdr>
        <w:top w:val="none" w:sz="0" w:space="0" w:color="auto"/>
        <w:left w:val="none" w:sz="0" w:space="0" w:color="auto"/>
        <w:bottom w:val="none" w:sz="0" w:space="0" w:color="auto"/>
        <w:right w:val="none" w:sz="0" w:space="0" w:color="auto"/>
      </w:divBdr>
    </w:div>
    <w:div w:id="1441023342">
      <w:bodyDiv w:val="1"/>
      <w:marLeft w:val="0"/>
      <w:marRight w:val="0"/>
      <w:marTop w:val="0"/>
      <w:marBottom w:val="0"/>
      <w:divBdr>
        <w:top w:val="none" w:sz="0" w:space="0" w:color="auto"/>
        <w:left w:val="none" w:sz="0" w:space="0" w:color="auto"/>
        <w:bottom w:val="none" w:sz="0" w:space="0" w:color="auto"/>
        <w:right w:val="none" w:sz="0" w:space="0" w:color="auto"/>
      </w:divBdr>
    </w:div>
    <w:div w:id="1441099723">
      <w:bodyDiv w:val="1"/>
      <w:marLeft w:val="0"/>
      <w:marRight w:val="0"/>
      <w:marTop w:val="0"/>
      <w:marBottom w:val="0"/>
      <w:divBdr>
        <w:top w:val="none" w:sz="0" w:space="0" w:color="auto"/>
        <w:left w:val="none" w:sz="0" w:space="0" w:color="auto"/>
        <w:bottom w:val="none" w:sz="0" w:space="0" w:color="auto"/>
        <w:right w:val="none" w:sz="0" w:space="0" w:color="auto"/>
      </w:divBdr>
    </w:div>
    <w:div w:id="1441485897">
      <w:bodyDiv w:val="1"/>
      <w:marLeft w:val="0"/>
      <w:marRight w:val="0"/>
      <w:marTop w:val="0"/>
      <w:marBottom w:val="0"/>
      <w:divBdr>
        <w:top w:val="none" w:sz="0" w:space="0" w:color="auto"/>
        <w:left w:val="none" w:sz="0" w:space="0" w:color="auto"/>
        <w:bottom w:val="none" w:sz="0" w:space="0" w:color="auto"/>
        <w:right w:val="none" w:sz="0" w:space="0" w:color="auto"/>
      </w:divBdr>
    </w:div>
    <w:div w:id="1441682761">
      <w:bodyDiv w:val="1"/>
      <w:marLeft w:val="0"/>
      <w:marRight w:val="0"/>
      <w:marTop w:val="0"/>
      <w:marBottom w:val="0"/>
      <w:divBdr>
        <w:top w:val="none" w:sz="0" w:space="0" w:color="auto"/>
        <w:left w:val="none" w:sz="0" w:space="0" w:color="auto"/>
        <w:bottom w:val="none" w:sz="0" w:space="0" w:color="auto"/>
        <w:right w:val="none" w:sz="0" w:space="0" w:color="auto"/>
      </w:divBdr>
    </w:div>
    <w:div w:id="1441726489">
      <w:bodyDiv w:val="1"/>
      <w:marLeft w:val="0"/>
      <w:marRight w:val="0"/>
      <w:marTop w:val="0"/>
      <w:marBottom w:val="0"/>
      <w:divBdr>
        <w:top w:val="none" w:sz="0" w:space="0" w:color="auto"/>
        <w:left w:val="none" w:sz="0" w:space="0" w:color="auto"/>
        <w:bottom w:val="none" w:sz="0" w:space="0" w:color="auto"/>
        <w:right w:val="none" w:sz="0" w:space="0" w:color="auto"/>
      </w:divBdr>
    </w:div>
    <w:div w:id="1441753088">
      <w:bodyDiv w:val="1"/>
      <w:marLeft w:val="0"/>
      <w:marRight w:val="0"/>
      <w:marTop w:val="0"/>
      <w:marBottom w:val="0"/>
      <w:divBdr>
        <w:top w:val="none" w:sz="0" w:space="0" w:color="auto"/>
        <w:left w:val="none" w:sz="0" w:space="0" w:color="auto"/>
        <w:bottom w:val="none" w:sz="0" w:space="0" w:color="auto"/>
        <w:right w:val="none" w:sz="0" w:space="0" w:color="auto"/>
      </w:divBdr>
    </w:div>
    <w:div w:id="1442257303">
      <w:bodyDiv w:val="1"/>
      <w:marLeft w:val="0"/>
      <w:marRight w:val="0"/>
      <w:marTop w:val="0"/>
      <w:marBottom w:val="0"/>
      <w:divBdr>
        <w:top w:val="none" w:sz="0" w:space="0" w:color="auto"/>
        <w:left w:val="none" w:sz="0" w:space="0" w:color="auto"/>
        <w:bottom w:val="none" w:sz="0" w:space="0" w:color="auto"/>
        <w:right w:val="none" w:sz="0" w:space="0" w:color="auto"/>
      </w:divBdr>
    </w:div>
    <w:div w:id="1442460212">
      <w:bodyDiv w:val="1"/>
      <w:marLeft w:val="0"/>
      <w:marRight w:val="0"/>
      <w:marTop w:val="0"/>
      <w:marBottom w:val="0"/>
      <w:divBdr>
        <w:top w:val="none" w:sz="0" w:space="0" w:color="auto"/>
        <w:left w:val="none" w:sz="0" w:space="0" w:color="auto"/>
        <w:bottom w:val="none" w:sz="0" w:space="0" w:color="auto"/>
        <w:right w:val="none" w:sz="0" w:space="0" w:color="auto"/>
      </w:divBdr>
    </w:div>
    <w:div w:id="1442842830">
      <w:bodyDiv w:val="1"/>
      <w:marLeft w:val="0"/>
      <w:marRight w:val="0"/>
      <w:marTop w:val="0"/>
      <w:marBottom w:val="0"/>
      <w:divBdr>
        <w:top w:val="none" w:sz="0" w:space="0" w:color="auto"/>
        <w:left w:val="none" w:sz="0" w:space="0" w:color="auto"/>
        <w:bottom w:val="none" w:sz="0" w:space="0" w:color="auto"/>
        <w:right w:val="none" w:sz="0" w:space="0" w:color="auto"/>
      </w:divBdr>
    </w:div>
    <w:div w:id="1442917298">
      <w:bodyDiv w:val="1"/>
      <w:marLeft w:val="0"/>
      <w:marRight w:val="0"/>
      <w:marTop w:val="0"/>
      <w:marBottom w:val="0"/>
      <w:divBdr>
        <w:top w:val="none" w:sz="0" w:space="0" w:color="auto"/>
        <w:left w:val="none" w:sz="0" w:space="0" w:color="auto"/>
        <w:bottom w:val="none" w:sz="0" w:space="0" w:color="auto"/>
        <w:right w:val="none" w:sz="0" w:space="0" w:color="auto"/>
      </w:divBdr>
    </w:div>
    <w:div w:id="1443186131">
      <w:bodyDiv w:val="1"/>
      <w:marLeft w:val="0"/>
      <w:marRight w:val="0"/>
      <w:marTop w:val="0"/>
      <w:marBottom w:val="0"/>
      <w:divBdr>
        <w:top w:val="none" w:sz="0" w:space="0" w:color="auto"/>
        <w:left w:val="none" w:sz="0" w:space="0" w:color="auto"/>
        <w:bottom w:val="none" w:sz="0" w:space="0" w:color="auto"/>
        <w:right w:val="none" w:sz="0" w:space="0" w:color="auto"/>
      </w:divBdr>
    </w:div>
    <w:div w:id="1443300131">
      <w:bodyDiv w:val="1"/>
      <w:marLeft w:val="0"/>
      <w:marRight w:val="0"/>
      <w:marTop w:val="0"/>
      <w:marBottom w:val="0"/>
      <w:divBdr>
        <w:top w:val="none" w:sz="0" w:space="0" w:color="auto"/>
        <w:left w:val="none" w:sz="0" w:space="0" w:color="auto"/>
        <w:bottom w:val="none" w:sz="0" w:space="0" w:color="auto"/>
        <w:right w:val="none" w:sz="0" w:space="0" w:color="auto"/>
      </w:divBdr>
    </w:div>
    <w:div w:id="1443304245">
      <w:bodyDiv w:val="1"/>
      <w:marLeft w:val="0"/>
      <w:marRight w:val="0"/>
      <w:marTop w:val="0"/>
      <w:marBottom w:val="0"/>
      <w:divBdr>
        <w:top w:val="none" w:sz="0" w:space="0" w:color="auto"/>
        <w:left w:val="none" w:sz="0" w:space="0" w:color="auto"/>
        <w:bottom w:val="none" w:sz="0" w:space="0" w:color="auto"/>
        <w:right w:val="none" w:sz="0" w:space="0" w:color="auto"/>
      </w:divBdr>
    </w:div>
    <w:div w:id="1443569185">
      <w:bodyDiv w:val="1"/>
      <w:marLeft w:val="0"/>
      <w:marRight w:val="0"/>
      <w:marTop w:val="0"/>
      <w:marBottom w:val="0"/>
      <w:divBdr>
        <w:top w:val="none" w:sz="0" w:space="0" w:color="auto"/>
        <w:left w:val="none" w:sz="0" w:space="0" w:color="auto"/>
        <w:bottom w:val="none" w:sz="0" w:space="0" w:color="auto"/>
        <w:right w:val="none" w:sz="0" w:space="0" w:color="auto"/>
      </w:divBdr>
    </w:div>
    <w:div w:id="1443569199">
      <w:bodyDiv w:val="1"/>
      <w:marLeft w:val="0"/>
      <w:marRight w:val="0"/>
      <w:marTop w:val="0"/>
      <w:marBottom w:val="0"/>
      <w:divBdr>
        <w:top w:val="none" w:sz="0" w:space="0" w:color="auto"/>
        <w:left w:val="none" w:sz="0" w:space="0" w:color="auto"/>
        <w:bottom w:val="none" w:sz="0" w:space="0" w:color="auto"/>
        <w:right w:val="none" w:sz="0" w:space="0" w:color="auto"/>
      </w:divBdr>
    </w:div>
    <w:div w:id="1443840687">
      <w:bodyDiv w:val="1"/>
      <w:marLeft w:val="0"/>
      <w:marRight w:val="0"/>
      <w:marTop w:val="0"/>
      <w:marBottom w:val="0"/>
      <w:divBdr>
        <w:top w:val="none" w:sz="0" w:space="0" w:color="auto"/>
        <w:left w:val="none" w:sz="0" w:space="0" w:color="auto"/>
        <w:bottom w:val="none" w:sz="0" w:space="0" w:color="auto"/>
        <w:right w:val="none" w:sz="0" w:space="0" w:color="auto"/>
      </w:divBdr>
    </w:div>
    <w:div w:id="1444035751">
      <w:bodyDiv w:val="1"/>
      <w:marLeft w:val="0"/>
      <w:marRight w:val="0"/>
      <w:marTop w:val="0"/>
      <w:marBottom w:val="0"/>
      <w:divBdr>
        <w:top w:val="none" w:sz="0" w:space="0" w:color="auto"/>
        <w:left w:val="none" w:sz="0" w:space="0" w:color="auto"/>
        <w:bottom w:val="none" w:sz="0" w:space="0" w:color="auto"/>
        <w:right w:val="none" w:sz="0" w:space="0" w:color="auto"/>
      </w:divBdr>
    </w:div>
    <w:div w:id="1444181259">
      <w:bodyDiv w:val="1"/>
      <w:marLeft w:val="0"/>
      <w:marRight w:val="0"/>
      <w:marTop w:val="0"/>
      <w:marBottom w:val="0"/>
      <w:divBdr>
        <w:top w:val="none" w:sz="0" w:space="0" w:color="auto"/>
        <w:left w:val="none" w:sz="0" w:space="0" w:color="auto"/>
        <w:bottom w:val="none" w:sz="0" w:space="0" w:color="auto"/>
        <w:right w:val="none" w:sz="0" w:space="0" w:color="auto"/>
      </w:divBdr>
    </w:div>
    <w:div w:id="1444307946">
      <w:bodyDiv w:val="1"/>
      <w:marLeft w:val="0"/>
      <w:marRight w:val="0"/>
      <w:marTop w:val="0"/>
      <w:marBottom w:val="0"/>
      <w:divBdr>
        <w:top w:val="none" w:sz="0" w:space="0" w:color="auto"/>
        <w:left w:val="none" w:sz="0" w:space="0" w:color="auto"/>
        <w:bottom w:val="none" w:sz="0" w:space="0" w:color="auto"/>
        <w:right w:val="none" w:sz="0" w:space="0" w:color="auto"/>
      </w:divBdr>
    </w:div>
    <w:div w:id="1444374583">
      <w:bodyDiv w:val="1"/>
      <w:marLeft w:val="0"/>
      <w:marRight w:val="0"/>
      <w:marTop w:val="0"/>
      <w:marBottom w:val="0"/>
      <w:divBdr>
        <w:top w:val="none" w:sz="0" w:space="0" w:color="auto"/>
        <w:left w:val="none" w:sz="0" w:space="0" w:color="auto"/>
        <w:bottom w:val="none" w:sz="0" w:space="0" w:color="auto"/>
        <w:right w:val="none" w:sz="0" w:space="0" w:color="auto"/>
      </w:divBdr>
    </w:div>
    <w:div w:id="1444500211">
      <w:bodyDiv w:val="1"/>
      <w:marLeft w:val="0"/>
      <w:marRight w:val="0"/>
      <w:marTop w:val="0"/>
      <w:marBottom w:val="0"/>
      <w:divBdr>
        <w:top w:val="none" w:sz="0" w:space="0" w:color="auto"/>
        <w:left w:val="none" w:sz="0" w:space="0" w:color="auto"/>
        <w:bottom w:val="none" w:sz="0" w:space="0" w:color="auto"/>
        <w:right w:val="none" w:sz="0" w:space="0" w:color="auto"/>
      </w:divBdr>
    </w:div>
    <w:div w:id="1445689236">
      <w:bodyDiv w:val="1"/>
      <w:marLeft w:val="0"/>
      <w:marRight w:val="0"/>
      <w:marTop w:val="0"/>
      <w:marBottom w:val="0"/>
      <w:divBdr>
        <w:top w:val="none" w:sz="0" w:space="0" w:color="auto"/>
        <w:left w:val="none" w:sz="0" w:space="0" w:color="auto"/>
        <w:bottom w:val="none" w:sz="0" w:space="0" w:color="auto"/>
        <w:right w:val="none" w:sz="0" w:space="0" w:color="auto"/>
      </w:divBdr>
    </w:div>
    <w:div w:id="1446197441">
      <w:bodyDiv w:val="1"/>
      <w:marLeft w:val="0"/>
      <w:marRight w:val="0"/>
      <w:marTop w:val="0"/>
      <w:marBottom w:val="0"/>
      <w:divBdr>
        <w:top w:val="none" w:sz="0" w:space="0" w:color="auto"/>
        <w:left w:val="none" w:sz="0" w:space="0" w:color="auto"/>
        <w:bottom w:val="none" w:sz="0" w:space="0" w:color="auto"/>
        <w:right w:val="none" w:sz="0" w:space="0" w:color="auto"/>
      </w:divBdr>
    </w:div>
    <w:div w:id="1446265162">
      <w:bodyDiv w:val="1"/>
      <w:marLeft w:val="0"/>
      <w:marRight w:val="0"/>
      <w:marTop w:val="0"/>
      <w:marBottom w:val="0"/>
      <w:divBdr>
        <w:top w:val="none" w:sz="0" w:space="0" w:color="auto"/>
        <w:left w:val="none" w:sz="0" w:space="0" w:color="auto"/>
        <w:bottom w:val="none" w:sz="0" w:space="0" w:color="auto"/>
        <w:right w:val="none" w:sz="0" w:space="0" w:color="auto"/>
      </w:divBdr>
    </w:div>
    <w:div w:id="1446655077">
      <w:bodyDiv w:val="1"/>
      <w:marLeft w:val="0"/>
      <w:marRight w:val="0"/>
      <w:marTop w:val="0"/>
      <w:marBottom w:val="0"/>
      <w:divBdr>
        <w:top w:val="none" w:sz="0" w:space="0" w:color="auto"/>
        <w:left w:val="none" w:sz="0" w:space="0" w:color="auto"/>
        <w:bottom w:val="none" w:sz="0" w:space="0" w:color="auto"/>
        <w:right w:val="none" w:sz="0" w:space="0" w:color="auto"/>
      </w:divBdr>
    </w:div>
    <w:div w:id="1446773462">
      <w:bodyDiv w:val="1"/>
      <w:marLeft w:val="0"/>
      <w:marRight w:val="0"/>
      <w:marTop w:val="0"/>
      <w:marBottom w:val="0"/>
      <w:divBdr>
        <w:top w:val="none" w:sz="0" w:space="0" w:color="auto"/>
        <w:left w:val="none" w:sz="0" w:space="0" w:color="auto"/>
        <w:bottom w:val="none" w:sz="0" w:space="0" w:color="auto"/>
        <w:right w:val="none" w:sz="0" w:space="0" w:color="auto"/>
      </w:divBdr>
    </w:div>
    <w:div w:id="1446928885">
      <w:bodyDiv w:val="1"/>
      <w:marLeft w:val="0"/>
      <w:marRight w:val="0"/>
      <w:marTop w:val="0"/>
      <w:marBottom w:val="0"/>
      <w:divBdr>
        <w:top w:val="none" w:sz="0" w:space="0" w:color="auto"/>
        <w:left w:val="none" w:sz="0" w:space="0" w:color="auto"/>
        <w:bottom w:val="none" w:sz="0" w:space="0" w:color="auto"/>
        <w:right w:val="none" w:sz="0" w:space="0" w:color="auto"/>
      </w:divBdr>
    </w:div>
    <w:div w:id="1446998781">
      <w:bodyDiv w:val="1"/>
      <w:marLeft w:val="0"/>
      <w:marRight w:val="0"/>
      <w:marTop w:val="0"/>
      <w:marBottom w:val="0"/>
      <w:divBdr>
        <w:top w:val="none" w:sz="0" w:space="0" w:color="auto"/>
        <w:left w:val="none" w:sz="0" w:space="0" w:color="auto"/>
        <w:bottom w:val="none" w:sz="0" w:space="0" w:color="auto"/>
        <w:right w:val="none" w:sz="0" w:space="0" w:color="auto"/>
      </w:divBdr>
    </w:div>
    <w:div w:id="1447308982">
      <w:bodyDiv w:val="1"/>
      <w:marLeft w:val="0"/>
      <w:marRight w:val="0"/>
      <w:marTop w:val="0"/>
      <w:marBottom w:val="0"/>
      <w:divBdr>
        <w:top w:val="none" w:sz="0" w:space="0" w:color="auto"/>
        <w:left w:val="none" w:sz="0" w:space="0" w:color="auto"/>
        <w:bottom w:val="none" w:sz="0" w:space="0" w:color="auto"/>
        <w:right w:val="none" w:sz="0" w:space="0" w:color="auto"/>
      </w:divBdr>
    </w:div>
    <w:div w:id="1447388706">
      <w:bodyDiv w:val="1"/>
      <w:marLeft w:val="0"/>
      <w:marRight w:val="0"/>
      <w:marTop w:val="0"/>
      <w:marBottom w:val="0"/>
      <w:divBdr>
        <w:top w:val="none" w:sz="0" w:space="0" w:color="auto"/>
        <w:left w:val="none" w:sz="0" w:space="0" w:color="auto"/>
        <w:bottom w:val="none" w:sz="0" w:space="0" w:color="auto"/>
        <w:right w:val="none" w:sz="0" w:space="0" w:color="auto"/>
      </w:divBdr>
    </w:div>
    <w:div w:id="1447967558">
      <w:bodyDiv w:val="1"/>
      <w:marLeft w:val="0"/>
      <w:marRight w:val="0"/>
      <w:marTop w:val="0"/>
      <w:marBottom w:val="0"/>
      <w:divBdr>
        <w:top w:val="none" w:sz="0" w:space="0" w:color="auto"/>
        <w:left w:val="none" w:sz="0" w:space="0" w:color="auto"/>
        <w:bottom w:val="none" w:sz="0" w:space="0" w:color="auto"/>
        <w:right w:val="none" w:sz="0" w:space="0" w:color="auto"/>
      </w:divBdr>
    </w:div>
    <w:div w:id="1448040641">
      <w:bodyDiv w:val="1"/>
      <w:marLeft w:val="0"/>
      <w:marRight w:val="0"/>
      <w:marTop w:val="0"/>
      <w:marBottom w:val="0"/>
      <w:divBdr>
        <w:top w:val="none" w:sz="0" w:space="0" w:color="auto"/>
        <w:left w:val="none" w:sz="0" w:space="0" w:color="auto"/>
        <w:bottom w:val="none" w:sz="0" w:space="0" w:color="auto"/>
        <w:right w:val="none" w:sz="0" w:space="0" w:color="auto"/>
      </w:divBdr>
    </w:div>
    <w:div w:id="1448234425">
      <w:bodyDiv w:val="1"/>
      <w:marLeft w:val="0"/>
      <w:marRight w:val="0"/>
      <w:marTop w:val="0"/>
      <w:marBottom w:val="0"/>
      <w:divBdr>
        <w:top w:val="none" w:sz="0" w:space="0" w:color="auto"/>
        <w:left w:val="none" w:sz="0" w:space="0" w:color="auto"/>
        <w:bottom w:val="none" w:sz="0" w:space="0" w:color="auto"/>
        <w:right w:val="none" w:sz="0" w:space="0" w:color="auto"/>
      </w:divBdr>
    </w:div>
    <w:div w:id="1448549506">
      <w:bodyDiv w:val="1"/>
      <w:marLeft w:val="0"/>
      <w:marRight w:val="0"/>
      <w:marTop w:val="0"/>
      <w:marBottom w:val="0"/>
      <w:divBdr>
        <w:top w:val="none" w:sz="0" w:space="0" w:color="auto"/>
        <w:left w:val="none" w:sz="0" w:space="0" w:color="auto"/>
        <w:bottom w:val="none" w:sz="0" w:space="0" w:color="auto"/>
        <w:right w:val="none" w:sz="0" w:space="0" w:color="auto"/>
      </w:divBdr>
    </w:div>
    <w:div w:id="1449160248">
      <w:bodyDiv w:val="1"/>
      <w:marLeft w:val="0"/>
      <w:marRight w:val="0"/>
      <w:marTop w:val="0"/>
      <w:marBottom w:val="0"/>
      <w:divBdr>
        <w:top w:val="none" w:sz="0" w:space="0" w:color="auto"/>
        <w:left w:val="none" w:sz="0" w:space="0" w:color="auto"/>
        <w:bottom w:val="none" w:sz="0" w:space="0" w:color="auto"/>
        <w:right w:val="none" w:sz="0" w:space="0" w:color="auto"/>
      </w:divBdr>
    </w:div>
    <w:div w:id="1449160954">
      <w:bodyDiv w:val="1"/>
      <w:marLeft w:val="0"/>
      <w:marRight w:val="0"/>
      <w:marTop w:val="0"/>
      <w:marBottom w:val="0"/>
      <w:divBdr>
        <w:top w:val="none" w:sz="0" w:space="0" w:color="auto"/>
        <w:left w:val="none" w:sz="0" w:space="0" w:color="auto"/>
        <w:bottom w:val="none" w:sz="0" w:space="0" w:color="auto"/>
        <w:right w:val="none" w:sz="0" w:space="0" w:color="auto"/>
      </w:divBdr>
    </w:div>
    <w:div w:id="1449354769">
      <w:bodyDiv w:val="1"/>
      <w:marLeft w:val="0"/>
      <w:marRight w:val="0"/>
      <w:marTop w:val="0"/>
      <w:marBottom w:val="0"/>
      <w:divBdr>
        <w:top w:val="none" w:sz="0" w:space="0" w:color="auto"/>
        <w:left w:val="none" w:sz="0" w:space="0" w:color="auto"/>
        <w:bottom w:val="none" w:sz="0" w:space="0" w:color="auto"/>
        <w:right w:val="none" w:sz="0" w:space="0" w:color="auto"/>
      </w:divBdr>
    </w:div>
    <w:div w:id="1449396379">
      <w:bodyDiv w:val="1"/>
      <w:marLeft w:val="0"/>
      <w:marRight w:val="0"/>
      <w:marTop w:val="0"/>
      <w:marBottom w:val="0"/>
      <w:divBdr>
        <w:top w:val="none" w:sz="0" w:space="0" w:color="auto"/>
        <w:left w:val="none" w:sz="0" w:space="0" w:color="auto"/>
        <w:bottom w:val="none" w:sz="0" w:space="0" w:color="auto"/>
        <w:right w:val="none" w:sz="0" w:space="0" w:color="auto"/>
      </w:divBdr>
    </w:div>
    <w:div w:id="1449932502">
      <w:bodyDiv w:val="1"/>
      <w:marLeft w:val="0"/>
      <w:marRight w:val="0"/>
      <w:marTop w:val="0"/>
      <w:marBottom w:val="0"/>
      <w:divBdr>
        <w:top w:val="none" w:sz="0" w:space="0" w:color="auto"/>
        <w:left w:val="none" w:sz="0" w:space="0" w:color="auto"/>
        <w:bottom w:val="none" w:sz="0" w:space="0" w:color="auto"/>
        <w:right w:val="none" w:sz="0" w:space="0" w:color="auto"/>
      </w:divBdr>
    </w:div>
    <w:div w:id="1450392208">
      <w:bodyDiv w:val="1"/>
      <w:marLeft w:val="0"/>
      <w:marRight w:val="0"/>
      <w:marTop w:val="0"/>
      <w:marBottom w:val="0"/>
      <w:divBdr>
        <w:top w:val="none" w:sz="0" w:space="0" w:color="auto"/>
        <w:left w:val="none" w:sz="0" w:space="0" w:color="auto"/>
        <w:bottom w:val="none" w:sz="0" w:space="0" w:color="auto"/>
        <w:right w:val="none" w:sz="0" w:space="0" w:color="auto"/>
      </w:divBdr>
    </w:div>
    <w:div w:id="1450394431">
      <w:bodyDiv w:val="1"/>
      <w:marLeft w:val="0"/>
      <w:marRight w:val="0"/>
      <w:marTop w:val="0"/>
      <w:marBottom w:val="0"/>
      <w:divBdr>
        <w:top w:val="none" w:sz="0" w:space="0" w:color="auto"/>
        <w:left w:val="none" w:sz="0" w:space="0" w:color="auto"/>
        <w:bottom w:val="none" w:sz="0" w:space="0" w:color="auto"/>
        <w:right w:val="none" w:sz="0" w:space="0" w:color="auto"/>
      </w:divBdr>
    </w:div>
    <w:div w:id="1450665379">
      <w:bodyDiv w:val="1"/>
      <w:marLeft w:val="0"/>
      <w:marRight w:val="0"/>
      <w:marTop w:val="0"/>
      <w:marBottom w:val="0"/>
      <w:divBdr>
        <w:top w:val="none" w:sz="0" w:space="0" w:color="auto"/>
        <w:left w:val="none" w:sz="0" w:space="0" w:color="auto"/>
        <w:bottom w:val="none" w:sz="0" w:space="0" w:color="auto"/>
        <w:right w:val="none" w:sz="0" w:space="0" w:color="auto"/>
      </w:divBdr>
    </w:div>
    <w:div w:id="1450779798">
      <w:bodyDiv w:val="1"/>
      <w:marLeft w:val="0"/>
      <w:marRight w:val="0"/>
      <w:marTop w:val="0"/>
      <w:marBottom w:val="0"/>
      <w:divBdr>
        <w:top w:val="none" w:sz="0" w:space="0" w:color="auto"/>
        <w:left w:val="none" w:sz="0" w:space="0" w:color="auto"/>
        <w:bottom w:val="none" w:sz="0" w:space="0" w:color="auto"/>
        <w:right w:val="none" w:sz="0" w:space="0" w:color="auto"/>
      </w:divBdr>
    </w:div>
    <w:div w:id="1450782569">
      <w:bodyDiv w:val="1"/>
      <w:marLeft w:val="0"/>
      <w:marRight w:val="0"/>
      <w:marTop w:val="0"/>
      <w:marBottom w:val="0"/>
      <w:divBdr>
        <w:top w:val="none" w:sz="0" w:space="0" w:color="auto"/>
        <w:left w:val="none" w:sz="0" w:space="0" w:color="auto"/>
        <w:bottom w:val="none" w:sz="0" w:space="0" w:color="auto"/>
        <w:right w:val="none" w:sz="0" w:space="0" w:color="auto"/>
      </w:divBdr>
    </w:div>
    <w:div w:id="1451507963">
      <w:bodyDiv w:val="1"/>
      <w:marLeft w:val="0"/>
      <w:marRight w:val="0"/>
      <w:marTop w:val="0"/>
      <w:marBottom w:val="0"/>
      <w:divBdr>
        <w:top w:val="none" w:sz="0" w:space="0" w:color="auto"/>
        <w:left w:val="none" w:sz="0" w:space="0" w:color="auto"/>
        <w:bottom w:val="none" w:sz="0" w:space="0" w:color="auto"/>
        <w:right w:val="none" w:sz="0" w:space="0" w:color="auto"/>
      </w:divBdr>
    </w:div>
    <w:div w:id="1451511484">
      <w:bodyDiv w:val="1"/>
      <w:marLeft w:val="0"/>
      <w:marRight w:val="0"/>
      <w:marTop w:val="0"/>
      <w:marBottom w:val="0"/>
      <w:divBdr>
        <w:top w:val="none" w:sz="0" w:space="0" w:color="auto"/>
        <w:left w:val="none" w:sz="0" w:space="0" w:color="auto"/>
        <w:bottom w:val="none" w:sz="0" w:space="0" w:color="auto"/>
        <w:right w:val="none" w:sz="0" w:space="0" w:color="auto"/>
      </w:divBdr>
    </w:div>
    <w:div w:id="1451585660">
      <w:bodyDiv w:val="1"/>
      <w:marLeft w:val="0"/>
      <w:marRight w:val="0"/>
      <w:marTop w:val="0"/>
      <w:marBottom w:val="0"/>
      <w:divBdr>
        <w:top w:val="none" w:sz="0" w:space="0" w:color="auto"/>
        <w:left w:val="none" w:sz="0" w:space="0" w:color="auto"/>
        <w:bottom w:val="none" w:sz="0" w:space="0" w:color="auto"/>
        <w:right w:val="none" w:sz="0" w:space="0" w:color="auto"/>
      </w:divBdr>
    </w:div>
    <w:div w:id="1451704417">
      <w:bodyDiv w:val="1"/>
      <w:marLeft w:val="0"/>
      <w:marRight w:val="0"/>
      <w:marTop w:val="0"/>
      <w:marBottom w:val="0"/>
      <w:divBdr>
        <w:top w:val="none" w:sz="0" w:space="0" w:color="auto"/>
        <w:left w:val="none" w:sz="0" w:space="0" w:color="auto"/>
        <w:bottom w:val="none" w:sz="0" w:space="0" w:color="auto"/>
        <w:right w:val="none" w:sz="0" w:space="0" w:color="auto"/>
      </w:divBdr>
    </w:div>
    <w:div w:id="1451850591">
      <w:bodyDiv w:val="1"/>
      <w:marLeft w:val="0"/>
      <w:marRight w:val="0"/>
      <w:marTop w:val="0"/>
      <w:marBottom w:val="0"/>
      <w:divBdr>
        <w:top w:val="none" w:sz="0" w:space="0" w:color="auto"/>
        <w:left w:val="none" w:sz="0" w:space="0" w:color="auto"/>
        <w:bottom w:val="none" w:sz="0" w:space="0" w:color="auto"/>
        <w:right w:val="none" w:sz="0" w:space="0" w:color="auto"/>
      </w:divBdr>
    </w:div>
    <w:div w:id="1452093656">
      <w:bodyDiv w:val="1"/>
      <w:marLeft w:val="0"/>
      <w:marRight w:val="0"/>
      <w:marTop w:val="0"/>
      <w:marBottom w:val="0"/>
      <w:divBdr>
        <w:top w:val="none" w:sz="0" w:space="0" w:color="auto"/>
        <w:left w:val="none" w:sz="0" w:space="0" w:color="auto"/>
        <w:bottom w:val="none" w:sz="0" w:space="0" w:color="auto"/>
        <w:right w:val="none" w:sz="0" w:space="0" w:color="auto"/>
      </w:divBdr>
    </w:div>
    <w:div w:id="1452363333">
      <w:bodyDiv w:val="1"/>
      <w:marLeft w:val="0"/>
      <w:marRight w:val="0"/>
      <w:marTop w:val="0"/>
      <w:marBottom w:val="0"/>
      <w:divBdr>
        <w:top w:val="none" w:sz="0" w:space="0" w:color="auto"/>
        <w:left w:val="none" w:sz="0" w:space="0" w:color="auto"/>
        <w:bottom w:val="none" w:sz="0" w:space="0" w:color="auto"/>
        <w:right w:val="none" w:sz="0" w:space="0" w:color="auto"/>
      </w:divBdr>
    </w:div>
    <w:div w:id="1453086792">
      <w:bodyDiv w:val="1"/>
      <w:marLeft w:val="0"/>
      <w:marRight w:val="0"/>
      <w:marTop w:val="0"/>
      <w:marBottom w:val="0"/>
      <w:divBdr>
        <w:top w:val="none" w:sz="0" w:space="0" w:color="auto"/>
        <w:left w:val="none" w:sz="0" w:space="0" w:color="auto"/>
        <w:bottom w:val="none" w:sz="0" w:space="0" w:color="auto"/>
        <w:right w:val="none" w:sz="0" w:space="0" w:color="auto"/>
      </w:divBdr>
    </w:div>
    <w:div w:id="1453089034">
      <w:bodyDiv w:val="1"/>
      <w:marLeft w:val="0"/>
      <w:marRight w:val="0"/>
      <w:marTop w:val="0"/>
      <w:marBottom w:val="0"/>
      <w:divBdr>
        <w:top w:val="none" w:sz="0" w:space="0" w:color="auto"/>
        <w:left w:val="none" w:sz="0" w:space="0" w:color="auto"/>
        <w:bottom w:val="none" w:sz="0" w:space="0" w:color="auto"/>
        <w:right w:val="none" w:sz="0" w:space="0" w:color="auto"/>
      </w:divBdr>
    </w:div>
    <w:div w:id="1453135249">
      <w:bodyDiv w:val="1"/>
      <w:marLeft w:val="0"/>
      <w:marRight w:val="0"/>
      <w:marTop w:val="0"/>
      <w:marBottom w:val="0"/>
      <w:divBdr>
        <w:top w:val="none" w:sz="0" w:space="0" w:color="auto"/>
        <w:left w:val="none" w:sz="0" w:space="0" w:color="auto"/>
        <w:bottom w:val="none" w:sz="0" w:space="0" w:color="auto"/>
        <w:right w:val="none" w:sz="0" w:space="0" w:color="auto"/>
      </w:divBdr>
    </w:div>
    <w:div w:id="1453787242">
      <w:bodyDiv w:val="1"/>
      <w:marLeft w:val="0"/>
      <w:marRight w:val="0"/>
      <w:marTop w:val="0"/>
      <w:marBottom w:val="0"/>
      <w:divBdr>
        <w:top w:val="none" w:sz="0" w:space="0" w:color="auto"/>
        <w:left w:val="none" w:sz="0" w:space="0" w:color="auto"/>
        <w:bottom w:val="none" w:sz="0" w:space="0" w:color="auto"/>
        <w:right w:val="none" w:sz="0" w:space="0" w:color="auto"/>
      </w:divBdr>
    </w:div>
    <w:div w:id="1454053658">
      <w:bodyDiv w:val="1"/>
      <w:marLeft w:val="0"/>
      <w:marRight w:val="0"/>
      <w:marTop w:val="0"/>
      <w:marBottom w:val="0"/>
      <w:divBdr>
        <w:top w:val="none" w:sz="0" w:space="0" w:color="auto"/>
        <w:left w:val="none" w:sz="0" w:space="0" w:color="auto"/>
        <w:bottom w:val="none" w:sz="0" w:space="0" w:color="auto"/>
        <w:right w:val="none" w:sz="0" w:space="0" w:color="auto"/>
      </w:divBdr>
    </w:div>
    <w:div w:id="1454863446">
      <w:bodyDiv w:val="1"/>
      <w:marLeft w:val="0"/>
      <w:marRight w:val="0"/>
      <w:marTop w:val="0"/>
      <w:marBottom w:val="0"/>
      <w:divBdr>
        <w:top w:val="none" w:sz="0" w:space="0" w:color="auto"/>
        <w:left w:val="none" w:sz="0" w:space="0" w:color="auto"/>
        <w:bottom w:val="none" w:sz="0" w:space="0" w:color="auto"/>
        <w:right w:val="none" w:sz="0" w:space="0" w:color="auto"/>
      </w:divBdr>
    </w:div>
    <w:div w:id="1455563797">
      <w:bodyDiv w:val="1"/>
      <w:marLeft w:val="0"/>
      <w:marRight w:val="0"/>
      <w:marTop w:val="0"/>
      <w:marBottom w:val="0"/>
      <w:divBdr>
        <w:top w:val="none" w:sz="0" w:space="0" w:color="auto"/>
        <w:left w:val="none" w:sz="0" w:space="0" w:color="auto"/>
        <w:bottom w:val="none" w:sz="0" w:space="0" w:color="auto"/>
        <w:right w:val="none" w:sz="0" w:space="0" w:color="auto"/>
      </w:divBdr>
    </w:div>
    <w:div w:id="1455564976">
      <w:bodyDiv w:val="1"/>
      <w:marLeft w:val="0"/>
      <w:marRight w:val="0"/>
      <w:marTop w:val="0"/>
      <w:marBottom w:val="0"/>
      <w:divBdr>
        <w:top w:val="none" w:sz="0" w:space="0" w:color="auto"/>
        <w:left w:val="none" w:sz="0" w:space="0" w:color="auto"/>
        <w:bottom w:val="none" w:sz="0" w:space="0" w:color="auto"/>
        <w:right w:val="none" w:sz="0" w:space="0" w:color="auto"/>
      </w:divBdr>
    </w:div>
    <w:div w:id="1455714358">
      <w:bodyDiv w:val="1"/>
      <w:marLeft w:val="0"/>
      <w:marRight w:val="0"/>
      <w:marTop w:val="0"/>
      <w:marBottom w:val="0"/>
      <w:divBdr>
        <w:top w:val="none" w:sz="0" w:space="0" w:color="auto"/>
        <w:left w:val="none" w:sz="0" w:space="0" w:color="auto"/>
        <w:bottom w:val="none" w:sz="0" w:space="0" w:color="auto"/>
        <w:right w:val="none" w:sz="0" w:space="0" w:color="auto"/>
      </w:divBdr>
    </w:div>
    <w:div w:id="1455752431">
      <w:bodyDiv w:val="1"/>
      <w:marLeft w:val="0"/>
      <w:marRight w:val="0"/>
      <w:marTop w:val="0"/>
      <w:marBottom w:val="0"/>
      <w:divBdr>
        <w:top w:val="none" w:sz="0" w:space="0" w:color="auto"/>
        <w:left w:val="none" w:sz="0" w:space="0" w:color="auto"/>
        <w:bottom w:val="none" w:sz="0" w:space="0" w:color="auto"/>
        <w:right w:val="none" w:sz="0" w:space="0" w:color="auto"/>
      </w:divBdr>
    </w:div>
    <w:div w:id="1456679553">
      <w:bodyDiv w:val="1"/>
      <w:marLeft w:val="0"/>
      <w:marRight w:val="0"/>
      <w:marTop w:val="0"/>
      <w:marBottom w:val="0"/>
      <w:divBdr>
        <w:top w:val="none" w:sz="0" w:space="0" w:color="auto"/>
        <w:left w:val="none" w:sz="0" w:space="0" w:color="auto"/>
        <w:bottom w:val="none" w:sz="0" w:space="0" w:color="auto"/>
        <w:right w:val="none" w:sz="0" w:space="0" w:color="auto"/>
      </w:divBdr>
    </w:div>
    <w:div w:id="1457525061">
      <w:bodyDiv w:val="1"/>
      <w:marLeft w:val="0"/>
      <w:marRight w:val="0"/>
      <w:marTop w:val="0"/>
      <w:marBottom w:val="0"/>
      <w:divBdr>
        <w:top w:val="none" w:sz="0" w:space="0" w:color="auto"/>
        <w:left w:val="none" w:sz="0" w:space="0" w:color="auto"/>
        <w:bottom w:val="none" w:sz="0" w:space="0" w:color="auto"/>
        <w:right w:val="none" w:sz="0" w:space="0" w:color="auto"/>
      </w:divBdr>
    </w:div>
    <w:div w:id="1457792761">
      <w:bodyDiv w:val="1"/>
      <w:marLeft w:val="0"/>
      <w:marRight w:val="0"/>
      <w:marTop w:val="0"/>
      <w:marBottom w:val="0"/>
      <w:divBdr>
        <w:top w:val="none" w:sz="0" w:space="0" w:color="auto"/>
        <w:left w:val="none" w:sz="0" w:space="0" w:color="auto"/>
        <w:bottom w:val="none" w:sz="0" w:space="0" w:color="auto"/>
        <w:right w:val="none" w:sz="0" w:space="0" w:color="auto"/>
      </w:divBdr>
    </w:div>
    <w:div w:id="1457993269">
      <w:bodyDiv w:val="1"/>
      <w:marLeft w:val="0"/>
      <w:marRight w:val="0"/>
      <w:marTop w:val="0"/>
      <w:marBottom w:val="0"/>
      <w:divBdr>
        <w:top w:val="none" w:sz="0" w:space="0" w:color="auto"/>
        <w:left w:val="none" w:sz="0" w:space="0" w:color="auto"/>
        <w:bottom w:val="none" w:sz="0" w:space="0" w:color="auto"/>
        <w:right w:val="none" w:sz="0" w:space="0" w:color="auto"/>
      </w:divBdr>
    </w:div>
    <w:div w:id="1458061780">
      <w:bodyDiv w:val="1"/>
      <w:marLeft w:val="0"/>
      <w:marRight w:val="0"/>
      <w:marTop w:val="0"/>
      <w:marBottom w:val="0"/>
      <w:divBdr>
        <w:top w:val="none" w:sz="0" w:space="0" w:color="auto"/>
        <w:left w:val="none" w:sz="0" w:space="0" w:color="auto"/>
        <w:bottom w:val="none" w:sz="0" w:space="0" w:color="auto"/>
        <w:right w:val="none" w:sz="0" w:space="0" w:color="auto"/>
      </w:divBdr>
    </w:div>
    <w:div w:id="1458111370">
      <w:bodyDiv w:val="1"/>
      <w:marLeft w:val="0"/>
      <w:marRight w:val="0"/>
      <w:marTop w:val="0"/>
      <w:marBottom w:val="0"/>
      <w:divBdr>
        <w:top w:val="none" w:sz="0" w:space="0" w:color="auto"/>
        <w:left w:val="none" w:sz="0" w:space="0" w:color="auto"/>
        <w:bottom w:val="none" w:sz="0" w:space="0" w:color="auto"/>
        <w:right w:val="none" w:sz="0" w:space="0" w:color="auto"/>
      </w:divBdr>
    </w:div>
    <w:div w:id="1458253116">
      <w:bodyDiv w:val="1"/>
      <w:marLeft w:val="0"/>
      <w:marRight w:val="0"/>
      <w:marTop w:val="0"/>
      <w:marBottom w:val="0"/>
      <w:divBdr>
        <w:top w:val="none" w:sz="0" w:space="0" w:color="auto"/>
        <w:left w:val="none" w:sz="0" w:space="0" w:color="auto"/>
        <w:bottom w:val="none" w:sz="0" w:space="0" w:color="auto"/>
        <w:right w:val="none" w:sz="0" w:space="0" w:color="auto"/>
      </w:divBdr>
    </w:div>
    <w:div w:id="1458597705">
      <w:bodyDiv w:val="1"/>
      <w:marLeft w:val="0"/>
      <w:marRight w:val="0"/>
      <w:marTop w:val="0"/>
      <w:marBottom w:val="0"/>
      <w:divBdr>
        <w:top w:val="none" w:sz="0" w:space="0" w:color="auto"/>
        <w:left w:val="none" w:sz="0" w:space="0" w:color="auto"/>
        <w:bottom w:val="none" w:sz="0" w:space="0" w:color="auto"/>
        <w:right w:val="none" w:sz="0" w:space="0" w:color="auto"/>
      </w:divBdr>
    </w:div>
    <w:div w:id="1459035335">
      <w:bodyDiv w:val="1"/>
      <w:marLeft w:val="0"/>
      <w:marRight w:val="0"/>
      <w:marTop w:val="0"/>
      <w:marBottom w:val="0"/>
      <w:divBdr>
        <w:top w:val="none" w:sz="0" w:space="0" w:color="auto"/>
        <w:left w:val="none" w:sz="0" w:space="0" w:color="auto"/>
        <w:bottom w:val="none" w:sz="0" w:space="0" w:color="auto"/>
        <w:right w:val="none" w:sz="0" w:space="0" w:color="auto"/>
      </w:divBdr>
    </w:div>
    <w:div w:id="1459300796">
      <w:bodyDiv w:val="1"/>
      <w:marLeft w:val="0"/>
      <w:marRight w:val="0"/>
      <w:marTop w:val="0"/>
      <w:marBottom w:val="0"/>
      <w:divBdr>
        <w:top w:val="none" w:sz="0" w:space="0" w:color="auto"/>
        <w:left w:val="none" w:sz="0" w:space="0" w:color="auto"/>
        <w:bottom w:val="none" w:sz="0" w:space="0" w:color="auto"/>
        <w:right w:val="none" w:sz="0" w:space="0" w:color="auto"/>
      </w:divBdr>
    </w:div>
    <w:div w:id="1459495089">
      <w:bodyDiv w:val="1"/>
      <w:marLeft w:val="0"/>
      <w:marRight w:val="0"/>
      <w:marTop w:val="0"/>
      <w:marBottom w:val="0"/>
      <w:divBdr>
        <w:top w:val="none" w:sz="0" w:space="0" w:color="auto"/>
        <w:left w:val="none" w:sz="0" w:space="0" w:color="auto"/>
        <w:bottom w:val="none" w:sz="0" w:space="0" w:color="auto"/>
        <w:right w:val="none" w:sz="0" w:space="0" w:color="auto"/>
      </w:divBdr>
    </w:div>
    <w:div w:id="1460076794">
      <w:bodyDiv w:val="1"/>
      <w:marLeft w:val="0"/>
      <w:marRight w:val="0"/>
      <w:marTop w:val="0"/>
      <w:marBottom w:val="0"/>
      <w:divBdr>
        <w:top w:val="none" w:sz="0" w:space="0" w:color="auto"/>
        <w:left w:val="none" w:sz="0" w:space="0" w:color="auto"/>
        <w:bottom w:val="none" w:sz="0" w:space="0" w:color="auto"/>
        <w:right w:val="none" w:sz="0" w:space="0" w:color="auto"/>
      </w:divBdr>
    </w:div>
    <w:div w:id="1460488740">
      <w:bodyDiv w:val="1"/>
      <w:marLeft w:val="0"/>
      <w:marRight w:val="0"/>
      <w:marTop w:val="0"/>
      <w:marBottom w:val="0"/>
      <w:divBdr>
        <w:top w:val="none" w:sz="0" w:space="0" w:color="auto"/>
        <w:left w:val="none" w:sz="0" w:space="0" w:color="auto"/>
        <w:bottom w:val="none" w:sz="0" w:space="0" w:color="auto"/>
        <w:right w:val="none" w:sz="0" w:space="0" w:color="auto"/>
      </w:divBdr>
    </w:div>
    <w:div w:id="1460804553">
      <w:bodyDiv w:val="1"/>
      <w:marLeft w:val="0"/>
      <w:marRight w:val="0"/>
      <w:marTop w:val="0"/>
      <w:marBottom w:val="0"/>
      <w:divBdr>
        <w:top w:val="none" w:sz="0" w:space="0" w:color="auto"/>
        <w:left w:val="none" w:sz="0" w:space="0" w:color="auto"/>
        <w:bottom w:val="none" w:sz="0" w:space="0" w:color="auto"/>
        <w:right w:val="none" w:sz="0" w:space="0" w:color="auto"/>
      </w:divBdr>
    </w:div>
    <w:div w:id="1460804626">
      <w:bodyDiv w:val="1"/>
      <w:marLeft w:val="0"/>
      <w:marRight w:val="0"/>
      <w:marTop w:val="0"/>
      <w:marBottom w:val="0"/>
      <w:divBdr>
        <w:top w:val="none" w:sz="0" w:space="0" w:color="auto"/>
        <w:left w:val="none" w:sz="0" w:space="0" w:color="auto"/>
        <w:bottom w:val="none" w:sz="0" w:space="0" w:color="auto"/>
        <w:right w:val="none" w:sz="0" w:space="0" w:color="auto"/>
      </w:divBdr>
    </w:div>
    <w:div w:id="1460995869">
      <w:bodyDiv w:val="1"/>
      <w:marLeft w:val="0"/>
      <w:marRight w:val="0"/>
      <w:marTop w:val="0"/>
      <w:marBottom w:val="0"/>
      <w:divBdr>
        <w:top w:val="none" w:sz="0" w:space="0" w:color="auto"/>
        <w:left w:val="none" w:sz="0" w:space="0" w:color="auto"/>
        <w:bottom w:val="none" w:sz="0" w:space="0" w:color="auto"/>
        <w:right w:val="none" w:sz="0" w:space="0" w:color="auto"/>
      </w:divBdr>
    </w:div>
    <w:div w:id="1461068765">
      <w:bodyDiv w:val="1"/>
      <w:marLeft w:val="0"/>
      <w:marRight w:val="0"/>
      <w:marTop w:val="0"/>
      <w:marBottom w:val="0"/>
      <w:divBdr>
        <w:top w:val="none" w:sz="0" w:space="0" w:color="auto"/>
        <w:left w:val="none" w:sz="0" w:space="0" w:color="auto"/>
        <w:bottom w:val="none" w:sz="0" w:space="0" w:color="auto"/>
        <w:right w:val="none" w:sz="0" w:space="0" w:color="auto"/>
      </w:divBdr>
    </w:div>
    <w:div w:id="1461264401">
      <w:bodyDiv w:val="1"/>
      <w:marLeft w:val="0"/>
      <w:marRight w:val="0"/>
      <w:marTop w:val="0"/>
      <w:marBottom w:val="0"/>
      <w:divBdr>
        <w:top w:val="none" w:sz="0" w:space="0" w:color="auto"/>
        <w:left w:val="none" w:sz="0" w:space="0" w:color="auto"/>
        <w:bottom w:val="none" w:sz="0" w:space="0" w:color="auto"/>
        <w:right w:val="none" w:sz="0" w:space="0" w:color="auto"/>
      </w:divBdr>
    </w:div>
    <w:div w:id="1461339883">
      <w:bodyDiv w:val="1"/>
      <w:marLeft w:val="0"/>
      <w:marRight w:val="0"/>
      <w:marTop w:val="0"/>
      <w:marBottom w:val="0"/>
      <w:divBdr>
        <w:top w:val="none" w:sz="0" w:space="0" w:color="auto"/>
        <w:left w:val="none" w:sz="0" w:space="0" w:color="auto"/>
        <w:bottom w:val="none" w:sz="0" w:space="0" w:color="auto"/>
        <w:right w:val="none" w:sz="0" w:space="0" w:color="auto"/>
      </w:divBdr>
    </w:div>
    <w:div w:id="1461727417">
      <w:bodyDiv w:val="1"/>
      <w:marLeft w:val="0"/>
      <w:marRight w:val="0"/>
      <w:marTop w:val="0"/>
      <w:marBottom w:val="0"/>
      <w:divBdr>
        <w:top w:val="none" w:sz="0" w:space="0" w:color="auto"/>
        <w:left w:val="none" w:sz="0" w:space="0" w:color="auto"/>
        <w:bottom w:val="none" w:sz="0" w:space="0" w:color="auto"/>
        <w:right w:val="none" w:sz="0" w:space="0" w:color="auto"/>
      </w:divBdr>
    </w:div>
    <w:div w:id="1461798036">
      <w:bodyDiv w:val="1"/>
      <w:marLeft w:val="0"/>
      <w:marRight w:val="0"/>
      <w:marTop w:val="0"/>
      <w:marBottom w:val="0"/>
      <w:divBdr>
        <w:top w:val="none" w:sz="0" w:space="0" w:color="auto"/>
        <w:left w:val="none" w:sz="0" w:space="0" w:color="auto"/>
        <w:bottom w:val="none" w:sz="0" w:space="0" w:color="auto"/>
        <w:right w:val="none" w:sz="0" w:space="0" w:color="auto"/>
      </w:divBdr>
    </w:div>
    <w:div w:id="1462185499">
      <w:bodyDiv w:val="1"/>
      <w:marLeft w:val="0"/>
      <w:marRight w:val="0"/>
      <w:marTop w:val="0"/>
      <w:marBottom w:val="0"/>
      <w:divBdr>
        <w:top w:val="none" w:sz="0" w:space="0" w:color="auto"/>
        <w:left w:val="none" w:sz="0" w:space="0" w:color="auto"/>
        <w:bottom w:val="none" w:sz="0" w:space="0" w:color="auto"/>
        <w:right w:val="none" w:sz="0" w:space="0" w:color="auto"/>
      </w:divBdr>
    </w:div>
    <w:div w:id="1462311336">
      <w:bodyDiv w:val="1"/>
      <w:marLeft w:val="0"/>
      <w:marRight w:val="0"/>
      <w:marTop w:val="0"/>
      <w:marBottom w:val="0"/>
      <w:divBdr>
        <w:top w:val="none" w:sz="0" w:space="0" w:color="auto"/>
        <w:left w:val="none" w:sz="0" w:space="0" w:color="auto"/>
        <w:bottom w:val="none" w:sz="0" w:space="0" w:color="auto"/>
        <w:right w:val="none" w:sz="0" w:space="0" w:color="auto"/>
      </w:divBdr>
    </w:div>
    <w:div w:id="1462378626">
      <w:bodyDiv w:val="1"/>
      <w:marLeft w:val="0"/>
      <w:marRight w:val="0"/>
      <w:marTop w:val="0"/>
      <w:marBottom w:val="0"/>
      <w:divBdr>
        <w:top w:val="none" w:sz="0" w:space="0" w:color="auto"/>
        <w:left w:val="none" w:sz="0" w:space="0" w:color="auto"/>
        <w:bottom w:val="none" w:sz="0" w:space="0" w:color="auto"/>
        <w:right w:val="none" w:sz="0" w:space="0" w:color="auto"/>
      </w:divBdr>
    </w:div>
    <w:div w:id="1462840185">
      <w:bodyDiv w:val="1"/>
      <w:marLeft w:val="0"/>
      <w:marRight w:val="0"/>
      <w:marTop w:val="0"/>
      <w:marBottom w:val="0"/>
      <w:divBdr>
        <w:top w:val="none" w:sz="0" w:space="0" w:color="auto"/>
        <w:left w:val="none" w:sz="0" w:space="0" w:color="auto"/>
        <w:bottom w:val="none" w:sz="0" w:space="0" w:color="auto"/>
        <w:right w:val="none" w:sz="0" w:space="0" w:color="auto"/>
      </w:divBdr>
    </w:div>
    <w:div w:id="1462920837">
      <w:bodyDiv w:val="1"/>
      <w:marLeft w:val="0"/>
      <w:marRight w:val="0"/>
      <w:marTop w:val="0"/>
      <w:marBottom w:val="0"/>
      <w:divBdr>
        <w:top w:val="none" w:sz="0" w:space="0" w:color="auto"/>
        <w:left w:val="none" w:sz="0" w:space="0" w:color="auto"/>
        <w:bottom w:val="none" w:sz="0" w:space="0" w:color="auto"/>
        <w:right w:val="none" w:sz="0" w:space="0" w:color="auto"/>
      </w:divBdr>
    </w:div>
    <w:div w:id="1462961720">
      <w:bodyDiv w:val="1"/>
      <w:marLeft w:val="0"/>
      <w:marRight w:val="0"/>
      <w:marTop w:val="0"/>
      <w:marBottom w:val="0"/>
      <w:divBdr>
        <w:top w:val="none" w:sz="0" w:space="0" w:color="auto"/>
        <w:left w:val="none" w:sz="0" w:space="0" w:color="auto"/>
        <w:bottom w:val="none" w:sz="0" w:space="0" w:color="auto"/>
        <w:right w:val="none" w:sz="0" w:space="0" w:color="auto"/>
      </w:divBdr>
    </w:div>
    <w:div w:id="1464038261">
      <w:bodyDiv w:val="1"/>
      <w:marLeft w:val="0"/>
      <w:marRight w:val="0"/>
      <w:marTop w:val="0"/>
      <w:marBottom w:val="0"/>
      <w:divBdr>
        <w:top w:val="none" w:sz="0" w:space="0" w:color="auto"/>
        <w:left w:val="none" w:sz="0" w:space="0" w:color="auto"/>
        <w:bottom w:val="none" w:sz="0" w:space="0" w:color="auto"/>
        <w:right w:val="none" w:sz="0" w:space="0" w:color="auto"/>
      </w:divBdr>
    </w:div>
    <w:div w:id="1464152376">
      <w:bodyDiv w:val="1"/>
      <w:marLeft w:val="0"/>
      <w:marRight w:val="0"/>
      <w:marTop w:val="0"/>
      <w:marBottom w:val="0"/>
      <w:divBdr>
        <w:top w:val="none" w:sz="0" w:space="0" w:color="auto"/>
        <w:left w:val="none" w:sz="0" w:space="0" w:color="auto"/>
        <w:bottom w:val="none" w:sz="0" w:space="0" w:color="auto"/>
        <w:right w:val="none" w:sz="0" w:space="0" w:color="auto"/>
      </w:divBdr>
    </w:div>
    <w:div w:id="1464225483">
      <w:bodyDiv w:val="1"/>
      <w:marLeft w:val="0"/>
      <w:marRight w:val="0"/>
      <w:marTop w:val="0"/>
      <w:marBottom w:val="0"/>
      <w:divBdr>
        <w:top w:val="none" w:sz="0" w:space="0" w:color="auto"/>
        <w:left w:val="none" w:sz="0" w:space="0" w:color="auto"/>
        <w:bottom w:val="none" w:sz="0" w:space="0" w:color="auto"/>
        <w:right w:val="none" w:sz="0" w:space="0" w:color="auto"/>
      </w:divBdr>
    </w:div>
    <w:div w:id="1464347807">
      <w:bodyDiv w:val="1"/>
      <w:marLeft w:val="0"/>
      <w:marRight w:val="0"/>
      <w:marTop w:val="0"/>
      <w:marBottom w:val="0"/>
      <w:divBdr>
        <w:top w:val="none" w:sz="0" w:space="0" w:color="auto"/>
        <w:left w:val="none" w:sz="0" w:space="0" w:color="auto"/>
        <w:bottom w:val="none" w:sz="0" w:space="0" w:color="auto"/>
        <w:right w:val="none" w:sz="0" w:space="0" w:color="auto"/>
      </w:divBdr>
    </w:div>
    <w:div w:id="1464620216">
      <w:bodyDiv w:val="1"/>
      <w:marLeft w:val="0"/>
      <w:marRight w:val="0"/>
      <w:marTop w:val="0"/>
      <w:marBottom w:val="0"/>
      <w:divBdr>
        <w:top w:val="none" w:sz="0" w:space="0" w:color="auto"/>
        <w:left w:val="none" w:sz="0" w:space="0" w:color="auto"/>
        <w:bottom w:val="none" w:sz="0" w:space="0" w:color="auto"/>
        <w:right w:val="none" w:sz="0" w:space="0" w:color="auto"/>
      </w:divBdr>
    </w:div>
    <w:div w:id="1465075947">
      <w:bodyDiv w:val="1"/>
      <w:marLeft w:val="0"/>
      <w:marRight w:val="0"/>
      <w:marTop w:val="0"/>
      <w:marBottom w:val="0"/>
      <w:divBdr>
        <w:top w:val="none" w:sz="0" w:space="0" w:color="auto"/>
        <w:left w:val="none" w:sz="0" w:space="0" w:color="auto"/>
        <w:bottom w:val="none" w:sz="0" w:space="0" w:color="auto"/>
        <w:right w:val="none" w:sz="0" w:space="0" w:color="auto"/>
      </w:divBdr>
    </w:div>
    <w:div w:id="1466199563">
      <w:bodyDiv w:val="1"/>
      <w:marLeft w:val="0"/>
      <w:marRight w:val="0"/>
      <w:marTop w:val="0"/>
      <w:marBottom w:val="0"/>
      <w:divBdr>
        <w:top w:val="none" w:sz="0" w:space="0" w:color="auto"/>
        <w:left w:val="none" w:sz="0" w:space="0" w:color="auto"/>
        <w:bottom w:val="none" w:sz="0" w:space="0" w:color="auto"/>
        <w:right w:val="none" w:sz="0" w:space="0" w:color="auto"/>
      </w:divBdr>
    </w:div>
    <w:div w:id="1466507243">
      <w:bodyDiv w:val="1"/>
      <w:marLeft w:val="0"/>
      <w:marRight w:val="0"/>
      <w:marTop w:val="0"/>
      <w:marBottom w:val="0"/>
      <w:divBdr>
        <w:top w:val="none" w:sz="0" w:space="0" w:color="auto"/>
        <w:left w:val="none" w:sz="0" w:space="0" w:color="auto"/>
        <w:bottom w:val="none" w:sz="0" w:space="0" w:color="auto"/>
        <w:right w:val="none" w:sz="0" w:space="0" w:color="auto"/>
      </w:divBdr>
    </w:div>
    <w:div w:id="1467119460">
      <w:bodyDiv w:val="1"/>
      <w:marLeft w:val="0"/>
      <w:marRight w:val="0"/>
      <w:marTop w:val="0"/>
      <w:marBottom w:val="0"/>
      <w:divBdr>
        <w:top w:val="none" w:sz="0" w:space="0" w:color="auto"/>
        <w:left w:val="none" w:sz="0" w:space="0" w:color="auto"/>
        <w:bottom w:val="none" w:sz="0" w:space="0" w:color="auto"/>
        <w:right w:val="none" w:sz="0" w:space="0" w:color="auto"/>
      </w:divBdr>
    </w:div>
    <w:div w:id="1468208704">
      <w:bodyDiv w:val="1"/>
      <w:marLeft w:val="0"/>
      <w:marRight w:val="0"/>
      <w:marTop w:val="0"/>
      <w:marBottom w:val="0"/>
      <w:divBdr>
        <w:top w:val="none" w:sz="0" w:space="0" w:color="auto"/>
        <w:left w:val="none" w:sz="0" w:space="0" w:color="auto"/>
        <w:bottom w:val="none" w:sz="0" w:space="0" w:color="auto"/>
        <w:right w:val="none" w:sz="0" w:space="0" w:color="auto"/>
      </w:divBdr>
    </w:div>
    <w:div w:id="1468401732">
      <w:bodyDiv w:val="1"/>
      <w:marLeft w:val="0"/>
      <w:marRight w:val="0"/>
      <w:marTop w:val="0"/>
      <w:marBottom w:val="0"/>
      <w:divBdr>
        <w:top w:val="none" w:sz="0" w:space="0" w:color="auto"/>
        <w:left w:val="none" w:sz="0" w:space="0" w:color="auto"/>
        <w:bottom w:val="none" w:sz="0" w:space="0" w:color="auto"/>
        <w:right w:val="none" w:sz="0" w:space="0" w:color="auto"/>
      </w:divBdr>
    </w:div>
    <w:div w:id="1468432133">
      <w:bodyDiv w:val="1"/>
      <w:marLeft w:val="0"/>
      <w:marRight w:val="0"/>
      <w:marTop w:val="0"/>
      <w:marBottom w:val="0"/>
      <w:divBdr>
        <w:top w:val="none" w:sz="0" w:space="0" w:color="auto"/>
        <w:left w:val="none" w:sz="0" w:space="0" w:color="auto"/>
        <w:bottom w:val="none" w:sz="0" w:space="0" w:color="auto"/>
        <w:right w:val="none" w:sz="0" w:space="0" w:color="auto"/>
      </w:divBdr>
    </w:div>
    <w:div w:id="1469126254">
      <w:bodyDiv w:val="1"/>
      <w:marLeft w:val="0"/>
      <w:marRight w:val="0"/>
      <w:marTop w:val="0"/>
      <w:marBottom w:val="0"/>
      <w:divBdr>
        <w:top w:val="none" w:sz="0" w:space="0" w:color="auto"/>
        <w:left w:val="none" w:sz="0" w:space="0" w:color="auto"/>
        <w:bottom w:val="none" w:sz="0" w:space="0" w:color="auto"/>
        <w:right w:val="none" w:sz="0" w:space="0" w:color="auto"/>
      </w:divBdr>
    </w:div>
    <w:div w:id="1469278688">
      <w:bodyDiv w:val="1"/>
      <w:marLeft w:val="0"/>
      <w:marRight w:val="0"/>
      <w:marTop w:val="0"/>
      <w:marBottom w:val="0"/>
      <w:divBdr>
        <w:top w:val="none" w:sz="0" w:space="0" w:color="auto"/>
        <w:left w:val="none" w:sz="0" w:space="0" w:color="auto"/>
        <w:bottom w:val="none" w:sz="0" w:space="0" w:color="auto"/>
        <w:right w:val="none" w:sz="0" w:space="0" w:color="auto"/>
      </w:divBdr>
    </w:div>
    <w:div w:id="1469320749">
      <w:bodyDiv w:val="1"/>
      <w:marLeft w:val="0"/>
      <w:marRight w:val="0"/>
      <w:marTop w:val="0"/>
      <w:marBottom w:val="0"/>
      <w:divBdr>
        <w:top w:val="none" w:sz="0" w:space="0" w:color="auto"/>
        <w:left w:val="none" w:sz="0" w:space="0" w:color="auto"/>
        <w:bottom w:val="none" w:sz="0" w:space="0" w:color="auto"/>
        <w:right w:val="none" w:sz="0" w:space="0" w:color="auto"/>
      </w:divBdr>
    </w:div>
    <w:div w:id="1470048643">
      <w:bodyDiv w:val="1"/>
      <w:marLeft w:val="0"/>
      <w:marRight w:val="0"/>
      <w:marTop w:val="0"/>
      <w:marBottom w:val="0"/>
      <w:divBdr>
        <w:top w:val="none" w:sz="0" w:space="0" w:color="auto"/>
        <w:left w:val="none" w:sz="0" w:space="0" w:color="auto"/>
        <w:bottom w:val="none" w:sz="0" w:space="0" w:color="auto"/>
        <w:right w:val="none" w:sz="0" w:space="0" w:color="auto"/>
      </w:divBdr>
    </w:div>
    <w:div w:id="1470056576">
      <w:bodyDiv w:val="1"/>
      <w:marLeft w:val="0"/>
      <w:marRight w:val="0"/>
      <w:marTop w:val="0"/>
      <w:marBottom w:val="0"/>
      <w:divBdr>
        <w:top w:val="none" w:sz="0" w:space="0" w:color="auto"/>
        <w:left w:val="none" w:sz="0" w:space="0" w:color="auto"/>
        <w:bottom w:val="none" w:sz="0" w:space="0" w:color="auto"/>
        <w:right w:val="none" w:sz="0" w:space="0" w:color="auto"/>
      </w:divBdr>
    </w:div>
    <w:div w:id="1470200193">
      <w:bodyDiv w:val="1"/>
      <w:marLeft w:val="0"/>
      <w:marRight w:val="0"/>
      <w:marTop w:val="0"/>
      <w:marBottom w:val="0"/>
      <w:divBdr>
        <w:top w:val="none" w:sz="0" w:space="0" w:color="auto"/>
        <w:left w:val="none" w:sz="0" w:space="0" w:color="auto"/>
        <w:bottom w:val="none" w:sz="0" w:space="0" w:color="auto"/>
        <w:right w:val="none" w:sz="0" w:space="0" w:color="auto"/>
      </w:divBdr>
    </w:div>
    <w:div w:id="1470201306">
      <w:bodyDiv w:val="1"/>
      <w:marLeft w:val="0"/>
      <w:marRight w:val="0"/>
      <w:marTop w:val="0"/>
      <w:marBottom w:val="0"/>
      <w:divBdr>
        <w:top w:val="none" w:sz="0" w:space="0" w:color="auto"/>
        <w:left w:val="none" w:sz="0" w:space="0" w:color="auto"/>
        <w:bottom w:val="none" w:sz="0" w:space="0" w:color="auto"/>
        <w:right w:val="none" w:sz="0" w:space="0" w:color="auto"/>
      </w:divBdr>
    </w:div>
    <w:div w:id="1470437143">
      <w:bodyDiv w:val="1"/>
      <w:marLeft w:val="0"/>
      <w:marRight w:val="0"/>
      <w:marTop w:val="0"/>
      <w:marBottom w:val="0"/>
      <w:divBdr>
        <w:top w:val="none" w:sz="0" w:space="0" w:color="auto"/>
        <w:left w:val="none" w:sz="0" w:space="0" w:color="auto"/>
        <w:bottom w:val="none" w:sz="0" w:space="0" w:color="auto"/>
        <w:right w:val="none" w:sz="0" w:space="0" w:color="auto"/>
      </w:divBdr>
    </w:div>
    <w:div w:id="1470516339">
      <w:bodyDiv w:val="1"/>
      <w:marLeft w:val="0"/>
      <w:marRight w:val="0"/>
      <w:marTop w:val="0"/>
      <w:marBottom w:val="0"/>
      <w:divBdr>
        <w:top w:val="none" w:sz="0" w:space="0" w:color="auto"/>
        <w:left w:val="none" w:sz="0" w:space="0" w:color="auto"/>
        <w:bottom w:val="none" w:sz="0" w:space="0" w:color="auto"/>
        <w:right w:val="none" w:sz="0" w:space="0" w:color="auto"/>
      </w:divBdr>
    </w:div>
    <w:div w:id="1470587373">
      <w:bodyDiv w:val="1"/>
      <w:marLeft w:val="0"/>
      <w:marRight w:val="0"/>
      <w:marTop w:val="0"/>
      <w:marBottom w:val="0"/>
      <w:divBdr>
        <w:top w:val="none" w:sz="0" w:space="0" w:color="auto"/>
        <w:left w:val="none" w:sz="0" w:space="0" w:color="auto"/>
        <w:bottom w:val="none" w:sz="0" w:space="0" w:color="auto"/>
        <w:right w:val="none" w:sz="0" w:space="0" w:color="auto"/>
      </w:divBdr>
    </w:div>
    <w:div w:id="1471092590">
      <w:bodyDiv w:val="1"/>
      <w:marLeft w:val="0"/>
      <w:marRight w:val="0"/>
      <w:marTop w:val="0"/>
      <w:marBottom w:val="0"/>
      <w:divBdr>
        <w:top w:val="none" w:sz="0" w:space="0" w:color="auto"/>
        <w:left w:val="none" w:sz="0" w:space="0" w:color="auto"/>
        <w:bottom w:val="none" w:sz="0" w:space="0" w:color="auto"/>
        <w:right w:val="none" w:sz="0" w:space="0" w:color="auto"/>
      </w:divBdr>
    </w:div>
    <w:div w:id="1471242609">
      <w:bodyDiv w:val="1"/>
      <w:marLeft w:val="0"/>
      <w:marRight w:val="0"/>
      <w:marTop w:val="0"/>
      <w:marBottom w:val="0"/>
      <w:divBdr>
        <w:top w:val="none" w:sz="0" w:space="0" w:color="auto"/>
        <w:left w:val="none" w:sz="0" w:space="0" w:color="auto"/>
        <w:bottom w:val="none" w:sz="0" w:space="0" w:color="auto"/>
        <w:right w:val="none" w:sz="0" w:space="0" w:color="auto"/>
      </w:divBdr>
    </w:div>
    <w:div w:id="1471247573">
      <w:bodyDiv w:val="1"/>
      <w:marLeft w:val="0"/>
      <w:marRight w:val="0"/>
      <w:marTop w:val="0"/>
      <w:marBottom w:val="0"/>
      <w:divBdr>
        <w:top w:val="none" w:sz="0" w:space="0" w:color="auto"/>
        <w:left w:val="none" w:sz="0" w:space="0" w:color="auto"/>
        <w:bottom w:val="none" w:sz="0" w:space="0" w:color="auto"/>
        <w:right w:val="none" w:sz="0" w:space="0" w:color="auto"/>
      </w:divBdr>
    </w:div>
    <w:div w:id="1471288974">
      <w:bodyDiv w:val="1"/>
      <w:marLeft w:val="0"/>
      <w:marRight w:val="0"/>
      <w:marTop w:val="0"/>
      <w:marBottom w:val="0"/>
      <w:divBdr>
        <w:top w:val="none" w:sz="0" w:space="0" w:color="auto"/>
        <w:left w:val="none" w:sz="0" w:space="0" w:color="auto"/>
        <w:bottom w:val="none" w:sz="0" w:space="0" w:color="auto"/>
        <w:right w:val="none" w:sz="0" w:space="0" w:color="auto"/>
      </w:divBdr>
    </w:div>
    <w:div w:id="1471705286">
      <w:bodyDiv w:val="1"/>
      <w:marLeft w:val="0"/>
      <w:marRight w:val="0"/>
      <w:marTop w:val="0"/>
      <w:marBottom w:val="0"/>
      <w:divBdr>
        <w:top w:val="none" w:sz="0" w:space="0" w:color="auto"/>
        <w:left w:val="none" w:sz="0" w:space="0" w:color="auto"/>
        <w:bottom w:val="none" w:sz="0" w:space="0" w:color="auto"/>
        <w:right w:val="none" w:sz="0" w:space="0" w:color="auto"/>
      </w:divBdr>
    </w:div>
    <w:div w:id="1471970487">
      <w:bodyDiv w:val="1"/>
      <w:marLeft w:val="0"/>
      <w:marRight w:val="0"/>
      <w:marTop w:val="0"/>
      <w:marBottom w:val="0"/>
      <w:divBdr>
        <w:top w:val="none" w:sz="0" w:space="0" w:color="auto"/>
        <w:left w:val="none" w:sz="0" w:space="0" w:color="auto"/>
        <w:bottom w:val="none" w:sz="0" w:space="0" w:color="auto"/>
        <w:right w:val="none" w:sz="0" w:space="0" w:color="auto"/>
      </w:divBdr>
    </w:div>
    <w:div w:id="1472092694">
      <w:bodyDiv w:val="1"/>
      <w:marLeft w:val="0"/>
      <w:marRight w:val="0"/>
      <w:marTop w:val="0"/>
      <w:marBottom w:val="0"/>
      <w:divBdr>
        <w:top w:val="none" w:sz="0" w:space="0" w:color="auto"/>
        <w:left w:val="none" w:sz="0" w:space="0" w:color="auto"/>
        <w:bottom w:val="none" w:sz="0" w:space="0" w:color="auto"/>
        <w:right w:val="none" w:sz="0" w:space="0" w:color="auto"/>
      </w:divBdr>
    </w:div>
    <w:div w:id="1472288587">
      <w:bodyDiv w:val="1"/>
      <w:marLeft w:val="0"/>
      <w:marRight w:val="0"/>
      <w:marTop w:val="0"/>
      <w:marBottom w:val="0"/>
      <w:divBdr>
        <w:top w:val="none" w:sz="0" w:space="0" w:color="auto"/>
        <w:left w:val="none" w:sz="0" w:space="0" w:color="auto"/>
        <w:bottom w:val="none" w:sz="0" w:space="0" w:color="auto"/>
        <w:right w:val="none" w:sz="0" w:space="0" w:color="auto"/>
      </w:divBdr>
    </w:div>
    <w:div w:id="1472478838">
      <w:bodyDiv w:val="1"/>
      <w:marLeft w:val="0"/>
      <w:marRight w:val="0"/>
      <w:marTop w:val="0"/>
      <w:marBottom w:val="0"/>
      <w:divBdr>
        <w:top w:val="none" w:sz="0" w:space="0" w:color="auto"/>
        <w:left w:val="none" w:sz="0" w:space="0" w:color="auto"/>
        <w:bottom w:val="none" w:sz="0" w:space="0" w:color="auto"/>
        <w:right w:val="none" w:sz="0" w:space="0" w:color="auto"/>
      </w:divBdr>
    </w:div>
    <w:div w:id="1472596194">
      <w:bodyDiv w:val="1"/>
      <w:marLeft w:val="0"/>
      <w:marRight w:val="0"/>
      <w:marTop w:val="0"/>
      <w:marBottom w:val="0"/>
      <w:divBdr>
        <w:top w:val="none" w:sz="0" w:space="0" w:color="auto"/>
        <w:left w:val="none" w:sz="0" w:space="0" w:color="auto"/>
        <w:bottom w:val="none" w:sz="0" w:space="0" w:color="auto"/>
        <w:right w:val="none" w:sz="0" w:space="0" w:color="auto"/>
      </w:divBdr>
    </w:div>
    <w:div w:id="1473867557">
      <w:bodyDiv w:val="1"/>
      <w:marLeft w:val="0"/>
      <w:marRight w:val="0"/>
      <w:marTop w:val="0"/>
      <w:marBottom w:val="0"/>
      <w:divBdr>
        <w:top w:val="none" w:sz="0" w:space="0" w:color="auto"/>
        <w:left w:val="none" w:sz="0" w:space="0" w:color="auto"/>
        <w:bottom w:val="none" w:sz="0" w:space="0" w:color="auto"/>
        <w:right w:val="none" w:sz="0" w:space="0" w:color="auto"/>
      </w:divBdr>
    </w:div>
    <w:div w:id="1474103441">
      <w:bodyDiv w:val="1"/>
      <w:marLeft w:val="0"/>
      <w:marRight w:val="0"/>
      <w:marTop w:val="0"/>
      <w:marBottom w:val="0"/>
      <w:divBdr>
        <w:top w:val="none" w:sz="0" w:space="0" w:color="auto"/>
        <w:left w:val="none" w:sz="0" w:space="0" w:color="auto"/>
        <w:bottom w:val="none" w:sz="0" w:space="0" w:color="auto"/>
        <w:right w:val="none" w:sz="0" w:space="0" w:color="auto"/>
      </w:divBdr>
    </w:div>
    <w:div w:id="1474179612">
      <w:bodyDiv w:val="1"/>
      <w:marLeft w:val="0"/>
      <w:marRight w:val="0"/>
      <w:marTop w:val="0"/>
      <w:marBottom w:val="0"/>
      <w:divBdr>
        <w:top w:val="none" w:sz="0" w:space="0" w:color="auto"/>
        <w:left w:val="none" w:sz="0" w:space="0" w:color="auto"/>
        <w:bottom w:val="none" w:sz="0" w:space="0" w:color="auto"/>
        <w:right w:val="none" w:sz="0" w:space="0" w:color="auto"/>
      </w:divBdr>
    </w:div>
    <w:div w:id="1474298036">
      <w:bodyDiv w:val="1"/>
      <w:marLeft w:val="0"/>
      <w:marRight w:val="0"/>
      <w:marTop w:val="0"/>
      <w:marBottom w:val="0"/>
      <w:divBdr>
        <w:top w:val="none" w:sz="0" w:space="0" w:color="auto"/>
        <w:left w:val="none" w:sz="0" w:space="0" w:color="auto"/>
        <w:bottom w:val="none" w:sz="0" w:space="0" w:color="auto"/>
        <w:right w:val="none" w:sz="0" w:space="0" w:color="auto"/>
      </w:divBdr>
    </w:div>
    <w:div w:id="1475415792">
      <w:bodyDiv w:val="1"/>
      <w:marLeft w:val="0"/>
      <w:marRight w:val="0"/>
      <w:marTop w:val="0"/>
      <w:marBottom w:val="0"/>
      <w:divBdr>
        <w:top w:val="none" w:sz="0" w:space="0" w:color="auto"/>
        <w:left w:val="none" w:sz="0" w:space="0" w:color="auto"/>
        <w:bottom w:val="none" w:sz="0" w:space="0" w:color="auto"/>
        <w:right w:val="none" w:sz="0" w:space="0" w:color="auto"/>
      </w:divBdr>
    </w:div>
    <w:div w:id="1475567267">
      <w:bodyDiv w:val="1"/>
      <w:marLeft w:val="0"/>
      <w:marRight w:val="0"/>
      <w:marTop w:val="0"/>
      <w:marBottom w:val="0"/>
      <w:divBdr>
        <w:top w:val="none" w:sz="0" w:space="0" w:color="auto"/>
        <w:left w:val="none" w:sz="0" w:space="0" w:color="auto"/>
        <w:bottom w:val="none" w:sz="0" w:space="0" w:color="auto"/>
        <w:right w:val="none" w:sz="0" w:space="0" w:color="auto"/>
      </w:divBdr>
    </w:div>
    <w:div w:id="1475639475">
      <w:bodyDiv w:val="1"/>
      <w:marLeft w:val="0"/>
      <w:marRight w:val="0"/>
      <w:marTop w:val="0"/>
      <w:marBottom w:val="0"/>
      <w:divBdr>
        <w:top w:val="none" w:sz="0" w:space="0" w:color="auto"/>
        <w:left w:val="none" w:sz="0" w:space="0" w:color="auto"/>
        <w:bottom w:val="none" w:sz="0" w:space="0" w:color="auto"/>
        <w:right w:val="none" w:sz="0" w:space="0" w:color="auto"/>
      </w:divBdr>
    </w:div>
    <w:div w:id="1475836494">
      <w:bodyDiv w:val="1"/>
      <w:marLeft w:val="0"/>
      <w:marRight w:val="0"/>
      <w:marTop w:val="0"/>
      <w:marBottom w:val="0"/>
      <w:divBdr>
        <w:top w:val="none" w:sz="0" w:space="0" w:color="auto"/>
        <w:left w:val="none" w:sz="0" w:space="0" w:color="auto"/>
        <w:bottom w:val="none" w:sz="0" w:space="0" w:color="auto"/>
        <w:right w:val="none" w:sz="0" w:space="0" w:color="auto"/>
      </w:divBdr>
    </w:div>
    <w:div w:id="1476219641">
      <w:bodyDiv w:val="1"/>
      <w:marLeft w:val="0"/>
      <w:marRight w:val="0"/>
      <w:marTop w:val="0"/>
      <w:marBottom w:val="0"/>
      <w:divBdr>
        <w:top w:val="none" w:sz="0" w:space="0" w:color="auto"/>
        <w:left w:val="none" w:sz="0" w:space="0" w:color="auto"/>
        <w:bottom w:val="none" w:sz="0" w:space="0" w:color="auto"/>
        <w:right w:val="none" w:sz="0" w:space="0" w:color="auto"/>
      </w:divBdr>
    </w:div>
    <w:div w:id="1476221677">
      <w:bodyDiv w:val="1"/>
      <w:marLeft w:val="0"/>
      <w:marRight w:val="0"/>
      <w:marTop w:val="0"/>
      <w:marBottom w:val="0"/>
      <w:divBdr>
        <w:top w:val="none" w:sz="0" w:space="0" w:color="auto"/>
        <w:left w:val="none" w:sz="0" w:space="0" w:color="auto"/>
        <w:bottom w:val="none" w:sz="0" w:space="0" w:color="auto"/>
        <w:right w:val="none" w:sz="0" w:space="0" w:color="auto"/>
      </w:divBdr>
    </w:div>
    <w:div w:id="1476289866">
      <w:bodyDiv w:val="1"/>
      <w:marLeft w:val="0"/>
      <w:marRight w:val="0"/>
      <w:marTop w:val="0"/>
      <w:marBottom w:val="0"/>
      <w:divBdr>
        <w:top w:val="none" w:sz="0" w:space="0" w:color="auto"/>
        <w:left w:val="none" w:sz="0" w:space="0" w:color="auto"/>
        <w:bottom w:val="none" w:sz="0" w:space="0" w:color="auto"/>
        <w:right w:val="none" w:sz="0" w:space="0" w:color="auto"/>
      </w:divBdr>
    </w:div>
    <w:div w:id="1476335451">
      <w:bodyDiv w:val="1"/>
      <w:marLeft w:val="0"/>
      <w:marRight w:val="0"/>
      <w:marTop w:val="0"/>
      <w:marBottom w:val="0"/>
      <w:divBdr>
        <w:top w:val="none" w:sz="0" w:space="0" w:color="auto"/>
        <w:left w:val="none" w:sz="0" w:space="0" w:color="auto"/>
        <w:bottom w:val="none" w:sz="0" w:space="0" w:color="auto"/>
        <w:right w:val="none" w:sz="0" w:space="0" w:color="auto"/>
      </w:divBdr>
    </w:div>
    <w:div w:id="1476527746">
      <w:bodyDiv w:val="1"/>
      <w:marLeft w:val="0"/>
      <w:marRight w:val="0"/>
      <w:marTop w:val="0"/>
      <w:marBottom w:val="0"/>
      <w:divBdr>
        <w:top w:val="none" w:sz="0" w:space="0" w:color="auto"/>
        <w:left w:val="none" w:sz="0" w:space="0" w:color="auto"/>
        <w:bottom w:val="none" w:sz="0" w:space="0" w:color="auto"/>
        <w:right w:val="none" w:sz="0" w:space="0" w:color="auto"/>
      </w:divBdr>
    </w:div>
    <w:div w:id="1476604924">
      <w:bodyDiv w:val="1"/>
      <w:marLeft w:val="0"/>
      <w:marRight w:val="0"/>
      <w:marTop w:val="0"/>
      <w:marBottom w:val="0"/>
      <w:divBdr>
        <w:top w:val="none" w:sz="0" w:space="0" w:color="auto"/>
        <w:left w:val="none" w:sz="0" w:space="0" w:color="auto"/>
        <w:bottom w:val="none" w:sz="0" w:space="0" w:color="auto"/>
        <w:right w:val="none" w:sz="0" w:space="0" w:color="auto"/>
      </w:divBdr>
    </w:div>
    <w:div w:id="1476684175">
      <w:bodyDiv w:val="1"/>
      <w:marLeft w:val="0"/>
      <w:marRight w:val="0"/>
      <w:marTop w:val="0"/>
      <w:marBottom w:val="0"/>
      <w:divBdr>
        <w:top w:val="none" w:sz="0" w:space="0" w:color="auto"/>
        <w:left w:val="none" w:sz="0" w:space="0" w:color="auto"/>
        <w:bottom w:val="none" w:sz="0" w:space="0" w:color="auto"/>
        <w:right w:val="none" w:sz="0" w:space="0" w:color="auto"/>
      </w:divBdr>
    </w:div>
    <w:div w:id="1476722964">
      <w:bodyDiv w:val="1"/>
      <w:marLeft w:val="0"/>
      <w:marRight w:val="0"/>
      <w:marTop w:val="0"/>
      <w:marBottom w:val="0"/>
      <w:divBdr>
        <w:top w:val="none" w:sz="0" w:space="0" w:color="auto"/>
        <w:left w:val="none" w:sz="0" w:space="0" w:color="auto"/>
        <w:bottom w:val="none" w:sz="0" w:space="0" w:color="auto"/>
        <w:right w:val="none" w:sz="0" w:space="0" w:color="auto"/>
      </w:divBdr>
    </w:div>
    <w:div w:id="1477182578">
      <w:bodyDiv w:val="1"/>
      <w:marLeft w:val="0"/>
      <w:marRight w:val="0"/>
      <w:marTop w:val="0"/>
      <w:marBottom w:val="0"/>
      <w:divBdr>
        <w:top w:val="none" w:sz="0" w:space="0" w:color="auto"/>
        <w:left w:val="none" w:sz="0" w:space="0" w:color="auto"/>
        <w:bottom w:val="none" w:sz="0" w:space="0" w:color="auto"/>
        <w:right w:val="none" w:sz="0" w:space="0" w:color="auto"/>
      </w:divBdr>
    </w:div>
    <w:div w:id="1477262501">
      <w:bodyDiv w:val="1"/>
      <w:marLeft w:val="0"/>
      <w:marRight w:val="0"/>
      <w:marTop w:val="0"/>
      <w:marBottom w:val="0"/>
      <w:divBdr>
        <w:top w:val="none" w:sz="0" w:space="0" w:color="auto"/>
        <w:left w:val="none" w:sz="0" w:space="0" w:color="auto"/>
        <w:bottom w:val="none" w:sz="0" w:space="0" w:color="auto"/>
        <w:right w:val="none" w:sz="0" w:space="0" w:color="auto"/>
      </w:divBdr>
    </w:div>
    <w:div w:id="1477454803">
      <w:bodyDiv w:val="1"/>
      <w:marLeft w:val="0"/>
      <w:marRight w:val="0"/>
      <w:marTop w:val="0"/>
      <w:marBottom w:val="0"/>
      <w:divBdr>
        <w:top w:val="none" w:sz="0" w:space="0" w:color="auto"/>
        <w:left w:val="none" w:sz="0" w:space="0" w:color="auto"/>
        <w:bottom w:val="none" w:sz="0" w:space="0" w:color="auto"/>
        <w:right w:val="none" w:sz="0" w:space="0" w:color="auto"/>
      </w:divBdr>
    </w:div>
    <w:div w:id="1477986577">
      <w:bodyDiv w:val="1"/>
      <w:marLeft w:val="0"/>
      <w:marRight w:val="0"/>
      <w:marTop w:val="0"/>
      <w:marBottom w:val="0"/>
      <w:divBdr>
        <w:top w:val="none" w:sz="0" w:space="0" w:color="auto"/>
        <w:left w:val="none" w:sz="0" w:space="0" w:color="auto"/>
        <w:bottom w:val="none" w:sz="0" w:space="0" w:color="auto"/>
        <w:right w:val="none" w:sz="0" w:space="0" w:color="auto"/>
      </w:divBdr>
    </w:div>
    <w:div w:id="1478304748">
      <w:bodyDiv w:val="1"/>
      <w:marLeft w:val="0"/>
      <w:marRight w:val="0"/>
      <w:marTop w:val="0"/>
      <w:marBottom w:val="0"/>
      <w:divBdr>
        <w:top w:val="none" w:sz="0" w:space="0" w:color="auto"/>
        <w:left w:val="none" w:sz="0" w:space="0" w:color="auto"/>
        <w:bottom w:val="none" w:sz="0" w:space="0" w:color="auto"/>
        <w:right w:val="none" w:sz="0" w:space="0" w:color="auto"/>
      </w:divBdr>
    </w:div>
    <w:div w:id="1478760961">
      <w:bodyDiv w:val="1"/>
      <w:marLeft w:val="0"/>
      <w:marRight w:val="0"/>
      <w:marTop w:val="0"/>
      <w:marBottom w:val="0"/>
      <w:divBdr>
        <w:top w:val="none" w:sz="0" w:space="0" w:color="auto"/>
        <w:left w:val="none" w:sz="0" w:space="0" w:color="auto"/>
        <w:bottom w:val="none" w:sz="0" w:space="0" w:color="auto"/>
        <w:right w:val="none" w:sz="0" w:space="0" w:color="auto"/>
      </w:divBdr>
    </w:div>
    <w:div w:id="1479111065">
      <w:bodyDiv w:val="1"/>
      <w:marLeft w:val="0"/>
      <w:marRight w:val="0"/>
      <w:marTop w:val="0"/>
      <w:marBottom w:val="0"/>
      <w:divBdr>
        <w:top w:val="none" w:sz="0" w:space="0" w:color="auto"/>
        <w:left w:val="none" w:sz="0" w:space="0" w:color="auto"/>
        <w:bottom w:val="none" w:sz="0" w:space="0" w:color="auto"/>
        <w:right w:val="none" w:sz="0" w:space="0" w:color="auto"/>
      </w:divBdr>
    </w:div>
    <w:div w:id="1479491924">
      <w:bodyDiv w:val="1"/>
      <w:marLeft w:val="0"/>
      <w:marRight w:val="0"/>
      <w:marTop w:val="0"/>
      <w:marBottom w:val="0"/>
      <w:divBdr>
        <w:top w:val="none" w:sz="0" w:space="0" w:color="auto"/>
        <w:left w:val="none" w:sz="0" w:space="0" w:color="auto"/>
        <w:bottom w:val="none" w:sz="0" w:space="0" w:color="auto"/>
        <w:right w:val="none" w:sz="0" w:space="0" w:color="auto"/>
      </w:divBdr>
    </w:div>
    <w:div w:id="1480531649">
      <w:bodyDiv w:val="1"/>
      <w:marLeft w:val="0"/>
      <w:marRight w:val="0"/>
      <w:marTop w:val="0"/>
      <w:marBottom w:val="0"/>
      <w:divBdr>
        <w:top w:val="none" w:sz="0" w:space="0" w:color="auto"/>
        <w:left w:val="none" w:sz="0" w:space="0" w:color="auto"/>
        <w:bottom w:val="none" w:sz="0" w:space="0" w:color="auto"/>
        <w:right w:val="none" w:sz="0" w:space="0" w:color="auto"/>
      </w:divBdr>
    </w:div>
    <w:div w:id="1480922249">
      <w:bodyDiv w:val="1"/>
      <w:marLeft w:val="0"/>
      <w:marRight w:val="0"/>
      <w:marTop w:val="0"/>
      <w:marBottom w:val="0"/>
      <w:divBdr>
        <w:top w:val="none" w:sz="0" w:space="0" w:color="auto"/>
        <w:left w:val="none" w:sz="0" w:space="0" w:color="auto"/>
        <w:bottom w:val="none" w:sz="0" w:space="0" w:color="auto"/>
        <w:right w:val="none" w:sz="0" w:space="0" w:color="auto"/>
      </w:divBdr>
    </w:div>
    <w:div w:id="1481072472">
      <w:bodyDiv w:val="1"/>
      <w:marLeft w:val="0"/>
      <w:marRight w:val="0"/>
      <w:marTop w:val="0"/>
      <w:marBottom w:val="0"/>
      <w:divBdr>
        <w:top w:val="none" w:sz="0" w:space="0" w:color="auto"/>
        <w:left w:val="none" w:sz="0" w:space="0" w:color="auto"/>
        <w:bottom w:val="none" w:sz="0" w:space="0" w:color="auto"/>
        <w:right w:val="none" w:sz="0" w:space="0" w:color="auto"/>
      </w:divBdr>
    </w:div>
    <w:div w:id="1481119763">
      <w:bodyDiv w:val="1"/>
      <w:marLeft w:val="0"/>
      <w:marRight w:val="0"/>
      <w:marTop w:val="0"/>
      <w:marBottom w:val="0"/>
      <w:divBdr>
        <w:top w:val="none" w:sz="0" w:space="0" w:color="auto"/>
        <w:left w:val="none" w:sz="0" w:space="0" w:color="auto"/>
        <w:bottom w:val="none" w:sz="0" w:space="0" w:color="auto"/>
        <w:right w:val="none" w:sz="0" w:space="0" w:color="auto"/>
      </w:divBdr>
    </w:div>
    <w:div w:id="1481922345">
      <w:bodyDiv w:val="1"/>
      <w:marLeft w:val="0"/>
      <w:marRight w:val="0"/>
      <w:marTop w:val="0"/>
      <w:marBottom w:val="0"/>
      <w:divBdr>
        <w:top w:val="none" w:sz="0" w:space="0" w:color="auto"/>
        <w:left w:val="none" w:sz="0" w:space="0" w:color="auto"/>
        <w:bottom w:val="none" w:sz="0" w:space="0" w:color="auto"/>
        <w:right w:val="none" w:sz="0" w:space="0" w:color="auto"/>
      </w:divBdr>
    </w:div>
    <w:div w:id="1482113431">
      <w:bodyDiv w:val="1"/>
      <w:marLeft w:val="0"/>
      <w:marRight w:val="0"/>
      <w:marTop w:val="0"/>
      <w:marBottom w:val="0"/>
      <w:divBdr>
        <w:top w:val="none" w:sz="0" w:space="0" w:color="auto"/>
        <w:left w:val="none" w:sz="0" w:space="0" w:color="auto"/>
        <w:bottom w:val="none" w:sz="0" w:space="0" w:color="auto"/>
        <w:right w:val="none" w:sz="0" w:space="0" w:color="auto"/>
      </w:divBdr>
    </w:div>
    <w:div w:id="1482383544">
      <w:bodyDiv w:val="1"/>
      <w:marLeft w:val="0"/>
      <w:marRight w:val="0"/>
      <w:marTop w:val="0"/>
      <w:marBottom w:val="0"/>
      <w:divBdr>
        <w:top w:val="none" w:sz="0" w:space="0" w:color="auto"/>
        <w:left w:val="none" w:sz="0" w:space="0" w:color="auto"/>
        <w:bottom w:val="none" w:sz="0" w:space="0" w:color="auto"/>
        <w:right w:val="none" w:sz="0" w:space="0" w:color="auto"/>
      </w:divBdr>
    </w:div>
    <w:div w:id="1482501458">
      <w:bodyDiv w:val="1"/>
      <w:marLeft w:val="0"/>
      <w:marRight w:val="0"/>
      <w:marTop w:val="0"/>
      <w:marBottom w:val="0"/>
      <w:divBdr>
        <w:top w:val="none" w:sz="0" w:space="0" w:color="auto"/>
        <w:left w:val="none" w:sz="0" w:space="0" w:color="auto"/>
        <w:bottom w:val="none" w:sz="0" w:space="0" w:color="auto"/>
        <w:right w:val="none" w:sz="0" w:space="0" w:color="auto"/>
      </w:divBdr>
    </w:div>
    <w:div w:id="1482888729">
      <w:bodyDiv w:val="1"/>
      <w:marLeft w:val="0"/>
      <w:marRight w:val="0"/>
      <w:marTop w:val="0"/>
      <w:marBottom w:val="0"/>
      <w:divBdr>
        <w:top w:val="none" w:sz="0" w:space="0" w:color="auto"/>
        <w:left w:val="none" w:sz="0" w:space="0" w:color="auto"/>
        <w:bottom w:val="none" w:sz="0" w:space="0" w:color="auto"/>
        <w:right w:val="none" w:sz="0" w:space="0" w:color="auto"/>
      </w:divBdr>
    </w:div>
    <w:div w:id="1483231168">
      <w:bodyDiv w:val="1"/>
      <w:marLeft w:val="0"/>
      <w:marRight w:val="0"/>
      <w:marTop w:val="0"/>
      <w:marBottom w:val="0"/>
      <w:divBdr>
        <w:top w:val="none" w:sz="0" w:space="0" w:color="auto"/>
        <w:left w:val="none" w:sz="0" w:space="0" w:color="auto"/>
        <w:bottom w:val="none" w:sz="0" w:space="0" w:color="auto"/>
        <w:right w:val="none" w:sz="0" w:space="0" w:color="auto"/>
      </w:divBdr>
    </w:div>
    <w:div w:id="1483233776">
      <w:bodyDiv w:val="1"/>
      <w:marLeft w:val="0"/>
      <w:marRight w:val="0"/>
      <w:marTop w:val="0"/>
      <w:marBottom w:val="0"/>
      <w:divBdr>
        <w:top w:val="none" w:sz="0" w:space="0" w:color="auto"/>
        <w:left w:val="none" w:sz="0" w:space="0" w:color="auto"/>
        <w:bottom w:val="none" w:sz="0" w:space="0" w:color="auto"/>
        <w:right w:val="none" w:sz="0" w:space="0" w:color="auto"/>
      </w:divBdr>
    </w:div>
    <w:div w:id="1483421455">
      <w:bodyDiv w:val="1"/>
      <w:marLeft w:val="0"/>
      <w:marRight w:val="0"/>
      <w:marTop w:val="0"/>
      <w:marBottom w:val="0"/>
      <w:divBdr>
        <w:top w:val="none" w:sz="0" w:space="0" w:color="auto"/>
        <w:left w:val="none" w:sz="0" w:space="0" w:color="auto"/>
        <w:bottom w:val="none" w:sz="0" w:space="0" w:color="auto"/>
        <w:right w:val="none" w:sz="0" w:space="0" w:color="auto"/>
      </w:divBdr>
    </w:div>
    <w:div w:id="1483544221">
      <w:bodyDiv w:val="1"/>
      <w:marLeft w:val="0"/>
      <w:marRight w:val="0"/>
      <w:marTop w:val="0"/>
      <w:marBottom w:val="0"/>
      <w:divBdr>
        <w:top w:val="none" w:sz="0" w:space="0" w:color="auto"/>
        <w:left w:val="none" w:sz="0" w:space="0" w:color="auto"/>
        <w:bottom w:val="none" w:sz="0" w:space="0" w:color="auto"/>
        <w:right w:val="none" w:sz="0" w:space="0" w:color="auto"/>
      </w:divBdr>
    </w:div>
    <w:div w:id="1483618561">
      <w:bodyDiv w:val="1"/>
      <w:marLeft w:val="0"/>
      <w:marRight w:val="0"/>
      <w:marTop w:val="0"/>
      <w:marBottom w:val="0"/>
      <w:divBdr>
        <w:top w:val="none" w:sz="0" w:space="0" w:color="auto"/>
        <w:left w:val="none" w:sz="0" w:space="0" w:color="auto"/>
        <w:bottom w:val="none" w:sz="0" w:space="0" w:color="auto"/>
        <w:right w:val="none" w:sz="0" w:space="0" w:color="auto"/>
      </w:divBdr>
    </w:div>
    <w:div w:id="1483624055">
      <w:bodyDiv w:val="1"/>
      <w:marLeft w:val="0"/>
      <w:marRight w:val="0"/>
      <w:marTop w:val="0"/>
      <w:marBottom w:val="0"/>
      <w:divBdr>
        <w:top w:val="none" w:sz="0" w:space="0" w:color="auto"/>
        <w:left w:val="none" w:sz="0" w:space="0" w:color="auto"/>
        <w:bottom w:val="none" w:sz="0" w:space="0" w:color="auto"/>
        <w:right w:val="none" w:sz="0" w:space="0" w:color="auto"/>
      </w:divBdr>
    </w:div>
    <w:div w:id="1484196321">
      <w:bodyDiv w:val="1"/>
      <w:marLeft w:val="0"/>
      <w:marRight w:val="0"/>
      <w:marTop w:val="0"/>
      <w:marBottom w:val="0"/>
      <w:divBdr>
        <w:top w:val="none" w:sz="0" w:space="0" w:color="auto"/>
        <w:left w:val="none" w:sz="0" w:space="0" w:color="auto"/>
        <w:bottom w:val="none" w:sz="0" w:space="0" w:color="auto"/>
        <w:right w:val="none" w:sz="0" w:space="0" w:color="auto"/>
      </w:divBdr>
    </w:div>
    <w:div w:id="1484345417">
      <w:bodyDiv w:val="1"/>
      <w:marLeft w:val="0"/>
      <w:marRight w:val="0"/>
      <w:marTop w:val="0"/>
      <w:marBottom w:val="0"/>
      <w:divBdr>
        <w:top w:val="none" w:sz="0" w:space="0" w:color="auto"/>
        <w:left w:val="none" w:sz="0" w:space="0" w:color="auto"/>
        <w:bottom w:val="none" w:sz="0" w:space="0" w:color="auto"/>
        <w:right w:val="none" w:sz="0" w:space="0" w:color="auto"/>
      </w:divBdr>
    </w:div>
    <w:div w:id="1484349542">
      <w:bodyDiv w:val="1"/>
      <w:marLeft w:val="0"/>
      <w:marRight w:val="0"/>
      <w:marTop w:val="0"/>
      <w:marBottom w:val="0"/>
      <w:divBdr>
        <w:top w:val="none" w:sz="0" w:space="0" w:color="auto"/>
        <w:left w:val="none" w:sz="0" w:space="0" w:color="auto"/>
        <w:bottom w:val="none" w:sz="0" w:space="0" w:color="auto"/>
        <w:right w:val="none" w:sz="0" w:space="0" w:color="auto"/>
      </w:divBdr>
    </w:div>
    <w:div w:id="1484661222">
      <w:bodyDiv w:val="1"/>
      <w:marLeft w:val="0"/>
      <w:marRight w:val="0"/>
      <w:marTop w:val="0"/>
      <w:marBottom w:val="0"/>
      <w:divBdr>
        <w:top w:val="none" w:sz="0" w:space="0" w:color="auto"/>
        <w:left w:val="none" w:sz="0" w:space="0" w:color="auto"/>
        <w:bottom w:val="none" w:sz="0" w:space="0" w:color="auto"/>
        <w:right w:val="none" w:sz="0" w:space="0" w:color="auto"/>
      </w:divBdr>
    </w:div>
    <w:div w:id="1484816368">
      <w:bodyDiv w:val="1"/>
      <w:marLeft w:val="0"/>
      <w:marRight w:val="0"/>
      <w:marTop w:val="0"/>
      <w:marBottom w:val="0"/>
      <w:divBdr>
        <w:top w:val="none" w:sz="0" w:space="0" w:color="auto"/>
        <w:left w:val="none" w:sz="0" w:space="0" w:color="auto"/>
        <w:bottom w:val="none" w:sz="0" w:space="0" w:color="auto"/>
        <w:right w:val="none" w:sz="0" w:space="0" w:color="auto"/>
      </w:divBdr>
    </w:div>
    <w:div w:id="1485581717">
      <w:bodyDiv w:val="1"/>
      <w:marLeft w:val="0"/>
      <w:marRight w:val="0"/>
      <w:marTop w:val="0"/>
      <w:marBottom w:val="0"/>
      <w:divBdr>
        <w:top w:val="none" w:sz="0" w:space="0" w:color="auto"/>
        <w:left w:val="none" w:sz="0" w:space="0" w:color="auto"/>
        <w:bottom w:val="none" w:sz="0" w:space="0" w:color="auto"/>
        <w:right w:val="none" w:sz="0" w:space="0" w:color="auto"/>
      </w:divBdr>
    </w:div>
    <w:div w:id="1485582293">
      <w:bodyDiv w:val="1"/>
      <w:marLeft w:val="0"/>
      <w:marRight w:val="0"/>
      <w:marTop w:val="0"/>
      <w:marBottom w:val="0"/>
      <w:divBdr>
        <w:top w:val="none" w:sz="0" w:space="0" w:color="auto"/>
        <w:left w:val="none" w:sz="0" w:space="0" w:color="auto"/>
        <w:bottom w:val="none" w:sz="0" w:space="0" w:color="auto"/>
        <w:right w:val="none" w:sz="0" w:space="0" w:color="auto"/>
      </w:divBdr>
    </w:div>
    <w:div w:id="1485584537">
      <w:bodyDiv w:val="1"/>
      <w:marLeft w:val="0"/>
      <w:marRight w:val="0"/>
      <w:marTop w:val="0"/>
      <w:marBottom w:val="0"/>
      <w:divBdr>
        <w:top w:val="none" w:sz="0" w:space="0" w:color="auto"/>
        <w:left w:val="none" w:sz="0" w:space="0" w:color="auto"/>
        <w:bottom w:val="none" w:sz="0" w:space="0" w:color="auto"/>
        <w:right w:val="none" w:sz="0" w:space="0" w:color="auto"/>
      </w:divBdr>
    </w:div>
    <w:div w:id="1485586166">
      <w:bodyDiv w:val="1"/>
      <w:marLeft w:val="0"/>
      <w:marRight w:val="0"/>
      <w:marTop w:val="0"/>
      <w:marBottom w:val="0"/>
      <w:divBdr>
        <w:top w:val="none" w:sz="0" w:space="0" w:color="auto"/>
        <w:left w:val="none" w:sz="0" w:space="0" w:color="auto"/>
        <w:bottom w:val="none" w:sz="0" w:space="0" w:color="auto"/>
        <w:right w:val="none" w:sz="0" w:space="0" w:color="auto"/>
      </w:divBdr>
    </w:div>
    <w:div w:id="1485661868">
      <w:bodyDiv w:val="1"/>
      <w:marLeft w:val="0"/>
      <w:marRight w:val="0"/>
      <w:marTop w:val="0"/>
      <w:marBottom w:val="0"/>
      <w:divBdr>
        <w:top w:val="none" w:sz="0" w:space="0" w:color="auto"/>
        <w:left w:val="none" w:sz="0" w:space="0" w:color="auto"/>
        <w:bottom w:val="none" w:sz="0" w:space="0" w:color="auto"/>
        <w:right w:val="none" w:sz="0" w:space="0" w:color="auto"/>
      </w:divBdr>
    </w:div>
    <w:div w:id="1485704970">
      <w:bodyDiv w:val="1"/>
      <w:marLeft w:val="0"/>
      <w:marRight w:val="0"/>
      <w:marTop w:val="0"/>
      <w:marBottom w:val="0"/>
      <w:divBdr>
        <w:top w:val="none" w:sz="0" w:space="0" w:color="auto"/>
        <w:left w:val="none" w:sz="0" w:space="0" w:color="auto"/>
        <w:bottom w:val="none" w:sz="0" w:space="0" w:color="auto"/>
        <w:right w:val="none" w:sz="0" w:space="0" w:color="auto"/>
      </w:divBdr>
    </w:div>
    <w:div w:id="1485855657">
      <w:bodyDiv w:val="1"/>
      <w:marLeft w:val="0"/>
      <w:marRight w:val="0"/>
      <w:marTop w:val="0"/>
      <w:marBottom w:val="0"/>
      <w:divBdr>
        <w:top w:val="none" w:sz="0" w:space="0" w:color="auto"/>
        <w:left w:val="none" w:sz="0" w:space="0" w:color="auto"/>
        <w:bottom w:val="none" w:sz="0" w:space="0" w:color="auto"/>
        <w:right w:val="none" w:sz="0" w:space="0" w:color="auto"/>
      </w:divBdr>
    </w:div>
    <w:div w:id="1485967724">
      <w:bodyDiv w:val="1"/>
      <w:marLeft w:val="0"/>
      <w:marRight w:val="0"/>
      <w:marTop w:val="0"/>
      <w:marBottom w:val="0"/>
      <w:divBdr>
        <w:top w:val="none" w:sz="0" w:space="0" w:color="auto"/>
        <w:left w:val="none" w:sz="0" w:space="0" w:color="auto"/>
        <w:bottom w:val="none" w:sz="0" w:space="0" w:color="auto"/>
        <w:right w:val="none" w:sz="0" w:space="0" w:color="auto"/>
      </w:divBdr>
    </w:div>
    <w:div w:id="1486126432">
      <w:bodyDiv w:val="1"/>
      <w:marLeft w:val="0"/>
      <w:marRight w:val="0"/>
      <w:marTop w:val="0"/>
      <w:marBottom w:val="0"/>
      <w:divBdr>
        <w:top w:val="none" w:sz="0" w:space="0" w:color="auto"/>
        <w:left w:val="none" w:sz="0" w:space="0" w:color="auto"/>
        <w:bottom w:val="none" w:sz="0" w:space="0" w:color="auto"/>
        <w:right w:val="none" w:sz="0" w:space="0" w:color="auto"/>
      </w:divBdr>
    </w:div>
    <w:div w:id="1486435402">
      <w:bodyDiv w:val="1"/>
      <w:marLeft w:val="0"/>
      <w:marRight w:val="0"/>
      <w:marTop w:val="0"/>
      <w:marBottom w:val="0"/>
      <w:divBdr>
        <w:top w:val="none" w:sz="0" w:space="0" w:color="auto"/>
        <w:left w:val="none" w:sz="0" w:space="0" w:color="auto"/>
        <w:bottom w:val="none" w:sz="0" w:space="0" w:color="auto"/>
        <w:right w:val="none" w:sz="0" w:space="0" w:color="auto"/>
      </w:divBdr>
    </w:div>
    <w:div w:id="1486513325">
      <w:bodyDiv w:val="1"/>
      <w:marLeft w:val="0"/>
      <w:marRight w:val="0"/>
      <w:marTop w:val="0"/>
      <w:marBottom w:val="0"/>
      <w:divBdr>
        <w:top w:val="none" w:sz="0" w:space="0" w:color="auto"/>
        <w:left w:val="none" w:sz="0" w:space="0" w:color="auto"/>
        <w:bottom w:val="none" w:sz="0" w:space="0" w:color="auto"/>
        <w:right w:val="none" w:sz="0" w:space="0" w:color="auto"/>
      </w:divBdr>
    </w:div>
    <w:div w:id="1486555996">
      <w:bodyDiv w:val="1"/>
      <w:marLeft w:val="0"/>
      <w:marRight w:val="0"/>
      <w:marTop w:val="0"/>
      <w:marBottom w:val="0"/>
      <w:divBdr>
        <w:top w:val="none" w:sz="0" w:space="0" w:color="auto"/>
        <w:left w:val="none" w:sz="0" w:space="0" w:color="auto"/>
        <w:bottom w:val="none" w:sz="0" w:space="0" w:color="auto"/>
        <w:right w:val="none" w:sz="0" w:space="0" w:color="auto"/>
      </w:divBdr>
    </w:div>
    <w:div w:id="1486777718">
      <w:bodyDiv w:val="1"/>
      <w:marLeft w:val="0"/>
      <w:marRight w:val="0"/>
      <w:marTop w:val="0"/>
      <w:marBottom w:val="0"/>
      <w:divBdr>
        <w:top w:val="none" w:sz="0" w:space="0" w:color="auto"/>
        <w:left w:val="none" w:sz="0" w:space="0" w:color="auto"/>
        <w:bottom w:val="none" w:sz="0" w:space="0" w:color="auto"/>
        <w:right w:val="none" w:sz="0" w:space="0" w:color="auto"/>
      </w:divBdr>
    </w:div>
    <w:div w:id="1486823519">
      <w:bodyDiv w:val="1"/>
      <w:marLeft w:val="0"/>
      <w:marRight w:val="0"/>
      <w:marTop w:val="0"/>
      <w:marBottom w:val="0"/>
      <w:divBdr>
        <w:top w:val="none" w:sz="0" w:space="0" w:color="auto"/>
        <w:left w:val="none" w:sz="0" w:space="0" w:color="auto"/>
        <w:bottom w:val="none" w:sz="0" w:space="0" w:color="auto"/>
        <w:right w:val="none" w:sz="0" w:space="0" w:color="auto"/>
      </w:divBdr>
    </w:div>
    <w:div w:id="1486966626">
      <w:bodyDiv w:val="1"/>
      <w:marLeft w:val="0"/>
      <w:marRight w:val="0"/>
      <w:marTop w:val="0"/>
      <w:marBottom w:val="0"/>
      <w:divBdr>
        <w:top w:val="none" w:sz="0" w:space="0" w:color="auto"/>
        <w:left w:val="none" w:sz="0" w:space="0" w:color="auto"/>
        <w:bottom w:val="none" w:sz="0" w:space="0" w:color="auto"/>
        <w:right w:val="none" w:sz="0" w:space="0" w:color="auto"/>
      </w:divBdr>
    </w:div>
    <w:div w:id="1487744744">
      <w:bodyDiv w:val="1"/>
      <w:marLeft w:val="0"/>
      <w:marRight w:val="0"/>
      <w:marTop w:val="0"/>
      <w:marBottom w:val="0"/>
      <w:divBdr>
        <w:top w:val="none" w:sz="0" w:space="0" w:color="auto"/>
        <w:left w:val="none" w:sz="0" w:space="0" w:color="auto"/>
        <w:bottom w:val="none" w:sz="0" w:space="0" w:color="auto"/>
        <w:right w:val="none" w:sz="0" w:space="0" w:color="auto"/>
      </w:divBdr>
    </w:div>
    <w:div w:id="1487940431">
      <w:bodyDiv w:val="1"/>
      <w:marLeft w:val="0"/>
      <w:marRight w:val="0"/>
      <w:marTop w:val="0"/>
      <w:marBottom w:val="0"/>
      <w:divBdr>
        <w:top w:val="none" w:sz="0" w:space="0" w:color="auto"/>
        <w:left w:val="none" w:sz="0" w:space="0" w:color="auto"/>
        <w:bottom w:val="none" w:sz="0" w:space="0" w:color="auto"/>
        <w:right w:val="none" w:sz="0" w:space="0" w:color="auto"/>
      </w:divBdr>
    </w:div>
    <w:div w:id="1488592795">
      <w:bodyDiv w:val="1"/>
      <w:marLeft w:val="0"/>
      <w:marRight w:val="0"/>
      <w:marTop w:val="0"/>
      <w:marBottom w:val="0"/>
      <w:divBdr>
        <w:top w:val="none" w:sz="0" w:space="0" w:color="auto"/>
        <w:left w:val="none" w:sz="0" w:space="0" w:color="auto"/>
        <w:bottom w:val="none" w:sz="0" w:space="0" w:color="auto"/>
        <w:right w:val="none" w:sz="0" w:space="0" w:color="auto"/>
      </w:divBdr>
    </w:div>
    <w:div w:id="1489056558">
      <w:bodyDiv w:val="1"/>
      <w:marLeft w:val="0"/>
      <w:marRight w:val="0"/>
      <w:marTop w:val="0"/>
      <w:marBottom w:val="0"/>
      <w:divBdr>
        <w:top w:val="none" w:sz="0" w:space="0" w:color="auto"/>
        <w:left w:val="none" w:sz="0" w:space="0" w:color="auto"/>
        <w:bottom w:val="none" w:sz="0" w:space="0" w:color="auto"/>
        <w:right w:val="none" w:sz="0" w:space="0" w:color="auto"/>
      </w:divBdr>
    </w:div>
    <w:div w:id="1489401631">
      <w:bodyDiv w:val="1"/>
      <w:marLeft w:val="0"/>
      <w:marRight w:val="0"/>
      <w:marTop w:val="0"/>
      <w:marBottom w:val="0"/>
      <w:divBdr>
        <w:top w:val="none" w:sz="0" w:space="0" w:color="auto"/>
        <w:left w:val="none" w:sz="0" w:space="0" w:color="auto"/>
        <w:bottom w:val="none" w:sz="0" w:space="0" w:color="auto"/>
        <w:right w:val="none" w:sz="0" w:space="0" w:color="auto"/>
      </w:divBdr>
    </w:div>
    <w:div w:id="1489445650">
      <w:bodyDiv w:val="1"/>
      <w:marLeft w:val="0"/>
      <w:marRight w:val="0"/>
      <w:marTop w:val="0"/>
      <w:marBottom w:val="0"/>
      <w:divBdr>
        <w:top w:val="none" w:sz="0" w:space="0" w:color="auto"/>
        <w:left w:val="none" w:sz="0" w:space="0" w:color="auto"/>
        <w:bottom w:val="none" w:sz="0" w:space="0" w:color="auto"/>
        <w:right w:val="none" w:sz="0" w:space="0" w:color="auto"/>
      </w:divBdr>
    </w:div>
    <w:div w:id="1489714395">
      <w:bodyDiv w:val="1"/>
      <w:marLeft w:val="0"/>
      <w:marRight w:val="0"/>
      <w:marTop w:val="0"/>
      <w:marBottom w:val="0"/>
      <w:divBdr>
        <w:top w:val="none" w:sz="0" w:space="0" w:color="auto"/>
        <w:left w:val="none" w:sz="0" w:space="0" w:color="auto"/>
        <w:bottom w:val="none" w:sz="0" w:space="0" w:color="auto"/>
        <w:right w:val="none" w:sz="0" w:space="0" w:color="auto"/>
      </w:divBdr>
    </w:div>
    <w:div w:id="1490246321">
      <w:bodyDiv w:val="1"/>
      <w:marLeft w:val="0"/>
      <w:marRight w:val="0"/>
      <w:marTop w:val="0"/>
      <w:marBottom w:val="0"/>
      <w:divBdr>
        <w:top w:val="none" w:sz="0" w:space="0" w:color="auto"/>
        <w:left w:val="none" w:sz="0" w:space="0" w:color="auto"/>
        <w:bottom w:val="none" w:sz="0" w:space="0" w:color="auto"/>
        <w:right w:val="none" w:sz="0" w:space="0" w:color="auto"/>
      </w:divBdr>
    </w:div>
    <w:div w:id="1490436259">
      <w:bodyDiv w:val="1"/>
      <w:marLeft w:val="0"/>
      <w:marRight w:val="0"/>
      <w:marTop w:val="0"/>
      <w:marBottom w:val="0"/>
      <w:divBdr>
        <w:top w:val="none" w:sz="0" w:space="0" w:color="auto"/>
        <w:left w:val="none" w:sz="0" w:space="0" w:color="auto"/>
        <w:bottom w:val="none" w:sz="0" w:space="0" w:color="auto"/>
        <w:right w:val="none" w:sz="0" w:space="0" w:color="auto"/>
      </w:divBdr>
    </w:div>
    <w:div w:id="1490439374">
      <w:bodyDiv w:val="1"/>
      <w:marLeft w:val="0"/>
      <w:marRight w:val="0"/>
      <w:marTop w:val="0"/>
      <w:marBottom w:val="0"/>
      <w:divBdr>
        <w:top w:val="none" w:sz="0" w:space="0" w:color="auto"/>
        <w:left w:val="none" w:sz="0" w:space="0" w:color="auto"/>
        <w:bottom w:val="none" w:sz="0" w:space="0" w:color="auto"/>
        <w:right w:val="none" w:sz="0" w:space="0" w:color="auto"/>
      </w:divBdr>
    </w:div>
    <w:div w:id="1490632406">
      <w:bodyDiv w:val="1"/>
      <w:marLeft w:val="0"/>
      <w:marRight w:val="0"/>
      <w:marTop w:val="0"/>
      <w:marBottom w:val="0"/>
      <w:divBdr>
        <w:top w:val="none" w:sz="0" w:space="0" w:color="auto"/>
        <w:left w:val="none" w:sz="0" w:space="0" w:color="auto"/>
        <w:bottom w:val="none" w:sz="0" w:space="0" w:color="auto"/>
        <w:right w:val="none" w:sz="0" w:space="0" w:color="auto"/>
      </w:divBdr>
    </w:div>
    <w:div w:id="1491286105">
      <w:bodyDiv w:val="1"/>
      <w:marLeft w:val="0"/>
      <w:marRight w:val="0"/>
      <w:marTop w:val="0"/>
      <w:marBottom w:val="0"/>
      <w:divBdr>
        <w:top w:val="none" w:sz="0" w:space="0" w:color="auto"/>
        <w:left w:val="none" w:sz="0" w:space="0" w:color="auto"/>
        <w:bottom w:val="none" w:sz="0" w:space="0" w:color="auto"/>
        <w:right w:val="none" w:sz="0" w:space="0" w:color="auto"/>
      </w:divBdr>
    </w:div>
    <w:div w:id="1491559148">
      <w:bodyDiv w:val="1"/>
      <w:marLeft w:val="0"/>
      <w:marRight w:val="0"/>
      <w:marTop w:val="0"/>
      <w:marBottom w:val="0"/>
      <w:divBdr>
        <w:top w:val="none" w:sz="0" w:space="0" w:color="auto"/>
        <w:left w:val="none" w:sz="0" w:space="0" w:color="auto"/>
        <w:bottom w:val="none" w:sz="0" w:space="0" w:color="auto"/>
        <w:right w:val="none" w:sz="0" w:space="0" w:color="auto"/>
      </w:divBdr>
    </w:div>
    <w:div w:id="1491631610">
      <w:bodyDiv w:val="1"/>
      <w:marLeft w:val="0"/>
      <w:marRight w:val="0"/>
      <w:marTop w:val="0"/>
      <w:marBottom w:val="0"/>
      <w:divBdr>
        <w:top w:val="none" w:sz="0" w:space="0" w:color="auto"/>
        <w:left w:val="none" w:sz="0" w:space="0" w:color="auto"/>
        <w:bottom w:val="none" w:sz="0" w:space="0" w:color="auto"/>
        <w:right w:val="none" w:sz="0" w:space="0" w:color="auto"/>
      </w:divBdr>
    </w:div>
    <w:div w:id="1491674666">
      <w:bodyDiv w:val="1"/>
      <w:marLeft w:val="0"/>
      <w:marRight w:val="0"/>
      <w:marTop w:val="0"/>
      <w:marBottom w:val="0"/>
      <w:divBdr>
        <w:top w:val="none" w:sz="0" w:space="0" w:color="auto"/>
        <w:left w:val="none" w:sz="0" w:space="0" w:color="auto"/>
        <w:bottom w:val="none" w:sz="0" w:space="0" w:color="auto"/>
        <w:right w:val="none" w:sz="0" w:space="0" w:color="auto"/>
      </w:divBdr>
    </w:div>
    <w:div w:id="1491873811">
      <w:bodyDiv w:val="1"/>
      <w:marLeft w:val="0"/>
      <w:marRight w:val="0"/>
      <w:marTop w:val="0"/>
      <w:marBottom w:val="0"/>
      <w:divBdr>
        <w:top w:val="none" w:sz="0" w:space="0" w:color="auto"/>
        <w:left w:val="none" w:sz="0" w:space="0" w:color="auto"/>
        <w:bottom w:val="none" w:sz="0" w:space="0" w:color="auto"/>
        <w:right w:val="none" w:sz="0" w:space="0" w:color="auto"/>
      </w:divBdr>
    </w:div>
    <w:div w:id="1492023917">
      <w:bodyDiv w:val="1"/>
      <w:marLeft w:val="0"/>
      <w:marRight w:val="0"/>
      <w:marTop w:val="0"/>
      <w:marBottom w:val="0"/>
      <w:divBdr>
        <w:top w:val="none" w:sz="0" w:space="0" w:color="auto"/>
        <w:left w:val="none" w:sz="0" w:space="0" w:color="auto"/>
        <w:bottom w:val="none" w:sz="0" w:space="0" w:color="auto"/>
        <w:right w:val="none" w:sz="0" w:space="0" w:color="auto"/>
      </w:divBdr>
    </w:div>
    <w:div w:id="1492064084">
      <w:bodyDiv w:val="1"/>
      <w:marLeft w:val="0"/>
      <w:marRight w:val="0"/>
      <w:marTop w:val="0"/>
      <w:marBottom w:val="0"/>
      <w:divBdr>
        <w:top w:val="none" w:sz="0" w:space="0" w:color="auto"/>
        <w:left w:val="none" w:sz="0" w:space="0" w:color="auto"/>
        <w:bottom w:val="none" w:sz="0" w:space="0" w:color="auto"/>
        <w:right w:val="none" w:sz="0" w:space="0" w:color="auto"/>
      </w:divBdr>
    </w:div>
    <w:div w:id="1492141590">
      <w:bodyDiv w:val="1"/>
      <w:marLeft w:val="0"/>
      <w:marRight w:val="0"/>
      <w:marTop w:val="0"/>
      <w:marBottom w:val="0"/>
      <w:divBdr>
        <w:top w:val="none" w:sz="0" w:space="0" w:color="auto"/>
        <w:left w:val="none" w:sz="0" w:space="0" w:color="auto"/>
        <w:bottom w:val="none" w:sz="0" w:space="0" w:color="auto"/>
        <w:right w:val="none" w:sz="0" w:space="0" w:color="auto"/>
      </w:divBdr>
    </w:div>
    <w:div w:id="1492717257">
      <w:bodyDiv w:val="1"/>
      <w:marLeft w:val="0"/>
      <w:marRight w:val="0"/>
      <w:marTop w:val="0"/>
      <w:marBottom w:val="0"/>
      <w:divBdr>
        <w:top w:val="none" w:sz="0" w:space="0" w:color="auto"/>
        <w:left w:val="none" w:sz="0" w:space="0" w:color="auto"/>
        <w:bottom w:val="none" w:sz="0" w:space="0" w:color="auto"/>
        <w:right w:val="none" w:sz="0" w:space="0" w:color="auto"/>
      </w:divBdr>
    </w:div>
    <w:div w:id="1492789536">
      <w:bodyDiv w:val="1"/>
      <w:marLeft w:val="0"/>
      <w:marRight w:val="0"/>
      <w:marTop w:val="0"/>
      <w:marBottom w:val="0"/>
      <w:divBdr>
        <w:top w:val="none" w:sz="0" w:space="0" w:color="auto"/>
        <w:left w:val="none" w:sz="0" w:space="0" w:color="auto"/>
        <w:bottom w:val="none" w:sz="0" w:space="0" w:color="auto"/>
        <w:right w:val="none" w:sz="0" w:space="0" w:color="auto"/>
      </w:divBdr>
    </w:div>
    <w:div w:id="1492870257">
      <w:bodyDiv w:val="1"/>
      <w:marLeft w:val="0"/>
      <w:marRight w:val="0"/>
      <w:marTop w:val="0"/>
      <w:marBottom w:val="0"/>
      <w:divBdr>
        <w:top w:val="none" w:sz="0" w:space="0" w:color="auto"/>
        <w:left w:val="none" w:sz="0" w:space="0" w:color="auto"/>
        <w:bottom w:val="none" w:sz="0" w:space="0" w:color="auto"/>
        <w:right w:val="none" w:sz="0" w:space="0" w:color="auto"/>
      </w:divBdr>
    </w:div>
    <w:div w:id="1493762826">
      <w:bodyDiv w:val="1"/>
      <w:marLeft w:val="0"/>
      <w:marRight w:val="0"/>
      <w:marTop w:val="0"/>
      <w:marBottom w:val="0"/>
      <w:divBdr>
        <w:top w:val="none" w:sz="0" w:space="0" w:color="auto"/>
        <w:left w:val="none" w:sz="0" w:space="0" w:color="auto"/>
        <w:bottom w:val="none" w:sz="0" w:space="0" w:color="auto"/>
        <w:right w:val="none" w:sz="0" w:space="0" w:color="auto"/>
      </w:divBdr>
    </w:div>
    <w:div w:id="1494444975">
      <w:bodyDiv w:val="1"/>
      <w:marLeft w:val="0"/>
      <w:marRight w:val="0"/>
      <w:marTop w:val="0"/>
      <w:marBottom w:val="0"/>
      <w:divBdr>
        <w:top w:val="none" w:sz="0" w:space="0" w:color="auto"/>
        <w:left w:val="none" w:sz="0" w:space="0" w:color="auto"/>
        <w:bottom w:val="none" w:sz="0" w:space="0" w:color="auto"/>
        <w:right w:val="none" w:sz="0" w:space="0" w:color="auto"/>
      </w:divBdr>
    </w:div>
    <w:div w:id="1494641508">
      <w:bodyDiv w:val="1"/>
      <w:marLeft w:val="0"/>
      <w:marRight w:val="0"/>
      <w:marTop w:val="0"/>
      <w:marBottom w:val="0"/>
      <w:divBdr>
        <w:top w:val="none" w:sz="0" w:space="0" w:color="auto"/>
        <w:left w:val="none" w:sz="0" w:space="0" w:color="auto"/>
        <w:bottom w:val="none" w:sz="0" w:space="0" w:color="auto"/>
        <w:right w:val="none" w:sz="0" w:space="0" w:color="auto"/>
      </w:divBdr>
    </w:div>
    <w:div w:id="1495221981">
      <w:bodyDiv w:val="1"/>
      <w:marLeft w:val="0"/>
      <w:marRight w:val="0"/>
      <w:marTop w:val="0"/>
      <w:marBottom w:val="0"/>
      <w:divBdr>
        <w:top w:val="none" w:sz="0" w:space="0" w:color="auto"/>
        <w:left w:val="none" w:sz="0" w:space="0" w:color="auto"/>
        <w:bottom w:val="none" w:sz="0" w:space="0" w:color="auto"/>
        <w:right w:val="none" w:sz="0" w:space="0" w:color="auto"/>
      </w:divBdr>
    </w:div>
    <w:div w:id="1495418620">
      <w:bodyDiv w:val="1"/>
      <w:marLeft w:val="0"/>
      <w:marRight w:val="0"/>
      <w:marTop w:val="0"/>
      <w:marBottom w:val="0"/>
      <w:divBdr>
        <w:top w:val="none" w:sz="0" w:space="0" w:color="auto"/>
        <w:left w:val="none" w:sz="0" w:space="0" w:color="auto"/>
        <w:bottom w:val="none" w:sz="0" w:space="0" w:color="auto"/>
        <w:right w:val="none" w:sz="0" w:space="0" w:color="auto"/>
      </w:divBdr>
    </w:div>
    <w:div w:id="1495685603">
      <w:bodyDiv w:val="1"/>
      <w:marLeft w:val="0"/>
      <w:marRight w:val="0"/>
      <w:marTop w:val="0"/>
      <w:marBottom w:val="0"/>
      <w:divBdr>
        <w:top w:val="none" w:sz="0" w:space="0" w:color="auto"/>
        <w:left w:val="none" w:sz="0" w:space="0" w:color="auto"/>
        <w:bottom w:val="none" w:sz="0" w:space="0" w:color="auto"/>
        <w:right w:val="none" w:sz="0" w:space="0" w:color="auto"/>
      </w:divBdr>
    </w:div>
    <w:div w:id="1495949785">
      <w:bodyDiv w:val="1"/>
      <w:marLeft w:val="0"/>
      <w:marRight w:val="0"/>
      <w:marTop w:val="0"/>
      <w:marBottom w:val="0"/>
      <w:divBdr>
        <w:top w:val="none" w:sz="0" w:space="0" w:color="auto"/>
        <w:left w:val="none" w:sz="0" w:space="0" w:color="auto"/>
        <w:bottom w:val="none" w:sz="0" w:space="0" w:color="auto"/>
        <w:right w:val="none" w:sz="0" w:space="0" w:color="auto"/>
      </w:divBdr>
    </w:div>
    <w:div w:id="1496610348">
      <w:bodyDiv w:val="1"/>
      <w:marLeft w:val="0"/>
      <w:marRight w:val="0"/>
      <w:marTop w:val="0"/>
      <w:marBottom w:val="0"/>
      <w:divBdr>
        <w:top w:val="none" w:sz="0" w:space="0" w:color="auto"/>
        <w:left w:val="none" w:sz="0" w:space="0" w:color="auto"/>
        <w:bottom w:val="none" w:sz="0" w:space="0" w:color="auto"/>
        <w:right w:val="none" w:sz="0" w:space="0" w:color="auto"/>
      </w:divBdr>
    </w:div>
    <w:div w:id="1496916688">
      <w:bodyDiv w:val="1"/>
      <w:marLeft w:val="0"/>
      <w:marRight w:val="0"/>
      <w:marTop w:val="0"/>
      <w:marBottom w:val="0"/>
      <w:divBdr>
        <w:top w:val="none" w:sz="0" w:space="0" w:color="auto"/>
        <w:left w:val="none" w:sz="0" w:space="0" w:color="auto"/>
        <w:bottom w:val="none" w:sz="0" w:space="0" w:color="auto"/>
        <w:right w:val="none" w:sz="0" w:space="0" w:color="auto"/>
      </w:divBdr>
    </w:div>
    <w:div w:id="1497377578">
      <w:bodyDiv w:val="1"/>
      <w:marLeft w:val="0"/>
      <w:marRight w:val="0"/>
      <w:marTop w:val="0"/>
      <w:marBottom w:val="0"/>
      <w:divBdr>
        <w:top w:val="none" w:sz="0" w:space="0" w:color="auto"/>
        <w:left w:val="none" w:sz="0" w:space="0" w:color="auto"/>
        <w:bottom w:val="none" w:sz="0" w:space="0" w:color="auto"/>
        <w:right w:val="none" w:sz="0" w:space="0" w:color="auto"/>
      </w:divBdr>
    </w:div>
    <w:div w:id="1497721321">
      <w:bodyDiv w:val="1"/>
      <w:marLeft w:val="0"/>
      <w:marRight w:val="0"/>
      <w:marTop w:val="0"/>
      <w:marBottom w:val="0"/>
      <w:divBdr>
        <w:top w:val="none" w:sz="0" w:space="0" w:color="auto"/>
        <w:left w:val="none" w:sz="0" w:space="0" w:color="auto"/>
        <w:bottom w:val="none" w:sz="0" w:space="0" w:color="auto"/>
        <w:right w:val="none" w:sz="0" w:space="0" w:color="auto"/>
      </w:divBdr>
    </w:div>
    <w:div w:id="1498838342">
      <w:bodyDiv w:val="1"/>
      <w:marLeft w:val="0"/>
      <w:marRight w:val="0"/>
      <w:marTop w:val="0"/>
      <w:marBottom w:val="0"/>
      <w:divBdr>
        <w:top w:val="none" w:sz="0" w:space="0" w:color="auto"/>
        <w:left w:val="none" w:sz="0" w:space="0" w:color="auto"/>
        <w:bottom w:val="none" w:sz="0" w:space="0" w:color="auto"/>
        <w:right w:val="none" w:sz="0" w:space="0" w:color="auto"/>
      </w:divBdr>
    </w:div>
    <w:div w:id="1499347145">
      <w:bodyDiv w:val="1"/>
      <w:marLeft w:val="0"/>
      <w:marRight w:val="0"/>
      <w:marTop w:val="0"/>
      <w:marBottom w:val="0"/>
      <w:divBdr>
        <w:top w:val="none" w:sz="0" w:space="0" w:color="auto"/>
        <w:left w:val="none" w:sz="0" w:space="0" w:color="auto"/>
        <w:bottom w:val="none" w:sz="0" w:space="0" w:color="auto"/>
        <w:right w:val="none" w:sz="0" w:space="0" w:color="auto"/>
      </w:divBdr>
    </w:div>
    <w:div w:id="1499423924">
      <w:bodyDiv w:val="1"/>
      <w:marLeft w:val="0"/>
      <w:marRight w:val="0"/>
      <w:marTop w:val="0"/>
      <w:marBottom w:val="0"/>
      <w:divBdr>
        <w:top w:val="none" w:sz="0" w:space="0" w:color="auto"/>
        <w:left w:val="none" w:sz="0" w:space="0" w:color="auto"/>
        <w:bottom w:val="none" w:sz="0" w:space="0" w:color="auto"/>
        <w:right w:val="none" w:sz="0" w:space="0" w:color="auto"/>
      </w:divBdr>
    </w:div>
    <w:div w:id="1499808029">
      <w:bodyDiv w:val="1"/>
      <w:marLeft w:val="0"/>
      <w:marRight w:val="0"/>
      <w:marTop w:val="0"/>
      <w:marBottom w:val="0"/>
      <w:divBdr>
        <w:top w:val="none" w:sz="0" w:space="0" w:color="auto"/>
        <w:left w:val="none" w:sz="0" w:space="0" w:color="auto"/>
        <w:bottom w:val="none" w:sz="0" w:space="0" w:color="auto"/>
        <w:right w:val="none" w:sz="0" w:space="0" w:color="auto"/>
      </w:divBdr>
    </w:div>
    <w:div w:id="1499954194">
      <w:bodyDiv w:val="1"/>
      <w:marLeft w:val="0"/>
      <w:marRight w:val="0"/>
      <w:marTop w:val="0"/>
      <w:marBottom w:val="0"/>
      <w:divBdr>
        <w:top w:val="none" w:sz="0" w:space="0" w:color="auto"/>
        <w:left w:val="none" w:sz="0" w:space="0" w:color="auto"/>
        <w:bottom w:val="none" w:sz="0" w:space="0" w:color="auto"/>
        <w:right w:val="none" w:sz="0" w:space="0" w:color="auto"/>
      </w:divBdr>
    </w:div>
    <w:div w:id="1500081281">
      <w:bodyDiv w:val="1"/>
      <w:marLeft w:val="0"/>
      <w:marRight w:val="0"/>
      <w:marTop w:val="0"/>
      <w:marBottom w:val="0"/>
      <w:divBdr>
        <w:top w:val="none" w:sz="0" w:space="0" w:color="auto"/>
        <w:left w:val="none" w:sz="0" w:space="0" w:color="auto"/>
        <w:bottom w:val="none" w:sz="0" w:space="0" w:color="auto"/>
        <w:right w:val="none" w:sz="0" w:space="0" w:color="auto"/>
      </w:divBdr>
    </w:div>
    <w:div w:id="1500535566">
      <w:bodyDiv w:val="1"/>
      <w:marLeft w:val="0"/>
      <w:marRight w:val="0"/>
      <w:marTop w:val="0"/>
      <w:marBottom w:val="0"/>
      <w:divBdr>
        <w:top w:val="none" w:sz="0" w:space="0" w:color="auto"/>
        <w:left w:val="none" w:sz="0" w:space="0" w:color="auto"/>
        <w:bottom w:val="none" w:sz="0" w:space="0" w:color="auto"/>
        <w:right w:val="none" w:sz="0" w:space="0" w:color="auto"/>
      </w:divBdr>
    </w:div>
    <w:div w:id="1501238098">
      <w:bodyDiv w:val="1"/>
      <w:marLeft w:val="0"/>
      <w:marRight w:val="0"/>
      <w:marTop w:val="0"/>
      <w:marBottom w:val="0"/>
      <w:divBdr>
        <w:top w:val="none" w:sz="0" w:space="0" w:color="auto"/>
        <w:left w:val="none" w:sz="0" w:space="0" w:color="auto"/>
        <w:bottom w:val="none" w:sz="0" w:space="0" w:color="auto"/>
        <w:right w:val="none" w:sz="0" w:space="0" w:color="auto"/>
      </w:divBdr>
    </w:div>
    <w:div w:id="1501265136">
      <w:bodyDiv w:val="1"/>
      <w:marLeft w:val="0"/>
      <w:marRight w:val="0"/>
      <w:marTop w:val="0"/>
      <w:marBottom w:val="0"/>
      <w:divBdr>
        <w:top w:val="none" w:sz="0" w:space="0" w:color="auto"/>
        <w:left w:val="none" w:sz="0" w:space="0" w:color="auto"/>
        <w:bottom w:val="none" w:sz="0" w:space="0" w:color="auto"/>
        <w:right w:val="none" w:sz="0" w:space="0" w:color="auto"/>
      </w:divBdr>
    </w:div>
    <w:div w:id="1501853438">
      <w:bodyDiv w:val="1"/>
      <w:marLeft w:val="0"/>
      <w:marRight w:val="0"/>
      <w:marTop w:val="0"/>
      <w:marBottom w:val="0"/>
      <w:divBdr>
        <w:top w:val="none" w:sz="0" w:space="0" w:color="auto"/>
        <w:left w:val="none" w:sz="0" w:space="0" w:color="auto"/>
        <w:bottom w:val="none" w:sz="0" w:space="0" w:color="auto"/>
        <w:right w:val="none" w:sz="0" w:space="0" w:color="auto"/>
      </w:divBdr>
    </w:div>
    <w:div w:id="1502700735">
      <w:bodyDiv w:val="1"/>
      <w:marLeft w:val="0"/>
      <w:marRight w:val="0"/>
      <w:marTop w:val="0"/>
      <w:marBottom w:val="0"/>
      <w:divBdr>
        <w:top w:val="none" w:sz="0" w:space="0" w:color="auto"/>
        <w:left w:val="none" w:sz="0" w:space="0" w:color="auto"/>
        <w:bottom w:val="none" w:sz="0" w:space="0" w:color="auto"/>
        <w:right w:val="none" w:sz="0" w:space="0" w:color="auto"/>
      </w:divBdr>
    </w:div>
    <w:div w:id="1502889050">
      <w:bodyDiv w:val="1"/>
      <w:marLeft w:val="0"/>
      <w:marRight w:val="0"/>
      <w:marTop w:val="0"/>
      <w:marBottom w:val="0"/>
      <w:divBdr>
        <w:top w:val="none" w:sz="0" w:space="0" w:color="auto"/>
        <w:left w:val="none" w:sz="0" w:space="0" w:color="auto"/>
        <w:bottom w:val="none" w:sz="0" w:space="0" w:color="auto"/>
        <w:right w:val="none" w:sz="0" w:space="0" w:color="auto"/>
      </w:divBdr>
    </w:div>
    <w:div w:id="1502893072">
      <w:bodyDiv w:val="1"/>
      <w:marLeft w:val="0"/>
      <w:marRight w:val="0"/>
      <w:marTop w:val="0"/>
      <w:marBottom w:val="0"/>
      <w:divBdr>
        <w:top w:val="none" w:sz="0" w:space="0" w:color="auto"/>
        <w:left w:val="none" w:sz="0" w:space="0" w:color="auto"/>
        <w:bottom w:val="none" w:sz="0" w:space="0" w:color="auto"/>
        <w:right w:val="none" w:sz="0" w:space="0" w:color="auto"/>
      </w:divBdr>
    </w:div>
    <w:div w:id="1503278109">
      <w:bodyDiv w:val="1"/>
      <w:marLeft w:val="0"/>
      <w:marRight w:val="0"/>
      <w:marTop w:val="0"/>
      <w:marBottom w:val="0"/>
      <w:divBdr>
        <w:top w:val="none" w:sz="0" w:space="0" w:color="auto"/>
        <w:left w:val="none" w:sz="0" w:space="0" w:color="auto"/>
        <w:bottom w:val="none" w:sz="0" w:space="0" w:color="auto"/>
        <w:right w:val="none" w:sz="0" w:space="0" w:color="auto"/>
      </w:divBdr>
    </w:div>
    <w:div w:id="1503661788">
      <w:bodyDiv w:val="1"/>
      <w:marLeft w:val="0"/>
      <w:marRight w:val="0"/>
      <w:marTop w:val="0"/>
      <w:marBottom w:val="0"/>
      <w:divBdr>
        <w:top w:val="none" w:sz="0" w:space="0" w:color="auto"/>
        <w:left w:val="none" w:sz="0" w:space="0" w:color="auto"/>
        <w:bottom w:val="none" w:sz="0" w:space="0" w:color="auto"/>
        <w:right w:val="none" w:sz="0" w:space="0" w:color="auto"/>
      </w:divBdr>
    </w:div>
    <w:div w:id="1504277566">
      <w:bodyDiv w:val="1"/>
      <w:marLeft w:val="0"/>
      <w:marRight w:val="0"/>
      <w:marTop w:val="0"/>
      <w:marBottom w:val="0"/>
      <w:divBdr>
        <w:top w:val="none" w:sz="0" w:space="0" w:color="auto"/>
        <w:left w:val="none" w:sz="0" w:space="0" w:color="auto"/>
        <w:bottom w:val="none" w:sz="0" w:space="0" w:color="auto"/>
        <w:right w:val="none" w:sz="0" w:space="0" w:color="auto"/>
      </w:divBdr>
    </w:div>
    <w:div w:id="1505706710">
      <w:bodyDiv w:val="1"/>
      <w:marLeft w:val="0"/>
      <w:marRight w:val="0"/>
      <w:marTop w:val="0"/>
      <w:marBottom w:val="0"/>
      <w:divBdr>
        <w:top w:val="none" w:sz="0" w:space="0" w:color="auto"/>
        <w:left w:val="none" w:sz="0" w:space="0" w:color="auto"/>
        <w:bottom w:val="none" w:sz="0" w:space="0" w:color="auto"/>
        <w:right w:val="none" w:sz="0" w:space="0" w:color="auto"/>
      </w:divBdr>
    </w:div>
    <w:div w:id="1505781253">
      <w:bodyDiv w:val="1"/>
      <w:marLeft w:val="0"/>
      <w:marRight w:val="0"/>
      <w:marTop w:val="0"/>
      <w:marBottom w:val="0"/>
      <w:divBdr>
        <w:top w:val="none" w:sz="0" w:space="0" w:color="auto"/>
        <w:left w:val="none" w:sz="0" w:space="0" w:color="auto"/>
        <w:bottom w:val="none" w:sz="0" w:space="0" w:color="auto"/>
        <w:right w:val="none" w:sz="0" w:space="0" w:color="auto"/>
      </w:divBdr>
    </w:div>
    <w:div w:id="1506090255">
      <w:bodyDiv w:val="1"/>
      <w:marLeft w:val="0"/>
      <w:marRight w:val="0"/>
      <w:marTop w:val="0"/>
      <w:marBottom w:val="0"/>
      <w:divBdr>
        <w:top w:val="none" w:sz="0" w:space="0" w:color="auto"/>
        <w:left w:val="none" w:sz="0" w:space="0" w:color="auto"/>
        <w:bottom w:val="none" w:sz="0" w:space="0" w:color="auto"/>
        <w:right w:val="none" w:sz="0" w:space="0" w:color="auto"/>
      </w:divBdr>
    </w:div>
    <w:div w:id="1506096070">
      <w:bodyDiv w:val="1"/>
      <w:marLeft w:val="0"/>
      <w:marRight w:val="0"/>
      <w:marTop w:val="0"/>
      <w:marBottom w:val="0"/>
      <w:divBdr>
        <w:top w:val="none" w:sz="0" w:space="0" w:color="auto"/>
        <w:left w:val="none" w:sz="0" w:space="0" w:color="auto"/>
        <w:bottom w:val="none" w:sz="0" w:space="0" w:color="auto"/>
        <w:right w:val="none" w:sz="0" w:space="0" w:color="auto"/>
      </w:divBdr>
    </w:div>
    <w:div w:id="1506286599">
      <w:bodyDiv w:val="1"/>
      <w:marLeft w:val="0"/>
      <w:marRight w:val="0"/>
      <w:marTop w:val="0"/>
      <w:marBottom w:val="0"/>
      <w:divBdr>
        <w:top w:val="none" w:sz="0" w:space="0" w:color="auto"/>
        <w:left w:val="none" w:sz="0" w:space="0" w:color="auto"/>
        <w:bottom w:val="none" w:sz="0" w:space="0" w:color="auto"/>
        <w:right w:val="none" w:sz="0" w:space="0" w:color="auto"/>
      </w:divBdr>
    </w:div>
    <w:div w:id="1506440143">
      <w:bodyDiv w:val="1"/>
      <w:marLeft w:val="0"/>
      <w:marRight w:val="0"/>
      <w:marTop w:val="0"/>
      <w:marBottom w:val="0"/>
      <w:divBdr>
        <w:top w:val="none" w:sz="0" w:space="0" w:color="auto"/>
        <w:left w:val="none" w:sz="0" w:space="0" w:color="auto"/>
        <w:bottom w:val="none" w:sz="0" w:space="0" w:color="auto"/>
        <w:right w:val="none" w:sz="0" w:space="0" w:color="auto"/>
      </w:divBdr>
    </w:div>
    <w:div w:id="1506699882">
      <w:bodyDiv w:val="1"/>
      <w:marLeft w:val="0"/>
      <w:marRight w:val="0"/>
      <w:marTop w:val="0"/>
      <w:marBottom w:val="0"/>
      <w:divBdr>
        <w:top w:val="none" w:sz="0" w:space="0" w:color="auto"/>
        <w:left w:val="none" w:sz="0" w:space="0" w:color="auto"/>
        <w:bottom w:val="none" w:sz="0" w:space="0" w:color="auto"/>
        <w:right w:val="none" w:sz="0" w:space="0" w:color="auto"/>
      </w:divBdr>
    </w:div>
    <w:div w:id="1506703370">
      <w:bodyDiv w:val="1"/>
      <w:marLeft w:val="0"/>
      <w:marRight w:val="0"/>
      <w:marTop w:val="0"/>
      <w:marBottom w:val="0"/>
      <w:divBdr>
        <w:top w:val="none" w:sz="0" w:space="0" w:color="auto"/>
        <w:left w:val="none" w:sz="0" w:space="0" w:color="auto"/>
        <w:bottom w:val="none" w:sz="0" w:space="0" w:color="auto"/>
        <w:right w:val="none" w:sz="0" w:space="0" w:color="auto"/>
      </w:divBdr>
    </w:div>
    <w:div w:id="1507548311">
      <w:bodyDiv w:val="1"/>
      <w:marLeft w:val="0"/>
      <w:marRight w:val="0"/>
      <w:marTop w:val="0"/>
      <w:marBottom w:val="0"/>
      <w:divBdr>
        <w:top w:val="none" w:sz="0" w:space="0" w:color="auto"/>
        <w:left w:val="none" w:sz="0" w:space="0" w:color="auto"/>
        <w:bottom w:val="none" w:sz="0" w:space="0" w:color="auto"/>
        <w:right w:val="none" w:sz="0" w:space="0" w:color="auto"/>
      </w:divBdr>
    </w:div>
    <w:div w:id="1507667752">
      <w:bodyDiv w:val="1"/>
      <w:marLeft w:val="0"/>
      <w:marRight w:val="0"/>
      <w:marTop w:val="0"/>
      <w:marBottom w:val="0"/>
      <w:divBdr>
        <w:top w:val="none" w:sz="0" w:space="0" w:color="auto"/>
        <w:left w:val="none" w:sz="0" w:space="0" w:color="auto"/>
        <w:bottom w:val="none" w:sz="0" w:space="0" w:color="auto"/>
        <w:right w:val="none" w:sz="0" w:space="0" w:color="auto"/>
      </w:divBdr>
    </w:div>
    <w:div w:id="1507938753">
      <w:bodyDiv w:val="1"/>
      <w:marLeft w:val="0"/>
      <w:marRight w:val="0"/>
      <w:marTop w:val="0"/>
      <w:marBottom w:val="0"/>
      <w:divBdr>
        <w:top w:val="none" w:sz="0" w:space="0" w:color="auto"/>
        <w:left w:val="none" w:sz="0" w:space="0" w:color="auto"/>
        <w:bottom w:val="none" w:sz="0" w:space="0" w:color="auto"/>
        <w:right w:val="none" w:sz="0" w:space="0" w:color="auto"/>
      </w:divBdr>
    </w:div>
    <w:div w:id="1507987140">
      <w:bodyDiv w:val="1"/>
      <w:marLeft w:val="0"/>
      <w:marRight w:val="0"/>
      <w:marTop w:val="0"/>
      <w:marBottom w:val="0"/>
      <w:divBdr>
        <w:top w:val="none" w:sz="0" w:space="0" w:color="auto"/>
        <w:left w:val="none" w:sz="0" w:space="0" w:color="auto"/>
        <w:bottom w:val="none" w:sz="0" w:space="0" w:color="auto"/>
        <w:right w:val="none" w:sz="0" w:space="0" w:color="auto"/>
      </w:divBdr>
    </w:div>
    <w:div w:id="1508013759">
      <w:bodyDiv w:val="1"/>
      <w:marLeft w:val="0"/>
      <w:marRight w:val="0"/>
      <w:marTop w:val="0"/>
      <w:marBottom w:val="0"/>
      <w:divBdr>
        <w:top w:val="none" w:sz="0" w:space="0" w:color="auto"/>
        <w:left w:val="none" w:sz="0" w:space="0" w:color="auto"/>
        <w:bottom w:val="none" w:sz="0" w:space="0" w:color="auto"/>
        <w:right w:val="none" w:sz="0" w:space="0" w:color="auto"/>
      </w:divBdr>
    </w:div>
    <w:div w:id="1508054388">
      <w:bodyDiv w:val="1"/>
      <w:marLeft w:val="0"/>
      <w:marRight w:val="0"/>
      <w:marTop w:val="0"/>
      <w:marBottom w:val="0"/>
      <w:divBdr>
        <w:top w:val="none" w:sz="0" w:space="0" w:color="auto"/>
        <w:left w:val="none" w:sz="0" w:space="0" w:color="auto"/>
        <w:bottom w:val="none" w:sz="0" w:space="0" w:color="auto"/>
        <w:right w:val="none" w:sz="0" w:space="0" w:color="auto"/>
      </w:divBdr>
    </w:div>
    <w:div w:id="1508207717">
      <w:bodyDiv w:val="1"/>
      <w:marLeft w:val="0"/>
      <w:marRight w:val="0"/>
      <w:marTop w:val="0"/>
      <w:marBottom w:val="0"/>
      <w:divBdr>
        <w:top w:val="none" w:sz="0" w:space="0" w:color="auto"/>
        <w:left w:val="none" w:sz="0" w:space="0" w:color="auto"/>
        <w:bottom w:val="none" w:sz="0" w:space="0" w:color="auto"/>
        <w:right w:val="none" w:sz="0" w:space="0" w:color="auto"/>
      </w:divBdr>
    </w:div>
    <w:div w:id="1508323149">
      <w:bodyDiv w:val="1"/>
      <w:marLeft w:val="0"/>
      <w:marRight w:val="0"/>
      <w:marTop w:val="0"/>
      <w:marBottom w:val="0"/>
      <w:divBdr>
        <w:top w:val="none" w:sz="0" w:space="0" w:color="auto"/>
        <w:left w:val="none" w:sz="0" w:space="0" w:color="auto"/>
        <w:bottom w:val="none" w:sz="0" w:space="0" w:color="auto"/>
        <w:right w:val="none" w:sz="0" w:space="0" w:color="auto"/>
      </w:divBdr>
    </w:div>
    <w:div w:id="1508792795">
      <w:bodyDiv w:val="1"/>
      <w:marLeft w:val="0"/>
      <w:marRight w:val="0"/>
      <w:marTop w:val="0"/>
      <w:marBottom w:val="0"/>
      <w:divBdr>
        <w:top w:val="none" w:sz="0" w:space="0" w:color="auto"/>
        <w:left w:val="none" w:sz="0" w:space="0" w:color="auto"/>
        <w:bottom w:val="none" w:sz="0" w:space="0" w:color="auto"/>
        <w:right w:val="none" w:sz="0" w:space="0" w:color="auto"/>
      </w:divBdr>
    </w:div>
    <w:div w:id="1508906982">
      <w:bodyDiv w:val="1"/>
      <w:marLeft w:val="0"/>
      <w:marRight w:val="0"/>
      <w:marTop w:val="0"/>
      <w:marBottom w:val="0"/>
      <w:divBdr>
        <w:top w:val="none" w:sz="0" w:space="0" w:color="auto"/>
        <w:left w:val="none" w:sz="0" w:space="0" w:color="auto"/>
        <w:bottom w:val="none" w:sz="0" w:space="0" w:color="auto"/>
        <w:right w:val="none" w:sz="0" w:space="0" w:color="auto"/>
      </w:divBdr>
    </w:div>
    <w:div w:id="1509053889">
      <w:bodyDiv w:val="1"/>
      <w:marLeft w:val="0"/>
      <w:marRight w:val="0"/>
      <w:marTop w:val="0"/>
      <w:marBottom w:val="0"/>
      <w:divBdr>
        <w:top w:val="none" w:sz="0" w:space="0" w:color="auto"/>
        <w:left w:val="none" w:sz="0" w:space="0" w:color="auto"/>
        <w:bottom w:val="none" w:sz="0" w:space="0" w:color="auto"/>
        <w:right w:val="none" w:sz="0" w:space="0" w:color="auto"/>
      </w:divBdr>
    </w:div>
    <w:div w:id="1509171833">
      <w:bodyDiv w:val="1"/>
      <w:marLeft w:val="0"/>
      <w:marRight w:val="0"/>
      <w:marTop w:val="0"/>
      <w:marBottom w:val="0"/>
      <w:divBdr>
        <w:top w:val="none" w:sz="0" w:space="0" w:color="auto"/>
        <w:left w:val="none" w:sz="0" w:space="0" w:color="auto"/>
        <w:bottom w:val="none" w:sz="0" w:space="0" w:color="auto"/>
        <w:right w:val="none" w:sz="0" w:space="0" w:color="auto"/>
      </w:divBdr>
    </w:div>
    <w:div w:id="1509173793">
      <w:bodyDiv w:val="1"/>
      <w:marLeft w:val="0"/>
      <w:marRight w:val="0"/>
      <w:marTop w:val="0"/>
      <w:marBottom w:val="0"/>
      <w:divBdr>
        <w:top w:val="none" w:sz="0" w:space="0" w:color="auto"/>
        <w:left w:val="none" w:sz="0" w:space="0" w:color="auto"/>
        <w:bottom w:val="none" w:sz="0" w:space="0" w:color="auto"/>
        <w:right w:val="none" w:sz="0" w:space="0" w:color="auto"/>
      </w:divBdr>
    </w:div>
    <w:div w:id="1509557097">
      <w:bodyDiv w:val="1"/>
      <w:marLeft w:val="0"/>
      <w:marRight w:val="0"/>
      <w:marTop w:val="0"/>
      <w:marBottom w:val="0"/>
      <w:divBdr>
        <w:top w:val="none" w:sz="0" w:space="0" w:color="auto"/>
        <w:left w:val="none" w:sz="0" w:space="0" w:color="auto"/>
        <w:bottom w:val="none" w:sz="0" w:space="0" w:color="auto"/>
        <w:right w:val="none" w:sz="0" w:space="0" w:color="auto"/>
      </w:divBdr>
    </w:div>
    <w:div w:id="1510101578">
      <w:bodyDiv w:val="1"/>
      <w:marLeft w:val="0"/>
      <w:marRight w:val="0"/>
      <w:marTop w:val="0"/>
      <w:marBottom w:val="0"/>
      <w:divBdr>
        <w:top w:val="none" w:sz="0" w:space="0" w:color="auto"/>
        <w:left w:val="none" w:sz="0" w:space="0" w:color="auto"/>
        <w:bottom w:val="none" w:sz="0" w:space="0" w:color="auto"/>
        <w:right w:val="none" w:sz="0" w:space="0" w:color="auto"/>
      </w:divBdr>
    </w:div>
    <w:div w:id="1510174650">
      <w:bodyDiv w:val="1"/>
      <w:marLeft w:val="0"/>
      <w:marRight w:val="0"/>
      <w:marTop w:val="0"/>
      <w:marBottom w:val="0"/>
      <w:divBdr>
        <w:top w:val="none" w:sz="0" w:space="0" w:color="auto"/>
        <w:left w:val="none" w:sz="0" w:space="0" w:color="auto"/>
        <w:bottom w:val="none" w:sz="0" w:space="0" w:color="auto"/>
        <w:right w:val="none" w:sz="0" w:space="0" w:color="auto"/>
      </w:divBdr>
    </w:div>
    <w:div w:id="1510294558">
      <w:bodyDiv w:val="1"/>
      <w:marLeft w:val="0"/>
      <w:marRight w:val="0"/>
      <w:marTop w:val="0"/>
      <w:marBottom w:val="0"/>
      <w:divBdr>
        <w:top w:val="none" w:sz="0" w:space="0" w:color="auto"/>
        <w:left w:val="none" w:sz="0" w:space="0" w:color="auto"/>
        <w:bottom w:val="none" w:sz="0" w:space="0" w:color="auto"/>
        <w:right w:val="none" w:sz="0" w:space="0" w:color="auto"/>
      </w:divBdr>
    </w:div>
    <w:div w:id="1510559543">
      <w:bodyDiv w:val="1"/>
      <w:marLeft w:val="0"/>
      <w:marRight w:val="0"/>
      <w:marTop w:val="0"/>
      <w:marBottom w:val="0"/>
      <w:divBdr>
        <w:top w:val="none" w:sz="0" w:space="0" w:color="auto"/>
        <w:left w:val="none" w:sz="0" w:space="0" w:color="auto"/>
        <w:bottom w:val="none" w:sz="0" w:space="0" w:color="auto"/>
        <w:right w:val="none" w:sz="0" w:space="0" w:color="auto"/>
      </w:divBdr>
    </w:div>
    <w:div w:id="1511027722">
      <w:bodyDiv w:val="1"/>
      <w:marLeft w:val="0"/>
      <w:marRight w:val="0"/>
      <w:marTop w:val="0"/>
      <w:marBottom w:val="0"/>
      <w:divBdr>
        <w:top w:val="none" w:sz="0" w:space="0" w:color="auto"/>
        <w:left w:val="none" w:sz="0" w:space="0" w:color="auto"/>
        <w:bottom w:val="none" w:sz="0" w:space="0" w:color="auto"/>
        <w:right w:val="none" w:sz="0" w:space="0" w:color="auto"/>
      </w:divBdr>
    </w:div>
    <w:div w:id="1511144991">
      <w:bodyDiv w:val="1"/>
      <w:marLeft w:val="0"/>
      <w:marRight w:val="0"/>
      <w:marTop w:val="0"/>
      <w:marBottom w:val="0"/>
      <w:divBdr>
        <w:top w:val="none" w:sz="0" w:space="0" w:color="auto"/>
        <w:left w:val="none" w:sz="0" w:space="0" w:color="auto"/>
        <w:bottom w:val="none" w:sz="0" w:space="0" w:color="auto"/>
        <w:right w:val="none" w:sz="0" w:space="0" w:color="auto"/>
      </w:divBdr>
    </w:div>
    <w:div w:id="1511484441">
      <w:bodyDiv w:val="1"/>
      <w:marLeft w:val="0"/>
      <w:marRight w:val="0"/>
      <w:marTop w:val="0"/>
      <w:marBottom w:val="0"/>
      <w:divBdr>
        <w:top w:val="none" w:sz="0" w:space="0" w:color="auto"/>
        <w:left w:val="none" w:sz="0" w:space="0" w:color="auto"/>
        <w:bottom w:val="none" w:sz="0" w:space="0" w:color="auto"/>
        <w:right w:val="none" w:sz="0" w:space="0" w:color="auto"/>
      </w:divBdr>
    </w:div>
    <w:div w:id="1511750299">
      <w:bodyDiv w:val="1"/>
      <w:marLeft w:val="0"/>
      <w:marRight w:val="0"/>
      <w:marTop w:val="0"/>
      <w:marBottom w:val="0"/>
      <w:divBdr>
        <w:top w:val="none" w:sz="0" w:space="0" w:color="auto"/>
        <w:left w:val="none" w:sz="0" w:space="0" w:color="auto"/>
        <w:bottom w:val="none" w:sz="0" w:space="0" w:color="auto"/>
        <w:right w:val="none" w:sz="0" w:space="0" w:color="auto"/>
      </w:divBdr>
    </w:div>
    <w:div w:id="1512524002">
      <w:bodyDiv w:val="1"/>
      <w:marLeft w:val="0"/>
      <w:marRight w:val="0"/>
      <w:marTop w:val="0"/>
      <w:marBottom w:val="0"/>
      <w:divBdr>
        <w:top w:val="none" w:sz="0" w:space="0" w:color="auto"/>
        <w:left w:val="none" w:sz="0" w:space="0" w:color="auto"/>
        <w:bottom w:val="none" w:sz="0" w:space="0" w:color="auto"/>
        <w:right w:val="none" w:sz="0" w:space="0" w:color="auto"/>
      </w:divBdr>
    </w:div>
    <w:div w:id="1512602953">
      <w:bodyDiv w:val="1"/>
      <w:marLeft w:val="0"/>
      <w:marRight w:val="0"/>
      <w:marTop w:val="0"/>
      <w:marBottom w:val="0"/>
      <w:divBdr>
        <w:top w:val="none" w:sz="0" w:space="0" w:color="auto"/>
        <w:left w:val="none" w:sz="0" w:space="0" w:color="auto"/>
        <w:bottom w:val="none" w:sz="0" w:space="0" w:color="auto"/>
        <w:right w:val="none" w:sz="0" w:space="0" w:color="auto"/>
      </w:divBdr>
    </w:div>
    <w:div w:id="1512648740">
      <w:bodyDiv w:val="1"/>
      <w:marLeft w:val="0"/>
      <w:marRight w:val="0"/>
      <w:marTop w:val="0"/>
      <w:marBottom w:val="0"/>
      <w:divBdr>
        <w:top w:val="none" w:sz="0" w:space="0" w:color="auto"/>
        <w:left w:val="none" w:sz="0" w:space="0" w:color="auto"/>
        <w:bottom w:val="none" w:sz="0" w:space="0" w:color="auto"/>
        <w:right w:val="none" w:sz="0" w:space="0" w:color="auto"/>
      </w:divBdr>
    </w:div>
    <w:div w:id="1513959239">
      <w:bodyDiv w:val="1"/>
      <w:marLeft w:val="0"/>
      <w:marRight w:val="0"/>
      <w:marTop w:val="0"/>
      <w:marBottom w:val="0"/>
      <w:divBdr>
        <w:top w:val="none" w:sz="0" w:space="0" w:color="auto"/>
        <w:left w:val="none" w:sz="0" w:space="0" w:color="auto"/>
        <w:bottom w:val="none" w:sz="0" w:space="0" w:color="auto"/>
        <w:right w:val="none" w:sz="0" w:space="0" w:color="auto"/>
      </w:divBdr>
    </w:div>
    <w:div w:id="1514998465">
      <w:bodyDiv w:val="1"/>
      <w:marLeft w:val="0"/>
      <w:marRight w:val="0"/>
      <w:marTop w:val="0"/>
      <w:marBottom w:val="0"/>
      <w:divBdr>
        <w:top w:val="none" w:sz="0" w:space="0" w:color="auto"/>
        <w:left w:val="none" w:sz="0" w:space="0" w:color="auto"/>
        <w:bottom w:val="none" w:sz="0" w:space="0" w:color="auto"/>
        <w:right w:val="none" w:sz="0" w:space="0" w:color="auto"/>
      </w:divBdr>
    </w:div>
    <w:div w:id="1515263230">
      <w:bodyDiv w:val="1"/>
      <w:marLeft w:val="0"/>
      <w:marRight w:val="0"/>
      <w:marTop w:val="0"/>
      <w:marBottom w:val="0"/>
      <w:divBdr>
        <w:top w:val="none" w:sz="0" w:space="0" w:color="auto"/>
        <w:left w:val="none" w:sz="0" w:space="0" w:color="auto"/>
        <w:bottom w:val="none" w:sz="0" w:space="0" w:color="auto"/>
        <w:right w:val="none" w:sz="0" w:space="0" w:color="auto"/>
      </w:divBdr>
    </w:div>
    <w:div w:id="1515343981">
      <w:bodyDiv w:val="1"/>
      <w:marLeft w:val="0"/>
      <w:marRight w:val="0"/>
      <w:marTop w:val="0"/>
      <w:marBottom w:val="0"/>
      <w:divBdr>
        <w:top w:val="none" w:sz="0" w:space="0" w:color="auto"/>
        <w:left w:val="none" w:sz="0" w:space="0" w:color="auto"/>
        <w:bottom w:val="none" w:sz="0" w:space="0" w:color="auto"/>
        <w:right w:val="none" w:sz="0" w:space="0" w:color="auto"/>
      </w:divBdr>
    </w:div>
    <w:div w:id="1515530140">
      <w:bodyDiv w:val="1"/>
      <w:marLeft w:val="0"/>
      <w:marRight w:val="0"/>
      <w:marTop w:val="0"/>
      <w:marBottom w:val="0"/>
      <w:divBdr>
        <w:top w:val="none" w:sz="0" w:space="0" w:color="auto"/>
        <w:left w:val="none" w:sz="0" w:space="0" w:color="auto"/>
        <w:bottom w:val="none" w:sz="0" w:space="0" w:color="auto"/>
        <w:right w:val="none" w:sz="0" w:space="0" w:color="auto"/>
      </w:divBdr>
    </w:div>
    <w:div w:id="1515732394">
      <w:bodyDiv w:val="1"/>
      <w:marLeft w:val="0"/>
      <w:marRight w:val="0"/>
      <w:marTop w:val="0"/>
      <w:marBottom w:val="0"/>
      <w:divBdr>
        <w:top w:val="none" w:sz="0" w:space="0" w:color="auto"/>
        <w:left w:val="none" w:sz="0" w:space="0" w:color="auto"/>
        <w:bottom w:val="none" w:sz="0" w:space="0" w:color="auto"/>
        <w:right w:val="none" w:sz="0" w:space="0" w:color="auto"/>
      </w:divBdr>
    </w:div>
    <w:div w:id="1515924458">
      <w:bodyDiv w:val="1"/>
      <w:marLeft w:val="0"/>
      <w:marRight w:val="0"/>
      <w:marTop w:val="0"/>
      <w:marBottom w:val="0"/>
      <w:divBdr>
        <w:top w:val="none" w:sz="0" w:space="0" w:color="auto"/>
        <w:left w:val="none" w:sz="0" w:space="0" w:color="auto"/>
        <w:bottom w:val="none" w:sz="0" w:space="0" w:color="auto"/>
        <w:right w:val="none" w:sz="0" w:space="0" w:color="auto"/>
      </w:divBdr>
    </w:div>
    <w:div w:id="1515997720">
      <w:bodyDiv w:val="1"/>
      <w:marLeft w:val="0"/>
      <w:marRight w:val="0"/>
      <w:marTop w:val="0"/>
      <w:marBottom w:val="0"/>
      <w:divBdr>
        <w:top w:val="none" w:sz="0" w:space="0" w:color="auto"/>
        <w:left w:val="none" w:sz="0" w:space="0" w:color="auto"/>
        <w:bottom w:val="none" w:sz="0" w:space="0" w:color="auto"/>
        <w:right w:val="none" w:sz="0" w:space="0" w:color="auto"/>
      </w:divBdr>
    </w:div>
    <w:div w:id="1515998404">
      <w:bodyDiv w:val="1"/>
      <w:marLeft w:val="0"/>
      <w:marRight w:val="0"/>
      <w:marTop w:val="0"/>
      <w:marBottom w:val="0"/>
      <w:divBdr>
        <w:top w:val="none" w:sz="0" w:space="0" w:color="auto"/>
        <w:left w:val="none" w:sz="0" w:space="0" w:color="auto"/>
        <w:bottom w:val="none" w:sz="0" w:space="0" w:color="auto"/>
        <w:right w:val="none" w:sz="0" w:space="0" w:color="auto"/>
      </w:divBdr>
    </w:div>
    <w:div w:id="1516115506">
      <w:bodyDiv w:val="1"/>
      <w:marLeft w:val="0"/>
      <w:marRight w:val="0"/>
      <w:marTop w:val="0"/>
      <w:marBottom w:val="0"/>
      <w:divBdr>
        <w:top w:val="none" w:sz="0" w:space="0" w:color="auto"/>
        <w:left w:val="none" w:sz="0" w:space="0" w:color="auto"/>
        <w:bottom w:val="none" w:sz="0" w:space="0" w:color="auto"/>
        <w:right w:val="none" w:sz="0" w:space="0" w:color="auto"/>
      </w:divBdr>
    </w:div>
    <w:div w:id="1516187387">
      <w:bodyDiv w:val="1"/>
      <w:marLeft w:val="0"/>
      <w:marRight w:val="0"/>
      <w:marTop w:val="0"/>
      <w:marBottom w:val="0"/>
      <w:divBdr>
        <w:top w:val="none" w:sz="0" w:space="0" w:color="auto"/>
        <w:left w:val="none" w:sz="0" w:space="0" w:color="auto"/>
        <w:bottom w:val="none" w:sz="0" w:space="0" w:color="auto"/>
        <w:right w:val="none" w:sz="0" w:space="0" w:color="auto"/>
      </w:divBdr>
    </w:div>
    <w:div w:id="1516386321">
      <w:bodyDiv w:val="1"/>
      <w:marLeft w:val="0"/>
      <w:marRight w:val="0"/>
      <w:marTop w:val="0"/>
      <w:marBottom w:val="0"/>
      <w:divBdr>
        <w:top w:val="none" w:sz="0" w:space="0" w:color="auto"/>
        <w:left w:val="none" w:sz="0" w:space="0" w:color="auto"/>
        <w:bottom w:val="none" w:sz="0" w:space="0" w:color="auto"/>
        <w:right w:val="none" w:sz="0" w:space="0" w:color="auto"/>
      </w:divBdr>
    </w:div>
    <w:div w:id="1516578387">
      <w:bodyDiv w:val="1"/>
      <w:marLeft w:val="0"/>
      <w:marRight w:val="0"/>
      <w:marTop w:val="0"/>
      <w:marBottom w:val="0"/>
      <w:divBdr>
        <w:top w:val="none" w:sz="0" w:space="0" w:color="auto"/>
        <w:left w:val="none" w:sz="0" w:space="0" w:color="auto"/>
        <w:bottom w:val="none" w:sz="0" w:space="0" w:color="auto"/>
        <w:right w:val="none" w:sz="0" w:space="0" w:color="auto"/>
      </w:divBdr>
    </w:div>
    <w:div w:id="1516730851">
      <w:bodyDiv w:val="1"/>
      <w:marLeft w:val="0"/>
      <w:marRight w:val="0"/>
      <w:marTop w:val="0"/>
      <w:marBottom w:val="0"/>
      <w:divBdr>
        <w:top w:val="none" w:sz="0" w:space="0" w:color="auto"/>
        <w:left w:val="none" w:sz="0" w:space="0" w:color="auto"/>
        <w:bottom w:val="none" w:sz="0" w:space="0" w:color="auto"/>
        <w:right w:val="none" w:sz="0" w:space="0" w:color="auto"/>
      </w:divBdr>
    </w:div>
    <w:div w:id="1516966723">
      <w:bodyDiv w:val="1"/>
      <w:marLeft w:val="0"/>
      <w:marRight w:val="0"/>
      <w:marTop w:val="0"/>
      <w:marBottom w:val="0"/>
      <w:divBdr>
        <w:top w:val="none" w:sz="0" w:space="0" w:color="auto"/>
        <w:left w:val="none" w:sz="0" w:space="0" w:color="auto"/>
        <w:bottom w:val="none" w:sz="0" w:space="0" w:color="auto"/>
        <w:right w:val="none" w:sz="0" w:space="0" w:color="auto"/>
      </w:divBdr>
    </w:div>
    <w:div w:id="1517160426">
      <w:bodyDiv w:val="1"/>
      <w:marLeft w:val="0"/>
      <w:marRight w:val="0"/>
      <w:marTop w:val="0"/>
      <w:marBottom w:val="0"/>
      <w:divBdr>
        <w:top w:val="none" w:sz="0" w:space="0" w:color="auto"/>
        <w:left w:val="none" w:sz="0" w:space="0" w:color="auto"/>
        <w:bottom w:val="none" w:sz="0" w:space="0" w:color="auto"/>
        <w:right w:val="none" w:sz="0" w:space="0" w:color="auto"/>
      </w:divBdr>
    </w:div>
    <w:div w:id="1517499968">
      <w:bodyDiv w:val="1"/>
      <w:marLeft w:val="0"/>
      <w:marRight w:val="0"/>
      <w:marTop w:val="0"/>
      <w:marBottom w:val="0"/>
      <w:divBdr>
        <w:top w:val="none" w:sz="0" w:space="0" w:color="auto"/>
        <w:left w:val="none" w:sz="0" w:space="0" w:color="auto"/>
        <w:bottom w:val="none" w:sz="0" w:space="0" w:color="auto"/>
        <w:right w:val="none" w:sz="0" w:space="0" w:color="auto"/>
      </w:divBdr>
    </w:div>
    <w:div w:id="1517647908">
      <w:bodyDiv w:val="1"/>
      <w:marLeft w:val="0"/>
      <w:marRight w:val="0"/>
      <w:marTop w:val="0"/>
      <w:marBottom w:val="0"/>
      <w:divBdr>
        <w:top w:val="none" w:sz="0" w:space="0" w:color="auto"/>
        <w:left w:val="none" w:sz="0" w:space="0" w:color="auto"/>
        <w:bottom w:val="none" w:sz="0" w:space="0" w:color="auto"/>
        <w:right w:val="none" w:sz="0" w:space="0" w:color="auto"/>
      </w:divBdr>
    </w:div>
    <w:div w:id="1518274972">
      <w:bodyDiv w:val="1"/>
      <w:marLeft w:val="0"/>
      <w:marRight w:val="0"/>
      <w:marTop w:val="0"/>
      <w:marBottom w:val="0"/>
      <w:divBdr>
        <w:top w:val="none" w:sz="0" w:space="0" w:color="auto"/>
        <w:left w:val="none" w:sz="0" w:space="0" w:color="auto"/>
        <w:bottom w:val="none" w:sz="0" w:space="0" w:color="auto"/>
        <w:right w:val="none" w:sz="0" w:space="0" w:color="auto"/>
      </w:divBdr>
    </w:div>
    <w:div w:id="1518349840">
      <w:bodyDiv w:val="1"/>
      <w:marLeft w:val="0"/>
      <w:marRight w:val="0"/>
      <w:marTop w:val="0"/>
      <w:marBottom w:val="0"/>
      <w:divBdr>
        <w:top w:val="none" w:sz="0" w:space="0" w:color="auto"/>
        <w:left w:val="none" w:sz="0" w:space="0" w:color="auto"/>
        <w:bottom w:val="none" w:sz="0" w:space="0" w:color="auto"/>
        <w:right w:val="none" w:sz="0" w:space="0" w:color="auto"/>
      </w:divBdr>
    </w:div>
    <w:div w:id="1518420046">
      <w:bodyDiv w:val="1"/>
      <w:marLeft w:val="0"/>
      <w:marRight w:val="0"/>
      <w:marTop w:val="0"/>
      <w:marBottom w:val="0"/>
      <w:divBdr>
        <w:top w:val="none" w:sz="0" w:space="0" w:color="auto"/>
        <w:left w:val="none" w:sz="0" w:space="0" w:color="auto"/>
        <w:bottom w:val="none" w:sz="0" w:space="0" w:color="auto"/>
        <w:right w:val="none" w:sz="0" w:space="0" w:color="auto"/>
      </w:divBdr>
    </w:div>
    <w:div w:id="1519344681">
      <w:bodyDiv w:val="1"/>
      <w:marLeft w:val="0"/>
      <w:marRight w:val="0"/>
      <w:marTop w:val="0"/>
      <w:marBottom w:val="0"/>
      <w:divBdr>
        <w:top w:val="none" w:sz="0" w:space="0" w:color="auto"/>
        <w:left w:val="none" w:sz="0" w:space="0" w:color="auto"/>
        <w:bottom w:val="none" w:sz="0" w:space="0" w:color="auto"/>
        <w:right w:val="none" w:sz="0" w:space="0" w:color="auto"/>
      </w:divBdr>
    </w:div>
    <w:div w:id="1519349819">
      <w:bodyDiv w:val="1"/>
      <w:marLeft w:val="0"/>
      <w:marRight w:val="0"/>
      <w:marTop w:val="0"/>
      <w:marBottom w:val="0"/>
      <w:divBdr>
        <w:top w:val="none" w:sz="0" w:space="0" w:color="auto"/>
        <w:left w:val="none" w:sz="0" w:space="0" w:color="auto"/>
        <w:bottom w:val="none" w:sz="0" w:space="0" w:color="auto"/>
        <w:right w:val="none" w:sz="0" w:space="0" w:color="auto"/>
      </w:divBdr>
    </w:div>
    <w:div w:id="1519537317">
      <w:bodyDiv w:val="1"/>
      <w:marLeft w:val="0"/>
      <w:marRight w:val="0"/>
      <w:marTop w:val="0"/>
      <w:marBottom w:val="0"/>
      <w:divBdr>
        <w:top w:val="none" w:sz="0" w:space="0" w:color="auto"/>
        <w:left w:val="none" w:sz="0" w:space="0" w:color="auto"/>
        <w:bottom w:val="none" w:sz="0" w:space="0" w:color="auto"/>
        <w:right w:val="none" w:sz="0" w:space="0" w:color="auto"/>
      </w:divBdr>
    </w:div>
    <w:div w:id="1519543903">
      <w:bodyDiv w:val="1"/>
      <w:marLeft w:val="0"/>
      <w:marRight w:val="0"/>
      <w:marTop w:val="0"/>
      <w:marBottom w:val="0"/>
      <w:divBdr>
        <w:top w:val="none" w:sz="0" w:space="0" w:color="auto"/>
        <w:left w:val="none" w:sz="0" w:space="0" w:color="auto"/>
        <w:bottom w:val="none" w:sz="0" w:space="0" w:color="auto"/>
        <w:right w:val="none" w:sz="0" w:space="0" w:color="auto"/>
      </w:divBdr>
    </w:div>
    <w:div w:id="1519655492">
      <w:bodyDiv w:val="1"/>
      <w:marLeft w:val="0"/>
      <w:marRight w:val="0"/>
      <w:marTop w:val="0"/>
      <w:marBottom w:val="0"/>
      <w:divBdr>
        <w:top w:val="none" w:sz="0" w:space="0" w:color="auto"/>
        <w:left w:val="none" w:sz="0" w:space="0" w:color="auto"/>
        <w:bottom w:val="none" w:sz="0" w:space="0" w:color="auto"/>
        <w:right w:val="none" w:sz="0" w:space="0" w:color="auto"/>
      </w:divBdr>
    </w:div>
    <w:div w:id="1519807792">
      <w:bodyDiv w:val="1"/>
      <w:marLeft w:val="0"/>
      <w:marRight w:val="0"/>
      <w:marTop w:val="0"/>
      <w:marBottom w:val="0"/>
      <w:divBdr>
        <w:top w:val="none" w:sz="0" w:space="0" w:color="auto"/>
        <w:left w:val="none" w:sz="0" w:space="0" w:color="auto"/>
        <w:bottom w:val="none" w:sz="0" w:space="0" w:color="auto"/>
        <w:right w:val="none" w:sz="0" w:space="0" w:color="auto"/>
      </w:divBdr>
    </w:div>
    <w:div w:id="1519808425">
      <w:bodyDiv w:val="1"/>
      <w:marLeft w:val="0"/>
      <w:marRight w:val="0"/>
      <w:marTop w:val="0"/>
      <w:marBottom w:val="0"/>
      <w:divBdr>
        <w:top w:val="none" w:sz="0" w:space="0" w:color="auto"/>
        <w:left w:val="none" w:sz="0" w:space="0" w:color="auto"/>
        <w:bottom w:val="none" w:sz="0" w:space="0" w:color="auto"/>
        <w:right w:val="none" w:sz="0" w:space="0" w:color="auto"/>
      </w:divBdr>
    </w:div>
    <w:div w:id="1520506596">
      <w:bodyDiv w:val="1"/>
      <w:marLeft w:val="0"/>
      <w:marRight w:val="0"/>
      <w:marTop w:val="0"/>
      <w:marBottom w:val="0"/>
      <w:divBdr>
        <w:top w:val="none" w:sz="0" w:space="0" w:color="auto"/>
        <w:left w:val="none" w:sz="0" w:space="0" w:color="auto"/>
        <w:bottom w:val="none" w:sz="0" w:space="0" w:color="auto"/>
        <w:right w:val="none" w:sz="0" w:space="0" w:color="auto"/>
      </w:divBdr>
    </w:div>
    <w:div w:id="1520511355">
      <w:bodyDiv w:val="1"/>
      <w:marLeft w:val="0"/>
      <w:marRight w:val="0"/>
      <w:marTop w:val="0"/>
      <w:marBottom w:val="0"/>
      <w:divBdr>
        <w:top w:val="none" w:sz="0" w:space="0" w:color="auto"/>
        <w:left w:val="none" w:sz="0" w:space="0" w:color="auto"/>
        <w:bottom w:val="none" w:sz="0" w:space="0" w:color="auto"/>
        <w:right w:val="none" w:sz="0" w:space="0" w:color="auto"/>
      </w:divBdr>
    </w:div>
    <w:div w:id="1520895164">
      <w:bodyDiv w:val="1"/>
      <w:marLeft w:val="0"/>
      <w:marRight w:val="0"/>
      <w:marTop w:val="0"/>
      <w:marBottom w:val="0"/>
      <w:divBdr>
        <w:top w:val="none" w:sz="0" w:space="0" w:color="auto"/>
        <w:left w:val="none" w:sz="0" w:space="0" w:color="auto"/>
        <w:bottom w:val="none" w:sz="0" w:space="0" w:color="auto"/>
        <w:right w:val="none" w:sz="0" w:space="0" w:color="auto"/>
      </w:divBdr>
    </w:div>
    <w:div w:id="1521354252">
      <w:bodyDiv w:val="1"/>
      <w:marLeft w:val="0"/>
      <w:marRight w:val="0"/>
      <w:marTop w:val="0"/>
      <w:marBottom w:val="0"/>
      <w:divBdr>
        <w:top w:val="none" w:sz="0" w:space="0" w:color="auto"/>
        <w:left w:val="none" w:sz="0" w:space="0" w:color="auto"/>
        <w:bottom w:val="none" w:sz="0" w:space="0" w:color="auto"/>
        <w:right w:val="none" w:sz="0" w:space="0" w:color="auto"/>
      </w:divBdr>
    </w:div>
    <w:div w:id="1521354819">
      <w:bodyDiv w:val="1"/>
      <w:marLeft w:val="0"/>
      <w:marRight w:val="0"/>
      <w:marTop w:val="0"/>
      <w:marBottom w:val="0"/>
      <w:divBdr>
        <w:top w:val="none" w:sz="0" w:space="0" w:color="auto"/>
        <w:left w:val="none" w:sz="0" w:space="0" w:color="auto"/>
        <w:bottom w:val="none" w:sz="0" w:space="0" w:color="auto"/>
        <w:right w:val="none" w:sz="0" w:space="0" w:color="auto"/>
      </w:divBdr>
    </w:div>
    <w:div w:id="1521430837">
      <w:bodyDiv w:val="1"/>
      <w:marLeft w:val="0"/>
      <w:marRight w:val="0"/>
      <w:marTop w:val="0"/>
      <w:marBottom w:val="0"/>
      <w:divBdr>
        <w:top w:val="none" w:sz="0" w:space="0" w:color="auto"/>
        <w:left w:val="none" w:sz="0" w:space="0" w:color="auto"/>
        <w:bottom w:val="none" w:sz="0" w:space="0" w:color="auto"/>
        <w:right w:val="none" w:sz="0" w:space="0" w:color="auto"/>
      </w:divBdr>
    </w:div>
    <w:div w:id="1521626718">
      <w:bodyDiv w:val="1"/>
      <w:marLeft w:val="0"/>
      <w:marRight w:val="0"/>
      <w:marTop w:val="0"/>
      <w:marBottom w:val="0"/>
      <w:divBdr>
        <w:top w:val="none" w:sz="0" w:space="0" w:color="auto"/>
        <w:left w:val="none" w:sz="0" w:space="0" w:color="auto"/>
        <w:bottom w:val="none" w:sz="0" w:space="0" w:color="auto"/>
        <w:right w:val="none" w:sz="0" w:space="0" w:color="auto"/>
      </w:divBdr>
    </w:div>
    <w:div w:id="1521700113">
      <w:bodyDiv w:val="1"/>
      <w:marLeft w:val="0"/>
      <w:marRight w:val="0"/>
      <w:marTop w:val="0"/>
      <w:marBottom w:val="0"/>
      <w:divBdr>
        <w:top w:val="none" w:sz="0" w:space="0" w:color="auto"/>
        <w:left w:val="none" w:sz="0" w:space="0" w:color="auto"/>
        <w:bottom w:val="none" w:sz="0" w:space="0" w:color="auto"/>
        <w:right w:val="none" w:sz="0" w:space="0" w:color="auto"/>
      </w:divBdr>
    </w:div>
    <w:div w:id="1521703608">
      <w:bodyDiv w:val="1"/>
      <w:marLeft w:val="0"/>
      <w:marRight w:val="0"/>
      <w:marTop w:val="0"/>
      <w:marBottom w:val="0"/>
      <w:divBdr>
        <w:top w:val="none" w:sz="0" w:space="0" w:color="auto"/>
        <w:left w:val="none" w:sz="0" w:space="0" w:color="auto"/>
        <w:bottom w:val="none" w:sz="0" w:space="0" w:color="auto"/>
        <w:right w:val="none" w:sz="0" w:space="0" w:color="auto"/>
      </w:divBdr>
    </w:div>
    <w:div w:id="1522159607">
      <w:bodyDiv w:val="1"/>
      <w:marLeft w:val="0"/>
      <w:marRight w:val="0"/>
      <w:marTop w:val="0"/>
      <w:marBottom w:val="0"/>
      <w:divBdr>
        <w:top w:val="none" w:sz="0" w:space="0" w:color="auto"/>
        <w:left w:val="none" w:sz="0" w:space="0" w:color="auto"/>
        <w:bottom w:val="none" w:sz="0" w:space="0" w:color="auto"/>
        <w:right w:val="none" w:sz="0" w:space="0" w:color="auto"/>
      </w:divBdr>
    </w:div>
    <w:div w:id="1522280215">
      <w:bodyDiv w:val="1"/>
      <w:marLeft w:val="0"/>
      <w:marRight w:val="0"/>
      <w:marTop w:val="0"/>
      <w:marBottom w:val="0"/>
      <w:divBdr>
        <w:top w:val="none" w:sz="0" w:space="0" w:color="auto"/>
        <w:left w:val="none" w:sz="0" w:space="0" w:color="auto"/>
        <w:bottom w:val="none" w:sz="0" w:space="0" w:color="auto"/>
        <w:right w:val="none" w:sz="0" w:space="0" w:color="auto"/>
      </w:divBdr>
    </w:div>
    <w:div w:id="1523202176">
      <w:bodyDiv w:val="1"/>
      <w:marLeft w:val="0"/>
      <w:marRight w:val="0"/>
      <w:marTop w:val="0"/>
      <w:marBottom w:val="0"/>
      <w:divBdr>
        <w:top w:val="none" w:sz="0" w:space="0" w:color="auto"/>
        <w:left w:val="none" w:sz="0" w:space="0" w:color="auto"/>
        <w:bottom w:val="none" w:sz="0" w:space="0" w:color="auto"/>
        <w:right w:val="none" w:sz="0" w:space="0" w:color="auto"/>
      </w:divBdr>
    </w:div>
    <w:div w:id="1523202815">
      <w:bodyDiv w:val="1"/>
      <w:marLeft w:val="0"/>
      <w:marRight w:val="0"/>
      <w:marTop w:val="0"/>
      <w:marBottom w:val="0"/>
      <w:divBdr>
        <w:top w:val="none" w:sz="0" w:space="0" w:color="auto"/>
        <w:left w:val="none" w:sz="0" w:space="0" w:color="auto"/>
        <w:bottom w:val="none" w:sz="0" w:space="0" w:color="auto"/>
        <w:right w:val="none" w:sz="0" w:space="0" w:color="auto"/>
      </w:divBdr>
    </w:div>
    <w:div w:id="1523396979">
      <w:bodyDiv w:val="1"/>
      <w:marLeft w:val="0"/>
      <w:marRight w:val="0"/>
      <w:marTop w:val="0"/>
      <w:marBottom w:val="0"/>
      <w:divBdr>
        <w:top w:val="none" w:sz="0" w:space="0" w:color="auto"/>
        <w:left w:val="none" w:sz="0" w:space="0" w:color="auto"/>
        <w:bottom w:val="none" w:sz="0" w:space="0" w:color="auto"/>
        <w:right w:val="none" w:sz="0" w:space="0" w:color="auto"/>
      </w:divBdr>
    </w:div>
    <w:div w:id="1523477843">
      <w:bodyDiv w:val="1"/>
      <w:marLeft w:val="0"/>
      <w:marRight w:val="0"/>
      <w:marTop w:val="0"/>
      <w:marBottom w:val="0"/>
      <w:divBdr>
        <w:top w:val="none" w:sz="0" w:space="0" w:color="auto"/>
        <w:left w:val="none" w:sz="0" w:space="0" w:color="auto"/>
        <w:bottom w:val="none" w:sz="0" w:space="0" w:color="auto"/>
        <w:right w:val="none" w:sz="0" w:space="0" w:color="auto"/>
      </w:divBdr>
    </w:div>
    <w:div w:id="1523661670">
      <w:bodyDiv w:val="1"/>
      <w:marLeft w:val="0"/>
      <w:marRight w:val="0"/>
      <w:marTop w:val="0"/>
      <w:marBottom w:val="0"/>
      <w:divBdr>
        <w:top w:val="none" w:sz="0" w:space="0" w:color="auto"/>
        <w:left w:val="none" w:sz="0" w:space="0" w:color="auto"/>
        <w:bottom w:val="none" w:sz="0" w:space="0" w:color="auto"/>
        <w:right w:val="none" w:sz="0" w:space="0" w:color="auto"/>
      </w:divBdr>
    </w:div>
    <w:div w:id="1523666609">
      <w:bodyDiv w:val="1"/>
      <w:marLeft w:val="0"/>
      <w:marRight w:val="0"/>
      <w:marTop w:val="0"/>
      <w:marBottom w:val="0"/>
      <w:divBdr>
        <w:top w:val="none" w:sz="0" w:space="0" w:color="auto"/>
        <w:left w:val="none" w:sz="0" w:space="0" w:color="auto"/>
        <w:bottom w:val="none" w:sz="0" w:space="0" w:color="auto"/>
        <w:right w:val="none" w:sz="0" w:space="0" w:color="auto"/>
      </w:divBdr>
    </w:div>
    <w:div w:id="1524175050">
      <w:bodyDiv w:val="1"/>
      <w:marLeft w:val="0"/>
      <w:marRight w:val="0"/>
      <w:marTop w:val="0"/>
      <w:marBottom w:val="0"/>
      <w:divBdr>
        <w:top w:val="none" w:sz="0" w:space="0" w:color="auto"/>
        <w:left w:val="none" w:sz="0" w:space="0" w:color="auto"/>
        <w:bottom w:val="none" w:sz="0" w:space="0" w:color="auto"/>
        <w:right w:val="none" w:sz="0" w:space="0" w:color="auto"/>
      </w:divBdr>
    </w:div>
    <w:div w:id="1524175157">
      <w:bodyDiv w:val="1"/>
      <w:marLeft w:val="0"/>
      <w:marRight w:val="0"/>
      <w:marTop w:val="0"/>
      <w:marBottom w:val="0"/>
      <w:divBdr>
        <w:top w:val="none" w:sz="0" w:space="0" w:color="auto"/>
        <w:left w:val="none" w:sz="0" w:space="0" w:color="auto"/>
        <w:bottom w:val="none" w:sz="0" w:space="0" w:color="auto"/>
        <w:right w:val="none" w:sz="0" w:space="0" w:color="auto"/>
      </w:divBdr>
    </w:div>
    <w:div w:id="1524241725">
      <w:bodyDiv w:val="1"/>
      <w:marLeft w:val="0"/>
      <w:marRight w:val="0"/>
      <w:marTop w:val="0"/>
      <w:marBottom w:val="0"/>
      <w:divBdr>
        <w:top w:val="none" w:sz="0" w:space="0" w:color="auto"/>
        <w:left w:val="none" w:sz="0" w:space="0" w:color="auto"/>
        <w:bottom w:val="none" w:sz="0" w:space="0" w:color="auto"/>
        <w:right w:val="none" w:sz="0" w:space="0" w:color="auto"/>
      </w:divBdr>
    </w:div>
    <w:div w:id="1524323567">
      <w:bodyDiv w:val="1"/>
      <w:marLeft w:val="0"/>
      <w:marRight w:val="0"/>
      <w:marTop w:val="0"/>
      <w:marBottom w:val="0"/>
      <w:divBdr>
        <w:top w:val="none" w:sz="0" w:space="0" w:color="auto"/>
        <w:left w:val="none" w:sz="0" w:space="0" w:color="auto"/>
        <w:bottom w:val="none" w:sz="0" w:space="0" w:color="auto"/>
        <w:right w:val="none" w:sz="0" w:space="0" w:color="auto"/>
      </w:divBdr>
    </w:div>
    <w:div w:id="1524398505">
      <w:bodyDiv w:val="1"/>
      <w:marLeft w:val="0"/>
      <w:marRight w:val="0"/>
      <w:marTop w:val="0"/>
      <w:marBottom w:val="0"/>
      <w:divBdr>
        <w:top w:val="none" w:sz="0" w:space="0" w:color="auto"/>
        <w:left w:val="none" w:sz="0" w:space="0" w:color="auto"/>
        <w:bottom w:val="none" w:sz="0" w:space="0" w:color="auto"/>
        <w:right w:val="none" w:sz="0" w:space="0" w:color="auto"/>
      </w:divBdr>
    </w:div>
    <w:div w:id="1524589416">
      <w:bodyDiv w:val="1"/>
      <w:marLeft w:val="0"/>
      <w:marRight w:val="0"/>
      <w:marTop w:val="0"/>
      <w:marBottom w:val="0"/>
      <w:divBdr>
        <w:top w:val="none" w:sz="0" w:space="0" w:color="auto"/>
        <w:left w:val="none" w:sz="0" w:space="0" w:color="auto"/>
        <w:bottom w:val="none" w:sz="0" w:space="0" w:color="auto"/>
        <w:right w:val="none" w:sz="0" w:space="0" w:color="auto"/>
      </w:divBdr>
    </w:div>
    <w:div w:id="1524631660">
      <w:bodyDiv w:val="1"/>
      <w:marLeft w:val="0"/>
      <w:marRight w:val="0"/>
      <w:marTop w:val="0"/>
      <w:marBottom w:val="0"/>
      <w:divBdr>
        <w:top w:val="none" w:sz="0" w:space="0" w:color="auto"/>
        <w:left w:val="none" w:sz="0" w:space="0" w:color="auto"/>
        <w:bottom w:val="none" w:sz="0" w:space="0" w:color="auto"/>
        <w:right w:val="none" w:sz="0" w:space="0" w:color="auto"/>
      </w:divBdr>
    </w:div>
    <w:div w:id="1524637389">
      <w:bodyDiv w:val="1"/>
      <w:marLeft w:val="0"/>
      <w:marRight w:val="0"/>
      <w:marTop w:val="0"/>
      <w:marBottom w:val="0"/>
      <w:divBdr>
        <w:top w:val="none" w:sz="0" w:space="0" w:color="auto"/>
        <w:left w:val="none" w:sz="0" w:space="0" w:color="auto"/>
        <w:bottom w:val="none" w:sz="0" w:space="0" w:color="auto"/>
        <w:right w:val="none" w:sz="0" w:space="0" w:color="auto"/>
      </w:divBdr>
    </w:div>
    <w:div w:id="1524899012">
      <w:bodyDiv w:val="1"/>
      <w:marLeft w:val="0"/>
      <w:marRight w:val="0"/>
      <w:marTop w:val="0"/>
      <w:marBottom w:val="0"/>
      <w:divBdr>
        <w:top w:val="none" w:sz="0" w:space="0" w:color="auto"/>
        <w:left w:val="none" w:sz="0" w:space="0" w:color="auto"/>
        <w:bottom w:val="none" w:sz="0" w:space="0" w:color="auto"/>
        <w:right w:val="none" w:sz="0" w:space="0" w:color="auto"/>
      </w:divBdr>
    </w:div>
    <w:div w:id="1526334332">
      <w:bodyDiv w:val="1"/>
      <w:marLeft w:val="0"/>
      <w:marRight w:val="0"/>
      <w:marTop w:val="0"/>
      <w:marBottom w:val="0"/>
      <w:divBdr>
        <w:top w:val="none" w:sz="0" w:space="0" w:color="auto"/>
        <w:left w:val="none" w:sz="0" w:space="0" w:color="auto"/>
        <w:bottom w:val="none" w:sz="0" w:space="0" w:color="auto"/>
        <w:right w:val="none" w:sz="0" w:space="0" w:color="auto"/>
      </w:divBdr>
    </w:div>
    <w:div w:id="1526481815">
      <w:bodyDiv w:val="1"/>
      <w:marLeft w:val="0"/>
      <w:marRight w:val="0"/>
      <w:marTop w:val="0"/>
      <w:marBottom w:val="0"/>
      <w:divBdr>
        <w:top w:val="none" w:sz="0" w:space="0" w:color="auto"/>
        <w:left w:val="none" w:sz="0" w:space="0" w:color="auto"/>
        <w:bottom w:val="none" w:sz="0" w:space="0" w:color="auto"/>
        <w:right w:val="none" w:sz="0" w:space="0" w:color="auto"/>
      </w:divBdr>
    </w:div>
    <w:div w:id="1526482266">
      <w:bodyDiv w:val="1"/>
      <w:marLeft w:val="0"/>
      <w:marRight w:val="0"/>
      <w:marTop w:val="0"/>
      <w:marBottom w:val="0"/>
      <w:divBdr>
        <w:top w:val="none" w:sz="0" w:space="0" w:color="auto"/>
        <w:left w:val="none" w:sz="0" w:space="0" w:color="auto"/>
        <w:bottom w:val="none" w:sz="0" w:space="0" w:color="auto"/>
        <w:right w:val="none" w:sz="0" w:space="0" w:color="auto"/>
      </w:divBdr>
    </w:div>
    <w:div w:id="1526677203">
      <w:bodyDiv w:val="1"/>
      <w:marLeft w:val="0"/>
      <w:marRight w:val="0"/>
      <w:marTop w:val="0"/>
      <w:marBottom w:val="0"/>
      <w:divBdr>
        <w:top w:val="none" w:sz="0" w:space="0" w:color="auto"/>
        <w:left w:val="none" w:sz="0" w:space="0" w:color="auto"/>
        <w:bottom w:val="none" w:sz="0" w:space="0" w:color="auto"/>
        <w:right w:val="none" w:sz="0" w:space="0" w:color="auto"/>
      </w:divBdr>
    </w:div>
    <w:div w:id="1526750091">
      <w:bodyDiv w:val="1"/>
      <w:marLeft w:val="0"/>
      <w:marRight w:val="0"/>
      <w:marTop w:val="0"/>
      <w:marBottom w:val="0"/>
      <w:divBdr>
        <w:top w:val="none" w:sz="0" w:space="0" w:color="auto"/>
        <w:left w:val="none" w:sz="0" w:space="0" w:color="auto"/>
        <w:bottom w:val="none" w:sz="0" w:space="0" w:color="auto"/>
        <w:right w:val="none" w:sz="0" w:space="0" w:color="auto"/>
      </w:divBdr>
    </w:div>
    <w:div w:id="1527477856">
      <w:bodyDiv w:val="1"/>
      <w:marLeft w:val="0"/>
      <w:marRight w:val="0"/>
      <w:marTop w:val="0"/>
      <w:marBottom w:val="0"/>
      <w:divBdr>
        <w:top w:val="none" w:sz="0" w:space="0" w:color="auto"/>
        <w:left w:val="none" w:sz="0" w:space="0" w:color="auto"/>
        <w:bottom w:val="none" w:sz="0" w:space="0" w:color="auto"/>
        <w:right w:val="none" w:sz="0" w:space="0" w:color="auto"/>
      </w:divBdr>
    </w:div>
    <w:div w:id="1528105775">
      <w:bodyDiv w:val="1"/>
      <w:marLeft w:val="0"/>
      <w:marRight w:val="0"/>
      <w:marTop w:val="0"/>
      <w:marBottom w:val="0"/>
      <w:divBdr>
        <w:top w:val="none" w:sz="0" w:space="0" w:color="auto"/>
        <w:left w:val="none" w:sz="0" w:space="0" w:color="auto"/>
        <w:bottom w:val="none" w:sz="0" w:space="0" w:color="auto"/>
        <w:right w:val="none" w:sz="0" w:space="0" w:color="auto"/>
      </w:divBdr>
    </w:div>
    <w:div w:id="1528106090">
      <w:bodyDiv w:val="1"/>
      <w:marLeft w:val="0"/>
      <w:marRight w:val="0"/>
      <w:marTop w:val="0"/>
      <w:marBottom w:val="0"/>
      <w:divBdr>
        <w:top w:val="none" w:sz="0" w:space="0" w:color="auto"/>
        <w:left w:val="none" w:sz="0" w:space="0" w:color="auto"/>
        <w:bottom w:val="none" w:sz="0" w:space="0" w:color="auto"/>
        <w:right w:val="none" w:sz="0" w:space="0" w:color="auto"/>
      </w:divBdr>
    </w:div>
    <w:div w:id="1528786069">
      <w:bodyDiv w:val="1"/>
      <w:marLeft w:val="0"/>
      <w:marRight w:val="0"/>
      <w:marTop w:val="0"/>
      <w:marBottom w:val="0"/>
      <w:divBdr>
        <w:top w:val="none" w:sz="0" w:space="0" w:color="auto"/>
        <w:left w:val="none" w:sz="0" w:space="0" w:color="auto"/>
        <w:bottom w:val="none" w:sz="0" w:space="0" w:color="auto"/>
        <w:right w:val="none" w:sz="0" w:space="0" w:color="auto"/>
      </w:divBdr>
    </w:div>
    <w:div w:id="1528788156">
      <w:bodyDiv w:val="1"/>
      <w:marLeft w:val="0"/>
      <w:marRight w:val="0"/>
      <w:marTop w:val="0"/>
      <w:marBottom w:val="0"/>
      <w:divBdr>
        <w:top w:val="none" w:sz="0" w:space="0" w:color="auto"/>
        <w:left w:val="none" w:sz="0" w:space="0" w:color="auto"/>
        <w:bottom w:val="none" w:sz="0" w:space="0" w:color="auto"/>
        <w:right w:val="none" w:sz="0" w:space="0" w:color="auto"/>
      </w:divBdr>
    </w:div>
    <w:div w:id="1529635061">
      <w:bodyDiv w:val="1"/>
      <w:marLeft w:val="0"/>
      <w:marRight w:val="0"/>
      <w:marTop w:val="0"/>
      <w:marBottom w:val="0"/>
      <w:divBdr>
        <w:top w:val="none" w:sz="0" w:space="0" w:color="auto"/>
        <w:left w:val="none" w:sz="0" w:space="0" w:color="auto"/>
        <w:bottom w:val="none" w:sz="0" w:space="0" w:color="auto"/>
        <w:right w:val="none" w:sz="0" w:space="0" w:color="auto"/>
      </w:divBdr>
    </w:div>
    <w:div w:id="1529753419">
      <w:bodyDiv w:val="1"/>
      <w:marLeft w:val="0"/>
      <w:marRight w:val="0"/>
      <w:marTop w:val="0"/>
      <w:marBottom w:val="0"/>
      <w:divBdr>
        <w:top w:val="none" w:sz="0" w:space="0" w:color="auto"/>
        <w:left w:val="none" w:sz="0" w:space="0" w:color="auto"/>
        <w:bottom w:val="none" w:sz="0" w:space="0" w:color="auto"/>
        <w:right w:val="none" w:sz="0" w:space="0" w:color="auto"/>
      </w:divBdr>
    </w:div>
    <w:div w:id="1529879465">
      <w:bodyDiv w:val="1"/>
      <w:marLeft w:val="0"/>
      <w:marRight w:val="0"/>
      <w:marTop w:val="0"/>
      <w:marBottom w:val="0"/>
      <w:divBdr>
        <w:top w:val="none" w:sz="0" w:space="0" w:color="auto"/>
        <w:left w:val="none" w:sz="0" w:space="0" w:color="auto"/>
        <w:bottom w:val="none" w:sz="0" w:space="0" w:color="auto"/>
        <w:right w:val="none" w:sz="0" w:space="0" w:color="auto"/>
      </w:divBdr>
    </w:div>
    <w:div w:id="1529879713">
      <w:bodyDiv w:val="1"/>
      <w:marLeft w:val="0"/>
      <w:marRight w:val="0"/>
      <w:marTop w:val="0"/>
      <w:marBottom w:val="0"/>
      <w:divBdr>
        <w:top w:val="none" w:sz="0" w:space="0" w:color="auto"/>
        <w:left w:val="none" w:sz="0" w:space="0" w:color="auto"/>
        <w:bottom w:val="none" w:sz="0" w:space="0" w:color="auto"/>
        <w:right w:val="none" w:sz="0" w:space="0" w:color="auto"/>
      </w:divBdr>
    </w:div>
    <w:div w:id="1530147374">
      <w:bodyDiv w:val="1"/>
      <w:marLeft w:val="0"/>
      <w:marRight w:val="0"/>
      <w:marTop w:val="0"/>
      <w:marBottom w:val="0"/>
      <w:divBdr>
        <w:top w:val="none" w:sz="0" w:space="0" w:color="auto"/>
        <w:left w:val="none" w:sz="0" w:space="0" w:color="auto"/>
        <w:bottom w:val="none" w:sz="0" w:space="0" w:color="auto"/>
        <w:right w:val="none" w:sz="0" w:space="0" w:color="auto"/>
      </w:divBdr>
    </w:div>
    <w:div w:id="1530334272">
      <w:bodyDiv w:val="1"/>
      <w:marLeft w:val="0"/>
      <w:marRight w:val="0"/>
      <w:marTop w:val="0"/>
      <w:marBottom w:val="0"/>
      <w:divBdr>
        <w:top w:val="none" w:sz="0" w:space="0" w:color="auto"/>
        <w:left w:val="none" w:sz="0" w:space="0" w:color="auto"/>
        <w:bottom w:val="none" w:sz="0" w:space="0" w:color="auto"/>
        <w:right w:val="none" w:sz="0" w:space="0" w:color="auto"/>
      </w:divBdr>
    </w:div>
    <w:div w:id="1531600923">
      <w:bodyDiv w:val="1"/>
      <w:marLeft w:val="0"/>
      <w:marRight w:val="0"/>
      <w:marTop w:val="0"/>
      <w:marBottom w:val="0"/>
      <w:divBdr>
        <w:top w:val="none" w:sz="0" w:space="0" w:color="auto"/>
        <w:left w:val="none" w:sz="0" w:space="0" w:color="auto"/>
        <w:bottom w:val="none" w:sz="0" w:space="0" w:color="auto"/>
        <w:right w:val="none" w:sz="0" w:space="0" w:color="auto"/>
      </w:divBdr>
    </w:div>
    <w:div w:id="1531605355">
      <w:bodyDiv w:val="1"/>
      <w:marLeft w:val="0"/>
      <w:marRight w:val="0"/>
      <w:marTop w:val="0"/>
      <w:marBottom w:val="0"/>
      <w:divBdr>
        <w:top w:val="none" w:sz="0" w:space="0" w:color="auto"/>
        <w:left w:val="none" w:sz="0" w:space="0" w:color="auto"/>
        <w:bottom w:val="none" w:sz="0" w:space="0" w:color="auto"/>
        <w:right w:val="none" w:sz="0" w:space="0" w:color="auto"/>
      </w:divBdr>
    </w:div>
    <w:div w:id="1531723334">
      <w:bodyDiv w:val="1"/>
      <w:marLeft w:val="0"/>
      <w:marRight w:val="0"/>
      <w:marTop w:val="0"/>
      <w:marBottom w:val="0"/>
      <w:divBdr>
        <w:top w:val="none" w:sz="0" w:space="0" w:color="auto"/>
        <w:left w:val="none" w:sz="0" w:space="0" w:color="auto"/>
        <w:bottom w:val="none" w:sz="0" w:space="0" w:color="auto"/>
        <w:right w:val="none" w:sz="0" w:space="0" w:color="auto"/>
      </w:divBdr>
    </w:div>
    <w:div w:id="1532107222">
      <w:bodyDiv w:val="1"/>
      <w:marLeft w:val="0"/>
      <w:marRight w:val="0"/>
      <w:marTop w:val="0"/>
      <w:marBottom w:val="0"/>
      <w:divBdr>
        <w:top w:val="none" w:sz="0" w:space="0" w:color="auto"/>
        <w:left w:val="none" w:sz="0" w:space="0" w:color="auto"/>
        <w:bottom w:val="none" w:sz="0" w:space="0" w:color="auto"/>
        <w:right w:val="none" w:sz="0" w:space="0" w:color="auto"/>
      </w:divBdr>
    </w:div>
    <w:div w:id="1532112512">
      <w:bodyDiv w:val="1"/>
      <w:marLeft w:val="0"/>
      <w:marRight w:val="0"/>
      <w:marTop w:val="0"/>
      <w:marBottom w:val="0"/>
      <w:divBdr>
        <w:top w:val="none" w:sz="0" w:space="0" w:color="auto"/>
        <w:left w:val="none" w:sz="0" w:space="0" w:color="auto"/>
        <w:bottom w:val="none" w:sz="0" w:space="0" w:color="auto"/>
        <w:right w:val="none" w:sz="0" w:space="0" w:color="auto"/>
      </w:divBdr>
    </w:div>
    <w:div w:id="1532919152">
      <w:bodyDiv w:val="1"/>
      <w:marLeft w:val="0"/>
      <w:marRight w:val="0"/>
      <w:marTop w:val="0"/>
      <w:marBottom w:val="0"/>
      <w:divBdr>
        <w:top w:val="none" w:sz="0" w:space="0" w:color="auto"/>
        <w:left w:val="none" w:sz="0" w:space="0" w:color="auto"/>
        <w:bottom w:val="none" w:sz="0" w:space="0" w:color="auto"/>
        <w:right w:val="none" w:sz="0" w:space="0" w:color="auto"/>
      </w:divBdr>
    </w:div>
    <w:div w:id="1533298673">
      <w:bodyDiv w:val="1"/>
      <w:marLeft w:val="0"/>
      <w:marRight w:val="0"/>
      <w:marTop w:val="0"/>
      <w:marBottom w:val="0"/>
      <w:divBdr>
        <w:top w:val="none" w:sz="0" w:space="0" w:color="auto"/>
        <w:left w:val="none" w:sz="0" w:space="0" w:color="auto"/>
        <w:bottom w:val="none" w:sz="0" w:space="0" w:color="auto"/>
        <w:right w:val="none" w:sz="0" w:space="0" w:color="auto"/>
      </w:divBdr>
    </w:div>
    <w:div w:id="1533809028">
      <w:bodyDiv w:val="1"/>
      <w:marLeft w:val="0"/>
      <w:marRight w:val="0"/>
      <w:marTop w:val="0"/>
      <w:marBottom w:val="0"/>
      <w:divBdr>
        <w:top w:val="none" w:sz="0" w:space="0" w:color="auto"/>
        <w:left w:val="none" w:sz="0" w:space="0" w:color="auto"/>
        <w:bottom w:val="none" w:sz="0" w:space="0" w:color="auto"/>
        <w:right w:val="none" w:sz="0" w:space="0" w:color="auto"/>
      </w:divBdr>
    </w:div>
    <w:div w:id="1534733701">
      <w:bodyDiv w:val="1"/>
      <w:marLeft w:val="0"/>
      <w:marRight w:val="0"/>
      <w:marTop w:val="0"/>
      <w:marBottom w:val="0"/>
      <w:divBdr>
        <w:top w:val="none" w:sz="0" w:space="0" w:color="auto"/>
        <w:left w:val="none" w:sz="0" w:space="0" w:color="auto"/>
        <w:bottom w:val="none" w:sz="0" w:space="0" w:color="auto"/>
        <w:right w:val="none" w:sz="0" w:space="0" w:color="auto"/>
      </w:divBdr>
    </w:div>
    <w:div w:id="1534927249">
      <w:bodyDiv w:val="1"/>
      <w:marLeft w:val="0"/>
      <w:marRight w:val="0"/>
      <w:marTop w:val="0"/>
      <w:marBottom w:val="0"/>
      <w:divBdr>
        <w:top w:val="none" w:sz="0" w:space="0" w:color="auto"/>
        <w:left w:val="none" w:sz="0" w:space="0" w:color="auto"/>
        <w:bottom w:val="none" w:sz="0" w:space="0" w:color="auto"/>
        <w:right w:val="none" w:sz="0" w:space="0" w:color="auto"/>
      </w:divBdr>
    </w:div>
    <w:div w:id="1535119780">
      <w:bodyDiv w:val="1"/>
      <w:marLeft w:val="0"/>
      <w:marRight w:val="0"/>
      <w:marTop w:val="0"/>
      <w:marBottom w:val="0"/>
      <w:divBdr>
        <w:top w:val="none" w:sz="0" w:space="0" w:color="auto"/>
        <w:left w:val="none" w:sz="0" w:space="0" w:color="auto"/>
        <w:bottom w:val="none" w:sz="0" w:space="0" w:color="auto"/>
        <w:right w:val="none" w:sz="0" w:space="0" w:color="auto"/>
      </w:divBdr>
    </w:div>
    <w:div w:id="1535531733">
      <w:bodyDiv w:val="1"/>
      <w:marLeft w:val="0"/>
      <w:marRight w:val="0"/>
      <w:marTop w:val="0"/>
      <w:marBottom w:val="0"/>
      <w:divBdr>
        <w:top w:val="none" w:sz="0" w:space="0" w:color="auto"/>
        <w:left w:val="none" w:sz="0" w:space="0" w:color="auto"/>
        <w:bottom w:val="none" w:sz="0" w:space="0" w:color="auto"/>
        <w:right w:val="none" w:sz="0" w:space="0" w:color="auto"/>
      </w:divBdr>
    </w:div>
    <w:div w:id="1535652556">
      <w:bodyDiv w:val="1"/>
      <w:marLeft w:val="0"/>
      <w:marRight w:val="0"/>
      <w:marTop w:val="0"/>
      <w:marBottom w:val="0"/>
      <w:divBdr>
        <w:top w:val="none" w:sz="0" w:space="0" w:color="auto"/>
        <w:left w:val="none" w:sz="0" w:space="0" w:color="auto"/>
        <w:bottom w:val="none" w:sz="0" w:space="0" w:color="auto"/>
        <w:right w:val="none" w:sz="0" w:space="0" w:color="auto"/>
      </w:divBdr>
    </w:div>
    <w:div w:id="1535772527">
      <w:bodyDiv w:val="1"/>
      <w:marLeft w:val="0"/>
      <w:marRight w:val="0"/>
      <w:marTop w:val="0"/>
      <w:marBottom w:val="0"/>
      <w:divBdr>
        <w:top w:val="none" w:sz="0" w:space="0" w:color="auto"/>
        <w:left w:val="none" w:sz="0" w:space="0" w:color="auto"/>
        <w:bottom w:val="none" w:sz="0" w:space="0" w:color="auto"/>
        <w:right w:val="none" w:sz="0" w:space="0" w:color="auto"/>
      </w:divBdr>
    </w:div>
    <w:div w:id="1535844874">
      <w:bodyDiv w:val="1"/>
      <w:marLeft w:val="0"/>
      <w:marRight w:val="0"/>
      <w:marTop w:val="0"/>
      <w:marBottom w:val="0"/>
      <w:divBdr>
        <w:top w:val="none" w:sz="0" w:space="0" w:color="auto"/>
        <w:left w:val="none" w:sz="0" w:space="0" w:color="auto"/>
        <w:bottom w:val="none" w:sz="0" w:space="0" w:color="auto"/>
        <w:right w:val="none" w:sz="0" w:space="0" w:color="auto"/>
      </w:divBdr>
    </w:div>
    <w:div w:id="1535923478">
      <w:bodyDiv w:val="1"/>
      <w:marLeft w:val="0"/>
      <w:marRight w:val="0"/>
      <w:marTop w:val="0"/>
      <w:marBottom w:val="0"/>
      <w:divBdr>
        <w:top w:val="none" w:sz="0" w:space="0" w:color="auto"/>
        <w:left w:val="none" w:sz="0" w:space="0" w:color="auto"/>
        <w:bottom w:val="none" w:sz="0" w:space="0" w:color="auto"/>
        <w:right w:val="none" w:sz="0" w:space="0" w:color="auto"/>
      </w:divBdr>
    </w:div>
    <w:div w:id="1535925564">
      <w:bodyDiv w:val="1"/>
      <w:marLeft w:val="0"/>
      <w:marRight w:val="0"/>
      <w:marTop w:val="0"/>
      <w:marBottom w:val="0"/>
      <w:divBdr>
        <w:top w:val="none" w:sz="0" w:space="0" w:color="auto"/>
        <w:left w:val="none" w:sz="0" w:space="0" w:color="auto"/>
        <w:bottom w:val="none" w:sz="0" w:space="0" w:color="auto"/>
        <w:right w:val="none" w:sz="0" w:space="0" w:color="auto"/>
      </w:divBdr>
    </w:div>
    <w:div w:id="1536039422">
      <w:bodyDiv w:val="1"/>
      <w:marLeft w:val="0"/>
      <w:marRight w:val="0"/>
      <w:marTop w:val="0"/>
      <w:marBottom w:val="0"/>
      <w:divBdr>
        <w:top w:val="none" w:sz="0" w:space="0" w:color="auto"/>
        <w:left w:val="none" w:sz="0" w:space="0" w:color="auto"/>
        <w:bottom w:val="none" w:sz="0" w:space="0" w:color="auto"/>
        <w:right w:val="none" w:sz="0" w:space="0" w:color="auto"/>
      </w:divBdr>
    </w:div>
    <w:div w:id="1536579538">
      <w:bodyDiv w:val="1"/>
      <w:marLeft w:val="0"/>
      <w:marRight w:val="0"/>
      <w:marTop w:val="0"/>
      <w:marBottom w:val="0"/>
      <w:divBdr>
        <w:top w:val="none" w:sz="0" w:space="0" w:color="auto"/>
        <w:left w:val="none" w:sz="0" w:space="0" w:color="auto"/>
        <w:bottom w:val="none" w:sz="0" w:space="0" w:color="auto"/>
        <w:right w:val="none" w:sz="0" w:space="0" w:color="auto"/>
      </w:divBdr>
    </w:div>
    <w:div w:id="1536767055">
      <w:bodyDiv w:val="1"/>
      <w:marLeft w:val="0"/>
      <w:marRight w:val="0"/>
      <w:marTop w:val="0"/>
      <w:marBottom w:val="0"/>
      <w:divBdr>
        <w:top w:val="none" w:sz="0" w:space="0" w:color="auto"/>
        <w:left w:val="none" w:sz="0" w:space="0" w:color="auto"/>
        <w:bottom w:val="none" w:sz="0" w:space="0" w:color="auto"/>
        <w:right w:val="none" w:sz="0" w:space="0" w:color="auto"/>
      </w:divBdr>
    </w:div>
    <w:div w:id="1536892343">
      <w:bodyDiv w:val="1"/>
      <w:marLeft w:val="0"/>
      <w:marRight w:val="0"/>
      <w:marTop w:val="0"/>
      <w:marBottom w:val="0"/>
      <w:divBdr>
        <w:top w:val="none" w:sz="0" w:space="0" w:color="auto"/>
        <w:left w:val="none" w:sz="0" w:space="0" w:color="auto"/>
        <w:bottom w:val="none" w:sz="0" w:space="0" w:color="auto"/>
        <w:right w:val="none" w:sz="0" w:space="0" w:color="auto"/>
      </w:divBdr>
    </w:div>
    <w:div w:id="1537159974">
      <w:bodyDiv w:val="1"/>
      <w:marLeft w:val="0"/>
      <w:marRight w:val="0"/>
      <w:marTop w:val="0"/>
      <w:marBottom w:val="0"/>
      <w:divBdr>
        <w:top w:val="none" w:sz="0" w:space="0" w:color="auto"/>
        <w:left w:val="none" w:sz="0" w:space="0" w:color="auto"/>
        <w:bottom w:val="none" w:sz="0" w:space="0" w:color="auto"/>
        <w:right w:val="none" w:sz="0" w:space="0" w:color="auto"/>
      </w:divBdr>
    </w:div>
    <w:div w:id="1537309306">
      <w:bodyDiv w:val="1"/>
      <w:marLeft w:val="0"/>
      <w:marRight w:val="0"/>
      <w:marTop w:val="0"/>
      <w:marBottom w:val="0"/>
      <w:divBdr>
        <w:top w:val="none" w:sz="0" w:space="0" w:color="auto"/>
        <w:left w:val="none" w:sz="0" w:space="0" w:color="auto"/>
        <w:bottom w:val="none" w:sz="0" w:space="0" w:color="auto"/>
        <w:right w:val="none" w:sz="0" w:space="0" w:color="auto"/>
      </w:divBdr>
    </w:div>
    <w:div w:id="1537424107">
      <w:bodyDiv w:val="1"/>
      <w:marLeft w:val="0"/>
      <w:marRight w:val="0"/>
      <w:marTop w:val="0"/>
      <w:marBottom w:val="0"/>
      <w:divBdr>
        <w:top w:val="none" w:sz="0" w:space="0" w:color="auto"/>
        <w:left w:val="none" w:sz="0" w:space="0" w:color="auto"/>
        <w:bottom w:val="none" w:sz="0" w:space="0" w:color="auto"/>
        <w:right w:val="none" w:sz="0" w:space="0" w:color="auto"/>
      </w:divBdr>
    </w:div>
    <w:div w:id="1537816355">
      <w:bodyDiv w:val="1"/>
      <w:marLeft w:val="0"/>
      <w:marRight w:val="0"/>
      <w:marTop w:val="0"/>
      <w:marBottom w:val="0"/>
      <w:divBdr>
        <w:top w:val="none" w:sz="0" w:space="0" w:color="auto"/>
        <w:left w:val="none" w:sz="0" w:space="0" w:color="auto"/>
        <w:bottom w:val="none" w:sz="0" w:space="0" w:color="auto"/>
        <w:right w:val="none" w:sz="0" w:space="0" w:color="auto"/>
      </w:divBdr>
    </w:div>
    <w:div w:id="1538470475">
      <w:bodyDiv w:val="1"/>
      <w:marLeft w:val="0"/>
      <w:marRight w:val="0"/>
      <w:marTop w:val="0"/>
      <w:marBottom w:val="0"/>
      <w:divBdr>
        <w:top w:val="none" w:sz="0" w:space="0" w:color="auto"/>
        <w:left w:val="none" w:sz="0" w:space="0" w:color="auto"/>
        <w:bottom w:val="none" w:sz="0" w:space="0" w:color="auto"/>
        <w:right w:val="none" w:sz="0" w:space="0" w:color="auto"/>
      </w:divBdr>
    </w:div>
    <w:div w:id="1538620981">
      <w:bodyDiv w:val="1"/>
      <w:marLeft w:val="0"/>
      <w:marRight w:val="0"/>
      <w:marTop w:val="0"/>
      <w:marBottom w:val="0"/>
      <w:divBdr>
        <w:top w:val="none" w:sz="0" w:space="0" w:color="auto"/>
        <w:left w:val="none" w:sz="0" w:space="0" w:color="auto"/>
        <w:bottom w:val="none" w:sz="0" w:space="0" w:color="auto"/>
        <w:right w:val="none" w:sz="0" w:space="0" w:color="auto"/>
      </w:divBdr>
    </w:div>
    <w:div w:id="1538657631">
      <w:bodyDiv w:val="1"/>
      <w:marLeft w:val="0"/>
      <w:marRight w:val="0"/>
      <w:marTop w:val="0"/>
      <w:marBottom w:val="0"/>
      <w:divBdr>
        <w:top w:val="none" w:sz="0" w:space="0" w:color="auto"/>
        <w:left w:val="none" w:sz="0" w:space="0" w:color="auto"/>
        <w:bottom w:val="none" w:sz="0" w:space="0" w:color="auto"/>
        <w:right w:val="none" w:sz="0" w:space="0" w:color="auto"/>
      </w:divBdr>
    </w:div>
    <w:div w:id="1539001221">
      <w:bodyDiv w:val="1"/>
      <w:marLeft w:val="0"/>
      <w:marRight w:val="0"/>
      <w:marTop w:val="0"/>
      <w:marBottom w:val="0"/>
      <w:divBdr>
        <w:top w:val="none" w:sz="0" w:space="0" w:color="auto"/>
        <w:left w:val="none" w:sz="0" w:space="0" w:color="auto"/>
        <w:bottom w:val="none" w:sz="0" w:space="0" w:color="auto"/>
        <w:right w:val="none" w:sz="0" w:space="0" w:color="auto"/>
      </w:divBdr>
    </w:div>
    <w:div w:id="1539003751">
      <w:bodyDiv w:val="1"/>
      <w:marLeft w:val="0"/>
      <w:marRight w:val="0"/>
      <w:marTop w:val="0"/>
      <w:marBottom w:val="0"/>
      <w:divBdr>
        <w:top w:val="none" w:sz="0" w:space="0" w:color="auto"/>
        <w:left w:val="none" w:sz="0" w:space="0" w:color="auto"/>
        <w:bottom w:val="none" w:sz="0" w:space="0" w:color="auto"/>
        <w:right w:val="none" w:sz="0" w:space="0" w:color="auto"/>
      </w:divBdr>
    </w:div>
    <w:div w:id="1539123542">
      <w:bodyDiv w:val="1"/>
      <w:marLeft w:val="0"/>
      <w:marRight w:val="0"/>
      <w:marTop w:val="0"/>
      <w:marBottom w:val="0"/>
      <w:divBdr>
        <w:top w:val="none" w:sz="0" w:space="0" w:color="auto"/>
        <w:left w:val="none" w:sz="0" w:space="0" w:color="auto"/>
        <w:bottom w:val="none" w:sz="0" w:space="0" w:color="auto"/>
        <w:right w:val="none" w:sz="0" w:space="0" w:color="auto"/>
      </w:divBdr>
    </w:div>
    <w:div w:id="1539507051">
      <w:bodyDiv w:val="1"/>
      <w:marLeft w:val="0"/>
      <w:marRight w:val="0"/>
      <w:marTop w:val="0"/>
      <w:marBottom w:val="0"/>
      <w:divBdr>
        <w:top w:val="none" w:sz="0" w:space="0" w:color="auto"/>
        <w:left w:val="none" w:sz="0" w:space="0" w:color="auto"/>
        <w:bottom w:val="none" w:sz="0" w:space="0" w:color="auto"/>
        <w:right w:val="none" w:sz="0" w:space="0" w:color="auto"/>
      </w:divBdr>
    </w:div>
    <w:div w:id="1539706026">
      <w:bodyDiv w:val="1"/>
      <w:marLeft w:val="0"/>
      <w:marRight w:val="0"/>
      <w:marTop w:val="0"/>
      <w:marBottom w:val="0"/>
      <w:divBdr>
        <w:top w:val="none" w:sz="0" w:space="0" w:color="auto"/>
        <w:left w:val="none" w:sz="0" w:space="0" w:color="auto"/>
        <w:bottom w:val="none" w:sz="0" w:space="0" w:color="auto"/>
        <w:right w:val="none" w:sz="0" w:space="0" w:color="auto"/>
      </w:divBdr>
    </w:div>
    <w:div w:id="1540780748">
      <w:bodyDiv w:val="1"/>
      <w:marLeft w:val="0"/>
      <w:marRight w:val="0"/>
      <w:marTop w:val="0"/>
      <w:marBottom w:val="0"/>
      <w:divBdr>
        <w:top w:val="none" w:sz="0" w:space="0" w:color="auto"/>
        <w:left w:val="none" w:sz="0" w:space="0" w:color="auto"/>
        <w:bottom w:val="none" w:sz="0" w:space="0" w:color="auto"/>
        <w:right w:val="none" w:sz="0" w:space="0" w:color="auto"/>
      </w:divBdr>
    </w:div>
    <w:div w:id="1541018096">
      <w:bodyDiv w:val="1"/>
      <w:marLeft w:val="0"/>
      <w:marRight w:val="0"/>
      <w:marTop w:val="0"/>
      <w:marBottom w:val="0"/>
      <w:divBdr>
        <w:top w:val="none" w:sz="0" w:space="0" w:color="auto"/>
        <w:left w:val="none" w:sz="0" w:space="0" w:color="auto"/>
        <w:bottom w:val="none" w:sz="0" w:space="0" w:color="auto"/>
        <w:right w:val="none" w:sz="0" w:space="0" w:color="auto"/>
      </w:divBdr>
    </w:div>
    <w:div w:id="1541086493">
      <w:bodyDiv w:val="1"/>
      <w:marLeft w:val="0"/>
      <w:marRight w:val="0"/>
      <w:marTop w:val="0"/>
      <w:marBottom w:val="0"/>
      <w:divBdr>
        <w:top w:val="none" w:sz="0" w:space="0" w:color="auto"/>
        <w:left w:val="none" w:sz="0" w:space="0" w:color="auto"/>
        <w:bottom w:val="none" w:sz="0" w:space="0" w:color="auto"/>
        <w:right w:val="none" w:sz="0" w:space="0" w:color="auto"/>
      </w:divBdr>
    </w:div>
    <w:div w:id="1541088330">
      <w:bodyDiv w:val="1"/>
      <w:marLeft w:val="0"/>
      <w:marRight w:val="0"/>
      <w:marTop w:val="0"/>
      <w:marBottom w:val="0"/>
      <w:divBdr>
        <w:top w:val="none" w:sz="0" w:space="0" w:color="auto"/>
        <w:left w:val="none" w:sz="0" w:space="0" w:color="auto"/>
        <w:bottom w:val="none" w:sz="0" w:space="0" w:color="auto"/>
        <w:right w:val="none" w:sz="0" w:space="0" w:color="auto"/>
      </w:divBdr>
    </w:div>
    <w:div w:id="1541279350">
      <w:bodyDiv w:val="1"/>
      <w:marLeft w:val="0"/>
      <w:marRight w:val="0"/>
      <w:marTop w:val="0"/>
      <w:marBottom w:val="0"/>
      <w:divBdr>
        <w:top w:val="none" w:sz="0" w:space="0" w:color="auto"/>
        <w:left w:val="none" w:sz="0" w:space="0" w:color="auto"/>
        <w:bottom w:val="none" w:sz="0" w:space="0" w:color="auto"/>
        <w:right w:val="none" w:sz="0" w:space="0" w:color="auto"/>
      </w:divBdr>
    </w:div>
    <w:div w:id="1541671154">
      <w:bodyDiv w:val="1"/>
      <w:marLeft w:val="0"/>
      <w:marRight w:val="0"/>
      <w:marTop w:val="0"/>
      <w:marBottom w:val="0"/>
      <w:divBdr>
        <w:top w:val="none" w:sz="0" w:space="0" w:color="auto"/>
        <w:left w:val="none" w:sz="0" w:space="0" w:color="auto"/>
        <w:bottom w:val="none" w:sz="0" w:space="0" w:color="auto"/>
        <w:right w:val="none" w:sz="0" w:space="0" w:color="auto"/>
      </w:divBdr>
    </w:div>
    <w:div w:id="1542010510">
      <w:bodyDiv w:val="1"/>
      <w:marLeft w:val="0"/>
      <w:marRight w:val="0"/>
      <w:marTop w:val="0"/>
      <w:marBottom w:val="0"/>
      <w:divBdr>
        <w:top w:val="none" w:sz="0" w:space="0" w:color="auto"/>
        <w:left w:val="none" w:sz="0" w:space="0" w:color="auto"/>
        <w:bottom w:val="none" w:sz="0" w:space="0" w:color="auto"/>
        <w:right w:val="none" w:sz="0" w:space="0" w:color="auto"/>
      </w:divBdr>
    </w:div>
    <w:div w:id="1542084860">
      <w:bodyDiv w:val="1"/>
      <w:marLeft w:val="0"/>
      <w:marRight w:val="0"/>
      <w:marTop w:val="0"/>
      <w:marBottom w:val="0"/>
      <w:divBdr>
        <w:top w:val="none" w:sz="0" w:space="0" w:color="auto"/>
        <w:left w:val="none" w:sz="0" w:space="0" w:color="auto"/>
        <w:bottom w:val="none" w:sz="0" w:space="0" w:color="auto"/>
        <w:right w:val="none" w:sz="0" w:space="0" w:color="auto"/>
      </w:divBdr>
    </w:div>
    <w:div w:id="1542090143">
      <w:bodyDiv w:val="1"/>
      <w:marLeft w:val="0"/>
      <w:marRight w:val="0"/>
      <w:marTop w:val="0"/>
      <w:marBottom w:val="0"/>
      <w:divBdr>
        <w:top w:val="none" w:sz="0" w:space="0" w:color="auto"/>
        <w:left w:val="none" w:sz="0" w:space="0" w:color="auto"/>
        <w:bottom w:val="none" w:sz="0" w:space="0" w:color="auto"/>
        <w:right w:val="none" w:sz="0" w:space="0" w:color="auto"/>
      </w:divBdr>
    </w:div>
    <w:div w:id="1542325817">
      <w:bodyDiv w:val="1"/>
      <w:marLeft w:val="0"/>
      <w:marRight w:val="0"/>
      <w:marTop w:val="0"/>
      <w:marBottom w:val="0"/>
      <w:divBdr>
        <w:top w:val="none" w:sz="0" w:space="0" w:color="auto"/>
        <w:left w:val="none" w:sz="0" w:space="0" w:color="auto"/>
        <w:bottom w:val="none" w:sz="0" w:space="0" w:color="auto"/>
        <w:right w:val="none" w:sz="0" w:space="0" w:color="auto"/>
      </w:divBdr>
    </w:div>
    <w:div w:id="1542328348">
      <w:bodyDiv w:val="1"/>
      <w:marLeft w:val="0"/>
      <w:marRight w:val="0"/>
      <w:marTop w:val="0"/>
      <w:marBottom w:val="0"/>
      <w:divBdr>
        <w:top w:val="none" w:sz="0" w:space="0" w:color="auto"/>
        <w:left w:val="none" w:sz="0" w:space="0" w:color="auto"/>
        <w:bottom w:val="none" w:sz="0" w:space="0" w:color="auto"/>
        <w:right w:val="none" w:sz="0" w:space="0" w:color="auto"/>
      </w:divBdr>
    </w:div>
    <w:div w:id="1542475416">
      <w:bodyDiv w:val="1"/>
      <w:marLeft w:val="0"/>
      <w:marRight w:val="0"/>
      <w:marTop w:val="0"/>
      <w:marBottom w:val="0"/>
      <w:divBdr>
        <w:top w:val="none" w:sz="0" w:space="0" w:color="auto"/>
        <w:left w:val="none" w:sz="0" w:space="0" w:color="auto"/>
        <w:bottom w:val="none" w:sz="0" w:space="0" w:color="auto"/>
        <w:right w:val="none" w:sz="0" w:space="0" w:color="auto"/>
      </w:divBdr>
    </w:div>
    <w:div w:id="1542664197">
      <w:bodyDiv w:val="1"/>
      <w:marLeft w:val="0"/>
      <w:marRight w:val="0"/>
      <w:marTop w:val="0"/>
      <w:marBottom w:val="0"/>
      <w:divBdr>
        <w:top w:val="none" w:sz="0" w:space="0" w:color="auto"/>
        <w:left w:val="none" w:sz="0" w:space="0" w:color="auto"/>
        <w:bottom w:val="none" w:sz="0" w:space="0" w:color="auto"/>
        <w:right w:val="none" w:sz="0" w:space="0" w:color="auto"/>
      </w:divBdr>
    </w:div>
    <w:div w:id="1542787831">
      <w:bodyDiv w:val="1"/>
      <w:marLeft w:val="0"/>
      <w:marRight w:val="0"/>
      <w:marTop w:val="0"/>
      <w:marBottom w:val="0"/>
      <w:divBdr>
        <w:top w:val="none" w:sz="0" w:space="0" w:color="auto"/>
        <w:left w:val="none" w:sz="0" w:space="0" w:color="auto"/>
        <w:bottom w:val="none" w:sz="0" w:space="0" w:color="auto"/>
        <w:right w:val="none" w:sz="0" w:space="0" w:color="auto"/>
      </w:divBdr>
    </w:div>
    <w:div w:id="1542935983">
      <w:bodyDiv w:val="1"/>
      <w:marLeft w:val="0"/>
      <w:marRight w:val="0"/>
      <w:marTop w:val="0"/>
      <w:marBottom w:val="0"/>
      <w:divBdr>
        <w:top w:val="none" w:sz="0" w:space="0" w:color="auto"/>
        <w:left w:val="none" w:sz="0" w:space="0" w:color="auto"/>
        <w:bottom w:val="none" w:sz="0" w:space="0" w:color="auto"/>
        <w:right w:val="none" w:sz="0" w:space="0" w:color="auto"/>
      </w:divBdr>
    </w:div>
    <w:div w:id="1543011093">
      <w:bodyDiv w:val="1"/>
      <w:marLeft w:val="0"/>
      <w:marRight w:val="0"/>
      <w:marTop w:val="0"/>
      <w:marBottom w:val="0"/>
      <w:divBdr>
        <w:top w:val="none" w:sz="0" w:space="0" w:color="auto"/>
        <w:left w:val="none" w:sz="0" w:space="0" w:color="auto"/>
        <w:bottom w:val="none" w:sz="0" w:space="0" w:color="auto"/>
        <w:right w:val="none" w:sz="0" w:space="0" w:color="auto"/>
      </w:divBdr>
    </w:div>
    <w:div w:id="1543636524">
      <w:bodyDiv w:val="1"/>
      <w:marLeft w:val="0"/>
      <w:marRight w:val="0"/>
      <w:marTop w:val="0"/>
      <w:marBottom w:val="0"/>
      <w:divBdr>
        <w:top w:val="none" w:sz="0" w:space="0" w:color="auto"/>
        <w:left w:val="none" w:sz="0" w:space="0" w:color="auto"/>
        <w:bottom w:val="none" w:sz="0" w:space="0" w:color="auto"/>
        <w:right w:val="none" w:sz="0" w:space="0" w:color="auto"/>
      </w:divBdr>
    </w:div>
    <w:div w:id="1543706850">
      <w:bodyDiv w:val="1"/>
      <w:marLeft w:val="0"/>
      <w:marRight w:val="0"/>
      <w:marTop w:val="0"/>
      <w:marBottom w:val="0"/>
      <w:divBdr>
        <w:top w:val="none" w:sz="0" w:space="0" w:color="auto"/>
        <w:left w:val="none" w:sz="0" w:space="0" w:color="auto"/>
        <w:bottom w:val="none" w:sz="0" w:space="0" w:color="auto"/>
        <w:right w:val="none" w:sz="0" w:space="0" w:color="auto"/>
      </w:divBdr>
    </w:div>
    <w:div w:id="1543858757">
      <w:bodyDiv w:val="1"/>
      <w:marLeft w:val="0"/>
      <w:marRight w:val="0"/>
      <w:marTop w:val="0"/>
      <w:marBottom w:val="0"/>
      <w:divBdr>
        <w:top w:val="none" w:sz="0" w:space="0" w:color="auto"/>
        <w:left w:val="none" w:sz="0" w:space="0" w:color="auto"/>
        <w:bottom w:val="none" w:sz="0" w:space="0" w:color="auto"/>
        <w:right w:val="none" w:sz="0" w:space="0" w:color="auto"/>
      </w:divBdr>
    </w:div>
    <w:div w:id="1544170462">
      <w:bodyDiv w:val="1"/>
      <w:marLeft w:val="0"/>
      <w:marRight w:val="0"/>
      <w:marTop w:val="0"/>
      <w:marBottom w:val="0"/>
      <w:divBdr>
        <w:top w:val="none" w:sz="0" w:space="0" w:color="auto"/>
        <w:left w:val="none" w:sz="0" w:space="0" w:color="auto"/>
        <w:bottom w:val="none" w:sz="0" w:space="0" w:color="auto"/>
        <w:right w:val="none" w:sz="0" w:space="0" w:color="auto"/>
      </w:divBdr>
    </w:div>
    <w:div w:id="1544294905">
      <w:bodyDiv w:val="1"/>
      <w:marLeft w:val="0"/>
      <w:marRight w:val="0"/>
      <w:marTop w:val="0"/>
      <w:marBottom w:val="0"/>
      <w:divBdr>
        <w:top w:val="none" w:sz="0" w:space="0" w:color="auto"/>
        <w:left w:val="none" w:sz="0" w:space="0" w:color="auto"/>
        <w:bottom w:val="none" w:sz="0" w:space="0" w:color="auto"/>
        <w:right w:val="none" w:sz="0" w:space="0" w:color="auto"/>
      </w:divBdr>
    </w:div>
    <w:div w:id="1544488619">
      <w:bodyDiv w:val="1"/>
      <w:marLeft w:val="0"/>
      <w:marRight w:val="0"/>
      <w:marTop w:val="0"/>
      <w:marBottom w:val="0"/>
      <w:divBdr>
        <w:top w:val="none" w:sz="0" w:space="0" w:color="auto"/>
        <w:left w:val="none" w:sz="0" w:space="0" w:color="auto"/>
        <w:bottom w:val="none" w:sz="0" w:space="0" w:color="auto"/>
        <w:right w:val="none" w:sz="0" w:space="0" w:color="auto"/>
      </w:divBdr>
    </w:div>
    <w:div w:id="1544512216">
      <w:bodyDiv w:val="1"/>
      <w:marLeft w:val="0"/>
      <w:marRight w:val="0"/>
      <w:marTop w:val="0"/>
      <w:marBottom w:val="0"/>
      <w:divBdr>
        <w:top w:val="none" w:sz="0" w:space="0" w:color="auto"/>
        <w:left w:val="none" w:sz="0" w:space="0" w:color="auto"/>
        <w:bottom w:val="none" w:sz="0" w:space="0" w:color="auto"/>
        <w:right w:val="none" w:sz="0" w:space="0" w:color="auto"/>
      </w:divBdr>
    </w:div>
    <w:div w:id="1544709172">
      <w:bodyDiv w:val="1"/>
      <w:marLeft w:val="0"/>
      <w:marRight w:val="0"/>
      <w:marTop w:val="0"/>
      <w:marBottom w:val="0"/>
      <w:divBdr>
        <w:top w:val="none" w:sz="0" w:space="0" w:color="auto"/>
        <w:left w:val="none" w:sz="0" w:space="0" w:color="auto"/>
        <w:bottom w:val="none" w:sz="0" w:space="0" w:color="auto"/>
        <w:right w:val="none" w:sz="0" w:space="0" w:color="auto"/>
      </w:divBdr>
    </w:div>
    <w:div w:id="1544902042">
      <w:bodyDiv w:val="1"/>
      <w:marLeft w:val="0"/>
      <w:marRight w:val="0"/>
      <w:marTop w:val="0"/>
      <w:marBottom w:val="0"/>
      <w:divBdr>
        <w:top w:val="none" w:sz="0" w:space="0" w:color="auto"/>
        <w:left w:val="none" w:sz="0" w:space="0" w:color="auto"/>
        <w:bottom w:val="none" w:sz="0" w:space="0" w:color="auto"/>
        <w:right w:val="none" w:sz="0" w:space="0" w:color="auto"/>
      </w:divBdr>
    </w:div>
    <w:div w:id="1545170486">
      <w:bodyDiv w:val="1"/>
      <w:marLeft w:val="0"/>
      <w:marRight w:val="0"/>
      <w:marTop w:val="0"/>
      <w:marBottom w:val="0"/>
      <w:divBdr>
        <w:top w:val="none" w:sz="0" w:space="0" w:color="auto"/>
        <w:left w:val="none" w:sz="0" w:space="0" w:color="auto"/>
        <w:bottom w:val="none" w:sz="0" w:space="0" w:color="auto"/>
        <w:right w:val="none" w:sz="0" w:space="0" w:color="auto"/>
      </w:divBdr>
    </w:div>
    <w:div w:id="1545210723">
      <w:bodyDiv w:val="1"/>
      <w:marLeft w:val="0"/>
      <w:marRight w:val="0"/>
      <w:marTop w:val="0"/>
      <w:marBottom w:val="0"/>
      <w:divBdr>
        <w:top w:val="none" w:sz="0" w:space="0" w:color="auto"/>
        <w:left w:val="none" w:sz="0" w:space="0" w:color="auto"/>
        <w:bottom w:val="none" w:sz="0" w:space="0" w:color="auto"/>
        <w:right w:val="none" w:sz="0" w:space="0" w:color="auto"/>
      </w:divBdr>
    </w:div>
    <w:div w:id="1545289135">
      <w:bodyDiv w:val="1"/>
      <w:marLeft w:val="0"/>
      <w:marRight w:val="0"/>
      <w:marTop w:val="0"/>
      <w:marBottom w:val="0"/>
      <w:divBdr>
        <w:top w:val="none" w:sz="0" w:space="0" w:color="auto"/>
        <w:left w:val="none" w:sz="0" w:space="0" w:color="auto"/>
        <w:bottom w:val="none" w:sz="0" w:space="0" w:color="auto"/>
        <w:right w:val="none" w:sz="0" w:space="0" w:color="auto"/>
      </w:divBdr>
    </w:div>
    <w:div w:id="1545673394">
      <w:bodyDiv w:val="1"/>
      <w:marLeft w:val="0"/>
      <w:marRight w:val="0"/>
      <w:marTop w:val="0"/>
      <w:marBottom w:val="0"/>
      <w:divBdr>
        <w:top w:val="none" w:sz="0" w:space="0" w:color="auto"/>
        <w:left w:val="none" w:sz="0" w:space="0" w:color="auto"/>
        <w:bottom w:val="none" w:sz="0" w:space="0" w:color="auto"/>
        <w:right w:val="none" w:sz="0" w:space="0" w:color="auto"/>
      </w:divBdr>
    </w:div>
    <w:div w:id="1545673827">
      <w:bodyDiv w:val="1"/>
      <w:marLeft w:val="0"/>
      <w:marRight w:val="0"/>
      <w:marTop w:val="0"/>
      <w:marBottom w:val="0"/>
      <w:divBdr>
        <w:top w:val="none" w:sz="0" w:space="0" w:color="auto"/>
        <w:left w:val="none" w:sz="0" w:space="0" w:color="auto"/>
        <w:bottom w:val="none" w:sz="0" w:space="0" w:color="auto"/>
        <w:right w:val="none" w:sz="0" w:space="0" w:color="auto"/>
      </w:divBdr>
    </w:div>
    <w:div w:id="1546064903">
      <w:bodyDiv w:val="1"/>
      <w:marLeft w:val="0"/>
      <w:marRight w:val="0"/>
      <w:marTop w:val="0"/>
      <w:marBottom w:val="0"/>
      <w:divBdr>
        <w:top w:val="none" w:sz="0" w:space="0" w:color="auto"/>
        <w:left w:val="none" w:sz="0" w:space="0" w:color="auto"/>
        <w:bottom w:val="none" w:sz="0" w:space="0" w:color="auto"/>
        <w:right w:val="none" w:sz="0" w:space="0" w:color="auto"/>
      </w:divBdr>
    </w:div>
    <w:div w:id="1546479415">
      <w:bodyDiv w:val="1"/>
      <w:marLeft w:val="0"/>
      <w:marRight w:val="0"/>
      <w:marTop w:val="0"/>
      <w:marBottom w:val="0"/>
      <w:divBdr>
        <w:top w:val="none" w:sz="0" w:space="0" w:color="auto"/>
        <w:left w:val="none" w:sz="0" w:space="0" w:color="auto"/>
        <w:bottom w:val="none" w:sz="0" w:space="0" w:color="auto"/>
        <w:right w:val="none" w:sz="0" w:space="0" w:color="auto"/>
      </w:divBdr>
    </w:div>
    <w:div w:id="1546716813">
      <w:bodyDiv w:val="1"/>
      <w:marLeft w:val="0"/>
      <w:marRight w:val="0"/>
      <w:marTop w:val="0"/>
      <w:marBottom w:val="0"/>
      <w:divBdr>
        <w:top w:val="none" w:sz="0" w:space="0" w:color="auto"/>
        <w:left w:val="none" w:sz="0" w:space="0" w:color="auto"/>
        <w:bottom w:val="none" w:sz="0" w:space="0" w:color="auto"/>
        <w:right w:val="none" w:sz="0" w:space="0" w:color="auto"/>
      </w:divBdr>
    </w:div>
    <w:div w:id="1547328651">
      <w:bodyDiv w:val="1"/>
      <w:marLeft w:val="0"/>
      <w:marRight w:val="0"/>
      <w:marTop w:val="0"/>
      <w:marBottom w:val="0"/>
      <w:divBdr>
        <w:top w:val="none" w:sz="0" w:space="0" w:color="auto"/>
        <w:left w:val="none" w:sz="0" w:space="0" w:color="auto"/>
        <w:bottom w:val="none" w:sz="0" w:space="0" w:color="auto"/>
        <w:right w:val="none" w:sz="0" w:space="0" w:color="auto"/>
      </w:divBdr>
    </w:div>
    <w:div w:id="1547375754">
      <w:bodyDiv w:val="1"/>
      <w:marLeft w:val="0"/>
      <w:marRight w:val="0"/>
      <w:marTop w:val="0"/>
      <w:marBottom w:val="0"/>
      <w:divBdr>
        <w:top w:val="none" w:sz="0" w:space="0" w:color="auto"/>
        <w:left w:val="none" w:sz="0" w:space="0" w:color="auto"/>
        <w:bottom w:val="none" w:sz="0" w:space="0" w:color="auto"/>
        <w:right w:val="none" w:sz="0" w:space="0" w:color="auto"/>
      </w:divBdr>
    </w:div>
    <w:div w:id="1547403057">
      <w:bodyDiv w:val="1"/>
      <w:marLeft w:val="0"/>
      <w:marRight w:val="0"/>
      <w:marTop w:val="0"/>
      <w:marBottom w:val="0"/>
      <w:divBdr>
        <w:top w:val="none" w:sz="0" w:space="0" w:color="auto"/>
        <w:left w:val="none" w:sz="0" w:space="0" w:color="auto"/>
        <w:bottom w:val="none" w:sz="0" w:space="0" w:color="auto"/>
        <w:right w:val="none" w:sz="0" w:space="0" w:color="auto"/>
      </w:divBdr>
    </w:div>
    <w:div w:id="1547453511">
      <w:bodyDiv w:val="1"/>
      <w:marLeft w:val="0"/>
      <w:marRight w:val="0"/>
      <w:marTop w:val="0"/>
      <w:marBottom w:val="0"/>
      <w:divBdr>
        <w:top w:val="none" w:sz="0" w:space="0" w:color="auto"/>
        <w:left w:val="none" w:sz="0" w:space="0" w:color="auto"/>
        <w:bottom w:val="none" w:sz="0" w:space="0" w:color="auto"/>
        <w:right w:val="none" w:sz="0" w:space="0" w:color="auto"/>
      </w:divBdr>
    </w:div>
    <w:div w:id="1547639720">
      <w:bodyDiv w:val="1"/>
      <w:marLeft w:val="0"/>
      <w:marRight w:val="0"/>
      <w:marTop w:val="0"/>
      <w:marBottom w:val="0"/>
      <w:divBdr>
        <w:top w:val="none" w:sz="0" w:space="0" w:color="auto"/>
        <w:left w:val="none" w:sz="0" w:space="0" w:color="auto"/>
        <w:bottom w:val="none" w:sz="0" w:space="0" w:color="auto"/>
        <w:right w:val="none" w:sz="0" w:space="0" w:color="auto"/>
      </w:divBdr>
    </w:div>
    <w:div w:id="1548104047">
      <w:bodyDiv w:val="1"/>
      <w:marLeft w:val="0"/>
      <w:marRight w:val="0"/>
      <w:marTop w:val="0"/>
      <w:marBottom w:val="0"/>
      <w:divBdr>
        <w:top w:val="none" w:sz="0" w:space="0" w:color="auto"/>
        <w:left w:val="none" w:sz="0" w:space="0" w:color="auto"/>
        <w:bottom w:val="none" w:sz="0" w:space="0" w:color="auto"/>
        <w:right w:val="none" w:sz="0" w:space="0" w:color="auto"/>
      </w:divBdr>
    </w:div>
    <w:div w:id="1548298819">
      <w:bodyDiv w:val="1"/>
      <w:marLeft w:val="0"/>
      <w:marRight w:val="0"/>
      <w:marTop w:val="0"/>
      <w:marBottom w:val="0"/>
      <w:divBdr>
        <w:top w:val="none" w:sz="0" w:space="0" w:color="auto"/>
        <w:left w:val="none" w:sz="0" w:space="0" w:color="auto"/>
        <w:bottom w:val="none" w:sz="0" w:space="0" w:color="auto"/>
        <w:right w:val="none" w:sz="0" w:space="0" w:color="auto"/>
      </w:divBdr>
    </w:div>
    <w:div w:id="1548371667">
      <w:bodyDiv w:val="1"/>
      <w:marLeft w:val="0"/>
      <w:marRight w:val="0"/>
      <w:marTop w:val="0"/>
      <w:marBottom w:val="0"/>
      <w:divBdr>
        <w:top w:val="none" w:sz="0" w:space="0" w:color="auto"/>
        <w:left w:val="none" w:sz="0" w:space="0" w:color="auto"/>
        <w:bottom w:val="none" w:sz="0" w:space="0" w:color="auto"/>
        <w:right w:val="none" w:sz="0" w:space="0" w:color="auto"/>
      </w:divBdr>
    </w:div>
    <w:div w:id="1548683198">
      <w:bodyDiv w:val="1"/>
      <w:marLeft w:val="0"/>
      <w:marRight w:val="0"/>
      <w:marTop w:val="0"/>
      <w:marBottom w:val="0"/>
      <w:divBdr>
        <w:top w:val="none" w:sz="0" w:space="0" w:color="auto"/>
        <w:left w:val="none" w:sz="0" w:space="0" w:color="auto"/>
        <w:bottom w:val="none" w:sz="0" w:space="0" w:color="auto"/>
        <w:right w:val="none" w:sz="0" w:space="0" w:color="auto"/>
      </w:divBdr>
    </w:div>
    <w:div w:id="1548759661">
      <w:bodyDiv w:val="1"/>
      <w:marLeft w:val="0"/>
      <w:marRight w:val="0"/>
      <w:marTop w:val="0"/>
      <w:marBottom w:val="0"/>
      <w:divBdr>
        <w:top w:val="none" w:sz="0" w:space="0" w:color="auto"/>
        <w:left w:val="none" w:sz="0" w:space="0" w:color="auto"/>
        <w:bottom w:val="none" w:sz="0" w:space="0" w:color="auto"/>
        <w:right w:val="none" w:sz="0" w:space="0" w:color="auto"/>
      </w:divBdr>
    </w:div>
    <w:div w:id="1549024348">
      <w:bodyDiv w:val="1"/>
      <w:marLeft w:val="0"/>
      <w:marRight w:val="0"/>
      <w:marTop w:val="0"/>
      <w:marBottom w:val="0"/>
      <w:divBdr>
        <w:top w:val="none" w:sz="0" w:space="0" w:color="auto"/>
        <w:left w:val="none" w:sz="0" w:space="0" w:color="auto"/>
        <w:bottom w:val="none" w:sz="0" w:space="0" w:color="auto"/>
        <w:right w:val="none" w:sz="0" w:space="0" w:color="auto"/>
      </w:divBdr>
    </w:div>
    <w:div w:id="1549029706">
      <w:bodyDiv w:val="1"/>
      <w:marLeft w:val="0"/>
      <w:marRight w:val="0"/>
      <w:marTop w:val="0"/>
      <w:marBottom w:val="0"/>
      <w:divBdr>
        <w:top w:val="none" w:sz="0" w:space="0" w:color="auto"/>
        <w:left w:val="none" w:sz="0" w:space="0" w:color="auto"/>
        <w:bottom w:val="none" w:sz="0" w:space="0" w:color="auto"/>
        <w:right w:val="none" w:sz="0" w:space="0" w:color="auto"/>
      </w:divBdr>
    </w:div>
    <w:div w:id="1549535548">
      <w:bodyDiv w:val="1"/>
      <w:marLeft w:val="0"/>
      <w:marRight w:val="0"/>
      <w:marTop w:val="0"/>
      <w:marBottom w:val="0"/>
      <w:divBdr>
        <w:top w:val="none" w:sz="0" w:space="0" w:color="auto"/>
        <w:left w:val="none" w:sz="0" w:space="0" w:color="auto"/>
        <w:bottom w:val="none" w:sz="0" w:space="0" w:color="auto"/>
        <w:right w:val="none" w:sz="0" w:space="0" w:color="auto"/>
      </w:divBdr>
    </w:div>
    <w:div w:id="1549806205">
      <w:bodyDiv w:val="1"/>
      <w:marLeft w:val="0"/>
      <w:marRight w:val="0"/>
      <w:marTop w:val="0"/>
      <w:marBottom w:val="0"/>
      <w:divBdr>
        <w:top w:val="none" w:sz="0" w:space="0" w:color="auto"/>
        <w:left w:val="none" w:sz="0" w:space="0" w:color="auto"/>
        <w:bottom w:val="none" w:sz="0" w:space="0" w:color="auto"/>
        <w:right w:val="none" w:sz="0" w:space="0" w:color="auto"/>
      </w:divBdr>
    </w:div>
    <w:div w:id="1550023750">
      <w:bodyDiv w:val="1"/>
      <w:marLeft w:val="0"/>
      <w:marRight w:val="0"/>
      <w:marTop w:val="0"/>
      <w:marBottom w:val="0"/>
      <w:divBdr>
        <w:top w:val="none" w:sz="0" w:space="0" w:color="auto"/>
        <w:left w:val="none" w:sz="0" w:space="0" w:color="auto"/>
        <w:bottom w:val="none" w:sz="0" w:space="0" w:color="auto"/>
        <w:right w:val="none" w:sz="0" w:space="0" w:color="auto"/>
      </w:divBdr>
    </w:div>
    <w:div w:id="1550074026">
      <w:bodyDiv w:val="1"/>
      <w:marLeft w:val="0"/>
      <w:marRight w:val="0"/>
      <w:marTop w:val="0"/>
      <w:marBottom w:val="0"/>
      <w:divBdr>
        <w:top w:val="none" w:sz="0" w:space="0" w:color="auto"/>
        <w:left w:val="none" w:sz="0" w:space="0" w:color="auto"/>
        <w:bottom w:val="none" w:sz="0" w:space="0" w:color="auto"/>
        <w:right w:val="none" w:sz="0" w:space="0" w:color="auto"/>
      </w:divBdr>
    </w:div>
    <w:div w:id="1550386195">
      <w:bodyDiv w:val="1"/>
      <w:marLeft w:val="0"/>
      <w:marRight w:val="0"/>
      <w:marTop w:val="0"/>
      <w:marBottom w:val="0"/>
      <w:divBdr>
        <w:top w:val="none" w:sz="0" w:space="0" w:color="auto"/>
        <w:left w:val="none" w:sz="0" w:space="0" w:color="auto"/>
        <w:bottom w:val="none" w:sz="0" w:space="0" w:color="auto"/>
        <w:right w:val="none" w:sz="0" w:space="0" w:color="auto"/>
      </w:divBdr>
    </w:div>
    <w:div w:id="1550800040">
      <w:bodyDiv w:val="1"/>
      <w:marLeft w:val="0"/>
      <w:marRight w:val="0"/>
      <w:marTop w:val="0"/>
      <w:marBottom w:val="0"/>
      <w:divBdr>
        <w:top w:val="none" w:sz="0" w:space="0" w:color="auto"/>
        <w:left w:val="none" w:sz="0" w:space="0" w:color="auto"/>
        <w:bottom w:val="none" w:sz="0" w:space="0" w:color="auto"/>
        <w:right w:val="none" w:sz="0" w:space="0" w:color="auto"/>
      </w:divBdr>
    </w:div>
    <w:div w:id="1551066735">
      <w:bodyDiv w:val="1"/>
      <w:marLeft w:val="0"/>
      <w:marRight w:val="0"/>
      <w:marTop w:val="0"/>
      <w:marBottom w:val="0"/>
      <w:divBdr>
        <w:top w:val="none" w:sz="0" w:space="0" w:color="auto"/>
        <w:left w:val="none" w:sz="0" w:space="0" w:color="auto"/>
        <w:bottom w:val="none" w:sz="0" w:space="0" w:color="auto"/>
        <w:right w:val="none" w:sz="0" w:space="0" w:color="auto"/>
      </w:divBdr>
    </w:div>
    <w:div w:id="1551192286">
      <w:bodyDiv w:val="1"/>
      <w:marLeft w:val="0"/>
      <w:marRight w:val="0"/>
      <w:marTop w:val="0"/>
      <w:marBottom w:val="0"/>
      <w:divBdr>
        <w:top w:val="none" w:sz="0" w:space="0" w:color="auto"/>
        <w:left w:val="none" w:sz="0" w:space="0" w:color="auto"/>
        <w:bottom w:val="none" w:sz="0" w:space="0" w:color="auto"/>
        <w:right w:val="none" w:sz="0" w:space="0" w:color="auto"/>
      </w:divBdr>
    </w:div>
    <w:div w:id="1551573115">
      <w:bodyDiv w:val="1"/>
      <w:marLeft w:val="0"/>
      <w:marRight w:val="0"/>
      <w:marTop w:val="0"/>
      <w:marBottom w:val="0"/>
      <w:divBdr>
        <w:top w:val="none" w:sz="0" w:space="0" w:color="auto"/>
        <w:left w:val="none" w:sz="0" w:space="0" w:color="auto"/>
        <w:bottom w:val="none" w:sz="0" w:space="0" w:color="auto"/>
        <w:right w:val="none" w:sz="0" w:space="0" w:color="auto"/>
      </w:divBdr>
    </w:div>
    <w:div w:id="1551842610">
      <w:bodyDiv w:val="1"/>
      <w:marLeft w:val="0"/>
      <w:marRight w:val="0"/>
      <w:marTop w:val="0"/>
      <w:marBottom w:val="0"/>
      <w:divBdr>
        <w:top w:val="none" w:sz="0" w:space="0" w:color="auto"/>
        <w:left w:val="none" w:sz="0" w:space="0" w:color="auto"/>
        <w:bottom w:val="none" w:sz="0" w:space="0" w:color="auto"/>
        <w:right w:val="none" w:sz="0" w:space="0" w:color="auto"/>
      </w:divBdr>
    </w:div>
    <w:div w:id="1551920233">
      <w:bodyDiv w:val="1"/>
      <w:marLeft w:val="0"/>
      <w:marRight w:val="0"/>
      <w:marTop w:val="0"/>
      <w:marBottom w:val="0"/>
      <w:divBdr>
        <w:top w:val="none" w:sz="0" w:space="0" w:color="auto"/>
        <w:left w:val="none" w:sz="0" w:space="0" w:color="auto"/>
        <w:bottom w:val="none" w:sz="0" w:space="0" w:color="auto"/>
        <w:right w:val="none" w:sz="0" w:space="0" w:color="auto"/>
      </w:divBdr>
    </w:div>
    <w:div w:id="1551963581">
      <w:bodyDiv w:val="1"/>
      <w:marLeft w:val="0"/>
      <w:marRight w:val="0"/>
      <w:marTop w:val="0"/>
      <w:marBottom w:val="0"/>
      <w:divBdr>
        <w:top w:val="none" w:sz="0" w:space="0" w:color="auto"/>
        <w:left w:val="none" w:sz="0" w:space="0" w:color="auto"/>
        <w:bottom w:val="none" w:sz="0" w:space="0" w:color="auto"/>
        <w:right w:val="none" w:sz="0" w:space="0" w:color="auto"/>
      </w:divBdr>
    </w:div>
    <w:div w:id="1552226837">
      <w:bodyDiv w:val="1"/>
      <w:marLeft w:val="0"/>
      <w:marRight w:val="0"/>
      <w:marTop w:val="0"/>
      <w:marBottom w:val="0"/>
      <w:divBdr>
        <w:top w:val="none" w:sz="0" w:space="0" w:color="auto"/>
        <w:left w:val="none" w:sz="0" w:space="0" w:color="auto"/>
        <w:bottom w:val="none" w:sz="0" w:space="0" w:color="auto"/>
        <w:right w:val="none" w:sz="0" w:space="0" w:color="auto"/>
      </w:divBdr>
    </w:div>
    <w:div w:id="1552423220">
      <w:bodyDiv w:val="1"/>
      <w:marLeft w:val="0"/>
      <w:marRight w:val="0"/>
      <w:marTop w:val="0"/>
      <w:marBottom w:val="0"/>
      <w:divBdr>
        <w:top w:val="none" w:sz="0" w:space="0" w:color="auto"/>
        <w:left w:val="none" w:sz="0" w:space="0" w:color="auto"/>
        <w:bottom w:val="none" w:sz="0" w:space="0" w:color="auto"/>
        <w:right w:val="none" w:sz="0" w:space="0" w:color="auto"/>
      </w:divBdr>
    </w:div>
    <w:div w:id="1552617104">
      <w:bodyDiv w:val="1"/>
      <w:marLeft w:val="0"/>
      <w:marRight w:val="0"/>
      <w:marTop w:val="0"/>
      <w:marBottom w:val="0"/>
      <w:divBdr>
        <w:top w:val="none" w:sz="0" w:space="0" w:color="auto"/>
        <w:left w:val="none" w:sz="0" w:space="0" w:color="auto"/>
        <w:bottom w:val="none" w:sz="0" w:space="0" w:color="auto"/>
        <w:right w:val="none" w:sz="0" w:space="0" w:color="auto"/>
      </w:divBdr>
    </w:div>
    <w:div w:id="1552838508">
      <w:bodyDiv w:val="1"/>
      <w:marLeft w:val="0"/>
      <w:marRight w:val="0"/>
      <w:marTop w:val="0"/>
      <w:marBottom w:val="0"/>
      <w:divBdr>
        <w:top w:val="none" w:sz="0" w:space="0" w:color="auto"/>
        <w:left w:val="none" w:sz="0" w:space="0" w:color="auto"/>
        <w:bottom w:val="none" w:sz="0" w:space="0" w:color="auto"/>
        <w:right w:val="none" w:sz="0" w:space="0" w:color="auto"/>
      </w:divBdr>
    </w:div>
    <w:div w:id="1552956127">
      <w:bodyDiv w:val="1"/>
      <w:marLeft w:val="0"/>
      <w:marRight w:val="0"/>
      <w:marTop w:val="0"/>
      <w:marBottom w:val="0"/>
      <w:divBdr>
        <w:top w:val="none" w:sz="0" w:space="0" w:color="auto"/>
        <w:left w:val="none" w:sz="0" w:space="0" w:color="auto"/>
        <w:bottom w:val="none" w:sz="0" w:space="0" w:color="auto"/>
        <w:right w:val="none" w:sz="0" w:space="0" w:color="auto"/>
      </w:divBdr>
    </w:div>
    <w:div w:id="1553073285">
      <w:bodyDiv w:val="1"/>
      <w:marLeft w:val="0"/>
      <w:marRight w:val="0"/>
      <w:marTop w:val="0"/>
      <w:marBottom w:val="0"/>
      <w:divBdr>
        <w:top w:val="none" w:sz="0" w:space="0" w:color="auto"/>
        <w:left w:val="none" w:sz="0" w:space="0" w:color="auto"/>
        <w:bottom w:val="none" w:sz="0" w:space="0" w:color="auto"/>
        <w:right w:val="none" w:sz="0" w:space="0" w:color="auto"/>
      </w:divBdr>
    </w:div>
    <w:div w:id="1553420107">
      <w:bodyDiv w:val="1"/>
      <w:marLeft w:val="0"/>
      <w:marRight w:val="0"/>
      <w:marTop w:val="0"/>
      <w:marBottom w:val="0"/>
      <w:divBdr>
        <w:top w:val="none" w:sz="0" w:space="0" w:color="auto"/>
        <w:left w:val="none" w:sz="0" w:space="0" w:color="auto"/>
        <w:bottom w:val="none" w:sz="0" w:space="0" w:color="auto"/>
        <w:right w:val="none" w:sz="0" w:space="0" w:color="auto"/>
      </w:divBdr>
    </w:div>
    <w:div w:id="1553539059">
      <w:bodyDiv w:val="1"/>
      <w:marLeft w:val="0"/>
      <w:marRight w:val="0"/>
      <w:marTop w:val="0"/>
      <w:marBottom w:val="0"/>
      <w:divBdr>
        <w:top w:val="none" w:sz="0" w:space="0" w:color="auto"/>
        <w:left w:val="none" w:sz="0" w:space="0" w:color="auto"/>
        <w:bottom w:val="none" w:sz="0" w:space="0" w:color="auto"/>
        <w:right w:val="none" w:sz="0" w:space="0" w:color="auto"/>
      </w:divBdr>
    </w:div>
    <w:div w:id="1553543404">
      <w:bodyDiv w:val="1"/>
      <w:marLeft w:val="0"/>
      <w:marRight w:val="0"/>
      <w:marTop w:val="0"/>
      <w:marBottom w:val="0"/>
      <w:divBdr>
        <w:top w:val="none" w:sz="0" w:space="0" w:color="auto"/>
        <w:left w:val="none" w:sz="0" w:space="0" w:color="auto"/>
        <w:bottom w:val="none" w:sz="0" w:space="0" w:color="auto"/>
        <w:right w:val="none" w:sz="0" w:space="0" w:color="auto"/>
      </w:divBdr>
    </w:div>
    <w:div w:id="1553930793">
      <w:bodyDiv w:val="1"/>
      <w:marLeft w:val="0"/>
      <w:marRight w:val="0"/>
      <w:marTop w:val="0"/>
      <w:marBottom w:val="0"/>
      <w:divBdr>
        <w:top w:val="none" w:sz="0" w:space="0" w:color="auto"/>
        <w:left w:val="none" w:sz="0" w:space="0" w:color="auto"/>
        <w:bottom w:val="none" w:sz="0" w:space="0" w:color="auto"/>
        <w:right w:val="none" w:sz="0" w:space="0" w:color="auto"/>
      </w:divBdr>
    </w:div>
    <w:div w:id="1554004027">
      <w:bodyDiv w:val="1"/>
      <w:marLeft w:val="0"/>
      <w:marRight w:val="0"/>
      <w:marTop w:val="0"/>
      <w:marBottom w:val="0"/>
      <w:divBdr>
        <w:top w:val="none" w:sz="0" w:space="0" w:color="auto"/>
        <w:left w:val="none" w:sz="0" w:space="0" w:color="auto"/>
        <w:bottom w:val="none" w:sz="0" w:space="0" w:color="auto"/>
        <w:right w:val="none" w:sz="0" w:space="0" w:color="auto"/>
      </w:divBdr>
    </w:div>
    <w:div w:id="1554461952">
      <w:bodyDiv w:val="1"/>
      <w:marLeft w:val="0"/>
      <w:marRight w:val="0"/>
      <w:marTop w:val="0"/>
      <w:marBottom w:val="0"/>
      <w:divBdr>
        <w:top w:val="none" w:sz="0" w:space="0" w:color="auto"/>
        <w:left w:val="none" w:sz="0" w:space="0" w:color="auto"/>
        <w:bottom w:val="none" w:sz="0" w:space="0" w:color="auto"/>
        <w:right w:val="none" w:sz="0" w:space="0" w:color="auto"/>
      </w:divBdr>
    </w:div>
    <w:div w:id="1554465813">
      <w:bodyDiv w:val="1"/>
      <w:marLeft w:val="0"/>
      <w:marRight w:val="0"/>
      <w:marTop w:val="0"/>
      <w:marBottom w:val="0"/>
      <w:divBdr>
        <w:top w:val="none" w:sz="0" w:space="0" w:color="auto"/>
        <w:left w:val="none" w:sz="0" w:space="0" w:color="auto"/>
        <w:bottom w:val="none" w:sz="0" w:space="0" w:color="auto"/>
        <w:right w:val="none" w:sz="0" w:space="0" w:color="auto"/>
      </w:divBdr>
    </w:div>
    <w:div w:id="1554611271">
      <w:bodyDiv w:val="1"/>
      <w:marLeft w:val="0"/>
      <w:marRight w:val="0"/>
      <w:marTop w:val="0"/>
      <w:marBottom w:val="0"/>
      <w:divBdr>
        <w:top w:val="none" w:sz="0" w:space="0" w:color="auto"/>
        <w:left w:val="none" w:sz="0" w:space="0" w:color="auto"/>
        <w:bottom w:val="none" w:sz="0" w:space="0" w:color="auto"/>
        <w:right w:val="none" w:sz="0" w:space="0" w:color="auto"/>
      </w:divBdr>
    </w:div>
    <w:div w:id="1555003743">
      <w:bodyDiv w:val="1"/>
      <w:marLeft w:val="0"/>
      <w:marRight w:val="0"/>
      <w:marTop w:val="0"/>
      <w:marBottom w:val="0"/>
      <w:divBdr>
        <w:top w:val="none" w:sz="0" w:space="0" w:color="auto"/>
        <w:left w:val="none" w:sz="0" w:space="0" w:color="auto"/>
        <w:bottom w:val="none" w:sz="0" w:space="0" w:color="auto"/>
        <w:right w:val="none" w:sz="0" w:space="0" w:color="auto"/>
      </w:divBdr>
    </w:div>
    <w:div w:id="1555312082">
      <w:bodyDiv w:val="1"/>
      <w:marLeft w:val="0"/>
      <w:marRight w:val="0"/>
      <w:marTop w:val="0"/>
      <w:marBottom w:val="0"/>
      <w:divBdr>
        <w:top w:val="none" w:sz="0" w:space="0" w:color="auto"/>
        <w:left w:val="none" w:sz="0" w:space="0" w:color="auto"/>
        <w:bottom w:val="none" w:sz="0" w:space="0" w:color="auto"/>
        <w:right w:val="none" w:sz="0" w:space="0" w:color="auto"/>
      </w:divBdr>
    </w:div>
    <w:div w:id="1555510454">
      <w:bodyDiv w:val="1"/>
      <w:marLeft w:val="0"/>
      <w:marRight w:val="0"/>
      <w:marTop w:val="0"/>
      <w:marBottom w:val="0"/>
      <w:divBdr>
        <w:top w:val="none" w:sz="0" w:space="0" w:color="auto"/>
        <w:left w:val="none" w:sz="0" w:space="0" w:color="auto"/>
        <w:bottom w:val="none" w:sz="0" w:space="0" w:color="auto"/>
        <w:right w:val="none" w:sz="0" w:space="0" w:color="auto"/>
      </w:divBdr>
    </w:div>
    <w:div w:id="1555583648">
      <w:bodyDiv w:val="1"/>
      <w:marLeft w:val="0"/>
      <w:marRight w:val="0"/>
      <w:marTop w:val="0"/>
      <w:marBottom w:val="0"/>
      <w:divBdr>
        <w:top w:val="none" w:sz="0" w:space="0" w:color="auto"/>
        <w:left w:val="none" w:sz="0" w:space="0" w:color="auto"/>
        <w:bottom w:val="none" w:sz="0" w:space="0" w:color="auto"/>
        <w:right w:val="none" w:sz="0" w:space="0" w:color="auto"/>
      </w:divBdr>
    </w:div>
    <w:div w:id="1555696080">
      <w:bodyDiv w:val="1"/>
      <w:marLeft w:val="0"/>
      <w:marRight w:val="0"/>
      <w:marTop w:val="0"/>
      <w:marBottom w:val="0"/>
      <w:divBdr>
        <w:top w:val="none" w:sz="0" w:space="0" w:color="auto"/>
        <w:left w:val="none" w:sz="0" w:space="0" w:color="auto"/>
        <w:bottom w:val="none" w:sz="0" w:space="0" w:color="auto"/>
        <w:right w:val="none" w:sz="0" w:space="0" w:color="auto"/>
      </w:divBdr>
    </w:div>
    <w:div w:id="1556164220">
      <w:bodyDiv w:val="1"/>
      <w:marLeft w:val="0"/>
      <w:marRight w:val="0"/>
      <w:marTop w:val="0"/>
      <w:marBottom w:val="0"/>
      <w:divBdr>
        <w:top w:val="none" w:sz="0" w:space="0" w:color="auto"/>
        <w:left w:val="none" w:sz="0" w:space="0" w:color="auto"/>
        <w:bottom w:val="none" w:sz="0" w:space="0" w:color="auto"/>
        <w:right w:val="none" w:sz="0" w:space="0" w:color="auto"/>
      </w:divBdr>
    </w:div>
    <w:div w:id="1556350590">
      <w:bodyDiv w:val="1"/>
      <w:marLeft w:val="0"/>
      <w:marRight w:val="0"/>
      <w:marTop w:val="0"/>
      <w:marBottom w:val="0"/>
      <w:divBdr>
        <w:top w:val="none" w:sz="0" w:space="0" w:color="auto"/>
        <w:left w:val="none" w:sz="0" w:space="0" w:color="auto"/>
        <w:bottom w:val="none" w:sz="0" w:space="0" w:color="auto"/>
        <w:right w:val="none" w:sz="0" w:space="0" w:color="auto"/>
      </w:divBdr>
    </w:div>
    <w:div w:id="1556428084">
      <w:bodyDiv w:val="1"/>
      <w:marLeft w:val="0"/>
      <w:marRight w:val="0"/>
      <w:marTop w:val="0"/>
      <w:marBottom w:val="0"/>
      <w:divBdr>
        <w:top w:val="none" w:sz="0" w:space="0" w:color="auto"/>
        <w:left w:val="none" w:sz="0" w:space="0" w:color="auto"/>
        <w:bottom w:val="none" w:sz="0" w:space="0" w:color="auto"/>
        <w:right w:val="none" w:sz="0" w:space="0" w:color="auto"/>
      </w:divBdr>
    </w:div>
    <w:div w:id="1556430746">
      <w:bodyDiv w:val="1"/>
      <w:marLeft w:val="0"/>
      <w:marRight w:val="0"/>
      <w:marTop w:val="0"/>
      <w:marBottom w:val="0"/>
      <w:divBdr>
        <w:top w:val="none" w:sz="0" w:space="0" w:color="auto"/>
        <w:left w:val="none" w:sz="0" w:space="0" w:color="auto"/>
        <w:bottom w:val="none" w:sz="0" w:space="0" w:color="auto"/>
        <w:right w:val="none" w:sz="0" w:space="0" w:color="auto"/>
      </w:divBdr>
    </w:div>
    <w:div w:id="1557012575">
      <w:bodyDiv w:val="1"/>
      <w:marLeft w:val="0"/>
      <w:marRight w:val="0"/>
      <w:marTop w:val="0"/>
      <w:marBottom w:val="0"/>
      <w:divBdr>
        <w:top w:val="none" w:sz="0" w:space="0" w:color="auto"/>
        <w:left w:val="none" w:sz="0" w:space="0" w:color="auto"/>
        <w:bottom w:val="none" w:sz="0" w:space="0" w:color="auto"/>
        <w:right w:val="none" w:sz="0" w:space="0" w:color="auto"/>
      </w:divBdr>
    </w:div>
    <w:div w:id="1557930726">
      <w:bodyDiv w:val="1"/>
      <w:marLeft w:val="0"/>
      <w:marRight w:val="0"/>
      <w:marTop w:val="0"/>
      <w:marBottom w:val="0"/>
      <w:divBdr>
        <w:top w:val="none" w:sz="0" w:space="0" w:color="auto"/>
        <w:left w:val="none" w:sz="0" w:space="0" w:color="auto"/>
        <w:bottom w:val="none" w:sz="0" w:space="0" w:color="auto"/>
        <w:right w:val="none" w:sz="0" w:space="0" w:color="auto"/>
      </w:divBdr>
    </w:div>
    <w:div w:id="1558128932">
      <w:bodyDiv w:val="1"/>
      <w:marLeft w:val="0"/>
      <w:marRight w:val="0"/>
      <w:marTop w:val="0"/>
      <w:marBottom w:val="0"/>
      <w:divBdr>
        <w:top w:val="none" w:sz="0" w:space="0" w:color="auto"/>
        <w:left w:val="none" w:sz="0" w:space="0" w:color="auto"/>
        <w:bottom w:val="none" w:sz="0" w:space="0" w:color="auto"/>
        <w:right w:val="none" w:sz="0" w:space="0" w:color="auto"/>
      </w:divBdr>
    </w:div>
    <w:div w:id="1558591996">
      <w:bodyDiv w:val="1"/>
      <w:marLeft w:val="0"/>
      <w:marRight w:val="0"/>
      <w:marTop w:val="0"/>
      <w:marBottom w:val="0"/>
      <w:divBdr>
        <w:top w:val="none" w:sz="0" w:space="0" w:color="auto"/>
        <w:left w:val="none" w:sz="0" w:space="0" w:color="auto"/>
        <w:bottom w:val="none" w:sz="0" w:space="0" w:color="auto"/>
        <w:right w:val="none" w:sz="0" w:space="0" w:color="auto"/>
      </w:divBdr>
    </w:div>
    <w:div w:id="1558934164">
      <w:bodyDiv w:val="1"/>
      <w:marLeft w:val="0"/>
      <w:marRight w:val="0"/>
      <w:marTop w:val="0"/>
      <w:marBottom w:val="0"/>
      <w:divBdr>
        <w:top w:val="none" w:sz="0" w:space="0" w:color="auto"/>
        <w:left w:val="none" w:sz="0" w:space="0" w:color="auto"/>
        <w:bottom w:val="none" w:sz="0" w:space="0" w:color="auto"/>
        <w:right w:val="none" w:sz="0" w:space="0" w:color="auto"/>
      </w:divBdr>
    </w:div>
    <w:div w:id="1559052211">
      <w:bodyDiv w:val="1"/>
      <w:marLeft w:val="0"/>
      <w:marRight w:val="0"/>
      <w:marTop w:val="0"/>
      <w:marBottom w:val="0"/>
      <w:divBdr>
        <w:top w:val="none" w:sz="0" w:space="0" w:color="auto"/>
        <w:left w:val="none" w:sz="0" w:space="0" w:color="auto"/>
        <w:bottom w:val="none" w:sz="0" w:space="0" w:color="auto"/>
        <w:right w:val="none" w:sz="0" w:space="0" w:color="auto"/>
      </w:divBdr>
    </w:div>
    <w:div w:id="1559433384">
      <w:bodyDiv w:val="1"/>
      <w:marLeft w:val="0"/>
      <w:marRight w:val="0"/>
      <w:marTop w:val="0"/>
      <w:marBottom w:val="0"/>
      <w:divBdr>
        <w:top w:val="none" w:sz="0" w:space="0" w:color="auto"/>
        <w:left w:val="none" w:sz="0" w:space="0" w:color="auto"/>
        <w:bottom w:val="none" w:sz="0" w:space="0" w:color="auto"/>
        <w:right w:val="none" w:sz="0" w:space="0" w:color="auto"/>
      </w:divBdr>
    </w:div>
    <w:div w:id="1559435489">
      <w:bodyDiv w:val="1"/>
      <w:marLeft w:val="0"/>
      <w:marRight w:val="0"/>
      <w:marTop w:val="0"/>
      <w:marBottom w:val="0"/>
      <w:divBdr>
        <w:top w:val="none" w:sz="0" w:space="0" w:color="auto"/>
        <w:left w:val="none" w:sz="0" w:space="0" w:color="auto"/>
        <w:bottom w:val="none" w:sz="0" w:space="0" w:color="auto"/>
        <w:right w:val="none" w:sz="0" w:space="0" w:color="auto"/>
      </w:divBdr>
    </w:div>
    <w:div w:id="1559583738">
      <w:bodyDiv w:val="1"/>
      <w:marLeft w:val="0"/>
      <w:marRight w:val="0"/>
      <w:marTop w:val="0"/>
      <w:marBottom w:val="0"/>
      <w:divBdr>
        <w:top w:val="none" w:sz="0" w:space="0" w:color="auto"/>
        <w:left w:val="none" w:sz="0" w:space="0" w:color="auto"/>
        <w:bottom w:val="none" w:sz="0" w:space="0" w:color="auto"/>
        <w:right w:val="none" w:sz="0" w:space="0" w:color="auto"/>
      </w:divBdr>
    </w:div>
    <w:div w:id="1560048410">
      <w:bodyDiv w:val="1"/>
      <w:marLeft w:val="0"/>
      <w:marRight w:val="0"/>
      <w:marTop w:val="0"/>
      <w:marBottom w:val="0"/>
      <w:divBdr>
        <w:top w:val="none" w:sz="0" w:space="0" w:color="auto"/>
        <w:left w:val="none" w:sz="0" w:space="0" w:color="auto"/>
        <w:bottom w:val="none" w:sz="0" w:space="0" w:color="auto"/>
        <w:right w:val="none" w:sz="0" w:space="0" w:color="auto"/>
      </w:divBdr>
    </w:div>
    <w:div w:id="1560507772">
      <w:bodyDiv w:val="1"/>
      <w:marLeft w:val="0"/>
      <w:marRight w:val="0"/>
      <w:marTop w:val="0"/>
      <w:marBottom w:val="0"/>
      <w:divBdr>
        <w:top w:val="none" w:sz="0" w:space="0" w:color="auto"/>
        <w:left w:val="none" w:sz="0" w:space="0" w:color="auto"/>
        <w:bottom w:val="none" w:sz="0" w:space="0" w:color="auto"/>
        <w:right w:val="none" w:sz="0" w:space="0" w:color="auto"/>
      </w:divBdr>
    </w:div>
    <w:div w:id="1561283900">
      <w:bodyDiv w:val="1"/>
      <w:marLeft w:val="0"/>
      <w:marRight w:val="0"/>
      <w:marTop w:val="0"/>
      <w:marBottom w:val="0"/>
      <w:divBdr>
        <w:top w:val="none" w:sz="0" w:space="0" w:color="auto"/>
        <w:left w:val="none" w:sz="0" w:space="0" w:color="auto"/>
        <w:bottom w:val="none" w:sz="0" w:space="0" w:color="auto"/>
        <w:right w:val="none" w:sz="0" w:space="0" w:color="auto"/>
      </w:divBdr>
    </w:div>
    <w:div w:id="1561473762">
      <w:bodyDiv w:val="1"/>
      <w:marLeft w:val="0"/>
      <w:marRight w:val="0"/>
      <w:marTop w:val="0"/>
      <w:marBottom w:val="0"/>
      <w:divBdr>
        <w:top w:val="none" w:sz="0" w:space="0" w:color="auto"/>
        <w:left w:val="none" w:sz="0" w:space="0" w:color="auto"/>
        <w:bottom w:val="none" w:sz="0" w:space="0" w:color="auto"/>
        <w:right w:val="none" w:sz="0" w:space="0" w:color="auto"/>
      </w:divBdr>
    </w:div>
    <w:div w:id="1561549440">
      <w:bodyDiv w:val="1"/>
      <w:marLeft w:val="0"/>
      <w:marRight w:val="0"/>
      <w:marTop w:val="0"/>
      <w:marBottom w:val="0"/>
      <w:divBdr>
        <w:top w:val="none" w:sz="0" w:space="0" w:color="auto"/>
        <w:left w:val="none" w:sz="0" w:space="0" w:color="auto"/>
        <w:bottom w:val="none" w:sz="0" w:space="0" w:color="auto"/>
        <w:right w:val="none" w:sz="0" w:space="0" w:color="auto"/>
      </w:divBdr>
    </w:div>
    <w:div w:id="1561601366">
      <w:bodyDiv w:val="1"/>
      <w:marLeft w:val="0"/>
      <w:marRight w:val="0"/>
      <w:marTop w:val="0"/>
      <w:marBottom w:val="0"/>
      <w:divBdr>
        <w:top w:val="none" w:sz="0" w:space="0" w:color="auto"/>
        <w:left w:val="none" w:sz="0" w:space="0" w:color="auto"/>
        <w:bottom w:val="none" w:sz="0" w:space="0" w:color="auto"/>
        <w:right w:val="none" w:sz="0" w:space="0" w:color="auto"/>
      </w:divBdr>
    </w:div>
    <w:div w:id="1561669742">
      <w:bodyDiv w:val="1"/>
      <w:marLeft w:val="0"/>
      <w:marRight w:val="0"/>
      <w:marTop w:val="0"/>
      <w:marBottom w:val="0"/>
      <w:divBdr>
        <w:top w:val="none" w:sz="0" w:space="0" w:color="auto"/>
        <w:left w:val="none" w:sz="0" w:space="0" w:color="auto"/>
        <w:bottom w:val="none" w:sz="0" w:space="0" w:color="auto"/>
        <w:right w:val="none" w:sz="0" w:space="0" w:color="auto"/>
      </w:divBdr>
    </w:div>
    <w:div w:id="1561987362">
      <w:bodyDiv w:val="1"/>
      <w:marLeft w:val="0"/>
      <w:marRight w:val="0"/>
      <w:marTop w:val="0"/>
      <w:marBottom w:val="0"/>
      <w:divBdr>
        <w:top w:val="none" w:sz="0" w:space="0" w:color="auto"/>
        <w:left w:val="none" w:sz="0" w:space="0" w:color="auto"/>
        <w:bottom w:val="none" w:sz="0" w:space="0" w:color="auto"/>
        <w:right w:val="none" w:sz="0" w:space="0" w:color="auto"/>
      </w:divBdr>
    </w:div>
    <w:div w:id="1562136039">
      <w:bodyDiv w:val="1"/>
      <w:marLeft w:val="0"/>
      <w:marRight w:val="0"/>
      <w:marTop w:val="0"/>
      <w:marBottom w:val="0"/>
      <w:divBdr>
        <w:top w:val="none" w:sz="0" w:space="0" w:color="auto"/>
        <w:left w:val="none" w:sz="0" w:space="0" w:color="auto"/>
        <w:bottom w:val="none" w:sz="0" w:space="0" w:color="auto"/>
        <w:right w:val="none" w:sz="0" w:space="0" w:color="auto"/>
      </w:divBdr>
    </w:div>
    <w:div w:id="1562400573">
      <w:bodyDiv w:val="1"/>
      <w:marLeft w:val="0"/>
      <w:marRight w:val="0"/>
      <w:marTop w:val="0"/>
      <w:marBottom w:val="0"/>
      <w:divBdr>
        <w:top w:val="none" w:sz="0" w:space="0" w:color="auto"/>
        <w:left w:val="none" w:sz="0" w:space="0" w:color="auto"/>
        <w:bottom w:val="none" w:sz="0" w:space="0" w:color="auto"/>
        <w:right w:val="none" w:sz="0" w:space="0" w:color="auto"/>
      </w:divBdr>
    </w:div>
    <w:div w:id="1563100233">
      <w:bodyDiv w:val="1"/>
      <w:marLeft w:val="0"/>
      <w:marRight w:val="0"/>
      <w:marTop w:val="0"/>
      <w:marBottom w:val="0"/>
      <w:divBdr>
        <w:top w:val="none" w:sz="0" w:space="0" w:color="auto"/>
        <w:left w:val="none" w:sz="0" w:space="0" w:color="auto"/>
        <w:bottom w:val="none" w:sz="0" w:space="0" w:color="auto"/>
        <w:right w:val="none" w:sz="0" w:space="0" w:color="auto"/>
      </w:divBdr>
    </w:div>
    <w:div w:id="1563440776">
      <w:bodyDiv w:val="1"/>
      <w:marLeft w:val="0"/>
      <w:marRight w:val="0"/>
      <w:marTop w:val="0"/>
      <w:marBottom w:val="0"/>
      <w:divBdr>
        <w:top w:val="none" w:sz="0" w:space="0" w:color="auto"/>
        <w:left w:val="none" w:sz="0" w:space="0" w:color="auto"/>
        <w:bottom w:val="none" w:sz="0" w:space="0" w:color="auto"/>
        <w:right w:val="none" w:sz="0" w:space="0" w:color="auto"/>
      </w:divBdr>
    </w:div>
    <w:div w:id="1563519442">
      <w:bodyDiv w:val="1"/>
      <w:marLeft w:val="0"/>
      <w:marRight w:val="0"/>
      <w:marTop w:val="0"/>
      <w:marBottom w:val="0"/>
      <w:divBdr>
        <w:top w:val="none" w:sz="0" w:space="0" w:color="auto"/>
        <w:left w:val="none" w:sz="0" w:space="0" w:color="auto"/>
        <w:bottom w:val="none" w:sz="0" w:space="0" w:color="auto"/>
        <w:right w:val="none" w:sz="0" w:space="0" w:color="auto"/>
      </w:divBdr>
    </w:div>
    <w:div w:id="1563977620">
      <w:bodyDiv w:val="1"/>
      <w:marLeft w:val="0"/>
      <w:marRight w:val="0"/>
      <w:marTop w:val="0"/>
      <w:marBottom w:val="0"/>
      <w:divBdr>
        <w:top w:val="none" w:sz="0" w:space="0" w:color="auto"/>
        <w:left w:val="none" w:sz="0" w:space="0" w:color="auto"/>
        <w:bottom w:val="none" w:sz="0" w:space="0" w:color="auto"/>
        <w:right w:val="none" w:sz="0" w:space="0" w:color="auto"/>
      </w:divBdr>
    </w:div>
    <w:div w:id="1564754104">
      <w:bodyDiv w:val="1"/>
      <w:marLeft w:val="0"/>
      <w:marRight w:val="0"/>
      <w:marTop w:val="0"/>
      <w:marBottom w:val="0"/>
      <w:divBdr>
        <w:top w:val="none" w:sz="0" w:space="0" w:color="auto"/>
        <w:left w:val="none" w:sz="0" w:space="0" w:color="auto"/>
        <w:bottom w:val="none" w:sz="0" w:space="0" w:color="auto"/>
        <w:right w:val="none" w:sz="0" w:space="0" w:color="auto"/>
      </w:divBdr>
    </w:div>
    <w:div w:id="1565217894">
      <w:bodyDiv w:val="1"/>
      <w:marLeft w:val="0"/>
      <w:marRight w:val="0"/>
      <w:marTop w:val="0"/>
      <w:marBottom w:val="0"/>
      <w:divBdr>
        <w:top w:val="none" w:sz="0" w:space="0" w:color="auto"/>
        <w:left w:val="none" w:sz="0" w:space="0" w:color="auto"/>
        <w:bottom w:val="none" w:sz="0" w:space="0" w:color="auto"/>
        <w:right w:val="none" w:sz="0" w:space="0" w:color="auto"/>
      </w:divBdr>
    </w:div>
    <w:div w:id="1565917293">
      <w:bodyDiv w:val="1"/>
      <w:marLeft w:val="0"/>
      <w:marRight w:val="0"/>
      <w:marTop w:val="0"/>
      <w:marBottom w:val="0"/>
      <w:divBdr>
        <w:top w:val="none" w:sz="0" w:space="0" w:color="auto"/>
        <w:left w:val="none" w:sz="0" w:space="0" w:color="auto"/>
        <w:bottom w:val="none" w:sz="0" w:space="0" w:color="auto"/>
        <w:right w:val="none" w:sz="0" w:space="0" w:color="auto"/>
      </w:divBdr>
    </w:div>
    <w:div w:id="1565947393">
      <w:bodyDiv w:val="1"/>
      <w:marLeft w:val="0"/>
      <w:marRight w:val="0"/>
      <w:marTop w:val="0"/>
      <w:marBottom w:val="0"/>
      <w:divBdr>
        <w:top w:val="none" w:sz="0" w:space="0" w:color="auto"/>
        <w:left w:val="none" w:sz="0" w:space="0" w:color="auto"/>
        <w:bottom w:val="none" w:sz="0" w:space="0" w:color="auto"/>
        <w:right w:val="none" w:sz="0" w:space="0" w:color="auto"/>
      </w:divBdr>
    </w:div>
    <w:div w:id="1565991337">
      <w:bodyDiv w:val="1"/>
      <w:marLeft w:val="0"/>
      <w:marRight w:val="0"/>
      <w:marTop w:val="0"/>
      <w:marBottom w:val="0"/>
      <w:divBdr>
        <w:top w:val="none" w:sz="0" w:space="0" w:color="auto"/>
        <w:left w:val="none" w:sz="0" w:space="0" w:color="auto"/>
        <w:bottom w:val="none" w:sz="0" w:space="0" w:color="auto"/>
        <w:right w:val="none" w:sz="0" w:space="0" w:color="auto"/>
      </w:divBdr>
    </w:div>
    <w:div w:id="1566259934">
      <w:bodyDiv w:val="1"/>
      <w:marLeft w:val="0"/>
      <w:marRight w:val="0"/>
      <w:marTop w:val="0"/>
      <w:marBottom w:val="0"/>
      <w:divBdr>
        <w:top w:val="none" w:sz="0" w:space="0" w:color="auto"/>
        <w:left w:val="none" w:sz="0" w:space="0" w:color="auto"/>
        <w:bottom w:val="none" w:sz="0" w:space="0" w:color="auto"/>
        <w:right w:val="none" w:sz="0" w:space="0" w:color="auto"/>
      </w:divBdr>
    </w:div>
    <w:div w:id="1566332177">
      <w:bodyDiv w:val="1"/>
      <w:marLeft w:val="0"/>
      <w:marRight w:val="0"/>
      <w:marTop w:val="0"/>
      <w:marBottom w:val="0"/>
      <w:divBdr>
        <w:top w:val="none" w:sz="0" w:space="0" w:color="auto"/>
        <w:left w:val="none" w:sz="0" w:space="0" w:color="auto"/>
        <w:bottom w:val="none" w:sz="0" w:space="0" w:color="auto"/>
        <w:right w:val="none" w:sz="0" w:space="0" w:color="auto"/>
      </w:divBdr>
    </w:div>
    <w:div w:id="1566337130">
      <w:bodyDiv w:val="1"/>
      <w:marLeft w:val="0"/>
      <w:marRight w:val="0"/>
      <w:marTop w:val="0"/>
      <w:marBottom w:val="0"/>
      <w:divBdr>
        <w:top w:val="none" w:sz="0" w:space="0" w:color="auto"/>
        <w:left w:val="none" w:sz="0" w:space="0" w:color="auto"/>
        <w:bottom w:val="none" w:sz="0" w:space="0" w:color="auto"/>
        <w:right w:val="none" w:sz="0" w:space="0" w:color="auto"/>
      </w:divBdr>
    </w:div>
    <w:div w:id="1567447276">
      <w:bodyDiv w:val="1"/>
      <w:marLeft w:val="0"/>
      <w:marRight w:val="0"/>
      <w:marTop w:val="0"/>
      <w:marBottom w:val="0"/>
      <w:divBdr>
        <w:top w:val="none" w:sz="0" w:space="0" w:color="auto"/>
        <w:left w:val="none" w:sz="0" w:space="0" w:color="auto"/>
        <w:bottom w:val="none" w:sz="0" w:space="0" w:color="auto"/>
        <w:right w:val="none" w:sz="0" w:space="0" w:color="auto"/>
      </w:divBdr>
    </w:div>
    <w:div w:id="1567765023">
      <w:bodyDiv w:val="1"/>
      <w:marLeft w:val="0"/>
      <w:marRight w:val="0"/>
      <w:marTop w:val="0"/>
      <w:marBottom w:val="0"/>
      <w:divBdr>
        <w:top w:val="none" w:sz="0" w:space="0" w:color="auto"/>
        <w:left w:val="none" w:sz="0" w:space="0" w:color="auto"/>
        <w:bottom w:val="none" w:sz="0" w:space="0" w:color="auto"/>
        <w:right w:val="none" w:sz="0" w:space="0" w:color="auto"/>
      </w:divBdr>
    </w:div>
    <w:div w:id="1568345936">
      <w:bodyDiv w:val="1"/>
      <w:marLeft w:val="0"/>
      <w:marRight w:val="0"/>
      <w:marTop w:val="0"/>
      <w:marBottom w:val="0"/>
      <w:divBdr>
        <w:top w:val="none" w:sz="0" w:space="0" w:color="auto"/>
        <w:left w:val="none" w:sz="0" w:space="0" w:color="auto"/>
        <w:bottom w:val="none" w:sz="0" w:space="0" w:color="auto"/>
        <w:right w:val="none" w:sz="0" w:space="0" w:color="auto"/>
      </w:divBdr>
    </w:div>
    <w:div w:id="1569223875">
      <w:bodyDiv w:val="1"/>
      <w:marLeft w:val="0"/>
      <w:marRight w:val="0"/>
      <w:marTop w:val="0"/>
      <w:marBottom w:val="0"/>
      <w:divBdr>
        <w:top w:val="none" w:sz="0" w:space="0" w:color="auto"/>
        <w:left w:val="none" w:sz="0" w:space="0" w:color="auto"/>
        <w:bottom w:val="none" w:sz="0" w:space="0" w:color="auto"/>
        <w:right w:val="none" w:sz="0" w:space="0" w:color="auto"/>
      </w:divBdr>
    </w:div>
    <w:div w:id="1569535157">
      <w:bodyDiv w:val="1"/>
      <w:marLeft w:val="0"/>
      <w:marRight w:val="0"/>
      <w:marTop w:val="0"/>
      <w:marBottom w:val="0"/>
      <w:divBdr>
        <w:top w:val="none" w:sz="0" w:space="0" w:color="auto"/>
        <w:left w:val="none" w:sz="0" w:space="0" w:color="auto"/>
        <w:bottom w:val="none" w:sz="0" w:space="0" w:color="auto"/>
        <w:right w:val="none" w:sz="0" w:space="0" w:color="auto"/>
      </w:divBdr>
    </w:div>
    <w:div w:id="1569683018">
      <w:bodyDiv w:val="1"/>
      <w:marLeft w:val="0"/>
      <w:marRight w:val="0"/>
      <w:marTop w:val="0"/>
      <w:marBottom w:val="0"/>
      <w:divBdr>
        <w:top w:val="none" w:sz="0" w:space="0" w:color="auto"/>
        <w:left w:val="none" w:sz="0" w:space="0" w:color="auto"/>
        <w:bottom w:val="none" w:sz="0" w:space="0" w:color="auto"/>
        <w:right w:val="none" w:sz="0" w:space="0" w:color="auto"/>
      </w:divBdr>
    </w:div>
    <w:div w:id="1569800259">
      <w:bodyDiv w:val="1"/>
      <w:marLeft w:val="0"/>
      <w:marRight w:val="0"/>
      <w:marTop w:val="0"/>
      <w:marBottom w:val="0"/>
      <w:divBdr>
        <w:top w:val="none" w:sz="0" w:space="0" w:color="auto"/>
        <w:left w:val="none" w:sz="0" w:space="0" w:color="auto"/>
        <w:bottom w:val="none" w:sz="0" w:space="0" w:color="auto"/>
        <w:right w:val="none" w:sz="0" w:space="0" w:color="auto"/>
      </w:divBdr>
    </w:div>
    <w:div w:id="1569918986">
      <w:bodyDiv w:val="1"/>
      <w:marLeft w:val="0"/>
      <w:marRight w:val="0"/>
      <w:marTop w:val="0"/>
      <w:marBottom w:val="0"/>
      <w:divBdr>
        <w:top w:val="none" w:sz="0" w:space="0" w:color="auto"/>
        <w:left w:val="none" w:sz="0" w:space="0" w:color="auto"/>
        <w:bottom w:val="none" w:sz="0" w:space="0" w:color="auto"/>
        <w:right w:val="none" w:sz="0" w:space="0" w:color="auto"/>
      </w:divBdr>
    </w:div>
    <w:div w:id="1570312867">
      <w:bodyDiv w:val="1"/>
      <w:marLeft w:val="0"/>
      <w:marRight w:val="0"/>
      <w:marTop w:val="0"/>
      <w:marBottom w:val="0"/>
      <w:divBdr>
        <w:top w:val="none" w:sz="0" w:space="0" w:color="auto"/>
        <w:left w:val="none" w:sz="0" w:space="0" w:color="auto"/>
        <w:bottom w:val="none" w:sz="0" w:space="0" w:color="auto"/>
        <w:right w:val="none" w:sz="0" w:space="0" w:color="auto"/>
      </w:divBdr>
    </w:div>
    <w:div w:id="1570731293">
      <w:bodyDiv w:val="1"/>
      <w:marLeft w:val="0"/>
      <w:marRight w:val="0"/>
      <w:marTop w:val="0"/>
      <w:marBottom w:val="0"/>
      <w:divBdr>
        <w:top w:val="none" w:sz="0" w:space="0" w:color="auto"/>
        <w:left w:val="none" w:sz="0" w:space="0" w:color="auto"/>
        <w:bottom w:val="none" w:sz="0" w:space="0" w:color="auto"/>
        <w:right w:val="none" w:sz="0" w:space="0" w:color="auto"/>
      </w:divBdr>
    </w:div>
    <w:div w:id="1571035856">
      <w:bodyDiv w:val="1"/>
      <w:marLeft w:val="0"/>
      <w:marRight w:val="0"/>
      <w:marTop w:val="0"/>
      <w:marBottom w:val="0"/>
      <w:divBdr>
        <w:top w:val="none" w:sz="0" w:space="0" w:color="auto"/>
        <w:left w:val="none" w:sz="0" w:space="0" w:color="auto"/>
        <w:bottom w:val="none" w:sz="0" w:space="0" w:color="auto"/>
        <w:right w:val="none" w:sz="0" w:space="0" w:color="auto"/>
      </w:divBdr>
    </w:div>
    <w:div w:id="1571379993">
      <w:bodyDiv w:val="1"/>
      <w:marLeft w:val="0"/>
      <w:marRight w:val="0"/>
      <w:marTop w:val="0"/>
      <w:marBottom w:val="0"/>
      <w:divBdr>
        <w:top w:val="none" w:sz="0" w:space="0" w:color="auto"/>
        <w:left w:val="none" w:sz="0" w:space="0" w:color="auto"/>
        <w:bottom w:val="none" w:sz="0" w:space="0" w:color="auto"/>
        <w:right w:val="none" w:sz="0" w:space="0" w:color="auto"/>
      </w:divBdr>
    </w:div>
    <w:div w:id="1571497530">
      <w:bodyDiv w:val="1"/>
      <w:marLeft w:val="0"/>
      <w:marRight w:val="0"/>
      <w:marTop w:val="0"/>
      <w:marBottom w:val="0"/>
      <w:divBdr>
        <w:top w:val="none" w:sz="0" w:space="0" w:color="auto"/>
        <w:left w:val="none" w:sz="0" w:space="0" w:color="auto"/>
        <w:bottom w:val="none" w:sz="0" w:space="0" w:color="auto"/>
        <w:right w:val="none" w:sz="0" w:space="0" w:color="auto"/>
      </w:divBdr>
    </w:div>
    <w:div w:id="1571572802">
      <w:bodyDiv w:val="1"/>
      <w:marLeft w:val="0"/>
      <w:marRight w:val="0"/>
      <w:marTop w:val="0"/>
      <w:marBottom w:val="0"/>
      <w:divBdr>
        <w:top w:val="none" w:sz="0" w:space="0" w:color="auto"/>
        <w:left w:val="none" w:sz="0" w:space="0" w:color="auto"/>
        <w:bottom w:val="none" w:sz="0" w:space="0" w:color="auto"/>
        <w:right w:val="none" w:sz="0" w:space="0" w:color="auto"/>
      </w:divBdr>
    </w:div>
    <w:div w:id="1573152466">
      <w:bodyDiv w:val="1"/>
      <w:marLeft w:val="0"/>
      <w:marRight w:val="0"/>
      <w:marTop w:val="0"/>
      <w:marBottom w:val="0"/>
      <w:divBdr>
        <w:top w:val="none" w:sz="0" w:space="0" w:color="auto"/>
        <w:left w:val="none" w:sz="0" w:space="0" w:color="auto"/>
        <w:bottom w:val="none" w:sz="0" w:space="0" w:color="auto"/>
        <w:right w:val="none" w:sz="0" w:space="0" w:color="auto"/>
      </w:divBdr>
    </w:div>
    <w:div w:id="1574119752">
      <w:bodyDiv w:val="1"/>
      <w:marLeft w:val="0"/>
      <w:marRight w:val="0"/>
      <w:marTop w:val="0"/>
      <w:marBottom w:val="0"/>
      <w:divBdr>
        <w:top w:val="none" w:sz="0" w:space="0" w:color="auto"/>
        <w:left w:val="none" w:sz="0" w:space="0" w:color="auto"/>
        <w:bottom w:val="none" w:sz="0" w:space="0" w:color="auto"/>
        <w:right w:val="none" w:sz="0" w:space="0" w:color="auto"/>
      </w:divBdr>
    </w:div>
    <w:div w:id="1574243821">
      <w:bodyDiv w:val="1"/>
      <w:marLeft w:val="0"/>
      <w:marRight w:val="0"/>
      <w:marTop w:val="0"/>
      <w:marBottom w:val="0"/>
      <w:divBdr>
        <w:top w:val="none" w:sz="0" w:space="0" w:color="auto"/>
        <w:left w:val="none" w:sz="0" w:space="0" w:color="auto"/>
        <w:bottom w:val="none" w:sz="0" w:space="0" w:color="auto"/>
        <w:right w:val="none" w:sz="0" w:space="0" w:color="auto"/>
      </w:divBdr>
    </w:div>
    <w:div w:id="1574387160">
      <w:bodyDiv w:val="1"/>
      <w:marLeft w:val="0"/>
      <w:marRight w:val="0"/>
      <w:marTop w:val="0"/>
      <w:marBottom w:val="0"/>
      <w:divBdr>
        <w:top w:val="none" w:sz="0" w:space="0" w:color="auto"/>
        <w:left w:val="none" w:sz="0" w:space="0" w:color="auto"/>
        <w:bottom w:val="none" w:sz="0" w:space="0" w:color="auto"/>
        <w:right w:val="none" w:sz="0" w:space="0" w:color="auto"/>
      </w:divBdr>
    </w:div>
    <w:div w:id="1574927504">
      <w:bodyDiv w:val="1"/>
      <w:marLeft w:val="0"/>
      <w:marRight w:val="0"/>
      <w:marTop w:val="0"/>
      <w:marBottom w:val="0"/>
      <w:divBdr>
        <w:top w:val="none" w:sz="0" w:space="0" w:color="auto"/>
        <w:left w:val="none" w:sz="0" w:space="0" w:color="auto"/>
        <w:bottom w:val="none" w:sz="0" w:space="0" w:color="auto"/>
        <w:right w:val="none" w:sz="0" w:space="0" w:color="auto"/>
      </w:divBdr>
    </w:div>
    <w:div w:id="1575317954">
      <w:bodyDiv w:val="1"/>
      <w:marLeft w:val="0"/>
      <w:marRight w:val="0"/>
      <w:marTop w:val="0"/>
      <w:marBottom w:val="0"/>
      <w:divBdr>
        <w:top w:val="none" w:sz="0" w:space="0" w:color="auto"/>
        <w:left w:val="none" w:sz="0" w:space="0" w:color="auto"/>
        <w:bottom w:val="none" w:sz="0" w:space="0" w:color="auto"/>
        <w:right w:val="none" w:sz="0" w:space="0" w:color="auto"/>
      </w:divBdr>
    </w:div>
    <w:div w:id="1576430717">
      <w:bodyDiv w:val="1"/>
      <w:marLeft w:val="0"/>
      <w:marRight w:val="0"/>
      <w:marTop w:val="0"/>
      <w:marBottom w:val="0"/>
      <w:divBdr>
        <w:top w:val="none" w:sz="0" w:space="0" w:color="auto"/>
        <w:left w:val="none" w:sz="0" w:space="0" w:color="auto"/>
        <w:bottom w:val="none" w:sz="0" w:space="0" w:color="auto"/>
        <w:right w:val="none" w:sz="0" w:space="0" w:color="auto"/>
      </w:divBdr>
    </w:div>
    <w:div w:id="1577129120">
      <w:bodyDiv w:val="1"/>
      <w:marLeft w:val="0"/>
      <w:marRight w:val="0"/>
      <w:marTop w:val="0"/>
      <w:marBottom w:val="0"/>
      <w:divBdr>
        <w:top w:val="none" w:sz="0" w:space="0" w:color="auto"/>
        <w:left w:val="none" w:sz="0" w:space="0" w:color="auto"/>
        <w:bottom w:val="none" w:sz="0" w:space="0" w:color="auto"/>
        <w:right w:val="none" w:sz="0" w:space="0" w:color="auto"/>
      </w:divBdr>
    </w:div>
    <w:div w:id="1577278646">
      <w:bodyDiv w:val="1"/>
      <w:marLeft w:val="0"/>
      <w:marRight w:val="0"/>
      <w:marTop w:val="0"/>
      <w:marBottom w:val="0"/>
      <w:divBdr>
        <w:top w:val="none" w:sz="0" w:space="0" w:color="auto"/>
        <w:left w:val="none" w:sz="0" w:space="0" w:color="auto"/>
        <w:bottom w:val="none" w:sz="0" w:space="0" w:color="auto"/>
        <w:right w:val="none" w:sz="0" w:space="0" w:color="auto"/>
      </w:divBdr>
    </w:div>
    <w:div w:id="1577520078">
      <w:bodyDiv w:val="1"/>
      <w:marLeft w:val="0"/>
      <w:marRight w:val="0"/>
      <w:marTop w:val="0"/>
      <w:marBottom w:val="0"/>
      <w:divBdr>
        <w:top w:val="none" w:sz="0" w:space="0" w:color="auto"/>
        <w:left w:val="none" w:sz="0" w:space="0" w:color="auto"/>
        <w:bottom w:val="none" w:sz="0" w:space="0" w:color="auto"/>
        <w:right w:val="none" w:sz="0" w:space="0" w:color="auto"/>
      </w:divBdr>
    </w:div>
    <w:div w:id="1577520918">
      <w:bodyDiv w:val="1"/>
      <w:marLeft w:val="0"/>
      <w:marRight w:val="0"/>
      <w:marTop w:val="0"/>
      <w:marBottom w:val="0"/>
      <w:divBdr>
        <w:top w:val="none" w:sz="0" w:space="0" w:color="auto"/>
        <w:left w:val="none" w:sz="0" w:space="0" w:color="auto"/>
        <w:bottom w:val="none" w:sz="0" w:space="0" w:color="auto"/>
        <w:right w:val="none" w:sz="0" w:space="0" w:color="auto"/>
      </w:divBdr>
    </w:div>
    <w:div w:id="1577549160">
      <w:bodyDiv w:val="1"/>
      <w:marLeft w:val="0"/>
      <w:marRight w:val="0"/>
      <w:marTop w:val="0"/>
      <w:marBottom w:val="0"/>
      <w:divBdr>
        <w:top w:val="none" w:sz="0" w:space="0" w:color="auto"/>
        <w:left w:val="none" w:sz="0" w:space="0" w:color="auto"/>
        <w:bottom w:val="none" w:sz="0" w:space="0" w:color="auto"/>
        <w:right w:val="none" w:sz="0" w:space="0" w:color="auto"/>
      </w:divBdr>
    </w:div>
    <w:div w:id="1577669286">
      <w:bodyDiv w:val="1"/>
      <w:marLeft w:val="0"/>
      <w:marRight w:val="0"/>
      <w:marTop w:val="0"/>
      <w:marBottom w:val="0"/>
      <w:divBdr>
        <w:top w:val="none" w:sz="0" w:space="0" w:color="auto"/>
        <w:left w:val="none" w:sz="0" w:space="0" w:color="auto"/>
        <w:bottom w:val="none" w:sz="0" w:space="0" w:color="auto"/>
        <w:right w:val="none" w:sz="0" w:space="0" w:color="auto"/>
      </w:divBdr>
    </w:div>
    <w:div w:id="1577934647">
      <w:bodyDiv w:val="1"/>
      <w:marLeft w:val="0"/>
      <w:marRight w:val="0"/>
      <w:marTop w:val="0"/>
      <w:marBottom w:val="0"/>
      <w:divBdr>
        <w:top w:val="none" w:sz="0" w:space="0" w:color="auto"/>
        <w:left w:val="none" w:sz="0" w:space="0" w:color="auto"/>
        <w:bottom w:val="none" w:sz="0" w:space="0" w:color="auto"/>
        <w:right w:val="none" w:sz="0" w:space="0" w:color="auto"/>
      </w:divBdr>
    </w:div>
    <w:div w:id="1578056951">
      <w:bodyDiv w:val="1"/>
      <w:marLeft w:val="0"/>
      <w:marRight w:val="0"/>
      <w:marTop w:val="0"/>
      <w:marBottom w:val="0"/>
      <w:divBdr>
        <w:top w:val="none" w:sz="0" w:space="0" w:color="auto"/>
        <w:left w:val="none" w:sz="0" w:space="0" w:color="auto"/>
        <w:bottom w:val="none" w:sz="0" w:space="0" w:color="auto"/>
        <w:right w:val="none" w:sz="0" w:space="0" w:color="auto"/>
      </w:divBdr>
    </w:div>
    <w:div w:id="1578442294">
      <w:bodyDiv w:val="1"/>
      <w:marLeft w:val="0"/>
      <w:marRight w:val="0"/>
      <w:marTop w:val="0"/>
      <w:marBottom w:val="0"/>
      <w:divBdr>
        <w:top w:val="none" w:sz="0" w:space="0" w:color="auto"/>
        <w:left w:val="none" w:sz="0" w:space="0" w:color="auto"/>
        <w:bottom w:val="none" w:sz="0" w:space="0" w:color="auto"/>
        <w:right w:val="none" w:sz="0" w:space="0" w:color="auto"/>
      </w:divBdr>
    </w:div>
    <w:div w:id="1578590961">
      <w:bodyDiv w:val="1"/>
      <w:marLeft w:val="0"/>
      <w:marRight w:val="0"/>
      <w:marTop w:val="0"/>
      <w:marBottom w:val="0"/>
      <w:divBdr>
        <w:top w:val="none" w:sz="0" w:space="0" w:color="auto"/>
        <w:left w:val="none" w:sz="0" w:space="0" w:color="auto"/>
        <w:bottom w:val="none" w:sz="0" w:space="0" w:color="auto"/>
        <w:right w:val="none" w:sz="0" w:space="0" w:color="auto"/>
      </w:divBdr>
    </w:div>
    <w:div w:id="1579051275">
      <w:bodyDiv w:val="1"/>
      <w:marLeft w:val="0"/>
      <w:marRight w:val="0"/>
      <w:marTop w:val="0"/>
      <w:marBottom w:val="0"/>
      <w:divBdr>
        <w:top w:val="none" w:sz="0" w:space="0" w:color="auto"/>
        <w:left w:val="none" w:sz="0" w:space="0" w:color="auto"/>
        <w:bottom w:val="none" w:sz="0" w:space="0" w:color="auto"/>
        <w:right w:val="none" w:sz="0" w:space="0" w:color="auto"/>
      </w:divBdr>
    </w:div>
    <w:div w:id="1579173440">
      <w:bodyDiv w:val="1"/>
      <w:marLeft w:val="0"/>
      <w:marRight w:val="0"/>
      <w:marTop w:val="0"/>
      <w:marBottom w:val="0"/>
      <w:divBdr>
        <w:top w:val="none" w:sz="0" w:space="0" w:color="auto"/>
        <w:left w:val="none" w:sz="0" w:space="0" w:color="auto"/>
        <w:bottom w:val="none" w:sz="0" w:space="0" w:color="auto"/>
        <w:right w:val="none" w:sz="0" w:space="0" w:color="auto"/>
      </w:divBdr>
    </w:div>
    <w:div w:id="1579634633">
      <w:bodyDiv w:val="1"/>
      <w:marLeft w:val="0"/>
      <w:marRight w:val="0"/>
      <w:marTop w:val="0"/>
      <w:marBottom w:val="0"/>
      <w:divBdr>
        <w:top w:val="none" w:sz="0" w:space="0" w:color="auto"/>
        <w:left w:val="none" w:sz="0" w:space="0" w:color="auto"/>
        <w:bottom w:val="none" w:sz="0" w:space="0" w:color="auto"/>
        <w:right w:val="none" w:sz="0" w:space="0" w:color="auto"/>
      </w:divBdr>
    </w:div>
    <w:div w:id="1580212205">
      <w:bodyDiv w:val="1"/>
      <w:marLeft w:val="0"/>
      <w:marRight w:val="0"/>
      <w:marTop w:val="0"/>
      <w:marBottom w:val="0"/>
      <w:divBdr>
        <w:top w:val="none" w:sz="0" w:space="0" w:color="auto"/>
        <w:left w:val="none" w:sz="0" w:space="0" w:color="auto"/>
        <w:bottom w:val="none" w:sz="0" w:space="0" w:color="auto"/>
        <w:right w:val="none" w:sz="0" w:space="0" w:color="auto"/>
      </w:divBdr>
    </w:div>
    <w:div w:id="1580484285">
      <w:bodyDiv w:val="1"/>
      <w:marLeft w:val="0"/>
      <w:marRight w:val="0"/>
      <w:marTop w:val="0"/>
      <w:marBottom w:val="0"/>
      <w:divBdr>
        <w:top w:val="none" w:sz="0" w:space="0" w:color="auto"/>
        <w:left w:val="none" w:sz="0" w:space="0" w:color="auto"/>
        <w:bottom w:val="none" w:sz="0" w:space="0" w:color="auto"/>
        <w:right w:val="none" w:sz="0" w:space="0" w:color="auto"/>
      </w:divBdr>
    </w:div>
    <w:div w:id="1580670926">
      <w:bodyDiv w:val="1"/>
      <w:marLeft w:val="0"/>
      <w:marRight w:val="0"/>
      <w:marTop w:val="0"/>
      <w:marBottom w:val="0"/>
      <w:divBdr>
        <w:top w:val="none" w:sz="0" w:space="0" w:color="auto"/>
        <w:left w:val="none" w:sz="0" w:space="0" w:color="auto"/>
        <w:bottom w:val="none" w:sz="0" w:space="0" w:color="auto"/>
        <w:right w:val="none" w:sz="0" w:space="0" w:color="auto"/>
      </w:divBdr>
    </w:div>
    <w:div w:id="1581327302">
      <w:bodyDiv w:val="1"/>
      <w:marLeft w:val="0"/>
      <w:marRight w:val="0"/>
      <w:marTop w:val="0"/>
      <w:marBottom w:val="0"/>
      <w:divBdr>
        <w:top w:val="none" w:sz="0" w:space="0" w:color="auto"/>
        <w:left w:val="none" w:sz="0" w:space="0" w:color="auto"/>
        <w:bottom w:val="none" w:sz="0" w:space="0" w:color="auto"/>
        <w:right w:val="none" w:sz="0" w:space="0" w:color="auto"/>
      </w:divBdr>
    </w:div>
    <w:div w:id="1581598239">
      <w:bodyDiv w:val="1"/>
      <w:marLeft w:val="0"/>
      <w:marRight w:val="0"/>
      <w:marTop w:val="0"/>
      <w:marBottom w:val="0"/>
      <w:divBdr>
        <w:top w:val="none" w:sz="0" w:space="0" w:color="auto"/>
        <w:left w:val="none" w:sz="0" w:space="0" w:color="auto"/>
        <w:bottom w:val="none" w:sz="0" w:space="0" w:color="auto"/>
        <w:right w:val="none" w:sz="0" w:space="0" w:color="auto"/>
      </w:divBdr>
    </w:div>
    <w:div w:id="1581981677">
      <w:bodyDiv w:val="1"/>
      <w:marLeft w:val="0"/>
      <w:marRight w:val="0"/>
      <w:marTop w:val="0"/>
      <w:marBottom w:val="0"/>
      <w:divBdr>
        <w:top w:val="none" w:sz="0" w:space="0" w:color="auto"/>
        <w:left w:val="none" w:sz="0" w:space="0" w:color="auto"/>
        <w:bottom w:val="none" w:sz="0" w:space="0" w:color="auto"/>
        <w:right w:val="none" w:sz="0" w:space="0" w:color="auto"/>
      </w:divBdr>
    </w:div>
    <w:div w:id="1582064458">
      <w:bodyDiv w:val="1"/>
      <w:marLeft w:val="0"/>
      <w:marRight w:val="0"/>
      <w:marTop w:val="0"/>
      <w:marBottom w:val="0"/>
      <w:divBdr>
        <w:top w:val="none" w:sz="0" w:space="0" w:color="auto"/>
        <w:left w:val="none" w:sz="0" w:space="0" w:color="auto"/>
        <w:bottom w:val="none" w:sz="0" w:space="0" w:color="auto"/>
        <w:right w:val="none" w:sz="0" w:space="0" w:color="auto"/>
      </w:divBdr>
    </w:div>
    <w:div w:id="1582519070">
      <w:bodyDiv w:val="1"/>
      <w:marLeft w:val="0"/>
      <w:marRight w:val="0"/>
      <w:marTop w:val="0"/>
      <w:marBottom w:val="0"/>
      <w:divBdr>
        <w:top w:val="none" w:sz="0" w:space="0" w:color="auto"/>
        <w:left w:val="none" w:sz="0" w:space="0" w:color="auto"/>
        <w:bottom w:val="none" w:sz="0" w:space="0" w:color="auto"/>
        <w:right w:val="none" w:sz="0" w:space="0" w:color="auto"/>
      </w:divBdr>
    </w:div>
    <w:div w:id="1582787501">
      <w:bodyDiv w:val="1"/>
      <w:marLeft w:val="0"/>
      <w:marRight w:val="0"/>
      <w:marTop w:val="0"/>
      <w:marBottom w:val="0"/>
      <w:divBdr>
        <w:top w:val="none" w:sz="0" w:space="0" w:color="auto"/>
        <w:left w:val="none" w:sz="0" w:space="0" w:color="auto"/>
        <w:bottom w:val="none" w:sz="0" w:space="0" w:color="auto"/>
        <w:right w:val="none" w:sz="0" w:space="0" w:color="auto"/>
      </w:divBdr>
    </w:div>
    <w:div w:id="1582985417">
      <w:bodyDiv w:val="1"/>
      <w:marLeft w:val="0"/>
      <w:marRight w:val="0"/>
      <w:marTop w:val="0"/>
      <w:marBottom w:val="0"/>
      <w:divBdr>
        <w:top w:val="none" w:sz="0" w:space="0" w:color="auto"/>
        <w:left w:val="none" w:sz="0" w:space="0" w:color="auto"/>
        <w:bottom w:val="none" w:sz="0" w:space="0" w:color="auto"/>
        <w:right w:val="none" w:sz="0" w:space="0" w:color="auto"/>
      </w:divBdr>
    </w:div>
    <w:div w:id="1583222543">
      <w:bodyDiv w:val="1"/>
      <w:marLeft w:val="0"/>
      <w:marRight w:val="0"/>
      <w:marTop w:val="0"/>
      <w:marBottom w:val="0"/>
      <w:divBdr>
        <w:top w:val="none" w:sz="0" w:space="0" w:color="auto"/>
        <w:left w:val="none" w:sz="0" w:space="0" w:color="auto"/>
        <w:bottom w:val="none" w:sz="0" w:space="0" w:color="auto"/>
        <w:right w:val="none" w:sz="0" w:space="0" w:color="auto"/>
      </w:divBdr>
    </w:div>
    <w:div w:id="1583299135">
      <w:bodyDiv w:val="1"/>
      <w:marLeft w:val="0"/>
      <w:marRight w:val="0"/>
      <w:marTop w:val="0"/>
      <w:marBottom w:val="0"/>
      <w:divBdr>
        <w:top w:val="none" w:sz="0" w:space="0" w:color="auto"/>
        <w:left w:val="none" w:sz="0" w:space="0" w:color="auto"/>
        <w:bottom w:val="none" w:sz="0" w:space="0" w:color="auto"/>
        <w:right w:val="none" w:sz="0" w:space="0" w:color="auto"/>
      </w:divBdr>
    </w:div>
    <w:div w:id="1583444252">
      <w:bodyDiv w:val="1"/>
      <w:marLeft w:val="0"/>
      <w:marRight w:val="0"/>
      <w:marTop w:val="0"/>
      <w:marBottom w:val="0"/>
      <w:divBdr>
        <w:top w:val="none" w:sz="0" w:space="0" w:color="auto"/>
        <w:left w:val="none" w:sz="0" w:space="0" w:color="auto"/>
        <w:bottom w:val="none" w:sz="0" w:space="0" w:color="auto"/>
        <w:right w:val="none" w:sz="0" w:space="0" w:color="auto"/>
      </w:divBdr>
    </w:div>
    <w:div w:id="1583762483">
      <w:bodyDiv w:val="1"/>
      <w:marLeft w:val="0"/>
      <w:marRight w:val="0"/>
      <w:marTop w:val="0"/>
      <w:marBottom w:val="0"/>
      <w:divBdr>
        <w:top w:val="none" w:sz="0" w:space="0" w:color="auto"/>
        <w:left w:val="none" w:sz="0" w:space="0" w:color="auto"/>
        <w:bottom w:val="none" w:sz="0" w:space="0" w:color="auto"/>
        <w:right w:val="none" w:sz="0" w:space="0" w:color="auto"/>
      </w:divBdr>
    </w:div>
    <w:div w:id="1583837594">
      <w:bodyDiv w:val="1"/>
      <w:marLeft w:val="0"/>
      <w:marRight w:val="0"/>
      <w:marTop w:val="0"/>
      <w:marBottom w:val="0"/>
      <w:divBdr>
        <w:top w:val="none" w:sz="0" w:space="0" w:color="auto"/>
        <w:left w:val="none" w:sz="0" w:space="0" w:color="auto"/>
        <w:bottom w:val="none" w:sz="0" w:space="0" w:color="auto"/>
        <w:right w:val="none" w:sz="0" w:space="0" w:color="auto"/>
      </w:divBdr>
    </w:div>
    <w:div w:id="1584486714">
      <w:bodyDiv w:val="1"/>
      <w:marLeft w:val="0"/>
      <w:marRight w:val="0"/>
      <w:marTop w:val="0"/>
      <w:marBottom w:val="0"/>
      <w:divBdr>
        <w:top w:val="none" w:sz="0" w:space="0" w:color="auto"/>
        <w:left w:val="none" w:sz="0" w:space="0" w:color="auto"/>
        <w:bottom w:val="none" w:sz="0" w:space="0" w:color="auto"/>
        <w:right w:val="none" w:sz="0" w:space="0" w:color="auto"/>
      </w:divBdr>
    </w:div>
    <w:div w:id="1584946267">
      <w:bodyDiv w:val="1"/>
      <w:marLeft w:val="0"/>
      <w:marRight w:val="0"/>
      <w:marTop w:val="0"/>
      <w:marBottom w:val="0"/>
      <w:divBdr>
        <w:top w:val="none" w:sz="0" w:space="0" w:color="auto"/>
        <w:left w:val="none" w:sz="0" w:space="0" w:color="auto"/>
        <w:bottom w:val="none" w:sz="0" w:space="0" w:color="auto"/>
        <w:right w:val="none" w:sz="0" w:space="0" w:color="auto"/>
      </w:divBdr>
    </w:div>
    <w:div w:id="1585186041">
      <w:bodyDiv w:val="1"/>
      <w:marLeft w:val="0"/>
      <w:marRight w:val="0"/>
      <w:marTop w:val="0"/>
      <w:marBottom w:val="0"/>
      <w:divBdr>
        <w:top w:val="none" w:sz="0" w:space="0" w:color="auto"/>
        <w:left w:val="none" w:sz="0" w:space="0" w:color="auto"/>
        <w:bottom w:val="none" w:sz="0" w:space="0" w:color="auto"/>
        <w:right w:val="none" w:sz="0" w:space="0" w:color="auto"/>
      </w:divBdr>
    </w:div>
    <w:div w:id="1585525618">
      <w:bodyDiv w:val="1"/>
      <w:marLeft w:val="0"/>
      <w:marRight w:val="0"/>
      <w:marTop w:val="0"/>
      <w:marBottom w:val="0"/>
      <w:divBdr>
        <w:top w:val="none" w:sz="0" w:space="0" w:color="auto"/>
        <w:left w:val="none" w:sz="0" w:space="0" w:color="auto"/>
        <w:bottom w:val="none" w:sz="0" w:space="0" w:color="auto"/>
        <w:right w:val="none" w:sz="0" w:space="0" w:color="auto"/>
      </w:divBdr>
    </w:div>
    <w:div w:id="1585608652">
      <w:bodyDiv w:val="1"/>
      <w:marLeft w:val="0"/>
      <w:marRight w:val="0"/>
      <w:marTop w:val="0"/>
      <w:marBottom w:val="0"/>
      <w:divBdr>
        <w:top w:val="none" w:sz="0" w:space="0" w:color="auto"/>
        <w:left w:val="none" w:sz="0" w:space="0" w:color="auto"/>
        <w:bottom w:val="none" w:sz="0" w:space="0" w:color="auto"/>
        <w:right w:val="none" w:sz="0" w:space="0" w:color="auto"/>
      </w:divBdr>
    </w:div>
    <w:div w:id="1585994284">
      <w:bodyDiv w:val="1"/>
      <w:marLeft w:val="0"/>
      <w:marRight w:val="0"/>
      <w:marTop w:val="0"/>
      <w:marBottom w:val="0"/>
      <w:divBdr>
        <w:top w:val="none" w:sz="0" w:space="0" w:color="auto"/>
        <w:left w:val="none" w:sz="0" w:space="0" w:color="auto"/>
        <w:bottom w:val="none" w:sz="0" w:space="0" w:color="auto"/>
        <w:right w:val="none" w:sz="0" w:space="0" w:color="auto"/>
      </w:divBdr>
    </w:div>
    <w:div w:id="1586257793">
      <w:bodyDiv w:val="1"/>
      <w:marLeft w:val="0"/>
      <w:marRight w:val="0"/>
      <w:marTop w:val="0"/>
      <w:marBottom w:val="0"/>
      <w:divBdr>
        <w:top w:val="none" w:sz="0" w:space="0" w:color="auto"/>
        <w:left w:val="none" w:sz="0" w:space="0" w:color="auto"/>
        <w:bottom w:val="none" w:sz="0" w:space="0" w:color="auto"/>
        <w:right w:val="none" w:sz="0" w:space="0" w:color="auto"/>
      </w:divBdr>
    </w:div>
    <w:div w:id="1586301939">
      <w:bodyDiv w:val="1"/>
      <w:marLeft w:val="0"/>
      <w:marRight w:val="0"/>
      <w:marTop w:val="0"/>
      <w:marBottom w:val="0"/>
      <w:divBdr>
        <w:top w:val="none" w:sz="0" w:space="0" w:color="auto"/>
        <w:left w:val="none" w:sz="0" w:space="0" w:color="auto"/>
        <w:bottom w:val="none" w:sz="0" w:space="0" w:color="auto"/>
        <w:right w:val="none" w:sz="0" w:space="0" w:color="auto"/>
      </w:divBdr>
    </w:div>
    <w:div w:id="1586382683">
      <w:bodyDiv w:val="1"/>
      <w:marLeft w:val="0"/>
      <w:marRight w:val="0"/>
      <w:marTop w:val="0"/>
      <w:marBottom w:val="0"/>
      <w:divBdr>
        <w:top w:val="none" w:sz="0" w:space="0" w:color="auto"/>
        <w:left w:val="none" w:sz="0" w:space="0" w:color="auto"/>
        <w:bottom w:val="none" w:sz="0" w:space="0" w:color="auto"/>
        <w:right w:val="none" w:sz="0" w:space="0" w:color="auto"/>
      </w:divBdr>
    </w:div>
    <w:div w:id="1586645497">
      <w:bodyDiv w:val="1"/>
      <w:marLeft w:val="0"/>
      <w:marRight w:val="0"/>
      <w:marTop w:val="0"/>
      <w:marBottom w:val="0"/>
      <w:divBdr>
        <w:top w:val="none" w:sz="0" w:space="0" w:color="auto"/>
        <w:left w:val="none" w:sz="0" w:space="0" w:color="auto"/>
        <w:bottom w:val="none" w:sz="0" w:space="0" w:color="auto"/>
        <w:right w:val="none" w:sz="0" w:space="0" w:color="auto"/>
      </w:divBdr>
    </w:div>
    <w:div w:id="1586693505">
      <w:bodyDiv w:val="1"/>
      <w:marLeft w:val="0"/>
      <w:marRight w:val="0"/>
      <w:marTop w:val="0"/>
      <w:marBottom w:val="0"/>
      <w:divBdr>
        <w:top w:val="none" w:sz="0" w:space="0" w:color="auto"/>
        <w:left w:val="none" w:sz="0" w:space="0" w:color="auto"/>
        <w:bottom w:val="none" w:sz="0" w:space="0" w:color="auto"/>
        <w:right w:val="none" w:sz="0" w:space="0" w:color="auto"/>
      </w:divBdr>
    </w:div>
    <w:div w:id="1586963595">
      <w:bodyDiv w:val="1"/>
      <w:marLeft w:val="0"/>
      <w:marRight w:val="0"/>
      <w:marTop w:val="0"/>
      <w:marBottom w:val="0"/>
      <w:divBdr>
        <w:top w:val="none" w:sz="0" w:space="0" w:color="auto"/>
        <w:left w:val="none" w:sz="0" w:space="0" w:color="auto"/>
        <w:bottom w:val="none" w:sz="0" w:space="0" w:color="auto"/>
        <w:right w:val="none" w:sz="0" w:space="0" w:color="auto"/>
      </w:divBdr>
    </w:div>
    <w:div w:id="1587181111">
      <w:bodyDiv w:val="1"/>
      <w:marLeft w:val="0"/>
      <w:marRight w:val="0"/>
      <w:marTop w:val="0"/>
      <w:marBottom w:val="0"/>
      <w:divBdr>
        <w:top w:val="none" w:sz="0" w:space="0" w:color="auto"/>
        <w:left w:val="none" w:sz="0" w:space="0" w:color="auto"/>
        <w:bottom w:val="none" w:sz="0" w:space="0" w:color="auto"/>
        <w:right w:val="none" w:sz="0" w:space="0" w:color="auto"/>
      </w:divBdr>
    </w:div>
    <w:div w:id="1587379835">
      <w:bodyDiv w:val="1"/>
      <w:marLeft w:val="0"/>
      <w:marRight w:val="0"/>
      <w:marTop w:val="0"/>
      <w:marBottom w:val="0"/>
      <w:divBdr>
        <w:top w:val="none" w:sz="0" w:space="0" w:color="auto"/>
        <w:left w:val="none" w:sz="0" w:space="0" w:color="auto"/>
        <w:bottom w:val="none" w:sz="0" w:space="0" w:color="auto"/>
        <w:right w:val="none" w:sz="0" w:space="0" w:color="auto"/>
      </w:divBdr>
    </w:div>
    <w:div w:id="1587421286">
      <w:bodyDiv w:val="1"/>
      <w:marLeft w:val="0"/>
      <w:marRight w:val="0"/>
      <w:marTop w:val="0"/>
      <w:marBottom w:val="0"/>
      <w:divBdr>
        <w:top w:val="none" w:sz="0" w:space="0" w:color="auto"/>
        <w:left w:val="none" w:sz="0" w:space="0" w:color="auto"/>
        <w:bottom w:val="none" w:sz="0" w:space="0" w:color="auto"/>
        <w:right w:val="none" w:sz="0" w:space="0" w:color="auto"/>
      </w:divBdr>
    </w:div>
    <w:div w:id="1588149127">
      <w:bodyDiv w:val="1"/>
      <w:marLeft w:val="0"/>
      <w:marRight w:val="0"/>
      <w:marTop w:val="0"/>
      <w:marBottom w:val="0"/>
      <w:divBdr>
        <w:top w:val="none" w:sz="0" w:space="0" w:color="auto"/>
        <w:left w:val="none" w:sz="0" w:space="0" w:color="auto"/>
        <w:bottom w:val="none" w:sz="0" w:space="0" w:color="auto"/>
        <w:right w:val="none" w:sz="0" w:space="0" w:color="auto"/>
      </w:divBdr>
    </w:div>
    <w:div w:id="1588271245">
      <w:bodyDiv w:val="1"/>
      <w:marLeft w:val="0"/>
      <w:marRight w:val="0"/>
      <w:marTop w:val="0"/>
      <w:marBottom w:val="0"/>
      <w:divBdr>
        <w:top w:val="none" w:sz="0" w:space="0" w:color="auto"/>
        <w:left w:val="none" w:sz="0" w:space="0" w:color="auto"/>
        <w:bottom w:val="none" w:sz="0" w:space="0" w:color="auto"/>
        <w:right w:val="none" w:sz="0" w:space="0" w:color="auto"/>
      </w:divBdr>
    </w:div>
    <w:div w:id="1588344924">
      <w:bodyDiv w:val="1"/>
      <w:marLeft w:val="0"/>
      <w:marRight w:val="0"/>
      <w:marTop w:val="0"/>
      <w:marBottom w:val="0"/>
      <w:divBdr>
        <w:top w:val="none" w:sz="0" w:space="0" w:color="auto"/>
        <w:left w:val="none" w:sz="0" w:space="0" w:color="auto"/>
        <w:bottom w:val="none" w:sz="0" w:space="0" w:color="auto"/>
        <w:right w:val="none" w:sz="0" w:space="0" w:color="auto"/>
      </w:divBdr>
    </w:div>
    <w:div w:id="1588542011">
      <w:bodyDiv w:val="1"/>
      <w:marLeft w:val="0"/>
      <w:marRight w:val="0"/>
      <w:marTop w:val="0"/>
      <w:marBottom w:val="0"/>
      <w:divBdr>
        <w:top w:val="none" w:sz="0" w:space="0" w:color="auto"/>
        <w:left w:val="none" w:sz="0" w:space="0" w:color="auto"/>
        <w:bottom w:val="none" w:sz="0" w:space="0" w:color="auto"/>
        <w:right w:val="none" w:sz="0" w:space="0" w:color="auto"/>
      </w:divBdr>
    </w:div>
    <w:div w:id="1588726995">
      <w:bodyDiv w:val="1"/>
      <w:marLeft w:val="0"/>
      <w:marRight w:val="0"/>
      <w:marTop w:val="0"/>
      <w:marBottom w:val="0"/>
      <w:divBdr>
        <w:top w:val="none" w:sz="0" w:space="0" w:color="auto"/>
        <w:left w:val="none" w:sz="0" w:space="0" w:color="auto"/>
        <w:bottom w:val="none" w:sz="0" w:space="0" w:color="auto"/>
        <w:right w:val="none" w:sz="0" w:space="0" w:color="auto"/>
      </w:divBdr>
    </w:div>
    <w:div w:id="1589268684">
      <w:bodyDiv w:val="1"/>
      <w:marLeft w:val="0"/>
      <w:marRight w:val="0"/>
      <w:marTop w:val="0"/>
      <w:marBottom w:val="0"/>
      <w:divBdr>
        <w:top w:val="none" w:sz="0" w:space="0" w:color="auto"/>
        <w:left w:val="none" w:sz="0" w:space="0" w:color="auto"/>
        <w:bottom w:val="none" w:sz="0" w:space="0" w:color="auto"/>
        <w:right w:val="none" w:sz="0" w:space="0" w:color="auto"/>
      </w:divBdr>
    </w:div>
    <w:div w:id="1589653719">
      <w:bodyDiv w:val="1"/>
      <w:marLeft w:val="0"/>
      <w:marRight w:val="0"/>
      <w:marTop w:val="0"/>
      <w:marBottom w:val="0"/>
      <w:divBdr>
        <w:top w:val="none" w:sz="0" w:space="0" w:color="auto"/>
        <w:left w:val="none" w:sz="0" w:space="0" w:color="auto"/>
        <w:bottom w:val="none" w:sz="0" w:space="0" w:color="auto"/>
        <w:right w:val="none" w:sz="0" w:space="0" w:color="auto"/>
      </w:divBdr>
    </w:div>
    <w:div w:id="1590624378">
      <w:bodyDiv w:val="1"/>
      <w:marLeft w:val="0"/>
      <w:marRight w:val="0"/>
      <w:marTop w:val="0"/>
      <w:marBottom w:val="0"/>
      <w:divBdr>
        <w:top w:val="none" w:sz="0" w:space="0" w:color="auto"/>
        <w:left w:val="none" w:sz="0" w:space="0" w:color="auto"/>
        <w:bottom w:val="none" w:sz="0" w:space="0" w:color="auto"/>
        <w:right w:val="none" w:sz="0" w:space="0" w:color="auto"/>
      </w:divBdr>
    </w:div>
    <w:div w:id="1591084205">
      <w:bodyDiv w:val="1"/>
      <w:marLeft w:val="0"/>
      <w:marRight w:val="0"/>
      <w:marTop w:val="0"/>
      <w:marBottom w:val="0"/>
      <w:divBdr>
        <w:top w:val="none" w:sz="0" w:space="0" w:color="auto"/>
        <w:left w:val="none" w:sz="0" w:space="0" w:color="auto"/>
        <w:bottom w:val="none" w:sz="0" w:space="0" w:color="auto"/>
        <w:right w:val="none" w:sz="0" w:space="0" w:color="auto"/>
      </w:divBdr>
    </w:div>
    <w:div w:id="1591237647">
      <w:bodyDiv w:val="1"/>
      <w:marLeft w:val="0"/>
      <w:marRight w:val="0"/>
      <w:marTop w:val="0"/>
      <w:marBottom w:val="0"/>
      <w:divBdr>
        <w:top w:val="none" w:sz="0" w:space="0" w:color="auto"/>
        <w:left w:val="none" w:sz="0" w:space="0" w:color="auto"/>
        <w:bottom w:val="none" w:sz="0" w:space="0" w:color="auto"/>
        <w:right w:val="none" w:sz="0" w:space="0" w:color="auto"/>
      </w:divBdr>
    </w:div>
    <w:div w:id="1591428463">
      <w:bodyDiv w:val="1"/>
      <w:marLeft w:val="0"/>
      <w:marRight w:val="0"/>
      <w:marTop w:val="0"/>
      <w:marBottom w:val="0"/>
      <w:divBdr>
        <w:top w:val="none" w:sz="0" w:space="0" w:color="auto"/>
        <w:left w:val="none" w:sz="0" w:space="0" w:color="auto"/>
        <w:bottom w:val="none" w:sz="0" w:space="0" w:color="auto"/>
        <w:right w:val="none" w:sz="0" w:space="0" w:color="auto"/>
      </w:divBdr>
    </w:div>
    <w:div w:id="1591505523">
      <w:bodyDiv w:val="1"/>
      <w:marLeft w:val="0"/>
      <w:marRight w:val="0"/>
      <w:marTop w:val="0"/>
      <w:marBottom w:val="0"/>
      <w:divBdr>
        <w:top w:val="none" w:sz="0" w:space="0" w:color="auto"/>
        <w:left w:val="none" w:sz="0" w:space="0" w:color="auto"/>
        <w:bottom w:val="none" w:sz="0" w:space="0" w:color="auto"/>
        <w:right w:val="none" w:sz="0" w:space="0" w:color="auto"/>
      </w:divBdr>
    </w:div>
    <w:div w:id="1592006688">
      <w:bodyDiv w:val="1"/>
      <w:marLeft w:val="0"/>
      <w:marRight w:val="0"/>
      <w:marTop w:val="0"/>
      <w:marBottom w:val="0"/>
      <w:divBdr>
        <w:top w:val="none" w:sz="0" w:space="0" w:color="auto"/>
        <w:left w:val="none" w:sz="0" w:space="0" w:color="auto"/>
        <w:bottom w:val="none" w:sz="0" w:space="0" w:color="auto"/>
        <w:right w:val="none" w:sz="0" w:space="0" w:color="auto"/>
      </w:divBdr>
    </w:div>
    <w:div w:id="1592353683">
      <w:bodyDiv w:val="1"/>
      <w:marLeft w:val="0"/>
      <w:marRight w:val="0"/>
      <w:marTop w:val="0"/>
      <w:marBottom w:val="0"/>
      <w:divBdr>
        <w:top w:val="none" w:sz="0" w:space="0" w:color="auto"/>
        <w:left w:val="none" w:sz="0" w:space="0" w:color="auto"/>
        <w:bottom w:val="none" w:sz="0" w:space="0" w:color="auto"/>
        <w:right w:val="none" w:sz="0" w:space="0" w:color="auto"/>
      </w:divBdr>
    </w:div>
    <w:div w:id="1592852678">
      <w:bodyDiv w:val="1"/>
      <w:marLeft w:val="0"/>
      <w:marRight w:val="0"/>
      <w:marTop w:val="0"/>
      <w:marBottom w:val="0"/>
      <w:divBdr>
        <w:top w:val="none" w:sz="0" w:space="0" w:color="auto"/>
        <w:left w:val="none" w:sz="0" w:space="0" w:color="auto"/>
        <w:bottom w:val="none" w:sz="0" w:space="0" w:color="auto"/>
        <w:right w:val="none" w:sz="0" w:space="0" w:color="auto"/>
      </w:divBdr>
    </w:div>
    <w:div w:id="1592884866">
      <w:bodyDiv w:val="1"/>
      <w:marLeft w:val="0"/>
      <w:marRight w:val="0"/>
      <w:marTop w:val="0"/>
      <w:marBottom w:val="0"/>
      <w:divBdr>
        <w:top w:val="none" w:sz="0" w:space="0" w:color="auto"/>
        <w:left w:val="none" w:sz="0" w:space="0" w:color="auto"/>
        <w:bottom w:val="none" w:sz="0" w:space="0" w:color="auto"/>
        <w:right w:val="none" w:sz="0" w:space="0" w:color="auto"/>
      </w:divBdr>
    </w:div>
    <w:div w:id="1594049762">
      <w:bodyDiv w:val="1"/>
      <w:marLeft w:val="0"/>
      <w:marRight w:val="0"/>
      <w:marTop w:val="0"/>
      <w:marBottom w:val="0"/>
      <w:divBdr>
        <w:top w:val="none" w:sz="0" w:space="0" w:color="auto"/>
        <w:left w:val="none" w:sz="0" w:space="0" w:color="auto"/>
        <w:bottom w:val="none" w:sz="0" w:space="0" w:color="auto"/>
        <w:right w:val="none" w:sz="0" w:space="0" w:color="auto"/>
      </w:divBdr>
    </w:div>
    <w:div w:id="1594166988">
      <w:bodyDiv w:val="1"/>
      <w:marLeft w:val="0"/>
      <w:marRight w:val="0"/>
      <w:marTop w:val="0"/>
      <w:marBottom w:val="0"/>
      <w:divBdr>
        <w:top w:val="none" w:sz="0" w:space="0" w:color="auto"/>
        <w:left w:val="none" w:sz="0" w:space="0" w:color="auto"/>
        <w:bottom w:val="none" w:sz="0" w:space="0" w:color="auto"/>
        <w:right w:val="none" w:sz="0" w:space="0" w:color="auto"/>
      </w:divBdr>
    </w:div>
    <w:div w:id="1594238112">
      <w:bodyDiv w:val="1"/>
      <w:marLeft w:val="0"/>
      <w:marRight w:val="0"/>
      <w:marTop w:val="0"/>
      <w:marBottom w:val="0"/>
      <w:divBdr>
        <w:top w:val="none" w:sz="0" w:space="0" w:color="auto"/>
        <w:left w:val="none" w:sz="0" w:space="0" w:color="auto"/>
        <w:bottom w:val="none" w:sz="0" w:space="0" w:color="auto"/>
        <w:right w:val="none" w:sz="0" w:space="0" w:color="auto"/>
      </w:divBdr>
    </w:div>
    <w:div w:id="1594390509">
      <w:bodyDiv w:val="1"/>
      <w:marLeft w:val="0"/>
      <w:marRight w:val="0"/>
      <w:marTop w:val="0"/>
      <w:marBottom w:val="0"/>
      <w:divBdr>
        <w:top w:val="none" w:sz="0" w:space="0" w:color="auto"/>
        <w:left w:val="none" w:sz="0" w:space="0" w:color="auto"/>
        <w:bottom w:val="none" w:sz="0" w:space="0" w:color="auto"/>
        <w:right w:val="none" w:sz="0" w:space="0" w:color="auto"/>
      </w:divBdr>
    </w:div>
    <w:div w:id="1594818593">
      <w:bodyDiv w:val="1"/>
      <w:marLeft w:val="0"/>
      <w:marRight w:val="0"/>
      <w:marTop w:val="0"/>
      <w:marBottom w:val="0"/>
      <w:divBdr>
        <w:top w:val="none" w:sz="0" w:space="0" w:color="auto"/>
        <w:left w:val="none" w:sz="0" w:space="0" w:color="auto"/>
        <w:bottom w:val="none" w:sz="0" w:space="0" w:color="auto"/>
        <w:right w:val="none" w:sz="0" w:space="0" w:color="auto"/>
      </w:divBdr>
    </w:div>
    <w:div w:id="1594825316">
      <w:bodyDiv w:val="1"/>
      <w:marLeft w:val="0"/>
      <w:marRight w:val="0"/>
      <w:marTop w:val="0"/>
      <w:marBottom w:val="0"/>
      <w:divBdr>
        <w:top w:val="none" w:sz="0" w:space="0" w:color="auto"/>
        <w:left w:val="none" w:sz="0" w:space="0" w:color="auto"/>
        <w:bottom w:val="none" w:sz="0" w:space="0" w:color="auto"/>
        <w:right w:val="none" w:sz="0" w:space="0" w:color="auto"/>
      </w:divBdr>
    </w:div>
    <w:div w:id="1595287991">
      <w:bodyDiv w:val="1"/>
      <w:marLeft w:val="0"/>
      <w:marRight w:val="0"/>
      <w:marTop w:val="0"/>
      <w:marBottom w:val="0"/>
      <w:divBdr>
        <w:top w:val="none" w:sz="0" w:space="0" w:color="auto"/>
        <w:left w:val="none" w:sz="0" w:space="0" w:color="auto"/>
        <w:bottom w:val="none" w:sz="0" w:space="0" w:color="auto"/>
        <w:right w:val="none" w:sz="0" w:space="0" w:color="auto"/>
      </w:divBdr>
    </w:div>
    <w:div w:id="1595899116">
      <w:bodyDiv w:val="1"/>
      <w:marLeft w:val="0"/>
      <w:marRight w:val="0"/>
      <w:marTop w:val="0"/>
      <w:marBottom w:val="0"/>
      <w:divBdr>
        <w:top w:val="none" w:sz="0" w:space="0" w:color="auto"/>
        <w:left w:val="none" w:sz="0" w:space="0" w:color="auto"/>
        <w:bottom w:val="none" w:sz="0" w:space="0" w:color="auto"/>
        <w:right w:val="none" w:sz="0" w:space="0" w:color="auto"/>
      </w:divBdr>
    </w:div>
    <w:div w:id="1596016522">
      <w:bodyDiv w:val="1"/>
      <w:marLeft w:val="0"/>
      <w:marRight w:val="0"/>
      <w:marTop w:val="0"/>
      <w:marBottom w:val="0"/>
      <w:divBdr>
        <w:top w:val="none" w:sz="0" w:space="0" w:color="auto"/>
        <w:left w:val="none" w:sz="0" w:space="0" w:color="auto"/>
        <w:bottom w:val="none" w:sz="0" w:space="0" w:color="auto"/>
        <w:right w:val="none" w:sz="0" w:space="0" w:color="auto"/>
      </w:divBdr>
    </w:div>
    <w:div w:id="1596137013">
      <w:bodyDiv w:val="1"/>
      <w:marLeft w:val="0"/>
      <w:marRight w:val="0"/>
      <w:marTop w:val="0"/>
      <w:marBottom w:val="0"/>
      <w:divBdr>
        <w:top w:val="none" w:sz="0" w:space="0" w:color="auto"/>
        <w:left w:val="none" w:sz="0" w:space="0" w:color="auto"/>
        <w:bottom w:val="none" w:sz="0" w:space="0" w:color="auto"/>
        <w:right w:val="none" w:sz="0" w:space="0" w:color="auto"/>
      </w:divBdr>
    </w:div>
    <w:div w:id="1596278929">
      <w:bodyDiv w:val="1"/>
      <w:marLeft w:val="0"/>
      <w:marRight w:val="0"/>
      <w:marTop w:val="0"/>
      <w:marBottom w:val="0"/>
      <w:divBdr>
        <w:top w:val="none" w:sz="0" w:space="0" w:color="auto"/>
        <w:left w:val="none" w:sz="0" w:space="0" w:color="auto"/>
        <w:bottom w:val="none" w:sz="0" w:space="0" w:color="auto"/>
        <w:right w:val="none" w:sz="0" w:space="0" w:color="auto"/>
      </w:divBdr>
    </w:div>
    <w:div w:id="1596285333">
      <w:bodyDiv w:val="1"/>
      <w:marLeft w:val="0"/>
      <w:marRight w:val="0"/>
      <w:marTop w:val="0"/>
      <w:marBottom w:val="0"/>
      <w:divBdr>
        <w:top w:val="none" w:sz="0" w:space="0" w:color="auto"/>
        <w:left w:val="none" w:sz="0" w:space="0" w:color="auto"/>
        <w:bottom w:val="none" w:sz="0" w:space="0" w:color="auto"/>
        <w:right w:val="none" w:sz="0" w:space="0" w:color="auto"/>
      </w:divBdr>
    </w:div>
    <w:div w:id="1596477052">
      <w:bodyDiv w:val="1"/>
      <w:marLeft w:val="0"/>
      <w:marRight w:val="0"/>
      <w:marTop w:val="0"/>
      <w:marBottom w:val="0"/>
      <w:divBdr>
        <w:top w:val="none" w:sz="0" w:space="0" w:color="auto"/>
        <w:left w:val="none" w:sz="0" w:space="0" w:color="auto"/>
        <w:bottom w:val="none" w:sz="0" w:space="0" w:color="auto"/>
        <w:right w:val="none" w:sz="0" w:space="0" w:color="auto"/>
      </w:divBdr>
    </w:div>
    <w:div w:id="1596669995">
      <w:bodyDiv w:val="1"/>
      <w:marLeft w:val="0"/>
      <w:marRight w:val="0"/>
      <w:marTop w:val="0"/>
      <w:marBottom w:val="0"/>
      <w:divBdr>
        <w:top w:val="none" w:sz="0" w:space="0" w:color="auto"/>
        <w:left w:val="none" w:sz="0" w:space="0" w:color="auto"/>
        <w:bottom w:val="none" w:sz="0" w:space="0" w:color="auto"/>
        <w:right w:val="none" w:sz="0" w:space="0" w:color="auto"/>
      </w:divBdr>
    </w:div>
    <w:div w:id="1596672504">
      <w:bodyDiv w:val="1"/>
      <w:marLeft w:val="0"/>
      <w:marRight w:val="0"/>
      <w:marTop w:val="0"/>
      <w:marBottom w:val="0"/>
      <w:divBdr>
        <w:top w:val="none" w:sz="0" w:space="0" w:color="auto"/>
        <w:left w:val="none" w:sz="0" w:space="0" w:color="auto"/>
        <w:bottom w:val="none" w:sz="0" w:space="0" w:color="auto"/>
        <w:right w:val="none" w:sz="0" w:space="0" w:color="auto"/>
      </w:divBdr>
    </w:div>
    <w:div w:id="1597445010">
      <w:bodyDiv w:val="1"/>
      <w:marLeft w:val="0"/>
      <w:marRight w:val="0"/>
      <w:marTop w:val="0"/>
      <w:marBottom w:val="0"/>
      <w:divBdr>
        <w:top w:val="none" w:sz="0" w:space="0" w:color="auto"/>
        <w:left w:val="none" w:sz="0" w:space="0" w:color="auto"/>
        <w:bottom w:val="none" w:sz="0" w:space="0" w:color="auto"/>
        <w:right w:val="none" w:sz="0" w:space="0" w:color="auto"/>
      </w:divBdr>
    </w:div>
    <w:div w:id="1597446102">
      <w:bodyDiv w:val="1"/>
      <w:marLeft w:val="0"/>
      <w:marRight w:val="0"/>
      <w:marTop w:val="0"/>
      <w:marBottom w:val="0"/>
      <w:divBdr>
        <w:top w:val="none" w:sz="0" w:space="0" w:color="auto"/>
        <w:left w:val="none" w:sz="0" w:space="0" w:color="auto"/>
        <w:bottom w:val="none" w:sz="0" w:space="0" w:color="auto"/>
        <w:right w:val="none" w:sz="0" w:space="0" w:color="auto"/>
      </w:divBdr>
    </w:div>
    <w:div w:id="1598177377">
      <w:bodyDiv w:val="1"/>
      <w:marLeft w:val="0"/>
      <w:marRight w:val="0"/>
      <w:marTop w:val="0"/>
      <w:marBottom w:val="0"/>
      <w:divBdr>
        <w:top w:val="none" w:sz="0" w:space="0" w:color="auto"/>
        <w:left w:val="none" w:sz="0" w:space="0" w:color="auto"/>
        <w:bottom w:val="none" w:sz="0" w:space="0" w:color="auto"/>
        <w:right w:val="none" w:sz="0" w:space="0" w:color="auto"/>
      </w:divBdr>
    </w:div>
    <w:div w:id="1598440333">
      <w:bodyDiv w:val="1"/>
      <w:marLeft w:val="0"/>
      <w:marRight w:val="0"/>
      <w:marTop w:val="0"/>
      <w:marBottom w:val="0"/>
      <w:divBdr>
        <w:top w:val="none" w:sz="0" w:space="0" w:color="auto"/>
        <w:left w:val="none" w:sz="0" w:space="0" w:color="auto"/>
        <w:bottom w:val="none" w:sz="0" w:space="0" w:color="auto"/>
        <w:right w:val="none" w:sz="0" w:space="0" w:color="auto"/>
      </w:divBdr>
    </w:div>
    <w:div w:id="1598782724">
      <w:bodyDiv w:val="1"/>
      <w:marLeft w:val="0"/>
      <w:marRight w:val="0"/>
      <w:marTop w:val="0"/>
      <w:marBottom w:val="0"/>
      <w:divBdr>
        <w:top w:val="none" w:sz="0" w:space="0" w:color="auto"/>
        <w:left w:val="none" w:sz="0" w:space="0" w:color="auto"/>
        <w:bottom w:val="none" w:sz="0" w:space="0" w:color="auto"/>
        <w:right w:val="none" w:sz="0" w:space="0" w:color="auto"/>
      </w:divBdr>
    </w:div>
    <w:div w:id="1598826965">
      <w:bodyDiv w:val="1"/>
      <w:marLeft w:val="0"/>
      <w:marRight w:val="0"/>
      <w:marTop w:val="0"/>
      <w:marBottom w:val="0"/>
      <w:divBdr>
        <w:top w:val="none" w:sz="0" w:space="0" w:color="auto"/>
        <w:left w:val="none" w:sz="0" w:space="0" w:color="auto"/>
        <w:bottom w:val="none" w:sz="0" w:space="0" w:color="auto"/>
        <w:right w:val="none" w:sz="0" w:space="0" w:color="auto"/>
      </w:divBdr>
    </w:div>
    <w:div w:id="1598948631">
      <w:bodyDiv w:val="1"/>
      <w:marLeft w:val="0"/>
      <w:marRight w:val="0"/>
      <w:marTop w:val="0"/>
      <w:marBottom w:val="0"/>
      <w:divBdr>
        <w:top w:val="none" w:sz="0" w:space="0" w:color="auto"/>
        <w:left w:val="none" w:sz="0" w:space="0" w:color="auto"/>
        <w:bottom w:val="none" w:sz="0" w:space="0" w:color="auto"/>
        <w:right w:val="none" w:sz="0" w:space="0" w:color="auto"/>
      </w:divBdr>
    </w:div>
    <w:div w:id="1599680388">
      <w:bodyDiv w:val="1"/>
      <w:marLeft w:val="0"/>
      <w:marRight w:val="0"/>
      <w:marTop w:val="0"/>
      <w:marBottom w:val="0"/>
      <w:divBdr>
        <w:top w:val="none" w:sz="0" w:space="0" w:color="auto"/>
        <w:left w:val="none" w:sz="0" w:space="0" w:color="auto"/>
        <w:bottom w:val="none" w:sz="0" w:space="0" w:color="auto"/>
        <w:right w:val="none" w:sz="0" w:space="0" w:color="auto"/>
      </w:divBdr>
    </w:div>
    <w:div w:id="1600017202">
      <w:bodyDiv w:val="1"/>
      <w:marLeft w:val="0"/>
      <w:marRight w:val="0"/>
      <w:marTop w:val="0"/>
      <w:marBottom w:val="0"/>
      <w:divBdr>
        <w:top w:val="none" w:sz="0" w:space="0" w:color="auto"/>
        <w:left w:val="none" w:sz="0" w:space="0" w:color="auto"/>
        <w:bottom w:val="none" w:sz="0" w:space="0" w:color="auto"/>
        <w:right w:val="none" w:sz="0" w:space="0" w:color="auto"/>
      </w:divBdr>
    </w:div>
    <w:div w:id="1600094010">
      <w:bodyDiv w:val="1"/>
      <w:marLeft w:val="0"/>
      <w:marRight w:val="0"/>
      <w:marTop w:val="0"/>
      <w:marBottom w:val="0"/>
      <w:divBdr>
        <w:top w:val="none" w:sz="0" w:space="0" w:color="auto"/>
        <w:left w:val="none" w:sz="0" w:space="0" w:color="auto"/>
        <w:bottom w:val="none" w:sz="0" w:space="0" w:color="auto"/>
        <w:right w:val="none" w:sz="0" w:space="0" w:color="auto"/>
      </w:divBdr>
    </w:div>
    <w:div w:id="1601181772">
      <w:bodyDiv w:val="1"/>
      <w:marLeft w:val="0"/>
      <w:marRight w:val="0"/>
      <w:marTop w:val="0"/>
      <w:marBottom w:val="0"/>
      <w:divBdr>
        <w:top w:val="none" w:sz="0" w:space="0" w:color="auto"/>
        <w:left w:val="none" w:sz="0" w:space="0" w:color="auto"/>
        <w:bottom w:val="none" w:sz="0" w:space="0" w:color="auto"/>
        <w:right w:val="none" w:sz="0" w:space="0" w:color="auto"/>
      </w:divBdr>
    </w:div>
    <w:div w:id="1601260835">
      <w:bodyDiv w:val="1"/>
      <w:marLeft w:val="0"/>
      <w:marRight w:val="0"/>
      <w:marTop w:val="0"/>
      <w:marBottom w:val="0"/>
      <w:divBdr>
        <w:top w:val="none" w:sz="0" w:space="0" w:color="auto"/>
        <w:left w:val="none" w:sz="0" w:space="0" w:color="auto"/>
        <w:bottom w:val="none" w:sz="0" w:space="0" w:color="auto"/>
        <w:right w:val="none" w:sz="0" w:space="0" w:color="auto"/>
      </w:divBdr>
    </w:div>
    <w:div w:id="1601521540">
      <w:bodyDiv w:val="1"/>
      <w:marLeft w:val="0"/>
      <w:marRight w:val="0"/>
      <w:marTop w:val="0"/>
      <w:marBottom w:val="0"/>
      <w:divBdr>
        <w:top w:val="none" w:sz="0" w:space="0" w:color="auto"/>
        <w:left w:val="none" w:sz="0" w:space="0" w:color="auto"/>
        <w:bottom w:val="none" w:sz="0" w:space="0" w:color="auto"/>
        <w:right w:val="none" w:sz="0" w:space="0" w:color="auto"/>
      </w:divBdr>
    </w:div>
    <w:div w:id="1601599220">
      <w:bodyDiv w:val="1"/>
      <w:marLeft w:val="0"/>
      <w:marRight w:val="0"/>
      <w:marTop w:val="0"/>
      <w:marBottom w:val="0"/>
      <w:divBdr>
        <w:top w:val="none" w:sz="0" w:space="0" w:color="auto"/>
        <w:left w:val="none" w:sz="0" w:space="0" w:color="auto"/>
        <w:bottom w:val="none" w:sz="0" w:space="0" w:color="auto"/>
        <w:right w:val="none" w:sz="0" w:space="0" w:color="auto"/>
      </w:divBdr>
    </w:div>
    <w:div w:id="1602030551">
      <w:bodyDiv w:val="1"/>
      <w:marLeft w:val="0"/>
      <w:marRight w:val="0"/>
      <w:marTop w:val="0"/>
      <w:marBottom w:val="0"/>
      <w:divBdr>
        <w:top w:val="none" w:sz="0" w:space="0" w:color="auto"/>
        <w:left w:val="none" w:sz="0" w:space="0" w:color="auto"/>
        <w:bottom w:val="none" w:sz="0" w:space="0" w:color="auto"/>
        <w:right w:val="none" w:sz="0" w:space="0" w:color="auto"/>
      </w:divBdr>
    </w:div>
    <w:div w:id="1602180330">
      <w:bodyDiv w:val="1"/>
      <w:marLeft w:val="0"/>
      <w:marRight w:val="0"/>
      <w:marTop w:val="0"/>
      <w:marBottom w:val="0"/>
      <w:divBdr>
        <w:top w:val="none" w:sz="0" w:space="0" w:color="auto"/>
        <w:left w:val="none" w:sz="0" w:space="0" w:color="auto"/>
        <w:bottom w:val="none" w:sz="0" w:space="0" w:color="auto"/>
        <w:right w:val="none" w:sz="0" w:space="0" w:color="auto"/>
      </w:divBdr>
    </w:div>
    <w:div w:id="1602226425">
      <w:bodyDiv w:val="1"/>
      <w:marLeft w:val="0"/>
      <w:marRight w:val="0"/>
      <w:marTop w:val="0"/>
      <w:marBottom w:val="0"/>
      <w:divBdr>
        <w:top w:val="none" w:sz="0" w:space="0" w:color="auto"/>
        <w:left w:val="none" w:sz="0" w:space="0" w:color="auto"/>
        <w:bottom w:val="none" w:sz="0" w:space="0" w:color="auto"/>
        <w:right w:val="none" w:sz="0" w:space="0" w:color="auto"/>
      </w:divBdr>
    </w:div>
    <w:div w:id="1602491497">
      <w:bodyDiv w:val="1"/>
      <w:marLeft w:val="0"/>
      <w:marRight w:val="0"/>
      <w:marTop w:val="0"/>
      <w:marBottom w:val="0"/>
      <w:divBdr>
        <w:top w:val="none" w:sz="0" w:space="0" w:color="auto"/>
        <w:left w:val="none" w:sz="0" w:space="0" w:color="auto"/>
        <w:bottom w:val="none" w:sz="0" w:space="0" w:color="auto"/>
        <w:right w:val="none" w:sz="0" w:space="0" w:color="auto"/>
      </w:divBdr>
    </w:div>
    <w:div w:id="1602952511">
      <w:bodyDiv w:val="1"/>
      <w:marLeft w:val="0"/>
      <w:marRight w:val="0"/>
      <w:marTop w:val="0"/>
      <w:marBottom w:val="0"/>
      <w:divBdr>
        <w:top w:val="none" w:sz="0" w:space="0" w:color="auto"/>
        <w:left w:val="none" w:sz="0" w:space="0" w:color="auto"/>
        <w:bottom w:val="none" w:sz="0" w:space="0" w:color="auto"/>
        <w:right w:val="none" w:sz="0" w:space="0" w:color="auto"/>
      </w:divBdr>
    </w:div>
    <w:div w:id="1603370938">
      <w:bodyDiv w:val="1"/>
      <w:marLeft w:val="0"/>
      <w:marRight w:val="0"/>
      <w:marTop w:val="0"/>
      <w:marBottom w:val="0"/>
      <w:divBdr>
        <w:top w:val="none" w:sz="0" w:space="0" w:color="auto"/>
        <w:left w:val="none" w:sz="0" w:space="0" w:color="auto"/>
        <w:bottom w:val="none" w:sz="0" w:space="0" w:color="auto"/>
        <w:right w:val="none" w:sz="0" w:space="0" w:color="auto"/>
      </w:divBdr>
    </w:div>
    <w:div w:id="1603874626">
      <w:bodyDiv w:val="1"/>
      <w:marLeft w:val="0"/>
      <w:marRight w:val="0"/>
      <w:marTop w:val="0"/>
      <w:marBottom w:val="0"/>
      <w:divBdr>
        <w:top w:val="none" w:sz="0" w:space="0" w:color="auto"/>
        <w:left w:val="none" w:sz="0" w:space="0" w:color="auto"/>
        <w:bottom w:val="none" w:sz="0" w:space="0" w:color="auto"/>
        <w:right w:val="none" w:sz="0" w:space="0" w:color="auto"/>
      </w:divBdr>
    </w:div>
    <w:div w:id="1604218801">
      <w:bodyDiv w:val="1"/>
      <w:marLeft w:val="0"/>
      <w:marRight w:val="0"/>
      <w:marTop w:val="0"/>
      <w:marBottom w:val="0"/>
      <w:divBdr>
        <w:top w:val="none" w:sz="0" w:space="0" w:color="auto"/>
        <w:left w:val="none" w:sz="0" w:space="0" w:color="auto"/>
        <w:bottom w:val="none" w:sz="0" w:space="0" w:color="auto"/>
        <w:right w:val="none" w:sz="0" w:space="0" w:color="auto"/>
      </w:divBdr>
    </w:div>
    <w:div w:id="1604456547">
      <w:bodyDiv w:val="1"/>
      <w:marLeft w:val="0"/>
      <w:marRight w:val="0"/>
      <w:marTop w:val="0"/>
      <w:marBottom w:val="0"/>
      <w:divBdr>
        <w:top w:val="none" w:sz="0" w:space="0" w:color="auto"/>
        <w:left w:val="none" w:sz="0" w:space="0" w:color="auto"/>
        <w:bottom w:val="none" w:sz="0" w:space="0" w:color="auto"/>
        <w:right w:val="none" w:sz="0" w:space="0" w:color="auto"/>
      </w:divBdr>
    </w:div>
    <w:div w:id="1604649369">
      <w:bodyDiv w:val="1"/>
      <w:marLeft w:val="0"/>
      <w:marRight w:val="0"/>
      <w:marTop w:val="0"/>
      <w:marBottom w:val="0"/>
      <w:divBdr>
        <w:top w:val="none" w:sz="0" w:space="0" w:color="auto"/>
        <w:left w:val="none" w:sz="0" w:space="0" w:color="auto"/>
        <w:bottom w:val="none" w:sz="0" w:space="0" w:color="auto"/>
        <w:right w:val="none" w:sz="0" w:space="0" w:color="auto"/>
      </w:divBdr>
    </w:div>
    <w:div w:id="1605191795">
      <w:bodyDiv w:val="1"/>
      <w:marLeft w:val="0"/>
      <w:marRight w:val="0"/>
      <w:marTop w:val="0"/>
      <w:marBottom w:val="0"/>
      <w:divBdr>
        <w:top w:val="none" w:sz="0" w:space="0" w:color="auto"/>
        <w:left w:val="none" w:sz="0" w:space="0" w:color="auto"/>
        <w:bottom w:val="none" w:sz="0" w:space="0" w:color="auto"/>
        <w:right w:val="none" w:sz="0" w:space="0" w:color="auto"/>
      </w:divBdr>
    </w:div>
    <w:div w:id="1605382325">
      <w:bodyDiv w:val="1"/>
      <w:marLeft w:val="0"/>
      <w:marRight w:val="0"/>
      <w:marTop w:val="0"/>
      <w:marBottom w:val="0"/>
      <w:divBdr>
        <w:top w:val="none" w:sz="0" w:space="0" w:color="auto"/>
        <w:left w:val="none" w:sz="0" w:space="0" w:color="auto"/>
        <w:bottom w:val="none" w:sz="0" w:space="0" w:color="auto"/>
        <w:right w:val="none" w:sz="0" w:space="0" w:color="auto"/>
      </w:divBdr>
    </w:div>
    <w:div w:id="1605653997">
      <w:bodyDiv w:val="1"/>
      <w:marLeft w:val="0"/>
      <w:marRight w:val="0"/>
      <w:marTop w:val="0"/>
      <w:marBottom w:val="0"/>
      <w:divBdr>
        <w:top w:val="none" w:sz="0" w:space="0" w:color="auto"/>
        <w:left w:val="none" w:sz="0" w:space="0" w:color="auto"/>
        <w:bottom w:val="none" w:sz="0" w:space="0" w:color="auto"/>
        <w:right w:val="none" w:sz="0" w:space="0" w:color="auto"/>
      </w:divBdr>
    </w:div>
    <w:div w:id="1606108359">
      <w:bodyDiv w:val="1"/>
      <w:marLeft w:val="0"/>
      <w:marRight w:val="0"/>
      <w:marTop w:val="0"/>
      <w:marBottom w:val="0"/>
      <w:divBdr>
        <w:top w:val="none" w:sz="0" w:space="0" w:color="auto"/>
        <w:left w:val="none" w:sz="0" w:space="0" w:color="auto"/>
        <w:bottom w:val="none" w:sz="0" w:space="0" w:color="auto"/>
        <w:right w:val="none" w:sz="0" w:space="0" w:color="auto"/>
      </w:divBdr>
    </w:div>
    <w:div w:id="1606111360">
      <w:bodyDiv w:val="1"/>
      <w:marLeft w:val="0"/>
      <w:marRight w:val="0"/>
      <w:marTop w:val="0"/>
      <w:marBottom w:val="0"/>
      <w:divBdr>
        <w:top w:val="none" w:sz="0" w:space="0" w:color="auto"/>
        <w:left w:val="none" w:sz="0" w:space="0" w:color="auto"/>
        <w:bottom w:val="none" w:sz="0" w:space="0" w:color="auto"/>
        <w:right w:val="none" w:sz="0" w:space="0" w:color="auto"/>
      </w:divBdr>
    </w:div>
    <w:div w:id="1606839359">
      <w:bodyDiv w:val="1"/>
      <w:marLeft w:val="0"/>
      <w:marRight w:val="0"/>
      <w:marTop w:val="0"/>
      <w:marBottom w:val="0"/>
      <w:divBdr>
        <w:top w:val="none" w:sz="0" w:space="0" w:color="auto"/>
        <w:left w:val="none" w:sz="0" w:space="0" w:color="auto"/>
        <w:bottom w:val="none" w:sz="0" w:space="0" w:color="auto"/>
        <w:right w:val="none" w:sz="0" w:space="0" w:color="auto"/>
      </w:divBdr>
    </w:div>
    <w:div w:id="1607611648">
      <w:bodyDiv w:val="1"/>
      <w:marLeft w:val="0"/>
      <w:marRight w:val="0"/>
      <w:marTop w:val="0"/>
      <w:marBottom w:val="0"/>
      <w:divBdr>
        <w:top w:val="none" w:sz="0" w:space="0" w:color="auto"/>
        <w:left w:val="none" w:sz="0" w:space="0" w:color="auto"/>
        <w:bottom w:val="none" w:sz="0" w:space="0" w:color="auto"/>
        <w:right w:val="none" w:sz="0" w:space="0" w:color="auto"/>
      </w:divBdr>
    </w:div>
    <w:div w:id="1607957886">
      <w:bodyDiv w:val="1"/>
      <w:marLeft w:val="0"/>
      <w:marRight w:val="0"/>
      <w:marTop w:val="0"/>
      <w:marBottom w:val="0"/>
      <w:divBdr>
        <w:top w:val="none" w:sz="0" w:space="0" w:color="auto"/>
        <w:left w:val="none" w:sz="0" w:space="0" w:color="auto"/>
        <w:bottom w:val="none" w:sz="0" w:space="0" w:color="auto"/>
        <w:right w:val="none" w:sz="0" w:space="0" w:color="auto"/>
      </w:divBdr>
    </w:div>
    <w:div w:id="1608200145">
      <w:bodyDiv w:val="1"/>
      <w:marLeft w:val="0"/>
      <w:marRight w:val="0"/>
      <w:marTop w:val="0"/>
      <w:marBottom w:val="0"/>
      <w:divBdr>
        <w:top w:val="none" w:sz="0" w:space="0" w:color="auto"/>
        <w:left w:val="none" w:sz="0" w:space="0" w:color="auto"/>
        <w:bottom w:val="none" w:sz="0" w:space="0" w:color="auto"/>
        <w:right w:val="none" w:sz="0" w:space="0" w:color="auto"/>
      </w:divBdr>
    </w:div>
    <w:div w:id="1608273507">
      <w:bodyDiv w:val="1"/>
      <w:marLeft w:val="0"/>
      <w:marRight w:val="0"/>
      <w:marTop w:val="0"/>
      <w:marBottom w:val="0"/>
      <w:divBdr>
        <w:top w:val="none" w:sz="0" w:space="0" w:color="auto"/>
        <w:left w:val="none" w:sz="0" w:space="0" w:color="auto"/>
        <w:bottom w:val="none" w:sz="0" w:space="0" w:color="auto"/>
        <w:right w:val="none" w:sz="0" w:space="0" w:color="auto"/>
      </w:divBdr>
    </w:div>
    <w:div w:id="1608658959">
      <w:bodyDiv w:val="1"/>
      <w:marLeft w:val="0"/>
      <w:marRight w:val="0"/>
      <w:marTop w:val="0"/>
      <w:marBottom w:val="0"/>
      <w:divBdr>
        <w:top w:val="none" w:sz="0" w:space="0" w:color="auto"/>
        <w:left w:val="none" w:sz="0" w:space="0" w:color="auto"/>
        <w:bottom w:val="none" w:sz="0" w:space="0" w:color="auto"/>
        <w:right w:val="none" w:sz="0" w:space="0" w:color="auto"/>
      </w:divBdr>
    </w:div>
    <w:div w:id="1608659474">
      <w:bodyDiv w:val="1"/>
      <w:marLeft w:val="0"/>
      <w:marRight w:val="0"/>
      <w:marTop w:val="0"/>
      <w:marBottom w:val="0"/>
      <w:divBdr>
        <w:top w:val="none" w:sz="0" w:space="0" w:color="auto"/>
        <w:left w:val="none" w:sz="0" w:space="0" w:color="auto"/>
        <w:bottom w:val="none" w:sz="0" w:space="0" w:color="auto"/>
        <w:right w:val="none" w:sz="0" w:space="0" w:color="auto"/>
      </w:divBdr>
    </w:div>
    <w:div w:id="1608849589">
      <w:bodyDiv w:val="1"/>
      <w:marLeft w:val="0"/>
      <w:marRight w:val="0"/>
      <w:marTop w:val="0"/>
      <w:marBottom w:val="0"/>
      <w:divBdr>
        <w:top w:val="none" w:sz="0" w:space="0" w:color="auto"/>
        <w:left w:val="none" w:sz="0" w:space="0" w:color="auto"/>
        <w:bottom w:val="none" w:sz="0" w:space="0" w:color="auto"/>
        <w:right w:val="none" w:sz="0" w:space="0" w:color="auto"/>
      </w:divBdr>
    </w:div>
    <w:div w:id="1609121462">
      <w:bodyDiv w:val="1"/>
      <w:marLeft w:val="0"/>
      <w:marRight w:val="0"/>
      <w:marTop w:val="0"/>
      <w:marBottom w:val="0"/>
      <w:divBdr>
        <w:top w:val="none" w:sz="0" w:space="0" w:color="auto"/>
        <w:left w:val="none" w:sz="0" w:space="0" w:color="auto"/>
        <w:bottom w:val="none" w:sz="0" w:space="0" w:color="auto"/>
        <w:right w:val="none" w:sz="0" w:space="0" w:color="auto"/>
      </w:divBdr>
    </w:div>
    <w:div w:id="1609966669">
      <w:bodyDiv w:val="1"/>
      <w:marLeft w:val="0"/>
      <w:marRight w:val="0"/>
      <w:marTop w:val="0"/>
      <w:marBottom w:val="0"/>
      <w:divBdr>
        <w:top w:val="none" w:sz="0" w:space="0" w:color="auto"/>
        <w:left w:val="none" w:sz="0" w:space="0" w:color="auto"/>
        <w:bottom w:val="none" w:sz="0" w:space="0" w:color="auto"/>
        <w:right w:val="none" w:sz="0" w:space="0" w:color="auto"/>
      </w:divBdr>
    </w:div>
    <w:div w:id="1610119167">
      <w:bodyDiv w:val="1"/>
      <w:marLeft w:val="0"/>
      <w:marRight w:val="0"/>
      <w:marTop w:val="0"/>
      <w:marBottom w:val="0"/>
      <w:divBdr>
        <w:top w:val="none" w:sz="0" w:space="0" w:color="auto"/>
        <w:left w:val="none" w:sz="0" w:space="0" w:color="auto"/>
        <w:bottom w:val="none" w:sz="0" w:space="0" w:color="auto"/>
        <w:right w:val="none" w:sz="0" w:space="0" w:color="auto"/>
      </w:divBdr>
    </w:div>
    <w:div w:id="1610162756">
      <w:bodyDiv w:val="1"/>
      <w:marLeft w:val="0"/>
      <w:marRight w:val="0"/>
      <w:marTop w:val="0"/>
      <w:marBottom w:val="0"/>
      <w:divBdr>
        <w:top w:val="none" w:sz="0" w:space="0" w:color="auto"/>
        <w:left w:val="none" w:sz="0" w:space="0" w:color="auto"/>
        <w:bottom w:val="none" w:sz="0" w:space="0" w:color="auto"/>
        <w:right w:val="none" w:sz="0" w:space="0" w:color="auto"/>
      </w:divBdr>
    </w:div>
    <w:div w:id="1610550744">
      <w:bodyDiv w:val="1"/>
      <w:marLeft w:val="0"/>
      <w:marRight w:val="0"/>
      <w:marTop w:val="0"/>
      <w:marBottom w:val="0"/>
      <w:divBdr>
        <w:top w:val="none" w:sz="0" w:space="0" w:color="auto"/>
        <w:left w:val="none" w:sz="0" w:space="0" w:color="auto"/>
        <w:bottom w:val="none" w:sz="0" w:space="0" w:color="auto"/>
        <w:right w:val="none" w:sz="0" w:space="0" w:color="auto"/>
      </w:divBdr>
    </w:div>
    <w:div w:id="1610551607">
      <w:bodyDiv w:val="1"/>
      <w:marLeft w:val="0"/>
      <w:marRight w:val="0"/>
      <w:marTop w:val="0"/>
      <w:marBottom w:val="0"/>
      <w:divBdr>
        <w:top w:val="none" w:sz="0" w:space="0" w:color="auto"/>
        <w:left w:val="none" w:sz="0" w:space="0" w:color="auto"/>
        <w:bottom w:val="none" w:sz="0" w:space="0" w:color="auto"/>
        <w:right w:val="none" w:sz="0" w:space="0" w:color="auto"/>
      </w:divBdr>
    </w:div>
    <w:div w:id="1610627573">
      <w:bodyDiv w:val="1"/>
      <w:marLeft w:val="0"/>
      <w:marRight w:val="0"/>
      <w:marTop w:val="0"/>
      <w:marBottom w:val="0"/>
      <w:divBdr>
        <w:top w:val="none" w:sz="0" w:space="0" w:color="auto"/>
        <w:left w:val="none" w:sz="0" w:space="0" w:color="auto"/>
        <w:bottom w:val="none" w:sz="0" w:space="0" w:color="auto"/>
        <w:right w:val="none" w:sz="0" w:space="0" w:color="auto"/>
      </w:divBdr>
    </w:div>
    <w:div w:id="1610813936">
      <w:bodyDiv w:val="1"/>
      <w:marLeft w:val="0"/>
      <w:marRight w:val="0"/>
      <w:marTop w:val="0"/>
      <w:marBottom w:val="0"/>
      <w:divBdr>
        <w:top w:val="none" w:sz="0" w:space="0" w:color="auto"/>
        <w:left w:val="none" w:sz="0" w:space="0" w:color="auto"/>
        <w:bottom w:val="none" w:sz="0" w:space="0" w:color="auto"/>
        <w:right w:val="none" w:sz="0" w:space="0" w:color="auto"/>
      </w:divBdr>
    </w:div>
    <w:div w:id="1610821262">
      <w:bodyDiv w:val="1"/>
      <w:marLeft w:val="0"/>
      <w:marRight w:val="0"/>
      <w:marTop w:val="0"/>
      <w:marBottom w:val="0"/>
      <w:divBdr>
        <w:top w:val="none" w:sz="0" w:space="0" w:color="auto"/>
        <w:left w:val="none" w:sz="0" w:space="0" w:color="auto"/>
        <w:bottom w:val="none" w:sz="0" w:space="0" w:color="auto"/>
        <w:right w:val="none" w:sz="0" w:space="0" w:color="auto"/>
      </w:divBdr>
    </w:div>
    <w:div w:id="1611013384">
      <w:bodyDiv w:val="1"/>
      <w:marLeft w:val="0"/>
      <w:marRight w:val="0"/>
      <w:marTop w:val="0"/>
      <w:marBottom w:val="0"/>
      <w:divBdr>
        <w:top w:val="none" w:sz="0" w:space="0" w:color="auto"/>
        <w:left w:val="none" w:sz="0" w:space="0" w:color="auto"/>
        <w:bottom w:val="none" w:sz="0" w:space="0" w:color="auto"/>
        <w:right w:val="none" w:sz="0" w:space="0" w:color="auto"/>
      </w:divBdr>
    </w:div>
    <w:div w:id="1611426809">
      <w:bodyDiv w:val="1"/>
      <w:marLeft w:val="0"/>
      <w:marRight w:val="0"/>
      <w:marTop w:val="0"/>
      <w:marBottom w:val="0"/>
      <w:divBdr>
        <w:top w:val="none" w:sz="0" w:space="0" w:color="auto"/>
        <w:left w:val="none" w:sz="0" w:space="0" w:color="auto"/>
        <w:bottom w:val="none" w:sz="0" w:space="0" w:color="auto"/>
        <w:right w:val="none" w:sz="0" w:space="0" w:color="auto"/>
      </w:divBdr>
    </w:div>
    <w:div w:id="1611471978">
      <w:bodyDiv w:val="1"/>
      <w:marLeft w:val="0"/>
      <w:marRight w:val="0"/>
      <w:marTop w:val="0"/>
      <w:marBottom w:val="0"/>
      <w:divBdr>
        <w:top w:val="none" w:sz="0" w:space="0" w:color="auto"/>
        <w:left w:val="none" w:sz="0" w:space="0" w:color="auto"/>
        <w:bottom w:val="none" w:sz="0" w:space="0" w:color="auto"/>
        <w:right w:val="none" w:sz="0" w:space="0" w:color="auto"/>
      </w:divBdr>
    </w:div>
    <w:div w:id="1611859905">
      <w:bodyDiv w:val="1"/>
      <w:marLeft w:val="0"/>
      <w:marRight w:val="0"/>
      <w:marTop w:val="0"/>
      <w:marBottom w:val="0"/>
      <w:divBdr>
        <w:top w:val="none" w:sz="0" w:space="0" w:color="auto"/>
        <w:left w:val="none" w:sz="0" w:space="0" w:color="auto"/>
        <w:bottom w:val="none" w:sz="0" w:space="0" w:color="auto"/>
        <w:right w:val="none" w:sz="0" w:space="0" w:color="auto"/>
      </w:divBdr>
    </w:div>
    <w:div w:id="1612935383">
      <w:bodyDiv w:val="1"/>
      <w:marLeft w:val="0"/>
      <w:marRight w:val="0"/>
      <w:marTop w:val="0"/>
      <w:marBottom w:val="0"/>
      <w:divBdr>
        <w:top w:val="none" w:sz="0" w:space="0" w:color="auto"/>
        <w:left w:val="none" w:sz="0" w:space="0" w:color="auto"/>
        <w:bottom w:val="none" w:sz="0" w:space="0" w:color="auto"/>
        <w:right w:val="none" w:sz="0" w:space="0" w:color="auto"/>
      </w:divBdr>
    </w:div>
    <w:div w:id="1613240033">
      <w:bodyDiv w:val="1"/>
      <w:marLeft w:val="0"/>
      <w:marRight w:val="0"/>
      <w:marTop w:val="0"/>
      <w:marBottom w:val="0"/>
      <w:divBdr>
        <w:top w:val="none" w:sz="0" w:space="0" w:color="auto"/>
        <w:left w:val="none" w:sz="0" w:space="0" w:color="auto"/>
        <w:bottom w:val="none" w:sz="0" w:space="0" w:color="auto"/>
        <w:right w:val="none" w:sz="0" w:space="0" w:color="auto"/>
      </w:divBdr>
    </w:div>
    <w:div w:id="1613323586">
      <w:bodyDiv w:val="1"/>
      <w:marLeft w:val="0"/>
      <w:marRight w:val="0"/>
      <w:marTop w:val="0"/>
      <w:marBottom w:val="0"/>
      <w:divBdr>
        <w:top w:val="none" w:sz="0" w:space="0" w:color="auto"/>
        <w:left w:val="none" w:sz="0" w:space="0" w:color="auto"/>
        <w:bottom w:val="none" w:sz="0" w:space="0" w:color="auto"/>
        <w:right w:val="none" w:sz="0" w:space="0" w:color="auto"/>
      </w:divBdr>
    </w:div>
    <w:div w:id="1613391736">
      <w:bodyDiv w:val="1"/>
      <w:marLeft w:val="0"/>
      <w:marRight w:val="0"/>
      <w:marTop w:val="0"/>
      <w:marBottom w:val="0"/>
      <w:divBdr>
        <w:top w:val="none" w:sz="0" w:space="0" w:color="auto"/>
        <w:left w:val="none" w:sz="0" w:space="0" w:color="auto"/>
        <w:bottom w:val="none" w:sz="0" w:space="0" w:color="auto"/>
        <w:right w:val="none" w:sz="0" w:space="0" w:color="auto"/>
      </w:divBdr>
    </w:div>
    <w:div w:id="1613705524">
      <w:bodyDiv w:val="1"/>
      <w:marLeft w:val="0"/>
      <w:marRight w:val="0"/>
      <w:marTop w:val="0"/>
      <w:marBottom w:val="0"/>
      <w:divBdr>
        <w:top w:val="none" w:sz="0" w:space="0" w:color="auto"/>
        <w:left w:val="none" w:sz="0" w:space="0" w:color="auto"/>
        <w:bottom w:val="none" w:sz="0" w:space="0" w:color="auto"/>
        <w:right w:val="none" w:sz="0" w:space="0" w:color="auto"/>
      </w:divBdr>
    </w:div>
    <w:div w:id="1614048344">
      <w:bodyDiv w:val="1"/>
      <w:marLeft w:val="0"/>
      <w:marRight w:val="0"/>
      <w:marTop w:val="0"/>
      <w:marBottom w:val="0"/>
      <w:divBdr>
        <w:top w:val="none" w:sz="0" w:space="0" w:color="auto"/>
        <w:left w:val="none" w:sz="0" w:space="0" w:color="auto"/>
        <w:bottom w:val="none" w:sz="0" w:space="0" w:color="auto"/>
        <w:right w:val="none" w:sz="0" w:space="0" w:color="auto"/>
      </w:divBdr>
    </w:div>
    <w:div w:id="1614092119">
      <w:bodyDiv w:val="1"/>
      <w:marLeft w:val="0"/>
      <w:marRight w:val="0"/>
      <w:marTop w:val="0"/>
      <w:marBottom w:val="0"/>
      <w:divBdr>
        <w:top w:val="none" w:sz="0" w:space="0" w:color="auto"/>
        <w:left w:val="none" w:sz="0" w:space="0" w:color="auto"/>
        <w:bottom w:val="none" w:sz="0" w:space="0" w:color="auto"/>
        <w:right w:val="none" w:sz="0" w:space="0" w:color="auto"/>
      </w:divBdr>
    </w:div>
    <w:div w:id="1614242866">
      <w:bodyDiv w:val="1"/>
      <w:marLeft w:val="0"/>
      <w:marRight w:val="0"/>
      <w:marTop w:val="0"/>
      <w:marBottom w:val="0"/>
      <w:divBdr>
        <w:top w:val="none" w:sz="0" w:space="0" w:color="auto"/>
        <w:left w:val="none" w:sz="0" w:space="0" w:color="auto"/>
        <w:bottom w:val="none" w:sz="0" w:space="0" w:color="auto"/>
        <w:right w:val="none" w:sz="0" w:space="0" w:color="auto"/>
      </w:divBdr>
    </w:div>
    <w:div w:id="1614509610">
      <w:bodyDiv w:val="1"/>
      <w:marLeft w:val="0"/>
      <w:marRight w:val="0"/>
      <w:marTop w:val="0"/>
      <w:marBottom w:val="0"/>
      <w:divBdr>
        <w:top w:val="none" w:sz="0" w:space="0" w:color="auto"/>
        <w:left w:val="none" w:sz="0" w:space="0" w:color="auto"/>
        <w:bottom w:val="none" w:sz="0" w:space="0" w:color="auto"/>
        <w:right w:val="none" w:sz="0" w:space="0" w:color="auto"/>
      </w:divBdr>
    </w:div>
    <w:div w:id="1616211225">
      <w:bodyDiv w:val="1"/>
      <w:marLeft w:val="0"/>
      <w:marRight w:val="0"/>
      <w:marTop w:val="0"/>
      <w:marBottom w:val="0"/>
      <w:divBdr>
        <w:top w:val="none" w:sz="0" w:space="0" w:color="auto"/>
        <w:left w:val="none" w:sz="0" w:space="0" w:color="auto"/>
        <w:bottom w:val="none" w:sz="0" w:space="0" w:color="auto"/>
        <w:right w:val="none" w:sz="0" w:space="0" w:color="auto"/>
      </w:divBdr>
    </w:div>
    <w:div w:id="1616450188">
      <w:bodyDiv w:val="1"/>
      <w:marLeft w:val="0"/>
      <w:marRight w:val="0"/>
      <w:marTop w:val="0"/>
      <w:marBottom w:val="0"/>
      <w:divBdr>
        <w:top w:val="none" w:sz="0" w:space="0" w:color="auto"/>
        <w:left w:val="none" w:sz="0" w:space="0" w:color="auto"/>
        <w:bottom w:val="none" w:sz="0" w:space="0" w:color="auto"/>
        <w:right w:val="none" w:sz="0" w:space="0" w:color="auto"/>
      </w:divBdr>
    </w:div>
    <w:div w:id="1616869622">
      <w:bodyDiv w:val="1"/>
      <w:marLeft w:val="0"/>
      <w:marRight w:val="0"/>
      <w:marTop w:val="0"/>
      <w:marBottom w:val="0"/>
      <w:divBdr>
        <w:top w:val="none" w:sz="0" w:space="0" w:color="auto"/>
        <w:left w:val="none" w:sz="0" w:space="0" w:color="auto"/>
        <w:bottom w:val="none" w:sz="0" w:space="0" w:color="auto"/>
        <w:right w:val="none" w:sz="0" w:space="0" w:color="auto"/>
      </w:divBdr>
    </w:div>
    <w:div w:id="1617517222">
      <w:bodyDiv w:val="1"/>
      <w:marLeft w:val="0"/>
      <w:marRight w:val="0"/>
      <w:marTop w:val="0"/>
      <w:marBottom w:val="0"/>
      <w:divBdr>
        <w:top w:val="none" w:sz="0" w:space="0" w:color="auto"/>
        <w:left w:val="none" w:sz="0" w:space="0" w:color="auto"/>
        <w:bottom w:val="none" w:sz="0" w:space="0" w:color="auto"/>
        <w:right w:val="none" w:sz="0" w:space="0" w:color="auto"/>
      </w:divBdr>
    </w:div>
    <w:div w:id="1617519947">
      <w:bodyDiv w:val="1"/>
      <w:marLeft w:val="0"/>
      <w:marRight w:val="0"/>
      <w:marTop w:val="0"/>
      <w:marBottom w:val="0"/>
      <w:divBdr>
        <w:top w:val="none" w:sz="0" w:space="0" w:color="auto"/>
        <w:left w:val="none" w:sz="0" w:space="0" w:color="auto"/>
        <w:bottom w:val="none" w:sz="0" w:space="0" w:color="auto"/>
        <w:right w:val="none" w:sz="0" w:space="0" w:color="auto"/>
      </w:divBdr>
    </w:div>
    <w:div w:id="1617831082">
      <w:bodyDiv w:val="1"/>
      <w:marLeft w:val="0"/>
      <w:marRight w:val="0"/>
      <w:marTop w:val="0"/>
      <w:marBottom w:val="0"/>
      <w:divBdr>
        <w:top w:val="none" w:sz="0" w:space="0" w:color="auto"/>
        <w:left w:val="none" w:sz="0" w:space="0" w:color="auto"/>
        <w:bottom w:val="none" w:sz="0" w:space="0" w:color="auto"/>
        <w:right w:val="none" w:sz="0" w:space="0" w:color="auto"/>
      </w:divBdr>
    </w:div>
    <w:div w:id="1617911280">
      <w:bodyDiv w:val="1"/>
      <w:marLeft w:val="0"/>
      <w:marRight w:val="0"/>
      <w:marTop w:val="0"/>
      <w:marBottom w:val="0"/>
      <w:divBdr>
        <w:top w:val="none" w:sz="0" w:space="0" w:color="auto"/>
        <w:left w:val="none" w:sz="0" w:space="0" w:color="auto"/>
        <w:bottom w:val="none" w:sz="0" w:space="0" w:color="auto"/>
        <w:right w:val="none" w:sz="0" w:space="0" w:color="auto"/>
      </w:divBdr>
    </w:div>
    <w:div w:id="1618292417">
      <w:bodyDiv w:val="1"/>
      <w:marLeft w:val="0"/>
      <w:marRight w:val="0"/>
      <w:marTop w:val="0"/>
      <w:marBottom w:val="0"/>
      <w:divBdr>
        <w:top w:val="none" w:sz="0" w:space="0" w:color="auto"/>
        <w:left w:val="none" w:sz="0" w:space="0" w:color="auto"/>
        <w:bottom w:val="none" w:sz="0" w:space="0" w:color="auto"/>
        <w:right w:val="none" w:sz="0" w:space="0" w:color="auto"/>
      </w:divBdr>
    </w:div>
    <w:div w:id="1619146507">
      <w:bodyDiv w:val="1"/>
      <w:marLeft w:val="0"/>
      <w:marRight w:val="0"/>
      <w:marTop w:val="0"/>
      <w:marBottom w:val="0"/>
      <w:divBdr>
        <w:top w:val="none" w:sz="0" w:space="0" w:color="auto"/>
        <w:left w:val="none" w:sz="0" w:space="0" w:color="auto"/>
        <w:bottom w:val="none" w:sz="0" w:space="0" w:color="auto"/>
        <w:right w:val="none" w:sz="0" w:space="0" w:color="auto"/>
      </w:divBdr>
      <w:divsChild>
        <w:div w:id="1368792460">
          <w:marLeft w:val="360"/>
          <w:marRight w:val="0"/>
          <w:marTop w:val="0"/>
          <w:marBottom w:val="0"/>
          <w:divBdr>
            <w:top w:val="none" w:sz="0" w:space="0" w:color="auto"/>
            <w:left w:val="none" w:sz="0" w:space="0" w:color="auto"/>
            <w:bottom w:val="none" w:sz="0" w:space="0" w:color="auto"/>
            <w:right w:val="none" w:sz="0" w:space="0" w:color="auto"/>
          </w:divBdr>
        </w:div>
        <w:div w:id="1582563591">
          <w:marLeft w:val="360"/>
          <w:marRight w:val="0"/>
          <w:marTop w:val="0"/>
          <w:marBottom w:val="0"/>
          <w:divBdr>
            <w:top w:val="none" w:sz="0" w:space="0" w:color="auto"/>
            <w:left w:val="none" w:sz="0" w:space="0" w:color="auto"/>
            <w:bottom w:val="none" w:sz="0" w:space="0" w:color="auto"/>
            <w:right w:val="none" w:sz="0" w:space="0" w:color="auto"/>
          </w:divBdr>
        </w:div>
        <w:div w:id="271596020">
          <w:marLeft w:val="360"/>
          <w:marRight w:val="0"/>
          <w:marTop w:val="0"/>
          <w:marBottom w:val="0"/>
          <w:divBdr>
            <w:top w:val="none" w:sz="0" w:space="0" w:color="auto"/>
            <w:left w:val="none" w:sz="0" w:space="0" w:color="auto"/>
            <w:bottom w:val="none" w:sz="0" w:space="0" w:color="auto"/>
            <w:right w:val="none" w:sz="0" w:space="0" w:color="auto"/>
          </w:divBdr>
        </w:div>
      </w:divsChild>
    </w:div>
    <w:div w:id="1619406147">
      <w:bodyDiv w:val="1"/>
      <w:marLeft w:val="0"/>
      <w:marRight w:val="0"/>
      <w:marTop w:val="0"/>
      <w:marBottom w:val="0"/>
      <w:divBdr>
        <w:top w:val="none" w:sz="0" w:space="0" w:color="auto"/>
        <w:left w:val="none" w:sz="0" w:space="0" w:color="auto"/>
        <w:bottom w:val="none" w:sz="0" w:space="0" w:color="auto"/>
        <w:right w:val="none" w:sz="0" w:space="0" w:color="auto"/>
      </w:divBdr>
    </w:div>
    <w:div w:id="1619487685">
      <w:bodyDiv w:val="1"/>
      <w:marLeft w:val="0"/>
      <w:marRight w:val="0"/>
      <w:marTop w:val="0"/>
      <w:marBottom w:val="0"/>
      <w:divBdr>
        <w:top w:val="none" w:sz="0" w:space="0" w:color="auto"/>
        <w:left w:val="none" w:sz="0" w:space="0" w:color="auto"/>
        <w:bottom w:val="none" w:sz="0" w:space="0" w:color="auto"/>
        <w:right w:val="none" w:sz="0" w:space="0" w:color="auto"/>
      </w:divBdr>
    </w:div>
    <w:div w:id="1619677160">
      <w:bodyDiv w:val="1"/>
      <w:marLeft w:val="0"/>
      <w:marRight w:val="0"/>
      <w:marTop w:val="0"/>
      <w:marBottom w:val="0"/>
      <w:divBdr>
        <w:top w:val="none" w:sz="0" w:space="0" w:color="auto"/>
        <w:left w:val="none" w:sz="0" w:space="0" w:color="auto"/>
        <w:bottom w:val="none" w:sz="0" w:space="0" w:color="auto"/>
        <w:right w:val="none" w:sz="0" w:space="0" w:color="auto"/>
      </w:divBdr>
    </w:div>
    <w:div w:id="1619991414">
      <w:bodyDiv w:val="1"/>
      <w:marLeft w:val="0"/>
      <w:marRight w:val="0"/>
      <w:marTop w:val="0"/>
      <w:marBottom w:val="0"/>
      <w:divBdr>
        <w:top w:val="none" w:sz="0" w:space="0" w:color="auto"/>
        <w:left w:val="none" w:sz="0" w:space="0" w:color="auto"/>
        <w:bottom w:val="none" w:sz="0" w:space="0" w:color="auto"/>
        <w:right w:val="none" w:sz="0" w:space="0" w:color="auto"/>
      </w:divBdr>
    </w:div>
    <w:div w:id="1620065780">
      <w:bodyDiv w:val="1"/>
      <w:marLeft w:val="0"/>
      <w:marRight w:val="0"/>
      <w:marTop w:val="0"/>
      <w:marBottom w:val="0"/>
      <w:divBdr>
        <w:top w:val="none" w:sz="0" w:space="0" w:color="auto"/>
        <w:left w:val="none" w:sz="0" w:space="0" w:color="auto"/>
        <w:bottom w:val="none" w:sz="0" w:space="0" w:color="auto"/>
        <w:right w:val="none" w:sz="0" w:space="0" w:color="auto"/>
      </w:divBdr>
    </w:div>
    <w:div w:id="1620066290">
      <w:bodyDiv w:val="1"/>
      <w:marLeft w:val="0"/>
      <w:marRight w:val="0"/>
      <w:marTop w:val="0"/>
      <w:marBottom w:val="0"/>
      <w:divBdr>
        <w:top w:val="none" w:sz="0" w:space="0" w:color="auto"/>
        <w:left w:val="none" w:sz="0" w:space="0" w:color="auto"/>
        <w:bottom w:val="none" w:sz="0" w:space="0" w:color="auto"/>
        <w:right w:val="none" w:sz="0" w:space="0" w:color="auto"/>
      </w:divBdr>
    </w:div>
    <w:div w:id="1620260979">
      <w:bodyDiv w:val="1"/>
      <w:marLeft w:val="0"/>
      <w:marRight w:val="0"/>
      <w:marTop w:val="0"/>
      <w:marBottom w:val="0"/>
      <w:divBdr>
        <w:top w:val="none" w:sz="0" w:space="0" w:color="auto"/>
        <w:left w:val="none" w:sz="0" w:space="0" w:color="auto"/>
        <w:bottom w:val="none" w:sz="0" w:space="0" w:color="auto"/>
        <w:right w:val="none" w:sz="0" w:space="0" w:color="auto"/>
      </w:divBdr>
    </w:div>
    <w:div w:id="1620332196">
      <w:bodyDiv w:val="1"/>
      <w:marLeft w:val="0"/>
      <w:marRight w:val="0"/>
      <w:marTop w:val="0"/>
      <w:marBottom w:val="0"/>
      <w:divBdr>
        <w:top w:val="none" w:sz="0" w:space="0" w:color="auto"/>
        <w:left w:val="none" w:sz="0" w:space="0" w:color="auto"/>
        <w:bottom w:val="none" w:sz="0" w:space="0" w:color="auto"/>
        <w:right w:val="none" w:sz="0" w:space="0" w:color="auto"/>
      </w:divBdr>
    </w:div>
    <w:div w:id="1620451580">
      <w:bodyDiv w:val="1"/>
      <w:marLeft w:val="0"/>
      <w:marRight w:val="0"/>
      <w:marTop w:val="0"/>
      <w:marBottom w:val="0"/>
      <w:divBdr>
        <w:top w:val="none" w:sz="0" w:space="0" w:color="auto"/>
        <w:left w:val="none" w:sz="0" w:space="0" w:color="auto"/>
        <w:bottom w:val="none" w:sz="0" w:space="0" w:color="auto"/>
        <w:right w:val="none" w:sz="0" w:space="0" w:color="auto"/>
      </w:divBdr>
    </w:div>
    <w:div w:id="1621570708">
      <w:bodyDiv w:val="1"/>
      <w:marLeft w:val="0"/>
      <w:marRight w:val="0"/>
      <w:marTop w:val="0"/>
      <w:marBottom w:val="0"/>
      <w:divBdr>
        <w:top w:val="none" w:sz="0" w:space="0" w:color="auto"/>
        <w:left w:val="none" w:sz="0" w:space="0" w:color="auto"/>
        <w:bottom w:val="none" w:sz="0" w:space="0" w:color="auto"/>
        <w:right w:val="none" w:sz="0" w:space="0" w:color="auto"/>
      </w:divBdr>
    </w:div>
    <w:div w:id="1621689641">
      <w:bodyDiv w:val="1"/>
      <w:marLeft w:val="0"/>
      <w:marRight w:val="0"/>
      <w:marTop w:val="0"/>
      <w:marBottom w:val="0"/>
      <w:divBdr>
        <w:top w:val="none" w:sz="0" w:space="0" w:color="auto"/>
        <w:left w:val="none" w:sz="0" w:space="0" w:color="auto"/>
        <w:bottom w:val="none" w:sz="0" w:space="0" w:color="auto"/>
        <w:right w:val="none" w:sz="0" w:space="0" w:color="auto"/>
      </w:divBdr>
    </w:div>
    <w:div w:id="1621958594">
      <w:bodyDiv w:val="1"/>
      <w:marLeft w:val="0"/>
      <w:marRight w:val="0"/>
      <w:marTop w:val="0"/>
      <w:marBottom w:val="0"/>
      <w:divBdr>
        <w:top w:val="none" w:sz="0" w:space="0" w:color="auto"/>
        <w:left w:val="none" w:sz="0" w:space="0" w:color="auto"/>
        <w:bottom w:val="none" w:sz="0" w:space="0" w:color="auto"/>
        <w:right w:val="none" w:sz="0" w:space="0" w:color="auto"/>
      </w:divBdr>
    </w:div>
    <w:div w:id="1622154343">
      <w:bodyDiv w:val="1"/>
      <w:marLeft w:val="0"/>
      <w:marRight w:val="0"/>
      <w:marTop w:val="0"/>
      <w:marBottom w:val="0"/>
      <w:divBdr>
        <w:top w:val="none" w:sz="0" w:space="0" w:color="auto"/>
        <w:left w:val="none" w:sz="0" w:space="0" w:color="auto"/>
        <w:bottom w:val="none" w:sz="0" w:space="0" w:color="auto"/>
        <w:right w:val="none" w:sz="0" w:space="0" w:color="auto"/>
      </w:divBdr>
    </w:div>
    <w:div w:id="1622302665">
      <w:bodyDiv w:val="1"/>
      <w:marLeft w:val="0"/>
      <w:marRight w:val="0"/>
      <w:marTop w:val="0"/>
      <w:marBottom w:val="0"/>
      <w:divBdr>
        <w:top w:val="none" w:sz="0" w:space="0" w:color="auto"/>
        <w:left w:val="none" w:sz="0" w:space="0" w:color="auto"/>
        <w:bottom w:val="none" w:sz="0" w:space="0" w:color="auto"/>
        <w:right w:val="none" w:sz="0" w:space="0" w:color="auto"/>
      </w:divBdr>
    </w:div>
    <w:div w:id="1622765813">
      <w:bodyDiv w:val="1"/>
      <w:marLeft w:val="0"/>
      <w:marRight w:val="0"/>
      <w:marTop w:val="0"/>
      <w:marBottom w:val="0"/>
      <w:divBdr>
        <w:top w:val="none" w:sz="0" w:space="0" w:color="auto"/>
        <w:left w:val="none" w:sz="0" w:space="0" w:color="auto"/>
        <w:bottom w:val="none" w:sz="0" w:space="0" w:color="auto"/>
        <w:right w:val="none" w:sz="0" w:space="0" w:color="auto"/>
      </w:divBdr>
    </w:div>
    <w:div w:id="1623070927">
      <w:bodyDiv w:val="1"/>
      <w:marLeft w:val="0"/>
      <w:marRight w:val="0"/>
      <w:marTop w:val="0"/>
      <w:marBottom w:val="0"/>
      <w:divBdr>
        <w:top w:val="none" w:sz="0" w:space="0" w:color="auto"/>
        <w:left w:val="none" w:sz="0" w:space="0" w:color="auto"/>
        <w:bottom w:val="none" w:sz="0" w:space="0" w:color="auto"/>
        <w:right w:val="none" w:sz="0" w:space="0" w:color="auto"/>
      </w:divBdr>
    </w:div>
    <w:div w:id="1623148323">
      <w:bodyDiv w:val="1"/>
      <w:marLeft w:val="0"/>
      <w:marRight w:val="0"/>
      <w:marTop w:val="0"/>
      <w:marBottom w:val="0"/>
      <w:divBdr>
        <w:top w:val="none" w:sz="0" w:space="0" w:color="auto"/>
        <w:left w:val="none" w:sz="0" w:space="0" w:color="auto"/>
        <w:bottom w:val="none" w:sz="0" w:space="0" w:color="auto"/>
        <w:right w:val="none" w:sz="0" w:space="0" w:color="auto"/>
      </w:divBdr>
    </w:div>
    <w:div w:id="1623265591">
      <w:bodyDiv w:val="1"/>
      <w:marLeft w:val="0"/>
      <w:marRight w:val="0"/>
      <w:marTop w:val="0"/>
      <w:marBottom w:val="0"/>
      <w:divBdr>
        <w:top w:val="none" w:sz="0" w:space="0" w:color="auto"/>
        <w:left w:val="none" w:sz="0" w:space="0" w:color="auto"/>
        <w:bottom w:val="none" w:sz="0" w:space="0" w:color="auto"/>
        <w:right w:val="none" w:sz="0" w:space="0" w:color="auto"/>
      </w:divBdr>
    </w:div>
    <w:div w:id="1623459606">
      <w:bodyDiv w:val="1"/>
      <w:marLeft w:val="0"/>
      <w:marRight w:val="0"/>
      <w:marTop w:val="0"/>
      <w:marBottom w:val="0"/>
      <w:divBdr>
        <w:top w:val="none" w:sz="0" w:space="0" w:color="auto"/>
        <w:left w:val="none" w:sz="0" w:space="0" w:color="auto"/>
        <w:bottom w:val="none" w:sz="0" w:space="0" w:color="auto"/>
        <w:right w:val="none" w:sz="0" w:space="0" w:color="auto"/>
      </w:divBdr>
    </w:div>
    <w:div w:id="1623926698">
      <w:bodyDiv w:val="1"/>
      <w:marLeft w:val="0"/>
      <w:marRight w:val="0"/>
      <w:marTop w:val="0"/>
      <w:marBottom w:val="0"/>
      <w:divBdr>
        <w:top w:val="none" w:sz="0" w:space="0" w:color="auto"/>
        <w:left w:val="none" w:sz="0" w:space="0" w:color="auto"/>
        <w:bottom w:val="none" w:sz="0" w:space="0" w:color="auto"/>
        <w:right w:val="none" w:sz="0" w:space="0" w:color="auto"/>
      </w:divBdr>
    </w:div>
    <w:div w:id="1624000256">
      <w:bodyDiv w:val="1"/>
      <w:marLeft w:val="0"/>
      <w:marRight w:val="0"/>
      <w:marTop w:val="0"/>
      <w:marBottom w:val="0"/>
      <w:divBdr>
        <w:top w:val="none" w:sz="0" w:space="0" w:color="auto"/>
        <w:left w:val="none" w:sz="0" w:space="0" w:color="auto"/>
        <w:bottom w:val="none" w:sz="0" w:space="0" w:color="auto"/>
        <w:right w:val="none" w:sz="0" w:space="0" w:color="auto"/>
      </w:divBdr>
    </w:div>
    <w:div w:id="1624068877">
      <w:bodyDiv w:val="1"/>
      <w:marLeft w:val="0"/>
      <w:marRight w:val="0"/>
      <w:marTop w:val="0"/>
      <w:marBottom w:val="0"/>
      <w:divBdr>
        <w:top w:val="none" w:sz="0" w:space="0" w:color="auto"/>
        <w:left w:val="none" w:sz="0" w:space="0" w:color="auto"/>
        <w:bottom w:val="none" w:sz="0" w:space="0" w:color="auto"/>
        <w:right w:val="none" w:sz="0" w:space="0" w:color="auto"/>
      </w:divBdr>
    </w:div>
    <w:div w:id="1624190449">
      <w:bodyDiv w:val="1"/>
      <w:marLeft w:val="0"/>
      <w:marRight w:val="0"/>
      <w:marTop w:val="0"/>
      <w:marBottom w:val="0"/>
      <w:divBdr>
        <w:top w:val="none" w:sz="0" w:space="0" w:color="auto"/>
        <w:left w:val="none" w:sz="0" w:space="0" w:color="auto"/>
        <w:bottom w:val="none" w:sz="0" w:space="0" w:color="auto"/>
        <w:right w:val="none" w:sz="0" w:space="0" w:color="auto"/>
      </w:divBdr>
    </w:div>
    <w:div w:id="1624191472">
      <w:bodyDiv w:val="1"/>
      <w:marLeft w:val="0"/>
      <w:marRight w:val="0"/>
      <w:marTop w:val="0"/>
      <w:marBottom w:val="0"/>
      <w:divBdr>
        <w:top w:val="none" w:sz="0" w:space="0" w:color="auto"/>
        <w:left w:val="none" w:sz="0" w:space="0" w:color="auto"/>
        <w:bottom w:val="none" w:sz="0" w:space="0" w:color="auto"/>
        <w:right w:val="none" w:sz="0" w:space="0" w:color="auto"/>
      </w:divBdr>
    </w:div>
    <w:div w:id="1624538165">
      <w:bodyDiv w:val="1"/>
      <w:marLeft w:val="0"/>
      <w:marRight w:val="0"/>
      <w:marTop w:val="0"/>
      <w:marBottom w:val="0"/>
      <w:divBdr>
        <w:top w:val="none" w:sz="0" w:space="0" w:color="auto"/>
        <w:left w:val="none" w:sz="0" w:space="0" w:color="auto"/>
        <w:bottom w:val="none" w:sz="0" w:space="0" w:color="auto"/>
        <w:right w:val="none" w:sz="0" w:space="0" w:color="auto"/>
      </w:divBdr>
    </w:div>
    <w:div w:id="1624775907">
      <w:bodyDiv w:val="1"/>
      <w:marLeft w:val="0"/>
      <w:marRight w:val="0"/>
      <w:marTop w:val="0"/>
      <w:marBottom w:val="0"/>
      <w:divBdr>
        <w:top w:val="none" w:sz="0" w:space="0" w:color="auto"/>
        <w:left w:val="none" w:sz="0" w:space="0" w:color="auto"/>
        <w:bottom w:val="none" w:sz="0" w:space="0" w:color="auto"/>
        <w:right w:val="none" w:sz="0" w:space="0" w:color="auto"/>
      </w:divBdr>
    </w:div>
    <w:div w:id="1624919514">
      <w:bodyDiv w:val="1"/>
      <w:marLeft w:val="0"/>
      <w:marRight w:val="0"/>
      <w:marTop w:val="0"/>
      <w:marBottom w:val="0"/>
      <w:divBdr>
        <w:top w:val="none" w:sz="0" w:space="0" w:color="auto"/>
        <w:left w:val="none" w:sz="0" w:space="0" w:color="auto"/>
        <w:bottom w:val="none" w:sz="0" w:space="0" w:color="auto"/>
        <w:right w:val="none" w:sz="0" w:space="0" w:color="auto"/>
      </w:divBdr>
    </w:div>
    <w:div w:id="1625234157">
      <w:bodyDiv w:val="1"/>
      <w:marLeft w:val="0"/>
      <w:marRight w:val="0"/>
      <w:marTop w:val="0"/>
      <w:marBottom w:val="0"/>
      <w:divBdr>
        <w:top w:val="none" w:sz="0" w:space="0" w:color="auto"/>
        <w:left w:val="none" w:sz="0" w:space="0" w:color="auto"/>
        <w:bottom w:val="none" w:sz="0" w:space="0" w:color="auto"/>
        <w:right w:val="none" w:sz="0" w:space="0" w:color="auto"/>
      </w:divBdr>
    </w:div>
    <w:div w:id="1625305704">
      <w:bodyDiv w:val="1"/>
      <w:marLeft w:val="0"/>
      <w:marRight w:val="0"/>
      <w:marTop w:val="0"/>
      <w:marBottom w:val="0"/>
      <w:divBdr>
        <w:top w:val="none" w:sz="0" w:space="0" w:color="auto"/>
        <w:left w:val="none" w:sz="0" w:space="0" w:color="auto"/>
        <w:bottom w:val="none" w:sz="0" w:space="0" w:color="auto"/>
        <w:right w:val="none" w:sz="0" w:space="0" w:color="auto"/>
      </w:divBdr>
    </w:div>
    <w:div w:id="1625693484">
      <w:bodyDiv w:val="1"/>
      <w:marLeft w:val="0"/>
      <w:marRight w:val="0"/>
      <w:marTop w:val="0"/>
      <w:marBottom w:val="0"/>
      <w:divBdr>
        <w:top w:val="none" w:sz="0" w:space="0" w:color="auto"/>
        <w:left w:val="none" w:sz="0" w:space="0" w:color="auto"/>
        <w:bottom w:val="none" w:sz="0" w:space="0" w:color="auto"/>
        <w:right w:val="none" w:sz="0" w:space="0" w:color="auto"/>
      </w:divBdr>
    </w:div>
    <w:div w:id="1626541883">
      <w:bodyDiv w:val="1"/>
      <w:marLeft w:val="0"/>
      <w:marRight w:val="0"/>
      <w:marTop w:val="0"/>
      <w:marBottom w:val="0"/>
      <w:divBdr>
        <w:top w:val="none" w:sz="0" w:space="0" w:color="auto"/>
        <w:left w:val="none" w:sz="0" w:space="0" w:color="auto"/>
        <w:bottom w:val="none" w:sz="0" w:space="0" w:color="auto"/>
        <w:right w:val="none" w:sz="0" w:space="0" w:color="auto"/>
      </w:divBdr>
    </w:div>
    <w:div w:id="1626691768">
      <w:bodyDiv w:val="1"/>
      <w:marLeft w:val="0"/>
      <w:marRight w:val="0"/>
      <w:marTop w:val="0"/>
      <w:marBottom w:val="0"/>
      <w:divBdr>
        <w:top w:val="none" w:sz="0" w:space="0" w:color="auto"/>
        <w:left w:val="none" w:sz="0" w:space="0" w:color="auto"/>
        <w:bottom w:val="none" w:sz="0" w:space="0" w:color="auto"/>
        <w:right w:val="none" w:sz="0" w:space="0" w:color="auto"/>
      </w:divBdr>
    </w:div>
    <w:div w:id="1626887451">
      <w:bodyDiv w:val="1"/>
      <w:marLeft w:val="0"/>
      <w:marRight w:val="0"/>
      <w:marTop w:val="0"/>
      <w:marBottom w:val="0"/>
      <w:divBdr>
        <w:top w:val="none" w:sz="0" w:space="0" w:color="auto"/>
        <w:left w:val="none" w:sz="0" w:space="0" w:color="auto"/>
        <w:bottom w:val="none" w:sz="0" w:space="0" w:color="auto"/>
        <w:right w:val="none" w:sz="0" w:space="0" w:color="auto"/>
      </w:divBdr>
    </w:div>
    <w:div w:id="1626889651">
      <w:bodyDiv w:val="1"/>
      <w:marLeft w:val="0"/>
      <w:marRight w:val="0"/>
      <w:marTop w:val="0"/>
      <w:marBottom w:val="0"/>
      <w:divBdr>
        <w:top w:val="none" w:sz="0" w:space="0" w:color="auto"/>
        <w:left w:val="none" w:sz="0" w:space="0" w:color="auto"/>
        <w:bottom w:val="none" w:sz="0" w:space="0" w:color="auto"/>
        <w:right w:val="none" w:sz="0" w:space="0" w:color="auto"/>
      </w:divBdr>
    </w:div>
    <w:div w:id="1627539470">
      <w:bodyDiv w:val="1"/>
      <w:marLeft w:val="0"/>
      <w:marRight w:val="0"/>
      <w:marTop w:val="0"/>
      <w:marBottom w:val="0"/>
      <w:divBdr>
        <w:top w:val="none" w:sz="0" w:space="0" w:color="auto"/>
        <w:left w:val="none" w:sz="0" w:space="0" w:color="auto"/>
        <w:bottom w:val="none" w:sz="0" w:space="0" w:color="auto"/>
        <w:right w:val="none" w:sz="0" w:space="0" w:color="auto"/>
      </w:divBdr>
    </w:div>
    <w:div w:id="1627660510">
      <w:bodyDiv w:val="1"/>
      <w:marLeft w:val="0"/>
      <w:marRight w:val="0"/>
      <w:marTop w:val="0"/>
      <w:marBottom w:val="0"/>
      <w:divBdr>
        <w:top w:val="none" w:sz="0" w:space="0" w:color="auto"/>
        <w:left w:val="none" w:sz="0" w:space="0" w:color="auto"/>
        <w:bottom w:val="none" w:sz="0" w:space="0" w:color="auto"/>
        <w:right w:val="none" w:sz="0" w:space="0" w:color="auto"/>
      </w:divBdr>
    </w:div>
    <w:div w:id="1628004065">
      <w:bodyDiv w:val="1"/>
      <w:marLeft w:val="0"/>
      <w:marRight w:val="0"/>
      <w:marTop w:val="0"/>
      <w:marBottom w:val="0"/>
      <w:divBdr>
        <w:top w:val="none" w:sz="0" w:space="0" w:color="auto"/>
        <w:left w:val="none" w:sz="0" w:space="0" w:color="auto"/>
        <w:bottom w:val="none" w:sz="0" w:space="0" w:color="auto"/>
        <w:right w:val="none" w:sz="0" w:space="0" w:color="auto"/>
      </w:divBdr>
    </w:div>
    <w:div w:id="1628316611">
      <w:bodyDiv w:val="1"/>
      <w:marLeft w:val="0"/>
      <w:marRight w:val="0"/>
      <w:marTop w:val="0"/>
      <w:marBottom w:val="0"/>
      <w:divBdr>
        <w:top w:val="none" w:sz="0" w:space="0" w:color="auto"/>
        <w:left w:val="none" w:sz="0" w:space="0" w:color="auto"/>
        <w:bottom w:val="none" w:sz="0" w:space="0" w:color="auto"/>
        <w:right w:val="none" w:sz="0" w:space="0" w:color="auto"/>
      </w:divBdr>
    </w:div>
    <w:div w:id="1628512180">
      <w:bodyDiv w:val="1"/>
      <w:marLeft w:val="0"/>
      <w:marRight w:val="0"/>
      <w:marTop w:val="0"/>
      <w:marBottom w:val="0"/>
      <w:divBdr>
        <w:top w:val="none" w:sz="0" w:space="0" w:color="auto"/>
        <w:left w:val="none" w:sz="0" w:space="0" w:color="auto"/>
        <w:bottom w:val="none" w:sz="0" w:space="0" w:color="auto"/>
        <w:right w:val="none" w:sz="0" w:space="0" w:color="auto"/>
      </w:divBdr>
    </w:div>
    <w:div w:id="1628656091">
      <w:bodyDiv w:val="1"/>
      <w:marLeft w:val="0"/>
      <w:marRight w:val="0"/>
      <w:marTop w:val="0"/>
      <w:marBottom w:val="0"/>
      <w:divBdr>
        <w:top w:val="none" w:sz="0" w:space="0" w:color="auto"/>
        <w:left w:val="none" w:sz="0" w:space="0" w:color="auto"/>
        <w:bottom w:val="none" w:sz="0" w:space="0" w:color="auto"/>
        <w:right w:val="none" w:sz="0" w:space="0" w:color="auto"/>
      </w:divBdr>
    </w:div>
    <w:div w:id="1628662008">
      <w:bodyDiv w:val="1"/>
      <w:marLeft w:val="0"/>
      <w:marRight w:val="0"/>
      <w:marTop w:val="0"/>
      <w:marBottom w:val="0"/>
      <w:divBdr>
        <w:top w:val="none" w:sz="0" w:space="0" w:color="auto"/>
        <w:left w:val="none" w:sz="0" w:space="0" w:color="auto"/>
        <w:bottom w:val="none" w:sz="0" w:space="0" w:color="auto"/>
        <w:right w:val="none" w:sz="0" w:space="0" w:color="auto"/>
      </w:divBdr>
    </w:div>
    <w:div w:id="1628849929">
      <w:bodyDiv w:val="1"/>
      <w:marLeft w:val="0"/>
      <w:marRight w:val="0"/>
      <w:marTop w:val="0"/>
      <w:marBottom w:val="0"/>
      <w:divBdr>
        <w:top w:val="none" w:sz="0" w:space="0" w:color="auto"/>
        <w:left w:val="none" w:sz="0" w:space="0" w:color="auto"/>
        <w:bottom w:val="none" w:sz="0" w:space="0" w:color="auto"/>
        <w:right w:val="none" w:sz="0" w:space="0" w:color="auto"/>
      </w:divBdr>
    </w:div>
    <w:div w:id="1628852643">
      <w:bodyDiv w:val="1"/>
      <w:marLeft w:val="0"/>
      <w:marRight w:val="0"/>
      <w:marTop w:val="0"/>
      <w:marBottom w:val="0"/>
      <w:divBdr>
        <w:top w:val="none" w:sz="0" w:space="0" w:color="auto"/>
        <w:left w:val="none" w:sz="0" w:space="0" w:color="auto"/>
        <w:bottom w:val="none" w:sz="0" w:space="0" w:color="auto"/>
        <w:right w:val="none" w:sz="0" w:space="0" w:color="auto"/>
      </w:divBdr>
    </w:div>
    <w:div w:id="1628899004">
      <w:bodyDiv w:val="1"/>
      <w:marLeft w:val="0"/>
      <w:marRight w:val="0"/>
      <w:marTop w:val="0"/>
      <w:marBottom w:val="0"/>
      <w:divBdr>
        <w:top w:val="none" w:sz="0" w:space="0" w:color="auto"/>
        <w:left w:val="none" w:sz="0" w:space="0" w:color="auto"/>
        <w:bottom w:val="none" w:sz="0" w:space="0" w:color="auto"/>
        <w:right w:val="none" w:sz="0" w:space="0" w:color="auto"/>
      </w:divBdr>
    </w:div>
    <w:div w:id="1629166674">
      <w:bodyDiv w:val="1"/>
      <w:marLeft w:val="0"/>
      <w:marRight w:val="0"/>
      <w:marTop w:val="0"/>
      <w:marBottom w:val="0"/>
      <w:divBdr>
        <w:top w:val="none" w:sz="0" w:space="0" w:color="auto"/>
        <w:left w:val="none" w:sz="0" w:space="0" w:color="auto"/>
        <w:bottom w:val="none" w:sz="0" w:space="0" w:color="auto"/>
        <w:right w:val="none" w:sz="0" w:space="0" w:color="auto"/>
      </w:divBdr>
    </w:div>
    <w:div w:id="1629238984">
      <w:bodyDiv w:val="1"/>
      <w:marLeft w:val="0"/>
      <w:marRight w:val="0"/>
      <w:marTop w:val="0"/>
      <w:marBottom w:val="0"/>
      <w:divBdr>
        <w:top w:val="none" w:sz="0" w:space="0" w:color="auto"/>
        <w:left w:val="none" w:sz="0" w:space="0" w:color="auto"/>
        <w:bottom w:val="none" w:sz="0" w:space="0" w:color="auto"/>
        <w:right w:val="none" w:sz="0" w:space="0" w:color="auto"/>
      </w:divBdr>
    </w:div>
    <w:div w:id="1629899985">
      <w:bodyDiv w:val="1"/>
      <w:marLeft w:val="0"/>
      <w:marRight w:val="0"/>
      <w:marTop w:val="0"/>
      <w:marBottom w:val="0"/>
      <w:divBdr>
        <w:top w:val="none" w:sz="0" w:space="0" w:color="auto"/>
        <w:left w:val="none" w:sz="0" w:space="0" w:color="auto"/>
        <w:bottom w:val="none" w:sz="0" w:space="0" w:color="auto"/>
        <w:right w:val="none" w:sz="0" w:space="0" w:color="auto"/>
      </w:divBdr>
    </w:div>
    <w:div w:id="1630208512">
      <w:bodyDiv w:val="1"/>
      <w:marLeft w:val="0"/>
      <w:marRight w:val="0"/>
      <w:marTop w:val="0"/>
      <w:marBottom w:val="0"/>
      <w:divBdr>
        <w:top w:val="none" w:sz="0" w:space="0" w:color="auto"/>
        <w:left w:val="none" w:sz="0" w:space="0" w:color="auto"/>
        <w:bottom w:val="none" w:sz="0" w:space="0" w:color="auto"/>
        <w:right w:val="none" w:sz="0" w:space="0" w:color="auto"/>
      </w:divBdr>
    </w:div>
    <w:div w:id="1630361846">
      <w:bodyDiv w:val="1"/>
      <w:marLeft w:val="0"/>
      <w:marRight w:val="0"/>
      <w:marTop w:val="0"/>
      <w:marBottom w:val="0"/>
      <w:divBdr>
        <w:top w:val="none" w:sz="0" w:space="0" w:color="auto"/>
        <w:left w:val="none" w:sz="0" w:space="0" w:color="auto"/>
        <w:bottom w:val="none" w:sz="0" w:space="0" w:color="auto"/>
        <w:right w:val="none" w:sz="0" w:space="0" w:color="auto"/>
      </w:divBdr>
    </w:div>
    <w:div w:id="1630478397">
      <w:bodyDiv w:val="1"/>
      <w:marLeft w:val="0"/>
      <w:marRight w:val="0"/>
      <w:marTop w:val="0"/>
      <w:marBottom w:val="0"/>
      <w:divBdr>
        <w:top w:val="none" w:sz="0" w:space="0" w:color="auto"/>
        <w:left w:val="none" w:sz="0" w:space="0" w:color="auto"/>
        <w:bottom w:val="none" w:sz="0" w:space="0" w:color="auto"/>
        <w:right w:val="none" w:sz="0" w:space="0" w:color="auto"/>
      </w:divBdr>
    </w:div>
    <w:div w:id="1630821802">
      <w:bodyDiv w:val="1"/>
      <w:marLeft w:val="0"/>
      <w:marRight w:val="0"/>
      <w:marTop w:val="0"/>
      <w:marBottom w:val="0"/>
      <w:divBdr>
        <w:top w:val="none" w:sz="0" w:space="0" w:color="auto"/>
        <w:left w:val="none" w:sz="0" w:space="0" w:color="auto"/>
        <w:bottom w:val="none" w:sz="0" w:space="0" w:color="auto"/>
        <w:right w:val="none" w:sz="0" w:space="0" w:color="auto"/>
      </w:divBdr>
    </w:div>
    <w:div w:id="1630892068">
      <w:bodyDiv w:val="1"/>
      <w:marLeft w:val="0"/>
      <w:marRight w:val="0"/>
      <w:marTop w:val="0"/>
      <w:marBottom w:val="0"/>
      <w:divBdr>
        <w:top w:val="none" w:sz="0" w:space="0" w:color="auto"/>
        <w:left w:val="none" w:sz="0" w:space="0" w:color="auto"/>
        <w:bottom w:val="none" w:sz="0" w:space="0" w:color="auto"/>
        <w:right w:val="none" w:sz="0" w:space="0" w:color="auto"/>
      </w:divBdr>
    </w:div>
    <w:div w:id="1631085988">
      <w:bodyDiv w:val="1"/>
      <w:marLeft w:val="0"/>
      <w:marRight w:val="0"/>
      <w:marTop w:val="0"/>
      <w:marBottom w:val="0"/>
      <w:divBdr>
        <w:top w:val="none" w:sz="0" w:space="0" w:color="auto"/>
        <w:left w:val="none" w:sz="0" w:space="0" w:color="auto"/>
        <w:bottom w:val="none" w:sz="0" w:space="0" w:color="auto"/>
        <w:right w:val="none" w:sz="0" w:space="0" w:color="auto"/>
      </w:divBdr>
    </w:div>
    <w:div w:id="1631589827">
      <w:bodyDiv w:val="1"/>
      <w:marLeft w:val="0"/>
      <w:marRight w:val="0"/>
      <w:marTop w:val="0"/>
      <w:marBottom w:val="0"/>
      <w:divBdr>
        <w:top w:val="none" w:sz="0" w:space="0" w:color="auto"/>
        <w:left w:val="none" w:sz="0" w:space="0" w:color="auto"/>
        <w:bottom w:val="none" w:sz="0" w:space="0" w:color="auto"/>
        <w:right w:val="none" w:sz="0" w:space="0" w:color="auto"/>
      </w:divBdr>
    </w:div>
    <w:div w:id="1631936981">
      <w:bodyDiv w:val="1"/>
      <w:marLeft w:val="0"/>
      <w:marRight w:val="0"/>
      <w:marTop w:val="0"/>
      <w:marBottom w:val="0"/>
      <w:divBdr>
        <w:top w:val="none" w:sz="0" w:space="0" w:color="auto"/>
        <w:left w:val="none" w:sz="0" w:space="0" w:color="auto"/>
        <w:bottom w:val="none" w:sz="0" w:space="0" w:color="auto"/>
        <w:right w:val="none" w:sz="0" w:space="0" w:color="auto"/>
      </w:divBdr>
    </w:div>
    <w:div w:id="1632395441">
      <w:bodyDiv w:val="1"/>
      <w:marLeft w:val="0"/>
      <w:marRight w:val="0"/>
      <w:marTop w:val="0"/>
      <w:marBottom w:val="0"/>
      <w:divBdr>
        <w:top w:val="none" w:sz="0" w:space="0" w:color="auto"/>
        <w:left w:val="none" w:sz="0" w:space="0" w:color="auto"/>
        <w:bottom w:val="none" w:sz="0" w:space="0" w:color="auto"/>
        <w:right w:val="none" w:sz="0" w:space="0" w:color="auto"/>
      </w:divBdr>
    </w:div>
    <w:div w:id="1632395701">
      <w:bodyDiv w:val="1"/>
      <w:marLeft w:val="0"/>
      <w:marRight w:val="0"/>
      <w:marTop w:val="0"/>
      <w:marBottom w:val="0"/>
      <w:divBdr>
        <w:top w:val="none" w:sz="0" w:space="0" w:color="auto"/>
        <w:left w:val="none" w:sz="0" w:space="0" w:color="auto"/>
        <w:bottom w:val="none" w:sz="0" w:space="0" w:color="auto"/>
        <w:right w:val="none" w:sz="0" w:space="0" w:color="auto"/>
      </w:divBdr>
    </w:div>
    <w:div w:id="1632856351">
      <w:bodyDiv w:val="1"/>
      <w:marLeft w:val="0"/>
      <w:marRight w:val="0"/>
      <w:marTop w:val="0"/>
      <w:marBottom w:val="0"/>
      <w:divBdr>
        <w:top w:val="none" w:sz="0" w:space="0" w:color="auto"/>
        <w:left w:val="none" w:sz="0" w:space="0" w:color="auto"/>
        <w:bottom w:val="none" w:sz="0" w:space="0" w:color="auto"/>
        <w:right w:val="none" w:sz="0" w:space="0" w:color="auto"/>
      </w:divBdr>
    </w:div>
    <w:div w:id="1632860931">
      <w:bodyDiv w:val="1"/>
      <w:marLeft w:val="0"/>
      <w:marRight w:val="0"/>
      <w:marTop w:val="0"/>
      <w:marBottom w:val="0"/>
      <w:divBdr>
        <w:top w:val="none" w:sz="0" w:space="0" w:color="auto"/>
        <w:left w:val="none" w:sz="0" w:space="0" w:color="auto"/>
        <w:bottom w:val="none" w:sz="0" w:space="0" w:color="auto"/>
        <w:right w:val="none" w:sz="0" w:space="0" w:color="auto"/>
      </w:divBdr>
    </w:div>
    <w:div w:id="1632861656">
      <w:bodyDiv w:val="1"/>
      <w:marLeft w:val="0"/>
      <w:marRight w:val="0"/>
      <w:marTop w:val="0"/>
      <w:marBottom w:val="0"/>
      <w:divBdr>
        <w:top w:val="none" w:sz="0" w:space="0" w:color="auto"/>
        <w:left w:val="none" w:sz="0" w:space="0" w:color="auto"/>
        <w:bottom w:val="none" w:sz="0" w:space="0" w:color="auto"/>
        <w:right w:val="none" w:sz="0" w:space="0" w:color="auto"/>
      </w:divBdr>
    </w:div>
    <w:div w:id="1632861782">
      <w:bodyDiv w:val="1"/>
      <w:marLeft w:val="0"/>
      <w:marRight w:val="0"/>
      <w:marTop w:val="0"/>
      <w:marBottom w:val="0"/>
      <w:divBdr>
        <w:top w:val="none" w:sz="0" w:space="0" w:color="auto"/>
        <w:left w:val="none" w:sz="0" w:space="0" w:color="auto"/>
        <w:bottom w:val="none" w:sz="0" w:space="0" w:color="auto"/>
        <w:right w:val="none" w:sz="0" w:space="0" w:color="auto"/>
      </w:divBdr>
    </w:div>
    <w:div w:id="1634674177">
      <w:bodyDiv w:val="1"/>
      <w:marLeft w:val="0"/>
      <w:marRight w:val="0"/>
      <w:marTop w:val="0"/>
      <w:marBottom w:val="0"/>
      <w:divBdr>
        <w:top w:val="none" w:sz="0" w:space="0" w:color="auto"/>
        <w:left w:val="none" w:sz="0" w:space="0" w:color="auto"/>
        <w:bottom w:val="none" w:sz="0" w:space="0" w:color="auto"/>
        <w:right w:val="none" w:sz="0" w:space="0" w:color="auto"/>
      </w:divBdr>
    </w:div>
    <w:div w:id="1634752652">
      <w:bodyDiv w:val="1"/>
      <w:marLeft w:val="0"/>
      <w:marRight w:val="0"/>
      <w:marTop w:val="0"/>
      <w:marBottom w:val="0"/>
      <w:divBdr>
        <w:top w:val="none" w:sz="0" w:space="0" w:color="auto"/>
        <w:left w:val="none" w:sz="0" w:space="0" w:color="auto"/>
        <w:bottom w:val="none" w:sz="0" w:space="0" w:color="auto"/>
        <w:right w:val="none" w:sz="0" w:space="0" w:color="auto"/>
      </w:divBdr>
    </w:div>
    <w:div w:id="1635060579">
      <w:bodyDiv w:val="1"/>
      <w:marLeft w:val="0"/>
      <w:marRight w:val="0"/>
      <w:marTop w:val="0"/>
      <w:marBottom w:val="0"/>
      <w:divBdr>
        <w:top w:val="none" w:sz="0" w:space="0" w:color="auto"/>
        <w:left w:val="none" w:sz="0" w:space="0" w:color="auto"/>
        <w:bottom w:val="none" w:sz="0" w:space="0" w:color="auto"/>
        <w:right w:val="none" w:sz="0" w:space="0" w:color="auto"/>
      </w:divBdr>
    </w:div>
    <w:div w:id="1635523235">
      <w:bodyDiv w:val="1"/>
      <w:marLeft w:val="0"/>
      <w:marRight w:val="0"/>
      <w:marTop w:val="0"/>
      <w:marBottom w:val="0"/>
      <w:divBdr>
        <w:top w:val="none" w:sz="0" w:space="0" w:color="auto"/>
        <w:left w:val="none" w:sz="0" w:space="0" w:color="auto"/>
        <w:bottom w:val="none" w:sz="0" w:space="0" w:color="auto"/>
        <w:right w:val="none" w:sz="0" w:space="0" w:color="auto"/>
      </w:divBdr>
    </w:div>
    <w:div w:id="1635676626">
      <w:bodyDiv w:val="1"/>
      <w:marLeft w:val="0"/>
      <w:marRight w:val="0"/>
      <w:marTop w:val="0"/>
      <w:marBottom w:val="0"/>
      <w:divBdr>
        <w:top w:val="none" w:sz="0" w:space="0" w:color="auto"/>
        <w:left w:val="none" w:sz="0" w:space="0" w:color="auto"/>
        <w:bottom w:val="none" w:sz="0" w:space="0" w:color="auto"/>
        <w:right w:val="none" w:sz="0" w:space="0" w:color="auto"/>
      </w:divBdr>
    </w:div>
    <w:div w:id="1635789304">
      <w:bodyDiv w:val="1"/>
      <w:marLeft w:val="0"/>
      <w:marRight w:val="0"/>
      <w:marTop w:val="0"/>
      <w:marBottom w:val="0"/>
      <w:divBdr>
        <w:top w:val="none" w:sz="0" w:space="0" w:color="auto"/>
        <w:left w:val="none" w:sz="0" w:space="0" w:color="auto"/>
        <w:bottom w:val="none" w:sz="0" w:space="0" w:color="auto"/>
        <w:right w:val="none" w:sz="0" w:space="0" w:color="auto"/>
      </w:divBdr>
    </w:div>
    <w:div w:id="1636254251">
      <w:bodyDiv w:val="1"/>
      <w:marLeft w:val="0"/>
      <w:marRight w:val="0"/>
      <w:marTop w:val="0"/>
      <w:marBottom w:val="0"/>
      <w:divBdr>
        <w:top w:val="none" w:sz="0" w:space="0" w:color="auto"/>
        <w:left w:val="none" w:sz="0" w:space="0" w:color="auto"/>
        <w:bottom w:val="none" w:sz="0" w:space="0" w:color="auto"/>
        <w:right w:val="none" w:sz="0" w:space="0" w:color="auto"/>
      </w:divBdr>
    </w:div>
    <w:div w:id="1636449820">
      <w:bodyDiv w:val="1"/>
      <w:marLeft w:val="0"/>
      <w:marRight w:val="0"/>
      <w:marTop w:val="0"/>
      <w:marBottom w:val="0"/>
      <w:divBdr>
        <w:top w:val="none" w:sz="0" w:space="0" w:color="auto"/>
        <w:left w:val="none" w:sz="0" w:space="0" w:color="auto"/>
        <w:bottom w:val="none" w:sz="0" w:space="0" w:color="auto"/>
        <w:right w:val="none" w:sz="0" w:space="0" w:color="auto"/>
      </w:divBdr>
    </w:div>
    <w:div w:id="1636519129">
      <w:bodyDiv w:val="1"/>
      <w:marLeft w:val="0"/>
      <w:marRight w:val="0"/>
      <w:marTop w:val="0"/>
      <w:marBottom w:val="0"/>
      <w:divBdr>
        <w:top w:val="none" w:sz="0" w:space="0" w:color="auto"/>
        <w:left w:val="none" w:sz="0" w:space="0" w:color="auto"/>
        <w:bottom w:val="none" w:sz="0" w:space="0" w:color="auto"/>
        <w:right w:val="none" w:sz="0" w:space="0" w:color="auto"/>
      </w:divBdr>
    </w:div>
    <w:div w:id="1636569957">
      <w:bodyDiv w:val="1"/>
      <w:marLeft w:val="0"/>
      <w:marRight w:val="0"/>
      <w:marTop w:val="0"/>
      <w:marBottom w:val="0"/>
      <w:divBdr>
        <w:top w:val="none" w:sz="0" w:space="0" w:color="auto"/>
        <w:left w:val="none" w:sz="0" w:space="0" w:color="auto"/>
        <w:bottom w:val="none" w:sz="0" w:space="0" w:color="auto"/>
        <w:right w:val="none" w:sz="0" w:space="0" w:color="auto"/>
      </w:divBdr>
    </w:div>
    <w:div w:id="1637639826">
      <w:bodyDiv w:val="1"/>
      <w:marLeft w:val="0"/>
      <w:marRight w:val="0"/>
      <w:marTop w:val="0"/>
      <w:marBottom w:val="0"/>
      <w:divBdr>
        <w:top w:val="none" w:sz="0" w:space="0" w:color="auto"/>
        <w:left w:val="none" w:sz="0" w:space="0" w:color="auto"/>
        <w:bottom w:val="none" w:sz="0" w:space="0" w:color="auto"/>
        <w:right w:val="none" w:sz="0" w:space="0" w:color="auto"/>
      </w:divBdr>
    </w:div>
    <w:div w:id="1638029514">
      <w:bodyDiv w:val="1"/>
      <w:marLeft w:val="0"/>
      <w:marRight w:val="0"/>
      <w:marTop w:val="0"/>
      <w:marBottom w:val="0"/>
      <w:divBdr>
        <w:top w:val="none" w:sz="0" w:space="0" w:color="auto"/>
        <w:left w:val="none" w:sz="0" w:space="0" w:color="auto"/>
        <w:bottom w:val="none" w:sz="0" w:space="0" w:color="auto"/>
        <w:right w:val="none" w:sz="0" w:space="0" w:color="auto"/>
      </w:divBdr>
    </w:div>
    <w:div w:id="1638412580">
      <w:bodyDiv w:val="1"/>
      <w:marLeft w:val="0"/>
      <w:marRight w:val="0"/>
      <w:marTop w:val="0"/>
      <w:marBottom w:val="0"/>
      <w:divBdr>
        <w:top w:val="none" w:sz="0" w:space="0" w:color="auto"/>
        <w:left w:val="none" w:sz="0" w:space="0" w:color="auto"/>
        <w:bottom w:val="none" w:sz="0" w:space="0" w:color="auto"/>
        <w:right w:val="none" w:sz="0" w:space="0" w:color="auto"/>
      </w:divBdr>
    </w:div>
    <w:div w:id="1638611877">
      <w:bodyDiv w:val="1"/>
      <w:marLeft w:val="0"/>
      <w:marRight w:val="0"/>
      <w:marTop w:val="0"/>
      <w:marBottom w:val="0"/>
      <w:divBdr>
        <w:top w:val="none" w:sz="0" w:space="0" w:color="auto"/>
        <w:left w:val="none" w:sz="0" w:space="0" w:color="auto"/>
        <w:bottom w:val="none" w:sz="0" w:space="0" w:color="auto"/>
        <w:right w:val="none" w:sz="0" w:space="0" w:color="auto"/>
      </w:divBdr>
    </w:div>
    <w:div w:id="1639843845">
      <w:bodyDiv w:val="1"/>
      <w:marLeft w:val="0"/>
      <w:marRight w:val="0"/>
      <w:marTop w:val="0"/>
      <w:marBottom w:val="0"/>
      <w:divBdr>
        <w:top w:val="none" w:sz="0" w:space="0" w:color="auto"/>
        <w:left w:val="none" w:sz="0" w:space="0" w:color="auto"/>
        <w:bottom w:val="none" w:sz="0" w:space="0" w:color="auto"/>
        <w:right w:val="none" w:sz="0" w:space="0" w:color="auto"/>
      </w:divBdr>
    </w:div>
    <w:div w:id="1639917285">
      <w:bodyDiv w:val="1"/>
      <w:marLeft w:val="0"/>
      <w:marRight w:val="0"/>
      <w:marTop w:val="0"/>
      <w:marBottom w:val="0"/>
      <w:divBdr>
        <w:top w:val="none" w:sz="0" w:space="0" w:color="auto"/>
        <w:left w:val="none" w:sz="0" w:space="0" w:color="auto"/>
        <w:bottom w:val="none" w:sz="0" w:space="0" w:color="auto"/>
        <w:right w:val="none" w:sz="0" w:space="0" w:color="auto"/>
      </w:divBdr>
    </w:div>
    <w:div w:id="1639994870">
      <w:bodyDiv w:val="1"/>
      <w:marLeft w:val="0"/>
      <w:marRight w:val="0"/>
      <w:marTop w:val="0"/>
      <w:marBottom w:val="0"/>
      <w:divBdr>
        <w:top w:val="none" w:sz="0" w:space="0" w:color="auto"/>
        <w:left w:val="none" w:sz="0" w:space="0" w:color="auto"/>
        <w:bottom w:val="none" w:sz="0" w:space="0" w:color="auto"/>
        <w:right w:val="none" w:sz="0" w:space="0" w:color="auto"/>
      </w:divBdr>
    </w:div>
    <w:div w:id="1639997419">
      <w:bodyDiv w:val="1"/>
      <w:marLeft w:val="0"/>
      <w:marRight w:val="0"/>
      <w:marTop w:val="0"/>
      <w:marBottom w:val="0"/>
      <w:divBdr>
        <w:top w:val="none" w:sz="0" w:space="0" w:color="auto"/>
        <w:left w:val="none" w:sz="0" w:space="0" w:color="auto"/>
        <w:bottom w:val="none" w:sz="0" w:space="0" w:color="auto"/>
        <w:right w:val="none" w:sz="0" w:space="0" w:color="auto"/>
      </w:divBdr>
    </w:div>
    <w:div w:id="1640070540">
      <w:bodyDiv w:val="1"/>
      <w:marLeft w:val="0"/>
      <w:marRight w:val="0"/>
      <w:marTop w:val="0"/>
      <w:marBottom w:val="0"/>
      <w:divBdr>
        <w:top w:val="none" w:sz="0" w:space="0" w:color="auto"/>
        <w:left w:val="none" w:sz="0" w:space="0" w:color="auto"/>
        <w:bottom w:val="none" w:sz="0" w:space="0" w:color="auto"/>
        <w:right w:val="none" w:sz="0" w:space="0" w:color="auto"/>
      </w:divBdr>
    </w:div>
    <w:div w:id="1640108906">
      <w:bodyDiv w:val="1"/>
      <w:marLeft w:val="0"/>
      <w:marRight w:val="0"/>
      <w:marTop w:val="0"/>
      <w:marBottom w:val="0"/>
      <w:divBdr>
        <w:top w:val="none" w:sz="0" w:space="0" w:color="auto"/>
        <w:left w:val="none" w:sz="0" w:space="0" w:color="auto"/>
        <w:bottom w:val="none" w:sz="0" w:space="0" w:color="auto"/>
        <w:right w:val="none" w:sz="0" w:space="0" w:color="auto"/>
      </w:divBdr>
    </w:div>
    <w:div w:id="1640187440">
      <w:bodyDiv w:val="1"/>
      <w:marLeft w:val="0"/>
      <w:marRight w:val="0"/>
      <w:marTop w:val="0"/>
      <w:marBottom w:val="0"/>
      <w:divBdr>
        <w:top w:val="none" w:sz="0" w:space="0" w:color="auto"/>
        <w:left w:val="none" w:sz="0" w:space="0" w:color="auto"/>
        <w:bottom w:val="none" w:sz="0" w:space="0" w:color="auto"/>
        <w:right w:val="none" w:sz="0" w:space="0" w:color="auto"/>
      </w:divBdr>
    </w:div>
    <w:div w:id="1640306401">
      <w:bodyDiv w:val="1"/>
      <w:marLeft w:val="0"/>
      <w:marRight w:val="0"/>
      <w:marTop w:val="0"/>
      <w:marBottom w:val="0"/>
      <w:divBdr>
        <w:top w:val="none" w:sz="0" w:space="0" w:color="auto"/>
        <w:left w:val="none" w:sz="0" w:space="0" w:color="auto"/>
        <w:bottom w:val="none" w:sz="0" w:space="0" w:color="auto"/>
        <w:right w:val="none" w:sz="0" w:space="0" w:color="auto"/>
      </w:divBdr>
    </w:div>
    <w:div w:id="1640306482">
      <w:bodyDiv w:val="1"/>
      <w:marLeft w:val="0"/>
      <w:marRight w:val="0"/>
      <w:marTop w:val="0"/>
      <w:marBottom w:val="0"/>
      <w:divBdr>
        <w:top w:val="none" w:sz="0" w:space="0" w:color="auto"/>
        <w:left w:val="none" w:sz="0" w:space="0" w:color="auto"/>
        <w:bottom w:val="none" w:sz="0" w:space="0" w:color="auto"/>
        <w:right w:val="none" w:sz="0" w:space="0" w:color="auto"/>
      </w:divBdr>
    </w:div>
    <w:div w:id="1640497991">
      <w:bodyDiv w:val="1"/>
      <w:marLeft w:val="0"/>
      <w:marRight w:val="0"/>
      <w:marTop w:val="0"/>
      <w:marBottom w:val="0"/>
      <w:divBdr>
        <w:top w:val="none" w:sz="0" w:space="0" w:color="auto"/>
        <w:left w:val="none" w:sz="0" w:space="0" w:color="auto"/>
        <w:bottom w:val="none" w:sz="0" w:space="0" w:color="auto"/>
        <w:right w:val="none" w:sz="0" w:space="0" w:color="auto"/>
      </w:divBdr>
    </w:div>
    <w:div w:id="1640644163">
      <w:bodyDiv w:val="1"/>
      <w:marLeft w:val="0"/>
      <w:marRight w:val="0"/>
      <w:marTop w:val="0"/>
      <w:marBottom w:val="0"/>
      <w:divBdr>
        <w:top w:val="none" w:sz="0" w:space="0" w:color="auto"/>
        <w:left w:val="none" w:sz="0" w:space="0" w:color="auto"/>
        <w:bottom w:val="none" w:sz="0" w:space="0" w:color="auto"/>
        <w:right w:val="none" w:sz="0" w:space="0" w:color="auto"/>
      </w:divBdr>
    </w:div>
    <w:div w:id="1640762201">
      <w:bodyDiv w:val="1"/>
      <w:marLeft w:val="0"/>
      <w:marRight w:val="0"/>
      <w:marTop w:val="0"/>
      <w:marBottom w:val="0"/>
      <w:divBdr>
        <w:top w:val="none" w:sz="0" w:space="0" w:color="auto"/>
        <w:left w:val="none" w:sz="0" w:space="0" w:color="auto"/>
        <w:bottom w:val="none" w:sz="0" w:space="0" w:color="auto"/>
        <w:right w:val="none" w:sz="0" w:space="0" w:color="auto"/>
      </w:divBdr>
    </w:div>
    <w:div w:id="1640846179">
      <w:bodyDiv w:val="1"/>
      <w:marLeft w:val="0"/>
      <w:marRight w:val="0"/>
      <w:marTop w:val="0"/>
      <w:marBottom w:val="0"/>
      <w:divBdr>
        <w:top w:val="none" w:sz="0" w:space="0" w:color="auto"/>
        <w:left w:val="none" w:sz="0" w:space="0" w:color="auto"/>
        <w:bottom w:val="none" w:sz="0" w:space="0" w:color="auto"/>
        <w:right w:val="none" w:sz="0" w:space="0" w:color="auto"/>
      </w:divBdr>
    </w:div>
    <w:div w:id="1640962673">
      <w:bodyDiv w:val="1"/>
      <w:marLeft w:val="0"/>
      <w:marRight w:val="0"/>
      <w:marTop w:val="0"/>
      <w:marBottom w:val="0"/>
      <w:divBdr>
        <w:top w:val="none" w:sz="0" w:space="0" w:color="auto"/>
        <w:left w:val="none" w:sz="0" w:space="0" w:color="auto"/>
        <w:bottom w:val="none" w:sz="0" w:space="0" w:color="auto"/>
        <w:right w:val="none" w:sz="0" w:space="0" w:color="auto"/>
      </w:divBdr>
    </w:div>
    <w:div w:id="1641034929">
      <w:bodyDiv w:val="1"/>
      <w:marLeft w:val="0"/>
      <w:marRight w:val="0"/>
      <w:marTop w:val="0"/>
      <w:marBottom w:val="0"/>
      <w:divBdr>
        <w:top w:val="none" w:sz="0" w:space="0" w:color="auto"/>
        <w:left w:val="none" w:sz="0" w:space="0" w:color="auto"/>
        <w:bottom w:val="none" w:sz="0" w:space="0" w:color="auto"/>
        <w:right w:val="none" w:sz="0" w:space="0" w:color="auto"/>
      </w:divBdr>
    </w:div>
    <w:div w:id="1641498779">
      <w:bodyDiv w:val="1"/>
      <w:marLeft w:val="0"/>
      <w:marRight w:val="0"/>
      <w:marTop w:val="0"/>
      <w:marBottom w:val="0"/>
      <w:divBdr>
        <w:top w:val="none" w:sz="0" w:space="0" w:color="auto"/>
        <w:left w:val="none" w:sz="0" w:space="0" w:color="auto"/>
        <w:bottom w:val="none" w:sz="0" w:space="0" w:color="auto"/>
        <w:right w:val="none" w:sz="0" w:space="0" w:color="auto"/>
      </w:divBdr>
    </w:div>
    <w:div w:id="1641958851">
      <w:bodyDiv w:val="1"/>
      <w:marLeft w:val="0"/>
      <w:marRight w:val="0"/>
      <w:marTop w:val="0"/>
      <w:marBottom w:val="0"/>
      <w:divBdr>
        <w:top w:val="none" w:sz="0" w:space="0" w:color="auto"/>
        <w:left w:val="none" w:sz="0" w:space="0" w:color="auto"/>
        <w:bottom w:val="none" w:sz="0" w:space="0" w:color="auto"/>
        <w:right w:val="none" w:sz="0" w:space="0" w:color="auto"/>
      </w:divBdr>
    </w:div>
    <w:div w:id="1642231917">
      <w:bodyDiv w:val="1"/>
      <w:marLeft w:val="0"/>
      <w:marRight w:val="0"/>
      <w:marTop w:val="0"/>
      <w:marBottom w:val="0"/>
      <w:divBdr>
        <w:top w:val="none" w:sz="0" w:space="0" w:color="auto"/>
        <w:left w:val="none" w:sz="0" w:space="0" w:color="auto"/>
        <w:bottom w:val="none" w:sz="0" w:space="0" w:color="auto"/>
        <w:right w:val="none" w:sz="0" w:space="0" w:color="auto"/>
      </w:divBdr>
    </w:div>
    <w:div w:id="1642341005">
      <w:bodyDiv w:val="1"/>
      <w:marLeft w:val="0"/>
      <w:marRight w:val="0"/>
      <w:marTop w:val="0"/>
      <w:marBottom w:val="0"/>
      <w:divBdr>
        <w:top w:val="none" w:sz="0" w:space="0" w:color="auto"/>
        <w:left w:val="none" w:sz="0" w:space="0" w:color="auto"/>
        <w:bottom w:val="none" w:sz="0" w:space="0" w:color="auto"/>
        <w:right w:val="none" w:sz="0" w:space="0" w:color="auto"/>
      </w:divBdr>
    </w:div>
    <w:div w:id="1642466227">
      <w:bodyDiv w:val="1"/>
      <w:marLeft w:val="0"/>
      <w:marRight w:val="0"/>
      <w:marTop w:val="0"/>
      <w:marBottom w:val="0"/>
      <w:divBdr>
        <w:top w:val="none" w:sz="0" w:space="0" w:color="auto"/>
        <w:left w:val="none" w:sz="0" w:space="0" w:color="auto"/>
        <w:bottom w:val="none" w:sz="0" w:space="0" w:color="auto"/>
        <w:right w:val="none" w:sz="0" w:space="0" w:color="auto"/>
      </w:divBdr>
    </w:div>
    <w:div w:id="1642540879">
      <w:bodyDiv w:val="1"/>
      <w:marLeft w:val="0"/>
      <w:marRight w:val="0"/>
      <w:marTop w:val="0"/>
      <w:marBottom w:val="0"/>
      <w:divBdr>
        <w:top w:val="none" w:sz="0" w:space="0" w:color="auto"/>
        <w:left w:val="none" w:sz="0" w:space="0" w:color="auto"/>
        <w:bottom w:val="none" w:sz="0" w:space="0" w:color="auto"/>
        <w:right w:val="none" w:sz="0" w:space="0" w:color="auto"/>
      </w:divBdr>
    </w:div>
    <w:div w:id="1642617017">
      <w:bodyDiv w:val="1"/>
      <w:marLeft w:val="0"/>
      <w:marRight w:val="0"/>
      <w:marTop w:val="0"/>
      <w:marBottom w:val="0"/>
      <w:divBdr>
        <w:top w:val="none" w:sz="0" w:space="0" w:color="auto"/>
        <w:left w:val="none" w:sz="0" w:space="0" w:color="auto"/>
        <w:bottom w:val="none" w:sz="0" w:space="0" w:color="auto"/>
        <w:right w:val="none" w:sz="0" w:space="0" w:color="auto"/>
      </w:divBdr>
    </w:div>
    <w:div w:id="1643073585">
      <w:bodyDiv w:val="1"/>
      <w:marLeft w:val="0"/>
      <w:marRight w:val="0"/>
      <w:marTop w:val="0"/>
      <w:marBottom w:val="0"/>
      <w:divBdr>
        <w:top w:val="none" w:sz="0" w:space="0" w:color="auto"/>
        <w:left w:val="none" w:sz="0" w:space="0" w:color="auto"/>
        <w:bottom w:val="none" w:sz="0" w:space="0" w:color="auto"/>
        <w:right w:val="none" w:sz="0" w:space="0" w:color="auto"/>
      </w:divBdr>
    </w:div>
    <w:div w:id="1643074634">
      <w:bodyDiv w:val="1"/>
      <w:marLeft w:val="0"/>
      <w:marRight w:val="0"/>
      <w:marTop w:val="0"/>
      <w:marBottom w:val="0"/>
      <w:divBdr>
        <w:top w:val="none" w:sz="0" w:space="0" w:color="auto"/>
        <w:left w:val="none" w:sz="0" w:space="0" w:color="auto"/>
        <w:bottom w:val="none" w:sz="0" w:space="0" w:color="auto"/>
        <w:right w:val="none" w:sz="0" w:space="0" w:color="auto"/>
      </w:divBdr>
    </w:div>
    <w:div w:id="1643198588">
      <w:bodyDiv w:val="1"/>
      <w:marLeft w:val="0"/>
      <w:marRight w:val="0"/>
      <w:marTop w:val="0"/>
      <w:marBottom w:val="0"/>
      <w:divBdr>
        <w:top w:val="none" w:sz="0" w:space="0" w:color="auto"/>
        <w:left w:val="none" w:sz="0" w:space="0" w:color="auto"/>
        <w:bottom w:val="none" w:sz="0" w:space="0" w:color="auto"/>
        <w:right w:val="none" w:sz="0" w:space="0" w:color="auto"/>
      </w:divBdr>
    </w:div>
    <w:div w:id="1643458741">
      <w:bodyDiv w:val="1"/>
      <w:marLeft w:val="0"/>
      <w:marRight w:val="0"/>
      <w:marTop w:val="0"/>
      <w:marBottom w:val="0"/>
      <w:divBdr>
        <w:top w:val="none" w:sz="0" w:space="0" w:color="auto"/>
        <w:left w:val="none" w:sz="0" w:space="0" w:color="auto"/>
        <w:bottom w:val="none" w:sz="0" w:space="0" w:color="auto"/>
        <w:right w:val="none" w:sz="0" w:space="0" w:color="auto"/>
      </w:divBdr>
    </w:div>
    <w:div w:id="1643844796">
      <w:bodyDiv w:val="1"/>
      <w:marLeft w:val="0"/>
      <w:marRight w:val="0"/>
      <w:marTop w:val="0"/>
      <w:marBottom w:val="0"/>
      <w:divBdr>
        <w:top w:val="none" w:sz="0" w:space="0" w:color="auto"/>
        <w:left w:val="none" w:sz="0" w:space="0" w:color="auto"/>
        <w:bottom w:val="none" w:sz="0" w:space="0" w:color="auto"/>
        <w:right w:val="none" w:sz="0" w:space="0" w:color="auto"/>
      </w:divBdr>
    </w:div>
    <w:div w:id="1643924314">
      <w:bodyDiv w:val="1"/>
      <w:marLeft w:val="0"/>
      <w:marRight w:val="0"/>
      <w:marTop w:val="0"/>
      <w:marBottom w:val="0"/>
      <w:divBdr>
        <w:top w:val="none" w:sz="0" w:space="0" w:color="auto"/>
        <w:left w:val="none" w:sz="0" w:space="0" w:color="auto"/>
        <w:bottom w:val="none" w:sz="0" w:space="0" w:color="auto"/>
        <w:right w:val="none" w:sz="0" w:space="0" w:color="auto"/>
      </w:divBdr>
    </w:div>
    <w:div w:id="1644121348">
      <w:bodyDiv w:val="1"/>
      <w:marLeft w:val="0"/>
      <w:marRight w:val="0"/>
      <w:marTop w:val="0"/>
      <w:marBottom w:val="0"/>
      <w:divBdr>
        <w:top w:val="none" w:sz="0" w:space="0" w:color="auto"/>
        <w:left w:val="none" w:sz="0" w:space="0" w:color="auto"/>
        <w:bottom w:val="none" w:sz="0" w:space="0" w:color="auto"/>
        <w:right w:val="none" w:sz="0" w:space="0" w:color="auto"/>
      </w:divBdr>
    </w:div>
    <w:div w:id="1644430102">
      <w:bodyDiv w:val="1"/>
      <w:marLeft w:val="0"/>
      <w:marRight w:val="0"/>
      <w:marTop w:val="0"/>
      <w:marBottom w:val="0"/>
      <w:divBdr>
        <w:top w:val="none" w:sz="0" w:space="0" w:color="auto"/>
        <w:left w:val="none" w:sz="0" w:space="0" w:color="auto"/>
        <w:bottom w:val="none" w:sz="0" w:space="0" w:color="auto"/>
        <w:right w:val="none" w:sz="0" w:space="0" w:color="auto"/>
      </w:divBdr>
    </w:div>
    <w:div w:id="1644458786">
      <w:bodyDiv w:val="1"/>
      <w:marLeft w:val="0"/>
      <w:marRight w:val="0"/>
      <w:marTop w:val="0"/>
      <w:marBottom w:val="0"/>
      <w:divBdr>
        <w:top w:val="none" w:sz="0" w:space="0" w:color="auto"/>
        <w:left w:val="none" w:sz="0" w:space="0" w:color="auto"/>
        <w:bottom w:val="none" w:sz="0" w:space="0" w:color="auto"/>
        <w:right w:val="none" w:sz="0" w:space="0" w:color="auto"/>
      </w:divBdr>
    </w:div>
    <w:div w:id="1644962974">
      <w:bodyDiv w:val="1"/>
      <w:marLeft w:val="0"/>
      <w:marRight w:val="0"/>
      <w:marTop w:val="0"/>
      <w:marBottom w:val="0"/>
      <w:divBdr>
        <w:top w:val="none" w:sz="0" w:space="0" w:color="auto"/>
        <w:left w:val="none" w:sz="0" w:space="0" w:color="auto"/>
        <w:bottom w:val="none" w:sz="0" w:space="0" w:color="auto"/>
        <w:right w:val="none" w:sz="0" w:space="0" w:color="auto"/>
      </w:divBdr>
    </w:div>
    <w:div w:id="1644966197">
      <w:bodyDiv w:val="1"/>
      <w:marLeft w:val="0"/>
      <w:marRight w:val="0"/>
      <w:marTop w:val="0"/>
      <w:marBottom w:val="0"/>
      <w:divBdr>
        <w:top w:val="none" w:sz="0" w:space="0" w:color="auto"/>
        <w:left w:val="none" w:sz="0" w:space="0" w:color="auto"/>
        <w:bottom w:val="none" w:sz="0" w:space="0" w:color="auto"/>
        <w:right w:val="none" w:sz="0" w:space="0" w:color="auto"/>
      </w:divBdr>
    </w:div>
    <w:div w:id="1645350796">
      <w:bodyDiv w:val="1"/>
      <w:marLeft w:val="0"/>
      <w:marRight w:val="0"/>
      <w:marTop w:val="0"/>
      <w:marBottom w:val="0"/>
      <w:divBdr>
        <w:top w:val="none" w:sz="0" w:space="0" w:color="auto"/>
        <w:left w:val="none" w:sz="0" w:space="0" w:color="auto"/>
        <w:bottom w:val="none" w:sz="0" w:space="0" w:color="auto"/>
        <w:right w:val="none" w:sz="0" w:space="0" w:color="auto"/>
      </w:divBdr>
    </w:div>
    <w:div w:id="1645354888">
      <w:bodyDiv w:val="1"/>
      <w:marLeft w:val="0"/>
      <w:marRight w:val="0"/>
      <w:marTop w:val="0"/>
      <w:marBottom w:val="0"/>
      <w:divBdr>
        <w:top w:val="none" w:sz="0" w:space="0" w:color="auto"/>
        <w:left w:val="none" w:sz="0" w:space="0" w:color="auto"/>
        <w:bottom w:val="none" w:sz="0" w:space="0" w:color="auto"/>
        <w:right w:val="none" w:sz="0" w:space="0" w:color="auto"/>
      </w:divBdr>
    </w:div>
    <w:div w:id="1645499335">
      <w:bodyDiv w:val="1"/>
      <w:marLeft w:val="0"/>
      <w:marRight w:val="0"/>
      <w:marTop w:val="0"/>
      <w:marBottom w:val="0"/>
      <w:divBdr>
        <w:top w:val="none" w:sz="0" w:space="0" w:color="auto"/>
        <w:left w:val="none" w:sz="0" w:space="0" w:color="auto"/>
        <w:bottom w:val="none" w:sz="0" w:space="0" w:color="auto"/>
        <w:right w:val="none" w:sz="0" w:space="0" w:color="auto"/>
      </w:divBdr>
    </w:div>
    <w:div w:id="1645617751">
      <w:bodyDiv w:val="1"/>
      <w:marLeft w:val="0"/>
      <w:marRight w:val="0"/>
      <w:marTop w:val="0"/>
      <w:marBottom w:val="0"/>
      <w:divBdr>
        <w:top w:val="none" w:sz="0" w:space="0" w:color="auto"/>
        <w:left w:val="none" w:sz="0" w:space="0" w:color="auto"/>
        <w:bottom w:val="none" w:sz="0" w:space="0" w:color="auto"/>
        <w:right w:val="none" w:sz="0" w:space="0" w:color="auto"/>
      </w:divBdr>
    </w:div>
    <w:div w:id="1645743849">
      <w:bodyDiv w:val="1"/>
      <w:marLeft w:val="0"/>
      <w:marRight w:val="0"/>
      <w:marTop w:val="0"/>
      <w:marBottom w:val="0"/>
      <w:divBdr>
        <w:top w:val="none" w:sz="0" w:space="0" w:color="auto"/>
        <w:left w:val="none" w:sz="0" w:space="0" w:color="auto"/>
        <w:bottom w:val="none" w:sz="0" w:space="0" w:color="auto"/>
        <w:right w:val="none" w:sz="0" w:space="0" w:color="auto"/>
      </w:divBdr>
    </w:div>
    <w:div w:id="1646006548">
      <w:bodyDiv w:val="1"/>
      <w:marLeft w:val="0"/>
      <w:marRight w:val="0"/>
      <w:marTop w:val="0"/>
      <w:marBottom w:val="0"/>
      <w:divBdr>
        <w:top w:val="none" w:sz="0" w:space="0" w:color="auto"/>
        <w:left w:val="none" w:sz="0" w:space="0" w:color="auto"/>
        <w:bottom w:val="none" w:sz="0" w:space="0" w:color="auto"/>
        <w:right w:val="none" w:sz="0" w:space="0" w:color="auto"/>
      </w:divBdr>
    </w:div>
    <w:div w:id="1646156108">
      <w:bodyDiv w:val="1"/>
      <w:marLeft w:val="0"/>
      <w:marRight w:val="0"/>
      <w:marTop w:val="0"/>
      <w:marBottom w:val="0"/>
      <w:divBdr>
        <w:top w:val="none" w:sz="0" w:space="0" w:color="auto"/>
        <w:left w:val="none" w:sz="0" w:space="0" w:color="auto"/>
        <w:bottom w:val="none" w:sz="0" w:space="0" w:color="auto"/>
        <w:right w:val="none" w:sz="0" w:space="0" w:color="auto"/>
      </w:divBdr>
    </w:div>
    <w:div w:id="1646353592">
      <w:bodyDiv w:val="1"/>
      <w:marLeft w:val="0"/>
      <w:marRight w:val="0"/>
      <w:marTop w:val="0"/>
      <w:marBottom w:val="0"/>
      <w:divBdr>
        <w:top w:val="none" w:sz="0" w:space="0" w:color="auto"/>
        <w:left w:val="none" w:sz="0" w:space="0" w:color="auto"/>
        <w:bottom w:val="none" w:sz="0" w:space="0" w:color="auto"/>
        <w:right w:val="none" w:sz="0" w:space="0" w:color="auto"/>
      </w:divBdr>
    </w:div>
    <w:div w:id="1646666068">
      <w:bodyDiv w:val="1"/>
      <w:marLeft w:val="0"/>
      <w:marRight w:val="0"/>
      <w:marTop w:val="0"/>
      <w:marBottom w:val="0"/>
      <w:divBdr>
        <w:top w:val="none" w:sz="0" w:space="0" w:color="auto"/>
        <w:left w:val="none" w:sz="0" w:space="0" w:color="auto"/>
        <w:bottom w:val="none" w:sz="0" w:space="0" w:color="auto"/>
        <w:right w:val="none" w:sz="0" w:space="0" w:color="auto"/>
      </w:divBdr>
    </w:div>
    <w:div w:id="1647122817">
      <w:bodyDiv w:val="1"/>
      <w:marLeft w:val="0"/>
      <w:marRight w:val="0"/>
      <w:marTop w:val="0"/>
      <w:marBottom w:val="0"/>
      <w:divBdr>
        <w:top w:val="none" w:sz="0" w:space="0" w:color="auto"/>
        <w:left w:val="none" w:sz="0" w:space="0" w:color="auto"/>
        <w:bottom w:val="none" w:sz="0" w:space="0" w:color="auto"/>
        <w:right w:val="none" w:sz="0" w:space="0" w:color="auto"/>
      </w:divBdr>
    </w:div>
    <w:div w:id="1647196227">
      <w:bodyDiv w:val="1"/>
      <w:marLeft w:val="0"/>
      <w:marRight w:val="0"/>
      <w:marTop w:val="0"/>
      <w:marBottom w:val="0"/>
      <w:divBdr>
        <w:top w:val="none" w:sz="0" w:space="0" w:color="auto"/>
        <w:left w:val="none" w:sz="0" w:space="0" w:color="auto"/>
        <w:bottom w:val="none" w:sz="0" w:space="0" w:color="auto"/>
        <w:right w:val="none" w:sz="0" w:space="0" w:color="auto"/>
      </w:divBdr>
    </w:div>
    <w:div w:id="1647277314">
      <w:bodyDiv w:val="1"/>
      <w:marLeft w:val="0"/>
      <w:marRight w:val="0"/>
      <w:marTop w:val="0"/>
      <w:marBottom w:val="0"/>
      <w:divBdr>
        <w:top w:val="none" w:sz="0" w:space="0" w:color="auto"/>
        <w:left w:val="none" w:sz="0" w:space="0" w:color="auto"/>
        <w:bottom w:val="none" w:sz="0" w:space="0" w:color="auto"/>
        <w:right w:val="none" w:sz="0" w:space="0" w:color="auto"/>
      </w:divBdr>
    </w:div>
    <w:div w:id="1648045614">
      <w:bodyDiv w:val="1"/>
      <w:marLeft w:val="0"/>
      <w:marRight w:val="0"/>
      <w:marTop w:val="0"/>
      <w:marBottom w:val="0"/>
      <w:divBdr>
        <w:top w:val="none" w:sz="0" w:space="0" w:color="auto"/>
        <w:left w:val="none" w:sz="0" w:space="0" w:color="auto"/>
        <w:bottom w:val="none" w:sz="0" w:space="0" w:color="auto"/>
        <w:right w:val="none" w:sz="0" w:space="0" w:color="auto"/>
      </w:divBdr>
    </w:div>
    <w:div w:id="1648389032">
      <w:bodyDiv w:val="1"/>
      <w:marLeft w:val="0"/>
      <w:marRight w:val="0"/>
      <w:marTop w:val="0"/>
      <w:marBottom w:val="0"/>
      <w:divBdr>
        <w:top w:val="none" w:sz="0" w:space="0" w:color="auto"/>
        <w:left w:val="none" w:sz="0" w:space="0" w:color="auto"/>
        <w:bottom w:val="none" w:sz="0" w:space="0" w:color="auto"/>
        <w:right w:val="none" w:sz="0" w:space="0" w:color="auto"/>
      </w:divBdr>
    </w:div>
    <w:div w:id="1648508162">
      <w:bodyDiv w:val="1"/>
      <w:marLeft w:val="0"/>
      <w:marRight w:val="0"/>
      <w:marTop w:val="0"/>
      <w:marBottom w:val="0"/>
      <w:divBdr>
        <w:top w:val="none" w:sz="0" w:space="0" w:color="auto"/>
        <w:left w:val="none" w:sz="0" w:space="0" w:color="auto"/>
        <w:bottom w:val="none" w:sz="0" w:space="0" w:color="auto"/>
        <w:right w:val="none" w:sz="0" w:space="0" w:color="auto"/>
      </w:divBdr>
    </w:div>
    <w:div w:id="1648969616">
      <w:bodyDiv w:val="1"/>
      <w:marLeft w:val="0"/>
      <w:marRight w:val="0"/>
      <w:marTop w:val="0"/>
      <w:marBottom w:val="0"/>
      <w:divBdr>
        <w:top w:val="none" w:sz="0" w:space="0" w:color="auto"/>
        <w:left w:val="none" w:sz="0" w:space="0" w:color="auto"/>
        <w:bottom w:val="none" w:sz="0" w:space="0" w:color="auto"/>
        <w:right w:val="none" w:sz="0" w:space="0" w:color="auto"/>
      </w:divBdr>
    </w:div>
    <w:div w:id="1649168611">
      <w:bodyDiv w:val="1"/>
      <w:marLeft w:val="0"/>
      <w:marRight w:val="0"/>
      <w:marTop w:val="0"/>
      <w:marBottom w:val="0"/>
      <w:divBdr>
        <w:top w:val="none" w:sz="0" w:space="0" w:color="auto"/>
        <w:left w:val="none" w:sz="0" w:space="0" w:color="auto"/>
        <w:bottom w:val="none" w:sz="0" w:space="0" w:color="auto"/>
        <w:right w:val="none" w:sz="0" w:space="0" w:color="auto"/>
      </w:divBdr>
    </w:div>
    <w:div w:id="1649286584">
      <w:bodyDiv w:val="1"/>
      <w:marLeft w:val="0"/>
      <w:marRight w:val="0"/>
      <w:marTop w:val="0"/>
      <w:marBottom w:val="0"/>
      <w:divBdr>
        <w:top w:val="none" w:sz="0" w:space="0" w:color="auto"/>
        <w:left w:val="none" w:sz="0" w:space="0" w:color="auto"/>
        <w:bottom w:val="none" w:sz="0" w:space="0" w:color="auto"/>
        <w:right w:val="none" w:sz="0" w:space="0" w:color="auto"/>
      </w:divBdr>
    </w:div>
    <w:div w:id="1649357644">
      <w:bodyDiv w:val="1"/>
      <w:marLeft w:val="0"/>
      <w:marRight w:val="0"/>
      <w:marTop w:val="0"/>
      <w:marBottom w:val="0"/>
      <w:divBdr>
        <w:top w:val="none" w:sz="0" w:space="0" w:color="auto"/>
        <w:left w:val="none" w:sz="0" w:space="0" w:color="auto"/>
        <w:bottom w:val="none" w:sz="0" w:space="0" w:color="auto"/>
        <w:right w:val="none" w:sz="0" w:space="0" w:color="auto"/>
      </w:divBdr>
    </w:div>
    <w:div w:id="1649506520">
      <w:bodyDiv w:val="1"/>
      <w:marLeft w:val="0"/>
      <w:marRight w:val="0"/>
      <w:marTop w:val="0"/>
      <w:marBottom w:val="0"/>
      <w:divBdr>
        <w:top w:val="none" w:sz="0" w:space="0" w:color="auto"/>
        <w:left w:val="none" w:sz="0" w:space="0" w:color="auto"/>
        <w:bottom w:val="none" w:sz="0" w:space="0" w:color="auto"/>
        <w:right w:val="none" w:sz="0" w:space="0" w:color="auto"/>
      </w:divBdr>
    </w:div>
    <w:div w:id="1649553096">
      <w:bodyDiv w:val="1"/>
      <w:marLeft w:val="0"/>
      <w:marRight w:val="0"/>
      <w:marTop w:val="0"/>
      <w:marBottom w:val="0"/>
      <w:divBdr>
        <w:top w:val="none" w:sz="0" w:space="0" w:color="auto"/>
        <w:left w:val="none" w:sz="0" w:space="0" w:color="auto"/>
        <w:bottom w:val="none" w:sz="0" w:space="0" w:color="auto"/>
        <w:right w:val="none" w:sz="0" w:space="0" w:color="auto"/>
      </w:divBdr>
    </w:div>
    <w:div w:id="1649744296">
      <w:bodyDiv w:val="1"/>
      <w:marLeft w:val="0"/>
      <w:marRight w:val="0"/>
      <w:marTop w:val="0"/>
      <w:marBottom w:val="0"/>
      <w:divBdr>
        <w:top w:val="none" w:sz="0" w:space="0" w:color="auto"/>
        <w:left w:val="none" w:sz="0" w:space="0" w:color="auto"/>
        <w:bottom w:val="none" w:sz="0" w:space="0" w:color="auto"/>
        <w:right w:val="none" w:sz="0" w:space="0" w:color="auto"/>
      </w:divBdr>
    </w:div>
    <w:div w:id="1650163261">
      <w:bodyDiv w:val="1"/>
      <w:marLeft w:val="0"/>
      <w:marRight w:val="0"/>
      <w:marTop w:val="0"/>
      <w:marBottom w:val="0"/>
      <w:divBdr>
        <w:top w:val="none" w:sz="0" w:space="0" w:color="auto"/>
        <w:left w:val="none" w:sz="0" w:space="0" w:color="auto"/>
        <w:bottom w:val="none" w:sz="0" w:space="0" w:color="auto"/>
        <w:right w:val="none" w:sz="0" w:space="0" w:color="auto"/>
      </w:divBdr>
    </w:div>
    <w:div w:id="1650283644">
      <w:bodyDiv w:val="1"/>
      <w:marLeft w:val="0"/>
      <w:marRight w:val="0"/>
      <w:marTop w:val="0"/>
      <w:marBottom w:val="0"/>
      <w:divBdr>
        <w:top w:val="none" w:sz="0" w:space="0" w:color="auto"/>
        <w:left w:val="none" w:sz="0" w:space="0" w:color="auto"/>
        <w:bottom w:val="none" w:sz="0" w:space="0" w:color="auto"/>
        <w:right w:val="none" w:sz="0" w:space="0" w:color="auto"/>
      </w:divBdr>
    </w:div>
    <w:div w:id="1650329617">
      <w:bodyDiv w:val="1"/>
      <w:marLeft w:val="0"/>
      <w:marRight w:val="0"/>
      <w:marTop w:val="0"/>
      <w:marBottom w:val="0"/>
      <w:divBdr>
        <w:top w:val="none" w:sz="0" w:space="0" w:color="auto"/>
        <w:left w:val="none" w:sz="0" w:space="0" w:color="auto"/>
        <w:bottom w:val="none" w:sz="0" w:space="0" w:color="auto"/>
        <w:right w:val="none" w:sz="0" w:space="0" w:color="auto"/>
      </w:divBdr>
    </w:div>
    <w:div w:id="1650397755">
      <w:bodyDiv w:val="1"/>
      <w:marLeft w:val="0"/>
      <w:marRight w:val="0"/>
      <w:marTop w:val="0"/>
      <w:marBottom w:val="0"/>
      <w:divBdr>
        <w:top w:val="none" w:sz="0" w:space="0" w:color="auto"/>
        <w:left w:val="none" w:sz="0" w:space="0" w:color="auto"/>
        <w:bottom w:val="none" w:sz="0" w:space="0" w:color="auto"/>
        <w:right w:val="none" w:sz="0" w:space="0" w:color="auto"/>
      </w:divBdr>
    </w:div>
    <w:div w:id="1650592250">
      <w:bodyDiv w:val="1"/>
      <w:marLeft w:val="0"/>
      <w:marRight w:val="0"/>
      <w:marTop w:val="0"/>
      <w:marBottom w:val="0"/>
      <w:divBdr>
        <w:top w:val="none" w:sz="0" w:space="0" w:color="auto"/>
        <w:left w:val="none" w:sz="0" w:space="0" w:color="auto"/>
        <w:bottom w:val="none" w:sz="0" w:space="0" w:color="auto"/>
        <w:right w:val="none" w:sz="0" w:space="0" w:color="auto"/>
      </w:divBdr>
    </w:div>
    <w:div w:id="1650742445">
      <w:bodyDiv w:val="1"/>
      <w:marLeft w:val="0"/>
      <w:marRight w:val="0"/>
      <w:marTop w:val="0"/>
      <w:marBottom w:val="0"/>
      <w:divBdr>
        <w:top w:val="none" w:sz="0" w:space="0" w:color="auto"/>
        <w:left w:val="none" w:sz="0" w:space="0" w:color="auto"/>
        <w:bottom w:val="none" w:sz="0" w:space="0" w:color="auto"/>
        <w:right w:val="none" w:sz="0" w:space="0" w:color="auto"/>
      </w:divBdr>
    </w:div>
    <w:div w:id="1650943913">
      <w:bodyDiv w:val="1"/>
      <w:marLeft w:val="0"/>
      <w:marRight w:val="0"/>
      <w:marTop w:val="0"/>
      <w:marBottom w:val="0"/>
      <w:divBdr>
        <w:top w:val="none" w:sz="0" w:space="0" w:color="auto"/>
        <w:left w:val="none" w:sz="0" w:space="0" w:color="auto"/>
        <w:bottom w:val="none" w:sz="0" w:space="0" w:color="auto"/>
        <w:right w:val="none" w:sz="0" w:space="0" w:color="auto"/>
      </w:divBdr>
    </w:div>
    <w:div w:id="1651246739">
      <w:bodyDiv w:val="1"/>
      <w:marLeft w:val="0"/>
      <w:marRight w:val="0"/>
      <w:marTop w:val="0"/>
      <w:marBottom w:val="0"/>
      <w:divBdr>
        <w:top w:val="none" w:sz="0" w:space="0" w:color="auto"/>
        <w:left w:val="none" w:sz="0" w:space="0" w:color="auto"/>
        <w:bottom w:val="none" w:sz="0" w:space="0" w:color="auto"/>
        <w:right w:val="none" w:sz="0" w:space="0" w:color="auto"/>
      </w:divBdr>
    </w:div>
    <w:div w:id="1651666009">
      <w:bodyDiv w:val="1"/>
      <w:marLeft w:val="0"/>
      <w:marRight w:val="0"/>
      <w:marTop w:val="0"/>
      <w:marBottom w:val="0"/>
      <w:divBdr>
        <w:top w:val="none" w:sz="0" w:space="0" w:color="auto"/>
        <w:left w:val="none" w:sz="0" w:space="0" w:color="auto"/>
        <w:bottom w:val="none" w:sz="0" w:space="0" w:color="auto"/>
        <w:right w:val="none" w:sz="0" w:space="0" w:color="auto"/>
      </w:divBdr>
    </w:div>
    <w:div w:id="1652128133">
      <w:bodyDiv w:val="1"/>
      <w:marLeft w:val="0"/>
      <w:marRight w:val="0"/>
      <w:marTop w:val="0"/>
      <w:marBottom w:val="0"/>
      <w:divBdr>
        <w:top w:val="none" w:sz="0" w:space="0" w:color="auto"/>
        <w:left w:val="none" w:sz="0" w:space="0" w:color="auto"/>
        <w:bottom w:val="none" w:sz="0" w:space="0" w:color="auto"/>
        <w:right w:val="none" w:sz="0" w:space="0" w:color="auto"/>
      </w:divBdr>
    </w:div>
    <w:div w:id="1652175972">
      <w:bodyDiv w:val="1"/>
      <w:marLeft w:val="0"/>
      <w:marRight w:val="0"/>
      <w:marTop w:val="0"/>
      <w:marBottom w:val="0"/>
      <w:divBdr>
        <w:top w:val="none" w:sz="0" w:space="0" w:color="auto"/>
        <w:left w:val="none" w:sz="0" w:space="0" w:color="auto"/>
        <w:bottom w:val="none" w:sz="0" w:space="0" w:color="auto"/>
        <w:right w:val="none" w:sz="0" w:space="0" w:color="auto"/>
      </w:divBdr>
    </w:div>
    <w:div w:id="1652248864">
      <w:bodyDiv w:val="1"/>
      <w:marLeft w:val="0"/>
      <w:marRight w:val="0"/>
      <w:marTop w:val="0"/>
      <w:marBottom w:val="0"/>
      <w:divBdr>
        <w:top w:val="none" w:sz="0" w:space="0" w:color="auto"/>
        <w:left w:val="none" w:sz="0" w:space="0" w:color="auto"/>
        <w:bottom w:val="none" w:sz="0" w:space="0" w:color="auto"/>
        <w:right w:val="none" w:sz="0" w:space="0" w:color="auto"/>
      </w:divBdr>
    </w:div>
    <w:div w:id="1652901580">
      <w:bodyDiv w:val="1"/>
      <w:marLeft w:val="0"/>
      <w:marRight w:val="0"/>
      <w:marTop w:val="0"/>
      <w:marBottom w:val="0"/>
      <w:divBdr>
        <w:top w:val="none" w:sz="0" w:space="0" w:color="auto"/>
        <w:left w:val="none" w:sz="0" w:space="0" w:color="auto"/>
        <w:bottom w:val="none" w:sz="0" w:space="0" w:color="auto"/>
        <w:right w:val="none" w:sz="0" w:space="0" w:color="auto"/>
      </w:divBdr>
    </w:div>
    <w:div w:id="1652980234">
      <w:bodyDiv w:val="1"/>
      <w:marLeft w:val="0"/>
      <w:marRight w:val="0"/>
      <w:marTop w:val="0"/>
      <w:marBottom w:val="0"/>
      <w:divBdr>
        <w:top w:val="none" w:sz="0" w:space="0" w:color="auto"/>
        <w:left w:val="none" w:sz="0" w:space="0" w:color="auto"/>
        <w:bottom w:val="none" w:sz="0" w:space="0" w:color="auto"/>
        <w:right w:val="none" w:sz="0" w:space="0" w:color="auto"/>
      </w:divBdr>
    </w:div>
    <w:div w:id="1653097388">
      <w:bodyDiv w:val="1"/>
      <w:marLeft w:val="0"/>
      <w:marRight w:val="0"/>
      <w:marTop w:val="0"/>
      <w:marBottom w:val="0"/>
      <w:divBdr>
        <w:top w:val="none" w:sz="0" w:space="0" w:color="auto"/>
        <w:left w:val="none" w:sz="0" w:space="0" w:color="auto"/>
        <w:bottom w:val="none" w:sz="0" w:space="0" w:color="auto"/>
        <w:right w:val="none" w:sz="0" w:space="0" w:color="auto"/>
      </w:divBdr>
    </w:div>
    <w:div w:id="1653102491">
      <w:bodyDiv w:val="1"/>
      <w:marLeft w:val="0"/>
      <w:marRight w:val="0"/>
      <w:marTop w:val="0"/>
      <w:marBottom w:val="0"/>
      <w:divBdr>
        <w:top w:val="none" w:sz="0" w:space="0" w:color="auto"/>
        <w:left w:val="none" w:sz="0" w:space="0" w:color="auto"/>
        <w:bottom w:val="none" w:sz="0" w:space="0" w:color="auto"/>
        <w:right w:val="none" w:sz="0" w:space="0" w:color="auto"/>
      </w:divBdr>
    </w:div>
    <w:div w:id="1653362876">
      <w:bodyDiv w:val="1"/>
      <w:marLeft w:val="0"/>
      <w:marRight w:val="0"/>
      <w:marTop w:val="0"/>
      <w:marBottom w:val="0"/>
      <w:divBdr>
        <w:top w:val="none" w:sz="0" w:space="0" w:color="auto"/>
        <w:left w:val="none" w:sz="0" w:space="0" w:color="auto"/>
        <w:bottom w:val="none" w:sz="0" w:space="0" w:color="auto"/>
        <w:right w:val="none" w:sz="0" w:space="0" w:color="auto"/>
      </w:divBdr>
    </w:div>
    <w:div w:id="1653369820">
      <w:bodyDiv w:val="1"/>
      <w:marLeft w:val="0"/>
      <w:marRight w:val="0"/>
      <w:marTop w:val="0"/>
      <w:marBottom w:val="0"/>
      <w:divBdr>
        <w:top w:val="none" w:sz="0" w:space="0" w:color="auto"/>
        <w:left w:val="none" w:sz="0" w:space="0" w:color="auto"/>
        <w:bottom w:val="none" w:sz="0" w:space="0" w:color="auto"/>
        <w:right w:val="none" w:sz="0" w:space="0" w:color="auto"/>
      </w:divBdr>
    </w:div>
    <w:div w:id="1653556794">
      <w:bodyDiv w:val="1"/>
      <w:marLeft w:val="0"/>
      <w:marRight w:val="0"/>
      <w:marTop w:val="0"/>
      <w:marBottom w:val="0"/>
      <w:divBdr>
        <w:top w:val="none" w:sz="0" w:space="0" w:color="auto"/>
        <w:left w:val="none" w:sz="0" w:space="0" w:color="auto"/>
        <w:bottom w:val="none" w:sz="0" w:space="0" w:color="auto"/>
        <w:right w:val="none" w:sz="0" w:space="0" w:color="auto"/>
      </w:divBdr>
    </w:div>
    <w:div w:id="1653752123">
      <w:bodyDiv w:val="1"/>
      <w:marLeft w:val="0"/>
      <w:marRight w:val="0"/>
      <w:marTop w:val="0"/>
      <w:marBottom w:val="0"/>
      <w:divBdr>
        <w:top w:val="none" w:sz="0" w:space="0" w:color="auto"/>
        <w:left w:val="none" w:sz="0" w:space="0" w:color="auto"/>
        <w:bottom w:val="none" w:sz="0" w:space="0" w:color="auto"/>
        <w:right w:val="none" w:sz="0" w:space="0" w:color="auto"/>
      </w:divBdr>
    </w:div>
    <w:div w:id="1653875976">
      <w:bodyDiv w:val="1"/>
      <w:marLeft w:val="0"/>
      <w:marRight w:val="0"/>
      <w:marTop w:val="0"/>
      <w:marBottom w:val="0"/>
      <w:divBdr>
        <w:top w:val="none" w:sz="0" w:space="0" w:color="auto"/>
        <w:left w:val="none" w:sz="0" w:space="0" w:color="auto"/>
        <w:bottom w:val="none" w:sz="0" w:space="0" w:color="auto"/>
        <w:right w:val="none" w:sz="0" w:space="0" w:color="auto"/>
      </w:divBdr>
    </w:div>
    <w:div w:id="1654405058">
      <w:bodyDiv w:val="1"/>
      <w:marLeft w:val="0"/>
      <w:marRight w:val="0"/>
      <w:marTop w:val="0"/>
      <w:marBottom w:val="0"/>
      <w:divBdr>
        <w:top w:val="none" w:sz="0" w:space="0" w:color="auto"/>
        <w:left w:val="none" w:sz="0" w:space="0" w:color="auto"/>
        <w:bottom w:val="none" w:sz="0" w:space="0" w:color="auto"/>
        <w:right w:val="none" w:sz="0" w:space="0" w:color="auto"/>
      </w:divBdr>
    </w:div>
    <w:div w:id="1654523634">
      <w:bodyDiv w:val="1"/>
      <w:marLeft w:val="0"/>
      <w:marRight w:val="0"/>
      <w:marTop w:val="0"/>
      <w:marBottom w:val="0"/>
      <w:divBdr>
        <w:top w:val="none" w:sz="0" w:space="0" w:color="auto"/>
        <w:left w:val="none" w:sz="0" w:space="0" w:color="auto"/>
        <w:bottom w:val="none" w:sz="0" w:space="0" w:color="auto"/>
        <w:right w:val="none" w:sz="0" w:space="0" w:color="auto"/>
      </w:divBdr>
    </w:div>
    <w:div w:id="1654527982">
      <w:bodyDiv w:val="1"/>
      <w:marLeft w:val="0"/>
      <w:marRight w:val="0"/>
      <w:marTop w:val="0"/>
      <w:marBottom w:val="0"/>
      <w:divBdr>
        <w:top w:val="none" w:sz="0" w:space="0" w:color="auto"/>
        <w:left w:val="none" w:sz="0" w:space="0" w:color="auto"/>
        <w:bottom w:val="none" w:sz="0" w:space="0" w:color="auto"/>
        <w:right w:val="none" w:sz="0" w:space="0" w:color="auto"/>
      </w:divBdr>
    </w:div>
    <w:div w:id="1654677888">
      <w:bodyDiv w:val="1"/>
      <w:marLeft w:val="0"/>
      <w:marRight w:val="0"/>
      <w:marTop w:val="0"/>
      <w:marBottom w:val="0"/>
      <w:divBdr>
        <w:top w:val="none" w:sz="0" w:space="0" w:color="auto"/>
        <w:left w:val="none" w:sz="0" w:space="0" w:color="auto"/>
        <w:bottom w:val="none" w:sz="0" w:space="0" w:color="auto"/>
        <w:right w:val="none" w:sz="0" w:space="0" w:color="auto"/>
      </w:divBdr>
    </w:div>
    <w:div w:id="1654720391">
      <w:bodyDiv w:val="1"/>
      <w:marLeft w:val="0"/>
      <w:marRight w:val="0"/>
      <w:marTop w:val="0"/>
      <w:marBottom w:val="0"/>
      <w:divBdr>
        <w:top w:val="none" w:sz="0" w:space="0" w:color="auto"/>
        <w:left w:val="none" w:sz="0" w:space="0" w:color="auto"/>
        <w:bottom w:val="none" w:sz="0" w:space="0" w:color="auto"/>
        <w:right w:val="none" w:sz="0" w:space="0" w:color="auto"/>
      </w:divBdr>
    </w:div>
    <w:div w:id="1655060345">
      <w:bodyDiv w:val="1"/>
      <w:marLeft w:val="0"/>
      <w:marRight w:val="0"/>
      <w:marTop w:val="0"/>
      <w:marBottom w:val="0"/>
      <w:divBdr>
        <w:top w:val="none" w:sz="0" w:space="0" w:color="auto"/>
        <w:left w:val="none" w:sz="0" w:space="0" w:color="auto"/>
        <w:bottom w:val="none" w:sz="0" w:space="0" w:color="auto"/>
        <w:right w:val="none" w:sz="0" w:space="0" w:color="auto"/>
      </w:divBdr>
    </w:div>
    <w:div w:id="1655257089">
      <w:bodyDiv w:val="1"/>
      <w:marLeft w:val="0"/>
      <w:marRight w:val="0"/>
      <w:marTop w:val="0"/>
      <w:marBottom w:val="0"/>
      <w:divBdr>
        <w:top w:val="none" w:sz="0" w:space="0" w:color="auto"/>
        <w:left w:val="none" w:sz="0" w:space="0" w:color="auto"/>
        <w:bottom w:val="none" w:sz="0" w:space="0" w:color="auto"/>
        <w:right w:val="none" w:sz="0" w:space="0" w:color="auto"/>
      </w:divBdr>
    </w:div>
    <w:div w:id="1655571519">
      <w:bodyDiv w:val="1"/>
      <w:marLeft w:val="0"/>
      <w:marRight w:val="0"/>
      <w:marTop w:val="0"/>
      <w:marBottom w:val="0"/>
      <w:divBdr>
        <w:top w:val="none" w:sz="0" w:space="0" w:color="auto"/>
        <w:left w:val="none" w:sz="0" w:space="0" w:color="auto"/>
        <w:bottom w:val="none" w:sz="0" w:space="0" w:color="auto"/>
        <w:right w:val="none" w:sz="0" w:space="0" w:color="auto"/>
      </w:divBdr>
    </w:div>
    <w:div w:id="1655603142">
      <w:bodyDiv w:val="1"/>
      <w:marLeft w:val="0"/>
      <w:marRight w:val="0"/>
      <w:marTop w:val="0"/>
      <w:marBottom w:val="0"/>
      <w:divBdr>
        <w:top w:val="none" w:sz="0" w:space="0" w:color="auto"/>
        <w:left w:val="none" w:sz="0" w:space="0" w:color="auto"/>
        <w:bottom w:val="none" w:sz="0" w:space="0" w:color="auto"/>
        <w:right w:val="none" w:sz="0" w:space="0" w:color="auto"/>
      </w:divBdr>
    </w:div>
    <w:div w:id="1655639862">
      <w:bodyDiv w:val="1"/>
      <w:marLeft w:val="0"/>
      <w:marRight w:val="0"/>
      <w:marTop w:val="0"/>
      <w:marBottom w:val="0"/>
      <w:divBdr>
        <w:top w:val="none" w:sz="0" w:space="0" w:color="auto"/>
        <w:left w:val="none" w:sz="0" w:space="0" w:color="auto"/>
        <w:bottom w:val="none" w:sz="0" w:space="0" w:color="auto"/>
        <w:right w:val="none" w:sz="0" w:space="0" w:color="auto"/>
      </w:divBdr>
    </w:div>
    <w:div w:id="1656252968">
      <w:bodyDiv w:val="1"/>
      <w:marLeft w:val="0"/>
      <w:marRight w:val="0"/>
      <w:marTop w:val="0"/>
      <w:marBottom w:val="0"/>
      <w:divBdr>
        <w:top w:val="none" w:sz="0" w:space="0" w:color="auto"/>
        <w:left w:val="none" w:sz="0" w:space="0" w:color="auto"/>
        <w:bottom w:val="none" w:sz="0" w:space="0" w:color="auto"/>
        <w:right w:val="none" w:sz="0" w:space="0" w:color="auto"/>
      </w:divBdr>
    </w:div>
    <w:div w:id="1656834488">
      <w:bodyDiv w:val="1"/>
      <w:marLeft w:val="0"/>
      <w:marRight w:val="0"/>
      <w:marTop w:val="0"/>
      <w:marBottom w:val="0"/>
      <w:divBdr>
        <w:top w:val="none" w:sz="0" w:space="0" w:color="auto"/>
        <w:left w:val="none" w:sz="0" w:space="0" w:color="auto"/>
        <w:bottom w:val="none" w:sz="0" w:space="0" w:color="auto"/>
        <w:right w:val="none" w:sz="0" w:space="0" w:color="auto"/>
      </w:divBdr>
    </w:div>
    <w:div w:id="1657029037">
      <w:bodyDiv w:val="1"/>
      <w:marLeft w:val="0"/>
      <w:marRight w:val="0"/>
      <w:marTop w:val="0"/>
      <w:marBottom w:val="0"/>
      <w:divBdr>
        <w:top w:val="none" w:sz="0" w:space="0" w:color="auto"/>
        <w:left w:val="none" w:sz="0" w:space="0" w:color="auto"/>
        <w:bottom w:val="none" w:sz="0" w:space="0" w:color="auto"/>
        <w:right w:val="none" w:sz="0" w:space="0" w:color="auto"/>
      </w:divBdr>
    </w:div>
    <w:div w:id="1657562470">
      <w:bodyDiv w:val="1"/>
      <w:marLeft w:val="0"/>
      <w:marRight w:val="0"/>
      <w:marTop w:val="0"/>
      <w:marBottom w:val="0"/>
      <w:divBdr>
        <w:top w:val="none" w:sz="0" w:space="0" w:color="auto"/>
        <w:left w:val="none" w:sz="0" w:space="0" w:color="auto"/>
        <w:bottom w:val="none" w:sz="0" w:space="0" w:color="auto"/>
        <w:right w:val="none" w:sz="0" w:space="0" w:color="auto"/>
      </w:divBdr>
    </w:div>
    <w:div w:id="1657954858">
      <w:bodyDiv w:val="1"/>
      <w:marLeft w:val="0"/>
      <w:marRight w:val="0"/>
      <w:marTop w:val="0"/>
      <w:marBottom w:val="0"/>
      <w:divBdr>
        <w:top w:val="none" w:sz="0" w:space="0" w:color="auto"/>
        <w:left w:val="none" w:sz="0" w:space="0" w:color="auto"/>
        <w:bottom w:val="none" w:sz="0" w:space="0" w:color="auto"/>
        <w:right w:val="none" w:sz="0" w:space="0" w:color="auto"/>
      </w:divBdr>
    </w:div>
    <w:div w:id="1657956271">
      <w:bodyDiv w:val="1"/>
      <w:marLeft w:val="0"/>
      <w:marRight w:val="0"/>
      <w:marTop w:val="0"/>
      <w:marBottom w:val="0"/>
      <w:divBdr>
        <w:top w:val="none" w:sz="0" w:space="0" w:color="auto"/>
        <w:left w:val="none" w:sz="0" w:space="0" w:color="auto"/>
        <w:bottom w:val="none" w:sz="0" w:space="0" w:color="auto"/>
        <w:right w:val="none" w:sz="0" w:space="0" w:color="auto"/>
      </w:divBdr>
    </w:div>
    <w:div w:id="1658266293">
      <w:bodyDiv w:val="1"/>
      <w:marLeft w:val="0"/>
      <w:marRight w:val="0"/>
      <w:marTop w:val="0"/>
      <w:marBottom w:val="0"/>
      <w:divBdr>
        <w:top w:val="none" w:sz="0" w:space="0" w:color="auto"/>
        <w:left w:val="none" w:sz="0" w:space="0" w:color="auto"/>
        <w:bottom w:val="none" w:sz="0" w:space="0" w:color="auto"/>
        <w:right w:val="none" w:sz="0" w:space="0" w:color="auto"/>
      </w:divBdr>
    </w:div>
    <w:div w:id="1658417698">
      <w:bodyDiv w:val="1"/>
      <w:marLeft w:val="0"/>
      <w:marRight w:val="0"/>
      <w:marTop w:val="0"/>
      <w:marBottom w:val="0"/>
      <w:divBdr>
        <w:top w:val="none" w:sz="0" w:space="0" w:color="auto"/>
        <w:left w:val="none" w:sz="0" w:space="0" w:color="auto"/>
        <w:bottom w:val="none" w:sz="0" w:space="0" w:color="auto"/>
        <w:right w:val="none" w:sz="0" w:space="0" w:color="auto"/>
      </w:divBdr>
    </w:div>
    <w:div w:id="1659000196">
      <w:bodyDiv w:val="1"/>
      <w:marLeft w:val="0"/>
      <w:marRight w:val="0"/>
      <w:marTop w:val="0"/>
      <w:marBottom w:val="0"/>
      <w:divBdr>
        <w:top w:val="none" w:sz="0" w:space="0" w:color="auto"/>
        <w:left w:val="none" w:sz="0" w:space="0" w:color="auto"/>
        <w:bottom w:val="none" w:sz="0" w:space="0" w:color="auto"/>
        <w:right w:val="none" w:sz="0" w:space="0" w:color="auto"/>
      </w:divBdr>
    </w:div>
    <w:div w:id="1659459771">
      <w:bodyDiv w:val="1"/>
      <w:marLeft w:val="0"/>
      <w:marRight w:val="0"/>
      <w:marTop w:val="0"/>
      <w:marBottom w:val="0"/>
      <w:divBdr>
        <w:top w:val="none" w:sz="0" w:space="0" w:color="auto"/>
        <w:left w:val="none" w:sz="0" w:space="0" w:color="auto"/>
        <w:bottom w:val="none" w:sz="0" w:space="0" w:color="auto"/>
        <w:right w:val="none" w:sz="0" w:space="0" w:color="auto"/>
      </w:divBdr>
    </w:div>
    <w:div w:id="1659961895">
      <w:bodyDiv w:val="1"/>
      <w:marLeft w:val="0"/>
      <w:marRight w:val="0"/>
      <w:marTop w:val="0"/>
      <w:marBottom w:val="0"/>
      <w:divBdr>
        <w:top w:val="none" w:sz="0" w:space="0" w:color="auto"/>
        <w:left w:val="none" w:sz="0" w:space="0" w:color="auto"/>
        <w:bottom w:val="none" w:sz="0" w:space="0" w:color="auto"/>
        <w:right w:val="none" w:sz="0" w:space="0" w:color="auto"/>
      </w:divBdr>
    </w:div>
    <w:div w:id="1660571773">
      <w:bodyDiv w:val="1"/>
      <w:marLeft w:val="0"/>
      <w:marRight w:val="0"/>
      <w:marTop w:val="0"/>
      <w:marBottom w:val="0"/>
      <w:divBdr>
        <w:top w:val="none" w:sz="0" w:space="0" w:color="auto"/>
        <w:left w:val="none" w:sz="0" w:space="0" w:color="auto"/>
        <w:bottom w:val="none" w:sz="0" w:space="0" w:color="auto"/>
        <w:right w:val="none" w:sz="0" w:space="0" w:color="auto"/>
      </w:divBdr>
    </w:div>
    <w:div w:id="1660884177">
      <w:bodyDiv w:val="1"/>
      <w:marLeft w:val="0"/>
      <w:marRight w:val="0"/>
      <w:marTop w:val="0"/>
      <w:marBottom w:val="0"/>
      <w:divBdr>
        <w:top w:val="none" w:sz="0" w:space="0" w:color="auto"/>
        <w:left w:val="none" w:sz="0" w:space="0" w:color="auto"/>
        <w:bottom w:val="none" w:sz="0" w:space="0" w:color="auto"/>
        <w:right w:val="none" w:sz="0" w:space="0" w:color="auto"/>
      </w:divBdr>
    </w:div>
    <w:div w:id="1661037002">
      <w:bodyDiv w:val="1"/>
      <w:marLeft w:val="0"/>
      <w:marRight w:val="0"/>
      <w:marTop w:val="0"/>
      <w:marBottom w:val="0"/>
      <w:divBdr>
        <w:top w:val="none" w:sz="0" w:space="0" w:color="auto"/>
        <w:left w:val="none" w:sz="0" w:space="0" w:color="auto"/>
        <w:bottom w:val="none" w:sz="0" w:space="0" w:color="auto"/>
        <w:right w:val="none" w:sz="0" w:space="0" w:color="auto"/>
      </w:divBdr>
    </w:div>
    <w:div w:id="1661735279">
      <w:bodyDiv w:val="1"/>
      <w:marLeft w:val="0"/>
      <w:marRight w:val="0"/>
      <w:marTop w:val="0"/>
      <w:marBottom w:val="0"/>
      <w:divBdr>
        <w:top w:val="none" w:sz="0" w:space="0" w:color="auto"/>
        <w:left w:val="none" w:sz="0" w:space="0" w:color="auto"/>
        <w:bottom w:val="none" w:sz="0" w:space="0" w:color="auto"/>
        <w:right w:val="none" w:sz="0" w:space="0" w:color="auto"/>
      </w:divBdr>
    </w:div>
    <w:div w:id="1662659222">
      <w:bodyDiv w:val="1"/>
      <w:marLeft w:val="0"/>
      <w:marRight w:val="0"/>
      <w:marTop w:val="0"/>
      <w:marBottom w:val="0"/>
      <w:divBdr>
        <w:top w:val="none" w:sz="0" w:space="0" w:color="auto"/>
        <w:left w:val="none" w:sz="0" w:space="0" w:color="auto"/>
        <w:bottom w:val="none" w:sz="0" w:space="0" w:color="auto"/>
        <w:right w:val="none" w:sz="0" w:space="0" w:color="auto"/>
      </w:divBdr>
    </w:div>
    <w:div w:id="1662805030">
      <w:bodyDiv w:val="1"/>
      <w:marLeft w:val="0"/>
      <w:marRight w:val="0"/>
      <w:marTop w:val="0"/>
      <w:marBottom w:val="0"/>
      <w:divBdr>
        <w:top w:val="none" w:sz="0" w:space="0" w:color="auto"/>
        <w:left w:val="none" w:sz="0" w:space="0" w:color="auto"/>
        <w:bottom w:val="none" w:sz="0" w:space="0" w:color="auto"/>
        <w:right w:val="none" w:sz="0" w:space="0" w:color="auto"/>
      </w:divBdr>
    </w:div>
    <w:div w:id="1662999170">
      <w:bodyDiv w:val="1"/>
      <w:marLeft w:val="0"/>
      <w:marRight w:val="0"/>
      <w:marTop w:val="0"/>
      <w:marBottom w:val="0"/>
      <w:divBdr>
        <w:top w:val="none" w:sz="0" w:space="0" w:color="auto"/>
        <w:left w:val="none" w:sz="0" w:space="0" w:color="auto"/>
        <w:bottom w:val="none" w:sz="0" w:space="0" w:color="auto"/>
        <w:right w:val="none" w:sz="0" w:space="0" w:color="auto"/>
      </w:divBdr>
    </w:div>
    <w:div w:id="1663239348">
      <w:bodyDiv w:val="1"/>
      <w:marLeft w:val="0"/>
      <w:marRight w:val="0"/>
      <w:marTop w:val="0"/>
      <w:marBottom w:val="0"/>
      <w:divBdr>
        <w:top w:val="none" w:sz="0" w:space="0" w:color="auto"/>
        <w:left w:val="none" w:sz="0" w:space="0" w:color="auto"/>
        <w:bottom w:val="none" w:sz="0" w:space="0" w:color="auto"/>
        <w:right w:val="none" w:sz="0" w:space="0" w:color="auto"/>
      </w:divBdr>
    </w:div>
    <w:div w:id="1663697588">
      <w:bodyDiv w:val="1"/>
      <w:marLeft w:val="0"/>
      <w:marRight w:val="0"/>
      <w:marTop w:val="0"/>
      <w:marBottom w:val="0"/>
      <w:divBdr>
        <w:top w:val="none" w:sz="0" w:space="0" w:color="auto"/>
        <w:left w:val="none" w:sz="0" w:space="0" w:color="auto"/>
        <w:bottom w:val="none" w:sz="0" w:space="0" w:color="auto"/>
        <w:right w:val="none" w:sz="0" w:space="0" w:color="auto"/>
      </w:divBdr>
    </w:div>
    <w:div w:id="1663774236">
      <w:bodyDiv w:val="1"/>
      <w:marLeft w:val="0"/>
      <w:marRight w:val="0"/>
      <w:marTop w:val="0"/>
      <w:marBottom w:val="0"/>
      <w:divBdr>
        <w:top w:val="none" w:sz="0" w:space="0" w:color="auto"/>
        <w:left w:val="none" w:sz="0" w:space="0" w:color="auto"/>
        <w:bottom w:val="none" w:sz="0" w:space="0" w:color="auto"/>
        <w:right w:val="none" w:sz="0" w:space="0" w:color="auto"/>
      </w:divBdr>
    </w:div>
    <w:div w:id="1664039894">
      <w:bodyDiv w:val="1"/>
      <w:marLeft w:val="0"/>
      <w:marRight w:val="0"/>
      <w:marTop w:val="0"/>
      <w:marBottom w:val="0"/>
      <w:divBdr>
        <w:top w:val="none" w:sz="0" w:space="0" w:color="auto"/>
        <w:left w:val="none" w:sz="0" w:space="0" w:color="auto"/>
        <w:bottom w:val="none" w:sz="0" w:space="0" w:color="auto"/>
        <w:right w:val="none" w:sz="0" w:space="0" w:color="auto"/>
      </w:divBdr>
    </w:div>
    <w:div w:id="1664358500">
      <w:bodyDiv w:val="1"/>
      <w:marLeft w:val="0"/>
      <w:marRight w:val="0"/>
      <w:marTop w:val="0"/>
      <w:marBottom w:val="0"/>
      <w:divBdr>
        <w:top w:val="none" w:sz="0" w:space="0" w:color="auto"/>
        <w:left w:val="none" w:sz="0" w:space="0" w:color="auto"/>
        <w:bottom w:val="none" w:sz="0" w:space="0" w:color="auto"/>
        <w:right w:val="none" w:sz="0" w:space="0" w:color="auto"/>
      </w:divBdr>
    </w:div>
    <w:div w:id="1664432172">
      <w:bodyDiv w:val="1"/>
      <w:marLeft w:val="0"/>
      <w:marRight w:val="0"/>
      <w:marTop w:val="0"/>
      <w:marBottom w:val="0"/>
      <w:divBdr>
        <w:top w:val="none" w:sz="0" w:space="0" w:color="auto"/>
        <w:left w:val="none" w:sz="0" w:space="0" w:color="auto"/>
        <w:bottom w:val="none" w:sz="0" w:space="0" w:color="auto"/>
        <w:right w:val="none" w:sz="0" w:space="0" w:color="auto"/>
      </w:divBdr>
    </w:div>
    <w:div w:id="1665009339">
      <w:bodyDiv w:val="1"/>
      <w:marLeft w:val="0"/>
      <w:marRight w:val="0"/>
      <w:marTop w:val="0"/>
      <w:marBottom w:val="0"/>
      <w:divBdr>
        <w:top w:val="none" w:sz="0" w:space="0" w:color="auto"/>
        <w:left w:val="none" w:sz="0" w:space="0" w:color="auto"/>
        <w:bottom w:val="none" w:sz="0" w:space="0" w:color="auto"/>
        <w:right w:val="none" w:sz="0" w:space="0" w:color="auto"/>
      </w:divBdr>
    </w:div>
    <w:div w:id="1665012849">
      <w:bodyDiv w:val="1"/>
      <w:marLeft w:val="0"/>
      <w:marRight w:val="0"/>
      <w:marTop w:val="0"/>
      <w:marBottom w:val="0"/>
      <w:divBdr>
        <w:top w:val="none" w:sz="0" w:space="0" w:color="auto"/>
        <w:left w:val="none" w:sz="0" w:space="0" w:color="auto"/>
        <w:bottom w:val="none" w:sz="0" w:space="0" w:color="auto"/>
        <w:right w:val="none" w:sz="0" w:space="0" w:color="auto"/>
      </w:divBdr>
    </w:div>
    <w:div w:id="1665278326">
      <w:bodyDiv w:val="1"/>
      <w:marLeft w:val="0"/>
      <w:marRight w:val="0"/>
      <w:marTop w:val="0"/>
      <w:marBottom w:val="0"/>
      <w:divBdr>
        <w:top w:val="none" w:sz="0" w:space="0" w:color="auto"/>
        <w:left w:val="none" w:sz="0" w:space="0" w:color="auto"/>
        <w:bottom w:val="none" w:sz="0" w:space="0" w:color="auto"/>
        <w:right w:val="none" w:sz="0" w:space="0" w:color="auto"/>
      </w:divBdr>
    </w:div>
    <w:div w:id="1665433230">
      <w:bodyDiv w:val="1"/>
      <w:marLeft w:val="0"/>
      <w:marRight w:val="0"/>
      <w:marTop w:val="0"/>
      <w:marBottom w:val="0"/>
      <w:divBdr>
        <w:top w:val="none" w:sz="0" w:space="0" w:color="auto"/>
        <w:left w:val="none" w:sz="0" w:space="0" w:color="auto"/>
        <w:bottom w:val="none" w:sz="0" w:space="0" w:color="auto"/>
        <w:right w:val="none" w:sz="0" w:space="0" w:color="auto"/>
      </w:divBdr>
    </w:div>
    <w:div w:id="1665622785">
      <w:bodyDiv w:val="1"/>
      <w:marLeft w:val="0"/>
      <w:marRight w:val="0"/>
      <w:marTop w:val="0"/>
      <w:marBottom w:val="0"/>
      <w:divBdr>
        <w:top w:val="none" w:sz="0" w:space="0" w:color="auto"/>
        <w:left w:val="none" w:sz="0" w:space="0" w:color="auto"/>
        <w:bottom w:val="none" w:sz="0" w:space="0" w:color="auto"/>
        <w:right w:val="none" w:sz="0" w:space="0" w:color="auto"/>
      </w:divBdr>
    </w:div>
    <w:div w:id="1665890262">
      <w:bodyDiv w:val="1"/>
      <w:marLeft w:val="0"/>
      <w:marRight w:val="0"/>
      <w:marTop w:val="0"/>
      <w:marBottom w:val="0"/>
      <w:divBdr>
        <w:top w:val="none" w:sz="0" w:space="0" w:color="auto"/>
        <w:left w:val="none" w:sz="0" w:space="0" w:color="auto"/>
        <w:bottom w:val="none" w:sz="0" w:space="0" w:color="auto"/>
        <w:right w:val="none" w:sz="0" w:space="0" w:color="auto"/>
      </w:divBdr>
    </w:div>
    <w:div w:id="1665891042">
      <w:bodyDiv w:val="1"/>
      <w:marLeft w:val="0"/>
      <w:marRight w:val="0"/>
      <w:marTop w:val="0"/>
      <w:marBottom w:val="0"/>
      <w:divBdr>
        <w:top w:val="none" w:sz="0" w:space="0" w:color="auto"/>
        <w:left w:val="none" w:sz="0" w:space="0" w:color="auto"/>
        <w:bottom w:val="none" w:sz="0" w:space="0" w:color="auto"/>
        <w:right w:val="none" w:sz="0" w:space="0" w:color="auto"/>
      </w:divBdr>
    </w:div>
    <w:div w:id="1666318446">
      <w:bodyDiv w:val="1"/>
      <w:marLeft w:val="0"/>
      <w:marRight w:val="0"/>
      <w:marTop w:val="0"/>
      <w:marBottom w:val="0"/>
      <w:divBdr>
        <w:top w:val="none" w:sz="0" w:space="0" w:color="auto"/>
        <w:left w:val="none" w:sz="0" w:space="0" w:color="auto"/>
        <w:bottom w:val="none" w:sz="0" w:space="0" w:color="auto"/>
        <w:right w:val="none" w:sz="0" w:space="0" w:color="auto"/>
      </w:divBdr>
    </w:div>
    <w:div w:id="1666473501">
      <w:bodyDiv w:val="1"/>
      <w:marLeft w:val="0"/>
      <w:marRight w:val="0"/>
      <w:marTop w:val="0"/>
      <w:marBottom w:val="0"/>
      <w:divBdr>
        <w:top w:val="none" w:sz="0" w:space="0" w:color="auto"/>
        <w:left w:val="none" w:sz="0" w:space="0" w:color="auto"/>
        <w:bottom w:val="none" w:sz="0" w:space="0" w:color="auto"/>
        <w:right w:val="none" w:sz="0" w:space="0" w:color="auto"/>
      </w:divBdr>
    </w:div>
    <w:div w:id="1666590478">
      <w:bodyDiv w:val="1"/>
      <w:marLeft w:val="0"/>
      <w:marRight w:val="0"/>
      <w:marTop w:val="0"/>
      <w:marBottom w:val="0"/>
      <w:divBdr>
        <w:top w:val="none" w:sz="0" w:space="0" w:color="auto"/>
        <w:left w:val="none" w:sz="0" w:space="0" w:color="auto"/>
        <w:bottom w:val="none" w:sz="0" w:space="0" w:color="auto"/>
        <w:right w:val="none" w:sz="0" w:space="0" w:color="auto"/>
      </w:divBdr>
    </w:div>
    <w:div w:id="1666661531">
      <w:bodyDiv w:val="1"/>
      <w:marLeft w:val="0"/>
      <w:marRight w:val="0"/>
      <w:marTop w:val="0"/>
      <w:marBottom w:val="0"/>
      <w:divBdr>
        <w:top w:val="none" w:sz="0" w:space="0" w:color="auto"/>
        <w:left w:val="none" w:sz="0" w:space="0" w:color="auto"/>
        <w:bottom w:val="none" w:sz="0" w:space="0" w:color="auto"/>
        <w:right w:val="none" w:sz="0" w:space="0" w:color="auto"/>
      </w:divBdr>
    </w:div>
    <w:div w:id="1666783048">
      <w:bodyDiv w:val="1"/>
      <w:marLeft w:val="0"/>
      <w:marRight w:val="0"/>
      <w:marTop w:val="0"/>
      <w:marBottom w:val="0"/>
      <w:divBdr>
        <w:top w:val="none" w:sz="0" w:space="0" w:color="auto"/>
        <w:left w:val="none" w:sz="0" w:space="0" w:color="auto"/>
        <w:bottom w:val="none" w:sz="0" w:space="0" w:color="auto"/>
        <w:right w:val="none" w:sz="0" w:space="0" w:color="auto"/>
      </w:divBdr>
    </w:div>
    <w:div w:id="1667510765">
      <w:bodyDiv w:val="1"/>
      <w:marLeft w:val="0"/>
      <w:marRight w:val="0"/>
      <w:marTop w:val="0"/>
      <w:marBottom w:val="0"/>
      <w:divBdr>
        <w:top w:val="none" w:sz="0" w:space="0" w:color="auto"/>
        <w:left w:val="none" w:sz="0" w:space="0" w:color="auto"/>
        <w:bottom w:val="none" w:sz="0" w:space="0" w:color="auto"/>
        <w:right w:val="none" w:sz="0" w:space="0" w:color="auto"/>
      </w:divBdr>
    </w:div>
    <w:div w:id="1667518712">
      <w:bodyDiv w:val="1"/>
      <w:marLeft w:val="0"/>
      <w:marRight w:val="0"/>
      <w:marTop w:val="0"/>
      <w:marBottom w:val="0"/>
      <w:divBdr>
        <w:top w:val="none" w:sz="0" w:space="0" w:color="auto"/>
        <w:left w:val="none" w:sz="0" w:space="0" w:color="auto"/>
        <w:bottom w:val="none" w:sz="0" w:space="0" w:color="auto"/>
        <w:right w:val="none" w:sz="0" w:space="0" w:color="auto"/>
      </w:divBdr>
    </w:div>
    <w:div w:id="1668512086">
      <w:bodyDiv w:val="1"/>
      <w:marLeft w:val="0"/>
      <w:marRight w:val="0"/>
      <w:marTop w:val="0"/>
      <w:marBottom w:val="0"/>
      <w:divBdr>
        <w:top w:val="none" w:sz="0" w:space="0" w:color="auto"/>
        <w:left w:val="none" w:sz="0" w:space="0" w:color="auto"/>
        <w:bottom w:val="none" w:sz="0" w:space="0" w:color="auto"/>
        <w:right w:val="none" w:sz="0" w:space="0" w:color="auto"/>
      </w:divBdr>
    </w:div>
    <w:div w:id="1668629322">
      <w:bodyDiv w:val="1"/>
      <w:marLeft w:val="0"/>
      <w:marRight w:val="0"/>
      <w:marTop w:val="0"/>
      <w:marBottom w:val="0"/>
      <w:divBdr>
        <w:top w:val="none" w:sz="0" w:space="0" w:color="auto"/>
        <w:left w:val="none" w:sz="0" w:space="0" w:color="auto"/>
        <w:bottom w:val="none" w:sz="0" w:space="0" w:color="auto"/>
        <w:right w:val="none" w:sz="0" w:space="0" w:color="auto"/>
      </w:divBdr>
    </w:div>
    <w:div w:id="1668635301">
      <w:bodyDiv w:val="1"/>
      <w:marLeft w:val="0"/>
      <w:marRight w:val="0"/>
      <w:marTop w:val="0"/>
      <w:marBottom w:val="0"/>
      <w:divBdr>
        <w:top w:val="none" w:sz="0" w:space="0" w:color="auto"/>
        <w:left w:val="none" w:sz="0" w:space="0" w:color="auto"/>
        <w:bottom w:val="none" w:sz="0" w:space="0" w:color="auto"/>
        <w:right w:val="none" w:sz="0" w:space="0" w:color="auto"/>
      </w:divBdr>
    </w:div>
    <w:div w:id="1668707380">
      <w:bodyDiv w:val="1"/>
      <w:marLeft w:val="0"/>
      <w:marRight w:val="0"/>
      <w:marTop w:val="0"/>
      <w:marBottom w:val="0"/>
      <w:divBdr>
        <w:top w:val="none" w:sz="0" w:space="0" w:color="auto"/>
        <w:left w:val="none" w:sz="0" w:space="0" w:color="auto"/>
        <w:bottom w:val="none" w:sz="0" w:space="0" w:color="auto"/>
        <w:right w:val="none" w:sz="0" w:space="0" w:color="auto"/>
      </w:divBdr>
    </w:div>
    <w:div w:id="1669599008">
      <w:bodyDiv w:val="1"/>
      <w:marLeft w:val="0"/>
      <w:marRight w:val="0"/>
      <w:marTop w:val="0"/>
      <w:marBottom w:val="0"/>
      <w:divBdr>
        <w:top w:val="none" w:sz="0" w:space="0" w:color="auto"/>
        <w:left w:val="none" w:sz="0" w:space="0" w:color="auto"/>
        <w:bottom w:val="none" w:sz="0" w:space="0" w:color="auto"/>
        <w:right w:val="none" w:sz="0" w:space="0" w:color="auto"/>
      </w:divBdr>
    </w:div>
    <w:div w:id="1669864231">
      <w:bodyDiv w:val="1"/>
      <w:marLeft w:val="0"/>
      <w:marRight w:val="0"/>
      <w:marTop w:val="0"/>
      <w:marBottom w:val="0"/>
      <w:divBdr>
        <w:top w:val="none" w:sz="0" w:space="0" w:color="auto"/>
        <w:left w:val="none" w:sz="0" w:space="0" w:color="auto"/>
        <w:bottom w:val="none" w:sz="0" w:space="0" w:color="auto"/>
        <w:right w:val="none" w:sz="0" w:space="0" w:color="auto"/>
      </w:divBdr>
    </w:div>
    <w:div w:id="1669867709">
      <w:bodyDiv w:val="1"/>
      <w:marLeft w:val="0"/>
      <w:marRight w:val="0"/>
      <w:marTop w:val="0"/>
      <w:marBottom w:val="0"/>
      <w:divBdr>
        <w:top w:val="none" w:sz="0" w:space="0" w:color="auto"/>
        <w:left w:val="none" w:sz="0" w:space="0" w:color="auto"/>
        <w:bottom w:val="none" w:sz="0" w:space="0" w:color="auto"/>
        <w:right w:val="none" w:sz="0" w:space="0" w:color="auto"/>
      </w:divBdr>
    </w:div>
    <w:div w:id="1669869695">
      <w:bodyDiv w:val="1"/>
      <w:marLeft w:val="0"/>
      <w:marRight w:val="0"/>
      <w:marTop w:val="0"/>
      <w:marBottom w:val="0"/>
      <w:divBdr>
        <w:top w:val="none" w:sz="0" w:space="0" w:color="auto"/>
        <w:left w:val="none" w:sz="0" w:space="0" w:color="auto"/>
        <w:bottom w:val="none" w:sz="0" w:space="0" w:color="auto"/>
        <w:right w:val="none" w:sz="0" w:space="0" w:color="auto"/>
      </w:divBdr>
    </w:div>
    <w:div w:id="1670135225">
      <w:bodyDiv w:val="1"/>
      <w:marLeft w:val="0"/>
      <w:marRight w:val="0"/>
      <w:marTop w:val="0"/>
      <w:marBottom w:val="0"/>
      <w:divBdr>
        <w:top w:val="none" w:sz="0" w:space="0" w:color="auto"/>
        <w:left w:val="none" w:sz="0" w:space="0" w:color="auto"/>
        <w:bottom w:val="none" w:sz="0" w:space="0" w:color="auto"/>
        <w:right w:val="none" w:sz="0" w:space="0" w:color="auto"/>
      </w:divBdr>
    </w:div>
    <w:div w:id="1670403666">
      <w:bodyDiv w:val="1"/>
      <w:marLeft w:val="0"/>
      <w:marRight w:val="0"/>
      <w:marTop w:val="0"/>
      <w:marBottom w:val="0"/>
      <w:divBdr>
        <w:top w:val="none" w:sz="0" w:space="0" w:color="auto"/>
        <w:left w:val="none" w:sz="0" w:space="0" w:color="auto"/>
        <w:bottom w:val="none" w:sz="0" w:space="0" w:color="auto"/>
        <w:right w:val="none" w:sz="0" w:space="0" w:color="auto"/>
      </w:divBdr>
    </w:div>
    <w:div w:id="1670988632">
      <w:bodyDiv w:val="1"/>
      <w:marLeft w:val="0"/>
      <w:marRight w:val="0"/>
      <w:marTop w:val="0"/>
      <w:marBottom w:val="0"/>
      <w:divBdr>
        <w:top w:val="none" w:sz="0" w:space="0" w:color="auto"/>
        <w:left w:val="none" w:sz="0" w:space="0" w:color="auto"/>
        <w:bottom w:val="none" w:sz="0" w:space="0" w:color="auto"/>
        <w:right w:val="none" w:sz="0" w:space="0" w:color="auto"/>
      </w:divBdr>
    </w:div>
    <w:div w:id="1671249334">
      <w:bodyDiv w:val="1"/>
      <w:marLeft w:val="0"/>
      <w:marRight w:val="0"/>
      <w:marTop w:val="0"/>
      <w:marBottom w:val="0"/>
      <w:divBdr>
        <w:top w:val="none" w:sz="0" w:space="0" w:color="auto"/>
        <w:left w:val="none" w:sz="0" w:space="0" w:color="auto"/>
        <w:bottom w:val="none" w:sz="0" w:space="0" w:color="auto"/>
        <w:right w:val="none" w:sz="0" w:space="0" w:color="auto"/>
      </w:divBdr>
    </w:div>
    <w:div w:id="1671253986">
      <w:bodyDiv w:val="1"/>
      <w:marLeft w:val="0"/>
      <w:marRight w:val="0"/>
      <w:marTop w:val="0"/>
      <w:marBottom w:val="0"/>
      <w:divBdr>
        <w:top w:val="none" w:sz="0" w:space="0" w:color="auto"/>
        <w:left w:val="none" w:sz="0" w:space="0" w:color="auto"/>
        <w:bottom w:val="none" w:sz="0" w:space="0" w:color="auto"/>
        <w:right w:val="none" w:sz="0" w:space="0" w:color="auto"/>
      </w:divBdr>
    </w:div>
    <w:div w:id="1671327581">
      <w:bodyDiv w:val="1"/>
      <w:marLeft w:val="0"/>
      <w:marRight w:val="0"/>
      <w:marTop w:val="0"/>
      <w:marBottom w:val="0"/>
      <w:divBdr>
        <w:top w:val="none" w:sz="0" w:space="0" w:color="auto"/>
        <w:left w:val="none" w:sz="0" w:space="0" w:color="auto"/>
        <w:bottom w:val="none" w:sz="0" w:space="0" w:color="auto"/>
        <w:right w:val="none" w:sz="0" w:space="0" w:color="auto"/>
      </w:divBdr>
    </w:div>
    <w:div w:id="1671445106">
      <w:bodyDiv w:val="1"/>
      <w:marLeft w:val="0"/>
      <w:marRight w:val="0"/>
      <w:marTop w:val="0"/>
      <w:marBottom w:val="0"/>
      <w:divBdr>
        <w:top w:val="none" w:sz="0" w:space="0" w:color="auto"/>
        <w:left w:val="none" w:sz="0" w:space="0" w:color="auto"/>
        <w:bottom w:val="none" w:sz="0" w:space="0" w:color="auto"/>
        <w:right w:val="none" w:sz="0" w:space="0" w:color="auto"/>
      </w:divBdr>
    </w:div>
    <w:div w:id="1671450310">
      <w:bodyDiv w:val="1"/>
      <w:marLeft w:val="0"/>
      <w:marRight w:val="0"/>
      <w:marTop w:val="0"/>
      <w:marBottom w:val="0"/>
      <w:divBdr>
        <w:top w:val="none" w:sz="0" w:space="0" w:color="auto"/>
        <w:left w:val="none" w:sz="0" w:space="0" w:color="auto"/>
        <w:bottom w:val="none" w:sz="0" w:space="0" w:color="auto"/>
        <w:right w:val="none" w:sz="0" w:space="0" w:color="auto"/>
      </w:divBdr>
    </w:div>
    <w:div w:id="1671833644">
      <w:bodyDiv w:val="1"/>
      <w:marLeft w:val="0"/>
      <w:marRight w:val="0"/>
      <w:marTop w:val="0"/>
      <w:marBottom w:val="0"/>
      <w:divBdr>
        <w:top w:val="none" w:sz="0" w:space="0" w:color="auto"/>
        <w:left w:val="none" w:sz="0" w:space="0" w:color="auto"/>
        <w:bottom w:val="none" w:sz="0" w:space="0" w:color="auto"/>
        <w:right w:val="none" w:sz="0" w:space="0" w:color="auto"/>
      </w:divBdr>
    </w:div>
    <w:div w:id="1672247849">
      <w:bodyDiv w:val="1"/>
      <w:marLeft w:val="0"/>
      <w:marRight w:val="0"/>
      <w:marTop w:val="0"/>
      <w:marBottom w:val="0"/>
      <w:divBdr>
        <w:top w:val="none" w:sz="0" w:space="0" w:color="auto"/>
        <w:left w:val="none" w:sz="0" w:space="0" w:color="auto"/>
        <w:bottom w:val="none" w:sz="0" w:space="0" w:color="auto"/>
        <w:right w:val="none" w:sz="0" w:space="0" w:color="auto"/>
      </w:divBdr>
    </w:div>
    <w:div w:id="1672483004">
      <w:bodyDiv w:val="1"/>
      <w:marLeft w:val="0"/>
      <w:marRight w:val="0"/>
      <w:marTop w:val="0"/>
      <w:marBottom w:val="0"/>
      <w:divBdr>
        <w:top w:val="none" w:sz="0" w:space="0" w:color="auto"/>
        <w:left w:val="none" w:sz="0" w:space="0" w:color="auto"/>
        <w:bottom w:val="none" w:sz="0" w:space="0" w:color="auto"/>
        <w:right w:val="none" w:sz="0" w:space="0" w:color="auto"/>
      </w:divBdr>
    </w:div>
    <w:div w:id="1672637828">
      <w:bodyDiv w:val="1"/>
      <w:marLeft w:val="0"/>
      <w:marRight w:val="0"/>
      <w:marTop w:val="0"/>
      <w:marBottom w:val="0"/>
      <w:divBdr>
        <w:top w:val="none" w:sz="0" w:space="0" w:color="auto"/>
        <w:left w:val="none" w:sz="0" w:space="0" w:color="auto"/>
        <w:bottom w:val="none" w:sz="0" w:space="0" w:color="auto"/>
        <w:right w:val="none" w:sz="0" w:space="0" w:color="auto"/>
      </w:divBdr>
    </w:div>
    <w:div w:id="1672953514">
      <w:bodyDiv w:val="1"/>
      <w:marLeft w:val="0"/>
      <w:marRight w:val="0"/>
      <w:marTop w:val="0"/>
      <w:marBottom w:val="0"/>
      <w:divBdr>
        <w:top w:val="none" w:sz="0" w:space="0" w:color="auto"/>
        <w:left w:val="none" w:sz="0" w:space="0" w:color="auto"/>
        <w:bottom w:val="none" w:sz="0" w:space="0" w:color="auto"/>
        <w:right w:val="none" w:sz="0" w:space="0" w:color="auto"/>
      </w:divBdr>
    </w:div>
    <w:div w:id="1673290002">
      <w:bodyDiv w:val="1"/>
      <w:marLeft w:val="0"/>
      <w:marRight w:val="0"/>
      <w:marTop w:val="0"/>
      <w:marBottom w:val="0"/>
      <w:divBdr>
        <w:top w:val="none" w:sz="0" w:space="0" w:color="auto"/>
        <w:left w:val="none" w:sz="0" w:space="0" w:color="auto"/>
        <w:bottom w:val="none" w:sz="0" w:space="0" w:color="auto"/>
        <w:right w:val="none" w:sz="0" w:space="0" w:color="auto"/>
      </w:divBdr>
    </w:div>
    <w:div w:id="1673333375">
      <w:bodyDiv w:val="1"/>
      <w:marLeft w:val="0"/>
      <w:marRight w:val="0"/>
      <w:marTop w:val="0"/>
      <w:marBottom w:val="0"/>
      <w:divBdr>
        <w:top w:val="none" w:sz="0" w:space="0" w:color="auto"/>
        <w:left w:val="none" w:sz="0" w:space="0" w:color="auto"/>
        <w:bottom w:val="none" w:sz="0" w:space="0" w:color="auto"/>
        <w:right w:val="none" w:sz="0" w:space="0" w:color="auto"/>
      </w:divBdr>
    </w:div>
    <w:div w:id="1673336082">
      <w:bodyDiv w:val="1"/>
      <w:marLeft w:val="0"/>
      <w:marRight w:val="0"/>
      <w:marTop w:val="0"/>
      <w:marBottom w:val="0"/>
      <w:divBdr>
        <w:top w:val="none" w:sz="0" w:space="0" w:color="auto"/>
        <w:left w:val="none" w:sz="0" w:space="0" w:color="auto"/>
        <w:bottom w:val="none" w:sz="0" w:space="0" w:color="auto"/>
        <w:right w:val="none" w:sz="0" w:space="0" w:color="auto"/>
      </w:divBdr>
    </w:div>
    <w:div w:id="1673340295">
      <w:bodyDiv w:val="1"/>
      <w:marLeft w:val="0"/>
      <w:marRight w:val="0"/>
      <w:marTop w:val="0"/>
      <w:marBottom w:val="0"/>
      <w:divBdr>
        <w:top w:val="none" w:sz="0" w:space="0" w:color="auto"/>
        <w:left w:val="none" w:sz="0" w:space="0" w:color="auto"/>
        <w:bottom w:val="none" w:sz="0" w:space="0" w:color="auto"/>
        <w:right w:val="none" w:sz="0" w:space="0" w:color="auto"/>
      </w:divBdr>
    </w:div>
    <w:div w:id="1673487130">
      <w:bodyDiv w:val="1"/>
      <w:marLeft w:val="0"/>
      <w:marRight w:val="0"/>
      <w:marTop w:val="0"/>
      <w:marBottom w:val="0"/>
      <w:divBdr>
        <w:top w:val="none" w:sz="0" w:space="0" w:color="auto"/>
        <w:left w:val="none" w:sz="0" w:space="0" w:color="auto"/>
        <w:bottom w:val="none" w:sz="0" w:space="0" w:color="auto"/>
        <w:right w:val="none" w:sz="0" w:space="0" w:color="auto"/>
      </w:divBdr>
    </w:div>
    <w:div w:id="1673558005">
      <w:bodyDiv w:val="1"/>
      <w:marLeft w:val="0"/>
      <w:marRight w:val="0"/>
      <w:marTop w:val="0"/>
      <w:marBottom w:val="0"/>
      <w:divBdr>
        <w:top w:val="none" w:sz="0" w:space="0" w:color="auto"/>
        <w:left w:val="none" w:sz="0" w:space="0" w:color="auto"/>
        <w:bottom w:val="none" w:sz="0" w:space="0" w:color="auto"/>
        <w:right w:val="none" w:sz="0" w:space="0" w:color="auto"/>
      </w:divBdr>
    </w:div>
    <w:div w:id="1673873095">
      <w:bodyDiv w:val="1"/>
      <w:marLeft w:val="0"/>
      <w:marRight w:val="0"/>
      <w:marTop w:val="0"/>
      <w:marBottom w:val="0"/>
      <w:divBdr>
        <w:top w:val="none" w:sz="0" w:space="0" w:color="auto"/>
        <w:left w:val="none" w:sz="0" w:space="0" w:color="auto"/>
        <w:bottom w:val="none" w:sz="0" w:space="0" w:color="auto"/>
        <w:right w:val="none" w:sz="0" w:space="0" w:color="auto"/>
      </w:divBdr>
    </w:div>
    <w:div w:id="1673987291">
      <w:bodyDiv w:val="1"/>
      <w:marLeft w:val="0"/>
      <w:marRight w:val="0"/>
      <w:marTop w:val="0"/>
      <w:marBottom w:val="0"/>
      <w:divBdr>
        <w:top w:val="none" w:sz="0" w:space="0" w:color="auto"/>
        <w:left w:val="none" w:sz="0" w:space="0" w:color="auto"/>
        <w:bottom w:val="none" w:sz="0" w:space="0" w:color="auto"/>
        <w:right w:val="none" w:sz="0" w:space="0" w:color="auto"/>
      </w:divBdr>
    </w:div>
    <w:div w:id="1674213918">
      <w:bodyDiv w:val="1"/>
      <w:marLeft w:val="0"/>
      <w:marRight w:val="0"/>
      <w:marTop w:val="0"/>
      <w:marBottom w:val="0"/>
      <w:divBdr>
        <w:top w:val="none" w:sz="0" w:space="0" w:color="auto"/>
        <w:left w:val="none" w:sz="0" w:space="0" w:color="auto"/>
        <w:bottom w:val="none" w:sz="0" w:space="0" w:color="auto"/>
        <w:right w:val="none" w:sz="0" w:space="0" w:color="auto"/>
      </w:divBdr>
    </w:div>
    <w:div w:id="1674263123">
      <w:bodyDiv w:val="1"/>
      <w:marLeft w:val="0"/>
      <w:marRight w:val="0"/>
      <w:marTop w:val="0"/>
      <w:marBottom w:val="0"/>
      <w:divBdr>
        <w:top w:val="none" w:sz="0" w:space="0" w:color="auto"/>
        <w:left w:val="none" w:sz="0" w:space="0" w:color="auto"/>
        <w:bottom w:val="none" w:sz="0" w:space="0" w:color="auto"/>
        <w:right w:val="none" w:sz="0" w:space="0" w:color="auto"/>
      </w:divBdr>
    </w:div>
    <w:div w:id="1676031800">
      <w:bodyDiv w:val="1"/>
      <w:marLeft w:val="0"/>
      <w:marRight w:val="0"/>
      <w:marTop w:val="0"/>
      <w:marBottom w:val="0"/>
      <w:divBdr>
        <w:top w:val="none" w:sz="0" w:space="0" w:color="auto"/>
        <w:left w:val="none" w:sz="0" w:space="0" w:color="auto"/>
        <w:bottom w:val="none" w:sz="0" w:space="0" w:color="auto"/>
        <w:right w:val="none" w:sz="0" w:space="0" w:color="auto"/>
      </w:divBdr>
    </w:div>
    <w:div w:id="1676035945">
      <w:bodyDiv w:val="1"/>
      <w:marLeft w:val="0"/>
      <w:marRight w:val="0"/>
      <w:marTop w:val="0"/>
      <w:marBottom w:val="0"/>
      <w:divBdr>
        <w:top w:val="none" w:sz="0" w:space="0" w:color="auto"/>
        <w:left w:val="none" w:sz="0" w:space="0" w:color="auto"/>
        <w:bottom w:val="none" w:sz="0" w:space="0" w:color="auto"/>
        <w:right w:val="none" w:sz="0" w:space="0" w:color="auto"/>
      </w:divBdr>
    </w:div>
    <w:div w:id="1676421071">
      <w:bodyDiv w:val="1"/>
      <w:marLeft w:val="0"/>
      <w:marRight w:val="0"/>
      <w:marTop w:val="0"/>
      <w:marBottom w:val="0"/>
      <w:divBdr>
        <w:top w:val="none" w:sz="0" w:space="0" w:color="auto"/>
        <w:left w:val="none" w:sz="0" w:space="0" w:color="auto"/>
        <w:bottom w:val="none" w:sz="0" w:space="0" w:color="auto"/>
        <w:right w:val="none" w:sz="0" w:space="0" w:color="auto"/>
      </w:divBdr>
    </w:div>
    <w:div w:id="1676609815">
      <w:bodyDiv w:val="1"/>
      <w:marLeft w:val="0"/>
      <w:marRight w:val="0"/>
      <w:marTop w:val="0"/>
      <w:marBottom w:val="0"/>
      <w:divBdr>
        <w:top w:val="none" w:sz="0" w:space="0" w:color="auto"/>
        <w:left w:val="none" w:sz="0" w:space="0" w:color="auto"/>
        <w:bottom w:val="none" w:sz="0" w:space="0" w:color="auto"/>
        <w:right w:val="none" w:sz="0" w:space="0" w:color="auto"/>
      </w:divBdr>
    </w:div>
    <w:div w:id="1677272506">
      <w:bodyDiv w:val="1"/>
      <w:marLeft w:val="0"/>
      <w:marRight w:val="0"/>
      <w:marTop w:val="0"/>
      <w:marBottom w:val="0"/>
      <w:divBdr>
        <w:top w:val="none" w:sz="0" w:space="0" w:color="auto"/>
        <w:left w:val="none" w:sz="0" w:space="0" w:color="auto"/>
        <w:bottom w:val="none" w:sz="0" w:space="0" w:color="auto"/>
        <w:right w:val="none" w:sz="0" w:space="0" w:color="auto"/>
      </w:divBdr>
    </w:div>
    <w:div w:id="1677730340">
      <w:bodyDiv w:val="1"/>
      <w:marLeft w:val="0"/>
      <w:marRight w:val="0"/>
      <w:marTop w:val="0"/>
      <w:marBottom w:val="0"/>
      <w:divBdr>
        <w:top w:val="none" w:sz="0" w:space="0" w:color="auto"/>
        <w:left w:val="none" w:sz="0" w:space="0" w:color="auto"/>
        <w:bottom w:val="none" w:sz="0" w:space="0" w:color="auto"/>
        <w:right w:val="none" w:sz="0" w:space="0" w:color="auto"/>
      </w:divBdr>
    </w:div>
    <w:div w:id="1678268583">
      <w:bodyDiv w:val="1"/>
      <w:marLeft w:val="0"/>
      <w:marRight w:val="0"/>
      <w:marTop w:val="0"/>
      <w:marBottom w:val="0"/>
      <w:divBdr>
        <w:top w:val="none" w:sz="0" w:space="0" w:color="auto"/>
        <w:left w:val="none" w:sz="0" w:space="0" w:color="auto"/>
        <w:bottom w:val="none" w:sz="0" w:space="0" w:color="auto"/>
        <w:right w:val="none" w:sz="0" w:space="0" w:color="auto"/>
      </w:divBdr>
    </w:div>
    <w:div w:id="1678381480">
      <w:bodyDiv w:val="1"/>
      <w:marLeft w:val="0"/>
      <w:marRight w:val="0"/>
      <w:marTop w:val="0"/>
      <w:marBottom w:val="0"/>
      <w:divBdr>
        <w:top w:val="none" w:sz="0" w:space="0" w:color="auto"/>
        <w:left w:val="none" w:sz="0" w:space="0" w:color="auto"/>
        <w:bottom w:val="none" w:sz="0" w:space="0" w:color="auto"/>
        <w:right w:val="none" w:sz="0" w:space="0" w:color="auto"/>
      </w:divBdr>
    </w:div>
    <w:div w:id="1678534589">
      <w:bodyDiv w:val="1"/>
      <w:marLeft w:val="0"/>
      <w:marRight w:val="0"/>
      <w:marTop w:val="0"/>
      <w:marBottom w:val="0"/>
      <w:divBdr>
        <w:top w:val="none" w:sz="0" w:space="0" w:color="auto"/>
        <w:left w:val="none" w:sz="0" w:space="0" w:color="auto"/>
        <w:bottom w:val="none" w:sz="0" w:space="0" w:color="auto"/>
        <w:right w:val="none" w:sz="0" w:space="0" w:color="auto"/>
      </w:divBdr>
    </w:div>
    <w:div w:id="1679115550">
      <w:bodyDiv w:val="1"/>
      <w:marLeft w:val="0"/>
      <w:marRight w:val="0"/>
      <w:marTop w:val="0"/>
      <w:marBottom w:val="0"/>
      <w:divBdr>
        <w:top w:val="none" w:sz="0" w:space="0" w:color="auto"/>
        <w:left w:val="none" w:sz="0" w:space="0" w:color="auto"/>
        <w:bottom w:val="none" w:sz="0" w:space="0" w:color="auto"/>
        <w:right w:val="none" w:sz="0" w:space="0" w:color="auto"/>
      </w:divBdr>
    </w:div>
    <w:div w:id="1679502244">
      <w:bodyDiv w:val="1"/>
      <w:marLeft w:val="0"/>
      <w:marRight w:val="0"/>
      <w:marTop w:val="0"/>
      <w:marBottom w:val="0"/>
      <w:divBdr>
        <w:top w:val="none" w:sz="0" w:space="0" w:color="auto"/>
        <w:left w:val="none" w:sz="0" w:space="0" w:color="auto"/>
        <w:bottom w:val="none" w:sz="0" w:space="0" w:color="auto"/>
        <w:right w:val="none" w:sz="0" w:space="0" w:color="auto"/>
      </w:divBdr>
    </w:div>
    <w:div w:id="1679652068">
      <w:bodyDiv w:val="1"/>
      <w:marLeft w:val="0"/>
      <w:marRight w:val="0"/>
      <w:marTop w:val="0"/>
      <w:marBottom w:val="0"/>
      <w:divBdr>
        <w:top w:val="none" w:sz="0" w:space="0" w:color="auto"/>
        <w:left w:val="none" w:sz="0" w:space="0" w:color="auto"/>
        <w:bottom w:val="none" w:sz="0" w:space="0" w:color="auto"/>
        <w:right w:val="none" w:sz="0" w:space="0" w:color="auto"/>
      </w:divBdr>
    </w:div>
    <w:div w:id="1679697306">
      <w:bodyDiv w:val="1"/>
      <w:marLeft w:val="0"/>
      <w:marRight w:val="0"/>
      <w:marTop w:val="0"/>
      <w:marBottom w:val="0"/>
      <w:divBdr>
        <w:top w:val="none" w:sz="0" w:space="0" w:color="auto"/>
        <w:left w:val="none" w:sz="0" w:space="0" w:color="auto"/>
        <w:bottom w:val="none" w:sz="0" w:space="0" w:color="auto"/>
        <w:right w:val="none" w:sz="0" w:space="0" w:color="auto"/>
      </w:divBdr>
    </w:div>
    <w:div w:id="1679963266">
      <w:bodyDiv w:val="1"/>
      <w:marLeft w:val="0"/>
      <w:marRight w:val="0"/>
      <w:marTop w:val="0"/>
      <w:marBottom w:val="0"/>
      <w:divBdr>
        <w:top w:val="none" w:sz="0" w:space="0" w:color="auto"/>
        <w:left w:val="none" w:sz="0" w:space="0" w:color="auto"/>
        <w:bottom w:val="none" w:sz="0" w:space="0" w:color="auto"/>
        <w:right w:val="none" w:sz="0" w:space="0" w:color="auto"/>
      </w:divBdr>
    </w:div>
    <w:div w:id="1679964222">
      <w:bodyDiv w:val="1"/>
      <w:marLeft w:val="0"/>
      <w:marRight w:val="0"/>
      <w:marTop w:val="0"/>
      <w:marBottom w:val="0"/>
      <w:divBdr>
        <w:top w:val="none" w:sz="0" w:space="0" w:color="auto"/>
        <w:left w:val="none" w:sz="0" w:space="0" w:color="auto"/>
        <w:bottom w:val="none" w:sz="0" w:space="0" w:color="auto"/>
        <w:right w:val="none" w:sz="0" w:space="0" w:color="auto"/>
      </w:divBdr>
    </w:div>
    <w:div w:id="1680229275">
      <w:bodyDiv w:val="1"/>
      <w:marLeft w:val="0"/>
      <w:marRight w:val="0"/>
      <w:marTop w:val="0"/>
      <w:marBottom w:val="0"/>
      <w:divBdr>
        <w:top w:val="none" w:sz="0" w:space="0" w:color="auto"/>
        <w:left w:val="none" w:sz="0" w:space="0" w:color="auto"/>
        <w:bottom w:val="none" w:sz="0" w:space="0" w:color="auto"/>
        <w:right w:val="none" w:sz="0" w:space="0" w:color="auto"/>
      </w:divBdr>
    </w:div>
    <w:div w:id="1680502261">
      <w:bodyDiv w:val="1"/>
      <w:marLeft w:val="0"/>
      <w:marRight w:val="0"/>
      <w:marTop w:val="0"/>
      <w:marBottom w:val="0"/>
      <w:divBdr>
        <w:top w:val="none" w:sz="0" w:space="0" w:color="auto"/>
        <w:left w:val="none" w:sz="0" w:space="0" w:color="auto"/>
        <w:bottom w:val="none" w:sz="0" w:space="0" w:color="auto"/>
        <w:right w:val="none" w:sz="0" w:space="0" w:color="auto"/>
      </w:divBdr>
    </w:div>
    <w:div w:id="1680737078">
      <w:bodyDiv w:val="1"/>
      <w:marLeft w:val="0"/>
      <w:marRight w:val="0"/>
      <w:marTop w:val="0"/>
      <w:marBottom w:val="0"/>
      <w:divBdr>
        <w:top w:val="none" w:sz="0" w:space="0" w:color="auto"/>
        <w:left w:val="none" w:sz="0" w:space="0" w:color="auto"/>
        <w:bottom w:val="none" w:sz="0" w:space="0" w:color="auto"/>
        <w:right w:val="none" w:sz="0" w:space="0" w:color="auto"/>
      </w:divBdr>
    </w:div>
    <w:div w:id="1680767373">
      <w:bodyDiv w:val="1"/>
      <w:marLeft w:val="0"/>
      <w:marRight w:val="0"/>
      <w:marTop w:val="0"/>
      <w:marBottom w:val="0"/>
      <w:divBdr>
        <w:top w:val="none" w:sz="0" w:space="0" w:color="auto"/>
        <w:left w:val="none" w:sz="0" w:space="0" w:color="auto"/>
        <w:bottom w:val="none" w:sz="0" w:space="0" w:color="auto"/>
        <w:right w:val="none" w:sz="0" w:space="0" w:color="auto"/>
      </w:divBdr>
    </w:div>
    <w:div w:id="1680814201">
      <w:bodyDiv w:val="1"/>
      <w:marLeft w:val="0"/>
      <w:marRight w:val="0"/>
      <w:marTop w:val="0"/>
      <w:marBottom w:val="0"/>
      <w:divBdr>
        <w:top w:val="none" w:sz="0" w:space="0" w:color="auto"/>
        <w:left w:val="none" w:sz="0" w:space="0" w:color="auto"/>
        <w:bottom w:val="none" w:sz="0" w:space="0" w:color="auto"/>
        <w:right w:val="none" w:sz="0" w:space="0" w:color="auto"/>
      </w:divBdr>
    </w:div>
    <w:div w:id="1681545355">
      <w:bodyDiv w:val="1"/>
      <w:marLeft w:val="0"/>
      <w:marRight w:val="0"/>
      <w:marTop w:val="0"/>
      <w:marBottom w:val="0"/>
      <w:divBdr>
        <w:top w:val="none" w:sz="0" w:space="0" w:color="auto"/>
        <w:left w:val="none" w:sz="0" w:space="0" w:color="auto"/>
        <w:bottom w:val="none" w:sz="0" w:space="0" w:color="auto"/>
        <w:right w:val="none" w:sz="0" w:space="0" w:color="auto"/>
      </w:divBdr>
    </w:div>
    <w:div w:id="1681734933">
      <w:bodyDiv w:val="1"/>
      <w:marLeft w:val="0"/>
      <w:marRight w:val="0"/>
      <w:marTop w:val="0"/>
      <w:marBottom w:val="0"/>
      <w:divBdr>
        <w:top w:val="none" w:sz="0" w:space="0" w:color="auto"/>
        <w:left w:val="none" w:sz="0" w:space="0" w:color="auto"/>
        <w:bottom w:val="none" w:sz="0" w:space="0" w:color="auto"/>
        <w:right w:val="none" w:sz="0" w:space="0" w:color="auto"/>
      </w:divBdr>
    </w:div>
    <w:div w:id="1681816518">
      <w:bodyDiv w:val="1"/>
      <w:marLeft w:val="0"/>
      <w:marRight w:val="0"/>
      <w:marTop w:val="0"/>
      <w:marBottom w:val="0"/>
      <w:divBdr>
        <w:top w:val="none" w:sz="0" w:space="0" w:color="auto"/>
        <w:left w:val="none" w:sz="0" w:space="0" w:color="auto"/>
        <w:bottom w:val="none" w:sz="0" w:space="0" w:color="auto"/>
        <w:right w:val="none" w:sz="0" w:space="0" w:color="auto"/>
      </w:divBdr>
    </w:div>
    <w:div w:id="1681926642">
      <w:bodyDiv w:val="1"/>
      <w:marLeft w:val="0"/>
      <w:marRight w:val="0"/>
      <w:marTop w:val="0"/>
      <w:marBottom w:val="0"/>
      <w:divBdr>
        <w:top w:val="none" w:sz="0" w:space="0" w:color="auto"/>
        <w:left w:val="none" w:sz="0" w:space="0" w:color="auto"/>
        <w:bottom w:val="none" w:sz="0" w:space="0" w:color="auto"/>
        <w:right w:val="none" w:sz="0" w:space="0" w:color="auto"/>
      </w:divBdr>
    </w:div>
    <w:div w:id="1682387952">
      <w:bodyDiv w:val="1"/>
      <w:marLeft w:val="0"/>
      <w:marRight w:val="0"/>
      <w:marTop w:val="0"/>
      <w:marBottom w:val="0"/>
      <w:divBdr>
        <w:top w:val="none" w:sz="0" w:space="0" w:color="auto"/>
        <w:left w:val="none" w:sz="0" w:space="0" w:color="auto"/>
        <w:bottom w:val="none" w:sz="0" w:space="0" w:color="auto"/>
        <w:right w:val="none" w:sz="0" w:space="0" w:color="auto"/>
      </w:divBdr>
    </w:div>
    <w:div w:id="1682927164">
      <w:bodyDiv w:val="1"/>
      <w:marLeft w:val="0"/>
      <w:marRight w:val="0"/>
      <w:marTop w:val="0"/>
      <w:marBottom w:val="0"/>
      <w:divBdr>
        <w:top w:val="none" w:sz="0" w:space="0" w:color="auto"/>
        <w:left w:val="none" w:sz="0" w:space="0" w:color="auto"/>
        <w:bottom w:val="none" w:sz="0" w:space="0" w:color="auto"/>
        <w:right w:val="none" w:sz="0" w:space="0" w:color="auto"/>
      </w:divBdr>
    </w:div>
    <w:div w:id="1683051768">
      <w:bodyDiv w:val="1"/>
      <w:marLeft w:val="0"/>
      <w:marRight w:val="0"/>
      <w:marTop w:val="0"/>
      <w:marBottom w:val="0"/>
      <w:divBdr>
        <w:top w:val="none" w:sz="0" w:space="0" w:color="auto"/>
        <w:left w:val="none" w:sz="0" w:space="0" w:color="auto"/>
        <w:bottom w:val="none" w:sz="0" w:space="0" w:color="auto"/>
        <w:right w:val="none" w:sz="0" w:space="0" w:color="auto"/>
      </w:divBdr>
    </w:div>
    <w:div w:id="1683816885">
      <w:bodyDiv w:val="1"/>
      <w:marLeft w:val="0"/>
      <w:marRight w:val="0"/>
      <w:marTop w:val="0"/>
      <w:marBottom w:val="0"/>
      <w:divBdr>
        <w:top w:val="none" w:sz="0" w:space="0" w:color="auto"/>
        <w:left w:val="none" w:sz="0" w:space="0" w:color="auto"/>
        <w:bottom w:val="none" w:sz="0" w:space="0" w:color="auto"/>
        <w:right w:val="none" w:sz="0" w:space="0" w:color="auto"/>
      </w:divBdr>
    </w:div>
    <w:div w:id="1685011764">
      <w:bodyDiv w:val="1"/>
      <w:marLeft w:val="0"/>
      <w:marRight w:val="0"/>
      <w:marTop w:val="0"/>
      <w:marBottom w:val="0"/>
      <w:divBdr>
        <w:top w:val="none" w:sz="0" w:space="0" w:color="auto"/>
        <w:left w:val="none" w:sz="0" w:space="0" w:color="auto"/>
        <w:bottom w:val="none" w:sz="0" w:space="0" w:color="auto"/>
        <w:right w:val="none" w:sz="0" w:space="0" w:color="auto"/>
      </w:divBdr>
    </w:div>
    <w:div w:id="1685127241">
      <w:bodyDiv w:val="1"/>
      <w:marLeft w:val="0"/>
      <w:marRight w:val="0"/>
      <w:marTop w:val="0"/>
      <w:marBottom w:val="0"/>
      <w:divBdr>
        <w:top w:val="none" w:sz="0" w:space="0" w:color="auto"/>
        <w:left w:val="none" w:sz="0" w:space="0" w:color="auto"/>
        <w:bottom w:val="none" w:sz="0" w:space="0" w:color="auto"/>
        <w:right w:val="none" w:sz="0" w:space="0" w:color="auto"/>
      </w:divBdr>
    </w:div>
    <w:div w:id="1685395042">
      <w:bodyDiv w:val="1"/>
      <w:marLeft w:val="0"/>
      <w:marRight w:val="0"/>
      <w:marTop w:val="0"/>
      <w:marBottom w:val="0"/>
      <w:divBdr>
        <w:top w:val="none" w:sz="0" w:space="0" w:color="auto"/>
        <w:left w:val="none" w:sz="0" w:space="0" w:color="auto"/>
        <w:bottom w:val="none" w:sz="0" w:space="0" w:color="auto"/>
        <w:right w:val="none" w:sz="0" w:space="0" w:color="auto"/>
      </w:divBdr>
    </w:div>
    <w:div w:id="1686395079">
      <w:bodyDiv w:val="1"/>
      <w:marLeft w:val="0"/>
      <w:marRight w:val="0"/>
      <w:marTop w:val="0"/>
      <w:marBottom w:val="0"/>
      <w:divBdr>
        <w:top w:val="none" w:sz="0" w:space="0" w:color="auto"/>
        <w:left w:val="none" w:sz="0" w:space="0" w:color="auto"/>
        <w:bottom w:val="none" w:sz="0" w:space="0" w:color="auto"/>
        <w:right w:val="none" w:sz="0" w:space="0" w:color="auto"/>
      </w:divBdr>
    </w:div>
    <w:div w:id="1686518346">
      <w:bodyDiv w:val="1"/>
      <w:marLeft w:val="0"/>
      <w:marRight w:val="0"/>
      <w:marTop w:val="0"/>
      <w:marBottom w:val="0"/>
      <w:divBdr>
        <w:top w:val="none" w:sz="0" w:space="0" w:color="auto"/>
        <w:left w:val="none" w:sz="0" w:space="0" w:color="auto"/>
        <w:bottom w:val="none" w:sz="0" w:space="0" w:color="auto"/>
        <w:right w:val="none" w:sz="0" w:space="0" w:color="auto"/>
      </w:divBdr>
    </w:div>
    <w:div w:id="1686665396">
      <w:bodyDiv w:val="1"/>
      <w:marLeft w:val="0"/>
      <w:marRight w:val="0"/>
      <w:marTop w:val="0"/>
      <w:marBottom w:val="0"/>
      <w:divBdr>
        <w:top w:val="none" w:sz="0" w:space="0" w:color="auto"/>
        <w:left w:val="none" w:sz="0" w:space="0" w:color="auto"/>
        <w:bottom w:val="none" w:sz="0" w:space="0" w:color="auto"/>
        <w:right w:val="none" w:sz="0" w:space="0" w:color="auto"/>
      </w:divBdr>
    </w:div>
    <w:div w:id="1686860219">
      <w:bodyDiv w:val="1"/>
      <w:marLeft w:val="0"/>
      <w:marRight w:val="0"/>
      <w:marTop w:val="0"/>
      <w:marBottom w:val="0"/>
      <w:divBdr>
        <w:top w:val="none" w:sz="0" w:space="0" w:color="auto"/>
        <w:left w:val="none" w:sz="0" w:space="0" w:color="auto"/>
        <w:bottom w:val="none" w:sz="0" w:space="0" w:color="auto"/>
        <w:right w:val="none" w:sz="0" w:space="0" w:color="auto"/>
      </w:divBdr>
    </w:div>
    <w:div w:id="1687247135">
      <w:bodyDiv w:val="1"/>
      <w:marLeft w:val="0"/>
      <w:marRight w:val="0"/>
      <w:marTop w:val="0"/>
      <w:marBottom w:val="0"/>
      <w:divBdr>
        <w:top w:val="none" w:sz="0" w:space="0" w:color="auto"/>
        <w:left w:val="none" w:sz="0" w:space="0" w:color="auto"/>
        <w:bottom w:val="none" w:sz="0" w:space="0" w:color="auto"/>
        <w:right w:val="none" w:sz="0" w:space="0" w:color="auto"/>
      </w:divBdr>
    </w:div>
    <w:div w:id="1687638319">
      <w:bodyDiv w:val="1"/>
      <w:marLeft w:val="0"/>
      <w:marRight w:val="0"/>
      <w:marTop w:val="0"/>
      <w:marBottom w:val="0"/>
      <w:divBdr>
        <w:top w:val="none" w:sz="0" w:space="0" w:color="auto"/>
        <w:left w:val="none" w:sz="0" w:space="0" w:color="auto"/>
        <w:bottom w:val="none" w:sz="0" w:space="0" w:color="auto"/>
        <w:right w:val="none" w:sz="0" w:space="0" w:color="auto"/>
      </w:divBdr>
    </w:div>
    <w:div w:id="1687753645">
      <w:bodyDiv w:val="1"/>
      <w:marLeft w:val="0"/>
      <w:marRight w:val="0"/>
      <w:marTop w:val="0"/>
      <w:marBottom w:val="0"/>
      <w:divBdr>
        <w:top w:val="none" w:sz="0" w:space="0" w:color="auto"/>
        <w:left w:val="none" w:sz="0" w:space="0" w:color="auto"/>
        <w:bottom w:val="none" w:sz="0" w:space="0" w:color="auto"/>
        <w:right w:val="none" w:sz="0" w:space="0" w:color="auto"/>
      </w:divBdr>
    </w:div>
    <w:div w:id="1687903064">
      <w:bodyDiv w:val="1"/>
      <w:marLeft w:val="0"/>
      <w:marRight w:val="0"/>
      <w:marTop w:val="0"/>
      <w:marBottom w:val="0"/>
      <w:divBdr>
        <w:top w:val="none" w:sz="0" w:space="0" w:color="auto"/>
        <w:left w:val="none" w:sz="0" w:space="0" w:color="auto"/>
        <w:bottom w:val="none" w:sz="0" w:space="0" w:color="auto"/>
        <w:right w:val="none" w:sz="0" w:space="0" w:color="auto"/>
      </w:divBdr>
    </w:div>
    <w:div w:id="1688360619">
      <w:bodyDiv w:val="1"/>
      <w:marLeft w:val="0"/>
      <w:marRight w:val="0"/>
      <w:marTop w:val="0"/>
      <w:marBottom w:val="0"/>
      <w:divBdr>
        <w:top w:val="none" w:sz="0" w:space="0" w:color="auto"/>
        <w:left w:val="none" w:sz="0" w:space="0" w:color="auto"/>
        <w:bottom w:val="none" w:sz="0" w:space="0" w:color="auto"/>
        <w:right w:val="none" w:sz="0" w:space="0" w:color="auto"/>
      </w:divBdr>
    </w:div>
    <w:div w:id="1688484363">
      <w:bodyDiv w:val="1"/>
      <w:marLeft w:val="0"/>
      <w:marRight w:val="0"/>
      <w:marTop w:val="0"/>
      <w:marBottom w:val="0"/>
      <w:divBdr>
        <w:top w:val="none" w:sz="0" w:space="0" w:color="auto"/>
        <w:left w:val="none" w:sz="0" w:space="0" w:color="auto"/>
        <w:bottom w:val="none" w:sz="0" w:space="0" w:color="auto"/>
        <w:right w:val="none" w:sz="0" w:space="0" w:color="auto"/>
      </w:divBdr>
    </w:div>
    <w:div w:id="1688487214">
      <w:bodyDiv w:val="1"/>
      <w:marLeft w:val="0"/>
      <w:marRight w:val="0"/>
      <w:marTop w:val="0"/>
      <w:marBottom w:val="0"/>
      <w:divBdr>
        <w:top w:val="none" w:sz="0" w:space="0" w:color="auto"/>
        <w:left w:val="none" w:sz="0" w:space="0" w:color="auto"/>
        <w:bottom w:val="none" w:sz="0" w:space="0" w:color="auto"/>
        <w:right w:val="none" w:sz="0" w:space="0" w:color="auto"/>
      </w:divBdr>
    </w:div>
    <w:div w:id="1688826903">
      <w:bodyDiv w:val="1"/>
      <w:marLeft w:val="0"/>
      <w:marRight w:val="0"/>
      <w:marTop w:val="0"/>
      <w:marBottom w:val="0"/>
      <w:divBdr>
        <w:top w:val="none" w:sz="0" w:space="0" w:color="auto"/>
        <w:left w:val="none" w:sz="0" w:space="0" w:color="auto"/>
        <w:bottom w:val="none" w:sz="0" w:space="0" w:color="auto"/>
        <w:right w:val="none" w:sz="0" w:space="0" w:color="auto"/>
      </w:divBdr>
    </w:div>
    <w:div w:id="1689141831">
      <w:bodyDiv w:val="1"/>
      <w:marLeft w:val="0"/>
      <w:marRight w:val="0"/>
      <w:marTop w:val="0"/>
      <w:marBottom w:val="0"/>
      <w:divBdr>
        <w:top w:val="none" w:sz="0" w:space="0" w:color="auto"/>
        <w:left w:val="none" w:sz="0" w:space="0" w:color="auto"/>
        <w:bottom w:val="none" w:sz="0" w:space="0" w:color="auto"/>
        <w:right w:val="none" w:sz="0" w:space="0" w:color="auto"/>
      </w:divBdr>
    </w:div>
    <w:div w:id="1689210295">
      <w:bodyDiv w:val="1"/>
      <w:marLeft w:val="0"/>
      <w:marRight w:val="0"/>
      <w:marTop w:val="0"/>
      <w:marBottom w:val="0"/>
      <w:divBdr>
        <w:top w:val="none" w:sz="0" w:space="0" w:color="auto"/>
        <w:left w:val="none" w:sz="0" w:space="0" w:color="auto"/>
        <w:bottom w:val="none" w:sz="0" w:space="0" w:color="auto"/>
        <w:right w:val="none" w:sz="0" w:space="0" w:color="auto"/>
      </w:divBdr>
    </w:div>
    <w:div w:id="1689214575">
      <w:bodyDiv w:val="1"/>
      <w:marLeft w:val="0"/>
      <w:marRight w:val="0"/>
      <w:marTop w:val="0"/>
      <w:marBottom w:val="0"/>
      <w:divBdr>
        <w:top w:val="none" w:sz="0" w:space="0" w:color="auto"/>
        <w:left w:val="none" w:sz="0" w:space="0" w:color="auto"/>
        <w:bottom w:val="none" w:sz="0" w:space="0" w:color="auto"/>
        <w:right w:val="none" w:sz="0" w:space="0" w:color="auto"/>
      </w:divBdr>
    </w:div>
    <w:div w:id="1689256467">
      <w:bodyDiv w:val="1"/>
      <w:marLeft w:val="0"/>
      <w:marRight w:val="0"/>
      <w:marTop w:val="0"/>
      <w:marBottom w:val="0"/>
      <w:divBdr>
        <w:top w:val="none" w:sz="0" w:space="0" w:color="auto"/>
        <w:left w:val="none" w:sz="0" w:space="0" w:color="auto"/>
        <w:bottom w:val="none" w:sz="0" w:space="0" w:color="auto"/>
        <w:right w:val="none" w:sz="0" w:space="0" w:color="auto"/>
      </w:divBdr>
    </w:div>
    <w:div w:id="1689260727">
      <w:bodyDiv w:val="1"/>
      <w:marLeft w:val="0"/>
      <w:marRight w:val="0"/>
      <w:marTop w:val="0"/>
      <w:marBottom w:val="0"/>
      <w:divBdr>
        <w:top w:val="none" w:sz="0" w:space="0" w:color="auto"/>
        <w:left w:val="none" w:sz="0" w:space="0" w:color="auto"/>
        <w:bottom w:val="none" w:sz="0" w:space="0" w:color="auto"/>
        <w:right w:val="none" w:sz="0" w:space="0" w:color="auto"/>
      </w:divBdr>
    </w:div>
    <w:div w:id="1689334959">
      <w:bodyDiv w:val="1"/>
      <w:marLeft w:val="0"/>
      <w:marRight w:val="0"/>
      <w:marTop w:val="0"/>
      <w:marBottom w:val="0"/>
      <w:divBdr>
        <w:top w:val="none" w:sz="0" w:space="0" w:color="auto"/>
        <w:left w:val="none" w:sz="0" w:space="0" w:color="auto"/>
        <w:bottom w:val="none" w:sz="0" w:space="0" w:color="auto"/>
        <w:right w:val="none" w:sz="0" w:space="0" w:color="auto"/>
      </w:divBdr>
    </w:div>
    <w:div w:id="1689596505">
      <w:bodyDiv w:val="1"/>
      <w:marLeft w:val="0"/>
      <w:marRight w:val="0"/>
      <w:marTop w:val="0"/>
      <w:marBottom w:val="0"/>
      <w:divBdr>
        <w:top w:val="none" w:sz="0" w:space="0" w:color="auto"/>
        <w:left w:val="none" w:sz="0" w:space="0" w:color="auto"/>
        <w:bottom w:val="none" w:sz="0" w:space="0" w:color="auto"/>
        <w:right w:val="none" w:sz="0" w:space="0" w:color="auto"/>
      </w:divBdr>
    </w:div>
    <w:div w:id="1689600438">
      <w:bodyDiv w:val="1"/>
      <w:marLeft w:val="0"/>
      <w:marRight w:val="0"/>
      <w:marTop w:val="0"/>
      <w:marBottom w:val="0"/>
      <w:divBdr>
        <w:top w:val="none" w:sz="0" w:space="0" w:color="auto"/>
        <w:left w:val="none" w:sz="0" w:space="0" w:color="auto"/>
        <w:bottom w:val="none" w:sz="0" w:space="0" w:color="auto"/>
        <w:right w:val="none" w:sz="0" w:space="0" w:color="auto"/>
      </w:divBdr>
    </w:div>
    <w:div w:id="1689797056">
      <w:bodyDiv w:val="1"/>
      <w:marLeft w:val="0"/>
      <w:marRight w:val="0"/>
      <w:marTop w:val="0"/>
      <w:marBottom w:val="0"/>
      <w:divBdr>
        <w:top w:val="none" w:sz="0" w:space="0" w:color="auto"/>
        <w:left w:val="none" w:sz="0" w:space="0" w:color="auto"/>
        <w:bottom w:val="none" w:sz="0" w:space="0" w:color="auto"/>
        <w:right w:val="none" w:sz="0" w:space="0" w:color="auto"/>
      </w:divBdr>
    </w:div>
    <w:div w:id="1690713443">
      <w:bodyDiv w:val="1"/>
      <w:marLeft w:val="0"/>
      <w:marRight w:val="0"/>
      <w:marTop w:val="0"/>
      <w:marBottom w:val="0"/>
      <w:divBdr>
        <w:top w:val="none" w:sz="0" w:space="0" w:color="auto"/>
        <w:left w:val="none" w:sz="0" w:space="0" w:color="auto"/>
        <w:bottom w:val="none" w:sz="0" w:space="0" w:color="auto"/>
        <w:right w:val="none" w:sz="0" w:space="0" w:color="auto"/>
      </w:divBdr>
    </w:div>
    <w:div w:id="1690719269">
      <w:bodyDiv w:val="1"/>
      <w:marLeft w:val="0"/>
      <w:marRight w:val="0"/>
      <w:marTop w:val="0"/>
      <w:marBottom w:val="0"/>
      <w:divBdr>
        <w:top w:val="none" w:sz="0" w:space="0" w:color="auto"/>
        <w:left w:val="none" w:sz="0" w:space="0" w:color="auto"/>
        <w:bottom w:val="none" w:sz="0" w:space="0" w:color="auto"/>
        <w:right w:val="none" w:sz="0" w:space="0" w:color="auto"/>
      </w:divBdr>
    </w:div>
    <w:div w:id="1690764373">
      <w:bodyDiv w:val="1"/>
      <w:marLeft w:val="0"/>
      <w:marRight w:val="0"/>
      <w:marTop w:val="0"/>
      <w:marBottom w:val="0"/>
      <w:divBdr>
        <w:top w:val="none" w:sz="0" w:space="0" w:color="auto"/>
        <w:left w:val="none" w:sz="0" w:space="0" w:color="auto"/>
        <w:bottom w:val="none" w:sz="0" w:space="0" w:color="auto"/>
        <w:right w:val="none" w:sz="0" w:space="0" w:color="auto"/>
      </w:divBdr>
    </w:div>
    <w:div w:id="1691026418">
      <w:bodyDiv w:val="1"/>
      <w:marLeft w:val="0"/>
      <w:marRight w:val="0"/>
      <w:marTop w:val="0"/>
      <w:marBottom w:val="0"/>
      <w:divBdr>
        <w:top w:val="none" w:sz="0" w:space="0" w:color="auto"/>
        <w:left w:val="none" w:sz="0" w:space="0" w:color="auto"/>
        <w:bottom w:val="none" w:sz="0" w:space="0" w:color="auto"/>
        <w:right w:val="none" w:sz="0" w:space="0" w:color="auto"/>
      </w:divBdr>
    </w:div>
    <w:div w:id="1691567027">
      <w:bodyDiv w:val="1"/>
      <w:marLeft w:val="0"/>
      <w:marRight w:val="0"/>
      <w:marTop w:val="0"/>
      <w:marBottom w:val="0"/>
      <w:divBdr>
        <w:top w:val="none" w:sz="0" w:space="0" w:color="auto"/>
        <w:left w:val="none" w:sz="0" w:space="0" w:color="auto"/>
        <w:bottom w:val="none" w:sz="0" w:space="0" w:color="auto"/>
        <w:right w:val="none" w:sz="0" w:space="0" w:color="auto"/>
      </w:divBdr>
    </w:div>
    <w:div w:id="1691837550">
      <w:bodyDiv w:val="1"/>
      <w:marLeft w:val="0"/>
      <w:marRight w:val="0"/>
      <w:marTop w:val="0"/>
      <w:marBottom w:val="0"/>
      <w:divBdr>
        <w:top w:val="none" w:sz="0" w:space="0" w:color="auto"/>
        <w:left w:val="none" w:sz="0" w:space="0" w:color="auto"/>
        <w:bottom w:val="none" w:sz="0" w:space="0" w:color="auto"/>
        <w:right w:val="none" w:sz="0" w:space="0" w:color="auto"/>
      </w:divBdr>
    </w:div>
    <w:div w:id="1691878276">
      <w:bodyDiv w:val="1"/>
      <w:marLeft w:val="0"/>
      <w:marRight w:val="0"/>
      <w:marTop w:val="0"/>
      <w:marBottom w:val="0"/>
      <w:divBdr>
        <w:top w:val="none" w:sz="0" w:space="0" w:color="auto"/>
        <w:left w:val="none" w:sz="0" w:space="0" w:color="auto"/>
        <w:bottom w:val="none" w:sz="0" w:space="0" w:color="auto"/>
        <w:right w:val="none" w:sz="0" w:space="0" w:color="auto"/>
      </w:divBdr>
    </w:div>
    <w:div w:id="1692145998">
      <w:bodyDiv w:val="1"/>
      <w:marLeft w:val="0"/>
      <w:marRight w:val="0"/>
      <w:marTop w:val="0"/>
      <w:marBottom w:val="0"/>
      <w:divBdr>
        <w:top w:val="none" w:sz="0" w:space="0" w:color="auto"/>
        <w:left w:val="none" w:sz="0" w:space="0" w:color="auto"/>
        <w:bottom w:val="none" w:sz="0" w:space="0" w:color="auto"/>
        <w:right w:val="none" w:sz="0" w:space="0" w:color="auto"/>
      </w:divBdr>
    </w:div>
    <w:div w:id="1692491697">
      <w:bodyDiv w:val="1"/>
      <w:marLeft w:val="0"/>
      <w:marRight w:val="0"/>
      <w:marTop w:val="0"/>
      <w:marBottom w:val="0"/>
      <w:divBdr>
        <w:top w:val="none" w:sz="0" w:space="0" w:color="auto"/>
        <w:left w:val="none" w:sz="0" w:space="0" w:color="auto"/>
        <w:bottom w:val="none" w:sz="0" w:space="0" w:color="auto"/>
        <w:right w:val="none" w:sz="0" w:space="0" w:color="auto"/>
      </w:divBdr>
    </w:div>
    <w:div w:id="1692754394">
      <w:bodyDiv w:val="1"/>
      <w:marLeft w:val="0"/>
      <w:marRight w:val="0"/>
      <w:marTop w:val="0"/>
      <w:marBottom w:val="0"/>
      <w:divBdr>
        <w:top w:val="none" w:sz="0" w:space="0" w:color="auto"/>
        <w:left w:val="none" w:sz="0" w:space="0" w:color="auto"/>
        <w:bottom w:val="none" w:sz="0" w:space="0" w:color="auto"/>
        <w:right w:val="none" w:sz="0" w:space="0" w:color="auto"/>
      </w:divBdr>
    </w:div>
    <w:div w:id="1693147829">
      <w:bodyDiv w:val="1"/>
      <w:marLeft w:val="0"/>
      <w:marRight w:val="0"/>
      <w:marTop w:val="0"/>
      <w:marBottom w:val="0"/>
      <w:divBdr>
        <w:top w:val="none" w:sz="0" w:space="0" w:color="auto"/>
        <w:left w:val="none" w:sz="0" w:space="0" w:color="auto"/>
        <w:bottom w:val="none" w:sz="0" w:space="0" w:color="auto"/>
        <w:right w:val="none" w:sz="0" w:space="0" w:color="auto"/>
      </w:divBdr>
    </w:div>
    <w:div w:id="1693217666">
      <w:bodyDiv w:val="1"/>
      <w:marLeft w:val="0"/>
      <w:marRight w:val="0"/>
      <w:marTop w:val="0"/>
      <w:marBottom w:val="0"/>
      <w:divBdr>
        <w:top w:val="none" w:sz="0" w:space="0" w:color="auto"/>
        <w:left w:val="none" w:sz="0" w:space="0" w:color="auto"/>
        <w:bottom w:val="none" w:sz="0" w:space="0" w:color="auto"/>
        <w:right w:val="none" w:sz="0" w:space="0" w:color="auto"/>
      </w:divBdr>
    </w:div>
    <w:div w:id="1693798193">
      <w:bodyDiv w:val="1"/>
      <w:marLeft w:val="0"/>
      <w:marRight w:val="0"/>
      <w:marTop w:val="0"/>
      <w:marBottom w:val="0"/>
      <w:divBdr>
        <w:top w:val="none" w:sz="0" w:space="0" w:color="auto"/>
        <w:left w:val="none" w:sz="0" w:space="0" w:color="auto"/>
        <w:bottom w:val="none" w:sz="0" w:space="0" w:color="auto"/>
        <w:right w:val="none" w:sz="0" w:space="0" w:color="auto"/>
      </w:divBdr>
    </w:div>
    <w:div w:id="1694455169">
      <w:bodyDiv w:val="1"/>
      <w:marLeft w:val="0"/>
      <w:marRight w:val="0"/>
      <w:marTop w:val="0"/>
      <w:marBottom w:val="0"/>
      <w:divBdr>
        <w:top w:val="none" w:sz="0" w:space="0" w:color="auto"/>
        <w:left w:val="none" w:sz="0" w:space="0" w:color="auto"/>
        <w:bottom w:val="none" w:sz="0" w:space="0" w:color="auto"/>
        <w:right w:val="none" w:sz="0" w:space="0" w:color="auto"/>
      </w:divBdr>
    </w:div>
    <w:div w:id="1694530297">
      <w:bodyDiv w:val="1"/>
      <w:marLeft w:val="0"/>
      <w:marRight w:val="0"/>
      <w:marTop w:val="0"/>
      <w:marBottom w:val="0"/>
      <w:divBdr>
        <w:top w:val="none" w:sz="0" w:space="0" w:color="auto"/>
        <w:left w:val="none" w:sz="0" w:space="0" w:color="auto"/>
        <w:bottom w:val="none" w:sz="0" w:space="0" w:color="auto"/>
        <w:right w:val="none" w:sz="0" w:space="0" w:color="auto"/>
      </w:divBdr>
    </w:div>
    <w:div w:id="1694720998">
      <w:bodyDiv w:val="1"/>
      <w:marLeft w:val="0"/>
      <w:marRight w:val="0"/>
      <w:marTop w:val="0"/>
      <w:marBottom w:val="0"/>
      <w:divBdr>
        <w:top w:val="none" w:sz="0" w:space="0" w:color="auto"/>
        <w:left w:val="none" w:sz="0" w:space="0" w:color="auto"/>
        <w:bottom w:val="none" w:sz="0" w:space="0" w:color="auto"/>
        <w:right w:val="none" w:sz="0" w:space="0" w:color="auto"/>
      </w:divBdr>
    </w:div>
    <w:div w:id="1694961142">
      <w:bodyDiv w:val="1"/>
      <w:marLeft w:val="0"/>
      <w:marRight w:val="0"/>
      <w:marTop w:val="0"/>
      <w:marBottom w:val="0"/>
      <w:divBdr>
        <w:top w:val="none" w:sz="0" w:space="0" w:color="auto"/>
        <w:left w:val="none" w:sz="0" w:space="0" w:color="auto"/>
        <w:bottom w:val="none" w:sz="0" w:space="0" w:color="auto"/>
        <w:right w:val="none" w:sz="0" w:space="0" w:color="auto"/>
      </w:divBdr>
    </w:div>
    <w:div w:id="1695812135">
      <w:bodyDiv w:val="1"/>
      <w:marLeft w:val="0"/>
      <w:marRight w:val="0"/>
      <w:marTop w:val="0"/>
      <w:marBottom w:val="0"/>
      <w:divBdr>
        <w:top w:val="none" w:sz="0" w:space="0" w:color="auto"/>
        <w:left w:val="none" w:sz="0" w:space="0" w:color="auto"/>
        <w:bottom w:val="none" w:sz="0" w:space="0" w:color="auto"/>
        <w:right w:val="none" w:sz="0" w:space="0" w:color="auto"/>
      </w:divBdr>
    </w:div>
    <w:div w:id="1695885403">
      <w:bodyDiv w:val="1"/>
      <w:marLeft w:val="0"/>
      <w:marRight w:val="0"/>
      <w:marTop w:val="0"/>
      <w:marBottom w:val="0"/>
      <w:divBdr>
        <w:top w:val="none" w:sz="0" w:space="0" w:color="auto"/>
        <w:left w:val="none" w:sz="0" w:space="0" w:color="auto"/>
        <w:bottom w:val="none" w:sz="0" w:space="0" w:color="auto"/>
        <w:right w:val="none" w:sz="0" w:space="0" w:color="auto"/>
      </w:divBdr>
    </w:div>
    <w:div w:id="1695956861">
      <w:bodyDiv w:val="1"/>
      <w:marLeft w:val="0"/>
      <w:marRight w:val="0"/>
      <w:marTop w:val="0"/>
      <w:marBottom w:val="0"/>
      <w:divBdr>
        <w:top w:val="none" w:sz="0" w:space="0" w:color="auto"/>
        <w:left w:val="none" w:sz="0" w:space="0" w:color="auto"/>
        <w:bottom w:val="none" w:sz="0" w:space="0" w:color="auto"/>
        <w:right w:val="none" w:sz="0" w:space="0" w:color="auto"/>
      </w:divBdr>
    </w:div>
    <w:div w:id="1696036561">
      <w:bodyDiv w:val="1"/>
      <w:marLeft w:val="0"/>
      <w:marRight w:val="0"/>
      <w:marTop w:val="0"/>
      <w:marBottom w:val="0"/>
      <w:divBdr>
        <w:top w:val="none" w:sz="0" w:space="0" w:color="auto"/>
        <w:left w:val="none" w:sz="0" w:space="0" w:color="auto"/>
        <w:bottom w:val="none" w:sz="0" w:space="0" w:color="auto"/>
        <w:right w:val="none" w:sz="0" w:space="0" w:color="auto"/>
      </w:divBdr>
    </w:div>
    <w:div w:id="1696419974">
      <w:bodyDiv w:val="1"/>
      <w:marLeft w:val="0"/>
      <w:marRight w:val="0"/>
      <w:marTop w:val="0"/>
      <w:marBottom w:val="0"/>
      <w:divBdr>
        <w:top w:val="none" w:sz="0" w:space="0" w:color="auto"/>
        <w:left w:val="none" w:sz="0" w:space="0" w:color="auto"/>
        <w:bottom w:val="none" w:sz="0" w:space="0" w:color="auto"/>
        <w:right w:val="none" w:sz="0" w:space="0" w:color="auto"/>
      </w:divBdr>
    </w:div>
    <w:div w:id="1696495364">
      <w:bodyDiv w:val="1"/>
      <w:marLeft w:val="0"/>
      <w:marRight w:val="0"/>
      <w:marTop w:val="0"/>
      <w:marBottom w:val="0"/>
      <w:divBdr>
        <w:top w:val="none" w:sz="0" w:space="0" w:color="auto"/>
        <w:left w:val="none" w:sz="0" w:space="0" w:color="auto"/>
        <w:bottom w:val="none" w:sz="0" w:space="0" w:color="auto"/>
        <w:right w:val="none" w:sz="0" w:space="0" w:color="auto"/>
      </w:divBdr>
    </w:div>
    <w:div w:id="1696731234">
      <w:bodyDiv w:val="1"/>
      <w:marLeft w:val="0"/>
      <w:marRight w:val="0"/>
      <w:marTop w:val="0"/>
      <w:marBottom w:val="0"/>
      <w:divBdr>
        <w:top w:val="none" w:sz="0" w:space="0" w:color="auto"/>
        <w:left w:val="none" w:sz="0" w:space="0" w:color="auto"/>
        <w:bottom w:val="none" w:sz="0" w:space="0" w:color="auto"/>
        <w:right w:val="none" w:sz="0" w:space="0" w:color="auto"/>
      </w:divBdr>
    </w:div>
    <w:div w:id="1696808112">
      <w:bodyDiv w:val="1"/>
      <w:marLeft w:val="0"/>
      <w:marRight w:val="0"/>
      <w:marTop w:val="0"/>
      <w:marBottom w:val="0"/>
      <w:divBdr>
        <w:top w:val="none" w:sz="0" w:space="0" w:color="auto"/>
        <w:left w:val="none" w:sz="0" w:space="0" w:color="auto"/>
        <w:bottom w:val="none" w:sz="0" w:space="0" w:color="auto"/>
        <w:right w:val="none" w:sz="0" w:space="0" w:color="auto"/>
      </w:divBdr>
    </w:div>
    <w:div w:id="1696812709">
      <w:bodyDiv w:val="1"/>
      <w:marLeft w:val="0"/>
      <w:marRight w:val="0"/>
      <w:marTop w:val="0"/>
      <w:marBottom w:val="0"/>
      <w:divBdr>
        <w:top w:val="none" w:sz="0" w:space="0" w:color="auto"/>
        <w:left w:val="none" w:sz="0" w:space="0" w:color="auto"/>
        <w:bottom w:val="none" w:sz="0" w:space="0" w:color="auto"/>
        <w:right w:val="none" w:sz="0" w:space="0" w:color="auto"/>
      </w:divBdr>
    </w:div>
    <w:div w:id="1697122088">
      <w:bodyDiv w:val="1"/>
      <w:marLeft w:val="0"/>
      <w:marRight w:val="0"/>
      <w:marTop w:val="0"/>
      <w:marBottom w:val="0"/>
      <w:divBdr>
        <w:top w:val="none" w:sz="0" w:space="0" w:color="auto"/>
        <w:left w:val="none" w:sz="0" w:space="0" w:color="auto"/>
        <w:bottom w:val="none" w:sz="0" w:space="0" w:color="auto"/>
        <w:right w:val="none" w:sz="0" w:space="0" w:color="auto"/>
      </w:divBdr>
    </w:div>
    <w:div w:id="1698315926">
      <w:bodyDiv w:val="1"/>
      <w:marLeft w:val="0"/>
      <w:marRight w:val="0"/>
      <w:marTop w:val="0"/>
      <w:marBottom w:val="0"/>
      <w:divBdr>
        <w:top w:val="none" w:sz="0" w:space="0" w:color="auto"/>
        <w:left w:val="none" w:sz="0" w:space="0" w:color="auto"/>
        <w:bottom w:val="none" w:sz="0" w:space="0" w:color="auto"/>
        <w:right w:val="none" w:sz="0" w:space="0" w:color="auto"/>
      </w:divBdr>
    </w:div>
    <w:div w:id="1698772159">
      <w:bodyDiv w:val="1"/>
      <w:marLeft w:val="0"/>
      <w:marRight w:val="0"/>
      <w:marTop w:val="0"/>
      <w:marBottom w:val="0"/>
      <w:divBdr>
        <w:top w:val="none" w:sz="0" w:space="0" w:color="auto"/>
        <w:left w:val="none" w:sz="0" w:space="0" w:color="auto"/>
        <w:bottom w:val="none" w:sz="0" w:space="0" w:color="auto"/>
        <w:right w:val="none" w:sz="0" w:space="0" w:color="auto"/>
      </w:divBdr>
    </w:div>
    <w:div w:id="1698849458">
      <w:bodyDiv w:val="1"/>
      <w:marLeft w:val="0"/>
      <w:marRight w:val="0"/>
      <w:marTop w:val="0"/>
      <w:marBottom w:val="0"/>
      <w:divBdr>
        <w:top w:val="none" w:sz="0" w:space="0" w:color="auto"/>
        <w:left w:val="none" w:sz="0" w:space="0" w:color="auto"/>
        <w:bottom w:val="none" w:sz="0" w:space="0" w:color="auto"/>
        <w:right w:val="none" w:sz="0" w:space="0" w:color="auto"/>
      </w:divBdr>
    </w:div>
    <w:div w:id="1699349321">
      <w:bodyDiv w:val="1"/>
      <w:marLeft w:val="0"/>
      <w:marRight w:val="0"/>
      <w:marTop w:val="0"/>
      <w:marBottom w:val="0"/>
      <w:divBdr>
        <w:top w:val="none" w:sz="0" w:space="0" w:color="auto"/>
        <w:left w:val="none" w:sz="0" w:space="0" w:color="auto"/>
        <w:bottom w:val="none" w:sz="0" w:space="0" w:color="auto"/>
        <w:right w:val="none" w:sz="0" w:space="0" w:color="auto"/>
      </w:divBdr>
    </w:div>
    <w:div w:id="1699889207">
      <w:bodyDiv w:val="1"/>
      <w:marLeft w:val="0"/>
      <w:marRight w:val="0"/>
      <w:marTop w:val="0"/>
      <w:marBottom w:val="0"/>
      <w:divBdr>
        <w:top w:val="none" w:sz="0" w:space="0" w:color="auto"/>
        <w:left w:val="none" w:sz="0" w:space="0" w:color="auto"/>
        <w:bottom w:val="none" w:sz="0" w:space="0" w:color="auto"/>
        <w:right w:val="none" w:sz="0" w:space="0" w:color="auto"/>
      </w:divBdr>
    </w:div>
    <w:div w:id="1700084977">
      <w:bodyDiv w:val="1"/>
      <w:marLeft w:val="0"/>
      <w:marRight w:val="0"/>
      <w:marTop w:val="0"/>
      <w:marBottom w:val="0"/>
      <w:divBdr>
        <w:top w:val="none" w:sz="0" w:space="0" w:color="auto"/>
        <w:left w:val="none" w:sz="0" w:space="0" w:color="auto"/>
        <w:bottom w:val="none" w:sz="0" w:space="0" w:color="auto"/>
        <w:right w:val="none" w:sz="0" w:space="0" w:color="auto"/>
      </w:divBdr>
    </w:div>
    <w:div w:id="1700161488">
      <w:bodyDiv w:val="1"/>
      <w:marLeft w:val="0"/>
      <w:marRight w:val="0"/>
      <w:marTop w:val="0"/>
      <w:marBottom w:val="0"/>
      <w:divBdr>
        <w:top w:val="none" w:sz="0" w:space="0" w:color="auto"/>
        <w:left w:val="none" w:sz="0" w:space="0" w:color="auto"/>
        <w:bottom w:val="none" w:sz="0" w:space="0" w:color="auto"/>
        <w:right w:val="none" w:sz="0" w:space="0" w:color="auto"/>
      </w:divBdr>
    </w:div>
    <w:div w:id="1701197998">
      <w:bodyDiv w:val="1"/>
      <w:marLeft w:val="0"/>
      <w:marRight w:val="0"/>
      <w:marTop w:val="0"/>
      <w:marBottom w:val="0"/>
      <w:divBdr>
        <w:top w:val="none" w:sz="0" w:space="0" w:color="auto"/>
        <w:left w:val="none" w:sz="0" w:space="0" w:color="auto"/>
        <w:bottom w:val="none" w:sz="0" w:space="0" w:color="auto"/>
        <w:right w:val="none" w:sz="0" w:space="0" w:color="auto"/>
      </w:divBdr>
    </w:div>
    <w:div w:id="1701316780">
      <w:bodyDiv w:val="1"/>
      <w:marLeft w:val="0"/>
      <w:marRight w:val="0"/>
      <w:marTop w:val="0"/>
      <w:marBottom w:val="0"/>
      <w:divBdr>
        <w:top w:val="none" w:sz="0" w:space="0" w:color="auto"/>
        <w:left w:val="none" w:sz="0" w:space="0" w:color="auto"/>
        <w:bottom w:val="none" w:sz="0" w:space="0" w:color="auto"/>
        <w:right w:val="none" w:sz="0" w:space="0" w:color="auto"/>
      </w:divBdr>
    </w:div>
    <w:div w:id="1701395964">
      <w:bodyDiv w:val="1"/>
      <w:marLeft w:val="0"/>
      <w:marRight w:val="0"/>
      <w:marTop w:val="0"/>
      <w:marBottom w:val="0"/>
      <w:divBdr>
        <w:top w:val="none" w:sz="0" w:space="0" w:color="auto"/>
        <w:left w:val="none" w:sz="0" w:space="0" w:color="auto"/>
        <w:bottom w:val="none" w:sz="0" w:space="0" w:color="auto"/>
        <w:right w:val="none" w:sz="0" w:space="0" w:color="auto"/>
      </w:divBdr>
    </w:div>
    <w:div w:id="1701589966">
      <w:bodyDiv w:val="1"/>
      <w:marLeft w:val="0"/>
      <w:marRight w:val="0"/>
      <w:marTop w:val="0"/>
      <w:marBottom w:val="0"/>
      <w:divBdr>
        <w:top w:val="none" w:sz="0" w:space="0" w:color="auto"/>
        <w:left w:val="none" w:sz="0" w:space="0" w:color="auto"/>
        <w:bottom w:val="none" w:sz="0" w:space="0" w:color="auto"/>
        <w:right w:val="none" w:sz="0" w:space="0" w:color="auto"/>
      </w:divBdr>
    </w:div>
    <w:div w:id="1701667906">
      <w:bodyDiv w:val="1"/>
      <w:marLeft w:val="0"/>
      <w:marRight w:val="0"/>
      <w:marTop w:val="0"/>
      <w:marBottom w:val="0"/>
      <w:divBdr>
        <w:top w:val="none" w:sz="0" w:space="0" w:color="auto"/>
        <w:left w:val="none" w:sz="0" w:space="0" w:color="auto"/>
        <w:bottom w:val="none" w:sz="0" w:space="0" w:color="auto"/>
        <w:right w:val="none" w:sz="0" w:space="0" w:color="auto"/>
      </w:divBdr>
    </w:div>
    <w:div w:id="1701781858">
      <w:bodyDiv w:val="1"/>
      <w:marLeft w:val="0"/>
      <w:marRight w:val="0"/>
      <w:marTop w:val="0"/>
      <w:marBottom w:val="0"/>
      <w:divBdr>
        <w:top w:val="none" w:sz="0" w:space="0" w:color="auto"/>
        <w:left w:val="none" w:sz="0" w:space="0" w:color="auto"/>
        <w:bottom w:val="none" w:sz="0" w:space="0" w:color="auto"/>
        <w:right w:val="none" w:sz="0" w:space="0" w:color="auto"/>
      </w:divBdr>
    </w:div>
    <w:div w:id="1702045472">
      <w:bodyDiv w:val="1"/>
      <w:marLeft w:val="0"/>
      <w:marRight w:val="0"/>
      <w:marTop w:val="0"/>
      <w:marBottom w:val="0"/>
      <w:divBdr>
        <w:top w:val="none" w:sz="0" w:space="0" w:color="auto"/>
        <w:left w:val="none" w:sz="0" w:space="0" w:color="auto"/>
        <w:bottom w:val="none" w:sz="0" w:space="0" w:color="auto"/>
        <w:right w:val="none" w:sz="0" w:space="0" w:color="auto"/>
      </w:divBdr>
    </w:div>
    <w:div w:id="1702127819">
      <w:bodyDiv w:val="1"/>
      <w:marLeft w:val="0"/>
      <w:marRight w:val="0"/>
      <w:marTop w:val="0"/>
      <w:marBottom w:val="0"/>
      <w:divBdr>
        <w:top w:val="none" w:sz="0" w:space="0" w:color="auto"/>
        <w:left w:val="none" w:sz="0" w:space="0" w:color="auto"/>
        <w:bottom w:val="none" w:sz="0" w:space="0" w:color="auto"/>
        <w:right w:val="none" w:sz="0" w:space="0" w:color="auto"/>
      </w:divBdr>
    </w:div>
    <w:div w:id="1703049046">
      <w:bodyDiv w:val="1"/>
      <w:marLeft w:val="0"/>
      <w:marRight w:val="0"/>
      <w:marTop w:val="0"/>
      <w:marBottom w:val="0"/>
      <w:divBdr>
        <w:top w:val="none" w:sz="0" w:space="0" w:color="auto"/>
        <w:left w:val="none" w:sz="0" w:space="0" w:color="auto"/>
        <w:bottom w:val="none" w:sz="0" w:space="0" w:color="auto"/>
        <w:right w:val="none" w:sz="0" w:space="0" w:color="auto"/>
      </w:divBdr>
    </w:div>
    <w:div w:id="1703166276">
      <w:bodyDiv w:val="1"/>
      <w:marLeft w:val="0"/>
      <w:marRight w:val="0"/>
      <w:marTop w:val="0"/>
      <w:marBottom w:val="0"/>
      <w:divBdr>
        <w:top w:val="none" w:sz="0" w:space="0" w:color="auto"/>
        <w:left w:val="none" w:sz="0" w:space="0" w:color="auto"/>
        <w:bottom w:val="none" w:sz="0" w:space="0" w:color="auto"/>
        <w:right w:val="none" w:sz="0" w:space="0" w:color="auto"/>
      </w:divBdr>
    </w:div>
    <w:div w:id="1703281732">
      <w:bodyDiv w:val="1"/>
      <w:marLeft w:val="0"/>
      <w:marRight w:val="0"/>
      <w:marTop w:val="0"/>
      <w:marBottom w:val="0"/>
      <w:divBdr>
        <w:top w:val="none" w:sz="0" w:space="0" w:color="auto"/>
        <w:left w:val="none" w:sz="0" w:space="0" w:color="auto"/>
        <w:bottom w:val="none" w:sz="0" w:space="0" w:color="auto"/>
        <w:right w:val="none" w:sz="0" w:space="0" w:color="auto"/>
      </w:divBdr>
    </w:div>
    <w:div w:id="1703287402">
      <w:bodyDiv w:val="1"/>
      <w:marLeft w:val="0"/>
      <w:marRight w:val="0"/>
      <w:marTop w:val="0"/>
      <w:marBottom w:val="0"/>
      <w:divBdr>
        <w:top w:val="none" w:sz="0" w:space="0" w:color="auto"/>
        <w:left w:val="none" w:sz="0" w:space="0" w:color="auto"/>
        <w:bottom w:val="none" w:sz="0" w:space="0" w:color="auto"/>
        <w:right w:val="none" w:sz="0" w:space="0" w:color="auto"/>
      </w:divBdr>
    </w:div>
    <w:div w:id="1703356620">
      <w:bodyDiv w:val="1"/>
      <w:marLeft w:val="0"/>
      <w:marRight w:val="0"/>
      <w:marTop w:val="0"/>
      <w:marBottom w:val="0"/>
      <w:divBdr>
        <w:top w:val="none" w:sz="0" w:space="0" w:color="auto"/>
        <w:left w:val="none" w:sz="0" w:space="0" w:color="auto"/>
        <w:bottom w:val="none" w:sz="0" w:space="0" w:color="auto"/>
        <w:right w:val="none" w:sz="0" w:space="0" w:color="auto"/>
      </w:divBdr>
    </w:div>
    <w:div w:id="1703481185">
      <w:bodyDiv w:val="1"/>
      <w:marLeft w:val="0"/>
      <w:marRight w:val="0"/>
      <w:marTop w:val="0"/>
      <w:marBottom w:val="0"/>
      <w:divBdr>
        <w:top w:val="none" w:sz="0" w:space="0" w:color="auto"/>
        <w:left w:val="none" w:sz="0" w:space="0" w:color="auto"/>
        <w:bottom w:val="none" w:sz="0" w:space="0" w:color="auto"/>
        <w:right w:val="none" w:sz="0" w:space="0" w:color="auto"/>
      </w:divBdr>
    </w:div>
    <w:div w:id="1703625913">
      <w:bodyDiv w:val="1"/>
      <w:marLeft w:val="0"/>
      <w:marRight w:val="0"/>
      <w:marTop w:val="0"/>
      <w:marBottom w:val="0"/>
      <w:divBdr>
        <w:top w:val="none" w:sz="0" w:space="0" w:color="auto"/>
        <w:left w:val="none" w:sz="0" w:space="0" w:color="auto"/>
        <w:bottom w:val="none" w:sz="0" w:space="0" w:color="auto"/>
        <w:right w:val="none" w:sz="0" w:space="0" w:color="auto"/>
      </w:divBdr>
    </w:div>
    <w:div w:id="1704091123">
      <w:bodyDiv w:val="1"/>
      <w:marLeft w:val="0"/>
      <w:marRight w:val="0"/>
      <w:marTop w:val="0"/>
      <w:marBottom w:val="0"/>
      <w:divBdr>
        <w:top w:val="none" w:sz="0" w:space="0" w:color="auto"/>
        <w:left w:val="none" w:sz="0" w:space="0" w:color="auto"/>
        <w:bottom w:val="none" w:sz="0" w:space="0" w:color="auto"/>
        <w:right w:val="none" w:sz="0" w:space="0" w:color="auto"/>
      </w:divBdr>
    </w:div>
    <w:div w:id="1704398695">
      <w:bodyDiv w:val="1"/>
      <w:marLeft w:val="0"/>
      <w:marRight w:val="0"/>
      <w:marTop w:val="0"/>
      <w:marBottom w:val="0"/>
      <w:divBdr>
        <w:top w:val="none" w:sz="0" w:space="0" w:color="auto"/>
        <w:left w:val="none" w:sz="0" w:space="0" w:color="auto"/>
        <w:bottom w:val="none" w:sz="0" w:space="0" w:color="auto"/>
        <w:right w:val="none" w:sz="0" w:space="0" w:color="auto"/>
      </w:divBdr>
    </w:div>
    <w:div w:id="1704549060">
      <w:bodyDiv w:val="1"/>
      <w:marLeft w:val="0"/>
      <w:marRight w:val="0"/>
      <w:marTop w:val="0"/>
      <w:marBottom w:val="0"/>
      <w:divBdr>
        <w:top w:val="none" w:sz="0" w:space="0" w:color="auto"/>
        <w:left w:val="none" w:sz="0" w:space="0" w:color="auto"/>
        <w:bottom w:val="none" w:sz="0" w:space="0" w:color="auto"/>
        <w:right w:val="none" w:sz="0" w:space="0" w:color="auto"/>
      </w:divBdr>
    </w:div>
    <w:div w:id="1704742817">
      <w:bodyDiv w:val="1"/>
      <w:marLeft w:val="0"/>
      <w:marRight w:val="0"/>
      <w:marTop w:val="0"/>
      <w:marBottom w:val="0"/>
      <w:divBdr>
        <w:top w:val="none" w:sz="0" w:space="0" w:color="auto"/>
        <w:left w:val="none" w:sz="0" w:space="0" w:color="auto"/>
        <w:bottom w:val="none" w:sz="0" w:space="0" w:color="auto"/>
        <w:right w:val="none" w:sz="0" w:space="0" w:color="auto"/>
      </w:divBdr>
    </w:div>
    <w:div w:id="1704817223">
      <w:bodyDiv w:val="1"/>
      <w:marLeft w:val="0"/>
      <w:marRight w:val="0"/>
      <w:marTop w:val="0"/>
      <w:marBottom w:val="0"/>
      <w:divBdr>
        <w:top w:val="none" w:sz="0" w:space="0" w:color="auto"/>
        <w:left w:val="none" w:sz="0" w:space="0" w:color="auto"/>
        <w:bottom w:val="none" w:sz="0" w:space="0" w:color="auto"/>
        <w:right w:val="none" w:sz="0" w:space="0" w:color="auto"/>
      </w:divBdr>
    </w:div>
    <w:div w:id="1705206491">
      <w:bodyDiv w:val="1"/>
      <w:marLeft w:val="0"/>
      <w:marRight w:val="0"/>
      <w:marTop w:val="0"/>
      <w:marBottom w:val="0"/>
      <w:divBdr>
        <w:top w:val="none" w:sz="0" w:space="0" w:color="auto"/>
        <w:left w:val="none" w:sz="0" w:space="0" w:color="auto"/>
        <w:bottom w:val="none" w:sz="0" w:space="0" w:color="auto"/>
        <w:right w:val="none" w:sz="0" w:space="0" w:color="auto"/>
      </w:divBdr>
    </w:div>
    <w:div w:id="1705247529">
      <w:bodyDiv w:val="1"/>
      <w:marLeft w:val="0"/>
      <w:marRight w:val="0"/>
      <w:marTop w:val="0"/>
      <w:marBottom w:val="0"/>
      <w:divBdr>
        <w:top w:val="none" w:sz="0" w:space="0" w:color="auto"/>
        <w:left w:val="none" w:sz="0" w:space="0" w:color="auto"/>
        <w:bottom w:val="none" w:sz="0" w:space="0" w:color="auto"/>
        <w:right w:val="none" w:sz="0" w:space="0" w:color="auto"/>
      </w:divBdr>
    </w:div>
    <w:div w:id="1705517074">
      <w:bodyDiv w:val="1"/>
      <w:marLeft w:val="0"/>
      <w:marRight w:val="0"/>
      <w:marTop w:val="0"/>
      <w:marBottom w:val="0"/>
      <w:divBdr>
        <w:top w:val="none" w:sz="0" w:space="0" w:color="auto"/>
        <w:left w:val="none" w:sz="0" w:space="0" w:color="auto"/>
        <w:bottom w:val="none" w:sz="0" w:space="0" w:color="auto"/>
        <w:right w:val="none" w:sz="0" w:space="0" w:color="auto"/>
      </w:divBdr>
    </w:div>
    <w:div w:id="1705979678">
      <w:bodyDiv w:val="1"/>
      <w:marLeft w:val="0"/>
      <w:marRight w:val="0"/>
      <w:marTop w:val="0"/>
      <w:marBottom w:val="0"/>
      <w:divBdr>
        <w:top w:val="none" w:sz="0" w:space="0" w:color="auto"/>
        <w:left w:val="none" w:sz="0" w:space="0" w:color="auto"/>
        <w:bottom w:val="none" w:sz="0" w:space="0" w:color="auto"/>
        <w:right w:val="none" w:sz="0" w:space="0" w:color="auto"/>
      </w:divBdr>
    </w:div>
    <w:div w:id="1706173841">
      <w:bodyDiv w:val="1"/>
      <w:marLeft w:val="0"/>
      <w:marRight w:val="0"/>
      <w:marTop w:val="0"/>
      <w:marBottom w:val="0"/>
      <w:divBdr>
        <w:top w:val="none" w:sz="0" w:space="0" w:color="auto"/>
        <w:left w:val="none" w:sz="0" w:space="0" w:color="auto"/>
        <w:bottom w:val="none" w:sz="0" w:space="0" w:color="auto"/>
        <w:right w:val="none" w:sz="0" w:space="0" w:color="auto"/>
      </w:divBdr>
    </w:div>
    <w:div w:id="1706368738">
      <w:bodyDiv w:val="1"/>
      <w:marLeft w:val="0"/>
      <w:marRight w:val="0"/>
      <w:marTop w:val="0"/>
      <w:marBottom w:val="0"/>
      <w:divBdr>
        <w:top w:val="none" w:sz="0" w:space="0" w:color="auto"/>
        <w:left w:val="none" w:sz="0" w:space="0" w:color="auto"/>
        <w:bottom w:val="none" w:sz="0" w:space="0" w:color="auto"/>
        <w:right w:val="none" w:sz="0" w:space="0" w:color="auto"/>
      </w:divBdr>
    </w:div>
    <w:div w:id="1706634824">
      <w:bodyDiv w:val="1"/>
      <w:marLeft w:val="0"/>
      <w:marRight w:val="0"/>
      <w:marTop w:val="0"/>
      <w:marBottom w:val="0"/>
      <w:divBdr>
        <w:top w:val="none" w:sz="0" w:space="0" w:color="auto"/>
        <w:left w:val="none" w:sz="0" w:space="0" w:color="auto"/>
        <w:bottom w:val="none" w:sz="0" w:space="0" w:color="auto"/>
        <w:right w:val="none" w:sz="0" w:space="0" w:color="auto"/>
      </w:divBdr>
    </w:div>
    <w:div w:id="1707102559">
      <w:bodyDiv w:val="1"/>
      <w:marLeft w:val="0"/>
      <w:marRight w:val="0"/>
      <w:marTop w:val="0"/>
      <w:marBottom w:val="0"/>
      <w:divBdr>
        <w:top w:val="none" w:sz="0" w:space="0" w:color="auto"/>
        <w:left w:val="none" w:sz="0" w:space="0" w:color="auto"/>
        <w:bottom w:val="none" w:sz="0" w:space="0" w:color="auto"/>
        <w:right w:val="none" w:sz="0" w:space="0" w:color="auto"/>
      </w:divBdr>
    </w:div>
    <w:div w:id="1707219895">
      <w:bodyDiv w:val="1"/>
      <w:marLeft w:val="0"/>
      <w:marRight w:val="0"/>
      <w:marTop w:val="0"/>
      <w:marBottom w:val="0"/>
      <w:divBdr>
        <w:top w:val="none" w:sz="0" w:space="0" w:color="auto"/>
        <w:left w:val="none" w:sz="0" w:space="0" w:color="auto"/>
        <w:bottom w:val="none" w:sz="0" w:space="0" w:color="auto"/>
        <w:right w:val="none" w:sz="0" w:space="0" w:color="auto"/>
      </w:divBdr>
    </w:div>
    <w:div w:id="1707369348">
      <w:bodyDiv w:val="1"/>
      <w:marLeft w:val="0"/>
      <w:marRight w:val="0"/>
      <w:marTop w:val="0"/>
      <w:marBottom w:val="0"/>
      <w:divBdr>
        <w:top w:val="none" w:sz="0" w:space="0" w:color="auto"/>
        <w:left w:val="none" w:sz="0" w:space="0" w:color="auto"/>
        <w:bottom w:val="none" w:sz="0" w:space="0" w:color="auto"/>
        <w:right w:val="none" w:sz="0" w:space="0" w:color="auto"/>
      </w:divBdr>
    </w:div>
    <w:div w:id="1707490001">
      <w:bodyDiv w:val="1"/>
      <w:marLeft w:val="0"/>
      <w:marRight w:val="0"/>
      <w:marTop w:val="0"/>
      <w:marBottom w:val="0"/>
      <w:divBdr>
        <w:top w:val="none" w:sz="0" w:space="0" w:color="auto"/>
        <w:left w:val="none" w:sz="0" w:space="0" w:color="auto"/>
        <w:bottom w:val="none" w:sz="0" w:space="0" w:color="auto"/>
        <w:right w:val="none" w:sz="0" w:space="0" w:color="auto"/>
      </w:divBdr>
    </w:div>
    <w:div w:id="1707608270">
      <w:bodyDiv w:val="1"/>
      <w:marLeft w:val="0"/>
      <w:marRight w:val="0"/>
      <w:marTop w:val="0"/>
      <w:marBottom w:val="0"/>
      <w:divBdr>
        <w:top w:val="none" w:sz="0" w:space="0" w:color="auto"/>
        <w:left w:val="none" w:sz="0" w:space="0" w:color="auto"/>
        <w:bottom w:val="none" w:sz="0" w:space="0" w:color="auto"/>
        <w:right w:val="none" w:sz="0" w:space="0" w:color="auto"/>
      </w:divBdr>
    </w:div>
    <w:div w:id="1707756613">
      <w:bodyDiv w:val="1"/>
      <w:marLeft w:val="0"/>
      <w:marRight w:val="0"/>
      <w:marTop w:val="0"/>
      <w:marBottom w:val="0"/>
      <w:divBdr>
        <w:top w:val="none" w:sz="0" w:space="0" w:color="auto"/>
        <w:left w:val="none" w:sz="0" w:space="0" w:color="auto"/>
        <w:bottom w:val="none" w:sz="0" w:space="0" w:color="auto"/>
        <w:right w:val="none" w:sz="0" w:space="0" w:color="auto"/>
      </w:divBdr>
    </w:div>
    <w:div w:id="1707830606">
      <w:bodyDiv w:val="1"/>
      <w:marLeft w:val="0"/>
      <w:marRight w:val="0"/>
      <w:marTop w:val="0"/>
      <w:marBottom w:val="0"/>
      <w:divBdr>
        <w:top w:val="none" w:sz="0" w:space="0" w:color="auto"/>
        <w:left w:val="none" w:sz="0" w:space="0" w:color="auto"/>
        <w:bottom w:val="none" w:sz="0" w:space="0" w:color="auto"/>
        <w:right w:val="none" w:sz="0" w:space="0" w:color="auto"/>
      </w:divBdr>
    </w:div>
    <w:div w:id="1707870144">
      <w:bodyDiv w:val="1"/>
      <w:marLeft w:val="0"/>
      <w:marRight w:val="0"/>
      <w:marTop w:val="0"/>
      <w:marBottom w:val="0"/>
      <w:divBdr>
        <w:top w:val="none" w:sz="0" w:space="0" w:color="auto"/>
        <w:left w:val="none" w:sz="0" w:space="0" w:color="auto"/>
        <w:bottom w:val="none" w:sz="0" w:space="0" w:color="auto"/>
        <w:right w:val="none" w:sz="0" w:space="0" w:color="auto"/>
      </w:divBdr>
    </w:div>
    <w:div w:id="1708213838">
      <w:bodyDiv w:val="1"/>
      <w:marLeft w:val="0"/>
      <w:marRight w:val="0"/>
      <w:marTop w:val="0"/>
      <w:marBottom w:val="0"/>
      <w:divBdr>
        <w:top w:val="none" w:sz="0" w:space="0" w:color="auto"/>
        <w:left w:val="none" w:sz="0" w:space="0" w:color="auto"/>
        <w:bottom w:val="none" w:sz="0" w:space="0" w:color="auto"/>
        <w:right w:val="none" w:sz="0" w:space="0" w:color="auto"/>
      </w:divBdr>
    </w:div>
    <w:div w:id="1708411531">
      <w:bodyDiv w:val="1"/>
      <w:marLeft w:val="0"/>
      <w:marRight w:val="0"/>
      <w:marTop w:val="0"/>
      <w:marBottom w:val="0"/>
      <w:divBdr>
        <w:top w:val="none" w:sz="0" w:space="0" w:color="auto"/>
        <w:left w:val="none" w:sz="0" w:space="0" w:color="auto"/>
        <w:bottom w:val="none" w:sz="0" w:space="0" w:color="auto"/>
        <w:right w:val="none" w:sz="0" w:space="0" w:color="auto"/>
      </w:divBdr>
    </w:div>
    <w:div w:id="1708800334">
      <w:bodyDiv w:val="1"/>
      <w:marLeft w:val="0"/>
      <w:marRight w:val="0"/>
      <w:marTop w:val="0"/>
      <w:marBottom w:val="0"/>
      <w:divBdr>
        <w:top w:val="none" w:sz="0" w:space="0" w:color="auto"/>
        <w:left w:val="none" w:sz="0" w:space="0" w:color="auto"/>
        <w:bottom w:val="none" w:sz="0" w:space="0" w:color="auto"/>
        <w:right w:val="none" w:sz="0" w:space="0" w:color="auto"/>
      </w:divBdr>
    </w:div>
    <w:div w:id="1708873124">
      <w:bodyDiv w:val="1"/>
      <w:marLeft w:val="0"/>
      <w:marRight w:val="0"/>
      <w:marTop w:val="0"/>
      <w:marBottom w:val="0"/>
      <w:divBdr>
        <w:top w:val="none" w:sz="0" w:space="0" w:color="auto"/>
        <w:left w:val="none" w:sz="0" w:space="0" w:color="auto"/>
        <w:bottom w:val="none" w:sz="0" w:space="0" w:color="auto"/>
        <w:right w:val="none" w:sz="0" w:space="0" w:color="auto"/>
      </w:divBdr>
    </w:div>
    <w:div w:id="1709258870">
      <w:bodyDiv w:val="1"/>
      <w:marLeft w:val="0"/>
      <w:marRight w:val="0"/>
      <w:marTop w:val="0"/>
      <w:marBottom w:val="0"/>
      <w:divBdr>
        <w:top w:val="none" w:sz="0" w:space="0" w:color="auto"/>
        <w:left w:val="none" w:sz="0" w:space="0" w:color="auto"/>
        <w:bottom w:val="none" w:sz="0" w:space="0" w:color="auto"/>
        <w:right w:val="none" w:sz="0" w:space="0" w:color="auto"/>
      </w:divBdr>
    </w:div>
    <w:div w:id="1709718712">
      <w:bodyDiv w:val="1"/>
      <w:marLeft w:val="0"/>
      <w:marRight w:val="0"/>
      <w:marTop w:val="0"/>
      <w:marBottom w:val="0"/>
      <w:divBdr>
        <w:top w:val="none" w:sz="0" w:space="0" w:color="auto"/>
        <w:left w:val="none" w:sz="0" w:space="0" w:color="auto"/>
        <w:bottom w:val="none" w:sz="0" w:space="0" w:color="auto"/>
        <w:right w:val="none" w:sz="0" w:space="0" w:color="auto"/>
      </w:divBdr>
    </w:div>
    <w:div w:id="1709720746">
      <w:bodyDiv w:val="1"/>
      <w:marLeft w:val="0"/>
      <w:marRight w:val="0"/>
      <w:marTop w:val="0"/>
      <w:marBottom w:val="0"/>
      <w:divBdr>
        <w:top w:val="none" w:sz="0" w:space="0" w:color="auto"/>
        <w:left w:val="none" w:sz="0" w:space="0" w:color="auto"/>
        <w:bottom w:val="none" w:sz="0" w:space="0" w:color="auto"/>
        <w:right w:val="none" w:sz="0" w:space="0" w:color="auto"/>
      </w:divBdr>
    </w:div>
    <w:div w:id="1709839412">
      <w:bodyDiv w:val="1"/>
      <w:marLeft w:val="0"/>
      <w:marRight w:val="0"/>
      <w:marTop w:val="0"/>
      <w:marBottom w:val="0"/>
      <w:divBdr>
        <w:top w:val="none" w:sz="0" w:space="0" w:color="auto"/>
        <w:left w:val="none" w:sz="0" w:space="0" w:color="auto"/>
        <w:bottom w:val="none" w:sz="0" w:space="0" w:color="auto"/>
        <w:right w:val="none" w:sz="0" w:space="0" w:color="auto"/>
      </w:divBdr>
    </w:div>
    <w:div w:id="1710059517">
      <w:bodyDiv w:val="1"/>
      <w:marLeft w:val="0"/>
      <w:marRight w:val="0"/>
      <w:marTop w:val="0"/>
      <w:marBottom w:val="0"/>
      <w:divBdr>
        <w:top w:val="none" w:sz="0" w:space="0" w:color="auto"/>
        <w:left w:val="none" w:sz="0" w:space="0" w:color="auto"/>
        <w:bottom w:val="none" w:sz="0" w:space="0" w:color="auto"/>
        <w:right w:val="none" w:sz="0" w:space="0" w:color="auto"/>
      </w:divBdr>
    </w:div>
    <w:div w:id="1710497585">
      <w:bodyDiv w:val="1"/>
      <w:marLeft w:val="0"/>
      <w:marRight w:val="0"/>
      <w:marTop w:val="0"/>
      <w:marBottom w:val="0"/>
      <w:divBdr>
        <w:top w:val="none" w:sz="0" w:space="0" w:color="auto"/>
        <w:left w:val="none" w:sz="0" w:space="0" w:color="auto"/>
        <w:bottom w:val="none" w:sz="0" w:space="0" w:color="auto"/>
        <w:right w:val="none" w:sz="0" w:space="0" w:color="auto"/>
      </w:divBdr>
    </w:div>
    <w:div w:id="1710573511">
      <w:bodyDiv w:val="1"/>
      <w:marLeft w:val="0"/>
      <w:marRight w:val="0"/>
      <w:marTop w:val="0"/>
      <w:marBottom w:val="0"/>
      <w:divBdr>
        <w:top w:val="none" w:sz="0" w:space="0" w:color="auto"/>
        <w:left w:val="none" w:sz="0" w:space="0" w:color="auto"/>
        <w:bottom w:val="none" w:sz="0" w:space="0" w:color="auto"/>
        <w:right w:val="none" w:sz="0" w:space="0" w:color="auto"/>
      </w:divBdr>
    </w:div>
    <w:div w:id="1710883903">
      <w:bodyDiv w:val="1"/>
      <w:marLeft w:val="0"/>
      <w:marRight w:val="0"/>
      <w:marTop w:val="0"/>
      <w:marBottom w:val="0"/>
      <w:divBdr>
        <w:top w:val="none" w:sz="0" w:space="0" w:color="auto"/>
        <w:left w:val="none" w:sz="0" w:space="0" w:color="auto"/>
        <w:bottom w:val="none" w:sz="0" w:space="0" w:color="auto"/>
        <w:right w:val="none" w:sz="0" w:space="0" w:color="auto"/>
      </w:divBdr>
    </w:div>
    <w:div w:id="1711149625">
      <w:bodyDiv w:val="1"/>
      <w:marLeft w:val="0"/>
      <w:marRight w:val="0"/>
      <w:marTop w:val="0"/>
      <w:marBottom w:val="0"/>
      <w:divBdr>
        <w:top w:val="none" w:sz="0" w:space="0" w:color="auto"/>
        <w:left w:val="none" w:sz="0" w:space="0" w:color="auto"/>
        <w:bottom w:val="none" w:sz="0" w:space="0" w:color="auto"/>
        <w:right w:val="none" w:sz="0" w:space="0" w:color="auto"/>
      </w:divBdr>
    </w:div>
    <w:div w:id="1711150985">
      <w:bodyDiv w:val="1"/>
      <w:marLeft w:val="0"/>
      <w:marRight w:val="0"/>
      <w:marTop w:val="0"/>
      <w:marBottom w:val="0"/>
      <w:divBdr>
        <w:top w:val="none" w:sz="0" w:space="0" w:color="auto"/>
        <w:left w:val="none" w:sz="0" w:space="0" w:color="auto"/>
        <w:bottom w:val="none" w:sz="0" w:space="0" w:color="auto"/>
        <w:right w:val="none" w:sz="0" w:space="0" w:color="auto"/>
      </w:divBdr>
    </w:div>
    <w:div w:id="1711615140">
      <w:bodyDiv w:val="1"/>
      <w:marLeft w:val="0"/>
      <w:marRight w:val="0"/>
      <w:marTop w:val="0"/>
      <w:marBottom w:val="0"/>
      <w:divBdr>
        <w:top w:val="none" w:sz="0" w:space="0" w:color="auto"/>
        <w:left w:val="none" w:sz="0" w:space="0" w:color="auto"/>
        <w:bottom w:val="none" w:sz="0" w:space="0" w:color="auto"/>
        <w:right w:val="none" w:sz="0" w:space="0" w:color="auto"/>
      </w:divBdr>
    </w:div>
    <w:div w:id="1711686719">
      <w:bodyDiv w:val="1"/>
      <w:marLeft w:val="0"/>
      <w:marRight w:val="0"/>
      <w:marTop w:val="0"/>
      <w:marBottom w:val="0"/>
      <w:divBdr>
        <w:top w:val="none" w:sz="0" w:space="0" w:color="auto"/>
        <w:left w:val="none" w:sz="0" w:space="0" w:color="auto"/>
        <w:bottom w:val="none" w:sz="0" w:space="0" w:color="auto"/>
        <w:right w:val="none" w:sz="0" w:space="0" w:color="auto"/>
      </w:divBdr>
    </w:div>
    <w:div w:id="1711876428">
      <w:bodyDiv w:val="1"/>
      <w:marLeft w:val="0"/>
      <w:marRight w:val="0"/>
      <w:marTop w:val="0"/>
      <w:marBottom w:val="0"/>
      <w:divBdr>
        <w:top w:val="none" w:sz="0" w:space="0" w:color="auto"/>
        <w:left w:val="none" w:sz="0" w:space="0" w:color="auto"/>
        <w:bottom w:val="none" w:sz="0" w:space="0" w:color="auto"/>
        <w:right w:val="none" w:sz="0" w:space="0" w:color="auto"/>
      </w:divBdr>
    </w:div>
    <w:div w:id="1711955826">
      <w:bodyDiv w:val="1"/>
      <w:marLeft w:val="0"/>
      <w:marRight w:val="0"/>
      <w:marTop w:val="0"/>
      <w:marBottom w:val="0"/>
      <w:divBdr>
        <w:top w:val="none" w:sz="0" w:space="0" w:color="auto"/>
        <w:left w:val="none" w:sz="0" w:space="0" w:color="auto"/>
        <w:bottom w:val="none" w:sz="0" w:space="0" w:color="auto"/>
        <w:right w:val="none" w:sz="0" w:space="0" w:color="auto"/>
      </w:divBdr>
    </w:div>
    <w:div w:id="1711999078">
      <w:bodyDiv w:val="1"/>
      <w:marLeft w:val="0"/>
      <w:marRight w:val="0"/>
      <w:marTop w:val="0"/>
      <w:marBottom w:val="0"/>
      <w:divBdr>
        <w:top w:val="none" w:sz="0" w:space="0" w:color="auto"/>
        <w:left w:val="none" w:sz="0" w:space="0" w:color="auto"/>
        <w:bottom w:val="none" w:sz="0" w:space="0" w:color="auto"/>
        <w:right w:val="none" w:sz="0" w:space="0" w:color="auto"/>
      </w:divBdr>
    </w:div>
    <w:div w:id="1712152588">
      <w:bodyDiv w:val="1"/>
      <w:marLeft w:val="0"/>
      <w:marRight w:val="0"/>
      <w:marTop w:val="0"/>
      <w:marBottom w:val="0"/>
      <w:divBdr>
        <w:top w:val="none" w:sz="0" w:space="0" w:color="auto"/>
        <w:left w:val="none" w:sz="0" w:space="0" w:color="auto"/>
        <w:bottom w:val="none" w:sz="0" w:space="0" w:color="auto"/>
        <w:right w:val="none" w:sz="0" w:space="0" w:color="auto"/>
      </w:divBdr>
    </w:div>
    <w:div w:id="1712339827">
      <w:bodyDiv w:val="1"/>
      <w:marLeft w:val="0"/>
      <w:marRight w:val="0"/>
      <w:marTop w:val="0"/>
      <w:marBottom w:val="0"/>
      <w:divBdr>
        <w:top w:val="none" w:sz="0" w:space="0" w:color="auto"/>
        <w:left w:val="none" w:sz="0" w:space="0" w:color="auto"/>
        <w:bottom w:val="none" w:sz="0" w:space="0" w:color="auto"/>
        <w:right w:val="none" w:sz="0" w:space="0" w:color="auto"/>
      </w:divBdr>
    </w:div>
    <w:div w:id="1712345223">
      <w:bodyDiv w:val="1"/>
      <w:marLeft w:val="0"/>
      <w:marRight w:val="0"/>
      <w:marTop w:val="0"/>
      <w:marBottom w:val="0"/>
      <w:divBdr>
        <w:top w:val="none" w:sz="0" w:space="0" w:color="auto"/>
        <w:left w:val="none" w:sz="0" w:space="0" w:color="auto"/>
        <w:bottom w:val="none" w:sz="0" w:space="0" w:color="auto"/>
        <w:right w:val="none" w:sz="0" w:space="0" w:color="auto"/>
      </w:divBdr>
    </w:div>
    <w:div w:id="1712415488">
      <w:bodyDiv w:val="1"/>
      <w:marLeft w:val="0"/>
      <w:marRight w:val="0"/>
      <w:marTop w:val="0"/>
      <w:marBottom w:val="0"/>
      <w:divBdr>
        <w:top w:val="none" w:sz="0" w:space="0" w:color="auto"/>
        <w:left w:val="none" w:sz="0" w:space="0" w:color="auto"/>
        <w:bottom w:val="none" w:sz="0" w:space="0" w:color="auto"/>
        <w:right w:val="none" w:sz="0" w:space="0" w:color="auto"/>
      </w:divBdr>
    </w:div>
    <w:div w:id="1712456962">
      <w:bodyDiv w:val="1"/>
      <w:marLeft w:val="0"/>
      <w:marRight w:val="0"/>
      <w:marTop w:val="0"/>
      <w:marBottom w:val="0"/>
      <w:divBdr>
        <w:top w:val="none" w:sz="0" w:space="0" w:color="auto"/>
        <w:left w:val="none" w:sz="0" w:space="0" w:color="auto"/>
        <w:bottom w:val="none" w:sz="0" w:space="0" w:color="auto"/>
        <w:right w:val="none" w:sz="0" w:space="0" w:color="auto"/>
      </w:divBdr>
    </w:div>
    <w:div w:id="1712731034">
      <w:bodyDiv w:val="1"/>
      <w:marLeft w:val="0"/>
      <w:marRight w:val="0"/>
      <w:marTop w:val="0"/>
      <w:marBottom w:val="0"/>
      <w:divBdr>
        <w:top w:val="none" w:sz="0" w:space="0" w:color="auto"/>
        <w:left w:val="none" w:sz="0" w:space="0" w:color="auto"/>
        <w:bottom w:val="none" w:sz="0" w:space="0" w:color="auto"/>
        <w:right w:val="none" w:sz="0" w:space="0" w:color="auto"/>
      </w:divBdr>
    </w:div>
    <w:div w:id="1713267703">
      <w:bodyDiv w:val="1"/>
      <w:marLeft w:val="0"/>
      <w:marRight w:val="0"/>
      <w:marTop w:val="0"/>
      <w:marBottom w:val="0"/>
      <w:divBdr>
        <w:top w:val="none" w:sz="0" w:space="0" w:color="auto"/>
        <w:left w:val="none" w:sz="0" w:space="0" w:color="auto"/>
        <w:bottom w:val="none" w:sz="0" w:space="0" w:color="auto"/>
        <w:right w:val="none" w:sz="0" w:space="0" w:color="auto"/>
      </w:divBdr>
    </w:div>
    <w:div w:id="1713268934">
      <w:bodyDiv w:val="1"/>
      <w:marLeft w:val="0"/>
      <w:marRight w:val="0"/>
      <w:marTop w:val="0"/>
      <w:marBottom w:val="0"/>
      <w:divBdr>
        <w:top w:val="none" w:sz="0" w:space="0" w:color="auto"/>
        <w:left w:val="none" w:sz="0" w:space="0" w:color="auto"/>
        <w:bottom w:val="none" w:sz="0" w:space="0" w:color="auto"/>
        <w:right w:val="none" w:sz="0" w:space="0" w:color="auto"/>
      </w:divBdr>
    </w:div>
    <w:div w:id="1713309681">
      <w:bodyDiv w:val="1"/>
      <w:marLeft w:val="0"/>
      <w:marRight w:val="0"/>
      <w:marTop w:val="0"/>
      <w:marBottom w:val="0"/>
      <w:divBdr>
        <w:top w:val="none" w:sz="0" w:space="0" w:color="auto"/>
        <w:left w:val="none" w:sz="0" w:space="0" w:color="auto"/>
        <w:bottom w:val="none" w:sz="0" w:space="0" w:color="auto"/>
        <w:right w:val="none" w:sz="0" w:space="0" w:color="auto"/>
      </w:divBdr>
    </w:div>
    <w:div w:id="1713530092">
      <w:bodyDiv w:val="1"/>
      <w:marLeft w:val="0"/>
      <w:marRight w:val="0"/>
      <w:marTop w:val="0"/>
      <w:marBottom w:val="0"/>
      <w:divBdr>
        <w:top w:val="none" w:sz="0" w:space="0" w:color="auto"/>
        <w:left w:val="none" w:sz="0" w:space="0" w:color="auto"/>
        <w:bottom w:val="none" w:sz="0" w:space="0" w:color="auto"/>
        <w:right w:val="none" w:sz="0" w:space="0" w:color="auto"/>
      </w:divBdr>
    </w:div>
    <w:div w:id="1713840837">
      <w:bodyDiv w:val="1"/>
      <w:marLeft w:val="0"/>
      <w:marRight w:val="0"/>
      <w:marTop w:val="0"/>
      <w:marBottom w:val="0"/>
      <w:divBdr>
        <w:top w:val="none" w:sz="0" w:space="0" w:color="auto"/>
        <w:left w:val="none" w:sz="0" w:space="0" w:color="auto"/>
        <w:bottom w:val="none" w:sz="0" w:space="0" w:color="auto"/>
        <w:right w:val="none" w:sz="0" w:space="0" w:color="auto"/>
      </w:divBdr>
    </w:div>
    <w:div w:id="1713847039">
      <w:bodyDiv w:val="1"/>
      <w:marLeft w:val="0"/>
      <w:marRight w:val="0"/>
      <w:marTop w:val="0"/>
      <w:marBottom w:val="0"/>
      <w:divBdr>
        <w:top w:val="none" w:sz="0" w:space="0" w:color="auto"/>
        <w:left w:val="none" w:sz="0" w:space="0" w:color="auto"/>
        <w:bottom w:val="none" w:sz="0" w:space="0" w:color="auto"/>
        <w:right w:val="none" w:sz="0" w:space="0" w:color="auto"/>
      </w:divBdr>
    </w:div>
    <w:div w:id="1713923593">
      <w:bodyDiv w:val="1"/>
      <w:marLeft w:val="0"/>
      <w:marRight w:val="0"/>
      <w:marTop w:val="0"/>
      <w:marBottom w:val="0"/>
      <w:divBdr>
        <w:top w:val="none" w:sz="0" w:space="0" w:color="auto"/>
        <w:left w:val="none" w:sz="0" w:space="0" w:color="auto"/>
        <w:bottom w:val="none" w:sz="0" w:space="0" w:color="auto"/>
        <w:right w:val="none" w:sz="0" w:space="0" w:color="auto"/>
      </w:divBdr>
    </w:div>
    <w:div w:id="1714190711">
      <w:bodyDiv w:val="1"/>
      <w:marLeft w:val="0"/>
      <w:marRight w:val="0"/>
      <w:marTop w:val="0"/>
      <w:marBottom w:val="0"/>
      <w:divBdr>
        <w:top w:val="none" w:sz="0" w:space="0" w:color="auto"/>
        <w:left w:val="none" w:sz="0" w:space="0" w:color="auto"/>
        <w:bottom w:val="none" w:sz="0" w:space="0" w:color="auto"/>
        <w:right w:val="none" w:sz="0" w:space="0" w:color="auto"/>
      </w:divBdr>
    </w:div>
    <w:div w:id="1714303677">
      <w:bodyDiv w:val="1"/>
      <w:marLeft w:val="0"/>
      <w:marRight w:val="0"/>
      <w:marTop w:val="0"/>
      <w:marBottom w:val="0"/>
      <w:divBdr>
        <w:top w:val="none" w:sz="0" w:space="0" w:color="auto"/>
        <w:left w:val="none" w:sz="0" w:space="0" w:color="auto"/>
        <w:bottom w:val="none" w:sz="0" w:space="0" w:color="auto"/>
        <w:right w:val="none" w:sz="0" w:space="0" w:color="auto"/>
      </w:divBdr>
    </w:div>
    <w:div w:id="1714310025">
      <w:bodyDiv w:val="1"/>
      <w:marLeft w:val="0"/>
      <w:marRight w:val="0"/>
      <w:marTop w:val="0"/>
      <w:marBottom w:val="0"/>
      <w:divBdr>
        <w:top w:val="none" w:sz="0" w:space="0" w:color="auto"/>
        <w:left w:val="none" w:sz="0" w:space="0" w:color="auto"/>
        <w:bottom w:val="none" w:sz="0" w:space="0" w:color="auto"/>
        <w:right w:val="none" w:sz="0" w:space="0" w:color="auto"/>
      </w:divBdr>
    </w:div>
    <w:div w:id="1715933366">
      <w:bodyDiv w:val="1"/>
      <w:marLeft w:val="0"/>
      <w:marRight w:val="0"/>
      <w:marTop w:val="0"/>
      <w:marBottom w:val="0"/>
      <w:divBdr>
        <w:top w:val="none" w:sz="0" w:space="0" w:color="auto"/>
        <w:left w:val="none" w:sz="0" w:space="0" w:color="auto"/>
        <w:bottom w:val="none" w:sz="0" w:space="0" w:color="auto"/>
        <w:right w:val="none" w:sz="0" w:space="0" w:color="auto"/>
      </w:divBdr>
    </w:div>
    <w:div w:id="1716005113">
      <w:bodyDiv w:val="1"/>
      <w:marLeft w:val="0"/>
      <w:marRight w:val="0"/>
      <w:marTop w:val="0"/>
      <w:marBottom w:val="0"/>
      <w:divBdr>
        <w:top w:val="none" w:sz="0" w:space="0" w:color="auto"/>
        <w:left w:val="none" w:sz="0" w:space="0" w:color="auto"/>
        <w:bottom w:val="none" w:sz="0" w:space="0" w:color="auto"/>
        <w:right w:val="none" w:sz="0" w:space="0" w:color="auto"/>
      </w:divBdr>
    </w:div>
    <w:div w:id="1716588291">
      <w:bodyDiv w:val="1"/>
      <w:marLeft w:val="0"/>
      <w:marRight w:val="0"/>
      <w:marTop w:val="0"/>
      <w:marBottom w:val="0"/>
      <w:divBdr>
        <w:top w:val="none" w:sz="0" w:space="0" w:color="auto"/>
        <w:left w:val="none" w:sz="0" w:space="0" w:color="auto"/>
        <w:bottom w:val="none" w:sz="0" w:space="0" w:color="auto"/>
        <w:right w:val="none" w:sz="0" w:space="0" w:color="auto"/>
      </w:divBdr>
    </w:div>
    <w:div w:id="1716654643">
      <w:bodyDiv w:val="1"/>
      <w:marLeft w:val="0"/>
      <w:marRight w:val="0"/>
      <w:marTop w:val="0"/>
      <w:marBottom w:val="0"/>
      <w:divBdr>
        <w:top w:val="none" w:sz="0" w:space="0" w:color="auto"/>
        <w:left w:val="none" w:sz="0" w:space="0" w:color="auto"/>
        <w:bottom w:val="none" w:sz="0" w:space="0" w:color="auto"/>
        <w:right w:val="none" w:sz="0" w:space="0" w:color="auto"/>
      </w:divBdr>
    </w:div>
    <w:div w:id="1716806892">
      <w:bodyDiv w:val="1"/>
      <w:marLeft w:val="0"/>
      <w:marRight w:val="0"/>
      <w:marTop w:val="0"/>
      <w:marBottom w:val="0"/>
      <w:divBdr>
        <w:top w:val="none" w:sz="0" w:space="0" w:color="auto"/>
        <w:left w:val="none" w:sz="0" w:space="0" w:color="auto"/>
        <w:bottom w:val="none" w:sz="0" w:space="0" w:color="auto"/>
        <w:right w:val="none" w:sz="0" w:space="0" w:color="auto"/>
      </w:divBdr>
    </w:div>
    <w:div w:id="1717049682">
      <w:bodyDiv w:val="1"/>
      <w:marLeft w:val="0"/>
      <w:marRight w:val="0"/>
      <w:marTop w:val="0"/>
      <w:marBottom w:val="0"/>
      <w:divBdr>
        <w:top w:val="none" w:sz="0" w:space="0" w:color="auto"/>
        <w:left w:val="none" w:sz="0" w:space="0" w:color="auto"/>
        <w:bottom w:val="none" w:sz="0" w:space="0" w:color="auto"/>
        <w:right w:val="none" w:sz="0" w:space="0" w:color="auto"/>
      </w:divBdr>
    </w:div>
    <w:div w:id="1717243106">
      <w:bodyDiv w:val="1"/>
      <w:marLeft w:val="0"/>
      <w:marRight w:val="0"/>
      <w:marTop w:val="0"/>
      <w:marBottom w:val="0"/>
      <w:divBdr>
        <w:top w:val="none" w:sz="0" w:space="0" w:color="auto"/>
        <w:left w:val="none" w:sz="0" w:space="0" w:color="auto"/>
        <w:bottom w:val="none" w:sz="0" w:space="0" w:color="auto"/>
        <w:right w:val="none" w:sz="0" w:space="0" w:color="auto"/>
      </w:divBdr>
    </w:div>
    <w:div w:id="1717316279">
      <w:bodyDiv w:val="1"/>
      <w:marLeft w:val="0"/>
      <w:marRight w:val="0"/>
      <w:marTop w:val="0"/>
      <w:marBottom w:val="0"/>
      <w:divBdr>
        <w:top w:val="none" w:sz="0" w:space="0" w:color="auto"/>
        <w:left w:val="none" w:sz="0" w:space="0" w:color="auto"/>
        <w:bottom w:val="none" w:sz="0" w:space="0" w:color="auto"/>
        <w:right w:val="none" w:sz="0" w:space="0" w:color="auto"/>
      </w:divBdr>
    </w:div>
    <w:div w:id="1717390911">
      <w:bodyDiv w:val="1"/>
      <w:marLeft w:val="0"/>
      <w:marRight w:val="0"/>
      <w:marTop w:val="0"/>
      <w:marBottom w:val="0"/>
      <w:divBdr>
        <w:top w:val="none" w:sz="0" w:space="0" w:color="auto"/>
        <w:left w:val="none" w:sz="0" w:space="0" w:color="auto"/>
        <w:bottom w:val="none" w:sz="0" w:space="0" w:color="auto"/>
        <w:right w:val="none" w:sz="0" w:space="0" w:color="auto"/>
      </w:divBdr>
    </w:div>
    <w:div w:id="1717703024">
      <w:bodyDiv w:val="1"/>
      <w:marLeft w:val="0"/>
      <w:marRight w:val="0"/>
      <w:marTop w:val="0"/>
      <w:marBottom w:val="0"/>
      <w:divBdr>
        <w:top w:val="none" w:sz="0" w:space="0" w:color="auto"/>
        <w:left w:val="none" w:sz="0" w:space="0" w:color="auto"/>
        <w:bottom w:val="none" w:sz="0" w:space="0" w:color="auto"/>
        <w:right w:val="none" w:sz="0" w:space="0" w:color="auto"/>
      </w:divBdr>
    </w:div>
    <w:div w:id="1717855463">
      <w:bodyDiv w:val="1"/>
      <w:marLeft w:val="0"/>
      <w:marRight w:val="0"/>
      <w:marTop w:val="0"/>
      <w:marBottom w:val="0"/>
      <w:divBdr>
        <w:top w:val="none" w:sz="0" w:space="0" w:color="auto"/>
        <w:left w:val="none" w:sz="0" w:space="0" w:color="auto"/>
        <w:bottom w:val="none" w:sz="0" w:space="0" w:color="auto"/>
        <w:right w:val="none" w:sz="0" w:space="0" w:color="auto"/>
      </w:divBdr>
    </w:div>
    <w:div w:id="1718503057">
      <w:bodyDiv w:val="1"/>
      <w:marLeft w:val="0"/>
      <w:marRight w:val="0"/>
      <w:marTop w:val="0"/>
      <w:marBottom w:val="0"/>
      <w:divBdr>
        <w:top w:val="none" w:sz="0" w:space="0" w:color="auto"/>
        <w:left w:val="none" w:sz="0" w:space="0" w:color="auto"/>
        <w:bottom w:val="none" w:sz="0" w:space="0" w:color="auto"/>
        <w:right w:val="none" w:sz="0" w:space="0" w:color="auto"/>
      </w:divBdr>
    </w:div>
    <w:div w:id="1718553772">
      <w:bodyDiv w:val="1"/>
      <w:marLeft w:val="0"/>
      <w:marRight w:val="0"/>
      <w:marTop w:val="0"/>
      <w:marBottom w:val="0"/>
      <w:divBdr>
        <w:top w:val="none" w:sz="0" w:space="0" w:color="auto"/>
        <w:left w:val="none" w:sz="0" w:space="0" w:color="auto"/>
        <w:bottom w:val="none" w:sz="0" w:space="0" w:color="auto"/>
        <w:right w:val="none" w:sz="0" w:space="0" w:color="auto"/>
      </w:divBdr>
    </w:div>
    <w:div w:id="1718629485">
      <w:bodyDiv w:val="1"/>
      <w:marLeft w:val="0"/>
      <w:marRight w:val="0"/>
      <w:marTop w:val="0"/>
      <w:marBottom w:val="0"/>
      <w:divBdr>
        <w:top w:val="none" w:sz="0" w:space="0" w:color="auto"/>
        <w:left w:val="none" w:sz="0" w:space="0" w:color="auto"/>
        <w:bottom w:val="none" w:sz="0" w:space="0" w:color="auto"/>
        <w:right w:val="none" w:sz="0" w:space="0" w:color="auto"/>
      </w:divBdr>
    </w:div>
    <w:div w:id="1718700681">
      <w:bodyDiv w:val="1"/>
      <w:marLeft w:val="0"/>
      <w:marRight w:val="0"/>
      <w:marTop w:val="0"/>
      <w:marBottom w:val="0"/>
      <w:divBdr>
        <w:top w:val="none" w:sz="0" w:space="0" w:color="auto"/>
        <w:left w:val="none" w:sz="0" w:space="0" w:color="auto"/>
        <w:bottom w:val="none" w:sz="0" w:space="0" w:color="auto"/>
        <w:right w:val="none" w:sz="0" w:space="0" w:color="auto"/>
      </w:divBdr>
    </w:div>
    <w:div w:id="1718966902">
      <w:bodyDiv w:val="1"/>
      <w:marLeft w:val="0"/>
      <w:marRight w:val="0"/>
      <w:marTop w:val="0"/>
      <w:marBottom w:val="0"/>
      <w:divBdr>
        <w:top w:val="none" w:sz="0" w:space="0" w:color="auto"/>
        <w:left w:val="none" w:sz="0" w:space="0" w:color="auto"/>
        <w:bottom w:val="none" w:sz="0" w:space="0" w:color="auto"/>
        <w:right w:val="none" w:sz="0" w:space="0" w:color="auto"/>
      </w:divBdr>
    </w:div>
    <w:div w:id="1719087481">
      <w:bodyDiv w:val="1"/>
      <w:marLeft w:val="0"/>
      <w:marRight w:val="0"/>
      <w:marTop w:val="0"/>
      <w:marBottom w:val="0"/>
      <w:divBdr>
        <w:top w:val="none" w:sz="0" w:space="0" w:color="auto"/>
        <w:left w:val="none" w:sz="0" w:space="0" w:color="auto"/>
        <w:bottom w:val="none" w:sz="0" w:space="0" w:color="auto"/>
        <w:right w:val="none" w:sz="0" w:space="0" w:color="auto"/>
      </w:divBdr>
    </w:div>
    <w:div w:id="1719547420">
      <w:bodyDiv w:val="1"/>
      <w:marLeft w:val="0"/>
      <w:marRight w:val="0"/>
      <w:marTop w:val="0"/>
      <w:marBottom w:val="0"/>
      <w:divBdr>
        <w:top w:val="none" w:sz="0" w:space="0" w:color="auto"/>
        <w:left w:val="none" w:sz="0" w:space="0" w:color="auto"/>
        <w:bottom w:val="none" w:sz="0" w:space="0" w:color="auto"/>
        <w:right w:val="none" w:sz="0" w:space="0" w:color="auto"/>
      </w:divBdr>
    </w:div>
    <w:div w:id="1719813564">
      <w:bodyDiv w:val="1"/>
      <w:marLeft w:val="0"/>
      <w:marRight w:val="0"/>
      <w:marTop w:val="0"/>
      <w:marBottom w:val="0"/>
      <w:divBdr>
        <w:top w:val="none" w:sz="0" w:space="0" w:color="auto"/>
        <w:left w:val="none" w:sz="0" w:space="0" w:color="auto"/>
        <w:bottom w:val="none" w:sz="0" w:space="0" w:color="auto"/>
        <w:right w:val="none" w:sz="0" w:space="0" w:color="auto"/>
      </w:divBdr>
    </w:div>
    <w:div w:id="1719934428">
      <w:bodyDiv w:val="1"/>
      <w:marLeft w:val="0"/>
      <w:marRight w:val="0"/>
      <w:marTop w:val="0"/>
      <w:marBottom w:val="0"/>
      <w:divBdr>
        <w:top w:val="none" w:sz="0" w:space="0" w:color="auto"/>
        <w:left w:val="none" w:sz="0" w:space="0" w:color="auto"/>
        <w:bottom w:val="none" w:sz="0" w:space="0" w:color="auto"/>
        <w:right w:val="none" w:sz="0" w:space="0" w:color="auto"/>
      </w:divBdr>
    </w:div>
    <w:div w:id="1720008462">
      <w:bodyDiv w:val="1"/>
      <w:marLeft w:val="0"/>
      <w:marRight w:val="0"/>
      <w:marTop w:val="0"/>
      <w:marBottom w:val="0"/>
      <w:divBdr>
        <w:top w:val="none" w:sz="0" w:space="0" w:color="auto"/>
        <w:left w:val="none" w:sz="0" w:space="0" w:color="auto"/>
        <w:bottom w:val="none" w:sz="0" w:space="0" w:color="auto"/>
        <w:right w:val="none" w:sz="0" w:space="0" w:color="auto"/>
      </w:divBdr>
    </w:div>
    <w:div w:id="1720284333">
      <w:bodyDiv w:val="1"/>
      <w:marLeft w:val="0"/>
      <w:marRight w:val="0"/>
      <w:marTop w:val="0"/>
      <w:marBottom w:val="0"/>
      <w:divBdr>
        <w:top w:val="none" w:sz="0" w:space="0" w:color="auto"/>
        <w:left w:val="none" w:sz="0" w:space="0" w:color="auto"/>
        <w:bottom w:val="none" w:sz="0" w:space="0" w:color="auto"/>
        <w:right w:val="none" w:sz="0" w:space="0" w:color="auto"/>
      </w:divBdr>
    </w:div>
    <w:div w:id="1720745866">
      <w:bodyDiv w:val="1"/>
      <w:marLeft w:val="0"/>
      <w:marRight w:val="0"/>
      <w:marTop w:val="0"/>
      <w:marBottom w:val="0"/>
      <w:divBdr>
        <w:top w:val="none" w:sz="0" w:space="0" w:color="auto"/>
        <w:left w:val="none" w:sz="0" w:space="0" w:color="auto"/>
        <w:bottom w:val="none" w:sz="0" w:space="0" w:color="auto"/>
        <w:right w:val="none" w:sz="0" w:space="0" w:color="auto"/>
      </w:divBdr>
    </w:div>
    <w:div w:id="1720938770">
      <w:bodyDiv w:val="1"/>
      <w:marLeft w:val="0"/>
      <w:marRight w:val="0"/>
      <w:marTop w:val="0"/>
      <w:marBottom w:val="0"/>
      <w:divBdr>
        <w:top w:val="none" w:sz="0" w:space="0" w:color="auto"/>
        <w:left w:val="none" w:sz="0" w:space="0" w:color="auto"/>
        <w:bottom w:val="none" w:sz="0" w:space="0" w:color="auto"/>
        <w:right w:val="none" w:sz="0" w:space="0" w:color="auto"/>
      </w:divBdr>
    </w:div>
    <w:div w:id="1722049770">
      <w:bodyDiv w:val="1"/>
      <w:marLeft w:val="0"/>
      <w:marRight w:val="0"/>
      <w:marTop w:val="0"/>
      <w:marBottom w:val="0"/>
      <w:divBdr>
        <w:top w:val="none" w:sz="0" w:space="0" w:color="auto"/>
        <w:left w:val="none" w:sz="0" w:space="0" w:color="auto"/>
        <w:bottom w:val="none" w:sz="0" w:space="0" w:color="auto"/>
        <w:right w:val="none" w:sz="0" w:space="0" w:color="auto"/>
      </w:divBdr>
    </w:div>
    <w:div w:id="1722054855">
      <w:bodyDiv w:val="1"/>
      <w:marLeft w:val="0"/>
      <w:marRight w:val="0"/>
      <w:marTop w:val="0"/>
      <w:marBottom w:val="0"/>
      <w:divBdr>
        <w:top w:val="none" w:sz="0" w:space="0" w:color="auto"/>
        <w:left w:val="none" w:sz="0" w:space="0" w:color="auto"/>
        <w:bottom w:val="none" w:sz="0" w:space="0" w:color="auto"/>
        <w:right w:val="none" w:sz="0" w:space="0" w:color="auto"/>
      </w:divBdr>
    </w:div>
    <w:div w:id="1722555773">
      <w:bodyDiv w:val="1"/>
      <w:marLeft w:val="0"/>
      <w:marRight w:val="0"/>
      <w:marTop w:val="0"/>
      <w:marBottom w:val="0"/>
      <w:divBdr>
        <w:top w:val="none" w:sz="0" w:space="0" w:color="auto"/>
        <w:left w:val="none" w:sz="0" w:space="0" w:color="auto"/>
        <w:bottom w:val="none" w:sz="0" w:space="0" w:color="auto"/>
        <w:right w:val="none" w:sz="0" w:space="0" w:color="auto"/>
      </w:divBdr>
    </w:div>
    <w:div w:id="1722711932">
      <w:bodyDiv w:val="1"/>
      <w:marLeft w:val="0"/>
      <w:marRight w:val="0"/>
      <w:marTop w:val="0"/>
      <w:marBottom w:val="0"/>
      <w:divBdr>
        <w:top w:val="none" w:sz="0" w:space="0" w:color="auto"/>
        <w:left w:val="none" w:sz="0" w:space="0" w:color="auto"/>
        <w:bottom w:val="none" w:sz="0" w:space="0" w:color="auto"/>
        <w:right w:val="none" w:sz="0" w:space="0" w:color="auto"/>
      </w:divBdr>
    </w:div>
    <w:div w:id="1723211594">
      <w:bodyDiv w:val="1"/>
      <w:marLeft w:val="0"/>
      <w:marRight w:val="0"/>
      <w:marTop w:val="0"/>
      <w:marBottom w:val="0"/>
      <w:divBdr>
        <w:top w:val="none" w:sz="0" w:space="0" w:color="auto"/>
        <w:left w:val="none" w:sz="0" w:space="0" w:color="auto"/>
        <w:bottom w:val="none" w:sz="0" w:space="0" w:color="auto"/>
        <w:right w:val="none" w:sz="0" w:space="0" w:color="auto"/>
      </w:divBdr>
    </w:div>
    <w:div w:id="1723365181">
      <w:bodyDiv w:val="1"/>
      <w:marLeft w:val="0"/>
      <w:marRight w:val="0"/>
      <w:marTop w:val="0"/>
      <w:marBottom w:val="0"/>
      <w:divBdr>
        <w:top w:val="none" w:sz="0" w:space="0" w:color="auto"/>
        <w:left w:val="none" w:sz="0" w:space="0" w:color="auto"/>
        <w:bottom w:val="none" w:sz="0" w:space="0" w:color="auto"/>
        <w:right w:val="none" w:sz="0" w:space="0" w:color="auto"/>
      </w:divBdr>
    </w:div>
    <w:div w:id="1724019571">
      <w:bodyDiv w:val="1"/>
      <w:marLeft w:val="0"/>
      <w:marRight w:val="0"/>
      <w:marTop w:val="0"/>
      <w:marBottom w:val="0"/>
      <w:divBdr>
        <w:top w:val="none" w:sz="0" w:space="0" w:color="auto"/>
        <w:left w:val="none" w:sz="0" w:space="0" w:color="auto"/>
        <w:bottom w:val="none" w:sz="0" w:space="0" w:color="auto"/>
        <w:right w:val="none" w:sz="0" w:space="0" w:color="auto"/>
      </w:divBdr>
    </w:div>
    <w:div w:id="1724795549">
      <w:bodyDiv w:val="1"/>
      <w:marLeft w:val="0"/>
      <w:marRight w:val="0"/>
      <w:marTop w:val="0"/>
      <w:marBottom w:val="0"/>
      <w:divBdr>
        <w:top w:val="none" w:sz="0" w:space="0" w:color="auto"/>
        <w:left w:val="none" w:sz="0" w:space="0" w:color="auto"/>
        <w:bottom w:val="none" w:sz="0" w:space="0" w:color="auto"/>
        <w:right w:val="none" w:sz="0" w:space="0" w:color="auto"/>
      </w:divBdr>
    </w:div>
    <w:div w:id="1724986416">
      <w:bodyDiv w:val="1"/>
      <w:marLeft w:val="0"/>
      <w:marRight w:val="0"/>
      <w:marTop w:val="0"/>
      <w:marBottom w:val="0"/>
      <w:divBdr>
        <w:top w:val="none" w:sz="0" w:space="0" w:color="auto"/>
        <w:left w:val="none" w:sz="0" w:space="0" w:color="auto"/>
        <w:bottom w:val="none" w:sz="0" w:space="0" w:color="auto"/>
        <w:right w:val="none" w:sz="0" w:space="0" w:color="auto"/>
      </w:divBdr>
    </w:div>
    <w:div w:id="1725593496">
      <w:bodyDiv w:val="1"/>
      <w:marLeft w:val="0"/>
      <w:marRight w:val="0"/>
      <w:marTop w:val="0"/>
      <w:marBottom w:val="0"/>
      <w:divBdr>
        <w:top w:val="none" w:sz="0" w:space="0" w:color="auto"/>
        <w:left w:val="none" w:sz="0" w:space="0" w:color="auto"/>
        <w:bottom w:val="none" w:sz="0" w:space="0" w:color="auto"/>
        <w:right w:val="none" w:sz="0" w:space="0" w:color="auto"/>
      </w:divBdr>
    </w:div>
    <w:div w:id="1726220229">
      <w:bodyDiv w:val="1"/>
      <w:marLeft w:val="0"/>
      <w:marRight w:val="0"/>
      <w:marTop w:val="0"/>
      <w:marBottom w:val="0"/>
      <w:divBdr>
        <w:top w:val="none" w:sz="0" w:space="0" w:color="auto"/>
        <w:left w:val="none" w:sz="0" w:space="0" w:color="auto"/>
        <w:bottom w:val="none" w:sz="0" w:space="0" w:color="auto"/>
        <w:right w:val="none" w:sz="0" w:space="0" w:color="auto"/>
      </w:divBdr>
    </w:div>
    <w:div w:id="1726759887">
      <w:bodyDiv w:val="1"/>
      <w:marLeft w:val="0"/>
      <w:marRight w:val="0"/>
      <w:marTop w:val="0"/>
      <w:marBottom w:val="0"/>
      <w:divBdr>
        <w:top w:val="none" w:sz="0" w:space="0" w:color="auto"/>
        <w:left w:val="none" w:sz="0" w:space="0" w:color="auto"/>
        <w:bottom w:val="none" w:sz="0" w:space="0" w:color="auto"/>
        <w:right w:val="none" w:sz="0" w:space="0" w:color="auto"/>
      </w:divBdr>
    </w:div>
    <w:div w:id="1726832569">
      <w:bodyDiv w:val="1"/>
      <w:marLeft w:val="0"/>
      <w:marRight w:val="0"/>
      <w:marTop w:val="0"/>
      <w:marBottom w:val="0"/>
      <w:divBdr>
        <w:top w:val="none" w:sz="0" w:space="0" w:color="auto"/>
        <w:left w:val="none" w:sz="0" w:space="0" w:color="auto"/>
        <w:bottom w:val="none" w:sz="0" w:space="0" w:color="auto"/>
        <w:right w:val="none" w:sz="0" w:space="0" w:color="auto"/>
      </w:divBdr>
    </w:div>
    <w:div w:id="1727799317">
      <w:bodyDiv w:val="1"/>
      <w:marLeft w:val="0"/>
      <w:marRight w:val="0"/>
      <w:marTop w:val="0"/>
      <w:marBottom w:val="0"/>
      <w:divBdr>
        <w:top w:val="none" w:sz="0" w:space="0" w:color="auto"/>
        <w:left w:val="none" w:sz="0" w:space="0" w:color="auto"/>
        <w:bottom w:val="none" w:sz="0" w:space="0" w:color="auto"/>
        <w:right w:val="none" w:sz="0" w:space="0" w:color="auto"/>
      </w:divBdr>
    </w:div>
    <w:div w:id="1727872653">
      <w:bodyDiv w:val="1"/>
      <w:marLeft w:val="0"/>
      <w:marRight w:val="0"/>
      <w:marTop w:val="0"/>
      <w:marBottom w:val="0"/>
      <w:divBdr>
        <w:top w:val="none" w:sz="0" w:space="0" w:color="auto"/>
        <w:left w:val="none" w:sz="0" w:space="0" w:color="auto"/>
        <w:bottom w:val="none" w:sz="0" w:space="0" w:color="auto"/>
        <w:right w:val="none" w:sz="0" w:space="0" w:color="auto"/>
      </w:divBdr>
    </w:div>
    <w:div w:id="1728216725">
      <w:bodyDiv w:val="1"/>
      <w:marLeft w:val="0"/>
      <w:marRight w:val="0"/>
      <w:marTop w:val="0"/>
      <w:marBottom w:val="0"/>
      <w:divBdr>
        <w:top w:val="none" w:sz="0" w:space="0" w:color="auto"/>
        <w:left w:val="none" w:sz="0" w:space="0" w:color="auto"/>
        <w:bottom w:val="none" w:sz="0" w:space="0" w:color="auto"/>
        <w:right w:val="none" w:sz="0" w:space="0" w:color="auto"/>
      </w:divBdr>
    </w:div>
    <w:div w:id="1728261575">
      <w:bodyDiv w:val="1"/>
      <w:marLeft w:val="0"/>
      <w:marRight w:val="0"/>
      <w:marTop w:val="0"/>
      <w:marBottom w:val="0"/>
      <w:divBdr>
        <w:top w:val="none" w:sz="0" w:space="0" w:color="auto"/>
        <w:left w:val="none" w:sz="0" w:space="0" w:color="auto"/>
        <w:bottom w:val="none" w:sz="0" w:space="0" w:color="auto"/>
        <w:right w:val="none" w:sz="0" w:space="0" w:color="auto"/>
      </w:divBdr>
    </w:div>
    <w:div w:id="1728845132">
      <w:bodyDiv w:val="1"/>
      <w:marLeft w:val="0"/>
      <w:marRight w:val="0"/>
      <w:marTop w:val="0"/>
      <w:marBottom w:val="0"/>
      <w:divBdr>
        <w:top w:val="none" w:sz="0" w:space="0" w:color="auto"/>
        <w:left w:val="none" w:sz="0" w:space="0" w:color="auto"/>
        <w:bottom w:val="none" w:sz="0" w:space="0" w:color="auto"/>
        <w:right w:val="none" w:sz="0" w:space="0" w:color="auto"/>
      </w:divBdr>
    </w:div>
    <w:div w:id="1728912806">
      <w:bodyDiv w:val="1"/>
      <w:marLeft w:val="0"/>
      <w:marRight w:val="0"/>
      <w:marTop w:val="0"/>
      <w:marBottom w:val="0"/>
      <w:divBdr>
        <w:top w:val="none" w:sz="0" w:space="0" w:color="auto"/>
        <w:left w:val="none" w:sz="0" w:space="0" w:color="auto"/>
        <w:bottom w:val="none" w:sz="0" w:space="0" w:color="auto"/>
        <w:right w:val="none" w:sz="0" w:space="0" w:color="auto"/>
      </w:divBdr>
    </w:div>
    <w:div w:id="1729574870">
      <w:bodyDiv w:val="1"/>
      <w:marLeft w:val="0"/>
      <w:marRight w:val="0"/>
      <w:marTop w:val="0"/>
      <w:marBottom w:val="0"/>
      <w:divBdr>
        <w:top w:val="none" w:sz="0" w:space="0" w:color="auto"/>
        <w:left w:val="none" w:sz="0" w:space="0" w:color="auto"/>
        <w:bottom w:val="none" w:sz="0" w:space="0" w:color="auto"/>
        <w:right w:val="none" w:sz="0" w:space="0" w:color="auto"/>
      </w:divBdr>
    </w:div>
    <w:div w:id="1729575888">
      <w:bodyDiv w:val="1"/>
      <w:marLeft w:val="0"/>
      <w:marRight w:val="0"/>
      <w:marTop w:val="0"/>
      <w:marBottom w:val="0"/>
      <w:divBdr>
        <w:top w:val="none" w:sz="0" w:space="0" w:color="auto"/>
        <w:left w:val="none" w:sz="0" w:space="0" w:color="auto"/>
        <w:bottom w:val="none" w:sz="0" w:space="0" w:color="auto"/>
        <w:right w:val="none" w:sz="0" w:space="0" w:color="auto"/>
      </w:divBdr>
    </w:div>
    <w:div w:id="1729648545">
      <w:bodyDiv w:val="1"/>
      <w:marLeft w:val="0"/>
      <w:marRight w:val="0"/>
      <w:marTop w:val="0"/>
      <w:marBottom w:val="0"/>
      <w:divBdr>
        <w:top w:val="none" w:sz="0" w:space="0" w:color="auto"/>
        <w:left w:val="none" w:sz="0" w:space="0" w:color="auto"/>
        <w:bottom w:val="none" w:sz="0" w:space="0" w:color="auto"/>
        <w:right w:val="none" w:sz="0" w:space="0" w:color="auto"/>
      </w:divBdr>
    </w:div>
    <w:div w:id="1730037565">
      <w:bodyDiv w:val="1"/>
      <w:marLeft w:val="0"/>
      <w:marRight w:val="0"/>
      <w:marTop w:val="0"/>
      <w:marBottom w:val="0"/>
      <w:divBdr>
        <w:top w:val="none" w:sz="0" w:space="0" w:color="auto"/>
        <w:left w:val="none" w:sz="0" w:space="0" w:color="auto"/>
        <w:bottom w:val="none" w:sz="0" w:space="0" w:color="auto"/>
        <w:right w:val="none" w:sz="0" w:space="0" w:color="auto"/>
      </w:divBdr>
    </w:div>
    <w:div w:id="1730154862">
      <w:bodyDiv w:val="1"/>
      <w:marLeft w:val="0"/>
      <w:marRight w:val="0"/>
      <w:marTop w:val="0"/>
      <w:marBottom w:val="0"/>
      <w:divBdr>
        <w:top w:val="none" w:sz="0" w:space="0" w:color="auto"/>
        <w:left w:val="none" w:sz="0" w:space="0" w:color="auto"/>
        <w:bottom w:val="none" w:sz="0" w:space="0" w:color="auto"/>
        <w:right w:val="none" w:sz="0" w:space="0" w:color="auto"/>
      </w:divBdr>
    </w:div>
    <w:div w:id="1730568935">
      <w:bodyDiv w:val="1"/>
      <w:marLeft w:val="0"/>
      <w:marRight w:val="0"/>
      <w:marTop w:val="0"/>
      <w:marBottom w:val="0"/>
      <w:divBdr>
        <w:top w:val="none" w:sz="0" w:space="0" w:color="auto"/>
        <w:left w:val="none" w:sz="0" w:space="0" w:color="auto"/>
        <w:bottom w:val="none" w:sz="0" w:space="0" w:color="auto"/>
        <w:right w:val="none" w:sz="0" w:space="0" w:color="auto"/>
      </w:divBdr>
    </w:div>
    <w:div w:id="1730954755">
      <w:bodyDiv w:val="1"/>
      <w:marLeft w:val="0"/>
      <w:marRight w:val="0"/>
      <w:marTop w:val="0"/>
      <w:marBottom w:val="0"/>
      <w:divBdr>
        <w:top w:val="none" w:sz="0" w:space="0" w:color="auto"/>
        <w:left w:val="none" w:sz="0" w:space="0" w:color="auto"/>
        <w:bottom w:val="none" w:sz="0" w:space="0" w:color="auto"/>
        <w:right w:val="none" w:sz="0" w:space="0" w:color="auto"/>
      </w:divBdr>
    </w:div>
    <w:div w:id="1731073591">
      <w:bodyDiv w:val="1"/>
      <w:marLeft w:val="0"/>
      <w:marRight w:val="0"/>
      <w:marTop w:val="0"/>
      <w:marBottom w:val="0"/>
      <w:divBdr>
        <w:top w:val="none" w:sz="0" w:space="0" w:color="auto"/>
        <w:left w:val="none" w:sz="0" w:space="0" w:color="auto"/>
        <w:bottom w:val="none" w:sz="0" w:space="0" w:color="auto"/>
        <w:right w:val="none" w:sz="0" w:space="0" w:color="auto"/>
      </w:divBdr>
    </w:div>
    <w:div w:id="1731270636">
      <w:bodyDiv w:val="1"/>
      <w:marLeft w:val="0"/>
      <w:marRight w:val="0"/>
      <w:marTop w:val="0"/>
      <w:marBottom w:val="0"/>
      <w:divBdr>
        <w:top w:val="none" w:sz="0" w:space="0" w:color="auto"/>
        <w:left w:val="none" w:sz="0" w:space="0" w:color="auto"/>
        <w:bottom w:val="none" w:sz="0" w:space="0" w:color="auto"/>
        <w:right w:val="none" w:sz="0" w:space="0" w:color="auto"/>
      </w:divBdr>
    </w:div>
    <w:div w:id="1731422078">
      <w:bodyDiv w:val="1"/>
      <w:marLeft w:val="0"/>
      <w:marRight w:val="0"/>
      <w:marTop w:val="0"/>
      <w:marBottom w:val="0"/>
      <w:divBdr>
        <w:top w:val="none" w:sz="0" w:space="0" w:color="auto"/>
        <w:left w:val="none" w:sz="0" w:space="0" w:color="auto"/>
        <w:bottom w:val="none" w:sz="0" w:space="0" w:color="auto"/>
        <w:right w:val="none" w:sz="0" w:space="0" w:color="auto"/>
      </w:divBdr>
    </w:div>
    <w:div w:id="1731922899">
      <w:bodyDiv w:val="1"/>
      <w:marLeft w:val="0"/>
      <w:marRight w:val="0"/>
      <w:marTop w:val="0"/>
      <w:marBottom w:val="0"/>
      <w:divBdr>
        <w:top w:val="none" w:sz="0" w:space="0" w:color="auto"/>
        <w:left w:val="none" w:sz="0" w:space="0" w:color="auto"/>
        <w:bottom w:val="none" w:sz="0" w:space="0" w:color="auto"/>
        <w:right w:val="none" w:sz="0" w:space="0" w:color="auto"/>
      </w:divBdr>
    </w:div>
    <w:div w:id="1732078297">
      <w:bodyDiv w:val="1"/>
      <w:marLeft w:val="0"/>
      <w:marRight w:val="0"/>
      <w:marTop w:val="0"/>
      <w:marBottom w:val="0"/>
      <w:divBdr>
        <w:top w:val="none" w:sz="0" w:space="0" w:color="auto"/>
        <w:left w:val="none" w:sz="0" w:space="0" w:color="auto"/>
        <w:bottom w:val="none" w:sz="0" w:space="0" w:color="auto"/>
        <w:right w:val="none" w:sz="0" w:space="0" w:color="auto"/>
      </w:divBdr>
    </w:div>
    <w:div w:id="1732534925">
      <w:bodyDiv w:val="1"/>
      <w:marLeft w:val="0"/>
      <w:marRight w:val="0"/>
      <w:marTop w:val="0"/>
      <w:marBottom w:val="0"/>
      <w:divBdr>
        <w:top w:val="none" w:sz="0" w:space="0" w:color="auto"/>
        <w:left w:val="none" w:sz="0" w:space="0" w:color="auto"/>
        <w:bottom w:val="none" w:sz="0" w:space="0" w:color="auto"/>
        <w:right w:val="none" w:sz="0" w:space="0" w:color="auto"/>
      </w:divBdr>
    </w:div>
    <w:div w:id="1733037616">
      <w:bodyDiv w:val="1"/>
      <w:marLeft w:val="0"/>
      <w:marRight w:val="0"/>
      <w:marTop w:val="0"/>
      <w:marBottom w:val="0"/>
      <w:divBdr>
        <w:top w:val="none" w:sz="0" w:space="0" w:color="auto"/>
        <w:left w:val="none" w:sz="0" w:space="0" w:color="auto"/>
        <w:bottom w:val="none" w:sz="0" w:space="0" w:color="auto"/>
        <w:right w:val="none" w:sz="0" w:space="0" w:color="auto"/>
      </w:divBdr>
    </w:div>
    <w:div w:id="1733038095">
      <w:bodyDiv w:val="1"/>
      <w:marLeft w:val="0"/>
      <w:marRight w:val="0"/>
      <w:marTop w:val="0"/>
      <w:marBottom w:val="0"/>
      <w:divBdr>
        <w:top w:val="none" w:sz="0" w:space="0" w:color="auto"/>
        <w:left w:val="none" w:sz="0" w:space="0" w:color="auto"/>
        <w:bottom w:val="none" w:sz="0" w:space="0" w:color="auto"/>
        <w:right w:val="none" w:sz="0" w:space="0" w:color="auto"/>
      </w:divBdr>
    </w:div>
    <w:div w:id="1733580587">
      <w:bodyDiv w:val="1"/>
      <w:marLeft w:val="0"/>
      <w:marRight w:val="0"/>
      <w:marTop w:val="0"/>
      <w:marBottom w:val="0"/>
      <w:divBdr>
        <w:top w:val="none" w:sz="0" w:space="0" w:color="auto"/>
        <w:left w:val="none" w:sz="0" w:space="0" w:color="auto"/>
        <w:bottom w:val="none" w:sz="0" w:space="0" w:color="auto"/>
        <w:right w:val="none" w:sz="0" w:space="0" w:color="auto"/>
      </w:divBdr>
    </w:div>
    <w:div w:id="1733581114">
      <w:bodyDiv w:val="1"/>
      <w:marLeft w:val="0"/>
      <w:marRight w:val="0"/>
      <w:marTop w:val="0"/>
      <w:marBottom w:val="0"/>
      <w:divBdr>
        <w:top w:val="none" w:sz="0" w:space="0" w:color="auto"/>
        <w:left w:val="none" w:sz="0" w:space="0" w:color="auto"/>
        <w:bottom w:val="none" w:sz="0" w:space="0" w:color="auto"/>
        <w:right w:val="none" w:sz="0" w:space="0" w:color="auto"/>
      </w:divBdr>
    </w:div>
    <w:div w:id="1733849698">
      <w:bodyDiv w:val="1"/>
      <w:marLeft w:val="0"/>
      <w:marRight w:val="0"/>
      <w:marTop w:val="0"/>
      <w:marBottom w:val="0"/>
      <w:divBdr>
        <w:top w:val="none" w:sz="0" w:space="0" w:color="auto"/>
        <w:left w:val="none" w:sz="0" w:space="0" w:color="auto"/>
        <w:bottom w:val="none" w:sz="0" w:space="0" w:color="auto"/>
        <w:right w:val="none" w:sz="0" w:space="0" w:color="auto"/>
      </w:divBdr>
    </w:div>
    <w:div w:id="1733892801">
      <w:bodyDiv w:val="1"/>
      <w:marLeft w:val="0"/>
      <w:marRight w:val="0"/>
      <w:marTop w:val="0"/>
      <w:marBottom w:val="0"/>
      <w:divBdr>
        <w:top w:val="none" w:sz="0" w:space="0" w:color="auto"/>
        <w:left w:val="none" w:sz="0" w:space="0" w:color="auto"/>
        <w:bottom w:val="none" w:sz="0" w:space="0" w:color="auto"/>
        <w:right w:val="none" w:sz="0" w:space="0" w:color="auto"/>
      </w:divBdr>
    </w:div>
    <w:div w:id="1734308503">
      <w:bodyDiv w:val="1"/>
      <w:marLeft w:val="0"/>
      <w:marRight w:val="0"/>
      <w:marTop w:val="0"/>
      <w:marBottom w:val="0"/>
      <w:divBdr>
        <w:top w:val="none" w:sz="0" w:space="0" w:color="auto"/>
        <w:left w:val="none" w:sz="0" w:space="0" w:color="auto"/>
        <w:bottom w:val="none" w:sz="0" w:space="0" w:color="auto"/>
        <w:right w:val="none" w:sz="0" w:space="0" w:color="auto"/>
      </w:divBdr>
    </w:div>
    <w:div w:id="1734354705">
      <w:bodyDiv w:val="1"/>
      <w:marLeft w:val="0"/>
      <w:marRight w:val="0"/>
      <w:marTop w:val="0"/>
      <w:marBottom w:val="0"/>
      <w:divBdr>
        <w:top w:val="none" w:sz="0" w:space="0" w:color="auto"/>
        <w:left w:val="none" w:sz="0" w:space="0" w:color="auto"/>
        <w:bottom w:val="none" w:sz="0" w:space="0" w:color="auto"/>
        <w:right w:val="none" w:sz="0" w:space="0" w:color="auto"/>
      </w:divBdr>
    </w:div>
    <w:div w:id="1734812137">
      <w:bodyDiv w:val="1"/>
      <w:marLeft w:val="0"/>
      <w:marRight w:val="0"/>
      <w:marTop w:val="0"/>
      <w:marBottom w:val="0"/>
      <w:divBdr>
        <w:top w:val="none" w:sz="0" w:space="0" w:color="auto"/>
        <w:left w:val="none" w:sz="0" w:space="0" w:color="auto"/>
        <w:bottom w:val="none" w:sz="0" w:space="0" w:color="auto"/>
        <w:right w:val="none" w:sz="0" w:space="0" w:color="auto"/>
      </w:divBdr>
    </w:div>
    <w:div w:id="1734959860">
      <w:bodyDiv w:val="1"/>
      <w:marLeft w:val="0"/>
      <w:marRight w:val="0"/>
      <w:marTop w:val="0"/>
      <w:marBottom w:val="0"/>
      <w:divBdr>
        <w:top w:val="none" w:sz="0" w:space="0" w:color="auto"/>
        <w:left w:val="none" w:sz="0" w:space="0" w:color="auto"/>
        <w:bottom w:val="none" w:sz="0" w:space="0" w:color="auto"/>
        <w:right w:val="none" w:sz="0" w:space="0" w:color="auto"/>
      </w:divBdr>
    </w:div>
    <w:div w:id="1735742062">
      <w:bodyDiv w:val="1"/>
      <w:marLeft w:val="0"/>
      <w:marRight w:val="0"/>
      <w:marTop w:val="0"/>
      <w:marBottom w:val="0"/>
      <w:divBdr>
        <w:top w:val="none" w:sz="0" w:space="0" w:color="auto"/>
        <w:left w:val="none" w:sz="0" w:space="0" w:color="auto"/>
        <w:bottom w:val="none" w:sz="0" w:space="0" w:color="auto"/>
        <w:right w:val="none" w:sz="0" w:space="0" w:color="auto"/>
      </w:divBdr>
    </w:div>
    <w:div w:id="1735883596">
      <w:bodyDiv w:val="1"/>
      <w:marLeft w:val="0"/>
      <w:marRight w:val="0"/>
      <w:marTop w:val="0"/>
      <w:marBottom w:val="0"/>
      <w:divBdr>
        <w:top w:val="none" w:sz="0" w:space="0" w:color="auto"/>
        <w:left w:val="none" w:sz="0" w:space="0" w:color="auto"/>
        <w:bottom w:val="none" w:sz="0" w:space="0" w:color="auto"/>
        <w:right w:val="none" w:sz="0" w:space="0" w:color="auto"/>
      </w:divBdr>
    </w:div>
    <w:div w:id="1735931778">
      <w:bodyDiv w:val="1"/>
      <w:marLeft w:val="0"/>
      <w:marRight w:val="0"/>
      <w:marTop w:val="0"/>
      <w:marBottom w:val="0"/>
      <w:divBdr>
        <w:top w:val="none" w:sz="0" w:space="0" w:color="auto"/>
        <w:left w:val="none" w:sz="0" w:space="0" w:color="auto"/>
        <w:bottom w:val="none" w:sz="0" w:space="0" w:color="auto"/>
        <w:right w:val="none" w:sz="0" w:space="0" w:color="auto"/>
      </w:divBdr>
    </w:div>
    <w:div w:id="1736393934">
      <w:bodyDiv w:val="1"/>
      <w:marLeft w:val="0"/>
      <w:marRight w:val="0"/>
      <w:marTop w:val="0"/>
      <w:marBottom w:val="0"/>
      <w:divBdr>
        <w:top w:val="none" w:sz="0" w:space="0" w:color="auto"/>
        <w:left w:val="none" w:sz="0" w:space="0" w:color="auto"/>
        <w:bottom w:val="none" w:sz="0" w:space="0" w:color="auto"/>
        <w:right w:val="none" w:sz="0" w:space="0" w:color="auto"/>
      </w:divBdr>
    </w:div>
    <w:div w:id="1736776802">
      <w:bodyDiv w:val="1"/>
      <w:marLeft w:val="0"/>
      <w:marRight w:val="0"/>
      <w:marTop w:val="0"/>
      <w:marBottom w:val="0"/>
      <w:divBdr>
        <w:top w:val="none" w:sz="0" w:space="0" w:color="auto"/>
        <w:left w:val="none" w:sz="0" w:space="0" w:color="auto"/>
        <w:bottom w:val="none" w:sz="0" w:space="0" w:color="auto"/>
        <w:right w:val="none" w:sz="0" w:space="0" w:color="auto"/>
      </w:divBdr>
    </w:div>
    <w:div w:id="1736850027">
      <w:bodyDiv w:val="1"/>
      <w:marLeft w:val="0"/>
      <w:marRight w:val="0"/>
      <w:marTop w:val="0"/>
      <w:marBottom w:val="0"/>
      <w:divBdr>
        <w:top w:val="none" w:sz="0" w:space="0" w:color="auto"/>
        <w:left w:val="none" w:sz="0" w:space="0" w:color="auto"/>
        <w:bottom w:val="none" w:sz="0" w:space="0" w:color="auto"/>
        <w:right w:val="none" w:sz="0" w:space="0" w:color="auto"/>
      </w:divBdr>
    </w:div>
    <w:div w:id="1737241443">
      <w:bodyDiv w:val="1"/>
      <w:marLeft w:val="0"/>
      <w:marRight w:val="0"/>
      <w:marTop w:val="0"/>
      <w:marBottom w:val="0"/>
      <w:divBdr>
        <w:top w:val="none" w:sz="0" w:space="0" w:color="auto"/>
        <w:left w:val="none" w:sz="0" w:space="0" w:color="auto"/>
        <w:bottom w:val="none" w:sz="0" w:space="0" w:color="auto"/>
        <w:right w:val="none" w:sz="0" w:space="0" w:color="auto"/>
      </w:divBdr>
    </w:div>
    <w:div w:id="1737434273">
      <w:bodyDiv w:val="1"/>
      <w:marLeft w:val="0"/>
      <w:marRight w:val="0"/>
      <w:marTop w:val="0"/>
      <w:marBottom w:val="0"/>
      <w:divBdr>
        <w:top w:val="none" w:sz="0" w:space="0" w:color="auto"/>
        <w:left w:val="none" w:sz="0" w:space="0" w:color="auto"/>
        <w:bottom w:val="none" w:sz="0" w:space="0" w:color="auto"/>
        <w:right w:val="none" w:sz="0" w:space="0" w:color="auto"/>
      </w:divBdr>
    </w:div>
    <w:div w:id="1737628933">
      <w:bodyDiv w:val="1"/>
      <w:marLeft w:val="0"/>
      <w:marRight w:val="0"/>
      <w:marTop w:val="0"/>
      <w:marBottom w:val="0"/>
      <w:divBdr>
        <w:top w:val="none" w:sz="0" w:space="0" w:color="auto"/>
        <w:left w:val="none" w:sz="0" w:space="0" w:color="auto"/>
        <w:bottom w:val="none" w:sz="0" w:space="0" w:color="auto"/>
        <w:right w:val="none" w:sz="0" w:space="0" w:color="auto"/>
      </w:divBdr>
    </w:div>
    <w:div w:id="1737782875">
      <w:bodyDiv w:val="1"/>
      <w:marLeft w:val="0"/>
      <w:marRight w:val="0"/>
      <w:marTop w:val="0"/>
      <w:marBottom w:val="0"/>
      <w:divBdr>
        <w:top w:val="none" w:sz="0" w:space="0" w:color="auto"/>
        <w:left w:val="none" w:sz="0" w:space="0" w:color="auto"/>
        <w:bottom w:val="none" w:sz="0" w:space="0" w:color="auto"/>
        <w:right w:val="none" w:sz="0" w:space="0" w:color="auto"/>
      </w:divBdr>
    </w:div>
    <w:div w:id="1738240085">
      <w:bodyDiv w:val="1"/>
      <w:marLeft w:val="0"/>
      <w:marRight w:val="0"/>
      <w:marTop w:val="0"/>
      <w:marBottom w:val="0"/>
      <w:divBdr>
        <w:top w:val="none" w:sz="0" w:space="0" w:color="auto"/>
        <w:left w:val="none" w:sz="0" w:space="0" w:color="auto"/>
        <w:bottom w:val="none" w:sz="0" w:space="0" w:color="auto"/>
        <w:right w:val="none" w:sz="0" w:space="0" w:color="auto"/>
      </w:divBdr>
    </w:div>
    <w:div w:id="1738437655">
      <w:bodyDiv w:val="1"/>
      <w:marLeft w:val="0"/>
      <w:marRight w:val="0"/>
      <w:marTop w:val="0"/>
      <w:marBottom w:val="0"/>
      <w:divBdr>
        <w:top w:val="none" w:sz="0" w:space="0" w:color="auto"/>
        <w:left w:val="none" w:sz="0" w:space="0" w:color="auto"/>
        <w:bottom w:val="none" w:sz="0" w:space="0" w:color="auto"/>
        <w:right w:val="none" w:sz="0" w:space="0" w:color="auto"/>
      </w:divBdr>
    </w:div>
    <w:div w:id="1739740167">
      <w:bodyDiv w:val="1"/>
      <w:marLeft w:val="0"/>
      <w:marRight w:val="0"/>
      <w:marTop w:val="0"/>
      <w:marBottom w:val="0"/>
      <w:divBdr>
        <w:top w:val="none" w:sz="0" w:space="0" w:color="auto"/>
        <w:left w:val="none" w:sz="0" w:space="0" w:color="auto"/>
        <w:bottom w:val="none" w:sz="0" w:space="0" w:color="auto"/>
        <w:right w:val="none" w:sz="0" w:space="0" w:color="auto"/>
      </w:divBdr>
    </w:div>
    <w:div w:id="1739858453">
      <w:bodyDiv w:val="1"/>
      <w:marLeft w:val="0"/>
      <w:marRight w:val="0"/>
      <w:marTop w:val="0"/>
      <w:marBottom w:val="0"/>
      <w:divBdr>
        <w:top w:val="none" w:sz="0" w:space="0" w:color="auto"/>
        <w:left w:val="none" w:sz="0" w:space="0" w:color="auto"/>
        <w:bottom w:val="none" w:sz="0" w:space="0" w:color="auto"/>
        <w:right w:val="none" w:sz="0" w:space="0" w:color="auto"/>
      </w:divBdr>
    </w:div>
    <w:div w:id="1740132289">
      <w:bodyDiv w:val="1"/>
      <w:marLeft w:val="0"/>
      <w:marRight w:val="0"/>
      <w:marTop w:val="0"/>
      <w:marBottom w:val="0"/>
      <w:divBdr>
        <w:top w:val="none" w:sz="0" w:space="0" w:color="auto"/>
        <w:left w:val="none" w:sz="0" w:space="0" w:color="auto"/>
        <w:bottom w:val="none" w:sz="0" w:space="0" w:color="auto"/>
        <w:right w:val="none" w:sz="0" w:space="0" w:color="auto"/>
      </w:divBdr>
    </w:div>
    <w:div w:id="1740790108">
      <w:bodyDiv w:val="1"/>
      <w:marLeft w:val="0"/>
      <w:marRight w:val="0"/>
      <w:marTop w:val="0"/>
      <w:marBottom w:val="0"/>
      <w:divBdr>
        <w:top w:val="none" w:sz="0" w:space="0" w:color="auto"/>
        <w:left w:val="none" w:sz="0" w:space="0" w:color="auto"/>
        <w:bottom w:val="none" w:sz="0" w:space="0" w:color="auto"/>
        <w:right w:val="none" w:sz="0" w:space="0" w:color="auto"/>
      </w:divBdr>
    </w:div>
    <w:div w:id="1740975497">
      <w:bodyDiv w:val="1"/>
      <w:marLeft w:val="0"/>
      <w:marRight w:val="0"/>
      <w:marTop w:val="0"/>
      <w:marBottom w:val="0"/>
      <w:divBdr>
        <w:top w:val="none" w:sz="0" w:space="0" w:color="auto"/>
        <w:left w:val="none" w:sz="0" w:space="0" w:color="auto"/>
        <w:bottom w:val="none" w:sz="0" w:space="0" w:color="auto"/>
        <w:right w:val="none" w:sz="0" w:space="0" w:color="auto"/>
      </w:divBdr>
    </w:div>
    <w:div w:id="1740983627">
      <w:bodyDiv w:val="1"/>
      <w:marLeft w:val="0"/>
      <w:marRight w:val="0"/>
      <w:marTop w:val="0"/>
      <w:marBottom w:val="0"/>
      <w:divBdr>
        <w:top w:val="none" w:sz="0" w:space="0" w:color="auto"/>
        <w:left w:val="none" w:sz="0" w:space="0" w:color="auto"/>
        <w:bottom w:val="none" w:sz="0" w:space="0" w:color="auto"/>
        <w:right w:val="none" w:sz="0" w:space="0" w:color="auto"/>
      </w:divBdr>
    </w:div>
    <w:div w:id="1741175032">
      <w:bodyDiv w:val="1"/>
      <w:marLeft w:val="0"/>
      <w:marRight w:val="0"/>
      <w:marTop w:val="0"/>
      <w:marBottom w:val="0"/>
      <w:divBdr>
        <w:top w:val="none" w:sz="0" w:space="0" w:color="auto"/>
        <w:left w:val="none" w:sz="0" w:space="0" w:color="auto"/>
        <w:bottom w:val="none" w:sz="0" w:space="0" w:color="auto"/>
        <w:right w:val="none" w:sz="0" w:space="0" w:color="auto"/>
      </w:divBdr>
    </w:div>
    <w:div w:id="1741445691">
      <w:bodyDiv w:val="1"/>
      <w:marLeft w:val="0"/>
      <w:marRight w:val="0"/>
      <w:marTop w:val="0"/>
      <w:marBottom w:val="0"/>
      <w:divBdr>
        <w:top w:val="none" w:sz="0" w:space="0" w:color="auto"/>
        <w:left w:val="none" w:sz="0" w:space="0" w:color="auto"/>
        <w:bottom w:val="none" w:sz="0" w:space="0" w:color="auto"/>
        <w:right w:val="none" w:sz="0" w:space="0" w:color="auto"/>
      </w:divBdr>
    </w:div>
    <w:div w:id="1742095213">
      <w:bodyDiv w:val="1"/>
      <w:marLeft w:val="0"/>
      <w:marRight w:val="0"/>
      <w:marTop w:val="0"/>
      <w:marBottom w:val="0"/>
      <w:divBdr>
        <w:top w:val="none" w:sz="0" w:space="0" w:color="auto"/>
        <w:left w:val="none" w:sz="0" w:space="0" w:color="auto"/>
        <w:bottom w:val="none" w:sz="0" w:space="0" w:color="auto"/>
        <w:right w:val="none" w:sz="0" w:space="0" w:color="auto"/>
      </w:divBdr>
    </w:div>
    <w:div w:id="1742408603">
      <w:bodyDiv w:val="1"/>
      <w:marLeft w:val="0"/>
      <w:marRight w:val="0"/>
      <w:marTop w:val="0"/>
      <w:marBottom w:val="0"/>
      <w:divBdr>
        <w:top w:val="none" w:sz="0" w:space="0" w:color="auto"/>
        <w:left w:val="none" w:sz="0" w:space="0" w:color="auto"/>
        <w:bottom w:val="none" w:sz="0" w:space="0" w:color="auto"/>
        <w:right w:val="none" w:sz="0" w:space="0" w:color="auto"/>
      </w:divBdr>
    </w:div>
    <w:div w:id="1742561633">
      <w:bodyDiv w:val="1"/>
      <w:marLeft w:val="0"/>
      <w:marRight w:val="0"/>
      <w:marTop w:val="0"/>
      <w:marBottom w:val="0"/>
      <w:divBdr>
        <w:top w:val="none" w:sz="0" w:space="0" w:color="auto"/>
        <w:left w:val="none" w:sz="0" w:space="0" w:color="auto"/>
        <w:bottom w:val="none" w:sz="0" w:space="0" w:color="auto"/>
        <w:right w:val="none" w:sz="0" w:space="0" w:color="auto"/>
      </w:divBdr>
    </w:div>
    <w:div w:id="1742681681">
      <w:bodyDiv w:val="1"/>
      <w:marLeft w:val="0"/>
      <w:marRight w:val="0"/>
      <w:marTop w:val="0"/>
      <w:marBottom w:val="0"/>
      <w:divBdr>
        <w:top w:val="none" w:sz="0" w:space="0" w:color="auto"/>
        <w:left w:val="none" w:sz="0" w:space="0" w:color="auto"/>
        <w:bottom w:val="none" w:sz="0" w:space="0" w:color="auto"/>
        <w:right w:val="none" w:sz="0" w:space="0" w:color="auto"/>
      </w:divBdr>
    </w:div>
    <w:div w:id="1742871197">
      <w:bodyDiv w:val="1"/>
      <w:marLeft w:val="0"/>
      <w:marRight w:val="0"/>
      <w:marTop w:val="0"/>
      <w:marBottom w:val="0"/>
      <w:divBdr>
        <w:top w:val="none" w:sz="0" w:space="0" w:color="auto"/>
        <w:left w:val="none" w:sz="0" w:space="0" w:color="auto"/>
        <w:bottom w:val="none" w:sz="0" w:space="0" w:color="auto"/>
        <w:right w:val="none" w:sz="0" w:space="0" w:color="auto"/>
      </w:divBdr>
    </w:div>
    <w:div w:id="1743016949">
      <w:bodyDiv w:val="1"/>
      <w:marLeft w:val="0"/>
      <w:marRight w:val="0"/>
      <w:marTop w:val="0"/>
      <w:marBottom w:val="0"/>
      <w:divBdr>
        <w:top w:val="none" w:sz="0" w:space="0" w:color="auto"/>
        <w:left w:val="none" w:sz="0" w:space="0" w:color="auto"/>
        <w:bottom w:val="none" w:sz="0" w:space="0" w:color="auto"/>
        <w:right w:val="none" w:sz="0" w:space="0" w:color="auto"/>
      </w:divBdr>
    </w:div>
    <w:div w:id="1743288451">
      <w:bodyDiv w:val="1"/>
      <w:marLeft w:val="0"/>
      <w:marRight w:val="0"/>
      <w:marTop w:val="0"/>
      <w:marBottom w:val="0"/>
      <w:divBdr>
        <w:top w:val="none" w:sz="0" w:space="0" w:color="auto"/>
        <w:left w:val="none" w:sz="0" w:space="0" w:color="auto"/>
        <w:bottom w:val="none" w:sz="0" w:space="0" w:color="auto"/>
        <w:right w:val="none" w:sz="0" w:space="0" w:color="auto"/>
      </w:divBdr>
    </w:div>
    <w:div w:id="1743327224">
      <w:bodyDiv w:val="1"/>
      <w:marLeft w:val="0"/>
      <w:marRight w:val="0"/>
      <w:marTop w:val="0"/>
      <w:marBottom w:val="0"/>
      <w:divBdr>
        <w:top w:val="none" w:sz="0" w:space="0" w:color="auto"/>
        <w:left w:val="none" w:sz="0" w:space="0" w:color="auto"/>
        <w:bottom w:val="none" w:sz="0" w:space="0" w:color="auto"/>
        <w:right w:val="none" w:sz="0" w:space="0" w:color="auto"/>
      </w:divBdr>
    </w:div>
    <w:div w:id="1743484077">
      <w:bodyDiv w:val="1"/>
      <w:marLeft w:val="0"/>
      <w:marRight w:val="0"/>
      <w:marTop w:val="0"/>
      <w:marBottom w:val="0"/>
      <w:divBdr>
        <w:top w:val="none" w:sz="0" w:space="0" w:color="auto"/>
        <w:left w:val="none" w:sz="0" w:space="0" w:color="auto"/>
        <w:bottom w:val="none" w:sz="0" w:space="0" w:color="auto"/>
        <w:right w:val="none" w:sz="0" w:space="0" w:color="auto"/>
      </w:divBdr>
    </w:div>
    <w:div w:id="1743865946">
      <w:bodyDiv w:val="1"/>
      <w:marLeft w:val="0"/>
      <w:marRight w:val="0"/>
      <w:marTop w:val="0"/>
      <w:marBottom w:val="0"/>
      <w:divBdr>
        <w:top w:val="none" w:sz="0" w:space="0" w:color="auto"/>
        <w:left w:val="none" w:sz="0" w:space="0" w:color="auto"/>
        <w:bottom w:val="none" w:sz="0" w:space="0" w:color="auto"/>
        <w:right w:val="none" w:sz="0" w:space="0" w:color="auto"/>
      </w:divBdr>
    </w:div>
    <w:div w:id="1744178578">
      <w:bodyDiv w:val="1"/>
      <w:marLeft w:val="0"/>
      <w:marRight w:val="0"/>
      <w:marTop w:val="0"/>
      <w:marBottom w:val="0"/>
      <w:divBdr>
        <w:top w:val="none" w:sz="0" w:space="0" w:color="auto"/>
        <w:left w:val="none" w:sz="0" w:space="0" w:color="auto"/>
        <w:bottom w:val="none" w:sz="0" w:space="0" w:color="auto"/>
        <w:right w:val="none" w:sz="0" w:space="0" w:color="auto"/>
      </w:divBdr>
    </w:div>
    <w:div w:id="1744833092">
      <w:bodyDiv w:val="1"/>
      <w:marLeft w:val="0"/>
      <w:marRight w:val="0"/>
      <w:marTop w:val="0"/>
      <w:marBottom w:val="0"/>
      <w:divBdr>
        <w:top w:val="none" w:sz="0" w:space="0" w:color="auto"/>
        <w:left w:val="none" w:sz="0" w:space="0" w:color="auto"/>
        <w:bottom w:val="none" w:sz="0" w:space="0" w:color="auto"/>
        <w:right w:val="none" w:sz="0" w:space="0" w:color="auto"/>
      </w:divBdr>
    </w:div>
    <w:div w:id="1745180560">
      <w:bodyDiv w:val="1"/>
      <w:marLeft w:val="0"/>
      <w:marRight w:val="0"/>
      <w:marTop w:val="0"/>
      <w:marBottom w:val="0"/>
      <w:divBdr>
        <w:top w:val="none" w:sz="0" w:space="0" w:color="auto"/>
        <w:left w:val="none" w:sz="0" w:space="0" w:color="auto"/>
        <w:bottom w:val="none" w:sz="0" w:space="0" w:color="auto"/>
        <w:right w:val="none" w:sz="0" w:space="0" w:color="auto"/>
      </w:divBdr>
    </w:div>
    <w:div w:id="1745297322">
      <w:bodyDiv w:val="1"/>
      <w:marLeft w:val="0"/>
      <w:marRight w:val="0"/>
      <w:marTop w:val="0"/>
      <w:marBottom w:val="0"/>
      <w:divBdr>
        <w:top w:val="none" w:sz="0" w:space="0" w:color="auto"/>
        <w:left w:val="none" w:sz="0" w:space="0" w:color="auto"/>
        <w:bottom w:val="none" w:sz="0" w:space="0" w:color="auto"/>
        <w:right w:val="none" w:sz="0" w:space="0" w:color="auto"/>
      </w:divBdr>
    </w:div>
    <w:div w:id="1745374813">
      <w:bodyDiv w:val="1"/>
      <w:marLeft w:val="0"/>
      <w:marRight w:val="0"/>
      <w:marTop w:val="0"/>
      <w:marBottom w:val="0"/>
      <w:divBdr>
        <w:top w:val="none" w:sz="0" w:space="0" w:color="auto"/>
        <w:left w:val="none" w:sz="0" w:space="0" w:color="auto"/>
        <w:bottom w:val="none" w:sz="0" w:space="0" w:color="auto"/>
        <w:right w:val="none" w:sz="0" w:space="0" w:color="auto"/>
      </w:divBdr>
    </w:div>
    <w:div w:id="1745565468">
      <w:bodyDiv w:val="1"/>
      <w:marLeft w:val="0"/>
      <w:marRight w:val="0"/>
      <w:marTop w:val="0"/>
      <w:marBottom w:val="0"/>
      <w:divBdr>
        <w:top w:val="none" w:sz="0" w:space="0" w:color="auto"/>
        <w:left w:val="none" w:sz="0" w:space="0" w:color="auto"/>
        <w:bottom w:val="none" w:sz="0" w:space="0" w:color="auto"/>
        <w:right w:val="none" w:sz="0" w:space="0" w:color="auto"/>
      </w:divBdr>
    </w:div>
    <w:div w:id="1745839064">
      <w:bodyDiv w:val="1"/>
      <w:marLeft w:val="0"/>
      <w:marRight w:val="0"/>
      <w:marTop w:val="0"/>
      <w:marBottom w:val="0"/>
      <w:divBdr>
        <w:top w:val="none" w:sz="0" w:space="0" w:color="auto"/>
        <w:left w:val="none" w:sz="0" w:space="0" w:color="auto"/>
        <w:bottom w:val="none" w:sz="0" w:space="0" w:color="auto"/>
        <w:right w:val="none" w:sz="0" w:space="0" w:color="auto"/>
      </w:divBdr>
    </w:div>
    <w:div w:id="1746107679">
      <w:bodyDiv w:val="1"/>
      <w:marLeft w:val="0"/>
      <w:marRight w:val="0"/>
      <w:marTop w:val="0"/>
      <w:marBottom w:val="0"/>
      <w:divBdr>
        <w:top w:val="none" w:sz="0" w:space="0" w:color="auto"/>
        <w:left w:val="none" w:sz="0" w:space="0" w:color="auto"/>
        <w:bottom w:val="none" w:sz="0" w:space="0" w:color="auto"/>
        <w:right w:val="none" w:sz="0" w:space="0" w:color="auto"/>
      </w:divBdr>
    </w:div>
    <w:div w:id="1746953624">
      <w:bodyDiv w:val="1"/>
      <w:marLeft w:val="0"/>
      <w:marRight w:val="0"/>
      <w:marTop w:val="0"/>
      <w:marBottom w:val="0"/>
      <w:divBdr>
        <w:top w:val="none" w:sz="0" w:space="0" w:color="auto"/>
        <w:left w:val="none" w:sz="0" w:space="0" w:color="auto"/>
        <w:bottom w:val="none" w:sz="0" w:space="0" w:color="auto"/>
        <w:right w:val="none" w:sz="0" w:space="0" w:color="auto"/>
      </w:divBdr>
    </w:div>
    <w:div w:id="1747343738">
      <w:bodyDiv w:val="1"/>
      <w:marLeft w:val="0"/>
      <w:marRight w:val="0"/>
      <w:marTop w:val="0"/>
      <w:marBottom w:val="0"/>
      <w:divBdr>
        <w:top w:val="none" w:sz="0" w:space="0" w:color="auto"/>
        <w:left w:val="none" w:sz="0" w:space="0" w:color="auto"/>
        <w:bottom w:val="none" w:sz="0" w:space="0" w:color="auto"/>
        <w:right w:val="none" w:sz="0" w:space="0" w:color="auto"/>
      </w:divBdr>
    </w:div>
    <w:div w:id="1748259735">
      <w:bodyDiv w:val="1"/>
      <w:marLeft w:val="0"/>
      <w:marRight w:val="0"/>
      <w:marTop w:val="0"/>
      <w:marBottom w:val="0"/>
      <w:divBdr>
        <w:top w:val="none" w:sz="0" w:space="0" w:color="auto"/>
        <w:left w:val="none" w:sz="0" w:space="0" w:color="auto"/>
        <w:bottom w:val="none" w:sz="0" w:space="0" w:color="auto"/>
        <w:right w:val="none" w:sz="0" w:space="0" w:color="auto"/>
      </w:divBdr>
    </w:div>
    <w:div w:id="1748306525">
      <w:bodyDiv w:val="1"/>
      <w:marLeft w:val="0"/>
      <w:marRight w:val="0"/>
      <w:marTop w:val="0"/>
      <w:marBottom w:val="0"/>
      <w:divBdr>
        <w:top w:val="none" w:sz="0" w:space="0" w:color="auto"/>
        <w:left w:val="none" w:sz="0" w:space="0" w:color="auto"/>
        <w:bottom w:val="none" w:sz="0" w:space="0" w:color="auto"/>
        <w:right w:val="none" w:sz="0" w:space="0" w:color="auto"/>
      </w:divBdr>
    </w:div>
    <w:div w:id="1748571777">
      <w:bodyDiv w:val="1"/>
      <w:marLeft w:val="0"/>
      <w:marRight w:val="0"/>
      <w:marTop w:val="0"/>
      <w:marBottom w:val="0"/>
      <w:divBdr>
        <w:top w:val="none" w:sz="0" w:space="0" w:color="auto"/>
        <w:left w:val="none" w:sz="0" w:space="0" w:color="auto"/>
        <w:bottom w:val="none" w:sz="0" w:space="0" w:color="auto"/>
        <w:right w:val="none" w:sz="0" w:space="0" w:color="auto"/>
      </w:divBdr>
    </w:div>
    <w:div w:id="1748645049">
      <w:bodyDiv w:val="1"/>
      <w:marLeft w:val="0"/>
      <w:marRight w:val="0"/>
      <w:marTop w:val="0"/>
      <w:marBottom w:val="0"/>
      <w:divBdr>
        <w:top w:val="none" w:sz="0" w:space="0" w:color="auto"/>
        <w:left w:val="none" w:sz="0" w:space="0" w:color="auto"/>
        <w:bottom w:val="none" w:sz="0" w:space="0" w:color="auto"/>
        <w:right w:val="none" w:sz="0" w:space="0" w:color="auto"/>
      </w:divBdr>
    </w:div>
    <w:div w:id="1748961830">
      <w:bodyDiv w:val="1"/>
      <w:marLeft w:val="0"/>
      <w:marRight w:val="0"/>
      <w:marTop w:val="0"/>
      <w:marBottom w:val="0"/>
      <w:divBdr>
        <w:top w:val="none" w:sz="0" w:space="0" w:color="auto"/>
        <w:left w:val="none" w:sz="0" w:space="0" w:color="auto"/>
        <w:bottom w:val="none" w:sz="0" w:space="0" w:color="auto"/>
        <w:right w:val="none" w:sz="0" w:space="0" w:color="auto"/>
      </w:divBdr>
    </w:div>
    <w:div w:id="1749384835">
      <w:bodyDiv w:val="1"/>
      <w:marLeft w:val="0"/>
      <w:marRight w:val="0"/>
      <w:marTop w:val="0"/>
      <w:marBottom w:val="0"/>
      <w:divBdr>
        <w:top w:val="none" w:sz="0" w:space="0" w:color="auto"/>
        <w:left w:val="none" w:sz="0" w:space="0" w:color="auto"/>
        <w:bottom w:val="none" w:sz="0" w:space="0" w:color="auto"/>
        <w:right w:val="none" w:sz="0" w:space="0" w:color="auto"/>
      </w:divBdr>
    </w:div>
    <w:div w:id="1749503010">
      <w:bodyDiv w:val="1"/>
      <w:marLeft w:val="0"/>
      <w:marRight w:val="0"/>
      <w:marTop w:val="0"/>
      <w:marBottom w:val="0"/>
      <w:divBdr>
        <w:top w:val="none" w:sz="0" w:space="0" w:color="auto"/>
        <w:left w:val="none" w:sz="0" w:space="0" w:color="auto"/>
        <w:bottom w:val="none" w:sz="0" w:space="0" w:color="auto"/>
        <w:right w:val="none" w:sz="0" w:space="0" w:color="auto"/>
      </w:divBdr>
    </w:div>
    <w:div w:id="1749686635">
      <w:bodyDiv w:val="1"/>
      <w:marLeft w:val="0"/>
      <w:marRight w:val="0"/>
      <w:marTop w:val="0"/>
      <w:marBottom w:val="0"/>
      <w:divBdr>
        <w:top w:val="none" w:sz="0" w:space="0" w:color="auto"/>
        <w:left w:val="none" w:sz="0" w:space="0" w:color="auto"/>
        <w:bottom w:val="none" w:sz="0" w:space="0" w:color="auto"/>
        <w:right w:val="none" w:sz="0" w:space="0" w:color="auto"/>
      </w:divBdr>
    </w:div>
    <w:div w:id="1750075555">
      <w:bodyDiv w:val="1"/>
      <w:marLeft w:val="0"/>
      <w:marRight w:val="0"/>
      <w:marTop w:val="0"/>
      <w:marBottom w:val="0"/>
      <w:divBdr>
        <w:top w:val="none" w:sz="0" w:space="0" w:color="auto"/>
        <w:left w:val="none" w:sz="0" w:space="0" w:color="auto"/>
        <w:bottom w:val="none" w:sz="0" w:space="0" w:color="auto"/>
        <w:right w:val="none" w:sz="0" w:space="0" w:color="auto"/>
      </w:divBdr>
    </w:div>
    <w:div w:id="1750077144">
      <w:bodyDiv w:val="1"/>
      <w:marLeft w:val="0"/>
      <w:marRight w:val="0"/>
      <w:marTop w:val="0"/>
      <w:marBottom w:val="0"/>
      <w:divBdr>
        <w:top w:val="none" w:sz="0" w:space="0" w:color="auto"/>
        <w:left w:val="none" w:sz="0" w:space="0" w:color="auto"/>
        <w:bottom w:val="none" w:sz="0" w:space="0" w:color="auto"/>
        <w:right w:val="none" w:sz="0" w:space="0" w:color="auto"/>
      </w:divBdr>
    </w:div>
    <w:div w:id="1750272159">
      <w:bodyDiv w:val="1"/>
      <w:marLeft w:val="0"/>
      <w:marRight w:val="0"/>
      <w:marTop w:val="0"/>
      <w:marBottom w:val="0"/>
      <w:divBdr>
        <w:top w:val="none" w:sz="0" w:space="0" w:color="auto"/>
        <w:left w:val="none" w:sz="0" w:space="0" w:color="auto"/>
        <w:bottom w:val="none" w:sz="0" w:space="0" w:color="auto"/>
        <w:right w:val="none" w:sz="0" w:space="0" w:color="auto"/>
      </w:divBdr>
    </w:div>
    <w:div w:id="1750467362">
      <w:bodyDiv w:val="1"/>
      <w:marLeft w:val="0"/>
      <w:marRight w:val="0"/>
      <w:marTop w:val="0"/>
      <w:marBottom w:val="0"/>
      <w:divBdr>
        <w:top w:val="none" w:sz="0" w:space="0" w:color="auto"/>
        <w:left w:val="none" w:sz="0" w:space="0" w:color="auto"/>
        <w:bottom w:val="none" w:sz="0" w:space="0" w:color="auto"/>
        <w:right w:val="none" w:sz="0" w:space="0" w:color="auto"/>
      </w:divBdr>
    </w:div>
    <w:div w:id="1750542491">
      <w:bodyDiv w:val="1"/>
      <w:marLeft w:val="0"/>
      <w:marRight w:val="0"/>
      <w:marTop w:val="0"/>
      <w:marBottom w:val="0"/>
      <w:divBdr>
        <w:top w:val="none" w:sz="0" w:space="0" w:color="auto"/>
        <w:left w:val="none" w:sz="0" w:space="0" w:color="auto"/>
        <w:bottom w:val="none" w:sz="0" w:space="0" w:color="auto"/>
        <w:right w:val="none" w:sz="0" w:space="0" w:color="auto"/>
      </w:divBdr>
    </w:div>
    <w:div w:id="1750811022">
      <w:bodyDiv w:val="1"/>
      <w:marLeft w:val="0"/>
      <w:marRight w:val="0"/>
      <w:marTop w:val="0"/>
      <w:marBottom w:val="0"/>
      <w:divBdr>
        <w:top w:val="none" w:sz="0" w:space="0" w:color="auto"/>
        <w:left w:val="none" w:sz="0" w:space="0" w:color="auto"/>
        <w:bottom w:val="none" w:sz="0" w:space="0" w:color="auto"/>
        <w:right w:val="none" w:sz="0" w:space="0" w:color="auto"/>
      </w:divBdr>
    </w:div>
    <w:div w:id="1751076077">
      <w:bodyDiv w:val="1"/>
      <w:marLeft w:val="0"/>
      <w:marRight w:val="0"/>
      <w:marTop w:val="0"/>
      <w:marBottom w:val="0"/>
      <w:divBdr>
        <w:top w:val="none" w:sz="0" w:space="0" w:color="auto"/>
        <w:left w:val="none" w:sz="0" w:space="0" w:color="auto"/>
        <w:bottom w:val="none" w:sz="0" w:space="0" w:color="auto"/>
        <w:right w:val="none" w:sz="0" w:space="0" w:color="auto"/>
      </w:divBdr>
    </w:div>
    <w:div w:id="1752040314">
      <w:bodyDiv w:val="1"/>
      <w:marLeft w:val="0"/>
      <w:marRight w:val="0"/>
      <w:marTop w:val="0"/>
      <w:marBottom w:val="0"/>
      <w:divBdr>
        <w:top w:val="none" w:sz="0" w:space="0" w:color="auto"/>
        <w:left w:val="none" w:sz="0" w:space="0" w:color="auto"/>
        <w:bottom w:val="none" w:sz="0" w:space="0" w:color="auto"/>
        <w:right w:val="none" w:sz="0" w:space="0" w:color="auto"/>
      </w:divBdr>
    </w:div>
    <w:div w:id="1752387914">
      <w:bodyDiv w:val="1"/>
      <w:marLeft w:val="0"/>
      <w:marRight w:val="0"/>
      <w:marTop w:val="0"/>
      <w:marBottom w:val="0"/>
      <w:divBdr>
        <w:top w:val="none" w:sz="0" w:space="0" w:color="auto"/>
        <w:left w:val="none" w:sz="0" w:space="0" w:color="auto"/>
        <w:bottom w:val="none" w:sz="0" w:space="0" w:color="auto"/>
        <w:right w:val="none" w:sz="0" w:space="0" w:color="auto"/>
      </w:divBdr>
    </w:div>
    <w:div w:id="1752500960">
      <w:bodyDiv w:val="1"/>
      <w:marLeft w:val="0"/>
      <w:marRight w:val="0"/>
      <w:marTop w:val="0"/>
      <w:marBottom w:val="0"/>
      <w:divBdr>
        <w:top w:val="none" w:sz="0" w:space="0" w:color="auto"/>
        <w:left w:val="none" w:sz="0" w:space="0" w:color="auto"/>
        <w:bottom w:val="none" w:sz="0" w:space="0" w:color="auto"/>
        <w:right w:val="none" w:sz="0" w:space="0" w:color="auto"/>
      </w:divBdr>
    </w:div>
    <w:div w:id="1752771200">
      <w:bodyDiv w:val="1"/>
      <w:marLeft w:val="0"/>
      <w:marRight w:val="0"/>
      <w:marTop w:val="0"/>
      <w:marBottom w:val="0"/>
      <w:divBdr>
        <w:top w:val="none" w:sz="0" w:space="0" w:color="auto"/>
        <w:left w:val="none" w:sz="0" w:space="0" w:color="auto"/>
        <w:bottom w:val="none" w:sz="0" w:space="0" w:color="auto"/>
        <w:right w:val="none" w:sz="0" w:space="0" w:color="auto"/>
      </w:divBdr>
    </w:div>
    <w:div w:id="1752772257">
      <w:bodyDiv w:val="1"/>
      <w:marLeft w:val="0"/>
      <w:marRight w:val="0"/>
      <w:marTop w:val="0"/>
      <w:marBottom w:val="0"/>
      <w:divBdr>
        <w:top w:val="none" w:sz="0" w:space="0" w:color="auto"/>
        <w:left w:val="none" w:sz="0" w:space="0" w:color="auto"/>
        <w:bottom w:val="none" w:sz="0" w:space="0" w:color="auto"/>
        <w:right w:val="none" w:sz="0" w:space="0" w:color="auto"/>
      </w:divBdr>
    </w:div>
    <w:div w:id="1752965287">
      <w:bodyDiv w:val="1"/>
      <w:marLeft w:val="0"/>
      <w:marRight w:val="0"/>
      <w:marTop w:val="0"/>
      <w:marBottom w:val="0"/>
      <w:divBdr>
        <w:top w:val="none" w:sz="0" w:space="0" w:color="auto"/>
        <w:left w:val="none" w:sz="0" w:space="0" w:color="auto"/>
        <w:bottom w:val="none" w:sz="0" w:space="0" w:color="auto"/>
        <w:right w:val="none" w:sz="0" w:space="0" w:color="auto"/>
      </w:divBdr>
    </w:div>
    <w:div w:id="1753038536">
      <w:bodyDiv w:val="1"/>
      <w:marLeft w:val="0"/>
      <w:marRight w:val="0"/>
      <w:marTop w:val="0"/>
      <w:marBottom w:val="0"/>
      <w:divBdr>
        <w:top w:val="none" w:sz="0" w:space="0" w:color="auto"/>
        <w:left w:val="none" w:sz="0" w:space="0" w:color="auto"/>
        <w:bottom w:val="none" w:sz="0" w:space="0" w:color="auto"/>
        <w:right w:val="none" w:sz="0" w:space="0" w:color="auto"/>
      </w:divBdr>
    </w:div>
    <w:div w:id="1753117465">
      <w:bodyDiv w:val="1"/>
      <w:marLeft w:val="0"/>
      <w:marRight w:val="0"/>
      <w:marTop w:val="0"/>
      <w:marBottom w:val="0"/>
      <w:divBdr>
        <w:top w:val="none" w:sz="0" w:space="0" w:color="auto"/>
        <w:left w:val="none" w:sz="0" w:space="0" w:color="auto"/>
        <w:bottom w:val="none" w:sz="0" w:space="0" w:color="auto"/>
        <w:right w:val="none" w:sz="0" w:space="0" w:color="auto"/>
      </w:divBdr>
    </w:div>
    <w:div w:id="1753240540">
      <w:bodyDiv w:val="1"/>
      <w:marLeft w:val="0"/>
      <w:marRight w:val="0"/>
      <w:marTop w:val="0"/>
      <w:marBottom w:val="0"/>
      <w:divBdr>
        <w:top w:val="none" w:sz="0" w:space="0" w:color="auto"/>
        <w:left w:val="none" w:sz="0" w:space="0" w:color="auto"/>
        <w:bottom w:val="none" w:sz="0" w:space="0" w:color="auto"/>
        <w:right w:val="none" w:sz="0" w:space="0" w:color="auto"/>
      </w:divBdr>
    </w:div>
    <w:div w:id="1753312162">
      <w:bodyDiv w:val="1"/>
      <w:marLeft w:val="0"/>
      <w:marRight w:val="0"/>
      <w:marTop w:val="0"/>
      <w:marBottom w:val="0"/>
      <w:divBdr>
        <w:top w:val="none" w:sz="0" w:space="0" w:color="auto"/>
        <w:left w:val="none" w:sz="0" w:space="0" w:color="auto"/>
        <w:bottom w:val="none" w:sz="0" w:space="0" w:color="auto"/>
        <w:right w:val="none" w:sz="0" w:space="0" w:color="auto"/>
      </w:divBdr>
    </w:div>
    <w:div w:id="1753622924">
      <w:bodyDiv w:val="1"/>
      <w:marLeft w:val="0"/>
      <w:marRight w:val="0"/>
      <w:marTop w:val="0"/>
      <w:marBottom w:val="0"/>
      <w:divBdr>
        <w:top w:val="none" w:sz="0" w:space="0" w:color="auto"/>
        <w:left w:val="none" w:sz="0" w:space="0" w:color="auto"/>
        <w:bottom w:val="none" w:sz="0" w:space="0" w:color="auto"/>
        <w:right w:val="none" w:sz="0" w:space="0" w:color="auto"/>
      </w:divBdr>
    </w:div>
    <w:div w:id="1754010342">
      <w:bodyDiv w:val="1"/>
      <w:marLeft w:val="0"/>
      <w:marRight w:val="0"/>
      <w:marTop w:val="0"/>
      <w:marBottom w:val="0"/>
      <w:divBdr>
        <w:top w:val="none" w:sz="0" w:space="0" w:color="auto"/>
        <w:left w:val="none" w:sz="0" w:space="0" w:color="auto"/>
        <w:bottom w:val="none" w:sz="0" w:space="0" w:color="auto"/>
        <w:right w:val="none" w:sz="0" w:space="0" w:color="auto"/>
      </w:divBdr>
    </w:div>
    <w:div w:id="1755124789">
      <w:bodyDiv w:val="1"/>
      <w:marLeft w:val="0"/>
      <w:marRight w:val="0"/>
      <w:marTop w:val="0"/>
      <w:marBottom w:val="0"/>
      <w:divBdr>
        <w:top w:val="none" w:sz="0" w:space="0" w:color="auto"/>
        <w:left w:val="none" w:sz="0" w:space="0" w:color="auto"/>
        <w:bottom w:val="none" w:sz="0" w:space="0" w:color="auto"/>
        <w:right w:val="none" w:sz="0" w:space="0" w:color="auto"/>
      </w:divBdr>
    </w:div>
    <w:div w:id="1755279829">
      <w:bodyDiv w:val="1"/>
      <w:marLeft w:val="0"/>
      <w:marRight w:val="0"/>
      <w:marTop w:val="0"/>
      <w:marBottom w:val="0"/>
      <w:divBdr>
        <w:top w:val="none" w:sz="0" w:space="0" w:color="auto"/>
        <w:left w:val="none" w:sz="0" w:space="0" w:color="auto"/>
        <w:bottom w:val="none" w:sz="0" w:space="0" w:color="auto"/>
        <w:right w:val="none" w:sz="0" w:space="0" w:color="auto"/>
      </w:divBdr>
    </w:div>
    <w:div w:id="1755391834">
      <w:bodyDiv w:val="1"/>
      <w:marLeft w:val="0"/>
      <w:marRight w:val="0"/>
      <w:marTop w:val="0"/>
      <w:marBottom w:val="0"/>
      <w:divBdr>
        <w:top w:val="none" w:sz="0" w:space="0" w:color="auto"/>
        <w:left w:val="none" w:sz="0" w:space="0" w:color="auto"/>
        <w:bottom w:val="none" w:sz="0" w:space="0" w:color="auto"/>
        <w:right w:val="none" w:sz="0" w:space="0" w:color="auto"/>
      </w:divBdr>
    </w:div>
    <w:div w:id="1756052168">
      <w:bodyDiv w:val="1"/>
      <w:marLeft w:val="0"/>
      <w:marRight w:val="0"/>
      <w:marTop w:val="0"/>
      <w:marBottom w:val="0"/>
      <w:divBdr>
        <w:top w:val="none" w:sz="0" w:space="0" w:color="auto"/>
        <w:left w:val="none" w:sz="0" w:space="0" w:color="auto"/>
        <w:bottom w:val="none" w:sz="0" w:space="0" w:color="auto"/>
        <w:right w:val="none" w:sz="0" w:space="0" w:color="auto"/>
      </w:divBdr>
    </w:div>
    <w:div w:id="1756317289">
      <w:bodyDiv w:val="1"/>
      <w:marLeft w:val="0"/>
      <w:marRight w:val="0"/>
      <w:marTop w:val="0"/>
      <w:marBottom w:val="0"/>
      <w:divBdr>
        <w:top w:val="none" w:sz="0" w:space="0" w:color="auto"/>
        <w:left w:val="none" w:sz="0" w:space="0" w:color="auto"/>
        <w:bottom w:val="none" w:sz="0" w:space="0" w:color="auto"/>
        <w:right w:val="none" w:sz="0" w:space="0" w:color="auto"/>
      </w:divBdr>
    </w:div>
    <w:div w:id="1756322877">
      <w:bodyDiv w:val="1"/>
      <w:marLeft w:val="0"/>
      <w:marRight w:val="0"/>
      <w:marTop w:val="0"/>
      <w:marBottom w:val="0"/>
      <w:divBdr>
        <w:top w:val="none" w:sz="0" w:space="0" w:color="auto"/>
        <w:left w:val="none" w:sz="0" w:space="0" w:color="auto"/>
        <w:bottom w:val="none" w:sz="0" w:space="0" w:color="auto"/>
        <w:right w:val="none" w:sz="0" w:space="0" w:color="auto"/>
      </w:divBdr>
    </w:div>
    <w:div w:id="1756589966">
      <w:bodyDiv w:val="1"/>
      <w:marLeft w:val="0"/>
      <w:marRight w:val="0"/>
      <w:marTop w:val="0"/>
      <w:marBottom w:val="0"/>
      <w:divBdr>
        <w:top w:val="none" w:sz="0" w:space="0" w:color="auto"/>
        <w:left w:val="none" w:sz="0" w:space="0" w:color="auto"/>
        <w:bottom w:val="none" w:sz="0" w:space="0" w:color="auto"/>
        <w:right w:val="none" w:sz="0" w:space="0" w:color="auto"/>
      </w:divBdr>
    </w:div>
    <w:div w:id="1756710109">
      <w:bodyDiv w:val="1"/>
      <w:marLeft w:val="0"/>
      <w:marRight w:val="0"/>
      <w:marTop w:val="0"/>
      <w:marBottom w:val="0"/>
      <w:divBdr>
        <w:top w:val="none" w:sz="0" w:space="0" w:color="auto"/>
        <w:left w:val="none" w:sz="0" w:space="0" w:color="auto"/>
        <w:bottom w:val="none" w:sz="0" w:space="0" w:color="auto"/>
        <w:right w:val="none" w:sz="0" w:space="0" w:color="auto"/>
      </w:divBdr>
    </w:div>
    <w:div w:id="1756782792">
      <w:bodyDiv w:val="1"/>
      <w:marLeft w:val="0"/>
      <w:marRight w:val="0"/>
      <w:marTop w:val="0"/>
      <w:marBottom w:val="0"/>
      <w:divBdr>
        <w:top w:val="none" w:sz="0" w:space="0" w:color="auto"/>
        <w:left w:val="none" w:sz="0" w:space="0" w:color="auto"/>
        <w:bottom w:val="none" w:sz="0" w:space="0" w:color="auto"/>
        <w:right w:val="none" w:sz="0" w:space="0" w:color="auto"/>
      </w:divBdr>
    </w:div>
    <w:div w:id="1756970734">
      <w:bodyDiv w:val="1"/>
      <w:marLeft w:val="0"/>
      <w:marRight w:val="0"/>
      <w:marTop w:val="0"/>
      <w:marBottom w:val="0"/>
      <w:divBdr>
        <w:top w:val="none" w:sz="0" w:space="0" w:color="auto"/>
        <w:left w:val="none" w:sz="0" w:space="0" w:color="auto"/>
        <w:bottom w:val="none" w:sz="0" w:space="0" w:color="auto"/>
        <w:right w:val="none" w:sz="0" w:space="0" w:color="auto"/>
      </w:divBdr>
    </w:div>
    <w:div w:id="1757095077">
      <w:bodyDiv w:val="1"/>
      <w:marLeft w:val="0"/>
      <w:marRight w:val="0"/>
      <w:marTop w:val="0"/>
      <w:marBottom w:val="0"/>
      <w:divBdr>
        <w:top w:val="none" w:sz="0" w:space="0" w:color="auto"/>
        <w:left w:val="none" w:sz="0" w:space="0" w:color="auto"/>
        <w:bottom w:val="none" w:sz="0" w:space="0" w:color="auto"/>
        <w:right w:val="none" w:sz="0" w:space="0" w:color="auto"/>
      </w:divBdr>
    </w:div>
    <w:div w:id="1757358717">
      <w:bodyDiv w:val="1"/>
      <w:marLeft w:val="0"/>
      <w:marRight w:val="0"/>
      <w:marTop w:val="0"/>
      <w:marBottom w:val="0"/>
      <w:divBdr>
        <w:top w:val="none" w:sz="0" w:space="0" w:color="auto"/>
        <w:left w:val="none" w:sz="0" w:space="0" w:color="auto"/>
        <w:bottom w:val="none" w:sz="0" w:space="0" w:color="auto"/>
        <w:right w:val="none" w:sz="0" w:space="0" w:color="auto"/>
      </w:divBdr>
    </w:div>
    <w:div w:id="1757484167">
      <w:bodyDiv w:val="1"/>
      <w:marLeft w:val="0"/>
      <w:marRight w:val="0"/>
      <w:marTop w:val="0"/>
      <w:marBottom w:val="0"/>
      <w:divBdr>
        <w:top w:val="none" w:sz="0" w:space="0" w:color="auto"/>
        <w:left w:val="none" w:sz="0" w:space="0" w:color="auto"/>
        <w:bottom w:val="none" w:sz="0" w:space="0" w:color="auto"/>
        <w:right w:val="none" w:sz="0" w:space="0" w:color="auto"/>
      </w:divBdr>
    </w:div>
    <w:div w:id="1757746792">
      <w:bodyDiv w:val="1"/>
      <w:marLeft w:val="0"/>
      <w:marRight w:val="0"/>
      <w:marTop w:val="0"/>
      <w:marBottom w:val="0"/>
      <w:divBdr>
        <w:top w:val="none" w:sz="0" w:space="0" w:color="auto"/>
        <w:left w:val="none" w:sz="0" w:space="0" w:color="auto"/>
        <w:bottom w:val="none" w:sz="0" w:space="0" w:color="auto"/>
        <w:right w:val="none" w:sz="0" w:space="0" w:color="auto"/>
      </w:divBdr>
    </w:div>
    <w:div w:id="1757896300">
      <w:bodyDiv w:val="1"/>
      <w:marLeft w:val="0"/>
      <w:marRight w:val="0"/>
      <w:marTop w:val="0"/>
      <w:marBottom w:val="0"/>
      <w:divBdr>
        <w:top w:val="none" w:sz="0" w:space="0" w:color="auto"/>
        <w:left w:val="none" w:sz="0" w:space="0" w:color="auto"/>
        <w:bottom w:val="none" w:sz="0" w:space="0" w:color="auto"/>
        <w:right w:val="none" w:sz="0" w:space="0" w:color="auto"/>
      </w:divBdr>
    </w:div>
    <w:div w:id="1757969950">
      <w:bodyDiv w:val="1"/>
      <w:marLeft w:val="0"/>
      <w:marRight w:val="0"/>
      <w:marTop w:val="0"/>
      <w:marBottom w:val="0"/>
      <w:divBdr>
        <w:top w:val="none" w:sz="0" w:space="0" w:color="auto"/>
        <w:left w:val="none" w:sz="0" w:space="0" w:color="auto"/>
        <w:bottom w:val="none" w:sz="0" w:space="0" w:color="auto"/>
        <w:right w:val="none" w:sz="0" w:space="0" w:color="auto"/>
      </w:divBdr>
    </w:div>
    <w:div w:id="1758018679">
      <w:bodyDiv w:val="1"/>
      <w:marLeft w:val="0"/>
      <w:marRight w:val="0"/>
      <w:marTop w:val="0"/>
      <w:marBottom w:val="0"/>
      <w:divBdr>
        <w:top w:val="none" w:sz="0" w:space="0" w:color="auto"/>
        <w:left w:val="none" w:sz="0" w:space="0" w:color="auto"/>
        <w:bottom w:val="none" w:sz="0" w:space="0" w:color="auto"/>
        <w:right w:val="none" w:sz="0" w:space="0" w:color="auto"/>
      </w:divBdr>
    </w:div>
    <w:div w:id="1758137666">
      <w:bodyDiv w:val="1"/>
      <w:marLeft w:val="0"/>
      <w:marRight w:val="0"/>
      <w:marTop w:val="0"/>
      <w:marBottom w:val="0"/>
      <w:divBdr>
        <w:top w:val="none" w:sz="0" w:space="0" w:color="auto"/>
        <w:left w:val="none" w:sz="0" w:space="0" w:color="auto"/>
        <w:bottom w:val="none" w:sz="0" w:space="0" w:color="auto"/>
        <w:right w:val="none" w:sz="0" w:space="0" w:color="auto"/>
      </w:divBdr>
    </w:div>
    <w:div w:id="1758476215">
      <w:bodyDiv w:val="1"/>
      <w:marLeft w:val="0"/>
      <w:marRight w:val="0"/>
      <w:marTop w:val="0"/>
      <w:marBottom w:val="0"/>
      <w:divBdr>
        <w:top w:val="none" w:sz="0" w:space="0" w:color="auto"/>
        <w:left w:val="none" w:sz="0" w:space="0" w:color="auto"/>
        <w:bottom w:val="none" w:sz="0" w:space="0" w:color="auto"/>
        <w:right w:val="none" w:sz="0" w:space="0" w:color="auto"/>
      </w:divBdr>
    </w:div>
    <w:div w:id="1759129642">
      <w:bodyDiv w:val="1"/>
      <w:marLeft w:val="0"/>
      <w:marRight w:val="0"/>
      <w:marTop w:val="0"/>
      <w:marBottom w:val="0"/>
      <w:divBdr>
        <w:top w:val="none" w:sz="0" w:space="0" w:color="auto"/>
        <w:left w:val="none" w:sz="0" w:space="0" w:color="auto"/>
        <w:bottom w:val="none" w:sz="0" w:space="0" w:color="auto"/>
        <w:right w:val="none" w:sz="0" w:space="0" w:color="auto"/>
      </w:divBdr>
    </w:div>
    <w:div w:id="1759253631">
      <w:bodyDiv w:val="1"/>
      <w:marLeft w:val="0"/>
      <w:marRight w:val="0"/>
      <w:marTop w:val="0"/>
      <w:marBottom w:val="0"/>
      <w:divBdr>
        <w:top w:val="none" w:sz="0" w:space="0" w:color="auto"/>
        <w:left w:val="none" w:sz="0" w:space="0" w:color="auto"/>
        <w:bottom w:val="none" w:sz="0" w:space="0" w:color="auto"/>
        <w:right w:val="none" w:sz="0" w:space="0" w:color="auto"/>
      </w:divBdr>
    </w:div>
    <w:div w:id="1759406844">
      <w:bodyDiv w:val="1"/>
      <w:marLeft w:val="0"/>
      <w:marRight w:val="0"/>
      <w:marTop w:val="0"/>
      <w:marBottom w:val="0"/>
      <w:divBdr>
        <w:top w:val="none" w:sz="0" w:space="0" w:color="auto"/>
        <w:left w:val="none" w:sz="0" w:space="0" w:color="auto"/>
        <w:bottom w:val="none" w:sz="0" w:space="0" w:color="auto"/>
        <w:right w:val="none" w:sz="0" w:space="0" w:color="auto"/>
      </w:divBdr>
    </w:div>
    <w:div w:id="1759906328">
      <w:bodyDiv w:val="1"/>
      <w:marLeft w:val="0"/>
      <w:marRight w:val="0"/>
      <w:marTop w:val="0"/>
      <w:marBottom w:val="0"/>
      <w:divBdr>
        <w:top w:val="none" w:sz="0" w:space="0" w:color="auto"/>
        <w:left w:val="none" w:sz="0" w:space="0" w:color="auto"/>
        <w:bottom w:val="none" w:sz="0" w:space="0" w:color="auto"/>
        <w:right w:val="none" w:sz="0" w:space="0" w:color="auto"/>
      </w:divBdr>
    </w:div>
    <w:div w:id="1759981799">
      <w:bodyDiv w:val="1"/>
      <w:marLeft w:val="0"/>
      <w:marRight w:val="0"/>
      <w:marTop w:val="0"/>
      <w:marBottom w:val="0"/>
      <w:divBdr>
        <w:top w:val="none" w:sz="0" w:space="0" w:color="auto"/>
        <w:left w:val="none" w:sz="0" w:space="0" w:color="auto"/>
        <w:bottom w:val="none" w:sz="0" w:space="0" w:color="auto"/>
        <w:right w:val="none" w:sz="0" w:space="0" w:color="auto"/>
      </w:divBdr>
    </w:div>
    <w:div w:id="1760175997">
      <w:bodyDiv w:val="1"/>
      <w:marLeft w:val="0"/>
      <w:marRight w:val="0"/>
      <w:marTop w:val="0"/>
      <w:marBottom w:val="0"/>
      <w:divBdr>
        <w:top w:val="none" w:sz="0" w:space="0" w:color="auto"/>
        <w:left w:val="none" w:sz="0" w:space="0" w:color="auto"/>
        <w:bottom w:val="none" w:sz="0" w:space="0" w:color="auto"/>
        <w:right w:val="none" w:sz="0" w:space="0" w:color="auto"/>
      </w:divBdr>
    </w:div>
    <w:div w:id="1760442275">
      <w:bodyDiv w:val="1"/>
      <w:marLeft w:val="0"/>
      <w:marRight w:val="0"/>
      <w:marTop w:val="0"/>
      <w:marBottom w:val="0"/>
      <w:divBdr>
        <w:top w:val="none" w:sz="0" w:space="0" w:color="auto"/>
        <w:left w:val="none" w:sz="0" w:space="0" w:color="auto"/>
        <w:bottom w:val="none" w:sz="0" w:space="0" w:color="auto"/>
        <w:right w:val="none" w:sz="0" w:space="0" w:color="auto"/>
      </w:divBdr>
    </w:div>
    <w:div w:id="1760443174">
      <w:bodyDiv w:val="1"/>
      <w:marLeft w:val="0"/>
      <w:marRight w:val="0"/>
      <w:marTop w:val="0"/>
      <w:marBottom w:val="0"/>
      <w:divBdr>
        <w:top w:val="none" w:sz="0" w:space="0" w:color="auto"/>
        <w:left w:val="none" w:sz="0" w:space="0" w:color="auto"/>
        <w:bottom w:val="none" w:sz="0" w:space="0" w:color="auto"/>
        <w:right w:val="none" w:sz="0" w:space="0" w:color="auto"/>
      </w:divBdr>
    </w:div>
    <w:div w:id="1760517075">
      <w:bodyDiv w:val="1"/>
      <w:marLeft w:val="0"/>
      <w:marRight w:val="0"/>
      <w:marTop w:val="0"/>
      <w:marBottom w:val="0"/>
      <w:divBdr>
        <w:top w:val="none" w:sz="0" w:space="0" w:color="auto"/>
        <w:left w:val="none" w:sz="0" w:space="0" w:color="auto"/>
        <w:bottom w:val="none" w:sz="0" w:space="0" w:color="auto"/>
        <w:right w:val="none" w:sz="0" w:space="0" w:color="auto"/>
      </w:divBdr>
    </w:div>
    <w:div w:id="1762290214">
      <w:bodyDiv w:val="1"/>
      <w:marLeft w:val="0"/>
      <w:marRight w:val="0"/>
      <w:marTop w:val="0"/>
      <w:marBottom w:val="0"/>
      <w:divBdr>
        <w:top w:val="none" w:sz="0" w:space="0" w:color="auto"/>
        <w:left w:val="none" w:sz="0" w:space="0" w:color="auto"/>
        <w:bottom w:val="none" w:sz="0" w:space="0" w:color="auto"/>
        <w:right w:val="none" w:sz="0" w:space="0" w:color="auto"/>
      </w:divBdr>
    </w:div>
    <w:div w:id="1762986198">
      <w:bodyDiv w:val="1"/>
      <w:marLeft w:val="0"/>
      <w:marRight w:val="0"/>
      <w:marTop w:val="0"/>
      <w:marBottom w:val="0"/>
      <w:divBdr>
        <w:top w:val="none" w:sz="0" w:space="0" w:color="auto"/>
        <w:left w:val="none" w:sz="0" w:space="0" w:color="auto"/>
        <w:bottom w:val="none" w:sz="0" w:space="0" w:color="auto"/>
        <w:right w:val="none" w:sz="0" w:space="0" w:color="auto"/>
      </w:divBdr>
    </w:div>
    <w:div w:id="1763145173">
      <w:bodyDiv w:val="1"/>
      <w:marLeft w:val="0"/>
      <w:marRight w:val="0"/>
      <w:marTop w:val="0"/>
      <w:marBottom w:val="0"/>
      <w:divBdr>
        <w:top w:val="none" w:sz="0" w:space="0" w:color="auto"/>
        <w:left w:val="none" w:sz="0" w:space="0" w:color="auto"/>
        <w:bottom w:val="none" w:sz="0" w:space="0" w:color="auto"/>
        <w:right w:val="none" w:sz="0" w:space="0" w:color="auto"/>
      </w:divBdr>
    </w:div>
    <w:div w:id="1763263553">
      <w:bodyDiv w:val="1"/>
      <w:marLeft w:val="0"/>
      <w:marRight w:val="0"/>
      <w:marTop w:val="0"/>
      <w:marBottom w:val="0"/>
      <w:divBdr>
        <w:top w:val="none" w:sz="0" w:space="0" w:color="auto"/>
        <w:left w:val="none" w:sz="0" w:space="0" w:color="auto"/>
        <w:bottom w:val="none" w:sz="0" w:space="0" w:color="auto"/>
        <w:right w:val="none" w:sz="0" w:space="0" w:color="auto"/>
      </w:divBdr>
    </w:div>
    <w:div w:id="1763406782">
      <w:bodyDiv w:val="1"/>
      <w:marLeft w:val="0"/>
      <w:marRight w:val="0"/>
      <w:marTop w:val="0"/>
      <w:marBottom w:val="0"/>
      <w:divBdr>
        <w:top w:val="none" w:sz="0" w:space="0" w:color="auto"/>
        <w:left w:val="none" w:sz="0" w:space="0" w:color="auto"/>
        <w:bottom w:val="none" w:sz="0" w:space="0" w:color="auto"/>
        <w:right w:val="none" w:sz="0" w:space="0" w:color="auto"/>
      </w:divBdr>
    </w:div>
    <w:div w:id="1764061556">
      <w:bodyDiv w:val="1"/>
      <w:marLeft w:val="0"/>
      <w:marRight w:val="0"/>
      <w:marTop w:val="0"/>
      <w:marBottom w:val="0"/>
      <w:divBdr>
        <w:top w:val="none" w:sz="0" w:space="0" w:color="auto"/>
        <w:left w:val="none" w:sz="0" w:space="0" w:color="auto"/>
        <w:bottom w:val="none" w:sz="0" w:space="0" w:color="auto"/>
        <w:right w:val="none" w:sz="0" w:space="0" w:color="auto"/>
      </w:divBdr>
    </w:div>
    <w:div w:id="1764958197">
      <w:bodyDiv w:val="1"/>
      <w:marLeft w:val="0"/>
      <w:marRight w:val="0"/>
      <w:marTop w:val="0"/>
      <w:marBottom w:val="0"/>
      <w:divBdr>
        <w:top w:val="none" w:sz="0" w:space="0" w:color="auto"/>
        <w:left w:val="none" w:sz="0" w:space="0" w:color="auto"/>
        <w:bottom w:val="none" w:sz="0" w:space="0" w:color="auto"/>
        <w:right w:val="none" w:sz="0" w:space="0" w:color="auto"/>
      </w:divBdr>
    </w:div>
    <w:div w:id="1765224637">
      <w:bodyDiv w:val="1"/>
      <w:marLeft w:val="0"/>
      <w:marRight w:val="0"/>
      <w:marTop w:val="0"/>
      <w:marBottom w:val="0"/>
      <w:divBdr>
        <w:top w:val="none" w:sz="0" w:space="0" w:color="auto"/>
        <w:left w:val="none" w:sz="0" w:space="0" w:color="auto"/>
        <w:bottom w:val="none" w:sz="0" w:space="0" w:color="auto"/>
        <w:right w:val="none" w:sz="0" w:space="0" w:color="auto"/>
      </w:divBdr>
    </w:div>
    <w:div w:id="1765227733">
      <w:bodyDiv w:val="1"/>
      <w:marLeft w:val="0"/>
      <w:marRight w:val="0"/>
      <w:marTop w:val="0"/>
      <w:marBottom w:val="0"/>
      <w:divBdr>
        <w:top w:val="none" w:sz="0" w:space="0" w:color="auto"/>
        <w:left w:val="none" w:sz="0" w:space="0" w:color="auto"/>
        <w:bottom w:val="none" w:sz="0" w:space="0" w:color="auto"/>
        <w:right w:val="none" w:sz="0" w:space="0" w:color="auto"/>
      </w:divBdr>
    </w:div>
    <w:div w:id="1766147667">
      <w:bodyDiv w:val="1"/>
      <w:marLeft w:val="0"/>
      <w:marRight w:val="0"/>
      <w:marTop w:val="0"/>
      <w:marBottom w:val="0"/>
      <w:divBdr>
        <w:top w:val="none" w:sz="0" w:space="0" w:color="auto"/>
        <w:left w:val="none" w:sz="0" w:space="0" w:color="auto"/>
        <w:bottom w:val="none" w:sz="0" w:space="0" w:color="auto"/>
        <w:right w:val="none" w:sz="0" w:space="0" w:color="auto"/>
      </w:divBdr>
    </w:div>
    <w:div w:id="1766224425">
      <w:bodyDiv w:val="1"/>
      <w:marLeft w:val="0"/>
      <w:marRight w:val="0"/>
      <w:marTop w:val="0"/>
      <w:marBottom w:val="0"/>
      <w:divBdr>
        <w:top w:val="none" w:sz="0" w:space="0" w:color="auto"/>
        <w:left w:val="none" w:sz="0" w:space="0" w:color="auto"/>
        <w:bottom w:val="none" w:sz="0" w:space="0" w:color="auto"/>
        <w:right w:val="none" w:sz="0" w:space="0" w:color="auto"/>
      </w:divBdr>
    </w:div>
    <w:div w:id="1766534917">
      <w:bodyDiv w:val="1"/>
      <w:marLeft w:val="0"/>
      <w:marRight w:val="0"/>
      <w:marTop w:val="0"/>
      <w:marBottom w:val="0"/>
      <w:divBdr>
        <w:top w:val="none" w:sz="0" w:space="0" w:color="auto"/>
        <w:left w:val="none" w:sz="0" w:space="0" w:color="auto"/>
        <w:bottom w:val="none" w:sz="0" w:space="0" w:color="auto"/>
        <w:right w:val="none" w:sz="0" w:space="0" w:color="auto"/>
      </w:divBdr>
    </w:div>
    <w:div w:id="1766685254">
      <w:bodyDiv w:val="1"/>
      <w:marLeft w:val="0"/>
      <w:marRight w:val="0"/>
      <w:marTop w:val="0"/>
      <w:marBottom w:val="0"/>
      <w:divBdr>
        <w:top w:val="none" w:sz="0" w:space="0" w:color="auto"/>
        <w:left w:val="none" w:sz="0" w:space="0" w:color="auto"/>
        <w:bottom w:val="none" w:sz="0" w:space="0" w:color="auto"/>
        <w:right w:val="none" w:sz="0" w:space="0" w:color="auto"/>
      </w:divBdr>
    </w:div>
    <w:div w:id="1766725373">
      <w:bodyDiv w:val="1"/>
      <w:marLeft w:val="0"/>
      <w:marRight w:val="0"/>
      <w:marTop w:val="0"/>
      <w:marBottom w:val="0"/>
      <w:divBdr>
        <w:top w:val="none" w:sz="0" w:space="0" w:color="auto"/>
        <w:left w:val="none" w:sz="0" w:space="0" w:color="auto"/>
        <w:bottom w:val="none" w:sz="0" w:space="0" w:color="auto"/>
        <w:right w:val="none" w:sz="0" w:space="0" w:color="auto"/>
      </w:divBdr>
    </w:div>
    <w:div w:id="1766919511">
      <w:bodyDiv w:val="1"/>
      <w:marLeft w:val="0"/>
      <w:marRight w:val="0"/>
      <w:marTop w:val="0"/>
      <w:marBottom w:val="0"/>
      <w:divBdr>
        <w:top w:val="none" w:sz="0" w:space="0" w:color="auto"/>
        <w:left w:val="none" w:sz="0" w:space="0" w:color="auto"/>
        <w:bottom w:val="none" w:sz="0" w:space="0" w:color="auto"/>
        <w:right w:val="none" w:sz="0" w:space="0" w:color="auto"/>
      </w:divBdr>
    </w:div>
    <w:div w:id="1766923338">
      <w:bodyDiv w:val="1"/>
      <w:marLeft w:val="0"/>
      <w:marRight w:val="0"/>
      <w:marTop w:val="0"/>
      <w:marBottom w:val="0"/>
      <w:divBdr>
        <w:top w:val="none" w:sz="0" w:space="0" w:color="auto"/>
        <w:left w:val="none" w:sz="0" w:space="0" w:color="auto"/>
        <w:bottom w:val="none" w:sz="0" w:space="0" w:color="auto"/>
        <w:right w:val="none" w:sz="0" w:space="0" w:color="auto"/>
      </w:divBdr>
    </w:div>
    <w:div w:id="1767311977">
      <w:bodyDiv w:val="1"/>
      <w:marLeft w:val="0"/>
      <w:marRight w:val="0"/>
      <w:marTop w:val="0"/>
      <w:marBottom w:val="0"/>
      <w:divBdr>
        <w:top w:val="none" w:sz="0" w:space="0" w:color="auto"/>
        <w:left w:val="none" w:sz="0" w:space="0" w:color="auto"/>
        <w:bottom w:val="none" w:sz="0" w:space="0" w:color="auto"/>
        <w:right w:val="none" w:sz="0" w:space="0" w:color="auto"/>
      </w:divBdr>
    </w:div>
    <w:div w:id="1767578630">
      <w:bodyDiv w:val="1"/>
      <w:marLeft w:val="0"/>
      <w:marRight w:val="0"/>
      <w:marTop w:val="0"/>
      <w:marBottom w:val="0"/>
      <w:divBdr>
        <w:top w:val="none" w:sz="0" w:space="0" w:color="auto"/>
        <w:left w:val="none" w:sz="0" w:space="0" w:color="auto"/>
        <w:bottom w:val="none" w:sz="0" w:space="0" w:color="auto"/>
        <w:right w:val="none" w:sz="0" w:space="0" w:color="auto"/>
      </w:divBdr>
    </w:div>
    <w:div w:id="1767649622">
      <w:bodyDiv w:val="1"/>
      <w:marLeft w:val="0"/>
      <w:marRight w:val="0"/>
      <w:marTop w:val="0"/>
      <w:marBottom w:val="0"/>
      <w:divBdr>
        <w:top w:val="none" w:sz="0" w:space="0" w:color="auto"/>
        <w:left w:val="none" w:sz="0" w:space="0" w:color="auto"/>
        <w:bottom w:val="none" w:sz="0" w:space="0" w:color="auto"/>
        <w:right w:val="none" w:sz="0" w:space="0" w:color="auto"/>
      </w:divBdr>
    </w:div>
    <w:div w:id="1767726661">
      <w:bodyDiv w:val="1"/>
      <w:marLeft w:val="0"/>
      <w:marRight w:val="0"/>
      <w:marTop w:val="0"/>
      <w:marBottom w:val="0"/>
      <w:divBdr>
        <w:top w:val="none" w:sz="0" w:space="0" w:color="auto"/>
        <w:left w:val="none" w:sz="0" w:space="0" w:color="auto"/>
        <w:bottom w:val="none" w:sz="0" w:space="0" w:color="auto"/>
        <w:right w:val="none" w:sz="0" w:space="0" w:color="auto"/>
      </w:divBdr>
    </w:div>
    <w:div w:id="1767728308">
      <w:bodyDiv w:val="1"/>
      <w:marLeft w:val="0"/>
      <w:marRight w:val="0"/>
      <w:marTop w:val="0"/>
      <w:marBottom w:val="0"/>
      <w:divBdr>
        <w:top w:val="none" w:sz="0" w:space="0" w:color="auto"/>
        <w:left w:val="none" w:sz="0" w:space="0" w:color="auto"/>
        <w:bottom w:val="none" w:sz="0" w:space="0" w:color="auto"/>
        <w:right w:val="none" w:sz="0" w:space="0" w:color="auto"/>
      </w:divBdr>
    </w:div>
    <w:div w:id="1767848016">
      <w:bodyDiv w:val="1"/>
      <w:marLeft w:val="0"/>
      <w:marRight w:val="0"/>
      <w:marTop w:val="0"/>
      <w:marBottom w:val="0"/>
      <w:divBdr>
        <w:top w:val="none" w:sz="0" w:space="0" w:color="auto"/>
        <w:left w:val="none" w:sz="0" w:space="0" w:color="auto"/>
        <w:bottom w:val="none" w:sz="0" w:space="0" w:color="auto"/>
        <w:right w:val="none" w:sz="0" w:space="0" w:color="auto"/>
      </w:divBdr>
    </w:div>
    <w:div w:id="1767925812">
      <w:bodyDiv w:val="1"/>
      <w:marLeft w:val="0"/>
      <w:marRight w:val="0"/>
      <w:marTop w:val="0"/>
      <w:marBottom w:val="0"/>
      <w:divBdr>
        <w:top w:val="none" w:sz="0" w:space="0" w:color="auto"/>
        <w:left w:val="none" w:sz="0" w:space="0" w:color="auto"/>
        <w:bottom w:val="none" w:sz="0" w:space="0" w:color="auto"/>
        <w:right w:val="none" w:sz="0" w:space="0" w:color="auto"/>
      </w:divBdr>
    </w:div>
    <w:div w:id="1768496648">
      <w:bodyDiv w:val="1"/>
      <w:marLeft w:val="0"/>
      <w:marRight w:val="0"/>
      <w:marTop w:val="0"/>
      <w:marBottom w:val="0"/>
      <w:divBdr>
        <w:top w:val="none" w:sz="0" w:space="0" w:color="auto"/>
        <w:left w:val="none" w:sz="0" w:space="0" w:color="auto"/>
        <w:bottom w:val="none" w:sz="0" w:space="0" w:color="auto"/>
        <w:right w:val="none" w:sz="0" w:space="0" w:color="auto"/>
      </w:divBdr>
    </w:div>
    <w:div w:id="1768965379">
      <w:bodyDiv w:val="1"/>
      <w:marLeft w:val="0"/>
      <w:marRight w:val="0"/>
      <w:marTop w:val="0"/>
      <w:marBottom w:val="0"/>
      <w:divBdr>
        <w:top w:val="none" w:sz="0" w:space="0" w:color="auto"/>
        <w:left w:val="none" w:sz="0" w:space="0" w:color="auto"/>
        <w:bottom w:val="none" w:sz="0" w:space="0" w:color="auto"/>
        <w:right w:val="none" w:sz="0" w:space="0" w:color="auto"/>
      </w:divBdr>
    </w:div>
    <w:div w:id="1769157689">
      <w:bodyDiv w:val="1"/>
      <w:marLeft w:val="0"/>
      <w:marRight w:val="0"/>
      <w:marTop w:val="0"/>
      <w:marBottom w:val="0"/>
      <w:divBdr>
        <w:top w:val="none" w:sz="0" w:space="0" w:color="auto"/>
        <w:left w:val="none" w:sz="0" w:space="0" w:color="auto"/>
        <w:bottom w:val="none" w:sz="0" w:space="0" w:color="auto"/>
        <w:right w:val="none" w:sz="0" w:space="0" w:color="auto"/>
      </w:divBdr>
    </w:div>
    <w:div w:id="1769349105">
      <w:bodyDiv w:val="1"/>
      <w:marLeft w:val="0"/>
      <w:marRight w:val="0"/>
      <w:marTop w:val="0"/>
      <w:marBottom w:val="0"/>
      <w:divBdr>
        <w:top w:val="none" w:sz="0" w:space="0" w:color="auto"/>
        <w:left w:val="none" w:sz="0" w:space="0" w:color="auto"/>
        <w:bottom w:val="none" w:sz="0" w:space="0" w:color="auto"/>
        <w:right w:val="none" w:sz="0" w:space="0" w:color="auto"/>
      </w:divBdr>
    </w:div>
    <w:div w:id="1769349460">
      <w:bodyDiv w:val="1"/>
      <w:marLeft w:val="0"/>
      <w:marRight w:val="0"/>
      <w:marTop w:val="0"/>
      <w:marBottom w:val="0"/>
      <w:divBdr>
        <w:top w:val="none" w:sz="0" w:space="0" w:color="auto"/>
        <w:left w:val="none" w:sz="0" w:space="0" w:color="auto"/>
        <w:bottom w:val="none" w:sz="0" w:space="0" w:color="auto"/>
        <w:right w:val="none" w:sz="0" w:space="0" w:color="auto"/>
      </w:divBdr>
    </w:div>
    <w:div w:id="1769421013">
      <w:bodyDiv w:val="1"/>
      <w:marLeft w:val="0"/>
      <w:marRight w:val="0"/>
      <w:marTop w:val="0"/>
      <w:marBottom w:val="0"/>
      <w:divBdr>
        <w:top w:val="none" w:sz="0" w:space="0" w:color="auto"/>
        <w:left w:val="none" w:sz="0" w:space="0" w:color="auto"/>
        <w:bottom w:val="none" w:sz="0" w:space="0" w:color="auto"/>
        <w:right w:val="none" w:sz="0" w:space="0" w:color="auto"/>
      </w:divBdr>
    </w:div>
    <w:div w:id="1769883384">
      <w:bodyDiv w:val="1"/>
      <w:marLeft w:val="0"/>
      <w:marRight w:val="0"/>
      <w:marTop w:val="0"/>
      <w:marBottom w:val="0"/>
      <w:divBdr>
        <w:top w:val="none" w:sz="0" w:space="0" w:color="auto"/>
        <w:left w:val="none" w:sz="0" w:space="0" w:color="auto"/>
        <w:bottom w:val="none" w:sz="0" w:space="0" w:color="auto"/>
        <w:right w:val="none" w:sz="0" w:space="0" w:color="auto"/>
      </w:divBdr>
    </w:div>
    <w:div w:id="1770009532">
      <w:bodyDiv w:val="1"/>
      <w:marLeft w:val="0"/>
      <w:marRight w:val="0"/>
      <w:marTop w:val="0"/>
      <w:marBottom w:val="0"/>
      <w:divBdr>
        <w:top w:val="none" w:sz="0" w:space="0" w:color="auto"/>
        <w:left w:val="none" w:sz="0" w:space="0" w:color="auto"/>
        <w:bottom w:val="none" w:sz="0" w:space="0" w:color="auto"/>
        <w:right w:val="none" w:sz="0" w:space="0" w:color="auto"/>
      </w:divBdr>
    </w:div>
    <w:div w:id="1770541304">
      <w:bodyDiv w:val="1"/>
      <w:marLeft w:val="0"/>
      <w:marRight w:val="0"/>
      <w:marTop w:val="0"/>
      <w:marBottom w:val="0"/>
      <w:divBdr>
        <w:top w:val="none" w:sz="0" w:space="0" w:color="auto"/>
        <w:left w:val="none" w:sz="0" w:space="0" w:color="auto"/>
        <w:bottom w:val="none" w:sz="0" w:space="0" w:color="auto"/>
        <w:right w:val="none" w:sz="0" w:space="0" w:color="auto"/>
      </w:divBdr>
    </w:div>
    <w:div w:id="1770587124">
      <w:bodyDiv w:val="1"/>
      <w:marLeft w:val="0"/>
      <w:marRight w:val="0"/>
      <w:marTop w:val="0"/>
      <w:marBottom w:val="0"/>
      <w:divBdr>
        <w:top w:val="none" w:sz="0" w:space="0" w:color="auto"/>
        <w:left w:val="none" w:sz="0" w:space="0" w:color="auto"/>
        <w:bottom w:val="none" w:sz="0" w:space="0" w:color="auto"/>
        <w:right w:val="none" w:sz="0" w:space="0" w:color="auto"/>
      </w:divBdr>
    </w:div>
    <w:div w:id="1770735173">
      <w:bodyDiv w:val="1"/>
      <w:marLeft w:val="0"/>
      <w:marRight w:val="0"/>
      <w:marTop w:val="0"/>
      <w:marBottom w:val="0"/>
      <w:divBdr>
        <w:top w:val="none" w:sz="0" w:space="0" w:color="auto"/>
        <w:left w:val="none" w:sz="0" w:space="0" w:color="auto"/>
        <w:bottom w:val="none" w:sz="0" w:space="0" w:color="auto"/>
        <w:right w:val="none" w:sz="0" w:space="0" w:color="auto"/>
      </w:divBdr>
    </w:div>
    <w:div w:id="1770739057">
      <w:bodyDiv w:val="1"/>
      <w:marLeft w:val="0"/>
      <w:marRight w:val="0"/>
      <w:marTop w:val="0"/>
      <w:marBottom w:val="0"/>
      <w:divBdr>
        <w:top w:val="none" w:sz="0" w:space="0" w:color="auto"/>
        <w:left w:val="none" w:sz="0" w:space="0" w:color="auto"/>
        <w:bottom w:val="none" w:sz="0" w:space="0" w:color="auto"/>
        <w:right w:val="none" w:sz="0" w:space="0" w:color="auto"/>
      </w:divBdr>
    </w:div>
    <w:div w:id="1771126741">
      <w:bodyDiv w:val="1"/>
      <w:marLeft w:val="0"/>
      <w:marRight w:val="0"/>
      <w:marTop w:val="0"/>
      <w:marBottom w:val="0"/>
      <w:divBdr>
        <w:top w:val="none" w:sz="0" w:space="0" w:color="auto"/>
        <w:left w:val="none" w:sz="0" w:space="0" w:color="auto"/>
        <w:bottom w:val="none" w:sz="0" w:space="0" w:color="auto"/>
        <w:right w:val="none" w:sz="0" w:space="0" w:color="auto"/>
      </w:divBdr>
    </w:div>
    <w:div w:id="1771198396">
      <w:bodyDiv w:val="1"/>
      <w:marLeft w:val="0"/>
      <w:marRight w:val="0"/>
      <w:marTop w:val="0"/>
      <w:marBottom w:val="0"/>
      <w:divBdr>
        <w:top w:val="none" w:sz="0" w:space="0" w:color="auto"/>
        <w:left w:val="none" w:sz="0" w:space="0" w:color="auto"/>
        <w:bottom w:val="none" w:sz="0" w:space="0" w:color="auto"/>
        <w:right w:val="none" w:sz="0" w:space="0" w:color="auto"/>
      </w:divBdr>
    </w:div>
    <w:div w:id="1771199501">
      <w:bodyDiv w:val="1"/>
      <w:marLeft w:val="0"/>
      <w:marRight w:val="0"/>
      <w:marTop w:val="0"/>
      <w:marBottom w:val="0"/>
      <w:divBdr>
        <w:top w:val="none" w:sz="0" w:space="0" w:color="auto"/>
        <w:left w:val="none" w:sz="0" w:space="0" w:color="auto"/>
        <w:bottom w:val="none" w:sz="0" w:space="0" w:color="auto"/>
        <w:right w:val="none" w:sz="0" w:space="0" w:color="auto"/>
      </w:divBdr>
    </w:div>
    <w:div w:id="1771703951">
      <w:bodyDiv w:val="1"/>
      <w:marLeft w:val="0"/>
      <w:marRight w:val="0"/>
      <w:marTop w:val="0"/>
      <w:marBottom w:val="0"/>
      <w:divBdr>
        <w:top w:val="none" w:sz="0" w:space="0" w:color="auto"/>
        <w:left w:val="none" w:sz="0" w:space="0" w:color="auto"/>
        <w:bottom w:val="none" w:sz="0" w:space="0" w:color="auto"/>
        <w:right w:val="none" w:sz="0" w:space="0" w:color="auto"/>
      </w:divBdr>
    </w:div>
    <w:div w:id="1771730037">
      <w:bodyDiv w:val="1"/>
      <w:marLeft w:val="0"/>
      <w:marRight w:val="0"/>
      <w:marTop w:val="0"/>
      <w:marBottom w:val="0"/>
      <w:divBdr>
        <w:top w:val="none" w:sz="0" w:space="0" w:color="auto"/>
        <w:left w:val="none" w:sz="0" w:space="0" w:color="auto"/>
        <w:bottom w:val="none" w:sz="0" w:space="0" w:color="auto"/>
        <w:right w:val="none" w:sz="0" w:space="0" w:color="auto"/>
      </w:divBdr>
    </w:div>
    <w:div w:id="1772046297">
      <w:bodyDiv w:val="1"/>
      <w:marLeft w:val="0"/>
      <w:marRight w:val="0"/>
      <w:marTop w:val="0"/>
      <w:marBottom w:val="0"/>
      <w:divBdr>
        <w:top w:val="none" w:sz="0" w:space="0" w:color="auto"/>
        <w:left w:val="none" w:sz="0" w:space="0" w:color="auto"/>
        <w:bottom w:val="none" w:sz="0" w:space="0" w:color="auto"/>
        <w:right w:val="none" w:sz="0" w:space="0" w:color="auto"/>
      </w:divBdr>
    </w:div>
    <w:div w:id="1772317258">
      <w:bodyDiv w:val="1"/>
      <w:marLeft w:val="0"/>
      <w:marRight w:val="0"/>
      <w:marTop w:val="0"/>
      <w:marBottom w:val="0"/>
      <w:divBdr>
        <w:top w:val="none" w:sz="0" w:space="0" w:color="auto"/>
        <w:left w:val="none" w:sz="0" w:space="0" w:color="auto"/>
        <w:bottom w:val="none" w:sz="0" w:space="0" w:color="auto"/>
        <w:right w:val="none" w:sz="0" w:space="0" w:color="auto"/>
      </w:divBdr>
    </w:div>
    <w:div w:id="1772359136">
      <w:bodyDiv w:val="1"/>
      <w:marLeft w:val="0"/>
      <w:marRight w:val="0"/>
      <w:marTop w:val="0"/>
      <w:marBottom w:val="0"/>
      <w:divBdr>
        <w:top w:val="none" w:sz="0" w:space="0" w:color="auto"/>
        <w:left w:val="none" w:sz="0" w:space="0" w:color="auto"/>
        <w:bottom w:val="none" w:sz="0" w:space="0" w:color="auto"/>
        <w:right w:val="none" w:sz="0" w:space="0" w:color="auto"/>
      </w:divBdr>
    </w:div>
    <w:div w:id="1773285185">
      <w:bodyDiv w:val="1"/>
      <w:marLeft w:val="0"/>
      <w:marRight w:val="0"/>
      <w:marTop w:val="0"/>
      <w:marBottom w:val="0"/>
      <w:divBdr>
        <w:top w:val="none" w:sz="0" w:space="0" w:color="auto"/>
        <w:left w:val="none" w:sz="0" w:space="0" w:color="auto"/>
        <w:bottom w:val="none" w:sz="0" w:space="0" w:color="auto"/>
        <w:right w:val="none" w:sz="0" w:space="0" w:color="auto"/>
      </w:divBdr>
    </w:div>
    <w:div w:id="1773433064">
      <w:bodyDiv w:val="1"/>
      <w:marLeft w:val="0"/>
      <w:marRight w:val="0"/>
      <w:marTop w:val="0"/>
      <w:marBottom w:val="0"/>
      <w:divBdr>
        <w:top w:val="none" w:sz="0" w:space="0" w:color="auto"/>
        <w:left w:val="none" w:sz="0" w:space="0" w:color="auto"/>
        <w:bottom w:val="none" w:sz="0" w:space="0" w:color="auto"/>
        <w:right w:val="none" w:sz="0" w:space="0" w:color="auto"/>
      </w:divBdr>
    </w:div>
    <w:div w:id="1773473998">
      <w:bodyDiv w:val="1"/>
      <w:marLeft w:val="0"/>
      <w:marRight w:val="0"/>
      <w:marTop w:val="0"/>
      <w:marBottom w:val="0"/>
      <w:divBdr>
        <w:top w:val="none" w:sz="0" w:space="0" w:color="auto"/>
        <w:left w:val="none" w:sz="0" w:space="0" w:color="auto"/>
        <w:bottom w:val="none" w:sz="0" w:space="0" w:color="auto"/>
        <w:right w:val="none" w:sz="0" w:space="0" w:color="auto"/>
      </w:divBdr>
    </w:div>
    <w:div w:id="1773545454">
      <w:bodyDiv w:val="1"/>
      <w:marLeft w:val="0"/>
      <w:marRight w:val="0"/>
      <w:marTop w:val="0"/>
      <w:marBottom w:val="0"/>
      <w:divBdr>
        <w:top w:val="none" w:sz="0" w:space="0" w:color="auto"/>
        <w:left w:val="none" w:sz="0" w:space="0" w:color="auto"/>
        <w:bottom w:val="none" w:sz="0" w:space="0" w:color="auto"/>
        <w:right w:val="none" w:sz="0" w:space="0" w:color="auto"/>
      </w:divBdr>
    </w:div>
    <w:div w:id="1773889842">
      <w:bodyDiv w:val="1"/>
      <w:marLeft w:val="0"/>
      <w:marRight w:val="0"/>
      <w:marTop w:val="0"/>
      <w:marBottom w:val="0"/>
      <w:divBdr>
        <w:top w:val="none" w:sz="0" w:space="0" w:color="auto"/>
        <w:left w:val="none" w:sz="0" w:space="0" w:color="auto"/>
        <w:bottom w:val="none" w:sz="0" w:space="0" w:color="auto"/>
        <w:right w:val="none" w:sz="0" w:space="0" w:color="auto"/>
      </w:divBdr>
    </w:div>
    <w:div w:id="1773940876">
      <w:bodyDiv w:val="1"/>
      <w:marLeft w:val="0"/>
      <w:marRight w:val="0"/>
      <w:marTop w:val="0"/>
      <w:marBottom w:val="0"/>
      <w:divBdr>
        <w:top w:val="none" w:sz="0" w:space="0" w:color="auto"/>
        <w:left w:val="none" w:sz="0" w:space="0" w:color="auto"/>
        <w:bottom w:val="none" w:sz="0" w:space="0" w:color="auto"/>
        <w:right w:val="none" w:sz="0" w:space="0" w:color="auto"/>
      </w:divBdr>
    </w:div>
    <w:div w:id="1774397076">
      <w:bodyDiv w:val="1"/>
      <w:marLeft w:val="0"/>
      <w:marRight w:val="0"/>
      <w:marTop w:val="0"/>
      <w:marBottom w:val="0"/>
      <w:divBdr>
        <w:top w:val="none" w:sz="0" w:space="0" w:color="auto"/>
        <w:left w:val="none" w:sz="0" w:space="0" w:color="auto"/>
        <w:bottom w:val="none" w:sz="0" w:space="0" w:color="auto"/>
        <w:right w:val="none" w:sz="0" w:space="0" w:color="auto"/>
      </w:divBdr>
    </w:div>
    <w:div w:id="1774546528">
      <w:bodyDiv w:val="1"/>
      <w:marLeft w:val="0"/>
      <w:marRight w:val="0"/>
      <w:marTop w:val="0"/>
      <w:marBottom w:val="0"/>
      <w:divBdr>
        <w:top w:val="none" w:sz="0" w:space="0" w:color="auto"/>
        <w:left w:val="none" w:sz="0" w:space="0" w:color="auto"/>
        <w:bottom w:val="none" w:sz="0" w:space="0" w:color="auto"/>
        <w:right w:val="none" w:sz="0" w:space="0" w:color="auto"/>
      </w:divBdr>
    </w:div>
    <w:div w:id="1775056321">
      <w:bodyDiv w:val="1"/>
      <w:marLeft w:val="0"/>
      <w:marRight w:val="0"/>
      <w:marTop w:val="0"/>
      <w:marBottom w:val="0"/>
      <w:divBdr>
        <w:top w:val="none" w:sz="0" w:space="0" w:color="auto"/>
        <w:left w:val="none" w:sz="0" w:space="0" w:color="auto"/>
        <w:bottom w:val="none" w:sz="0" w:space="0" w:color="auto"/>
        <w:right w:val="none" w:sz="0" w:space="0" w:color="auto"/>
      </w:divBdr>
    </w:div>
    <w:div w:id="1775322103">
      <w:bodyDiv w:val="1"/>
      <w:marLeft w:val="0"/>
      <w:marRight w:val="0"/>
      <w:marTop w:val="0"/>
      <w:marBottom w:val="0"/>
      <w:divBdr>
        <w:top w:val="none" w:sz="0" w:space="0" w:color="auto"/>
        <w:left w:val="none" w:sz="0" w:space="0" w:color="auto"/>
        <w:bottom w:val="none" w:sz="0" w:space="0" w:color="auto"/>
        <w:right w:val="none" w:sz="0" w:space="0" w:color="auto"/>
      </w:divBdr>
    </w:div>
    <w:div w:id="1775443073">
      <w:bodyDiv w:val="1"/>
      <w:marLeft w:val="0"/>
      <w:marRight w:val="0"/>
      <w:marTop w:val="0"/>
      <w:marBottom w:val="0"/>
      <w:divBdr>
        <w:top w:val="none" w:sz="0" w:space="0" w:color="auto"/>
        <w:left w:val="none" w:sz="0" w:space="0" w:color="auto"/>
        <w:bottom w:val="none" w:sz="0" w:space="0" w:color="auto"/>
        <w:right w:val="none" w:sz="0" w:space="0" w:color="auto"/>
      </w:divBdr>
    </w:div>
    <w:div w:id="1775705078">
      <w:bodyDiv w:val="1"/>
      <w:marLeft w:val="0"/>
      <w:marRight w:val="0"/>
      <w:marTop w:val="0"/>
      <w:marBottom w:val="0"/>
      <w:divBdr>
        <w:top w:val="none" w:sz="0" w:space="0" w:color="auto"/>
        <w:left w:val="none" w:sz="0" w:space="0" w:color="auto"/>
        <w:bottom w:val="none" w:sz="0" w:space="0" w:color="auto"/>
        <w:right w:val="none" w:sz="0" w:space="0" w:color="auto"/>
      </w:divBdr>
    </w:div>
    <w:div w:id="1776438997">
      <w:bodyDiv w:val="1"/>
      <w:marLeft w:val="0"/>
      <w:marRight w:val="0"/>
      <w:marTop w:val="0"/>
      <w:marBottom w:val="0"/>
      <w:divBdr>
        <w:top w:val="none" w:sz="0" w:space="0" w:color="auto"/>
        <w:left w:val="none" w:sz="0" w:space="0" w:color="auto"/>
        <w:bottom w:val="none" w:sz="0" w:space="0" w:color="auto"/>
        <w:right w:val="none" w:sz="0" w:space="0" w:color="auto"/>
      </w:divBdr>
    </w:div>
    <w:div w:id="1776439356">
      <w:bodyDiv w:val="1"/>
      <w:marLeft w:val="0"/>
      <w:marRight w:val="0"/>
      <w:marTop w:val="0"/>
      <w:marBottom w:val="0"/>
      <w:divBdr>
        <w:top w:val="none" w:sz="0" w:space="0" w:color="auto"/>
        <w:left w:val="none" w:sz="0" w:space="0" w:color="auto"/>
        <w:bottom w:val="none" w:sz="0" w:space="0" w:color="auto"/>
        <w:right w:val="none" w:sz="0" w:space="0" w:color="auto"/>
      </w:divBdr>
    </w:div>
    <w:div w:id="1776975479">
      <w:bodyDiv w:val="1"/>
      <w:marLeft w:val="0"/>
      <w:marRight w:val="0"/>
      <w:marTop w:val="0"/>
      <w:marBottom w:val="0"/>
      <w:divBdr>
        <w:top w:val="none" w:sz="0" w:space="0" w:color="auto"/>
        <w:left w:val="none" w:sz="0" w:space="0" w:color="auto"/>
        <w:bottom w:val="none" w:sz="0" w:space="0" w:color="auto"/>
        <w:right w:val="none" w:sz="0" w:space="0" w:color="auto"/>
      </w:divBdr>
    </w:div>
    <w:div w:id="1777019503">
      <w:bodyDiv w:val="1"/>
      <w:marLeft w:val="0"/>
      <w:marRight w:val="0"/>
      <w:marTop w:val="0"/>
      <w:marBottom w:val="0"/>
      <w:divBdr>
        <w:top w:val="none" w:sz="0" w:space="0" w:color="auto"/>
        <w:left w:val="none" w:sz="0" w:space="0" w:color="auto"/>
        <w:bottom w:val="none" w:sz="0" w:space="0" w:color="auto"/>
        <w:right w:val="none" w:sz="0" w:space="0" w:color="auto"/>
      </w:divBdr>
    </w:div>
    <w:div w:id="1777286470">
      <w:bodyDiv w:val="1"/>
      <w:marLeft w:val="0"/>
      <w:marRight w:val="0"/>
      <w:marTop w:val="0"/>
      <w:marBottom w:val="0"/>
      <w:divBdr>
        <w:top w:val="none" w:sz="0" w:space="0" w:color="auto"/>
        <w:left w:val="none" w:sz="0" w:space="0" w:color="auto"/>
        <w:bottom w:val="none" w:sz="0" w:space="0" w:color="auto"/>
        <w:right w:val="none" w:sz="0" w:space="0" w:color="auto"/>
      </w:divBdr>
    </w:div>
    <w:div w:id="1777367138">
      <w:bodyDiv w:val="1"/>
      <w:marLeft w:val="0"/>
      <w:marRight w:val="0"/>
      <w:marTop w:val="0"/>
      <w:marBottom w:val="0"/>
      <w:divBdr>
        <w:top w:val="none" w:sz="0" w:space="0" w:color="auto"/>
        <w:left w:val="none" w:sz="0" w:space="0" w:color="auto"/>
        <w:bottom w:val="none" w:sz="0" w:space="0" w:color="auto"/>
        <w:right w:val="none" w:sz="0" w:space="0" w:color="auto"/>
      </w:divBdr>
    </w:div>
    <w:div w:id="1777601419">
      <w:bodyDiv w:val="1"/>
      <w:marLeft w:val="0"/>
      <w:marRight w:val="0"/>
      <w:marTop w:val="0"/>
      <w:marBottom w:val="0"/>
      <w:divBdr>
        <w:top w:val="none" w:sz="0" w:space="0" w:color="auto"/>
        <w:left w:val="none" w:sz="0" w:space="0" w:color="auto"/>
        <w:bottom w:val="none" w:sz="0" w:space="0" w:color="auto"/>
        <w:right w:val="none" w:sz="0" w:space="0" w:color="auto"/>
      </w:divBdr>
    </w:div>
    <w:div w:id="1777825472">
      <w:bodyDiv w:val="1"/>
      <w:marLeft w:val="0"/>
      <w:marRight w:val="0"/>
      <w:marTop w:val="0"/>
      <w:marBottom w:val="0"/>
      <w:divBdr>
        <w:top w:val="none" w:sz="0" w:space="0" w:color="auto"/>
        <w:left w:val="none" w:sz="0" w:space="0" w:color="auto"/>
        <w:bottom w:val="none" w:sz="0" w:space="0" w:color="auto"/>
        <w:right w:val="none" w:sz="0" w:space="0" w:color="auto"/>
      </w:divBdr>
    </w:div>
    <w:div w:id="1778019049">
      <w:bodyDiv w:val="1"/>
      <w:marLeft w:val="0"/>
      <w:marRight w:val="0"/>
      <w:marTop w:val="0"/>
      <w:marBottom w:val="0"/>
      <w:divBdr>
        <w:top w:val="none" w:sz="0" w:space="0" w:color="auto"/>
        <w:left w:val="none" w:sz="0" w:space="0" w:color="auto"/>
        <w:bottom w:val="none" w:sz="0" w:space="0" w:color="auto"/>
        <w:right w:val="none" w:sz="0" w:space="0" w:color="auto"/>
      </w:divBdr>
    </w:div>
    <w:div w:id="1778057504">
      <w:bodyDiv w:val="1"/>
      <w:marLeft w:val="0"/>
      <w:marRight w:val="0"/>
      <w:marTop w:val="0"/>
      <w:marBottom w:val="0"/>
      <w:divBdr>
        <w:top w:val="none" w:sz="0" w:space="0" w:color="auto"/>
        <w:left w:val="none" w:sz="0" w:space="0" w:color="auto"/>
        <w:bottom w:val="none" w:sz="0" w:space="0" w:color="auto"/>
        <w:right w:val="none" w:sz="0" w:space="0" w:color="auto"/>
      </w:divBdr>
    </w:div>
    <w:div w:id="1778132028">
      <w:bodyDiv w:val="1"/>
      <w:marLeft w:val="0"/>
      <w:marRight w:val="0"/>
      <w:marTop w:val="0"/>
      <w:marBottom w:val="0"/>
      <w:divBdr>
        <w:top w:val="none" w:sz="0" w:space="0" w:color="auto"/>
        <w:left w:val="none" w:sz="0" w:space="0" w:color="auto"/>
        <w:bottom w:val="none" w:sz="0" w:space="0" w:color="auto"/>
        <w:right w:val="none" w:sz="0" w:space="0" w:color="auto"/>
      </w:divBdr>
    </w:div>
    <w:div w:id="1778518577">
      <w:bodyDiv w:val="1"/>
      <w:marLeft w:val="0"/>
      <w:marRight w:val="0"/>
      <w:marTop w:val="0"/>
      <w:marBottom w:val="0"/>
      <w:divBdr>
        <w:top w:val="none" w:sz="0" w:space="0" w:color="auto"/>
        <w:left w:val="none" w:sz="0" w:space="0" w:color="auto"/>
        <w:bottom w:val="none" w:sz="0" w:space="0" w:color="auto"/>
        <w:right w:val="none" w:sz="0" w:space="0" w:color="auto"/>
      </w:divBdr>
    </w:div>
    <w:div w:id="1778527005">
      <w:bodyDiv w:val="1"/>
      <w:marLeft w:val="0"/>
      <w:marRight w:val="0"/>
      <w:marTop w:val="0"/>
      <w:marBottom w:val="0"/>
      <w:divBdr>
        <w:top w:val="none" w:sz="0" w:space="0" w:color="auto"/>
        <w:left w:val="none" w:sz="0" w:space="0" w:color="auto"/>
        <w:bottom w:val="none" w:sz="0" w:space="0" w:color="auto"/>
        <w:right w:val="none" w:sz="0" w:space="0" w:color="auto"/>
      </w:divBdr>
    </w:div>
    <w:div w:id="1779058749">
      <w:bodyDiv w:val="1"/>
      <w:marLeft w:val="0"/>
      <w:marRight w:val="0"/>
      <w:marTop w:val="0"/>
      <w:marBottom w:val="0"/>
      <w:divBdr>
        <w:top w:val="none" w:sz="0" w:space="0" w:color="auto"/>
        <w:left w:val="none" w:sz="0" w:space="0" w:color="auto"/>
        <w:bottom w:val="none" w:sz="0" w:space="0" w:color="auto"/>
        <w:right w:val="none" w:sz="0" w:space="0" w:color="auto"/>
      </w:divBdr>
    </w:div>
    <w:div w:id="1779372687">
      <w:bodyDiv w:val="1"/>
      <w:marLeft w:val="0"/>
      <w:marRight w:val="0"/>
      <w:marTop w:val="0"/>
      <w:marBottom w:val="0"/>
      <w:divBdr>
        <w:top w:val="none" w:sz="0" w:space="0" w:color="auto"/>
        <w:left w:val="none" w:sz="0" w:space="0" w:color="auto"/>
        <w:bottom w:val="none" w:sz="0" w:space="0" w:color="auto"/>
        <w:right w:val="none" w:sz="0" w:space="0" w:color="auto"/>
      </w:divBdr>
    </w:div>
    <w:div w:id="1779717852">
      <w:bodyDiv w:val="1"/>
      <w:marLeft w:val="0"/>
      <w:marRight w:val="0"/>
      <w:marTop w:val="0"/>
      <w:marBottom w:val="0"/>
      <w:divBdr>
        <w:top w:val="none" w:sz="0" w:space="0" w:color="auto"/>
        <w:left w:val="none" w:sz="0" w:space="0" w:color="auto"/>
        <w:bottom w:val="none" w:sz="0" w:space="0" w:color="auto"/>
        <w:right w:val="none" w:sz="0" w:space="0" w:color="auto"/>
      </w:divBdr>
    </w:div>
    <w:div w:id="1779790265">
      <w:bodyDiv w:val="1"/>
      <w:marLeft w:val="0"/>
      <w:marRight w:val="0"/>
      <w:marTop w:val="0"/>
      <w:marBottom w:val="0"/>
      <w:divBdr>
        <w:top w:val="none" w:sz="0" w:space="0" w:color="auto"/>
        <w:left w:val="none" w:sz="0" w:space="0" w:color="auto"/>
        <w:bottom w:val="none" w:sz="0" w:space="0" w:color="auto"/>
        <w:right w:val="none" w:sz="0" w:space="0" w:color="auto"/>
      </w:divBdr>
    </w:div>
    <w:div w:id="1779985732">
      <w:bodyDiv w:val="1"/>
      <w:marLeft w:val="0"/>
      <w:marRight w:val="0"/>
      <w:marTop w:val="0"/>
      <w:marBottom w:val="0"/>
      <w:divBdr>
        <w:top w:val="none" w:sz="0" w:space="0" w:color="auto"/>
        <w:left w:val="none" w:sz="0" w:space="0" w:color="auto"/>
        <w:bottom w:val="none" w:sz="0" w:space="0" w:color="auto"/>
        <w:right w:val="none" w:sz="0" w:space="0" w:color="auto"/>
      </w:divBdr>
    </w:div>
    <w:div w:id="1780025930">
      <w:bodyDiv w:val="1"/>
      <w:marLeft w:val="0"/>
      <w:marRight w:val="0"/>
      <w:marTop w:val="0"/>
      <w:marBottom w:val="0"/>
      <w:divBdr>
        <w:top w:val="none" w:sz="0" w:space="0" w:color="auto"/>
        <w:left w:val="none" w:sz="0" w:space="0" w:color="auto"/>
        <w:bottom w:val="none" w:sz="0" w:space="0" w:color="auto"/>
        <w:right w:val="none" w:sz="0" w:space="0" w:color="auto"/>
      </w:divBdr>
    </w:div>
    <w:div w:id="1780181378">
      <w:bodyDiv w:val="1"/>
      <w:marLeft w:val="0"/>
      <w:marRight w:val="0"/>
      <w:marTop w:val="0"/>
      <w:marBottom w:val="0"/>
      <w:divBdr>
        <w:top w:val="none" w:sz="0" w:space="0" w:color="auto"/>
        <w:left w:val="none" w:sz="0" w:space="0" w:color="auto"/>
        <w:bottom w:val="none" w:sz="0" w:space="0" w:color="auto"/>
        <w:right w:val="none" w:sz="0" w:space="0" w:color="auto"/>
      </w:divBdr>
    </w:div>
    <w:div w:id="1780291117">
      <w:bodyDiv w:val="1"/>
      <w:marLeft w:val="0"/>
      <w:marRight w:val="0"/>
      <w:marTop w:val="0"/>
      <w:marBottom w:val="0"/>
      <w:divBdr>
        <w:top w:val="none" w:sz="0" w:space="0" w:color="auto"/>
        <w:left w:val="none" w:sz="0" w:space="0" w:color="auto"/>
        <w:bottom w:val="none" w:sz="0" w:space="0" w:color="auto"/>
        <w:right w:val="none" w:sz="0" w:space="0" w:color="auto"/>
      </w:divBdr>
    </w:div>
    <w:div w:id="1780635184">
      <w:bodyDiv w:val="1"/>
      <w:marLeft w:val="0"/>
      <w:marRight w:val="0"/>
      <w:marTop w:val="0"/>
      <w:marBottom w:val="0"/>
      <w:divBdr>
        <w:top w:val="none" w:sz="0" w:space="0" w:color="auto"/>
        <w:left w:val="none" w:sz="0" w:space="0" w:color="auto"/>
        <w:bottom w:val="none" w:sz="0" w:space="0" w:color="auto"/>
        <w:right w:val="none" w:sz="0" w:space="0" w:color="auto"/>
      </w:divBdr>
    </w:div>
    <w:div w:id="1780642117">
      <w:bodyDiv w:val="1"/>
      <w:marLeft w:val="0"/>
      <w:marRight w:val="0"/>
      <w:marTop w:val="0"/>
      <w:marBottom w:val="0"/>
      <w:divBdr>
        <w:top w:val="none" w:sz="0" w:space="0" w:color="auto"/>
        <w:left w:val="none" w:sz="0" w:space="0" w:color="auto"/>
        <w:bottom w:val="none" w:sz="0" w:space="0" w:color="auto"/>
        <w:right w:val="none" w:sz="0" w:space="0" w:color="auto"/>
      </w:divBdr>
    </w:div>
    <w:div w:id="1780833553">
      <w:bodyDiv w:val="1"/>
      <w:marLeft w:val="0"/>
      <w:marRight w:val="0"/>
      <w:marTop w:val="0"/>
      <w:marBottom w:val="0"/>
      <w:divBdr>
        <w:top w:val="none" w:sz="0" w:space="0" w:color="auto"/>
        <w:left w:val="none" w:sz="0" w:space="0" w:color="auto"/>
        <w:bottom w:val="none" w:sz="0" w:space="0" w:color="auto"/>
        <w:right w:val="none" w:sz="0" w:space="0" w:color="auto"/>
      </w:divBdr>
    </w:div>
    <w:div w:id="1780877624">
      <w:bodyDiv w:val="1"/>
      <w:marLeft w:val="0"/>
      <w:marRight w:val="0"/>
      <w:marTop w:val="0"/>
      <w:marBottom w:val="0"/>
      <w:divBdr>
        <w:top w:val="none" w:sz="0" w:space="0" w:color="auto"/>
        <w:left w:val="none" w:sz="0" w:space="0" w:color="auto"/>
        <w:bottom w:val="none" w:sz="0" w:space="0" w:color="auto"/>
        <w:right w:val="none" w:sz="0" w:space="0" w:color="auto"/>
      </w:divBdr>
    </w:div>
    <w:div w:id="1781139672">
      <w:bodyDiv w:val="1"/>
      <w:marLeft w:val="0"/>
      <w:marRight w:val="0"/>
      <w:marTop w:val="0"/>
      <w:marBottom w:val="0"/>
      <w:divBdr>
        <w:top w:val="none" w:sz="0" w:space="0" w:color="auto"/>
        <w:left w:val="none" w:sz="0" w:space="0" w:color="auto"/>
        <w:bottom w:val="none" w:sz="0" w:space="0" w:color="auto"/>
        <w:right w:val="none" w:sz="0" w:space="0" w:color="auto"/>
      </w:divBdr>
    </w:div>
    <w:div w:id="1781484196">
      <w:bodyDiv w:val="1"/>
      <w:marLeft w:val="0"/>
      <w:marRight w:val="0"/>
      <w:marTop w:val="0"/>
      <w:marBottom w:val="0"/>
      <w:divBdr>
        <w:top w:val="none" w:sz="0" w:space="0" w:color="auto"/>
        <w:left w:val="none" w:sz="0" w:space="0" w:color="auto"/>
        <w:bottom w:val="none" w:sz="0" w:space="0" w:color="auto"/>
        <w:right w:val="none" w:sz="0" w:space="0" w:color="auto"/>
      </w:divBdr>
    </w:div>
    <w:div w:id="1781678570">
      <w:bodyDiv w:val="1"/>
      <w:marLeft w:val="0"/>
      <w:marRight w:val="0"/>
      <w:marTop w:val="0"/>
      <w:marBottom w:val="0"/>
      <w:divBdr>
        <w:top w:val="none" w:sz="0" w:space="0" w:color="auto"/>
        <w:left w:val="none" w:sz="0" w:space="0" w:color="auto"/>
        <w:bottom w:val="none" w:sz="0" w:space="0" w:color="auto"/>
        <w:right w:val="none" w:sz="0" w:space="0" w:color="auto"/>
      </w:divBdr>
    </w:div>
    <w:div w:id="1781755680">
      <w:bodyDiv w:val="1"/>
      <w:marLeft w:val="0"/>
      <w:marRight w:val="0"/>
      <w:marTop w:val="0"/>
      <w:marBottom w:val="0"/>
      <w:divBdr>
        <w:top w:val="none" w:sz="0" w:space="0" w:color="auto"/>
        <w:left w:val="none" w:sz="0" w:space="0" w:color="auto"/>
        <w:bottom w:val="none" w:sz="0" w:space="0" w:color="auto"/>
        <w:right w:val="none" w:sz="0" w:space="0" w:color="auto"/>
      </w:divBdr>
    </w:div>
    <w:div w:id="1781757640">
      <w:bodyDiv w:val="1"/>
      <w:marLeft w:val="0"/>
      <w:marRight w:val="0"/>
      <w:marTop w:val="0"/>
      <w:marBottom w:val="0"/>
      <w:divBdr>
        <w:top w:val="none" w:sz="0" w:space="0" w:color="auto"/>
        <w:left w:val="none" w:sz="0" w:space="0" w:color="auto"/>
        <w:bottom w:val="none" w:sz="0" w:space="0" w:color="auto"/>
        <w:right w:val="none" w:sz="0" w:space="0" w:color="auto"/>
      </w:divBdr>
    </w:div>
    <w:div w:id="1782188789">
      <w:bodyDiv w:val="1"/>
      <w:marLeft w:val="0"/>
      <w:marRight w:val="0"/>
      <w:marTop w:val="0"/>
      <w:marBottom w:val="0"/>
      <w:divBdr>
        <w:top w:val="none" w:sz="0" w:space="0" w:color="auto"/>
        <w:left w:val="none" w:sz="0" w:space="0" w:color="auto"/>
        <w:bottom w:val="none" w:sz="0" w:space="0" w:color="auto"/>
        <w:right w:val="none" w:sz="0" w:space="0" w:color="auto"/>
      </w:divBdr>
    </w:div>
    <w:div w:id="1782333944">
      <w:bodyDiv w:val="1"/>
      <w:marLeft w:val="0"/>
      <w:marRight w:val="0"/>
      <w:marTop w:val="0"/>
      <w:marBottom w:val="0"/>
      <w:divBdr>
        <w:top w:val="none" w:sz="0" w:space="0" w:color="auto"/>
        <w:left w:val="none" w:sz="0" w:space="0" w:color="auto"/>
        <w:bottom w:val="none" w:sz="0" w:space="0" w:color="auto"/>
        <w:right w:val="none" w:sz="0" w:space="0" w:color="auto"/>
      </w:divBdr>
    </w:div>
    <w:div w:id="1782607855">
      <w:bodyDiv w:val="1"/>
      <w:marLeft w:val="0"/>
      <w:marRight w:val="0"/>
      <w:marTop w:val="0"/>
      <w:marBottom w:val="0"/>
      <w:divBdr>
        <w:top w:val="none" w:sz="0" w:space="0" w:color="auto"/>
        <w:left w:val="none" w:sz="0" w:space="0" w:color="auto"/>
        <w:bottom w:val="none" w:sz="0" w:space="0" w:color="auto"/>
        <w:right w:val="none" w:sz="0" w:space="0" w:color="auto"/>
      </w:divBdr>
    </w:div>
    <w:div w:id="1782718891">
      <w:bodyDiv w:val="1"/>
      <w:marLeft w:val="0"/>
      <w:marRight w:val="0"/>
      <w:marTop w:val="0"/>
      <w:marBottom w:val="0"/>
      <w:divBdr>
        <w:top w:val="none" w:sz="0" w:space="0" w:color="auto"/>
        <w:left w:val="none" w:sz="0" w:space="0" w:color="auto"/>
        <w:bottom w:val="none" w:sz="0" w:space="0" w:color="auto"/>
        <w:right w:val="none" w:sz="0" w:space="0" w:color="auto"/>
      </w:divBdr>
    </w:div>
    <w:div w:id="1782722376">
      <w:bodyDiv w:val="1"/>
      <w:marLeft w:val="0"/>
      <w:marRight w:val="0"/>
      <w:marTop w:val="0"/>
      <w:marBottom w:val="0"/>
      <w:divBdr>
        <w:top w:val="none" w:sz="0" w:space="0" w:color="auto"/>
        <w:left w:val="none" w:sz="0" w:space="0" w:color="auto"/>
        <w:bottom w:val="none" w:sz="0" w:space="0" w:color="auto"/>
        <w:right w:val="none" w:sz="0" w:space="0" w:color="auto"/>
      </w:divBdr>
    </w:div>
    <w:div w:id="1783185591">
      <w:bodyDiv w:val="1"/>
      <w:marLeft w:val="0"/>
      <w:marRight w:val="0"/>
      <w:marTop w:val="0"/>
      <w:marBottom w:val="0"/>
      <w:divBdr>
        <w:top w:val="none" w:sz="0" w:space="0" w:color="auto"/>
        <w:left w:val="none" w:sz="0" w:space="0" w:color="auto"/>
        <w:bottom w:val="none" w:sz="0" w:space="0" w:color="auto"/>
        <w:right w:val="none" w:sz="0" w:space="0" w:color="auto"/>
      </w:divBdr>
    </w:div>
    <w:div w:id="1783500474">
      <w:bodyDiv w:val="1"/>
      <w:marLeft w:val="0"/>
      <w:marRight w:val="0"/>
      <w:marTop w:val="0"/>
      <w:marBottom w:val="0"/>
      <w:divBdr>
        <w:top w:val="none" w:sz="0" w:space="0" w:color="auto"/>
        <w:left w:val="none" w:sz="0" w:space="0" w:color="auto"/>
        <w:bottom w:val="none" w:sz="0" w:space="0" w:color="auto"/>
        <w:right w:val="none" w:sz="0" w:space="0" w:color="auto"/>
      </w:divBdr>
    </w:div>
    <w:div w:id="1783501610">
      <w:bodyDiv w:val="1"/>
      <w:marLeft w:val="0"/>
      <w:marRight w:val="0"/>
      <w:marTop w:val="0"/>
      <w:marBottom w:val="0"/>
      <w:divBdr>
        <w:top w:val="none" w:sz="0" w:space="0" w:color="auto"/>
        <w:left w:val="none" w:sz="0" w:space="0" w:color="auto"/>
        <w:bottom w:val="none" w:sz="0" w:space="0" w:color="auto"/>
        <w:right w:val="none" w:sz="0" w:space="0" w:color="auto"/>
      </w:divBdr>
    </w:div>
    <w:div w:id="1783836825">
      <w:bodyDiv w:val="1"/>
      <w:marLeft w:val="0"/>
      <w:marRight w:val="0"/>
      <w:marTop w:val="0"/>
      <w:marBottom w:val="0"/>
      <w:divBdr>
        <w:top w:val="none" w:sz="0" w:space="0" w:color="auto"/>
        <w:left w:val="none" w:sz="0" w:space="0" w:color="auto"/>
        <w:bottom w:val="none" w:sz="0" w:space="0" w:color="auto"/>
        <w:right w:val="none" w:sz="0" w:space="0" w:color="auto"/>
      </w:divBdr>
    </w:div>
    <w:div w:id="1784035600">
      <w:bodyDiv w:val="1"/>
      <w:marLeft w:val="0"/>
      <w:marRight w:val="0"/>
      <w:marTop w:val="0"/>
      <w:marBottom w:val="0"/>
      <w:divBdr>
        <w:top w:val="none" w:sz="0" w:space="0" w:color="auto"/>
        <w:left w:val="none" w:sz="0" w:space="0" w:color="auto"/>
        <w:bottom w:val="none" w:sz="0" w:space="0" w:color="auto"/>
        <w:right w:val="none" w:sz="0" w:space="0" w:color="auto"/>
      </w:divBdr>
    </w:div>
    <w:div w:id="1784492146">
      <w:bodyDiv w:val="1"/>
      <w:marLeft w:val="0"/>
      <w:marRight w:val="0"/>
      <w:marTop w:val="0"/>
      <w:marBottom w:val="0"/>
      <w:divBdr>
        <w:top w:val="none" w:sz="0" w:space="0" w:color="auto"/>
        <w:left w:val="none" w:sz="0" w:space="0" w:color="auto"/>
        <w:bottom w:val="none" w:sz="0" w:space="0" w:color="auto"/>
        <w:right w:val="none" w:sz="0" w:space="0" w:color="auto"/>
      </w:divBdr>
    </w:div>
    <w:div w:id="1784492996">
      <w:bodyDiv w:val="1"/>
      <w:marLeft w:val="0"/>
      <w:marRight w:val="0"/>
      <w:marTop w:val="0"/>
      <w:marBottom w:val="0"/>
      <w:divBdr>
        <w:top w:val="none" w:sz="0" w:space="0" w:color="auto"/>
        <w:left w:val="none" w:sz="0" w:space="0" w:color="auto"/>
        <w:bottom w:val="none" w:sz="0" w:space="0" w:color="auto"/>
        <w:right w:val="none" w:sz="0" w:space="0" w:color="auto"/>
      </w:divBdr>
    </w:div>
    <w:div w:id="1784615524">
      <w:bodyDiv w:val="1"/>
      <w:marLeft w:val="0"/>
      <w:marRight w:val="0"/>
      <w:marTop w:val="0"/>
      <w:marBottom w:val="0"/>
      <w:divBdr>
        <w:top w:val="none" w:sz="0" w:space="0" w:color="auto"/>
        <w:left w:val="none" w:sz="0" w:space="0" w:color="auto"/>
        <w:bottom w:val="none" w:sz="0" w:space="0" w:color="auto"/>
        <w:right w:val="none" w:sz="0" w:space="0" w:color="auto"/>
      </w:divBdr>
    </w:div>
    <w:div w:id="1785073688">
      <w:bodyDiv w:val="1"/>
      <w:marLeft w:val="0"/>
      <w:marRight w:val="0"/>
      <w:marTop w:val="0"/>
      <w:marBottom w:val="0"/>
      <w:divBdr>
        <w:top w:val="none" w:sz="0" w:space="0" w:color="auto"/>
        <w:left w:val="none" w:sz="0" w:space="0" w:color="auto"/>
        <w:bottom w:val="none" w:sz="0" w:space="0" w:color="auto"/>
        <w:right w:val="none" w:sz="0" w:space="0" w:color="auto"/>
      </w:divBdr>
    </w:div>
    <w:div w:id="1785075069">
      <w:bodyDiv w:val="1"/>
      <w:marLeft w:val="0"/>
      <w:marRight w:val="0"/>
      <w:marTop w:val="0"/>
      <w:marBottom w:val="0"/>
      <w:divBdr>
        <w:top w:val="none" w:sz="0" w:space="0" w:color="auto"/>
        <w:left w:val="none" w:sz="0" w:space="0" w:color="auto"/>
        <w:bottom w:val="none" w:sz="0" w:space="0" w:color="auto"/>
        <w:right w:val="none" w:sz="0" w:space="0" w:color="auto"/>
      </w:divBdr>
    </w:div>
    <w:div w:id="1785148962">
      <w:bodyDiv w:val="1"/>
      <w:marLeft w:val="0"/>
      <w:marRight w:val="0"/>
      <w:marTop w:val="0"/>
      <w:marBottom w:val="0"/>
      <w:divBdr>
        <w:top w:val="none" w:sz="0" w:space="0" w:color="auto"/>
        <w:left w:val="none" w:sz="0" w:space="0" w:color="auto"/>
        <w:bottom w:val="none" w:sz="0" w:space="0" w:color="auto"/>
        <w:right w:val="none" w:sz="0" w:space="0" w:color="auto"/>
      </w:divBdr>
    </w:div>
    <w:div w:id="1785151411">
      <w:bodyDiv w:val="1"/>
      <w:marLeft w:val="0"/>
      <w:marRight w:val="0"/>
      <w:marTop w:val="0"/>
      <w:marBottom w:val="0"/>
      <w:divBdr>
        <w:top w:val="none" w:sz="0" w:space="0" w:color="auto"/>
        <w:left w:val="none" w:sz="0" w:space="0" w:color="auto"/>
        <w:bottom w:val="none" w:sz="0" w:space="0" w:color="auto"/>
        <w:right w:val="none" w:sz="0" w:space="0" w:color="auto"/>
      </w:divBdr>
    </w:div>
    <w:div w:id="1785493875">
      <w:bodyDiv w:val="1"/>
      <w:marLeft w:val="0"/>
      <w:marRight w:val="0"/>
      <w:marTop w:val="0"/>
      <w:marBottom w:val="0"/>
      <w:divBdr>
        <w:top w:val="none" w:sz="0" w:space="0" w:color="auto"/>
        <w:left w:val="none" w:sz="0" w:space="0" w:color="auto"/>
        <w:bottom w:val="none" w:sz="0" w:space="0" w:color="auto"/>
        <w:right w:val="none" w:sz="0" w:space="0" w:color="auto"/>
      </w:divBdr>
    </w:div>
    <w:div w:id="1785688056">
      <w:bodyDiv w:val="1"/>
      <w:marLeft w:val="0"/>
      <w:marRight w:val="0"/>
      <w:marTop w:val="0"/>
      <w:marBottom w:val="0"/>
      <w:divBdr>
        <w:top w:val="none" w:sz="0" w:space="0" w:color="auto"/>
        <w:left w:val="none" w:sz="0" w:space="0" w:color="auto"/>
        <w:bottom w:val="none" w:sz="0" w:space="0" w:color="auto"/>
        <w:right w:val="none" w:sz="0" w:space="0" w:color="auto"/>
      </w:divBdr>
    </w:div>
    <w:div w:id="1785882867">
      <w:bodyDiv w:val="1"/>
      <w:marLeft w:val="0"/>
      <w:marRight w:val="0"/>
      <w:marTop w:val="0"/>
      <w:marBottom w:val="0"/>
      <w:divBdr>
        <w:top w:val="none" w:sz="0" w:space="0" w:color="auto"/>
        <w:left w:val="none" w:sz="0" w:space="0" w:color="auto"/>
        <w:bottom w:val="none" w:sz="0" w:space="0" w:color="auto"/>
        <w:right w:val="none" w:sz="0" w:space="0" w:color="auto"/>
      </w:divBdr>
    </w:div>
    <w:div w:id="1786072099">
      <w:bodyDiv w:val="1"/>
      <w:marLeft w:val="0"/>
      <w:marRight w:val="0"/>
      <w:marTop w:val="0"/>
      <w:marBottom w:val="0"/>
      <w:divBdr>
        <w:top w:val="none" w:sz="0" w:space="0" w:color="auto"/>
        <w:left w:val="none" w:sz="0" w:space="0" w:color="auto"/>
        <w:bottom w:val="none" w:sz="0" w:space="0" w:color="auto"/>
        <w:right w:val="none" w:sz="0" w:space="0" w:color="auto"/>
      </w:divBdr>
    </w:div>
    <w:div w:id="1786188362">
      <w:bodyDiv w:val="1"/>
      <w:marLeft w:val="0"/>
      <w:marRight w:val="0"/>
      <w:marTop w:val="0"/>
      <w:marBottom w:val="0"/>
      <w:divBdr>
        <w:top w:val="none" w:sz="0" w:space="0" w:color="auto"/>
        <w:left w:val="none" w:sz="0" w:space="0" w:color="auto"/>
        <w:bottom w:val="none" w:sz="0" w:space="0" w:color="auto"/>
        <w:right w:val="none" w:sz="0" w:space="0" w:color="auto"/>
      </w:divBdr>
    </w:div>
    <w:div w:id="1786342542">
      <w:bodyDiv w:val="1"/>
      <w:marLeft w:val="0"/>
      <w:marRight w:val="0"/>
      <w:marTop w:val="0"/>
      <w:marBottom w:val="0"/>
      <w:divBdr>
        <w:top w:val="none" w:sz="0" w:space="0" w:color="auto"/>
        <w:left w:val="none" w:sz="0" w:space="0" w:color="auto"/>
        <w:bottom w:val="none" w:sz="0" w:space="0" w:color="auto"/>
        <w:right w:val="none" w:sz="0" w:space="0" w:color="auto"/>
      </w:divBdr>
    </w:div>
    <w:div w:id="1786457738">
      <w:bodyDiv w:val="1"/>
      <w:marLeft w:val="0"/>
      <w:marRight w:val="0"/>
      <w:marTop w:val="0"/>
      <w:marBottom w:val="0"/>
      <w:divBdr>
        <w:top w:val="none" w:sz="0" w:space="0" w:color="auto"/>
        <w:left w:val="none" w:sz="0" w:space="0" w:color="auto"/>
        <w:bottom w:val="none" w:sz="0" w:space="0" w:color="auto"/>
        <w:right w:val="none" w:sz="0" w:space="0" w:color="auto"/>
      </w:divBdr>
    </w:div>
    <w:div w:id="1786580469">
      <w:bodyDiv w:val="1"/>
      <w:marLeft w:val="0"/>
      <w:marRight w:val="0"/>
      <w:marTop w:val="0"/>
      <w:marBottom w:val="0"/>
      <w:divBdr>
        <w:top w:val="none" w:sz="0" w:space="0" w:color="auto"/>
        <w:left w:val="none" w:sz="0" w:space="0" w:color="auto"/>
        <w:bottom w:val="none" w:sz="0" w:space="0" w:color="auto"/>
        <w:right w:val="none" w:sz="0" w:space="0" w:color="auto"/>
      </w:divBdr>
    </w:div>
    <w:div w:id="1786654164">
      <w:bodyDiv w:val="1"/>
      <w:marLeft w:val="0"/>
      <w:marRight w:val="0"/>
      <w:marTop w:val="0"/>
      <w:marBottom w:val="0"/>
      <w:divBdr>
        <w:top w:val="none" w:sz="0" w:space="0" w:color="auto"/>
        <w:left w:val="none" w:sz="0" w:space="0" w:color="auto"/>
        <w:bottom w:val="none" w:sz="0" w:space="0" w:color="auto"/>
        <w:right w:val="none" w:sz="0" w:space="0" w:color="auto"/>
      </w:divBdr>
    </w:div>
    <w:div w:id="1787037659">
      <w:bodyDiv w:val="1"/>
      <w:marLeft w:val="0"/>
      <w:marRight w:val="0"/>
      <w:marTop w:val="0"/>
      <w:marBottom w:val="0"/>
      <w:divBdr>
        <w:top w:val="none" w:sz="0" w:space="0" w:color="auto"/>
        <w:left w:val="none" w:sz="0" w:space="0" w:color="auto"/>
        <w:bottom w:val="none" w:sz="0" w:space="0" w:color="auto"/>
        <w:right w:val="none" w:sz="0" w:space="0" w:color="auto"/>
      </w:divBdr>
    </w:div>
    <w:div w:id="1787041255">
      <w:bodyDiv w:val="1"/>
      <w:marLeft w:val="0"/>
      <w:marRight w:val="0"/>
      <w:marTop w:val="0"/>
      <w:marBottom w:val="0"/>
      <w:divBdr>
        <w:top w:val="none" w:sz="0" w:space="0" w:color="auto"/>
        <w:left w:val="none" w:sz="0" w:space="0" w:color="auto"/>
        <w:bottom w:val="none" w:sz="0" w:space="0" w:color="auto"/>
        <w:right w:val="none" w:sz="0" w:space="0" w:color="auto"/>
      </w:divBdr>
    </w:div>
    <w:div w:id="1787115061">
      <w:bodyDiv w:val="1"/>
      <w:marLeft w:val="0"/>
      <w:marRight w:val="0"/>
      <w:marTop w:val="0"/>
      <w:marBottom w:val="0"/>
      <w:divBdr>
        <w:top w:val="none" w:sz="0" w:space="0" w:color="auto"/>
        <w:left w:val="none" w:sz="0" w:space="0" w:color="auto"/>
        <w:bottom w:val="none" w:sz="0" w:space="0" w:color="auto"/>
        <w:right w:val="none" w:sz="0" w:space="0" w:color="auto"/>
      </w:divBdr>
    </w:div>
    <w:div w:id="1787460357">
      <w:bodyDiv w:val="1"/>
      <w:marLeft w:val="0"/>
      <w:marRight w:val="0"/>
      <w:marTop w:val="0"/>
      <w:marBottom w:val="0"/>
      <w:divBdr>
        <w:top w:val="none" w:sz="0" w:space="0" w:color="auto"/>
        <w:left w:val="none" w:sz="0" w:space="0" w:color="auto"/>
        <w:bottom w:val="none" w:sz="0" w:space="0" w:color="auto"/>
        <w:right w:val="none" w:sz="0" w:space="0" w:color="auto"/>
      </w:divBdr>
    </w:div>
    <w:div w:id="1788231813">
      <w:bodyDiv w:val="1"/>
      <w:marLeft w:val="0"/>
      <w:marRight w:val="0"/>
      <w:marTop w:val="0"/>
      <w:marBottom w:val="0"/>
      <w:divBdr>
        <w:top w:val="none" w:sz="0" w:space="0" w:color="auto"/>
        <w:left w:val="none" w:sz="0" w:space="0" w:color="auto"/>
        <w:bottom w:val="none" w:sz="0" w:space="0" w:color="auto"/>
        <w:right w:val="none" w:sz="0" w:space="0" w:color="auto"/>
      </w:divBdr>
    </w:div>
    <w:div w:id="1788233947">
      <w:bodyDiv w:val="1"/>
      <w:marLeft w:val="0"/>
      <w:marRight w:val="0"/>
      <w:marTop w:val="0"/>
      <w:marBottom w:val="0"/>
      <w:divBdr>
        <w:top w:val="none" w:sz="0" w:space="0" w:color="auto"/>
        <w:left w:val="none" w:sz="0" w:space="0" w:color="auto"/>
        <w:bottom w:val="none" w:sz="0" w:space="0" w:color="auto"/>
        <w:right w:val="none" w:sz="0" w:space="0" w:color="auto"/>
      </w:divBdr>
    </w:div>
    <w:div w:id="1788235551">
      <w:bodyDiv w:val="1"/>
      <w:marLeft w:val="0"/>
      <w:marRight w:val="0"/>
      <w:marTop w:val="0"/>
      <w:marBottom w:val="0"/>
      <w:divBdr>
        <w:top w:val="none" w:sz="0" w:space="0" w:color="auto"/>
        <w:left w:val="none" w:sz="0" w:space="0" w:color="auto"/>
        <w:bottom w:val="none" w:sz="0" w:space="0" w:color="auto"/>
        <w:right w:val="none" w:sz="0" w:space="0" w:color="auto"/>
      </w:divBdr>
    </w:div>
    <w:div w:id="1788507090">
      <w:bodyDiv w:val="1"/>
      <w:marLeft w:val="0"/>
      <w:marRight w:val="0"/>
      <w:marTop w:val="0"/>
      <w:marBottom w:val="0"/>
      <w:divBdr>
        <w:top w:val="none" w:sz="0" w:space="0" w:color="auto"/>
        <w:left w:val="none" w:sz="0" w:space="0" w:color="auto"/>
        <w:bottom w:val="none" w:sz="0" w:space="0" w:color="auto"/>
        <w:right w:val="none" w:sz="0" w:space="0" w:color="auto"/>
      </w:divBdr>
    </w:div>
    <w:div w:id="1788619262">
      <w:bodyDiv w:val="1"/>
      <w:marLeft w:val="0"/>
      <w:marRight w:val="0"/>
      <w:marTop w:val="0"/>
      <w:marBottom w:val="0"/>
      <w:divBdr>
        <w:top w:val="none" w:sz="0" w:space="0" w:color="auto"/>
        <w:left w:val="none" w:sz="0" w:space="0" w:color="auto"/>
        <w:bottom w:val="none" w:sz="0" w:space="0" w:color="auto"/>
        <w:right w:val="none" w:sz="0" w:space="0" w:color="auto"/>
      </w:divBdr>
    </w:div>
    <w:div w:id="1788621704">
      <w:bodyDiv w:val="1"/>
      <w:marLeft w:val="0"/>
      <w:marRight w:val="0"/>
      <w:marTop w:val="0"/>
      <w:marBottom w:val="0"/>
      <w:divBdr>
        <w:top w:val="none" w:sz="0" w:space="0" w:color="auto"/>
        <w:left w:val="none" w:sz="0" w:space="0" w:color="auto"/>
        <w:bottom w:val="none" w:sz="0" w:space="0" w:color="auto"/>
        <w:right w:val="none" w:sz="0" w:space="0" w:color="auto"/>
      </w:divBdr>
    </w:div>
    <w:div w:id="1788889222">
      <w:bodyDiv w:val="1"/>
      <w:marLeft w:val="0"/>
      <w:marRight w:val="0"/>
      <w:marTop w:val="0"/>
      <w:marBottom w:val="0"/>
      <w:divBdr>
        <w:top w:val="none" w:sz="0" w:space="0" w:color="auto"/>
        <w:left w:val="none" w:sz="0" w:space="0" w:color="auto"/>
        <w:bottom w:val="none" w:sz="0" w:space="0" w:color="auto"/>
        <w:right w:val="none" w:sz="0" w:space="0" w:color="auto"/>
      </w:divBdr>
    </w:div>
    <w:div w:id="1788893863">
      <w:bodyDiv w:val="1"/>
      <w:marLeft w:val="0"/>
      <w:marRight w:val="0"/>
      <w:marTop w:val="0"/>
      <w:marBottom w:val="0"/>
      <w:divBdr>
        <w:top w:val="none" w:sz="0" w:space="0" w:color="auto"/>
        <w:left w:val="none" w:sz="0" w:space="0" w:color="auto"/>
        <w:bottom w:val="none" w:sz="0" w:space="0" w:color="auto"/>
        <w:right w:val="none" w:sz="0" w:space="0" w:color="auto"/>
      </w:divBdr>
    </w:div>
    <w:div w:id="1789662249">
      <w:bodyDiv w:val="1"/>
      <w:marLeft w:val="0"/>
      <w:marRight w:val="0"/>
      <w:marTop w:val="0"/>
      <w:marBottom w:val="0"/>
      <w:divBdr>
        <w:top w:val="none" w:sz="0" w:space="0" w:color="auto"/>
        <w:left w:val="none" w:sz="0" w:space="0" w:color="auto"/>
        <w:bottom w:val="none" w:sz="0" w:space="0" w:color="auto"/>
        <w:right w:val="none" w:sz="0" w:space="0" w:color="auto"/>
      </w:divBdr>
    </w:div>
    <w:div w:id="1789664218">
      <w:bodyDiv w:val="1"/>
      <w:marLeft w:val="0"/>
      <w:marRight w:val="0"/>
      <w:marTop w:val="0"/>
      <w:marBottom w:val="0"/>
      <w:divBdr>
        <w:top w:val="none" w:sz="0" w:space="0" w:color="auto"/>
        <w:left w:val="none" w:sz="0" w:space="0" w:color="auto"/>
        <w:bottom w:val="none" w:sz="0" w:space="0" w:color="auto"/>
        <w:right w:val="none" w:sz="0" w:space="0" w:color="auto"/>
      </w:divBdr>
    </w:div>
    <w:div w:id="1789737262">
      <w:bodyDiv w:val="1"/>
      <w:marLeft w:val="0"/>
      <w:marRight w:val="0"/>
      <w:marTop w:val="0"/>
      <w:marBottom w:val="0"/>
      <w:divBdr>
        <w:top w:val="none" w:sz="0" w:space="0" w:color="auto"/>
        <w:left w:val="none" w:sz="0" w:space="0" w:color="auto"/>
        <w:bottom w:val="none" w:sz="0" w:space="0" w:color="auto"/>
        <w:right w:val="none" w:sz="0" w:space="0" w:color="auto"/>
      </w:divBdr>
    </w:div>
    <w:div w:id="1790195991">
      <w:bodyDiv w:val="1"/>
      <w:marLeft w:val="0"/>
      <w:marRight w:val="0"/>
      <w:marTop w:val="0"/>
      <w:marBottom w:val="0"/>
      <w:divBdr>
        <w:top w:val="none" w:sz="0" w:space="0" w:color="auto"/>
        <w:left w:val="none" w:sz="0" w:space="0" w:color="auto"/>
        <w:bottom w:val="none" w:sz="0" w:space="0" w:color="auto"/>
        <w:right w:val="none" w:sz="0" w:space="0" w:color="auto"/>
      </w:divBdr>
    </w:div>
    <w:div w:id="1790660400">
      <w:bodyDiv w:val="1"/>
      <w:marLeft w:val="0"/>
      <w:marRight w:val="0"/>
      <w:marTop w:val="0"/>
      <w:marBottom w:val="0"/>
      <w:divBdr>
        <w:top w:val="none" w:sz="0" w:space="0" w:color="auto"/>
        <w:left w:val="none" w:sz="0" w:space="0" w:color="auto"/>
        <w:bottom w:val="none" w:sz="0" w:space="0" w:color="auto"/>
        <w:right w:val="none" w:sz="0" w:space="0" w:color="auto"/>
      </w:divBdr>
    </w:div>
    <w:div w:id="1791510758">
      <w:bodyDiv w:val="1"/>
      <w:marLeft w:val="0"/>
      <w:marRight w:val="0"/>
      <w:marTop w:val="0"/>
      <w:marBottom w:val="0"/>
      <w:divBdr>
        <w:top w:val="none" w:sz="0" w:space="0" w:color="auto"/>
        <w:left w:val="none" w:sz="0" w:space="0" w:color="auto"/>
        <w:bottom w:val="none" w:sz="0" w:space="0" w:color="auto"/>
        <w:right w:val="none" w:sz="0" w:space="0" w:color="auto"/>
      </w:divBdr>
    </w:div>
    <w:div w:id="1791704150">
      <w:bodyDiv w:val="1"/>
      <w:marLeft w:val="0"/>
      <w:marRight w:val="0"/>
      <w:marTop w:val="0"/>
      <w:marBottom w:val="0"/>
      <w:divBdr>
        <w:top w:val="none" w:sz="0" w:space="0" w:color="auto"/>
        <w:left w:val="none" w:sz="0" w:space="0" w:color="auto"/>
        <w:bottom w:val="none" w:sz="0" w:space="0" w:color="auto"/>
        <w:right w:val="none" w:sz="0" w:space="0" w:color="auto"/>
      </w:divBdr>
    </w:div>
    <w:div w:id="1792242255">
      <w:bodyDiv w:val="1"/>
      <w:marLeft w:val="0"/>
      <w:marRight w:val="0"/>
      <w:marTop w:val="0"/>
      <w:marBottom w:val="0"/>
      <w:divBdr>
        <w:top w:val="none" w:sz="0" w:space="0" w:color="auto"/>
        <w:left w:val="none" w:sz="0" w:space="0" w:color="auto"/>
        <w:bottom w:val="none" w:sz="0" w:space="0" w:color="auto"/>
        <w:right w:val="none" w:sz="0" w:space="0" w:color="auto"/>
      </w:divBdr>
    </w:div>
    <w:div w:id="1792623567">
      <w:bodyDiv w:val="1"/>
      <w:marLeft w:val="0"/>
      <w:marRight w:val="0"/>
      <w:marTop w:val="0"/>
      <w:marBottom w:val="0"/>
      <w:divBdr>
        <w:top w:val="none" w:sz="0" w:space="0" w:color="auto"/>
        <w:left w:val="none" w:sz="0" w:space="0" w:color="auto"/>
        <w:bottom w:val="none" w:sz="0" w:space="0" w:color="auto"/>
        <w:right w:val="none" w:sz="0" w:space="0" w:color="auto"/>
      </w:divBdr>
    </w:div>
    <w:div w:id="1792943579">
      <w:bodyDiv w:val="1"/>
      <w:marLeft w:val="0"/>
      <w:marRight w:val="0"/>
      <w:marTop w:val="0"/>
      <w:marBottom w:val="0"/>
      <w:divBdr>
        <w:top w:val="none" w:sz="0" w:space="0" w:color="auto"/>
        <w:left w:val="none" w:sz="0" w:space="0" w:color="auto"/>
        <w:bottom w:val="none" w:sz="0" w:space="0" w:color="auto"/>
        <w:right w:val="none" w:sz="0" w:space="0" w:color="auto"/>
      </w:divBdr>
    </w:div>
    <w:div w:id="1793092617">
      <w:bodyDiv w:val="1"/>
      <w:marLeft w:val="0"/>
      <w:marRight w:val="0"/>
      <w:marTop w:val="0"/>
      <w:marBottom w:val="0"/>
      <w:divBdr>
        <w:top w:val="none" w:sz="0" w:space="0" w:color="auto"/>
        <w:left w:val="none" w:sz="0" w:space="0" w:color="auto"/>
        <w:bottom w:val="none" w:sz="0" w:space="0" w:color="auto"/>
        <w:right w:val="none" w:sz="0" w:space="0" w:color="auto"/>
      </w:divBdr>
    </w:div>
    <w:div w:id="1793666737">
      <w:bodyDiv w:val="1"/>
      <w:marLeft w:val="0"/>
      <w:marRight w:val="0"/>
      <w:marTop w:val="0"/>
      <w:marBottom w:val="0"/>
      <w:divBdr>
        <w:top w:val="none" w:sz="0" w:space="0" w:color="auto"/>
        <w:left w:val="none" w:sz="0" w:space="0" w:color="auto"/>
        <w:bottom w:val="none" w:sz="0" w:space="0" w:color="auto"/>
        <w:right w:val="none" w:sz="0" w:space="0" w:color="auto"/>
      </w:divBdr>
    </w:div>
    <w:div w:id="1793861764">
      <w:bodyDiv w:val="1"/>
      <w:marLeft w:val="0"/>
      <w:marRight w:val="0"/>
      <w:marTop w:val="0"/>
      <w:marBottom w:val="0"/>
      <w:divBdr>
        <w:top w:val="none" w:sz="0" w:space="0" w:color="auto"/>
        <w:left w:val="none" w:sz="0" w:space="0" w:color="auto"/>
        <w:bottom w:val="none" w:sz="0" w:space="0" w:color="auto"/>
        <w:right w:val="none" w:sz="0" w:space="0" w:color="auto"/>
      </w:divBdr>
    </w:div>
    <w:div w:id="1794014750">
      <w:bodyDiv w:val="1"/>
      <w:marLeft w:val="0"/>
      <w:marRight w:val="0"/>
      <w:marTop w:val="0"/>
      <w:marBottom w:val="0"/>
      <w:divBdr>
        <w:top w:val="none" w:sz="0" w:space="0" w:color="auto"/>
        <w:left w:val="none" w:sz="0" w:space="0" w:color="auto"/>
        <w:bottom w:val="none" w:sz="0" w:space="0" w:color="auto"/>
        <w:right w:val="none" w:sz="0" w:space="0" w:color="auto"/>
      </w:divBdr>
    </w:div>
    <w:div w:id="1794327305">
      <w:bodyDiv w:val="1"/>
      <w:marLeft w:val="0"/>
      <w:marRight w:val="0"/>
      <w:marTop w:val="0"/>
      <w:marBottom w:val="0"/>
      <w:divBdr>
        <w:top w:val="none" w:sz="0" w:space="0" w:color="auto"/>
        <w:left w:val="none" w:sz="0" w:space="0" w:color="auto"/>
        <w:bottom w:val="none" w:sz="0" w:space="0" w:color="auto"/>
        <w:right w:val="none" w:sz="0" w:space="0" w:color="auto"/>
      </w:divBdr>
    </w:div>
    <w:div w:id="1794516665">
      <w:bodyDiv w:val="1"/>
      <w:marLeft w:val="0"/>
      <w:marRight w:val="0"/>
      <w:marTop w:val="0"/>
      <w:marBottom w:val="0"/>
      <w:divBdr>
        <w:top w:val="none" w:sz="0" w:space="0" w:color="auto"/>
        <w:left w:val="none" w:sz="0" w:space="0" w:color="auto"/>
        <w:bottom w:val="none" w:sz="0" w:space="0" w:color="auto"/>
        <w:right w:val="none" w:sz="0" w:space="0" w:color="auto"/>
      </w:divBdr>
    </w:div>
    <w:div w:id="1794517994">
      <w:bodyDiv w:val="1"/>
      <w:marLeft w:val="0"/>
      <w:marRight w:val="0"/>
      <w:marTop w:val="0"/>
      <w:marBottom w:val="0"/>
      <w:divBdr>
        <w:top w:val="none" w:sz="0" w:space="0" w:color="auto"/>
        <w:left w:val="none" w:sz="0" w:space="0" w:color="auto"/>
        <w:bottom w:val="none" w:sz="0" w:space="0" w:color="auto"/>
        <w:right w:val="none" w:sz="0" w:space="0" w:color="auto"/>
      </w:divBdr>
    </w:div>
    <w:div w:id="1794598299">
      <w:bodyDiv w:val="1"/>
      <w:marLeft w:val="0"/>
      <w:marRight w:val="0"/>
      <w:marTop w:val="0"/>
      <w:marBottom w:val="0"/>
      <w:divBdr>
        <w:top w:val="none" w:sz="0" w:space="0" w:color="auto"/>
        <w:left w:val="none" w:sz="0" w:space="0" w:color="auto"/>
        <w:bottom w:val="none" w:sz="0" w:space="0" w:color="auto"/>
        <w:right w:val="none" w:sz="0" w:space="0" w:color="auto"/>
      </w:divBdr>
    </w:div>
    <w:div w:id="1794711895">
      <w:bodyDiv w:val="1"/>
      <w:marLeft w:val="0"/>
      <w:marRight w:val="0"/>
      <w:marTop w:val="0"/>
      <w:marBottom w:val="0"/>
      <w:divBdr>
        <w:top w:val="none" w:sz="0" w:space="0" w:color="auto"/>
        <w:left w:val="none" w:sz="0" w:space="0" w:color="auto"/>
        <w:bottom w:val="none" w:sz="0" w:space="0" w:color="auto"/>
        <w:right w:val="none" w:sz="0" w:space="0" w:color="auto"/>
      </w:divBdr>
    </w:div>
    <w:div w:id="1794866277">
      <w:bodyDiv w:val="1"/>
      <w:marLeft w:val="0"/>
      <w:marRight w:val="0"/>
      <w:marTop w:val="0"/>
      <w:marBottom w:val="0"/>
      <w:divBdr>
        <w:top w:val="none" w:sz="0" w:space="0" w:color="auto"/>
        <w:left w:val="none" w:sz="0" w:space="0" w:color="auto"/>
        <w:bottom w:val="none" w:sz="0" w:space="0" w:color="auto"/>
        <w:right w:val="none" w:sz="0" w:space="0" w:color="auto"/>
      </w:divBdr>
    </w:div>
    <w:div w:id="1795173008">
      <w:bodyDiv w:val="1"/>
      <w:marLeft w:val="0"/>
      <w:marRight w:val="0"/>
      <w:marTop w:val="0"/>
      <w:marBottom w:val="0"/>
      <w:divBdr>
        <w:top w:val="none" w:sz="0" w:space="0" w:color="auto"/>
        <w:left w:val="none" w:sz="0" w:space="0" w:color="auto"/>
        <w:bottom w:val="none" w:sz="0" w:space="0" w:color="auto"/>
        <w:right w:val="none" w:sz="0" w:space="0" w:color="auto"/>
      </w:divBdr>
    </w:div>
    <w:div w:id="1795248099">
      <w:bodyDiv w:val="1"/>
      <w:marLeft w:val="0"/>
      <w:marRight w:val="0"/>
      <w:marTop w:val="0"/>
      <w:marBottom w:val="0"/>
      <w:divBdr>
        <w:top w:val="none" w:sz="0" w:space="0" w:color="auto"/>
        <w:left w:val="none" w:sz="0" w:space="0" w:color="auto"/>
        <w:bottom w:val="none" w:sz="0" w:space="0" w:color="auto"/>
        <w:right w:val="none" w:sz="0" w:space="0" w:color="auto"/>
      </w:divBdr>
    </w:div>
    <w:div w:id="1795437982">
      <w:bodyDiv w:val="1"/>
      <w:marLeft w:val="0"/>
      <w:marRight w:val="0"/>
      <w:marTop w:val="0"/>
      <w:marBottom w:val="0"/>
      <w:divBdr>
        <w:top w:val="none" w:sz="0" w:space="0" w:color="auto"/>
        <w:left w:val="none" w:sz="0" w:space="0" w:color="auto"/>
        <w:bottom w:val="none" w:sz="0" w:space="0" w:color="auto"/>
        <w:right w:val="none" w:sz="0" w:space="0" w:color="auto"/>
      </w:divBdr>
    </w:div>
    <w:div w:id="1795437987">
      <w:bodyDiv w:val="1"/>
      <w:marLeft w:val="0"/>
      <w:marRight w:val="0"/>
      <w:marTop w:val="0"/>
      <w:marBottom w:val="0"/>
      <w:divBdr>
        <w:top w:val="none" w:sz="0" w:space="0" w:color="auto"/>
        <w:left w:val="none" w:sz="0" w:space="0" w:color="auto"/>
        <w:bottom w:val="none" w:sz="0" w:space="0" w:color="auto"/>
        <w:right w:val="none" w:sz="0" w:space="0" w:color="auto"/>
      </w:divBdr>
    </w:div>
    <w:div w:id="1795714592">
      <w:bodyDiv w:val="1"/>
      <w:marLeft w:val="0"/>
      <w:marRight w:val="0"/>
      <w:marTop w:val="0"/>
      <w:marBottom w:val="0"/>
      <w:divBdr>
        <w:top w:val="none" w:sz="0" w:space="0" w:color="auto"/>
        <w:left w:val="none" w:sz="0" w:space="0" w:color="auto"/>
        <w:bottom w:val="none" w:sz="0" w:space="0" w:color="auto"/>
        <w:right w:val="none" w:sz="0" w:space="0" w:color="auto"/>
      </w:divBdr>
    </w:div>
    <w:div w:id="1795824208">
      <w:bodyDiv w:val="1"/>
      <w:marLeft w:val="0"/>
      <w:marRight w:val="0"/>
      <w:marTop w:val="0"/>
      <w:marBottom w:val="0"/>
      <w:divBdr>
        <w:top w:val="none" w:sz="0" w:space="0" w:color="auto"/>
        <w:left w:val="none" w:sz="0" w:space="0" w:color="auto"/>
        <w:bottom w:val="none" w:sz="0" w:space="0" w:color="auto"/>
        <w:right w:val="none" w:sz="0" w:space="0" w:color="auto"/>
      </w:divBdr>
    </w:div>
    <w:div w:id="1795824266">
      <w:bodyDiv w:val="1"/>
      <w:marLeft w:val="0"/>
      <w:marRight w:val="0"/>
      <w:marTop w:val="0"/>
      <w:marBottom w:val="0"/>
      <w:divBdr>
        <w:top w:val="none" w:sz="0" w:space="0" w:color="auto"/>
        <w:left w:val="none" w:sz="0" w:space="0" w:color="auto"/>
        <w:bottom w:val="none" w:sz="0" w:space="0" w:color="auto"/>
        <w:right w:val="none" w:sz="0" w:space="0" w:color="auto"/>
      </w:divBdr>
    </w:div>
    <w:div w:id="1796170795">
      <w:bodyDiv w:val="1"/>
      <w:marLeft w:val="0"/>
      <w:marRight w:val="0"/>
      <w:marTop w:val="0"/>
      <w:marBottom w:val="0"/>
      <w:divBdr>
        <w:top w:val="none" w:sz="0" w:space="0" w:color="auto"/>
        <w:left w:val="none" w:sz="0" w:space="0" w:color="auto"/>
        <w:bottom w:val="none" w:sz="0" w:space="0" w:color="auto"/>
        <w:right w:val="none" w:sz="0" w:space="0" w:color="auto"/>
      </w:divBdr>
    </w:div>
    <w:div w:id="1796217792">
      <w:bodyDiv w:val="1"/>
      <w:marLeft w:val="0"/>
      <w:marRight w:val="0"/>
      <w:marTop w:val="0"/>
      <w:marBottom w:val="0"/>
      <w:divBdr>
        <w:top w:val="none" w:sz="0" w:space="0" w:color="auto"/>
        <w:left w:val="none" w:sz="0" w:space="0" w:color="auto"/>
        <w:bottom w:val="none" w:sz="0" w:space="0" w:color="auto"/>
        <w:right w:val="none" w:sz="0" w:space="0" w:color="auto"/>
      </w:divBdr>
    </w:div>
    <w:div w:id="1796369595">
      <w:bodyDiv w:val="1"/>
      <w:marLeft w:val="0"/>
      <w:marRight w:val="0"/>
      <w:marTop w:val="0"/>
      <w:marBottom w:val="0"/>
      <w:divBdr>
        <w:top w:val="none" w:sz="0" w:space="0" w:color="auto"/>
        <w:left w:val="none" w:sz="0" w:space="0" w:color="auto"/>
        <w:bottom w:val="none" w:sz="0" w:space="0" w:color="auto"/>
        <w:right w:val="none" w:sz="0" w:space="0" w:color="auto"/>
      </w:divBdr>
    </w:div>
    <w:div w:id="1796482338">
      <w:bodyDiv w:val="1"/>
      <w:marLeft w:val="0"/>
      <w:marRight w:val="0"/>
      <w:marTop w:val="0"/>
      <w:marBottom w:val="0"/>
      <w:divBdr>
        <w:top w:val="none" w:sz="0" w:space="0" w:color="auto"/>
        <w:left w:val="none" w:sz="0" w:space="0" w:color="auto"/>
        <w:bottom w:val="none" w:sz="0" w:space="0" w:color="auto"/>
        <w:right w:val="none" w:sz="0" w:space="0" w:color="auto"/>
      </w:divBdr>
    </w:div>
    <w:div w:id="1796606792">
      <w:bodyDiv w:val="1"/>
      <w:marLeft w:val="0"/>
      <w:marRight w:val="0"/>
      <w:marTop w:val="0"/>
      <w:marBottom w:val="0"/>
      <w:divBdr>
        <w:top w:val="none" w:sz="0" w:space="0" w:color="auto"/>
        <w:left w:val="none" w:sz="0" w:space="0" w:color="auto"/>
        <w:bottom w:val="none" w:sz="0" w:space="0" w:color="auto"/>
        <w:right w:val="none" w:sz="0" w:space="0" w:color="auto"/>
      </w:divBdr>
    </w:div>
    <w:div w:id="1796633190">
      <w:bodyDiv w:val="1"/>
      <w:marLeft w:val="0"/>
      <w:marRight w:val="0"/>
      <w:marTop w:val="0"/>
      <w:marBottom w:val="0"/>
      <w:divBdr>
        <w:top w:val="none" w:sz="0" w:space="0" w:color="auto"/>
        <w:left w:val="none" w:sz="0" w:space="0" w:color="auto"/>
        <w:bottom w:val="none" w:sz="0" w:space="0" w:color="auto"/>
        <w:right w:val="none" w:sz="0" w:space="0" w:color="auto"/>
      </w:divBdr>
    </w:div>
    <w:div w:id="1796828251">
      <w:bodyDiv w:val="1"/>
      <w:marLeft w:val="0"/>
      <w:marRight w:val="0"/>
      <w:marTop w:val="0"/>
      <w:marBottom w:val="0"/>
      <w:divBdr>
        <w:top w:val="none" w:sz="0" w:space="0" w:color="auto"/>
        <w:left w:val="none" w:sz="0" w:space="0" w:color="auto"/>
        <w:bottom w:val="none" w:sz="0" w:space="0" w:color="auto"/>
        <w:right w:val="none" w:sz="0" w:space="0" w:color="auto"/>
      </w:divBdr>
    </w:div>
    <w:div w:id="1797335772">
      <w:bodyDiv w:val="1"/>
      <w:marLeft w:val="0"/>
      <w:marRight w:val="0"/>
      <w:marTop w:val="0"/>
      <w:marBottom w:val="0"/>
      <w:divBdr>
        <w:top w:val="none" w:sz="0" w:space="0" w:color="auto"/>
        <w:left w:val="none" w:sz="0" w:space="0" w:color="auto"/>
        <w:bottom w:val="none" w:sz="0" w:space="0" w:color="auto"/>
        <w:right w:val="none" w:sz="0" w:space="0" w:color="auto"/>
      </w:divBdr>
    </w:div>
    <w:div w:id="1797672237">
      <w:bodyDiv w:val="1"/>
      <w:marLeft w:val="0"/>
      <w:marRight w:val="0"/>
      <w:marTop w:val="0"/>
      <w:marBottom w:val="0"/>
      <w:divBdr>
        <w:top w:val="none" w:sz="0" w:space="0" w:color="auto"/>
        <w:left w:val="none" w:sz="0" w:space="0" w:color="auto"/>
        <w:bottom w:val="none" w:sz="0" w:space="0" w:color="auto"/>
        <w:right w:val="none" w:sz="0" w:space="0" w:color="auto"/>
      </w:divBdr>
    </w:div>
    <w:div w:id="1798182356">
      <w:bodyDiv w:val="1"/>
      <w:marLeft w:val="0"/>
      <w:marRight w:val="0"/>
      <w:marTop w:val="0"/>
      <w:marBottom w:val="0"/>
      <w:divBdr>
        <w:top w:val="none" w:sz="0" w:space="0" w:color="auto"/>
        <w:left w:val="none" w:sz="0" w:space="0" w:color="auto"/>
        <w:bottom w:val="none" w:sz="0" w:space="0" w:color="auto"/>
        <w:right w:val="none" w:sz="0" w:space="0" w:color="auto"/>
      </w:divBdr>
    </w:div>
    <w:div w:id="1798525932">
      <w:bodyDiv w:val="1"/>
      <w:marLeft w:val="0"/>
      <w:marRight w:val="0"/>
      <w:marTop w:val="0"/>
      <w:marBottom w:val="0"/>
      <w:divBdr>
        <w:top w:val="none" w:sz="0" w:space="0" w:color="auto"/>
        <w:left w:val="none" w:sz="0" w:space="0" w:color="auto"/>
        <w:bottom w:val="none" w:sz="0" w:space="0" w:color="auto"/>
        <w:right w:val="none" w:sz="0" w:space="0" w:color="auto"/>
      </w:divBdr>
    </w:div>
    <w:div w:id="1798647804">
      <w:bodyDiv w:val="1"/>
      <w:marLeft w:val="0"/>
      <w:marRight w:val="0"/>
      <w:marTop w:val="0"/>
      <w:marBottom w:val="0"/>
      <w:divBdr>
        <w:top w:val="none" w:sz="0" w:space="0" w:color="auto"/>
        <w:left w:val="none" w:sz="0" w:space="0" w:color="auto"/>
        <w:bottom w:val="none" w:sz="0" w:space="0" w:color="auto"/>
        <w:right w:val="none" w:sz="0" w:space="0" w:color="auto"/>
      </w:divBdr>
    </w:div>
    <w:div w:id="1799184557">
      <w:bodyDiv w:val="1"/>
      <w:marLeft w:val="0"/>
      <w:marRight w:val="0"/>
      <w:marTop w:val="0"/>
      <w:marBottom w:val="0"/>
      <w:divBdr>
        <w:top w:val="none" w:sz="0" w:space="0" w:color="auto"/>
        <w:left w:val="none" w:sz="0" w:space="0" w:color="auto"/>
        <w:bottom w:val="none" w:sz="0" w:space="0" w:color="auto"/>
        <w:right w:val="none" w:sz="0" w:space="0" w:color="auto"/>
      </w:divBdr>
    </w:div>
    <w:div w:id="1799453295">
      <w:bodyDiv w:val="1"/>
      <w:marLeft w:val="0"/>
      <w:marRight w:val="0"/>
      <w:marTop w:val="0"/>
      <w:marBottom w:val="0"/>
      <w:divBdr>
        <w:top w:val="none" w:sz="0" w:space="0" w:color="auto"/>
        <w:left w:val="none" w:sz="0" w:space="0" w:color="auto"/>
        <w:bottom w:val="none" w:sz="0" w:space="0" w:color="auto"/>
        <w:right w:val="none" w:sz="0" w:space="0" w:color="auto"/>
      </w:divBdr>
    </w:div>
    <w:div w:id="1799762440">
      <w:bodyDiv w:val="1"/>
      <w:marLeft w:val="0"/>
      <w:marRight w:val="0"/>
      <w:marTop w:val="0"/>
      <w:marBottom w:val="0"/>
      <w:divBdr>
        <w:top w:val="none" w:sz="0" w:space="0" w:color="auto"/>
        <w:left w:val="none" w:sz="0" w:space="0" w:color="auto"/>
        <w:bottom w:val="none" w:sz="0" w:space="0" w:color="auto"/>
        <w:right w:val="none" w:sz="0" w:space="0" w:color="auto"/>
      </w:divBdr>
    </w:div>
    <w:div w:id="1800302494">
      <w:bodyDiv w:val="1"/>
      <w:marLeft w:val="0"/>
      <w:marRight w:val="0"/>
      <w:marTop w:val="0"/>
      <w:marBottom w:val="0"/>
      <w:divBdr>
        <w:top w:val="none" w:sz="0" w:space="0" w:color="auto"/>
        <w:left w:val="none" w:sz="0" w:space="0" w:color="auto"/>
        <w:bottom w:val="none" w:sz="0" w:space="0" w:color="auto"/>
        <w:right w:val="none" w:sz="0" w:space="0" w:color="auto"/>
      </w:divBdr>
    </w:div>
    <w:div w:id="1800492927">
      <w:bodyDiv w:val="1"/>
      <w:marLeft w:val="0"/>
      <w:marRight w:val="0"/>
      <w:marTop w:val="0"/>
      <w:marBottom w:val="0"/>
      <w:divBdr>
        <w:top w:val="none" w:sz="0" w:space="0" w:color="auto"/>
        <w:left w:val="none" w:sz="0" w:space="0" w:color="auto"/>
        <w:bottom w:val="none" w:sz="0" w:space="0" w:color="auto"/>
        <w:right w:val="none" w:sz="0" w:space="0" w:color="auto"/>
      </w:divBdr>
    </w:div>
    <w:div w:id="1800537051">
      <w:bodyDiv w:val="1"/>
      <w:marLeft w:val="0"/>
      <w:marRight w:val="0"/>
      <w:marTop w:val="0"/>
      <w:marBottom w:val="0"/>
      <w:divBdr>
        <w:top w:val="none" w:sz="0" w:space="0" w:color="auto"/>
        <w:left w:val="none" w:sz="0" w:space="0" w:color="auto"/>
        <w:bottom w:val="none" w:sz="0" w:space="0" w:color="auto"/>
        <w:right w:val="none" w:sz="0" w:space="0" w:color="auto"/>
      </w:divBdr>
    </w:div>
    <w:div w:id="1801023695">
      <w:bodyDiv w:val="1"/>
      <w:marLeft w:val="0"/>
      <w:marRight w:val="0"/>
      <w:marTop w:val="0"/>
      <w:marBottom w:val="0"/>
      <w:divBdr>
        <w:top w:val="none" w:sz="0" w:space="0" w:color="auto"/>
        <w:left w:val="none" w:sz="0" w:space="0" w:color="auto"/>
        <w:bottom w:val="none" w:sz="0" w:space="0" w:color="auto"/>
        <w:right w:val="none" w:sz="0" w:space="0" w:color="auto"/>
      </w:divBdr>
    </w:div>
    <w:div w:id="1801223759">
      <w:bodyDiv w:val="1"/>
      <w:marLeft w:val="0"/>
      <w:marRight w:val="0"/>
      <w:marTop w:val="0"/>
      <w:marBottom w:val="0"/>
      <w:divBdr>
        <w:top w:val="none" w:sz="0" w:space="0" w:color="auto"/>
        <w:left w:val="none" w:sz="0" w:space="0" w:color="auto"/>
        <w:bottom w:val="none" w:sz="0" w:space="0" w:color="auto"/>
        <w:right w:val="none" w:sz="0" w:space="0" w:color="auto"/>
      </w:divBdr>
    </w:div>
    <w:div w:id="1801534714">
      <w:bodyDiv w:val="1"/>
      <w:marLeft w:val="0"/>
      <w:marRight w:val="0"/>
      <w:marTop w:val="0"/>
      <w:marBottom w:val="0"/>
      <w:divBdr>
        <w:top w:val="none" w:sz="0" w:space="0" w:color="auto"/>
        <w:left w:val="none" w:sz="0" w:space="0" w:color="auto"/>
        <w:bottom w:val="none" w:sz="0" w:space="0" w:color="auto"/>
        <w:right w:val="none" w:sz="0" w:space="0" w:color="auto"/>
      </w:divBdr>
    </w:div>
    <w:div w:id="1802379512">
      <w:bodyDiv w:val="1"/>
      <w:marLeft w:val="0"/>
      <w:marRight w:val="0"/>
      <w:marTop w:val="0"/>
      <w:marBottom w:val="0"/>
      <w:divBdr>
        <w:top w:val="none" w:sz="0" w:space="0" w:color="auto"/>
        <w:left w:val="none" w:sz="0" w:space="0" w:color="auto"/>
        <w:bottom w:val="none" w:sz="0" w:space="0" w:color="auto"/>
        <w:right w:val="none" w:sz="0" w:space="0" w:color="auto"/>
      </w:divBdr>
    </w:div>
    <w:div w:id="1802381651">
      <w:bodyDiv w:val="1"/>
      <w:marLeft w:val="0"/>
      <w:marRight w:val="0"/>
      <w:marTop w:val="0"/>
      <w:marBottom w:val="0"/>
      <w:divBdr>
        <w:top w:val="none" w:sz="0" w:space="0" w:color="auto"/>
        <w:left w:val="none" w:sz="0" w:space="0" w:color="auto"/>
        <w:bottom w:val="none" w:sz="0" w:space="0" w:color="auto"/>
        <w:right w:val="none" w:sz="0" w:space="0" w:color="auto"/>
      </w:divBdr>
    </w:div>
    <w:div w:id="1802385846">
      <w:bodyDiv w:val="1"/>
      <w:marLeft w:val="0"/>
      <w:marRight w:val="0"/>
      <w:marTop w:val="0"/>
      <w:marBottom w:val="0"/>
      <w:divBdr>
        <w:top w:val="none" w:sz="0" w:space="0" w:color="auto"/>
        <w:left w:val="none" w:sz="0" w:space="0" w:color="auto"/>
        <w:bottom w:val="none" w:sz="0" w:space="0" w:color="auto"/>
        <w:right w:val="none" w:sz="0" w:space="0" w:color="auto"/>
      </w:divBdr>
    </w:div>
    <w:div w:id="1802461417">
      <w:bodyDiv w:val="1"/>
      <w:marLeft w:val="0"/>
      <w:marRight w:val="0"/>
      <w:marTop w:val="0"/>
      <w:marBottom w:val="0"/>
      <w:divBdr>
        <w:top w:val="none" w:sz="0" w:space="0" w:color="auto"/>
        <w:left w:val="none" w:sz="0" w:space="0" w:color="auto"/>
        <w:bottom w:val="none" w:sz="0" w:space="0" w:color="auto"/>
        <w:right w:val="none" w:sz="0" w:space="0" w:color="auto"/>
      </w:divBdr>
    </w:div>
    <w:div w:id="1802843192">
      <w:bodyDiv w:val="1"/>
      <w:marLeft w:val="0"/>
      <w:marRight w:val="0"/>
      <w:marTop w:val="0"/>
      <w:marBottom w:val="0"/>
      <w:divBdr>
        <w:top w:val="none" w:sz="0" w:space="0" w:color="auto"/>
        <w:left w:val="none" w:sz="0" w:space="0" w:color="auto"/>
        <w:bottom w:val="none" w:sz="0" w:space="0" w:color="auto"/>
        <w:right w:val="none" w:sz="0" w:space="0" w:color="auto"/>
      </w:divBdr>
    </w:div>
    <w:div w:id="1804040685">
      <w:bodyDiv w:val="1"/>
      <w:marLeft w:val="0"/>
      <w:marRight w:val="0"/>
      <w:marTop w:val="0"/>
      <w:marBottom w:val="0"/>
      <w:divBdr>
        <w:top w:val="none" w:sz="0" w:space="0" w:color="auto"/>
        <w:left w:val="none" w:sz="0" w:space="0" w:color="auto"/>
        <w:bottom w:val="none" w:sz="0" w:space="0" w:color="auto"/>
        <w:right w:val="none" w:sz="0" w:space="0" w:color="auto"/>
      </w:divBdr>
    </w:div>
    <w:div w:id="1804344125">
      <w:bodyDiv w:val="1"/>
      <w:marLeft w:val="0"/>
      <w:marRight w:val="0"/>
      <w:marTop w:val="0"/>
      <w:marBottom w:val="0"/>
      <w:divBdr>
        <w:top w:val="none" w:sz="0" w:space="0" w:color="auto"/>
        <w:left w:val="none" w:sz="0" w:space="0" w:color="auto"/>
        <w:bottom w:val="none" w:sz="0" w:space="0" w:color="auto"/>
        <w:right w:val="none" w:sz="0" w:space="0" w:color="auto"/>
      </w:divBdr>
    </w:div>
    <w:div w:id="1804620281">
      <w:bodyDiv w:val="1"/>
      <w:marLeft w:val="0"/>
      <w:marRight w:val="0"/>
      <w:marTop w:val="0"/>
      <w:marBottom w:val="0"/>
      <w:divBdr>
        <w:top w:val="none" w:sz="0" w:space="0" w:color="auto"/>
        <w:left w:val="none" w:sz="0" w:space="0" w:color="auto"/>
        <w:bottom w:val="none" w:sz="0" w:space="0" w:color="auto"/>
        <w:right w:val="none" w:sz="0" w:space="0" w:color="auto"/>
      </w:divBdr>
    </w:div>
    <w:div w:id="1804737008">
      <w:bodyDiv w:val="1"/>
      <w:marLeft w:val="0"/>
      <w:marRight w:val="0"/>
      <w:marTop w:val="0"/>
      <w:marBottom w:val="0"/>
      <w:divBdr>
        <w:top w:val="none" w:sz="0" w:space="0" w:color="auto"/>
        <w:left w:val="none" w:sz="0" w:space="0" w:color="auto"/>
        <w:bottom w:val="none" w:sz="0" w:space="0" w:color="auto"/>
        <w:right w:val="none" w:sz="0" w:space="0" w:color="auto"/>
      </w:divBdr>
    </w:div>
    <w:div w:id="1804881056">
      <w:bodyDiv w:val="1"/>
      <w:marLeft w:val="0"/>
      <w:marRight w:val="0"/>
      <w:marTop w:val="0"/>
      <w:marBottom w:val="0"/>
      <w:divBdr>
        <w:top w:val="none" w:sz="0" w:space="0" w:color="auto"/>
        <w:left w:val="none" w:sz="0" w:space="0" w:color="auto"/>
        <w:bottom w:val="none" w:sz="0" w:space="0" w:color="auto"/>
        <w:right w:val="none" w:sz="0" w:space="0" w:color="auto"/>
      </w:divBdr>
    </w:div>
    <w:div w:id="1805155827">
      <w:bodyDiv w:val="1"/>
      <w:marLeft w:val="0"/>
      <w:marRight w:val="0"/>
      <w:marTop w:val="0"/>
      <w:marBottom w:val="0"/>
      <w:divBdr>
        <w:top w:val="none" w:sz="0" w:space="0" w:color="auto"/>
        <w:left w:val="none" w:sz="0" w:space="0" w:color="auto"/>
        <w:bottom w:val="none" w:sz="0" w:space="0" w:color="auto"/>
        <w:right w:val="none" w:sz="0" w:space="0" w:color="auto"/>
      </w:divBdr>
    </w:div>
    <w:div w:id="1805267709">
      <w:bodyDiv w:val="1"/>
      <w:marLeft w:val="0"/>
      <w:marRight w:val="0"/>
      <w:marTop w:val="0"/>
      <w:marBottom w:val="0"/>
      <w:divBdr>
        <w:top w:val="none" w:sz="0" w:space="0" w:color="auto"/>
        <w:left w:val="none" w:sz="0" w:space="0" w:color="auto"/>
        <w:bottom w:val="none" w:sz="0" w:space="0" w:color="auto"/>
        <w:right w:val="none" w:sz="0" w:space="0" w:color="auto"/>
      </w:divBdr>
    </w:div>
    <w:div w:id="1805273749">
      <w:bodyDiv w:val="1"/>
      <w:marLeft w:val="0"/>
      <w:marRight w:val="0"/>
      <w:marTop w:val="0"/>
      <w:marBottom w:val="0"/>
      <w:divBdr>
        <w:top w:val="none" w:sz="0" w:space="0" w:color="auto"/>
        <w:left w:val="none" w:sz="0" w:space="0" w:color="auto"/>
        <w:bottom w:val="none" w:sz="0" w:space="0" w:color="auto"/>
        <w:right w:val="none" w:sz="0" w:space="0" w:color="auto"/>
      </w:divBdr>
    </w:div>
    <w:div w:id="1805928690">
      <w:bodyDiv w:val="1"/>
      <w:marLeft w:val="0"/>
      <w:marRight w:val="0"/>
      <w:marTop w:val="0"/>
      <w:marBottom w:val="0"/>
      <w:divBdr>
        <w:top w:val="none" w:sz="0" w:space="0" w:color="auto"/>
        <w:left w:val="none" w:sz="0" w:space="0" w:color="auto"/>
        <w:bottom w:val="none" w:sz="0" w:space="0" w:color="auto"/>
        <w:right w:val="none" w:sz="0" w:space="0" w:color="auto"/>
      </w:divBdr>
    </w:div>
    <w:div w:id="1806581508">
      <w:bodyDiv w:val="1"/>
      <w:marLeft w:val="0"/>
      <w:marRight w:val="0"/>
      <w:marTop w:val="0"/>
      <w:marBottom w:val="0"/>
      <w:divBdr>
        <w:top w:val="none" w:sz="0" w:space="0" w:color="auto"/>
        <w:left w:val="none" w:sz="0" w:space="0" w:color="auto"/>
        <w:bottom w:val="none" w:sz="0" w:space="0" w:color="auto"/>
        <w:right w:val="none" w:sz="0" w:space="0" w:color="auto"/>
      </w:divBdr>
    </w:div>
    <w:div w:id="1806659098">
      <w:bodyDiv w:val="1"/>
      <w:marLeft w:val="0"/>
      <w:marRight w:val="0"/>
      <w:marTop w:val="0"/>
      <w:marBottom w:val="0"/>
      <w:divBdr>
        <w:top w:val="none" w:sz="0" w:space="0" w:color="auto"/>
        <w:left w:val="none" w:sz="0" w:space="0" w:color="auto"/>
        <w:bottom w:val="none" w:sz="0" w:space="0" w:color="auto"/>
        <w:right w:val="none" w:sz="0" w:space="0" w:color="auto"/>
      </w:divBdr>
    </w:div>
    <w:div w:id="1806698657">
      <w:bodyDiv w:val="1"/>
      <w:marLeft w:val="0"/>
      <w:marRight w:val="0"/>
      <w:marTop w:val="0"/>
      <w:marBottom w:val="0"/>
      <w:divBdr>
        <w:top w:val="none" w:sz="0" w:space="0" w:color="auto"/>
        <w:left w:val="none" w:sz="0" w:space="0" w:color="auto"/>
        <w:bottom w:val="none" w:sz="0" w:space="0" w:color="auto"/>
        <w:right w:val="none" w:sz="0" w:space="0" w:color="auto"/>
      </w:divBdr>
    </w:div>
    <w:div w:id="1806774645">
      <w:bodyDiv w:val="1"/>
      <w:marLeft w:val="0"/>
      <w:marRight w:val="0"/>
      <w:marTop w:val="0"/>
      <w:marBottom w:val="0"/>
      <w:divBdr>
        <w:top w:val="none" w:sz="0" w:space="0" w:color="auto"/>
        <w:left w:val="none" w:sz="0" w:space="0" w:color="auto"/>
        <w:bottom w:val="none" w:sz="0" w:space="0" w:color="auto"/>
        <w:right w:val="none" w:sz="0" w:space="0" w:color="auto"/>
      </w:divBdr>
    </w:div>
    <w:div w:id="1806897845">
      <w:bodyDiv w:val="1"/>
      <w:marLeft w:val="0"/>
      <w:marRight w:val="0"/>
      <w:marTop w:val="0"/>
      <w:marBottom w:val="0"/>
      <w:divBdr>
        <w:top w:val="none" w:sz="0" w:space="0" w:color="auto"/>
        <w:left w:val="none" w:sz="0" w:space="0" w:color="auto"/>
        <w:bottom w:val="none" w:sz="0" w:space="0" w:color="auto"/>
        <w:right w:val="none" w:sz="0" w:space="0" w:color="auto"/>
      </w:divBdr>
    </w:div>
    <w:div w:id="1806973426">
      <w:bodyDiv w:val="1"/>
      <w:marLeft w:val="0"/>
      <w:marRight w:val="0"/>
      <w:marTop w:val="0"/>
      <w:marBottom w:val="0"/>
      <w:divBdr>
        <w:top w:val="none" w:sz="0" w:space="0" w:color="auto"/>
        <w:left w:val="none" w:sz="0" w:space="0" w:color="auto"/>
        <w:bottom w:val="none" w:sz="0" w:space="0" w:color="auto"/>
        <w:right w:val="none" w:sz="0" w:space="0" w:color="auto"/>
      </w:divBdr>
    </w:div>
    <w:div w:id="1807431195">
      <w:bodyDiv w:val="1"/>
      <w:marLeft w:val="0"/>
      <w:marRight w:val="0"/>
      <w:marTop w:val="0"/>
      <w:marBottom w:val="0"/>
      <w:divBdr>
        <w:top w:val="none" w:sz="0" w:space="0" w:color="auto"/>
        <w:left w:val="none" w:sz="0" w:space="0" w:color="auto"/>
        <w:bottom w:val="none" w:sz="0" w:space="0" w:color="auto"/>
        <w:right w:val="none" w:sz="0" w:space="0" w:color="auto"/>
      </w:divBdr>
    </w:div>
    <w:div w:id="1807770766">
      <w:bodyDiv w:val="1"/>
      <w:marLeft w:val="0"/>
      <w:marRight w:val="0"/>
      <w:marTop w:val="0"/>
      <w:marBottom w:val="0"/>
      <w:divBdr>
        <w:top w:val="none" w:sz="0" w:space="0" w:color="auto"/>
        <w:left w:val="none" w:sz="0" w:space="0" w:color="auto"/>
        <w:bottom w:val="none" w:sz="0" w:space="0" w:color="auto"/>
        <w:right w:val="none" w:sz="0" w:space="0" w:color="auto"/>
      </w:divBdr>
    </w:div>
    <w:div w:id="1808010314">
      <w:bodyDiv w:val="1"/>
      <w:marLeft w:val="0"/>
      <w:marRight w:val="0"/>
      <w:marTop w:val="0"/>
      <w:marBottom w:val="0"/>
      <w:divBdr>
        <w:top w:val="none" w:sz="0" w:space="0" w:color="auto"/>
        <w:left w:val="none" w:sz="0" w:space="0" w:color="auto"/>
        <w:bottom w:val="none" w:sz="0" w:space="0" w:color="auto"/>
        <w:right w:val="none" w:sz="0" w:space="0" w:color="auto"/>
      </w:divBdr>
    </w:div>
    <w:div w:id="1808358578">
      <w:bodyDiv w:val="1"/>
      <w:marLeft w:val="0"/>
      <w:marRight w:val="0"/>
      <w:marTop w:val="0"/>
      <w:marBottom w:val="0"/>
      <w:divBdr>
        <w:top w:val="none" w:sz="0" w:space="0" w:color="auto"/>
        <w:left w:val="none" w:sz="0" w:space="0" w:color="auto"/>
        <w:bottom w:val="none" w:sz="0" w:space="0" w:color="auto"/>
        <w:right w:val="none" w:sz="0" w:space="0" w:color="auto"/>
      </w:divBdr>
    </w:div>
    <w:div w:id="1808401319">
      <w:bodyDiv w:val="1"/>
      <w:marLeft w:val="0"/>
      <w:marRight w:val="0"/>
      <w:marTop w:val="0"/>
      <w:marBottom w:val="0"/>
      <w:divBdr>
        <w:top w:val="none" w:sz="0" w:space="0" w:color="auto"/>
        <w:left w:val="none" w:sz="0" w:space="0" w:color="auto"/>
        <w:bottom w:val="none" w:sz="0" w:space="0" w:color="auto"/>
        <w:right w:val="none" w:sz="0" w:space="0" w:color="auto"/>
      </w:divBdr>
    </w:div>
    <w:div w:id="1808745045">
      <w:bodyDiv w:val="1"/>
      <w:marLeft w:val="0"/>
      <w:marRight w:val="0"/>
      <w:marTop w:val="0"/>
      <w:marBottom w:val="0"/>
      <w:divBdr>
        <w:top w:val="none" w:sz="0" w:space="0" w:color="auto"/>
        <w:left w:val="none" w:sz="0" w:space="0" w:color="auto"/>
        <w:bottom w:val="none" w:sz="0" w:space="0" w:color="auto"/>
        <w:right w:val="none" w:sz="0" w:space="0" w:color="auto"/>
      </w:divBdr>
    </w:div>
    <w:div w:id="1809517472">
      <w:bodyDiv w:val="1"/>
      <w:marLeft w:val="0"/>
      <w:marRight w:val="0"/>
      <w:marTop w:val="0"/>
      <w:marBottom w:val="0"/>
      <w:divBdr>
        <w:top w:val="none" w:sz="0" w:space="0" w:color="auto"/>
        <w:left w:val="none" w:sz="0" w:space="0" w:color="auto"/>
        <w:bottom w:val="none" w:sz="0" w:space="0" w:color="auto"/>
        <w:right w:val="none" w:sz="0" w:space="0" w:color="auto"/>
      </w:divBdr>
    </w:div>
    <w:div w:id="1809735687">
      <w:bodyDiv w:val="1"/>
      <w:marLeft w:val="0"/>
      <w:marRight w:val="0"/>
      <w:marTop w:val="0"/>
      <w:marBottom w:val="0"/>
      <w:divBdr>
        <w:top w:val="none" w:sz="0" w:space="0" w:color="auto"/>
        <w:left w:val="none" w:sz="0" w:space="0" w:color="auto"/>
        <w:bottom w:val="none" w:sz="0" w:space="0" w:color="auto"/>
        <w:right w:val="none" w:sz="0" w:space="0" w:color="auto"/>
      </w:divBdr>
    </w:div>
    <w:div w:id="1809857902">
      <w:bodyDiv w:val="1"/>
      <w:marLeft w:val="0"/>
      <w:marRight w:val="0"/>
      <w:marTop w:val="0"/>
      <w:marBottom w:val="0"/>
      <w:divBdr>
        <w:top w:val="none" w:sz="0" w:space="0" w:color="auto"/>
        <w:left w:val="none" w:sz="0" w:space="0" w:color="auto"/>
        <w:bottom w:val="none" w:sz="0" w:space="0" w:color="auto"/>
        <w:right w:val="none" w:sz="0" w:space="0" w:color="auto"/>
      </w:divBdr>
    </w:div>
    <w:div w:id="1809862401">
      <w:bodyDiv w:val="1"/>
      <w:marLeft w:val="0"/>
      <w:marRight w:val="0"/>
      <w:marTop w:val="0"/>
      <w:marBottom w:val="0"/>
      <w:divBdr>
        <w:top w:val="none" w:sz="0" w:space="0" w:color="auto"/>
        <w:left w:val="none" w:sz="0" w:space="0" w:color="auto"/>
        <w:bottom w:val="none" w:sz="0" w:space="0" w:color="auto"/>
        <w:right w:val="none" w:sz="0" w:space="0" w:color="auto"/>
      </w:divBdr>
    </w:div>
    <w:div w:id="1810318142">
      <w:bodyDiv w:val="1"/>
      <w:marLeft w:val="0"/>
      <w:marRight w:val="0"/>
      <w:marTop w:val="0"/>
      <w:marBottom w:val="0"/>
      <w:divBdr>
        <w:top w:val="none" w:sz="0" w:space="0" w:color="auto"/>
        <w:left w:val="none" w:sz="0" w:space="0" w:color="auto"/>
        <w:bottom w:val="none" w:sz="0" w:space="0" w:color="auto"/>
        <w:right w:val="none" w:sz="0" w:space="0" w:color="auto"/>
      </w:divBdr>
    </w:div>
    <w:div w:id="1810439079">
      <w:bodyDiv w:val="1"/>
      <w:marLeft w:val="0"/>
      <w:marRight w:val="0"/>
      <w:marTop w:val="0"/>
      <w:marBottom w:val="0"/>
      <w:divBdr>
        <w:top w:val="none" w:sz="0" w:space="0" w:color="auto"/>
        <w:left w:val="none" w:sz="0" w:space="0" w:color="auto"/>
        <w:bottom w:val="none" w:sz="0" w:space="0" w:color="auto"/>
        <w:right w:val="none" w:sz="0" w:space="0" w:color="auto"/>
      </w:divBdr>
    </w:div>
    <w:div w:id="1810584459">
      <w:bodyDiv w:val="1"/>
      <w:marLeft w:val="0"/>
      <w:marRight w:val="0"/>
      <w:marTop w:val="0"/>
      <w:marBottom w:val="0"/>
      <w:divBdr>
        <w:top w:val="none" w:sz="0" w:space="0" w:color="auto"/>
        <w:left w:val="none" w:sz="0" w:space="0" w:color="auto"/>
        <w:bottom w:val="none" w:sz="0" w:space="0" w:color="auto"/>
        <w:right w:val="none" w:sz="0" w:space="0" w:color="auto"/>
      </w:divBdr>
    </w:div>
    <w:div w:id="1810825382">
      <w:bodyDiv w:val="1"/>
      <w:marLeft w:val="0"/>
      <w:marRight w:val="0"/>
      <w:marTop w:val="0"/>
      <w:marBottom w:val="0"/>
      <w:divBdr>
        <w:top w:val="none" w:sz="0" w:space="0" w:color="auto"/>
        <w:left w:val="none" w:sz="0" w:space="0" w:color="auto"/>
        <w:bottom w:val="none" w:sz="0" w:space="0" w:color="auto"/>
        <w:right w:val="none" w:sz="0" w:space="0" w:color="auto"/>
      </w:divBdr>
    </w:div>
    <w:div w:id="1810854134">
      <w:bodyDiv w:val="1"/>
      <w:marLeft w:val="0"/>
      <w:marRight w:val="0"/>
      <w:marTop w:val="0"/>
      <w:marBottom w:val="0"/>
      <w:divBdr>
        <w:top w:val="none" w:sz="0" w:space="0" w:color="auto"/>
        <w:left w:val="none" w:sz="0" w:space="0" w:color="auto"/>
        <w:bottom w:val="none" w:sz="0" w:space="0" w:color="auto"/>
        <w:right w:val="none" w:sz="0" w:space="0" w:color="auto"/>
      </w:divBdr>
    </w:div>
    <w:div w:id="1811051391">
      <w:bodyDiv w:val="1"/>
      <w:marLeft w:val="0"/>
      <w:marRight w:val="0"/>
      <w:marTop w:val="0"/>
      <w:marBottom w:val="0"/>
      <w:divBdr>
        <w:top w:val="none" w:sz="0" w:space="0" w:color="auto"/>
        <w:left w:val="none" w:sz="0" w:space="0" w:color="auto"/>
        <w:bottom w:val="none" w:sz="0" w:space="0" w:color="auto"/>
        <w:right w:val="none" w:sz="0" w:space="0" w:color="auto"/>
      </w:divBdr>
    </w:div>
    <w:div w:id="1811244991">
      <w:bodyDiv w:val="1"/>
      <w:marLeft w:val="0"/>
      <w:marRight w:val="0"/>
      <w:marTop w:val="0"/>
      <w:marBottom w:val="0"/>
      <w:divBdr>
        <w:top w:val="none" w:sz="0" w:space="0" w:color="auto"/>
        <w:left w:val="none" w:sz="0" w:space="0" w:color="auto"/>
        <w:bottom w:val="none" w:sz="0" w:space="0" w:color="auto"/>
        <w:right w:val="none" w:sz="0" w:space="0" w:color="auto"/>
      </w:divBdr>
    </w:div>
    <w:div w:id="1811437073">
      <w:bodyDiv w:val="1"/>
      <w:marLeft w:val="0"/>
      <w:marRight w:val="0"/>
      <w:marTop w:val="0"/>
      <w:marBottom w:val="0"/>
      <w:divBdr>
        <w:top w:val="none" w:sz="0" w:space="0" w:color="auto"/>
        <w:left w:val="none" w:sz="0" w:space="0" w:color="auto"/>
        <w:bottom w:val="none" w:sz="0" w:space="0" w:color="auto"/>
        <w:right w:val="none" w:sz="0" w:space="0" w:color="auto"/>
      </w:divBdr>
    </w:div>
    <w:div w:id="1811820469">
      <w:bodyDiv w:val="1"/>
      <w:marLeft w:val="0"/>
      <w:marRight w:val="0"/>
      <w:marTop w:val="0"/>
      <w:marBottom w:val="0"/>
      <w:divBdr>
        <w:top w:val="none" w:sz="0" w:space="0" w:color="auto"/>
        <w:left w:val="none" w:sz="0" w:space="0" w:color="auto"/>
        <w:bottom w:val="none" w:sz="0" w:space="0" w:color="auto"/>
        <w:right w:val="none" w:sz="0" w:space="0" w:color="auto"/>
      </w:divBdr>
    </w:div>
    <w:div w:id="1812020231">
      <w:bodyDiv w:val="1"/>
      <w:marLeft w:val="0"/>
      <w:marRight w:val="0"/>
      <w:marTop w:val="0"/>
      <w:marBottom w:val="0"/>
      <w:divBdr>
        <w:top w:val="none" w:sz="0" w:space="0" w:color="auto"/>
        <w:left w:val="none" w:sz="0" w:space="0" w:color="auto"/>
        <w:bottom w:val="none" w:sz="0" w:space="0" w:color="auto"/>
        <w:right w:val="none" w:sz="0" w:space="0" w:color="auto"/>
      </w:divBdr>
    </w:div>
    <w:div w:id="1812555225">
      <w:bodyDiv w:val="1"/>
      <w:marLeft w:val="0"/>
      <w:marRight w:val="0"/>
      <w:marTop w:val="0"/>
      <w:marBottom w:val="0"/>
      <w:divBdr>
        <w:top w:val="none" w:sz="0" w:space="0" w:color="auto"/>
        <w:left w:val="none" w:sz="0" w:space="0" w:color="auto"/>
        <w:bottom w:val="none" w:sz="0" w:space="0" w:color="auto"/>
        <w:right w:val="none" w:sz="0" w:space="0" w:color="auto"/>
      </w:divBdr>
    </w:div>
    <w:div w:id="1812676175">
      <w:bodyDiv w:val="1"/>
      <w:marLeft w:val="0"/>
      <w:marRight w:val="0"/>
      <w:marTop w:val="0"/>
      <w:marBottom w:val="0"/>
      <w:divBdr>
        <w:top w:val="none" w:sz="0" w:space="0" w:color="auto"/>
        <w:left w:val="none" w:sz="0" w:space="0" w:color="auto"/>
        <w:bottom w:val="none" w:sz="0" w:space="0" w:color="auto"/>
        <w:right w:val="none" w:sz="0" w:space="0" w:color="auto"/>
      </w:divBdr>
    </w:div>
    <w:div w:id="1812869890">
      <w:bodyDiv w:val="1"/>
      <w:marLeft w:val="0"/>
      <w:marRight w:val="0"/>
      <w:marTop w:val="0"/>
      <w:marBottom w:val="0"/>
      <w:divBdr>
        <w:top w:val="none" w:sz="0" w:space="0" w:color="auto"/>
        <w:left w:val="none" w:sz="0" w:space="0" w:color="auto"/>
        <w:bottom w:val="none" w:sz="0" w:space="0" w:color="auto"/>
        <w:right w:val="none" w:sz="0" w:space="0" w:color="auto"/>
      </w:divBdr>
    </w:div>
    <w:div w:id="1813062102">
      <w:bodyDiv w:val="1"/>
      <w:marLeft w:val="0"/>
      <w:marRight w:val="0"/>
      <w:marTop w:val="0"/>
      <w:marBottom w:val="0"/>
      <w:divBdr>
        <w:top w:val="none" w:sz="0" w:space="0" w:color="auto"/>
        <w:left w:val="none" w:sz="0" w:space="0" w:color="auto"/>
        <w:bottom w:val="none" w:sz="0" w:space="0" w:color="auto"/>
        <w:right w:val="none" w:sz="0" w:space="0" w:color="auto"/>
      </w:divBdr>
    </w:div>
    <w:div w:id="1813135664">
      <w:bodyDiv w:val="1"/>
      <w:marLeft w:val="0"/>
      <w:marRight w:val="0"/>
      <w:marTop w:val="0"/>
      <w:marBottom w:val="0"/>
      <w:divBdr>
        <w:top w:val="none" w:sz="0" w:space="0" w:color="auto"/>
        <w:left w:val="none" w:sz="0" w:space="0" w:color="auto"/>
        <w:bottom w:val="none" w:sz="0" w:space="0" w:color="auto"/>
        <w:right w:val="none" w:sz="0" w:space="0" w:color="auto"/>
      </w:divBdr>
    </w:div>
    <w:div w:id="1814252378">
      <w:bodyDiv w:val="1"/>
      <w:marLeft w:val="0"/>
      <w:marRight w:val="0"/>
      <w:marTop w:val="0"/>
      <w:marBottom w:val="0"/>
      <w:divBdr>
        <w:top w:val="none" w:sz="0" w:space="0" w:color="auto"/>
        <w:left w:val="none" w:sz="0" w:space="0" w:color="auto"/>
        <w:bottom w:val="none" w:sz="0" w:space="0" w:color="auto"/>
        <w:right w:val="none" w:sz="0" w:space="0" w:color="auto"/>
      </w:divBdr>
    </w:div>
    <w:div w:id="1814325971">
      <w:bodyDiv w:val="1"/>
      <w:marLeft w:val="0"/>
      <w:marRight w:val="0"/>
      <w:marTop w:val="0"/>
      <w:marBottom w:val="0"/>
      <w:divBdr>
        <w:top w:val="none" w:sz="0" w:space="0" w:color="auto"/>
        <w:left w:val="none" w:sz="0" w:space="0" w:color="auto"/>
        <w:bottom w:val="none" w:sz="0" w:space="0" w:color="auto"/>
        <w:right w:val="none" w:sz="0" w:space="0" w:color="auto"/>
      </w:divBdr>
    </w:div>
    <w:div w:id="1814639096">
      <w:bodyDiv w:val="1"/>
      <w:marLeft w:val="0"/>
      <w:marRight w:val="0"/>
      <w:marTop w:val="0"/>
      <w:marBottom w:val="0"/>
      <w:divBdr>
        <w:top w:val="none" w:sz="0" w:space="0" w:color="auto"/>
        <w:left w:val="none" w:sz="0" w:space="0" w:color="auto"/>
        <w:bottom w:val="none" w:sz="0" w:space="0" w:color="auto"/>
        <w:right w:val="none" w:sz="0" w:space="0" w:color="auto"/>
      </w:divBdr>
    </w:div>
    <w:div w:id="1815171559">
      <w:bodyDiv w:val="1"/>
      <w:marLeft w:val="0"/>
      <w:marRight w:val="0"/>
      <w:marTop w:val="0"/>
      <w:marBottom w:val="0"/>
      <w:divBdr>
        <w:top w:val="none" w:sz="0" w:space="0" w:color="auto"/>
        <w:left w:val="none" w:sz="0" w:space="0" w:color="auto"/>
        <w:bottom w:val="none" w:sz="0" w:space="0" w:color="auto"/>
        <w:right w:val="none" w:sz="0" w:space="0" w:color="auto"/>
      </w:divBdr>
    </w:div>
    <w:div w:id="1815826457">
      <w:bodyDiv w:val="1"/>
      <w:marLeft w:val="0"/>
      <w:marRight w:val="0"/>
      <w:marTop w:val="0"/>
      <w:marBottom w:val="0"/>
      <w:divBdr>
        <w:top w:val="none" w:sz="0" w:space="0" w:color="auto"/>
        <w:left w:val="none" w:sz="0" w:space="0" w:color="auto"/>
        <w:bottom w:val="none" w:sz="0" w:space="0" w:color="auto"/>
        <w:right w:val="none" w:sz="0" w:space="0" w:color="auto"/>
      </w:divBdr>
    </w:div>
    <w:div w:id="1816029028">
      <w:bodyDiv w:val="1"/>
      <w:marLeft w:val="0"/>
      <w:marRight w:val="0"/>
      <w:marTop w:val="0"/>
      <w:marBottom w:val="0"/>
      <w:divBdr>
        <w:top w:val="none" w:sz="0" w:space="0" w:color="auto"/>
        <w:left w:val="none" w:sz="0" w:space="0" w:color="auto"/>
        <w:bottom w:val="none" w:sz="0" w:space="0" w:color="auto"/>
        <w:right w:val="none" w:sz="0" w:space="0" w:color="auto"/>
      </w:divBdr>
    </w:div>
    <w:div w:id="1816098706">
      <w:bodyDiv w:val="1"/>
      <w:marLeft w:val="0"/>
      <w:marRight w:val="0"/>
      <w:marTop w:val="0"/>
      <w:marBottom w:val="0"/>
      <w:divBdr>
        <w:top w:val="none" w:sz="0" w:space="0" w:color="auto"/>
        <w:left w:val="none" w:sz="0" w:space="0" w:color="auto"/>
        <w:bottom w:val="none" w:sz="0" w:space="0" w:color="auto"/>
        <w:right w:val="none" w:sz="0" w:space="0" w:color="auto"/>
      </w:divBdr>
    </w:div>
    <w:div w:id="1816140860">
      <w:bodyDiv w:val="1"/>
      <w:marLeft w:val="0"/>
      <w:marRight w:val="0"/>
      <w:marTop w:val="0"/>
      <w:marBottom w:val="0"/>
      <w:divBdr>
        <w:top w:val="none" w:sz="0" w:space="0" w:color="auto"/>
        <w:left w:val="none" w:sz="0" w:space="0" w:color="auto"/>
        <w:bottom w:val="none" w:sz="0" w:space="0" w:color="auto"/>
        <w:right w:val="none" w:sz="0" w:space="0" w:color="auto"/>
      </w:divBdr>
    </w:div>
    <w:div w:id="1816290249">
      <w:bodyDiv w:val="1"/>
      <w:marLeft w:val="0"/>
      <w:marRight w:val="0"/>
      <w:marTop w:val="0"/>
      <w:marBottom w:val="0"/>
      <w:divBdr>
        <w:top w:val="none" w:sz="0" w:space="0" w:color="auto"/>
        <w:left w:val="none" w:sz="0" w:space="0" w:color="auto"/>
        <w:bottom w:val="none" w:sz="0" w:space="0" w:color="auto"/>
        <w:right w:val="none" w:sz="0" w:space="0" w:color="auto"/>
      </w:divBdr>
    </w:div>
    <w:div w:id="1816336006">
      <w:bodyDiv w:val="1"/>
      <w:marLeft w:val="0"/>
      <w:marRight w:val="0"/>
      <w:marTop w:val="0"/>
      <w:marBottom w:val="0"/>
      <w:divBdr>
        <w:top w:val="none" w:sz="0" w:space="0" w:color="auto"/>
        <w:left w:val="none" w:sz="0" w:space="0" w:color="auto"/>
        <w:bottom w:val="none" w:sz="0" w:space="0" w:color="auto"/>
        <w:right w:val="none" w:sz="0" w:space="0" w:color="auto"/>
      </w:divBdr>
    </w:div>
    <w:div w:id="1816408903">
      <w:bodyDiv w:val="1"/>
      <w:marLeft w:val="0"/>
      <w:marRight w:val="0"/>
      <w:marTop w:val="0"/>
      <w:marBottom w:val="0"/>
      <w:divBdr>
        <w:top w:val="none" w:sz="0" w:space="0" w:color="auto"/>
        <w:left w:val="none" w:sz="0" w:space="0" w:color="auto"/>
        <w:bottom w:val="none" w:sz="0" w:space="0" w:color="auto"/>
        <w:right w:val="none" w:sz="0" w:space="0" w:color="auto"/>
      </w:divBdr>
    </w:div>
    <w:div w:id="1816413782">
      <w:bodyDiv w:val="1"/>
      <w:marLeft w:val="0"/>
      <w:marRight w:val="0"/>
      <w:marTop w:val="0"/>
      <w:marBottom w:val="0"/>
      <w:divBdr>
        <w:top w:val="none" w:sz="0" w:space="0" w:color="auto"/>
        <w:left w:val="none" w:sz="0" w:space="0" w:color="auto"/>
        <w:bottom w:val="none" w:sz="0" w:space="0" w:color="auto"/>
        <w:right w:val="none" w:sz="0" w:space="0" w:color="auto"/>
      </w:divBdr>
    </w:div>
    <w:div w:id="1816876295">
      <w:bodyDiv w:val="1"/>
      <w:marLeft w:val="0"/>
      <w:marRight w:val="0"/>
      <w:marTop w:val="0"/>
      <w:marBottom w:val="0"/>
      <w:divBdr>
        <w:top w:val="none" w:sz="0" w:space="0" w:color="auto"/>
        <w:left w:val="none" w:sz="0" w:space="0" w:color="auto"/>
        <w:bottom w:val="none" w:sz="0" w:space="0" w:color="auto"/>
        <w:right w:val="none" w:sz="0" w:space="0" w:color="auto"/>
      </w:divBdr>
    </w:div>
    <w:div w:id="1816992368">
      <w:bodyDiv w:val="1"/>
      <w:marLeft w:val="0"/>
      <w:marRight w:val="0"/>
      <w:marTop w:val="0"/>
      <w:marBottom w:val="0"/>
      <w:divBdr>
        <w:top w:val="none" w:sz="0" w:space="0" w:color="auto"/>
        <w:left w:val="none" w:sz="0" w:space="0" w:color="auto"/>
        <w:bottom w:val="none" w:sz="0" w:space="0" w:color="auto"/>
        <w:right w:val="none" w:sz="0" w:space="0" w:color="auto"/>
      </w:divBdr>
    </w:div>
    <w:div w:id="1817331764">
      <w:bodyDiv w:val="1"/>
      <w:marLeft w:val="0"/>
      <w:marRight w:val="0"/>
      <w:marTop w:val="0"/>
      <w:marBottom w:val="0"/>
      <w:divBdr>
        <w:top w:val="none" w:sz="0" w:space="0" w:color="auto"/>
        <w:left w:val="none" w:sz="0" w:space="0" w:color="auto"/>
        <w:bottom w:val="none" w:sz="0" w:space="0" w:color="auto"/>
        <w:right w:val="none" w:sz="0" w:space="0" w:color="auto"/>
      </w:divBdr>
    </w:div>
    <w:div w:id="1817335998">
      <w:bodyDiv w:val="1"/>
      <w:marLeft w:val="0"/>
      <w:marRight w:val="0"/>
      <w:marTop w:val="0"/>
      <w:marBottom w:val="0"/>
      <w:divBdr>
        <w:top w:val="none" w:sz="0" w:space="0" w:color="auto"/>
        <w:left w:val="none" w:sz="0" w:space="0" w:color="auto"/>
        <w:bottom w:val="none" w:sz="0" w:space="0" w:color="auto"/>
        <w:right w:val="none" w:sz="0" w:space="0" w:color="auto"/>
      </w:divBdr>
    </w:div>
    <w:div w:id="1817531253">
      <w:bodyDiv w:val="1"/>
      <w:marLeft w:val="0"/>
      <w:marRight w:val="0"/>
      <w:marTop w:val="0"/>
      <w:marBottom w:val="0"/>
      <w:divBdr>
        <w:top w:val="none" w:sz="0" w:space="0" w:color="auto"/>
        <w:left w:val="none" w:sz="0" w:space="0" w:color="auto"/>
        <w:bottom w:val="none" w:sz="0" w:space="0" w:color="auto"/>
        <w:right w:val="none" w:sz="0" w:space="0" w:color="auto"/>
      </w:divBdr>
    </w:div>
    <w:div w:id="1817721920">
      <w:bodyDiv w:val="1"/>
      <w:marLeft w:val="0"/>
      <w:marRight w:val="0"/>
      <w:marTop w:val="0"/>
      <w:marBottom w:val="0"/>
      <w:divBdr>
        <w:top w:val="none" w:sz="0" w:space="0" w:color="auto"/>
        <w:left w:val="none" w:sz="0" w:space="0" w:color="auto"/>
        <w:bottom w:val="none" w:sz="0" w:space="0" w:color="auto"/>
        <w:right w:val="none" w:sz="0" w:space="0" w:color="auto"/>
      </w:divBdr>
    </w:div>
    <w:div w:id="1817990431">
      <w:bodyDiv w:val="1"/>
      <w:marLeft w:val="0"/>
      <w:marRight w:val="0"/>
      <w:marTop w:val="0"/>
      <w:marBottom w:val="0"/>
      <w:divBdr>
        <w:top w:val="none" w:sz="0" w:space="0" w:color="auto"/>
        <w:left w:val="none" w:sz="0" w:space="0" w:color="auto"/>
        <w:bottom w:val="none" w:sz="0" w:space="0" w:color="auto"/>
        <w:right w:val="none" w:sz="0" w:space="0" w:color="auto"/>
      </w:divBdr>
    </w:div>
    <w:div w:id="1817992421">
      <w:bodyDiv w:val="1"/>
      <w:marLeft w:val="0"/>
      <w:marRight w:val="0"/>
      <w:marTop w:val="0"/>
      <w:marBottom w:val="0"/>
      <w:divBdr>
        <w:top w:val="none" w:sz="0" w:space="0" w:color="auto"/>
        <w:left w:val="none" w:sz="0" w:space="0" w:color="auto"/>
        <w:bottom w:val="none" w:sz="0" w:space="0" w:color="auto"/>
        <w:right w:val="none" w:sz="0" w:space="0" w:color="auto"/>
      </w:divBdr>
    </w:div>
    <w:div w:id="1818108802">
      <w:bodyDiv w:val="1"/>
      <w:marLeft w:val="0"/>
      <w:marRight w:val="0"/>
      <w:marTop w:val="0"/>
      <w:marBottom w:val="0"/>
      <w:divBdr>
        <w:top w:val="none" w:sz="0" w:space="0" w:color="auto"/>
        <w:left w:val="none" w:sz="0" w:space="0" w:color="auto"/>
        <w:bottom w:val="none" w:sz="0" w:space="0" w:color="auto"/>
        <w:right w:val="none" w:sz="0" w:space="0" w:color="auto"/>
      </w:divBdr>
    </w:div>
    <w:div w:id="1818455744">
      <w:bodyDiv w:val="1"/>
      <w:marLeft w:val="0"/>
      <w:marRight w:val="0"/>
      <w:marTop w:val="0"/>
      <w:marBottom w:val="0"/>
      <w:divBdr>
        <w:top w:val="none" w:sz="0" w:space="0" w:color="auto"/>
        <w:left w:val="none" w:sz="0" w:space="0" w:color="auto"/>
        <w:bottom w:val="none" w:sz="0" w:space="0" w:color="auto"/>
        <w:right w:val="none" w:sz="0" w:space="0" w:color="auto"/>
      </w:divBdr>
    </w:div>
    <w:div w:id="1819150337">
      <w:bodyDiv w:val="1"/>
      <w:marLeft w:val="0"/>
      <w:marRight w:val="0"/>
      <w:marTop w:val="0"/>
      <w:marBottom w:val="0"/>
      <w:divBdr>
        <w:top w:val="none" w:sz="0" w:space="0" w:color="auto"/>
        <w:left w:val="none" w:sz="0" w:space="0" w:color="auto"/>
        <w:bottom w:val="none" w:sz="0" w:space="0" w:color="auto"/>
        <w:right w:val="none" w:sz="0" w:space="0" w:color="auto"/>
      </w:divBdr>
    </w:div>
    <w:div w:id="1819225571">
      <w:bodyDiv w:val="1"/>
      <w:marLeft w:val="0"/>
      <w:marRight w:val="0"/>
      <w:marTop w:val="0"/>
      <w:marBottom w:val="0"/>
      <w:divBdr>
        <w:top w:val="none" w:sz="0" w:space="0" w:color="auto"/>
        <w:left w:val="none" w:sz="0" w:space="0" w:color="auto"/>
        <w:bottom w:val="none" w:sz="0" w:space="0" w:color="auto"/>
        <w:right w:val="none" w:sz="0" w:space="0" w:color="auto"/>
      </w:divBdr>
    </w:div>
    <w:div w:id="1819227081">
      <w:bodyDiv w:val="1"/>
      <w:marLeft w:val="0"/>
      <w:marRight w:val="0"/>
      <w:marTop w:val="0"/>
      <w:marBottom w:val="0"/>
      <w:divBdr>
        <w:top w:val="none" w:sz="0" w:space="0" w:color="auto"/>
        <w:left w:val="none" w:sz="0" w:space="0" w:color="auto"/>
        <w:bottom w:val="none" w:sz="0" w:space="0" w:color="auto"/>
        <w:right w:val="none" w:sz="0" w:space="0" w:color="auto"/>
      </w:divBdr>
    </w:div>
    <w:div w:id="1819229983">
      <w:bodyDiv w:val="1"/>
      <w:marLeft w:val="0"/>
      <w:marRight w:val="0"/>
      <w:marTop w:val="0"/>
      <w:marBottom w:val="0"/>
      <w:divBdr>
        <w:top w:val="none" w:sz="0" w:space="0" w:color="auto"/>
        <w:left w:val="none" w:sz="0" w:space="0" w:color="auto"/>
        <w:bottom w:val="none" w:sz="0" w:space="0" w:color="auto"/>
        <w:right w:val="none" w:sz="0" w:space="0" w:color="auto"/>
      </w:divBdr>
    </w:div>
    <w:div w:id="1819346848">
      <w:bodyDiv w:val="1"/>
      <w:marLeft w:val="0"/>
      <w:marRight w:val="0"/>
      <w:marTop w:val="0"/>
      <w:marBottom w:val="0"/>
      <w:divBdr>
        <w:top w:val="none" w:sz="0" w:space="0" w:color="auto"/>
        <w:left w:val="none" w:sz="0" w:space="0" w:color="auto"/>
        <w:bottom w:val="none" w:sz="0" w:space="0" w:color="auto"/>
        <w:right w:val="none" w:sz="0" w:space="0" w:color="auto"/>
      </w:divBdr>
    </w:div>
    <w:div w:id="1819371876">
      <w:bodyDiv w:val="1"/>
      <w:marLeft w:val="0"/>
      <w:marRight w:val="0"/>
      <w:marTop w:val="0"/>
      <w:marBottom w:val="0"/>
      <w:divBdr>
        <w:top w:val="none" w:sz="0" w:space="0" w:color="auto"/>
        <w:left w:val="none" w:sz="0" w:space="0" w:color="auto"/>
        <w:bottom w:val="none" w:sz="0" w:space="0" w:color="auto"/>
        <w:right w:val="none" w:sz="0" w:space="0" w:color="auto"/>
      </w:divBdr>
    </w:div>
    <w:div w:id="1819567585">
      <w:bodyDiv w:val="1"/>
      <w:marLeft w:val="0"/>
      <w:marRight w:val="0"/>
      <w:marTop w:val="0"/>
      <w:marBottom w:val="0"/>
      <w:divBdr>
        <w:top w:val="none" w:sz="0" w:space="0" w:color="auto"/>
        <w:left w:val="none" w:sz="0" w:space="0" w:color="auto"/>
        <w:bottom w:val="none" w:sz="0" w:space="0" w:color="auto"/>
        <w:right w:val="none" w:sz="0" w:space="0" w:color="auto"/>
      </w:divBdr>
    </w:div>
    <w:div w:id="1819611528">
      <w:bodyDiv w:val="1"/>
      <w:marLeft w:val="0"/>
      <w:marRight w:val="0"/>
      <w:marTop w:val="0"/>
      <w:marBottom w:val="0"/>
      <w:divBdr>
        <w:top w:val="none" w:sz="0" w:space="0" w:color="auto"/>
        <w:left w:val="none" w:sz="0" w:space="0" w:color="auto"/>
        <w:bottom w:val="none" w:sz="0" w:space="0" w:color="auto"/>
        <w:right w:val="none" w:sz="0" w:space="0" w:color="auto"/>
      </w:divBdr>
    </w:div>
    <w:div w:id="1819759143">
      <w:bodyDiv w:val="1"/>
      <w:marLeft w:val="0"/>
      <w:marRight w:val="0"/>
      <w:marTop w:val="0"/>
      <w:marBottom w:val="0"/>
      <w:divBdr>
        <w:top w:val="none" w:sz="0" w:space="0" w:color="auto"/>
        <w:left w:val="none" w:sz="0" w:space="0" w:color="auto"/>
        <w:bottom w:val="none" w:sz="0" w:space="0" w:color="auto"/>
        <w:right w:val="none" w:sz="0" w:space="0" w:color="auto"/>
      </w:divBdr>
    </w:div>
    <w:div w:id="1820076894">
      <w:bodyDiv w:val="1"/>
      <w:marLeft w:val="0"/>
      <w:marRight w:val="0"/>
      <w:marTop w:val="0"/>
      <w:marBottom w:val="0"/>
      <w:divBdr>
        <w:top w:val="none" w:sz="0" w:space="0" w:color="auto"/>
        <w:left w:val="none" w:sz="0" w:space="0" w:color="auto"/>
        <w:bottom w:val="none" w:sz="0" w:space="0" w:color="auto"/>
        <w:right w:val="none" w:sz="0" w:space="0" w:color="auto"/>
      </w:divBdr>
    </w:div>
    <w:div w:id="1821114961">
      <w:bodyDiv w:val="1"/>
      <w:marLeft w:val="0"/>
      <w:marRight w:val="0"/>
      <w:marTop w:val="0"/>
      <w:marBottom w:val="0"/>
      <w:divBdr>
        <w:top w:val="none" w:sz="0" w:space="0" w:color="auto"/>
        <w:left w:val="none" w:sz="0" w:space="0" w:color="auto"/>
        <w:bottom w:val="none" w:sz="0" w:space="0" w:color="auto"/>
        <w:right w:val="none" w:sz="0" w:space="0" w:color="auto"/>
      </w:divBdr>
    </w:div>
    <w:div w:id="1821266666">
      <w:bodyDiv w:val="1"/>
      <w:marLeft w:val="0"/>
      <w:marRight w:val="0"/>
      <w:marTop w:val="0"/>
      <w:marBottom w:val="0"/>
      <w:divBdr>
        <w:top w:val="none" w:sz="0" w:space="0" w:color="auto"/>
        <w:left w:val="none" w:sz="0" w:space="0" w:color="auto"/>
        <w:bottom w:val="none" w:sz="0" w:space="0" w:color="auto"/>
        <w:right w:val="none" w:sz="0" w:space="0" w:color="auto"/>
      </w:divBdr>
    </w:div>
    <w:div w:id="1821268911">
      <w:bodyDiv w:val="1"/>
      <w:marLeft w:val="0"/>
      <w:marRight w:val="0"/>
      <w:marTop w:val="0"/>
      <w:marBottom w:val="0"/>
      <w:divBdr>
        <w:top w:val="none" w:sz="0" w:space="0" w:color="auto"/>
        <w:left w:val="none" w:sz="0" w:space="0" w:color="auto"/>
        <w:bottom w:val="none" w:sz="0" w:space="0" w:color="auto"/>
        <w:right w:val="none" w:sz="0" w:space="0" w:color="auto"/>
      </w:divBdr>
    </w:div>
    <w:div w:id="1821383444">
      <w:bodyDiv w:val="1"/>
      <w:marLeft w:val="0"/>
      <w:marRight w:val="0"/>
      <w:marTop w:val="0"/>
      <w:marBottom w:val="0"/>
      <w:divBdr>
        <w:top w:val="none" w:sz="0" w:space="0" w:color="auto"/>
        <w:left w:val="none" w:sz="0" w:space="0" w:color="auto"/>
        <w:bottom w:val="none" w:sz="0" w:space="0" w:color="auto"/>
        <w:right w:val="none" w:sz="0" w:space="0" w:color="auto"/>
      </w:divBdr>
    </w:div>
    <w:div w:id="1821385983">
      <w:bodyDiv w:val="1"/>
      <w:marLeft w:val="0"/>
      <w:marRight w:val="0"/>
      <w:marTop w:val="0"/>
      <w:marBottom w:val="0"/>
      <w:divBdr>
        <w:top w:val="none" w:sz="0" w:space="0" w:color="auto"/>
        <w:left w:val="none" w:sz="0" w:space="0" w:color="auto"/>
        <w:bottom w:val="none" w:sz="0" w:space="0" w:color="auto"/>
        <w:right w:val="none" w:sz="0" w:space="0" w:color="auto"/>
      </w:divBdr>
    </w:div>
    <w:div w:id="1821579307">
      <w:bodyDiv w:val="1"/>
      <w:marLeft w:val="0"/>
      <w:marRight w:val="0"/>
      <w:marTop w:val="0"/>
      <w:marBottom w:val="0"/>
      <w:divBdr>
        <w:top w:val="none" w:sz="0" w:space="0" w:color="auto"/>
        <w:left w:val="none" w:sz="0" w:space="0" w:color="auto"/>
        <w:bottom w:val="none" w:sz="0" w:space="0" w:color="auto"/>
        <w:right w:val="none" w:sz="0" w:space="0" w:color="auto"/>
      </w:divBdr>
    </w:div>
    <w:div w:id="1821656698">
      <w:bodyDiv w:val="1"/>
      <w:marLeft w:val="0"/>
      <w:marRight w:val="0"/>
      <w:marTop w:val="0"/>
      <w:marBottom w:val="0"/>
      <w:divBdr>
        <w:top w:val="none" w:sz="0" w:space="0" w:color="auto"/>
        <w:left w:val="none" w:sz="0" w:space="0" w:color="auto"/>
        <w:bottom w:val="none" w:sz="0" w:space="0" w:color="auto"/>
        <w:right w:val="none" w:sz="0" w:space="0" w:color="auto"/>
      </w:divBdr>
    </w:div>
    <w:div w:id="1821730053">
      <w:bodyDiv w:val="1"/>
      <w:marLeft w:val="0"/>
      <w:marRight w:val="0"/>
      <w:marTop w:val="0"/>
      <w:marBottom w:val="0"/>
      <w:divBdr>
        <w:top w:val="none" w:sz="0" w:space="0" w:color="auto"/>
        <w:left w:val="none" w:sz="0" w:space="0" w:color="auto"/>
        <w:bottom w:val="none" w:sz="0" w:space="0" w:color="auto"/>
        <w:right w:val="none" w:sz="0" w:space="0" w:color="auto"/>
      </w:divBdr>
    </w:div>
    <w:div w:id="1821770112">
      <w:bodyDiv w:val="1"/>
      <w:marLeft w:val="0"/>
      <w:marRight w:val="0"/>
      <w:marTop w:val="0"/>
      <w:marBottom w:val="0"/>
      <w:divBdr>
        <w:top w:val="none" w:sz="0" w:space="0" w:color="auto"/>
        <w:left w:val="none" w:sz="0" w:space="0" w:color="auto"/>
        <w:bottom w:val="none" w:sz="0" w:space="0" w:color="auto"/>
        <w:right w:val="none" w:sz="0" w:space="0" w:color="auto"/>
      </w:divBdr>
    </w:div>
    <w:div w:id="1821771536">
      <w:bodyDiv w:val="1"/>
      <w:marLeft w:val="0"/>
      <w:marRight w:val="0"/>
      <w:marTop w:val="0"/>
      <w:marBottom w:val="0"/>
      <w:divBdr>
        <w:top w:val="none" w:sz="0" w:space="0" w:color="auto"/>
        <w:left w:val="none" w:sz="0" w:space="0" w:color="auto"/>
        <w:bottom w:val="none" w:sz="0" w:space="0" w:color="auto"/>
        <w:right w:val="none" w:sz="0" w:space="0" w:color="auto"/>
      </w:divBdr>
    </w:div>
    <w:div w:id="1821843552">
      <w:bodyDiv w:val="1"/>
      <w:marLeft w:val="0"/>
      <w:marRight w:val="0"/>
      <w:marTop w:val="0"/>
      <w:marBottom w:val="0"/>
      <w:divBdr>
        <w:top w:val="none" w:sz="0" w:space="0" w:color="auto"/>
        <w:left w:val="none" w:sz="0" w:space="0" w:color="auto"/>
        <w:bottom w:val="none" w:sz="0" w:space="0" w:color="auto"/>
        <w:right w:val="none" w:sz="0" w:space="0" w:color="auto"/>
      </w:divBdr>
    </w:div>
    <w:div w:id="1821847463">
      <w:bodyDiv w:val="1"/>
      <w:marLeft w:val="0"/>
      <w:marRight w:val="0"/>
      <w:marTop w:val="0"/>
      <w:marBottom w:val="0"/>
      <w:divBdr>
        <w:top w:val="none" w:sz="0" w:space="0" w:color="auto"/>
        <w:left w:val="none" w:sz="0" w:space="0" w:color="auto"/>
        <w:bottom w:val="none" w:sz="0" w:space="0" w:color="auto"/>
        <w:right w:val="none" w:sz="0" w:space="0" w:color="auto"/>
      </w:divBdr>
    </w:div>
    <w:div w:id="1822036823">
      <w:bodyDiv w:val="1"/>
      <w:marLeft w:val="0"/>
      <w:marRight w:val="0"/>
      <w:marTop w:val="0"/>
      <w:marBottom w:val="0"/>
      <w:divBdr>
        <w:top w:val="none" w:sz="0" w:space="0" w:color="auto"/>
        <w:left w:val="none" w:sz="0" w:space="0" w:color="auto"/>
        <w:bottom w:val="none" w:sz="0" w:space="0" w:color="auto"/>
        <w:right w:val="none" w:sz="0" w:space="0" w:color="auto"/>
      </w:divBdr>
    </w:div>
    <w:div w:id="1822117920">
      <w:bodyDiv w:val="1"/>
      <w:marLeft w:val="0"/>
      <w:marRight w:val="0"/>
      <w:marTop w:val="0"/>
      <w:marBottom w:val="0"/>
      <w:divBdr>
        <w:top w:val="none" w:sz="0" w:space="0" w:color="auto"/>
        <w:left w:val="none" w:sz="0" w:space="0" w:color="auto"/>
        <w:bottom w:val="none" w:sz="0" w:space="0" w:color="auto"/>
        <w:right w:val="none" w:sz="0" w:space="0" w:color="auto"/>
      </w:divBdr>
    </w:div>
    <w:div w:id="1822190713">
      <w:bodyDiv w:val="1"/>
      <w:marLeft w:val="0"/>
      <w:marRight w:val="0"/>
      <w:marTop w:val="0"/>
      <w:marBottom w:val="0"/>
      <w:divBdr>
        <w:top w:val="none" w:sz="0" w:space="0" w:color="auto"/>
        <w:left w:val="none" w:sz="0" w:space="0" w:color="auto"/>
        <w:bottom w:val="none" w:sz="0" w:space="0" w:color="auto"/>
        <w:right w:val="none" w:sz="0" w:space="0" w:color="auto"/>
      </w:divBdr>
    </w:div>
    <w:div w:id="1822312590">
      <w:bodyDiv w:val="1"/>
      <w:marLeft w:val="0"/>
      <w:marRight w:val="0"/>
      <w:marTop w:val="0"/>
      <w:marBottom w:val="0"/>
      <w:divBdr>
        <w:top w:val="none" w:sz="0" w:space="0" w:color="auto"/>
        <w:left w:val="none" w:sz="0" w:space="0" w:color="auto"/>
        <w:bottom w:val="none" w:sz="0" w:space="0" w:color="auto"/>
        <w:right w:val="none" w:sz="0" w:space="0" w:color="auto"/>
      </w:divBdr>
    </w:div>
    <w:div w:id="1822768862">
      <w:bodyDiv w:val="1"/>
      <w:marLeft w:val="0"/>
      <w:marRight w:val="0"/>
      <w:marTop w:val="0"/>
      <w:marBottom w:val="0"/>
      <w:divBdr>
        <w:top w:val="none" w:sz="0" w:space="0" w:color="auto"/>
        <w:left w:val="none" w:sz="0" w:space="0" w:color="auto"/>
        <w:bottom w:val="none" w:sz="0" w:space="0" w:color="auto"/>
        <w:right w:val="none" w:sz="0" w:space="0" w:color="auto"/>
      </w:divBdr>
    </w:div>
    <w:div w:id="1822841896">
      <w:bodyDiv w:val="1"/>
      <w:marLeft w:val="0"/>
      <w:marRight w:val="0"/>
      <w:marTop w:val="0"/>
      <w:marBottom w:val="0"/>
      <w:divBdr>
        <w:top w:val="none" w:sz="0" w:space="0" w:color="auto"/>
        <w:left w:val="none" w:sz="0" w:space="0" w:color="auto"/>
        <w:bottom w:val="none" w:sz="0" w:space="0" w:color="auto"/>
        <w:right w:val="none" w:sz="0" w:space="0" w:color="auto"/>
      </w:divBdr>
    </w:div>
    <w:div w:id="1822966443">
      <w:bodyDiv w:val="1"/>
      <w:marLeft w:val="0"/>
      <w:marRight w:val="0"/>
      <w:marTop w:val="0"/>
      <w:marBottom w:val="0"/>
      <w:divBdr>
        <w:top w:val="none" w:sz="0" w:space="0" w:color="auto"/>
        <w:left w:val="none" w:sz="0" w:space="0" w:color="auto"/>
        <w:bottom w:val="none" w:sz="0" w:space="0" w:color="auto"/>
        <w:right w:val="none" w:sz="0" w:space="0" w:color="auto"/>
      </w:divBdr>
    </w:div>
    <w:div w:id="1823080808">
      <w:bodyDiv w:val="1"/>
      <w:marLeft w:val="0"/>
      <w:marRight w:val="0"/>
      <w:marTop w:val="0"/>
      <w:marBottom w:val="0"/>
      <w:divBdr>
        <w:top w:val="none" w:sz="0" w:space="0" w:color="auto"/>
        <w:left w:val="none" w:sz="0" w:space="0" w:color="auto"/>
        <w:bottom w:val="none" w:sz="0" w:space="0" w:color="auto"/>
        <w:right w:val="none" w:sz="0" w:space="0" w:color="auto"/>
      </w:divBdr>
    </w:div>
    <w:div w:id="1823228973">
      <w:bodyDiv w:val="1"/>
      <w:marLeft w:val="0"/>
      <w:marRight w:val="0"/>
      <w:marTop w:val="0"/>
      <w:marBottom w:val="0"/>
      <w:divBdr>
        <w:top w:val="none" w:sz="0" w:space="0" w:color="auto"/>
        <w:left w:val="none" w:sz="0" w:space="0" w:color="auto"/>
        <w:bottom w:val="none" w:sz="0" w:space="0" w:color="auto"/>
        <w:right w:val="none" w:sz="0" w:space="0" w:color="auto"/>
      </w:divBdr>
    </w:div>
    <w:div w:id="1823347588">
      <w:bodyDiv w:val="1"/>
      <w:marLeft w:val="0"/>
      <w:marRight w:val="0"/>
      <w:marTop w:val="0"/>
      <w:marBottom w:val="0"/>
      <w:divBdr>
        <w:top w:val="none" w:sz="0" w:space="0" w:color="auto"/>
        <w:left w:val="none" w:sz="0" w:space="0" w:color="auto"/>
        <w:bottom w:val="none" w:sz="0" w:space="0" w:color="auto"/>
        <w:right w:val="none" w:sz="0" w:space="0" w:color="auto"/>
      </w:divBdr>
    </w:div>
    <w:div w:id="1823540952">
      <w:bodyDiv w:val="1"/>
      <w:marLeft w:val="0"/>
      <w:marRight w:val="0"/>
      <w:marTop w:val="0"/>
      <w:marBottom w:val="0"/>
      <w:divBdr>
        <w:top w:val="none" w:sz="0" w:space="0" w:color="auto"/>
        <w:left w:val="none" w:sz="0" w:space="0" w:color="auto"/>
        <w:bottom w:val="none" w:sz="0" w:space="0" w:color="auto"/>
        <w:right w:val="none" w:sz="0" w:space="0" w:color="auto"/>
      </w:divBdr>
    </w:div>
    <w:div w:id="1823736037">
      <w:bodyDiv w:val="1"/>
      <w:marLeft w:val="0"/>
      <w:marRight w:val="0"/>
      <w:marTop w:val="0"/>
      <w:marBottom w:val="0"/>
      <w:divBdr>
        <w:top w:val="none" w:sz="0" w:space="0" w:color="auto"/>
        <w:left w:val="none" w:sz="0" w:space="0" w:color="auto"/>
        <w:bottom w:val="none" w:sz="0" w:space="0" w:color="auto"/>
        <w:right w:val="none" w:sz="0" w:space="0" w:color="auto"/>
      </w:divBdr>
    </w:div>
    <w:div w:id="1824009918">
      <w:bodyDiv w:val="1"/>
      <w:marLeft w:val="0"/>
      <w:marRight w:val="0"/>
      <w:marTop w:val="0"/>
      <w:marBottom w:val="0"/>
      <w:divBdr>
        <w:top w:val="none" w:sz="0" w:space="0" w:color="auto"/>
        <w:left w:val="none" w:sz="0" w:space="0" w:color="auto"/>
        <w:bottom w:val="none" w:sz="0" w:space="0" w:color="auto"/>
        <w:right w:val="none" w:sz="0" w:space="0" w:color="auto"/>
      </w:divBdr>
    </w:div>
    <w:div w:id="1824082515">
      <w:bodyDiv w:val="1"/>
      <w:marLeft w:val="0"/>
      <w:marRight w:val="0"/>
      <w:marTop w:val="0"/>
      <w:marBottom w:val="0"/>
      <w:divBdr>
        <w:top w:val="none" w:sz="0" w:space="0" w:color="auto"/>
        <w:left w:val="none" w:sz="0" w:space="0" w:color="auto"/>
        <w:bottom w:val="none" w:sz="0" w:space="0" w:color="auto"/>
        <w:right w:val="none" w:sz="0" w:space="0" w:color="auto"/>
      </w:divBdr>
    </w:div>
    <w:div w:id="1824195666">
      <w:bodyDiv w:val="1"/>
      <w:marLeft w:val="0"/>
      <w:marRight w:val="0"/>
      <w:marTop w:val="0"/>
      <w:marBottom w:val="0"/>
      <w:divBdr>
        <w:top w:val="none" w:sz="0" w:space="0" w:color="auto"/>
        <w:left w:val="none" w:sz="0" w:space="0" w:color="auto"/>
        <w:bottom w:val="none" w:sz="0" w:space="0" w:color="auto"/>
        <w:right w:val="none" w:sz="0" w:space="0" w:color="auto"/>
      </w:divBdr>
    </w:div>
    <w:div w:id="1824468977">
      <w:bodyDiv w:val="1"/>
      <w:marLeft w:val="0"/>
      <w:marRight w:val="0"/>
      <w:marTop w:val="0"/>
      <w:marBottom w:val="0"/>
      <w:divBdr>
        <w:top w:val="none" w:sz="0" w:space="0" w:color="auto"/>
        <w:left w:val="none" w:sz="0" w:space="0" w:color="auto"/>
        <w:bottom w:val="none" w:sz="0" w:space="0" w:color="auto"/>
        <w:right w:val="none" w:sz="0" w:space="0" w:color="auto"/>
      </w:divBdr>
    </w:div>
    <w:div w:id="1824931589">
      <w:bodyDiv w:val="1"/>
      <w:marLeft w:val="0"/>
      <w:marRight w:val="0"/>
      <w:marTop w:val="0"/>
      <w:marBottom w:val="0"/>
      <w:divBdr>
        <w:top w:val="none" w:sz="0" w:space="0" w:color="auto"/>
        <w:left w:val="none" w:sz="0" w:space="0" w:color="auto"/>
        <w:bottom w:val="none" w:sz="0" w:space="0" w:color="auto"/>
        <w:right w:val="none" w:sz="0" w:space="0" w:color="auto"/>
      </w:divBdr>
    </w:div>
    <w:div w:id="1825006601">
      <w:bodyDiv w:val="1"/>
      <w:marLeft w:val="0"/>
      <w:marRight w:val="0"/>
      <w:marTop w:val="0"/>
      <w:marBottom w:val="0"/>
      <w:divBdr>
        <w:top w:val="none" w:sz="0" w:space="0" w:color="auto"/>
        <w:left w:val="none" w:sz="0" w:space="0" w:color="auto"/>
        <w:bottom w:val="none" w:sz="0" w:space="0" w:color="auto"/>
        <w:right w:val="none" w:sz="0" w:space="0" w:color="auto"/>
      </w:divBdr>
    </w:div>
    <w:div w:id="1825076432">
      <w:bodyDiv w:val="1"/>
      <w:marLeft w:val="0"/>
      <w:marRight w:val="0"/>
      <w:marTop w:val="0"/>
      <w:marBottom w:val="0"/>
      <w:divBdr>
        <w:top w:val="none" w:sz="0" w:space="0" w:color="auto"/>
        <w:left w:val="none" w:sz="0" w:space="0" w:color="auto"/>
        <w:bottom w:val="none" w:sz="0" w:space="0" w:color="auto"/>
        <w:right w:val="none" w:sz="0" w:space="0" w:color="auto"/>
      </w:divBdr>
    </w:div>
    <w:div w:id="1825202350">
      <w:bodyDiv w:val="1"/>
      <w:marLeft w:val="0"/>
      <w:marRight w:val="0"/>
      <w:marTop w:val="0"/>
      <w:marBottom w:val="0"/>
      <w:divBdr>
        <w:top w:val="none" w:sz="0" w:space="0" w:color="auto"/>
        <w:left w:val="none" w:sz="0" w:space="0" w:color="auto"/>
        <w:bottom w:val="none" w:sz="0" w:space="0" w:color="auto"/>
        <w:right w:val="none" w:sz="0" w:space="0" w:color="auto"/>
      </w:divBdr>
    </w:div>
    <w:div w:id="1825662569">
      <w:bodyDiv w:val="1"/>
      <w:marLeft w:val="0"/>
      <w:marRight w:val="0"/>
      <w:marTop w:val="0"/>
      <w:marBottom w:val="0"/>
      <w:divBdr>
        <w:top w:val="none" w:sz="0" w:space="0" w:color="auto"/>
        <w:left w:val="none" w:sz="0" w:space="0" w:color="auto"/>
        <w:bottom w:val="none" w:sz="0" w:space="0" w:color="auto"/>
        <w:right w:val="none" w:sz="0" w:space="0" w:color="auto"/>
      </w:divBdr>
    </w:div>
    <w:div w:id="1826625458">
      <w:bodyDiv w:val="1"/>
      <w:marLeft w:val="0"/>
      <w:marRight w:val="0"/>
      <w:marTop w:val="0"/>
      <w:marBottom w:val="0"/>
      <w:divBdr>
        <w:top w:val="none" w:sz="0" w:space="0" w:color="auto"/>
        <w:left w:val="none" w:sz="0" w:space="0" w:color="auto"/>
        <w:bottom w:val="none" w:sz="0" w:space="0" w:color="auto"/>
        <w:right w:val="none" w:sz="0" w:space="0" w:color="auto"/>
      </w:divBdr>
    </w:div>
    <w:div w:id="1826705311">
      <w:bodyDiv w:val="1"/>
      <w:marLeft w:val="0"/>
      <w:marRight w:val="0"/>
      <w:marTop w:val="0"/>
      <w:marBottom w:val="0"/>
      <w:divBdr>
        <w:top w:val="none" w:sz="0" w:space="0" w:color="auto"/>
        <w:left w:val="none" w:sz="0" w:space="0" w:color="auto"/>
        <w:bottom w:val="none" w:sz="0" w:space="0" w:color="auto"/>
        <w:right w:val="none" w:sz="0" w:space="0" w:color="auto"/>
      </w:divBdr>
    </w:div>
    <w:div w:id="1826893961">
      <w:bodyDiv w:val="1"/>
      <w:marLeft w:val="0"/>
      <w:marRight w:val="0"/>
      <w:marTop w:val="0"/>
      <w:marBottom w:val="0"/>
      <w:divBdr>
        <w:top w:val="none" w:sz="0" w:space="0" w:color="auto"/>
        <w:left w:val="none" w:sz="0" w:space="0" w:color="auto"/>
        <w:bottom w:val="none" w:sz="0" w:space="0" w:color="auto"/>
        <w:right w:val="none" w:sz="0" w:space="0" w:color="auto"/>
      </w:divBdr>
    </w:div>
    <w:div w:id="1827237564">
      <w:bodyDiv w:val="1"/>
      <w:marLeft w:val="0"/>
      <w:marRight w:val="0"/>
      <w:marTop w:val="0"/>
      <w:marBottom w:val="0"/>
      <w:divBdr>
        <w:top w:val="none" w:sz="0" w:space="0" w:color="auto"/>
        <w:left w:val="none" w:sz="0" w:space="0" w:color="auto"/>
        <w:bottom w:val="none" w:sz="0" w:space="0" w:color="auto"/>
        <w:right w:val="none" w:sz="0" w:space="0" w:color="auto"/>
      </w:divBdr>
    </w:div>
    <w:div w:id="1827893415">
      <w:bodyDiv w:val="1"/>
      <w:marLeft w:val="0"/>
      <w:marRight w:val="0"/>
      <w:marTop w:val="0"/>
      <w:marBottom w:val="0"/>
      <w:divBdr>
        <w:top w:val="none" w:sz="0" w:space="0" w:color="auto"/>
        <w:left w:val="none" w:sz="0" w:space="0" w:color="auto"/>
        <w:bottom w:val="none" w:sz="0" w:space="0" w:color="auto"/>
        <w:right w:val="none" w:sz="0" w:space="0" w:color="auto"/>
      </w:divBdr>
    </w:div>
    <w:div w:id="1828476806">
      <w:bodyDiv w:val="1"/>
      <w:marLeft w:val="0"/>
      <w:marRight w:val="0"/>
      <w:marTop w:val="0"/>
      <w:marBottom w:val="0"/>
      <w:divBdr>
        <w:top w:val="none" w:sz="0" w:space="0" w:color="auto"/>
        <w:left w:val="none" w:sz="0" w:space="0" w:color="auto"/>
        <w:bottom w:val="none" w:sz="0" w:space="0" w:color="auto"/>
        <w:right w:val="none" w:sz="0" w:space="0" w:color="auto"/>
      </w:divBdr>
    </w:div>
    <w:div w:id="1828479232">
      <w:bodyDiv w:val="1"/>
      <w:marLeft w:val="0"/>
      <w:marRight w:val="0"/>
      <w:marTop w:val="0"/>
      <w:marBottom w:val="0"/>
      <w:divBdr>
        <w:top w:val="none" w:sz="0" w:space="0" w:color="auto"/>
        <w:left w:val="none" w:sz="0" w:space="0" w:color="auto"/>
        <w:bottom w:val="none" w:sz="0" w:space="0" w:color="auto"/>
        <w:right w:val="none" w:sz="0" w:space="0" w:color="auto"/>
      </w:divBdr>
    </w:div>
    <w:div w:id="1828589914">
      <w:bodyDiv w:val="1"/>
      <w:marLeft w:val="0"/>
      <w:marRight w:val="0"/>
      <w:marTop w:val="0"/>
      <w:marBottom w:val="0"/>
      <w:divBdr>
        <w:top w:val="none" w:sz="0" w:space="0" w:color="auto"/>
        <w:left w:val="none" w:sz="0" w:space="0" w:color="auto"/>
        <w:bottom w:val="none" w:sz="0" w:space="0" w:color="auto"/>
        <w:right w:val="none" w:sz="0" w:space="0" w:color="auto"/>
      </w:divBdr>
    </w:div>
    <w:div w:id="1829134487">
      <w:bodyDiv w:val="1"/>
      <w:marLeft w:val="0"/>
      <w:marRight w:val="0"/>
      <w:marTop w:val="0"/>
      <w:marBottom w:val="0"/>
      <w:divBdr>
        <w:top w:val="none" w:sz="0" w:space="0" w:color="auto"/>
        <w:left w:val="none" w:sz="0" w:space="0" w:color="auto"/>
        <w:bottom w:val="none" w:sz="0" w:space="0" w:color="auto"/>
        <w:right w:val="none" w:sz="0" w:space="0" w:color="auto"/>
      </w:divBdr>
    </w:div>
    <w:div w:id="1829247629">
      <w:bodyDiv w:val="1"/>
      <w:marLeft w:val="0"/>
      <w:marRight w:val="0"/>
      <w:marTop w:val="0"/>
      <w:marBottom w:val="0"/>
      <w:divBdr>
        <w:top w:val="none" w:sz="0" w:space="0" w:color="auto"/>
        <w:left w:val="none" w:sz="0" w:space="0" w:color="auto"/>
        <w:bottom w:val="none" w:sz="0" w:space="0" w:color="auto"/>
        <w:right w:val="none" w:sz="0" w:space="0" w:color="auto"/>
      </w:divBdr>
    </w:div>
    <w:div w:id="1829320457">
      <w:bodyDiv w:val="1"/>
      <w:marLeft w:val="0"/>
      <w:marRight w:val="0"/>
      <w:marTop w:val="0"/>
      <w:marBottom w:val="0"/>
      <w:divBdr>
        <w:top w:val="none" w:sz="0" w:space="0" w:color="auto"/>
        <w:left w:val="none" w:sz="0" w:space="0" w:color="auto"/>
        <w:bottom w:val="none" w:sz="0" w:space="0" w:color="auto"/>
        <w:right w:val="none" w:sz="0" w:space="0" w:color="auto"/>
      </w:divBdr>
    </w:div>
    <w:div w:id="1829401089">
      <w:bodyDiv w:val="1"/>
      <w:marLeft w:val="0"/>
      <w:marRight w:val="0"/>
      <w:marTop w:val="0"/>
      <w:marBottom w:val="0"/>
      <w:divBdr>
        <w:top w:val="none" w:sz="0" w:space="0" w:color="auto"/>
        <w:left w:val="none" w:sz="0" w:space="0" w:color="auto"/>
        <w:bottom w:val="none" w:sz="0" w:space="0" w:color="auto"/>
        <w:right w:val="none" w:sz="0" w:space="0" w:color="auto"/>
      </w:divBdr>
    </w:div>
    <w:div w:id="1830361920">
      <w:bodyDiv w:val="1"/>
      <w:marLeft w:val="0"/>
      <w:marRight w:val="0"/>
      <w:marTop w:val="0"/>
      <w:marBottom w:val="0"/>
      <w:divBdr>
        <w:top w:val="none" w:sz="0" w:space="0" w:color="auto"/>
        <w:left w:val="none" w:sz="0" w:space="0" w:color="auto"/>
        <w:bottom w:val="none" w:sz="0" w:space="0" w:color="auto"/>
        <w:right w:val="none" w:sz="0" w:space="0" w:color="auto"/>
      </w:divBdr>
    </w:div>
    <w:div w:id="1830443560">
      <w:bodyDiv w:val="1"/>
      <w:marLeft w:val="0"/>
      <w:marRight w:val="0"/>
      <w:marTop w:val="0"/>
      <w:marBottom w:val="0"/>
      <w:divBdr>
        <w:top w:val="none" w:sz="0" w:space="0" w:color="auto"/>
        <w:left w:val="none" w:sz="0" w:space="0" w:color="auto"/>
        <w:bottom w:val="none" w:sz="0" w:space="0" w:color="auto"/>
        <w:right w:val="none" w:sz="0" w:space="0" w:color="auto"/>
      </w:divBdr>
    </w:div>
    <w:div w:id="1830486115">
      <w:bodyDiv w:val="1"/>
      <w:marLeft w:val="0"/>
      <w:marRight w:val="0"/>
      <w:marTop w:val="0"/>
      <w:marBottom w:val="0"/>
      <w:divBdr>
        <w:top w:val="none" w:sz="0" w:space="0" w:color="auto"/>
        <w:left w:val="none" w:sz="0" w:space="0" w:color="auto"/>
        <w:bottom w:val="none" w:sz="0" w:space="0" w:color="auto"/>
        <w:right w:val="none" w:sz="0" w:space="0" w:color="auto"/>
      </w:divBdr>
    </w:div>
    <w:div w:id="1830513536">
      <w:bodyDiv w:val="1"/>
      <w:marLeft w:val="0"/>
      <w:marRight w:val="0"/>
      <w:marTop w:val="0"/>
      <w:marBottom w:val="0"/>
      <w:divBdr>
        <w:top w:val="none" w:sz="0" w:space="0" w:color="auto"/>
        <w:left w:val="none" w:sz="0" w:space="0" w:color="auto"/>
        <w:bottom w:val="none" w:sz="0" w:space="0" w:color="auto"/>
        <w:right w:val="none" w:sz="0" w:space="0" w:color="auto"/>
      </w:divBdr>
    </w:div>
    <w:div w:id="1830557070">
      <w:bodyDiv w:val="1"/>
      <w:marLeft w:val="0"/>
      <w:marRight w:val="0"/>
      <w:marTop w:val="0"/>
      <w:marBottom w:val="0"/>
      <w:divBdr>
        <w:top w:val="none" w:sz="0" w:space="0" w:color="auto"/>
        <w:left w:val="none" w:sz="0" w:space="0" w:color="auto"/>
        <w:bottom w:val="none" w:sz="0" w:space="0" w:color="auto"/>
        <w:right w:val="none" w:sz="0" w:space="0" w:color="auto"/>
      </w:divBdr>
    </w:div>
    <w:div w:id="1830948637">
      <w:bodyDiv w:val="1"/>
      <w:marLeft w:val="0"/>
      <w:marRight w:val="0"/>
      <w:marTop w:val="0"/>
      <w:marBottom w:val="0"/>
      <w:divBdr>
        <w:top w:val="none" w:sz="0" w:space="0" w:color="auto"/>
        <w:left w:val="none" w:sz="0" w:space="0" w:color="auto"/>
        <w:bottom w:val="none" w:sz="0" w:space="0" w:color="auto"/>
        <w:right w:val="none" w:sz="0" w:space="0" w:color="auto"/>
      </w:divBdr>
    </w:div>
    <w:div w:id="1830976337">
      <w:bodyDiv w:val="1"/>
      <w:marLeft w:val="0"/>
      <w:marRight w:val="0"/>
      <w:marTop w:val="0"/>
      <w:marBottom w:val="0"/>
      <w:divBdr>
        <w:top w:val="none" w:sz="0" w:space="0" w:color="auto"/>
        <w:left w:val="none" w:sz="0" w:space="0" w:color="auto"/>
        <w:bottom w:val="none" w:sz="0" w:space="0" w:color="auto"/>
        <w:right w:val="none" w:sz="0" w:space="0" w:color="auto"/>
      </w:divBdr>
    </w:div>
    <w:div w:id="1831172917">
      <w:bodyDiv w:val="1"/>
      <w:marLeft w:val="0"/>
      <w:marRight w:val="0"/>
      <w:marTop w:val="0"/>
      <w:marBottom w:val="0"/>
      <w:divBdr>
        <w:top w:val="none" w:sz="0" w:space="0" w:color="auto"/>
        <w:left w:val="none" w:sz="0" w:space="0" w:color="auto"/>
        <w:bottom w:val="none" w:sz="0" w:space="0" w:color="auto"/>
        <w:right w:val="none" w:sz="0" w:space="0" w:color="auto"/>
      </w:divBdr>
    </w:div>
    <w:div w:id="1831556634">
      <w:bodyDiv w:val="1"/>
      <w:marLeft w:val="0"/>
      <w:marRight w:val="0"/>
      <w:marTop w:val="0"/>
      <w:marBottom w:val="0"/>
      <w:divBdr>
        <w:top w:val="none" w:sz="0" w:space="0" w:color="auto"/>
        <w:left w:val="none" w:sz="0" w:space="0" w:color="auto"/>
        <w:bottom w:val="none" w:sz="0" w:space="0" w:color="auto"/>
        <w:right w:val="none" w:sz="0" w:space="0" w:color="auto"/>
      </w:divBdr>
    </w:div>
    <w:div w:id="1831678604">
      <w:bodyDiv w:val="1"/>
      <w:marLeft w:val="0"/>
      <w:marRight w:val="0"/>
      <w:marTop w:val="0"/>
      <w:marBottom w:val="0"/>
      <w:divBdr>
        <w:top w:val="none" w:sz="0" w:space="0" w:color="auto"/>
        <w:left w:val="none" w:sz="0" w:space="0" w:color="auto"/>
        <w:bottom w:val="none" w:sz="0" w:space="0" w:color="auto"/>
        <w:right w:val="none" w:sz="0" w:space="0" w:color="auto"/>
      </w:divBdr>
    </w:div>
    <w:div w:id="1832284244">
      <w:bodyDiv w:val="1"/>
      <w:marLeft w:val="0"/>
      <w:marRight w:val="0"/>
      <w:marTop w:val="0"/>
      <w:marBottom w:val="0"/>
      <w:divBdr>
        <w:top w:val="none" w:sz="0" w:space="0" w:color="auto"/>
        <w:left w:val="none" w:sz="0" w:space="0" w:color="auto"/>
        <w:bottom w:val="none" w:sz="0" w:space="0" w:color="auto"/>
        <w:right w:val="none" w:sz="0" w:space="0" w:color="auto"/>
      </w:divBdr>
    </w:div>
    <w:div w:id="1832601010">
      <w:bodyDiv w:val="1"/>
      <w:marLeft w:val="0"/>
      <w:marRight w:val="0"/>
      <w:marTop w:val="0"/>
      <w:marBottom w:val="0"/>
      <w:divBdr>
        <w:top w:val="none" w:sz="0" w:space="0" w:color="auto"/>
        <w:left w:val="none" w:sz="0" w:space="0" w:color="auto"/>
        <w:bottom w:val="none" w:sz="0" w:space="0" w:color="auto"/>
        <w:right w:val="none" w:sz="0" w:space="0" w:color="auto"/>
      </w:divBdr>
    </w:div>
    <w:div w:id="1832791404">
      <w:bodyDiv w:val="1"/>
      <w:marLeft w:val="0"/>
      <w:marRight w:val="0"/>
      <w:marTop w:val="0"/>
      <w:marBottom w:val="0"/>
      <w:divBdr>
        <w:top w:val="none" w:sz="0" w:space="0" w:color="auto"/>
        <w:left w:val="none" w:sz="0" w:space="0" w:color="auto"/>
        <w:bottom w:val="none" w:sz="0" w:space="0" w:color="auto"/>
        <w:right w:val="none" w:sz="0" w:space="0" w:color="auto"/>
      </w:divBdr>
    </w:div>
    <w:div w:id="1832865878">
      <w:bodyDiv w:val="1"/>
      <w:marLeft w:val="0"/>
      <w:marRight w:val="0"/>
      <w:marTop w:val="0"/>
      <w:marBottom w:val="0"/>
      <w:divBdr>
        <w:top w:val="none" w:sz="0" w:space="0" w:color="auto"/>
        <w:left w:val="none" w:sz="0" w:space="0" w:color="auto"/>
        <w:bottom w:val="none" w:sz="0" w:space="0" w:color="auto"/>
        <w:right w:val="none" w:sz="0" w:space="0" w:color="auto"/>
      </w:divBdr>
    </w:div>
    <w:div w:id="1833259408">
      <w:bodyDiv w:val="1"/>
      <w:marLeft w:val="0"/>
      <w:marRight w:val="0"/>
      <w:marTop w:val="0"/>
      <w:marBottom w:val="0"/>
      <w:divBdr>
        <w:top w:val="none" w:sz="0" w:space="0" w:color="auto"/>
        <w:left w:val="none" w:sz="0" w:space="0" w:color="auto"/>
        <w:bottom w:val="none" w:sz="0" w:space="0" w:color="auto"/>
        <w:right w:val="none" w:sz="0" w:space="0" w:color="auto"/>
      </w:divBdr>
    </w:div>
    <w:div w:id="1833370727">
      <w:bodyDiv w:val="1"/>
      <w:marLeft w:val="0"/>
      <w:marRight w:val="0"/>
      <w:marTop w:val="0"/>
      <w:marBottom w:val="0"/>
      <w:divBdr>
        <w:top w:val="none" w:sz="0" w:space="0" w:color="auto"/>
        <w:left w:val="none" w:sz="0" w:space="0" w:color="auto"/>
        <w:bottom w:val="none" w:sz="0" w:space="0" w:color="auto"/>
        <w:right w:val="none" w:sz="0" w:space="0" w:color="auto"/>
      </w:divBdr>
    </w:div>
    <w:div w:id="1833373597">
      <w:bodyDiv w:val="1"/>
      <w:marLeft w:val="0"/>
      <w:marRight w:val="0"/>
      <w:marTop w:val="0"/>
      <w:marBottom w:val="0"/>
      <w:divBdr>
        <w:top w:val="none" w:sz="0" w:space="0" w:color="auto"/>
        <w:left w:val="none" w:sz="0" w:space="0" w:color="auto"/>
        <w:bottom w:val="none" w:sz="0" w:space="0" w:color="auto"/>
        <w:right w:val="none" w:sz="0" w:space="0" w:color="auto"/>
      </w:divBdr>
    </w:div>
    <w:div w:id="1833984450">
      <w:bodyDiv w:val="1"/>
      <w:marLeft w:val="0"/>
      <w:marRight w:val="0"/>
      <w:marTop w:val="0"/>
      <w:marBottom w:val="0"/>
      <w:divBdr>
        <w:top w:val="none" w:sz="0" w:space="0" w:color="auto"/>
        <w:left w:val="none" w:sz="0" w:space="0" w:color="auto"/>
        <w:bottom w:val="none" w:sz="0" w:space="0" w:color="auto"/>
        <w:right w:val="none" w:sz="0" w:space="0" w:color="auto"/>
      </w:divBdr>
    </w:div>
    <w:div w:id="1834174514">
      <w:bodyDiv w:val="1"/>
      <w:marLeft w:val="0"/>
      <w:marRight w:val="0"/>
      <w:marTop w:val="0"/>
      <w:marBottom w:val="0"/>
      <w:divBdr>
        <w:top w:val="none" w:sz="0" w:space="0" w:color="auto"/>
        <w:left w:val="none" w:sz="0" w:space="0" w:color="auto"/>
        <w:bottom w:val="none" w:sz="0" w:space="0" w:color="auto"/>
        <w:right w:val="none" w:sz="0" w:space="0" w:color="auto"/>
      </w:divBdr>
    </w:div>
    <w:div w:id="1834250081">
      <w:bodyDiv w:val="1"/>
      <w:marLeft w:val="0"/>
      <w:marRight w:val="0"/>
      <w:marTop w:val="0"/>
      <w:marBottom w:val="0"/>
      <w:divBdr>
        <w:top w:val="none" w:sz="0" w:space="0" w:color="auto"/>
        <w:left w:val="none" w:sz="0" w:space="0" w:color="auto"/>
        <w:bottom w:val="none" w:sz="0" w:space="0" w:color="auto"/>
        <w:right w:val="none" w:sz="0" w:space="0" w:color="auto"/>
      </w:divBdr>
    </w:div>
    <w:div w:id="1834418508">
      <w:bodyDiv w:val="1"/>
      <w:marLeft w:val="0"/>
      <w:marRight w:val="0"/>
      <w:marTop w:val="0"/>
      <w:marBottom w:val="0"/>
      <w:divBdr>
        <w:top w:val="none" w:sz="0" w:space="0" w:color="auto"/>
        <w:left w:val="none" w:sz="0" w:space="0" w:color="auto"/>
        <w:bottom w:val="none" w:sz="0" w:space="0" w:color="auto"/>
        <w:right w:val="none" w:sz="0" w:space="0" w:color="auto"/>
      </w:divBdr>
    </w:div>
    <w:div w:id="1834485039">
      <w:bodyDiv w:val="1"/>
      <w:marLeft w:val="0"/>
      <w:marRight w:val="0"/>
      <w:marTop w:val="0"/>
      <w:marBottom w:val="0"/>
      <w:divBdr>
        <w:top w:val="none" w:sz="0" w:space="0" w:color="auto"/>
        <w:left w:val="none" w:sz="0" w:space="0" w:color="auto"/>
        <w:bottom w:val="none" w:sz="0" w:space="0" w:color="auto"/>
        <w:right w:val="none" w:sz="0" w:space="0" w:color="auto"/>
      </w:divBdr>
    </w:div>
    <w:div w:id="1835028366">
      <w:bodyDiv w:val="1"/>
      <w:marLeft w:val="0"/>
      <w:marRight w:val="0"/>
      <w:marTop w:val="0"/>
      <w:marBottom w:val="0"/>
      <w:divBdr>
        <w:top w:val="none" w:sz="0" w:space="0" w:color="auto"/>
        <w:left w:val="none" w:sz="0" w:space="0" w:color="auto"/>
        <w:bottom w:val="none" w:sz="0" w:space="0" w:color="auto"/>
        <w:right w:val="none" w:sz="0" w:space="0" w:color="auto"/>
      </w:divBdr>
    </w:div>
    <w:div w:id="1835411017">
      <w:bodyDiv w:val="1"/>
      <w:marLeft w:val="0"/>
      <w:marRight w:val="0"/>
      <w:marTop w:val="0"/>
      <w:marBottom w:val="0"/>
      <w:divBdr>
        <w:top w:val="none" w:sz="0" w:space="0" w:color="auto"/>
        <w:left w:val="none" w:sz="0" w:space="0" w:color="auto"/>
        <w:bottom w:val="none" w:sz="0" w:space="0" w:color="auto"/>
        <w:right w:val="none" w:sz="0" w:space="0" w:color="auto"/>
      </w:divBdr>
    </w:div>
    <w:div w:id="1835611122">
      <w:bodyDiv w:val="1"/>
      <w:marLeft w:val="0"/>
      <w:marRight w:val="0"/>
      <w:marTop w:val="0"/>
      <w:marBottom w:val="0"/>
      <w:divBdr>
        <w:top w:val="none" w:sz="0" w:space="0" w:color="auto"/>
        <w:left w:val="none" w:sz="0" w:space="0" w:color="auto"/>
        <w:bottom w:val="none" w:sz="0" w:space="0" w:color="auto"/>
        <w:right w:val="none" w:sz="0" w:space="0" w:color="auto"/>
      </w:divBdr>
    </w:div>
    <w:div w:id="1836339117">
      <w:bodyDiv w:val="1"/>
      <w:marLeft w:val="0"/>
      <w:marRight w:val="0"/>
      <w:marTop w:val="0"/>
      <w:marBottom w:val="0"/>
      <w:divBdr>
        <w:top w:val="none" w:sz="0" w:space="0" w:color="auto"/>
        <w:left w:val="none" w:sz="0" w:space="0" w:color="auto"/>
        <w:bottom w:val="none" w:sz="0" w:space="0" w:color="auto"/>
        <w:right w:val="none" w:sz="0" w:space="0" w:color="auto"/>
      </w:divBdr>
    </w:div>
    <w:div w:id="1836677768">
      <w:bodyDiv w:val="1"/>
      <w:marLeft w:val="0"/>
      <w:marRight w:val="0"/>
      <w:marTop w:val="0"/>
      <w:marBottom w:val="0"/>
      <w:divBdr>
        <w:top w:val="none" w:sz="0" w:space="0" w:color="auto"/>
        <w:left w:val="none" w:sz="0" w:space="0" w:color="auto"/>
        <w:bottom w:val="none" w:sz="0" w:space="0" w:color="auto"/>
        <w:right w:val="none" w:sz="0" w:space="0" w:color="auto"/>
      </w:divBdr>
    </w:div>
    <w:div w:id="1837067431">
      <w:bodyDiv w:val="1"/>
      <w:marLeft w:val="0"/>
      <w:marRight w:val="0"/>
      <w:marTop w:val="0"/>
      <w:marBottom w:val="0"/>
      <w:divBdr>
        <w:top w:val="none" w:sz="0" w:space="0" w:color="auto"/>
        <w:left w:val="none" w:sz="0" w:space="0" w:color="auto"/>
        <w:bottom w:val="none" w:sz="0" w:space="0" w:color="auto"/>
        <w:right w:val="none" w:sz="0" w:space="0" w:color="auto"/>
      </w:divBdr>
    </w:div>
    <w:div w:id="1837452495">
      <w:bodyDiv w:val="1"/>
      <w:marLeft w:val="0"/>
      <w:marRight w:val="0"/>
      <w:marTop w:val="0"/>
      <w:marBottom w:val="0"/>
      <w:divBdr>
        <w:top w:val="none" w:sz="0" w:space="0" w:color="auto"/>
        <w:left w:val="none" w:sz="0" w:space="0" w:color="auto"/>
        <w:bottom w:val="none" w:sz="0" w:space="0" w:color="auto"/>
        <w:right w:val="none" w:sz="0" w:space="0" w:color="auto"/>
      </w:divBdr>
    </w:div>
    <w:div w:id="1837846336">
      <w:bodyDiv w:val="1"/>
      <w:marLeft w:val="0"/>
      <w:marRight w:val="0"/>
      <w:marTop w:val="0"/>
      <w:marBottom w:val="0"/>
      <w:divBdr>
        <w:top w:val="none" w:sz="0" w:space="0" w:color="auto"/>
        <w:left w:val="none" w:sz="0" w:space="0" w:color="auto"/>
        <w:bottom w:val="none" w:sz="0" w:space="0" w:color="auto"/>
        <w:right w:val="none" w:sz="0" w:space="0" w:color="auto"/>
      </w:divBdr>
    </w:div>
    <w:div w:id="1838114597">
      <w:bodyDiv w:val="1"/>
      <w:marLeft w:val="0"/>
      <w:marRight w:val="0"/>
      <w:marTop w:val="0"/>
      <w:marBottom w:val="0"/>
      <w:divBdr>
        <w:top w:val="none" w:sz="0" w:space="0" w:color="auto"/>
        <w:left w:val="none" w:sz="0" w:space="0" w:color="auto"/>
        <w:bottom w:val="none" w:sz="0" w:space="0" w:color="auto"/>
        <w:right w:val="none" w:sz="0" w:space="0" w:color="auto"/>
      </w:divBdr>
    </w:div>
    <w:div w:id="1838155733">
      <w:bodyDiv w:val="1"/>
      <w:marLeft w:val="0"/>
      <w:marRight w:val="0"/>
      <w:marTop w:val="0"/>
      <w:marBottom w:val="0"/>
      <w:divBdr>
        <w:top w:val="none" w:sz="0" w:space="0" w:color="auto"/>
        <w:left w:val="none" w:sz="0" w:space="0" w:color="auto"/>
        <w:bottom w:val="none" w:sz="0" w:space="0" w:color="auto"/>
        <w:right w:val="none" w:sz="0" w:space="0" w:color="auto"/>
      </w:divBdr>
    </w:div>
    <w:div w:id="1838183760">
      <w:bodyDiv w:val="1"/>
      <w:marLeft w:val="0"/>
      <w:marRight w:val="0"/>
      <w:marTop w:val="0"/>
      <w:marBottom w:val="0"/>
      <w:divBdr>
        <w:top w:val="none" w:sz="0" w:space="0" w:color="auto"/>
        <w:left w:val="none" w:sz="0" w:space="0" w:color="auto"/>
        <w:bottom w:val="none" w:sz="0" w:space="0" w:color="auto"/>
        <w:right w:val="none" w:sz="0" w:space="0" w:color="auto"/>
      </w:divBdr>
    </w:div>
    <w:div w:id="1838304276">
      <w:bodyDiv w:val="1"/>
      <w:marLeft w:val="0"/>
      <w:marRight w:val="0"/>
      <w:marTop w:val="0"/>
      <w:marBottom w:val="0"/>
      <w:divBdr>
        <w:top w:val="none" w:sz="0" w:space="0" w:color="auto"/>
        <w:left w:val="none" w:sz="0" w:space="0" w:color="auto"/>
        <w:bottom w:val="none" w:sz="0" w:space="0" w:color="auto"/>
        <w:right w:val="none" w:sz="0" w:space="0" w:color="auto"/>
      </w:divBdr>
    </w:div>
    <w:div w:id="1838419002">
      <w:bodyDiv w:val="1"/>
      <w:marLeft w:val="0"/>
      <w:marRight w:val="0"/>
      <w:marTop w:val="0"/>
      <w:marBottom w:val="0"/>
      <w:divBdr>
        <w:top w:val="none" w:sz="0" w:space="0" w:color="auto"/>
        <w:left w:val="none" w:sz="0" w:space="0" w:color="auto"/>
        <w:bottom w:val="none" w:sz="0" w:space="0" w:color="auto"/>
        <w:right w:val="none" w:sz="0" w:space="0" w:color="auto"/>
      </w:divBdr>
    </w:div>
    <w:div w:id="1838422882">
      <w:bodyDiv w:val="1"/>
      <w:marLeft w:val="0"/>
      <w:marRight w:val="0"/>
      <w:marTop w:val="0"/>
      <w:marBottom w:val="0"/>
      <w:divBdr>
        <w:top w:val="none" w:sz="0" w:space="0" w:color="auto"/>
        <w:left w:val="none" w:sz="0" w:space="0" w:color="auto"/>
        <w:bottom w:val="none" w:sz="0" w:space="0" w:color="auto"/>
        <w:right w:val="none" w:sz="0" w:space="0" w:color="auto"/>
      </w:divBdr>
    </w:div>
    <w:div w:id="1838569189">
      <w:bodyDiv w:val="1"/>
      <w:marLeft w:val="0"/>
      <w:marRight w:val="0"/>
      <w:marTop w:val="0"/>
      <w:marBottom w:val="0"/>
      <w:divBdr>
        <w:top w:val="none" w:sz="0" w:space="0" w:color="auto"/>
        <w:left w:val="none" w:sz="0" w:space="0" w:color="auto"/>
        <w:bottom w:val="none" w:sz="0" w:space="0" w:color="auto"/>
        <w:right w:val="none" w:sz="0" w:space="0" w:color="auto"/>
      </w:divBdr>
    </w:div>
    <w:div w:id="1839035624">
      <w:bodyDiv w:val="1"/>
      <w:marLeft w:val="0"/>
      <w:marRight w:val="0"/>
      <w:marTop w:val="0"/>
      <w:marBottom w:val="0"/>
      <w:divBdr>
        <w:top w:val="none" w:sz="0" w:space="0" w:color="auto"/>
        <w:left w:val="none" w:sz="0" w:space="0" w:color="auto"/>
        <w:bottom w:val="none" w:sz="0" w:space="0" w:color="auto"/>
        <w:right w:val="none" w:sz="0" w:space="0" w:color="auto"/>
      </w:divBdr>
    </w:div>
    <w:div w:id="1839274926">
      <w:bodyDiv w:val="1"/>
      <w:marLeft w:val="0"/>
      <w:marRight w:val="0"/>
      <w:marTop w:val="0"/>
      <w:marBottom w:val="0"/>
      <w:divBdr>
        <w:top w:val="none" w:sz="0" w:space="0" w:color="auto"/>
        <w:left w:val="none" w:sz="0" w:space="0" w:color="auto"/>
        <w:bottom w:val="none" w:sz="0" w:space="0" w:color="auto"/>
        <w:right w:val="none" w:sz="0" w:space="0" w:color="auto"/>
      </w:divBdr>
    </w:div>
    <w:div w:id="1839341137">
      <w:bodyDiv w:val="1"/>
      <w:marLeft w:val="0"/>
      <w:marRight w:val="0"/>
      <w:marTop w:val="0"/>
      <w:marBottom w:val="0"/>
      <w:divBdr>
        <w:top w:val="none" w:sz="0" w:space="0" w:color="auto"/>
        <w:left w:val="none" w:sz="0" w:space="0" w:color="auto"/>
        <w:bottom w:val="none" w:sz="0" w:space="0" w:color="auto"/>
        <w:right w:val="none" w:sz="0" w:space="0" w:color="auto"/>
      </w:divBdr>
    </w:div>
    <w:div w:id="1839422970">
      <w:bodyDiv w:val="1"/>
      <w:marLeft w:val="0"/>
      <w:marRight w:val="0"/>
      <w:marTop w:val="0"/>
      <w:marBottom w:val="0"/>
      <w:divBdr>
        <w:top w:val="none" w:sz="0" w:space="0" w:color="auto"/>
        <w:left w:val="none" w:sz="0" w:space="0" w:color="auto"/>
        <w:bottom w:val="none" w:sz="0" w:space="0" w:color="auto"/>
        <w:right w:val="none" w:sz="0" w:space="0" w:color="auto"/>
      </w:divBdr>
    </w:div>
    <w:div w:id="1840194526">
      <w:bodyDiv w:val="1"/>
      <w:marLeft w:val="0"/>
      <w:marRight w:val="0"/>
      <w:marTop w:val="0"/>
      <w:marBottom w:val="0"/>
      <w:divBdr>
        <w:top w:val="none" w:sz="0" w:space="0" w:color="auto"/>
        <w:left w:val="none" w:sz="0" w:space="0" w:color="auto"/>
        <w:bottom w:val="none" w:sz="0" w:space="0" w:color="auto"/>
        <w:right w:val="none" w:sz="0" w:space="0" w:color="auto"/>
      </w:divBdr>
    </w:div>
    <w:div w:id="1840198374">
      <w:bodyDiv w:val="1"/>
      <w:marLeft w:val="0"/>
      <w:marRight w:val="0"/>
      <w:marTop w:val="0"/>
      <w:marBottom w:val="0"/>
      <w:divBdr>
        <w:top w:val="none" w:sz="0" w:space="0" w:color="auto"/>
        <w:left w:val="none" w:sz="0" w:space="0" w:color="auto"/>
        <w:bottom w:val="none" w:sz="0" w:space="0" w:color="auto"/>
        <w:right w:val="none" w:sz="0" w:space="0" w:color="auto"/>
      </w:divBdr>
    </w:div>
    <w:div w:id="1840535440">
      <w:bodyDiv w:val="1"/>
      <w:marLeft w:val="0"/>
      <w:marRight w:val="0"/>
      <w:marTop w:val="0"/>
      <w:marBottom w:val="0"/>
      <w:divBdr>
        <w:top w:val="none" w:sz="0" w:space="0" w:color="auto"/>
        <w:left w:val="none" w:sz="0" w:space="0" w:color="auto"/>
        <w:bottom w:val="none" w:sz="0" w:space="0" w:color="auto"/>
        <w:right w:val="none" w:sz="0" w:space="0" w:color="auto"/>
      </w:divBdr>
    </w:div>
    <w:div w:id="1840731357">
      <w:bodyDiv w:val="1"/>
      <w:marLeft w:val="0"/>
      <w:marRight w:val="0"/>
      <w:marTop w:val="0"/>
      <w:marBottom w:val="0"/>
      <w:divBdr>
        <w:top w:val="none" w:sz="0" w:space="0" w:color="auto"/>
        <w:left w:val="none" w:sz="0" w:space="0" w:color="auto"/>
        <w:bottom w:val="none" w:sz="0" w:space="0" w:color="auto"/>
        <w:right w:val="none" w:sz="0" w:space="0" w:color="auto"/>
      </w:divBdr>
    </w:div>
    <w:div w:id="1840849349">
      <w:bodyDiv w:val="1"/>
      <w:marLeft w:val="0"/>
      <w:marRight w:val="0"/>
      <w:marTop w:val="0"/>
      <w:marBottom w:val="0"/>
      <w:divBdr>
        <w:top w:val="none" w:sz="0" w:space="0" w:color="auto"/>
        <w:left w:val="none" w:sz="0" w:space="0" w:color="auto"/>
        <w:bottom w:val="none" w:sz="0" w:space="0" w:color="auto"/>
        <w:right w:val="none" w:sz="0" w:space="0" w:color="auto"/>
      </w:divBdr>
    </w:div>
    <w:div w:id="1841113501">
      <w:bodyDiv w:val="1"/>
      <w:marLeft w:val="0"/>
      <w:marRight w:val="0"/>
      <w:marTop w:val="0"/>
      <w:marBottom w:val="0"/>
      <w:divBdr>
        <w:top w:val="none" w:sz="0" w:space="0" w:color="auto"/>
        <w:left w:val="none" w:sz="0" w:space="0" w:color="auto"/>
        <w:bottom w:val="none" w:sz="0" w:space="0" w:color="auto"/>
        <w:right w:val="none" w:sz="0" w:space="0" w:color="auto"/>
      </w:divBdr>
    </w:div>
    <w:div w:id="1841307142">
      <w:bodyDiv w:val="1"/>
      <w:marLeft w:val="0"/>
      <w:marRight w:val="0"/>
      <w:marTop w:val="0"/>
      <w:marBottom w:val="0"/>
      <w:divBdr>
        <w:top w:val="none" w:sz="0" w:space="0" w:color="auto"/>
        <w:left w:val="none" w:sz="0" w:space="0" w:color="auto"/>
        <w:bottom w:val="none" w:sz="0" w:space="0" w:color="auto"/>
        <w:right w:val="none" w:sz="0" w:space="0" w:color="auto"/>
      </w:divBdr>
    </w:div>
    <w:div w:id="1841307227">
      <w:bodyDiv w:val="1"/>
      <w:marLeft w:val="0"/>
      <w:marRight w:val="0"/>
      <w:marTop w:val="0"/>
      <w:marBottom w:val="0"/>
      <w:divBdr>
        <w:top w:val="none" w:sz="0" w:space="0" w:color="auto"/>
        <w:left w:val="none" w:sz="0" w:space="0" w:color="auto"/>
        <w:bottom w:val="none" w:sz="0" w:space="0" w:color="auto"/>
        <w:right w:val="none" w:sz="0" w:space="0" w:color="auto"/>
      </w:divBdr>
    </w:div>
    <w:div w:id="1841389032">
      <w:bodyDiv w:val="1"/>
      <w:marLeft w:val="0"/>
      <w:marRight w:val="0"/>
      <w:marTop w:val="0"/>
      <w:marBottom w:val="0"/>
      <w:divBdr>
        <w:top w:val="none" w:sz="0" w:space="0" w:color="auto"/>
        <w:left w:val="none" w:sz="0" w:space="0" w:color="auto"/>
        <w:bottom w:val="none" w:sz="0" w:space="0" w:color="auto"/>
        <w:right w:val="none" w:sz="0" w:space="0" w:color="auto"/>
      </w:divBdr>
    </w:div>
    <w:div w:id="1841576561">
      <w:bodyDiv w:val="1"/>
      <w:marLeft w:val="0"/>
      <w:marRight w:val="0"/>
      <w:marTop w:val="0"/>
      <w:marBottom w:val="0"/>
      <w:divBdr>
        <w:top w:val="none" w:sz="0" w:space="0" w:color="auto"/>
        <w:left w:val="none" w:sz="0" w:space="0" w:color="auto"/>
        <w:bottom w:val="none" w:sz="0" w:space="0" w:color="auto"/>
        <w:right w:val="none" w:sz="0" w:space="0" w:color="auto"/>
      </w:divBdr>
    </w:div>
    <w:div w:id="1841651136">
      <w:bodyDiv w:val="1"/>
      <w:marLeft w:val="0"/>
      <w:marRight w:val="0"/>
      <w:marTop w:val="0"/>
      <w:marBottom w:val="0"/>
      <w:divBdr>
        <w:top w:val="none" w:sz="0" w:space="0" w:color="auto"/>
        <w:left w:val="none" w:sz="0" w:space="0" w:color="auto"/>
        <w:bottom w:val="none" w:sz="0" w:space="0" w:color="auto"/>
        <w:right w:val="none" w:sz="0" w:space="0" w:color="auto"/>
      </w:divBdr>
    </w:div>
    <w:div w:id="1842426245">
      <w:bodyDiv w:val="1"/>
      <w:marLeft w:val="0"/>
      <w:marRight w:val="0"/>
      <w:marTop w:val="0"/>
      <w:marBottom w:val="0"/>
      <w:divBdr>
        <w:top w:val="none" w:sz="0" w:space="0" w:color="auto"/>
        <w:left w:val="none" w:sz="0" w:space="0" w:color="auto"/>
        <w:bottom w:val="none" w:sz="0" w:space="0" w:color="auto"/>
        <w:right w:val="none" w:sz="0" w:space="0" w:color="auto"/>
      </w:divBdr>
    </w:div>
    <w:div w:id="1842432132">
      <w:bodyDiv w:val="1"/>
      <w:marLeft w:val="0"/>
      <w:marRight w:val="0"/>
      <w:marTop w:val="0"/>
      <w:marBottom w:val="0"/>
      <w:divBdr>
        <w:top w:val="none" w:sz="0" w:space="0" w:color="auto"/>
        <w:left w:val="none" w:sz="0" w:space="0" w:color="auto"/>
        <w:bottom w:val="none" w:sz="0" w:space="0" w:color="auto"/>
        <w:right w:val="none" w:sz="0" w:space="0" w:color="auto"/>
      </w:divBdr>
    </w:div>
    <w:div w:id="1842698156">
      <w:bodyDiv w:val="1"/>
      <w:marLeft w:val="0"/>
      <w:marRight w:val="0"/>
      <w:marTop w:val="0"/>
      <w:marBottom w:val="0"/>
      <w:divBdr>
        <w:top w:val="none" w:sz="0" w:space="0" w:color="auto"/>
        <w:left w:val="none" w:sz="0" w:space="0" w:color="auto"/>
        <w:bottom w:val="none" w:sz="0" w:space="0" w:color="auto"/>
        <w:right w:val="none" w:sz="0" w:space="0" w:color="auto"/>
      </w:divBdr>
    </w:div>
    <w:div w:id="1843004101">
      <w:bodyDiv w:val="1"/>
      <w:marLeft w:val="0"/>
      <w:marRight w:val="0"/>
      <w:marTop w:val="0"/>
      <w:marBottom w:val="0"/>
      <w:divBdr>
        <w:top w:val="none" w:sz="0" w:space="0" w:color="auto"/>
        <w:left w:val="none" w:sz="0" w:space="0" w:color="auto"/>
        <w:bottom w:val="none" w:sz="0" w:space="0" w:color="auto"/>
        <w:right w:val="none" w:sz="0" w:space="0" w:color="auto"/>
      </w:divBdr>
    </w:div>
    <w:div w:id="1844079672">
      <w:bodyDiv w:val="1"/>
      <w:marLeft w:val="0"/>
      <w:marRight w:val="0"/>
      <w:marTop w:val="0"/>
      <w:marBottom w:val="0"/>
      <w:divBdr>
        <w:top w:val="none" w:sz="0" w:space="0" w:color="auto"/>
        <w:left w:val="none" w:sz="0" w:space="0" w:color="auto"/>
        <w:bottom w:val="none" w:sz="0" w:space="0" w:color="auto"/>
        <w:right w:val="none" w:sz="0" w:space="0" w:color="auto"/>
      </w:divBdr>
    </w:div>
    <w:div w:id="1844199974">
      <w:bodyDiv w:val="1"/>
      <w:marLeft w:val="0"/>
      <w:marRight w:val="0"/>
      <w:marTop w:val="0"/>
      <w:marBottom w:val="0"/>
      <w:divBdr>
        <w:top w:val="none" w:sz="0" w:space="0" w:color="auto"/>
        <w:left w:val="none" w:sz="0" w:space="0" w:color="auto"/>
        <w:bottom w:val="none" w:sz="0" w:space="0" w:color="auto"/>
        <w:right w:val="none" w:sz="0" w:space="0" w:color="auto"/>
      </w:divBdr>
    </w:div>
    <w:div w:id="1844314813">
      <w:bodyDiv w:val="1"/>
      <w:marLeft w:val="0"/>
      <w:marRight w:val="0"/>
      <w:marTop w:val="0"/>
      <w:marBottom w:val="0"/>
      <w:divBdr>
        <w:top w:val="none" w:sz="0" w:space="0" w:color="auto"/>
        <w:left w:val="none" w:sz="0" w:space="0" w:color="auto"/>
        <w:bottom w:val="none" w:sz="0" w:space="0" w:color="auto"/>
        <w:right w:val="none" w:sz="0" w:space="0" w:color="auto"/>
      </w:divBdr>
    </w:div>
    <w:div w:id="1845169053">
      <w:bodyDiv w:val="1"/>
      <w:marLeft w:val="0"/>
      <w:marRight w:val="0"/>
      <w:marTop w:val="0"/>
      <w:marBottom w:val="0"/>
      <w:divBdr>
        <w:top w:val="none" w:sz="0" w:space="0" w:color="auto"/>
        <w:left w:val="none" w:sz="0" w:space="0" w:color="auto"/>
        <w:bottom w:val="none" w:sz="0" w:space="0" w:color="auto"/>
        <w:right w:val="none" w:sz="0" w:space="0" w:color="auto"/>
      </w:divBdr>
    </w:div>
    <w:div w:id="1845364294">
      <w:bodyDiv w:val="1"/>
      <w:marLeft w:val="0"/>
      <w:marRight w:val="0"/>
      <w:marTop w:val="0"/>
      <w:marBottom w:val="0"/>
      <w:divBdr>
        <w:top w:val="none" w:sz="0" w:space="0" w:color="auto"/>
        <w:left w:val="none" w:sz="0" w:space="0" w:color="auto"/>
        <w:bottom w:val="none" w:sz="0" w:space="0" w:color="auto"/>
        <w:right w:val="none" w:sz="0" w:space="0" w:color="auto"/>
      </w:divBdr>
    </w:div>
    <w:div w:id="1846358195">
      <w:bodyDiv w:val="1"/>
      <w:marLeft w:val="0"/>
      <w:marRight w:val="0"/>
      <w:marTop w:val="0"/>
      <w:marBottom w:val="0"/>
      <w:divBdr>
        <w:top w:val="none" w:sz="0" w:space="0" w:color="auto"/>
        <w:left w:val="none" w:sz="0" w:space="0" w:color="auto"/>
        <w:bottom w:val="none" w:sz="0" w:space="0" w:color="auto"/>
        <w:right w:val="none" w:sz="0" w:space="0" w:color="auto"/>
      </w:divBdr>
    </w:div>
    <w:div w:id="1846632938">
      <w:bodyDiv w:val="1"/>
      <w:marLeft w:val="0"/>
      <w:marRight w:val="0"/>
      <w:marTop w:val="0"/>
      <w:marBottom w:val="0"/>
      <w:divBdr>
        <w:top w:val="none" w:sz="0" w:space="0" w:color="auto"/>
        <w:left w:val="none" w:sz="0" w:space="0" w:color="auto"/>
        <w:bottom w:val="none" w:sz="0" w:space="0" w:color="auto"/>
        <w:right w:val="none" w:sz="0" w:space="0" w:color="auto"/>
      </w:divBdr>
    </w:div>
    <w:div w:id="1846705530">
      <w:bodyDiv w:val="1"/>
      <w:marLeft w:val="0"/>
      <w:marRight w:val="0"/>
      <w:marTop w:val="0"/>
      <w:marBottom w:val="0"/>
      <w:divBdr>
        <w:top w:val="none" w:sz="0" w:space="0" w:color="auto"/>
        <w:left w:val="none" w:sz="0" w:space="0" w:color="auto"/>
        <w:bottom w:val="none" w:sz="0" w:space="0" w:color="auto"/>
        <w:right w:val="none" w:sz="0" w:space="0" w:color="auto"/>
      </w:divBdr>
    </w:div>
    <w:div w:id="1847017966">
      <w:bodyDiv w:val="1"/>
      <w:marLeft w:val="0"/>
      <w:marRight w:val="0"/>
      <w:marTop w:val="0"/>
      <w:marBottom w:val="0"/>
      <w:divBdr>
        <w:top w:val="none" w:sz="0" w:space="0" w:color="auto"/>
        <w:left w:val="none" w:sz="0" w:space="0" w:color="auto"/>
        <w:bottom w:val="none" w:sz="0" w:space="0" w:color="auto"/>
        <w:right w:val="none" w:sz="0" w:space="0" w:color="auto"/>
      </w:divBdr>
    </w:div>
    <w:div w:id="1847163906">
      <w:bodyDiv w:val="1"/>
      <w:marLeft w:val="0"/>
      <w:marRight w:val="0"/>
      <w:marTop w:val="0"/>
      <w:marBottom w:val="0"/>
      <w:divBdr>
        <w:top w:val="none" w:sz="0" w:space="0" w:color="auto"/>
        <w:left w:val="none" w:sz="0" w:space="0" w:color="auto"/>
        <w:bottom w:val="none" w:sz="0" w:space="0" w:color="auto"/>
        <w:right w:val="none" w:sz="0" w:space="0" w:color="auto"/>
      </w:divBdr>
    </w:div>
    <w:div w:id="1847205866">
      <w:bodyDiv w:val="1"/>
      <w:marLeft w:val="0"/>
      <w:marRight w:val="0"/>
      <w:marTop w:val="0"/>
      <w:marBottom w:val="0"/>
      <w:divBdr>
        <w:top w:val="none" w:sz="0" w:space="0" w:color="auto"/>
        <w:left w:val="none" w:sz="0" w:space="0" w:color="auto"/>
        <w:bottom w:val="none" w:sz="0" w:space="0" w:color="auto"/>
        <w:right w:val="none" w:sz="0" w:space="0" w:color="auto"/>
      </w:divBdr>
    </w:div>
    <w:div w:id="1847209941">
      <w:bodyDiv w:val="1"/>
      <w:marLeft w:val="0"/>
      <w:marRight w:val="0"/>
      <w:marTop w:val="0"/>
      <w:marBottom w:val="0"/>
      <w:divBdr>
        <w:top w:val="none" w:sz="0" w:space="0" w:color="auto"/>
        <w:left w:val="none" w:sz="0" w:space="0" w:color="auto"/>
        <w:bottom w:val="none" w:sz="0" w:space="0" w:color="auto"/>
        <w:right w:val="none" w:sz="0" w:space="0" w:color="auto"/>
      </w:divBdr>
    </w:div>
    <w:div w:id="1847472933">
      <w:bodyDiv w:val="1"/>
      <w:marLeft w:val="0"/>
      <w:marRight w:val="0"/>
      <w:marTop w:val="0"/>
      <w:marBottom w:val="0"/>
      <w:divBdr>
        <w:top w:val="none" w:sz="0" w:space="0" w:color="auto"/>
        <w:left w:val="none" w:sz="0" w:space="0" w:color="auto"/>
        <w:bottom w:val="none" w:sz="0" w:space="0" w:color="auto"/>
        <w:right w:val="none" w:sz="0" w:space="0" w:color="auto"/>
      </w:divBdr>
    </w:div>
    <w:div w:id="1847938843">
      <w:bodyDiv w:val="1"/>
      <w:marLeft w:val="0"/>
      <w:marRight w:val="0"/>
      <w:marTop w:val="0"/>
      <w:marBottom w:val="0"/>
      <w:divBdr>
        <w:top w:val="none" w:sz="0" w:space="0" w:color="auto"/>
        <w:left w:val="none" w:sz="0" w:space="0" w:color="auto"/>
        <w:bottom w:val="none" w:sz="0" w:space="0" w:color="auto"/>
        <w:right w:val="none" w:sz="0" w:space="0" w:color="auto"/>
      </w:divBdr>
    </w:div>
    <w:div w:id="1848595134">
      <w:bodyDiv w:val="1"/>
      <w:marLeft w:val="0"/>
      <w:marRight w:val="0"/>
      <w:marTop w:val="0"/>
      <w:marBottom w:val="0"/>
      <w:divBdr>
        <w:top w:val="none" w:sz="0" w:space="0" w:color="auto"/>
        <w:left w:val="none" w:sz="0" w:space="0" w:color="auto"/>
        <w:bottom w:val="none" w:sz="0" w:space="0" w:color="auto"/>
        <w:right w:val="none" w:sz="0" w:space="0" w:color="auto"/>
      </w:divBdr>
    </w:div>
    <w:div w:id="1849514043">
      <w:bodyDiv w:val="1"/>
      <w:marLeft w:val="0"/>
      <w:marRight w:val="0"/>
      <w:marTop w:val="0"/>
      <w:marBottom w:val="0"/>
      <w:divBdr>
        <w:top w:val="none" w:sz="0" w:space="0" w:color="auto"/>
        <w:left w:val="none" w:sz="0" w:space="0" w:color="auto"/>
        <w:bottom w:val="none" w:sz="0" w:space="0" w:color="auto"/>
        <w:right w:val="none" w:sz="0" w:space="0" w:color="auto"/>
      </w:divBdr>
    </w:div>
    <w:div w:id="1849562266">
      <w:bodyDiv w:val="1"/>
      <w:marLeft w:val="0"/>
      <w:marRight w:val="0"/>
      <w:marTop w:val="0"/>
      <w:marBottom w:val="0"/>
      <w:divBdr>
        <w:top w:val="none" w:sz="0" w:space="0" w:color="auto"/>
        <w:left w:val="none" w:sz="0" w:space="0" w:color="auto"/>
        <w:bottom w:val="none" w:sz="0" w:space="0" w:color="auto"/>
        <w:right w:val="none" w:sz="0" w:space="0" w:color="auto"/>
      </w:divBdr>
    </w:div>
    <w:div w:id="1849589743">
      <w:bodyDiv w:val="1"/>
      <w:marLeft w:val="0"/>
      <w:marRight w:val="0"/>
      <w:marTop w:val="0"/>
      <w:marBottom w:val="0"/>
      <w:divBdr>
        <w:top w:val="none" w:sz="0" w:space="0" w:color="auto"/>
        <w:left w:val="none" w:sz="0" w:space="0" w:color="auto"/>
        <w:bottom w:val="none" w:sz="0" w:space="0" w:color="auto"/>
        <w:right w:val="none" w:sz="0" w:space="0" w:color="auto"/>
      </w:divBdr>
    </w:div>
    <w:div w:id="1850365692">
      <w:bodyDiv w:val="1"/>
      <w:marLeft w:val="0"/>
      <w:marRight w:val="0"/>
      <w:marTop w:val="0"/>
      <w:marBottom w:val="0"/>
      <w:divBdr>
        <w:top w:val="none" w:sz="0" w:space="0" w:color="auto"/>
        <w:left w:val="none" w:sz="0" w:space="0" w:color="auto"/>
        <w:bottom w:val="none" w:sz="0" w:space="0" w:color="auto"/>
        <w:right w:val="none" w:sz="0" w:space="0" w:color="auto"/>
      </w:divBdr>
    </w:div>
    <w:div w:id="1850683148">
      <w:bodyDiv w:val="1"/>
      <w:marLeft w:val="0"/>
      <w:marRight w:val="0"/>
      <w:marTop w:val="0"/>
      <w:marBottom w:val="0"/>
      <w:divBdr>
        <w:top w:val="none" w:sz="0" w:space="0" w:color="auto"/>
        <w:left w:val="none" w:sz="0" w:space="0" w:color="auto"/>
        <w:bottom w:val="none" w:sz="0" w:space="0" w:color="auto"/>
        <w:right w:val="none" w:sz="0" w:space="0" w:color="auto"/>
      </w:divBdr>
    </w:div>
    <w:div w:id="1850833007">
      <w:bodyDiv w:val="1"/>
      <w:marLeft w:val="0"/>
      <w:marRight w:val="0"/>
      <w:marTop w:val="0"/>
      <w:marBottom w:val="0"/>
      <w:divBdr>
        <w:top w:val="none" w:sz="0" w:space="0" w:color="auto"/>
        <w:left w:val="none" w:sz="0" w:space="0" w:color="auto"/>
        <w:bottom w:val="none" w:sz="0" w:space="0" w:color="auto"/>
        <w:right w:val="none" w:sz="0" w:space="0" w:color="auto"/>
      </w:divBdr>
    </w:div>
    <w:div w:id="1851019478">
      <w:bodyDiv w:val="1"/>
      <w:marLeft w:val="0"/>
      <w:marRight w:val="0"/>
      <w:marTop w:val="0"/>
      <w:marBottom w:val="0"/>
      <w:divBdr>
        <w:top w:val="none" w:sz="0" w:space="0" w:color="auto"/>
        <w:left w:val="none" w:sz="0" w:space="0" w:color="auto"/>
        <w:bottom w:val="none" w:sz="0" w:space="0" w:color="auto"/>
        <w:right w:val="none" w:sz="0" w:space="0" w:color="auto"/>
      </w:divBdr>
    </w:div>
    <w:div w:id="1851482593">
      <w:bodyDiv w:val="1"/>
      <w:marLeft w:val="0"/>
      <w:marRight w:val="0"/>
      <w:marTop w:val="0"/>
      <w:marBottom w:val="0"/>
      <w:divBdr>
        <w:top w:val="none" w:sz="0" w:space="0" w:color="auto"/>
        <w:left w:val="none" w:sz="0" w:space="0" w:color="auto"/>
        <w:bottom w:val="none" w:sz="0" w:space="0" w:color="auto"/>
        <w:right w:val="none" w:sz="0" w:space="0" w:color="auto"/>
      </w:divBdr>
    </w:div>
    <w:div w:id="1851722120">
      <w:bodyDiv w:val="1"/>
      <w:marLeft w:val="0"/>
      <w:marRight w:val="0"/>
      <w:marTop w:val="0"/>
      <w:marBottom w:val="0"/>
      <w:divBdr>
        <w:top w:val="none" w:sz="0" w:space="0" w:color="auto"/>
        <w:left w:val="none" w:sz="0" w:space="0" w:color="auto"/>
        <w:bottom w:val="none" w:sz="0" w:space="0" w:color="auto"/>
        <w:right w:val="none" w:sz="0" w:space="0" w:color="auto"/>
      </w:divBdr>
    </w:div>
    <w:div w:id="1852143736">
      <w:bodyDiv w:val="1"/>
      <w:marLeft w:val="0"/>
      <w:marRight w:val="0"/>
      <w:marTop w:val="0"/>
      <w:marBottom w:val="0"/>
      <w:divBdr>
        <w:top w:val="none" w:sz="0" w:space="0" w:color="auto"/>
        <w:left w:val="none" w:sz="0" w:space="0" w:color="auto"/>
        <w:bottom w:val="none" w:sz="0" w:space="0" w:color="auto"/>
        <w:right w:val="none" w:sz="0" w:space="0" w:color="auto"/>
      </w:divBdr>
    </w:div>
    <w:div w:id="1852255032">
      <w:bodyDiv w:val="1"/>
      <w:marLeft w:val="0"/>
      <w:marRight w:val="0"/>
      <w:marTop w:val="0"/>
      <w:marBottom w:val="0"/>
      <w:divBdr>
        <w:top w:val="none" w:sz="0" w:space="0" w:color="auto"/>
        <w:left w:val="none" w:sz="0" w:space="0" w:color="auto"/>
        <w:bottom w:val="none" w:sz="0" w:space="0" w:color="auto"/>
        <w:right w:val="none" w:sz="0" w:space="0" w:color="auto"/>
      </w:divBdr>
    </w:div>
    <w:div w:id="1852259733">
      <w:bodyDiv w:val="1"/>
      <w:marLeft w:val="0"/>
      <w:marRight w:val="0"/>
      <w:marTop w:val="0"/>
      <w:marBottom w:val="0"/>
      <w:divBdr>
        <w:top w:val="none" w:sz="0" w:space="0" w:color="auto"/>
        <w:left w:val="none" w:sz="0" w:space="0" w:color="auto"/>
        <w:bottom w:val="none" w:sz="0" w:space="0" w:color="auto"/>
        <w:right w:val="none" w:sz="0" w:space="0" w:color="auto"/>
      </w:divBdr>
    </w:div>
    <w:div w:id="1852332566">
      <w:bodyDiv w:val="1"/>
      <w:marLeft w:val="0"/>
      <w:marRight w:val="0"/>
      <w:marTop w:val="0"/>
      <w:marBottom w:val="0"/>
      <w:divBdr>
        <w:top w:val="none" w:sz="0" w:space="0" w:color="auto"/>
        <w:left w:val="none" w:sz="0" w:space="0" w:color="auto"/>
        <w:bottom w:val="none" w:sz="0" w:space="0" w:color="auto"/>
        <w:right w:val="none" w:sz="0" w:space="0" w:color="auto"/>
      </w:divBdr>
    </w:div>
    <w:div w:id="1852403356">
      <w:bodyDiv w:val="1"/>
      <w:marLeft w:val="0"/>
      <w:marRight w:val="0"/>
      <w:marTop w:val="0"/>
      <w:marBottom w:val="0"/>
      <w:divBdr>
        <w:top w:val="none" w:sz="0" w:space="0" w:color="auto"/>
        <w:left w:val="none" w:sz="0" w:space="0" w:color="auto"/>
        <w:bottom w:val="none" w:sz="0" w:space="0" w:color="auto"/>
        <w:right w:val="none" w:sz="0" w:space="0" w:color="auto"/>
      </w:divBdr>
    </w:div>
    <w:div w:id="1852600122">
      <w:bodyDiv w:val="1"/>
      <w:marLeft w:val="0"/>
      <w:marRight w:val="0"/>
      <w:marTop w:val="0"/>
      <w:marBottom w:val="0"/>
      <w:divBdr>
        <w:top w:val="none" w:sz="0" w:space="0" w:color="auto"/>
        <w:left w:val="none" w:sz="0" w:space="0" w:color="auto"/>
        <w:bottom w:val="none" w:sz="0" w:space="0" w:color="auto"/>
        <w:right w:val="none" w:sz="0" w:space="0" w:color="auto"/>
      </w:divBdr>
    </w:div>
    <w:div w:id="1852917321">
      <w:bodyDiv w:val="1"/>
      <w:marLeft w:val="0"/>
      <w:marRight w:val="0"/>
      <w:marTop w:val="0"/>
      <w:marBottom w:val="0"/>
      <w:divBdr>
        <w:top w:val="none" w:sz="0" w:space="0" w:color="auto"/>
        <w:left w:val="none" w:sz="0" w:space="0" w:color="auto"/>
        <w:bottom w:val="none" w:sz="0" w:space="0" w:color="auto"/>
        <w:right w:val="none" w:sz="0" w:space="0" w:color="auto"/>
      </w:divBdr>
    </w:div>
    <w:div w:id="1853062544">
      <w:bodyDiv w:val="1"/>
      <w:marLeft w:val="0"/>
      <w:marRight w:val="0"/>
      <w:marTop w:val="0"/>
      <w:marBottom w:val="0"/>
      <w:divBdr>
        <w:top w:val="none" w:sz="0" w:space="0" w:color="auto"/>
        <w:left w:val="none" w:sz="0" w:space="0" w:color="auto"/>
        <w:bottom w:val="none" w:sz="0" w:space="0" w:color="auto"/>
        <w:right w:val="none" w:sz="0" w:space="0" w:color="auto"/>
      </w:divBdr>
    </w:div>
    <w:div w:id="1853101854">
      <w:bodyDiv w:val="1"/>
      <w:marLeft w:val="0"/>
      <w:marRight w:val="0"/>
      <w:marTop w:val="0"/>
      <w:marBottom w:val="0"/>
      <w:divBdr>
        <w:top w:val="none" w:sz="0" w:space="0" w:color="auto"/>
        <w:left w:val="none" w:sz="0" w:space="0" w:color="auto"/>
        <w:bottom w:val="none" w:sz="0" w:space="0" w:color="auto"/>
        <w:right w:val="none" w:sz="0" w:space="0" w:color="auto"/>
      </w:divBdr>
    </w:div>
    <w:div w:id="1853568167">
      <w:bodyDiv w:val="1"/>
      <w:marLeft w:val="0"/>
      <w:marRight w:val="0"/>
      <w:marTop w:val="0"/>
      <w:marBottom w:val="0"/>
      <w:divBdr>
        <w:top w:val="none" w:sz="0" w:space="0" w:color="auto"/>
        <w:left w:val="none" w:sz="0" w:space="0" w:color="auto"/>
        <w:bottom w:val="none" w:sz="0" w:space="0" w:color="auto"/>
        <w:right w:val="none" w:sz="0" w:space="0" w:color="auto"/>
      </w:divBdr>
    </w:div>
    <w:div w:id="1854218921">
      <w:bodyDiv w:val="1"/>
      <w:marLeft w:val="0"/>
      <w:marRight w:val="0"/>
      <w:marTop w:val="0"/>
      <w:marBottom w:val="0"/>
      <w:divBdr>
        <w:top w:val="none" w:sz="0" w:space="0" w:color="auto"/>
        <w:left w:val="none" w:sz="0" w:space="0" w:color="auto"/>
        <w:bottom w:val="none" w:sz="0" w:space="0" w:color="auto"/>
        <w:right w:val="none" w:sz="0" w:space="0" w:color="auto"/>
      </w:divBdr>
    </w:div>
    <w:div w:id="1855150477">
      <w:bodyDiv w:val="1"/>
      <w:marLeft w:val="0"/>
      <w:marRight w:val="0"/>
      <w:marTop w:val="0"/>
      <w:marBottom w:val="0"/>
      <w:divBdr>
        <w:top w:val="none" w:sz="0" w:space="0" w:color="auto"/>
        <w:left w:val="none" w:sz="0" w:space="0" w:color="auto"/>
        <w:bottom w:val="none" w:sz="0" w:space="0" w:color="auto"/>
        <w:right w:val="none" w:sz="0" w:space="0" w:color="auto"/>
      </w:divBdr>
    </w:div>
    <w:div w:id="1855608761">
      <w:bodyDiv w:val="1"/>
      <w:marLeft w:val="0"/>
      <w:marRight w:val="0"/>
      <w:marTop w:val="0"/>
      <w:marBottom w:val="0"/>
      <w:divBdr>
        <w:top w:val="none" w:sz="0" w:space="0" w:color="auto"/>
        <w:left w:val="none" w:sz="0" w:space="0" w:color="auto"/>
        <w:bottom w:val="none" w:sz="0" w:space="0" w:color="auto"/>
        <w:right w:val="none" w:sz="0" w:space="0" w:color="auto"/>
      </w:divBdr>
    </w:div>
    <w:div w:id="1855998941">
      <w:bodyDiv w:val="1"/>
      <w:marLeft w:val="0"/>
      <w:marRight w:val="0"/>
      <w:marTop w:val="0"/>
      <w:marBottom w:val="0"/>
      <w:divBdr>
        <w:top w:val="none" w:sz="0" w:space="0" w:color="auto"/>
        <w:left w:val="none" w:sz="0" w:space="0" w:color="auto"/>
        <w:bottom w:val="none" w:sz="0" w:space="0" w:color="auto"/>
        <w:right w:val="none" w:sz="0" w:space="0" w:color="auto"/>
      </w:divBdr>
    </w:div>
    <w:div w:id="1856652351">
      <w:bodyDiv w:val="1"/>
      <w:marLeft w:val="0"/>
      <w:marRight w:val="0"/>
      <w:marTop w:val="0"/>
      <w:marBottom w:val="0"/>
      <w:divBdr>
        <w:top w:val="none" w:sz="0" w:space="0" w:color="auto"/>
        <w:left w:val="none" w:sz="0" w:space="0" w:color="auto"/>
        <w:bottom w:val="none" w:sz="0" w:space="0" w:color="auto"/>
        <w:right w:val="none" w:sz="0" w:space="0" w:color="auto"/>
      </w:divBdr>
    </w:div>
    <w:div w:id="1856847907">
      <w:bodyDiv w:val="1"/>
      <w:marLeft w:val="0"/>
      <w:marRight w:val="0"/>
      <w:marTop w:val="0"/>
      <w:marBottom w:val="0"/>
      <w:divBdr>
        <w:top w:val="none" w:sz="0" w:space="0" w:color="auto"/>
        <w:left w:val="none" w:sz="0" w:space="0" w:color="auto"/>
        <w:bottom w:val="none" w:sz="0" w:space="0" w:color="auto"/>
        <w:right w:val="none" w:sz="0" w:space="0" w:color="auto"/>
      </w:divBdr>
    </w:div>
    <w:div w:id="1856916720">
      <w:bodyDiv w:val="1"/>
      <w:marLeft w:val="0"/>
      <w:marRight w:val="0"/>
      <w:marTop w:val="0"/>
      <w:marBottom w:val="0"/>
      <w:divBdr>
        <w:top w:val="none" w:sz="0" w:space="0" w:color="auto"/>
        <w:left w:val="none" w:sz="0" w:space="0" w:color="auto"/>
        <w:bottom w:val="none" w:sz="0" w:space="0" w:color="auto"/>
        <w:right w:val="none" w:sz="0" w:space="0" w:color="auto"/>
      </w:divBdr>
    </w:div>
    <w:div w:id="1856920858">
      <w:bodyDiv w:val="1"/>
      <w:marLeft w:val="0"/>
      <w:marRight w:val="0"/>
      <w:marTop w:val="0"/>
      <w:marBottom w:val="0"/>
      <w:divBdr>
        <w:top w:val="none" w:sz="0" w:space="0" w:color="auto"/>
        <w:left w:val="none" w:sz="0" w:space="0" w:color="auto"/>
        <w:bottom w:val="none" w:sz="0" w:space="0" w:color="auto"/>
        <w:right w:val="none" w:sz="0" w:space="0" w:color="auto"/>
      </w:divBdr>
    </w:div>
    <w:div w:id="1857159833">
      <w:bodyDiv w:val="1"/>
      <w:marLeft w:val="0"/>
      <w:marRight w:val="0"/>
      <w:marTop w:val="0"/>
      <w:marBottom w:val="0"/>
      <w:divBdr>
        <w:top w:val="none" w:sz="0" w:space="0" w:color="auto"/>
        <w:left w:val="none" w:sz="0" w:space="0" w:color="auto"/>
        <w:bottom w:val="none" w:sz="0" w:space="0" w:color="auto"/>
        <w:right w:val="none" w:sz="0" w:space="0" w:color="auto"/>
      </w:divBdr>
    </w:div>
    <w:div w:id="1857383615">
      <w:bodyDiv w:val="1"/>
      <w:marLeft w:val="0"/>
      <w:marRight w:val="0"/>
      <w:marTop w:val="0"/>
      <w:marBottom w:val="0"/>
      <w:divBdr>
        <w:top w:val="none" w:sz="0" w:space="0" w:color="auto"/>
        <w:left w:val="none" w:sz="0" w:space="0" w:color="auto"/>
        <w:bottom w:val="none" w:sz="0" w:space="0" w:color="auto"/>
        <w:right w:val="none" w:sz="0" w:space="0" w:color="auto"/>
      </w:divBdr>
    </w:div>
    <w:div w:id="1857884173">
      <w:bodyDiv w:val="1"/>
      <w:marLeft w:val="0"/>
      <w:marRight w:val="0"/>
      <w:marTop w:val="0"/>
      <w:marBottom w:val="0"/>
      <w:divBdr>
        <w:top w:val="none" w:sz="0" w:space="0" w:color="auto"/>
        <w:left w:val="none" w:sz="0" w:space="0" w:color="auto"/>
        <w:bottom w:val="none" w:sz="0" w:space="0" w:color="auto"/>
        <w:right w:val="none" w:sz="0" w:space="0" w:color="auto"/>
      </w:divBdr>
    </w:div>
    <w:div w:id="1858274914">
      <w:bodyDiv w:val="1"/>
      <w:marLeft w:val="0"/>
      <w:marRight w:val="0"/>
      <w:marTop w:val="0"/>
      <w:marBottom w:val="0"/>
      <w:divBdr>
        <w:top w:val="none" w:sz="0" w:space="0" w:color="auto"/>
        <w:left w:val="none" w:sz="0" w:space="0" w:color="auto"/>
        <w:bottom w:val="none" w:sz="0" w:space="0" w:color="auto"/>
        <w:right w:val="none" w:sz="0" w:space="0" w:color="auto"/>
      </w:divBdr>
    </w:div>
    <w:div w:id="1858616011">
      <w:bodyDiv w:val="1"/>
      <w:marLeft w:val="0"/>
      <w:marRight w:val="0"/>
      <w:marTop w:val="0"/>
      <w:marBottom w:val="0"/>
      <w:divBdr>
        <w:top w:val="none" w:sz="0" w:space="0" w:color="auto"/>
        <w:left w:val="none" w:sz="0" w:space="0" w:color="auto"/>
        <w:bottom w:val="none" w:sz="0" w:space="0" w:color="auto"/>
        <w:right w:val="none" w:sz="0" w:space="0" w:color="auto"/>
      </w:divBdr>
    </w:div>
    <w:div w:id="1858810860">
      <w:bodyDiv w:val="1"/>
      <w:marLeft w:val="0"/>
      <w:marRight w:val="0"/>
      <w:marTop w:val="0"/>
      <w:marBottom w:val="0"/>
      <w:divBdr>
        <w:top w:val="none" w:sz="0" w:space="0" w:color="auto"/>
        <w:left w:val="none" w:sz="0" w:space="0" w:color="auto"/>
        <w:bottom w:val="none" w:sz="0" w:space="0" w:color="auto"/>
        <w:right w:val="none" w:sz="0" w:space="0" w:color="auto"/>
      </w:divBdr>
    </w:div>
    <w:div w:id="1858811938">
      <w:bodyDiv w:val="1"/>
      <w:marLeft w:val="0"/>
      <w:marRight w:val="0"/>
      <w:marTop w:val="0"/>
      <w:marBottom w:val="0"/>
      <w:divBdr>
        <w:top w:val="none" w:sz="0" w:space="0" w:color="auto"/>
        <w:left w:val="none" w:sz="0" w:space="0" w:color="auto"/>
        <w:bottom w:val="none" w:sz="0" w:space="0" w:color="auto"/>
        <w:right w:val="none" w:sz="0" w:space="0" w:color="auto"/>
      </w:divBdr>
    </w:div>
    <w:div w:id="1859393929">
      <w:bodyDiv w:val="1"/>
      <w:marLeft w:val="0"/>
      <w:marRight w:val="0"/>
      <w:marTop w:val="0"/>
      <w:marBottom w:val="0"/>
      <w:divBdr>
        <w:top w:val="none" w:sz="0" w:space="0" w:color="auto"/>
        <w:left w:val="none" w:sz="0" w:space="0" w:color="auto"/>
        <w:bottom w:val="none" w:sz="0" w:space="0" w:color="auto"/>
        <w:right w:val="none" w:sz="0" w:space="0" w:color="auto"/>
      </w:divBdr>
    </w:div>
    <w:div w:id="1859655694">
      <w:bodyDiv w:val="1"/>
      <w:marLeft w:val="0"/>
      <w:marRight w:val="0"/>
      <w:marTop w:val="0"/>
      <w:marBottom w:val="0"/>
      <w:divBdr>
        <w:top w:val="none" w:sz="0" w:space="0" w:color="auto"/>
        <w:left w:val="none" w:sz="0" w:space="0" w:color="auto"/>
        <w:bottom w:val="none" w:sz="0" w:space="0" w:color="auto"/>
        <w:right w:val="none" w:sz="0" w:space="0" w:color="auto"/>
      </w:divBdr>
    </w:div>
    <w:div w:id="1859850325">
      <w:bodyDiv w:val="1"/>
      <w:marLeft w:val="0"/>
      <w:marRight w:val="0"/>
      <w:marTop w:val="0"/>
      <w:marBottom w:val="0"/>
      <w:divBdr>
        <w:top w:val="none" w:sz="0" w:space="0" w:color="auto"/>
        <w:left w:val="none" w:sz="0" w:space="0" w:color="auto"/>
        <w:bottom w:val="none" w:sz="0" w:space="0" w:color="auto"/>
        <w:right w:val="none" w:sz="0" w:space="0" w:color="auto"/>
      </w:divBdr>
    </w:div>
    <w:div w:id="1859851701">
      <w:bodyDiv w:val="1"/>
      <w:marLeft w:val="0"/>
      <w:marRight w:val="0"/>
      <w:marTop w:val="0"/>
      <w:marBottom w:val="0"/>
      <w:divBdr>
        <w:top w:val="none" w:sz="0" w:space="0" w:color="auto"/>
        <w:left w:val="none" w:sz="0" w:space="0" w:color="auto"/>
        <w:bottom w:val="none" w:sz="0" w:space="0" w:color="auto"/>
        <w:right w:val="none" w:sz="0" w:space="0" w:color="auto"/>
      </w:divBdr>
    </w:div>
    <w:div w:id="1860000887">
      <w:bodyDiv w:val="1"/>
      <w:marLeft w:val="0"/>
      <w:marRight w:val="0"/>
      <w:marTop w:val="0"/>
      <w:marBottom w:val="0"/>
      <w:divBdr>
        <w:top w:val="none" w:sz="0" w:space="0" w:color="auto"/>
        <w:left w:val="none" w:sz="0" w:space="0" w:color="auto"/>
        <w:bottom w:val="none" w:sz="0" w:space="0" w:color="auto"/>
        <w:right w:val="none" w:sz="0" w:space="0" w:color="auto"/>
      </w:divBdr>
    </w:div>
    <w:div w:id="1860042811">
      <w:bodyDiv w:val="1"/>
      <w:marLeft w:val="0"/>
      <w:marRight w:val="0"/>
      <w:marTop w:val="0"/>
      <w:marBottom w:val="0"/>
      <w:divBdr>
        <w:top w:val="none" w:sz="0" w:space="0" w:color="auto"/>
        <w:left w:val="none" w:sz="0" w:space="0" w:color="auto"/>
        <w:bottom w:val="none" w:sz="0" w:space="0" w:color="auto"/>
        <w:right w:val="none" w:sz="0" w:space="0" w:color="auto"/>
      </w:divBdr>
    </w:div>
    <w:div w:id="1860777921">
      <w:bodyDiv w:val="1"/>
      <w:marLeft w:val="0"/>
      <w:marRight w:val="0"/>
      <w:marTop w:val="0"/>
      <w:marBottom w:val="0"/>
      <w:divBdr>
        <w:top w:val="none" w:sz="0" w:space="0" w:color="auto"/>
        <w:left w:val="none" w:sz="0" w:space="0" w:color="auto"/>
        <w:bottom w:val="none" w:sz="0" w:space="0" w:color="auto"/>
        <w:right w:val="none" w:sz="0" w:space="0" w:color="auto"/>
      </w:divBdr>
    </w:div>
    <w:div w:id="1860851610">
      <w:bodyDiv w:val="1"/>
      <w:marLeft w:val="0"/>
      <w:marRight w:val="0"/>
      <w:marTop w:val="0"/>
      <w:marBottom w:val="0"/>
      <w:divBdr>
        <w:top w:val="none" w:sz="0" w:space="0" w:color="auto"/>
        <w:left w:val="none" w:sz="0" w:space="0" w:color="auto"/>
        <w:bottom w:val="none" w:sz="0" w:space="0" w:color="auto"/>
        <w:right w:val="none" w:sz="0" w:space="0" w:color="auto"/>
      </w:divBdr>
    </w:div>
    <w:div w:id="1861118077">
      <w:bodyDiv w:val="1"/>
      <w:marLeft w:val="0"/>
      <w:marRight w:val="0"/>
      <w:marTop w:val="0"/>
      <w:marBottom w:val="0"/>
      <w:divBdr>
        <w:top w:val="none" w:sz="0" w:space="0" w:color="auto"/>
        <w:left w:val="none" w:sz="0" w:space="0" w:color="auto"/>
        <w:bottom w:val="none" w:sz="0" w:space="0" w:color="auto"/>
        <w:right w:val="none" w:sz="0" w:space="0" w:color="auto"/>
      </w:divBdr>
    </w:div>
    <w:div w:id="1861385267">
      <w:bodyDiv w:val="1"/>
      <w:marLeft w:val="0"/>
      <w:marRight w:val="0"/>
      <w:marTop w:val="0"/>
      <w:marBottom w:val="0"/>
      <w:divBdr>
        <w:top w:val="none" w:sz="0" w:space="0" w:color="auto"/>
        <w:left w:val="none" w:sz="0" w:space="0" w:color="auto"/>
        <w:bottom w:val="none" w:sz="0" w:space="0" w:color="auto"/>
        <w:right w:val="none" w:sz="0" w:space="0" w:color="auto"/>
      </w:divBdr>
    </w:div>
    <w:div w:id="1861578956">
      <w:bodyDiv w:val="1"/>
      <w:marLeft w:val="0"/>
      <w:marRight w:val="0"/>
      <w:marTop w:val="0"/>
      <w:marBottom w:val="0"/>
      <w:divBdr>
        <w:top w:val="none" w:sz="0" w:space="0" w:color="auto"/>
        <w:left w:val="none" w:sz="0" w:space="0" w:color="auto"/>
        <w:bottom w:val="none" w:sz="0" w:space="0" w:color="auto"/>
        <w:right w:val="none" w:sz="0" w:space="0" w:color="auto"/>
      </w:divBdr>
    </w:div>
    <w:div w:id="1861581682">
      <w:bodyDiv w:val="1"/>
      <w:marLeft w:val="0"/>
      <w:marRight w:val="0"/>
      <w:marTop w:val="0"/>
      <w:marBottom w:val="0"/>
      <w:divBdr>
        <w:top w:val="none" w:sz="0" w:space="0" w:color="auto"/>
        <w:left w:val="none" w:sz="0" w:space="0" w:color="auto"/>
        <w:bottom w:val="none" w:sz="0" w:space="0" w:color="auto"/>
        <w:right w:val="none" w:sz="0" w:space="0" w:color="auto"/>
      </w:divBdr>
    </w:div>
    <w:div w:id="1862352086">
      <w:bodyDiv w:val="1"/>
      <w:marLeft w:val="0"/>
      <w:marRight w:val="0"/>
      <w:marTop w:val="0"/>
      <w:marBottom w:val="0"/>
      <w:divBdr>
        <w:top w:val="none" w:sz="0" w:space="0" w:color="auto"/>
        <w:left w:val="none" w:sz="0" w:space="0" w:color="auto"/>
        <w:bottom w:val="none" w:sz="0" w:space="0" w:color="auto"/>
        <w:right w:val="none" w:sz="0" w:space="0" w:color="auto"/>
      </w:divBdr>
    </w:div>
    <w:div w:id="1862622250">
      <w:bodyDiv w:val="1"/>
      <w:marLeft w:val="0"/>
      <w:marRight w:val="0"/>
      <w:marTop w:val="0"/>
      <w:marBottom w:val="0"/>
      <w:divBdr>
        <w:top w:val="none" w:sz="0" w:space="0" w:color="auto"/>
        <w:left w:val="none" w:sz="0" w:space="0" w:color="auto"/>
        <w:bottom w:val="none" w:sz="0" w:space="0" w:color="auto"/>
        <w:right w:val="none" w:sz="0" w:space="0" w:color="auto"/>
      </w:divBdr>
    </w:div>
    <w:div w:id="1862626228">
      <w:bodyDiv w:val="1"/>
      <w:marLeft w:val="0"/>
      <w:marRight w:val="0"/>
      <w:marTop w:val="0"/>
      <w:marBottom w:val="0"/>
      <w:divBdr>
        <w:top w:val="none" w:sz="0" w:space="0" w:color="auto"/>
        <w:left w:val="none" w:sz="0" w:space="0" w:color="auto"/>
        <w:bottom w:val="none" w:sz="0" w:space="0" w:color="auto"/>
        <w:right w:val="none" w:sz="0" w:space="0" w:color="auto"/>
      </w:divBdr>
    </w:div>
    <w:div w:id="1862626823">
      <w:bodyDiv w:val="1"/>
      <w:marLeft w:val="0"/>
      <w:marRight w:val="0"/>
      <w:marTop w:val="0"/>
      <w:marBottom w:val="0"/>
      <w:divBdr>
        <w:top w:val="none" w:sz="0" w:space="0" w:color="auto"/>
        <w:left w:val="none" w:sz="0" w:space="0" w:color="auto"/>
        <w:bottom w:val="none" w:sz="0" w:space="0" w:color="auto"/>
        <w:right w:val="none" w:sz="0" w:space="0" w:color="auto"/>
      </w:divBdr>
    </w:div>
    <w:div w:id="1862818220">
      <w:bodyDiv w:val="1"/>
      <w:marLeft w:val="0"/>
      <w:marRight w:val="0"/>
      <w:marTop w:val="0"/>
      <w:marBottom w:val="0"/>
      <w:divBdr>
        <w:top w:val="none" w:sz="0" w:space="0" w:color="auto"/>
        <w:left w:val="none" w:sz="0" w:space="0" w:color="auto"/>
        <w:bottom w:val="none" w:sz="0" w:space="0" w:color="auto"/>
        <w:right w:val="none" w:sz="0" w:space="0" w:color="auto"/>
      </w:divBdr>
    </w:div>
    <w:div w:id="1863319926">
      <w:bodyDiv w:val="1"/>
      <w:marLeft w:val="0"/>
      <w:marRight w:val="0"/>
      <w:marTop w:val="0"/>
      <w:marBottom w:val="0"/>
      <w:divBdr>
        <w:top w:val="none" w:sz="0" w:space="0" w:color="auto"/>
        <w:left w:val="none" w:sz="0" w:space="0" w:color="auto"/>
        <w:bottom w:val="none" w:sz="0" w:space="0" w:color="auto"/>
        <w:right w:val="none" w:sz="0" w:space="0" w:color="auto"/>
      </w:divBdr>
    </w:div>
    <w:div w:id="1863589771">
      <w:bodyDiv w:val="1"/>
      <w:marLeft w:val="0"/>
      <w:marRight w:val="0"/>
      <w:marTop w:val="0"/>
      <w:marBottom w:val="0"/>
      <w:divBdr>
        <w:top w:val="none" w:sz="0" w:space="0" w:color="auto"/>
        <w:left w:val="none" w:sz="0" w:space="0" w:color="auto"/>
        <w:bottom w:val="none" w:sz="0" w:space="0" w:color="auto"/>
        <w:right w:val="none" w:sz="0" w:space="0" w:color="auto"/>
      </w:divBdr>
    </w:div>
    <w:div w:id="1863980646">
      <w:bodyDiv w:val="1"/>
      <w:marLeft w:val="0"/>
      <w:marRight w:val="0"/>
      <w:marTop w:val="0"/>
      <w:marBottom w:val="0"/>
      <w:divBdr>
        <w:top w:val="none" w:sz="0" w:space="0" w:color="auto"/>
        <w:left w:val="none" w:sz="0" w:space="0" w:color="auto"/>
        <w:bottom w:val="none" w:sz="0" w:space="0" w:color="auto"/>
        <w:right w:val="none" w:sz="0" w:space="0" w:color="auto"/>
      </w:divBdr>
    </w:div>
    <w:div w:id="1864441740">
      <w:bodyDiv w:val="1"/>
      <w:marLeft w:val="0"/>
      <w:marRight w:val="0"/>
      <w:marTop w:val="0"/>
      <w:marBottom w:val="0"/>
      <w:divBdr>
        <w:top w:val="none" w:sz="0" w:space="0" w:color="auto"/>
        <w:left w:val="none" w:sz="0" w:space="0" w:color="auto"/>
        <w:bottom w:val="none" w:sz="0" w:space="0" w:color="auto"/>
        <w:right w:val="none" w:sz="0" w:space="0" w:color="auto"/>
      </w:divBdr>
    </w:div>
    <w:div w:id="1864856523">
      <w:bodyDiv w:val="1"/>
      <w:marLeft w:val="0"/>
      <w:marRight w:val="0"/>
      <w:marTop w:val="0"/>
      <w:marBottom w:val="0"/>
      <w:divBdr>
        <w:top w:val="none" w:sz="0" w:space="0" w:color="auto"/>
        <w:left w:val="none" w:sz="0" w:space="0" w:color="auto"/>
        <w:bottom w:val="none" w:sz="0" w:space="0" w:color="auto"/>
        <w:right w:val="none" w:sz="0" w:space="0" w:color="auto"/>
      </w:divBdr>
    </w:div>
    <w:div w:id="1865053704">
      <w:bodyDiv w:val="1"/>
      <w:marLeft w:val="0"/>
      <w:marRight w:val="0"/>
      <w:marTop w:val="0"/>
      <w:marBottom w:val="0"/>
      <w:divBdr>
        <w:top w:val="none" w:sz="0" w:space="0" w:color="auto"/>
        <w:left w:val="none" w:sz="0" w:space="0" w:color="auto"/>
        <w:bottom w:val="none" w:sz="0" w:space="0" w:color="auto"/>
        <w:right w:val="none" w:sz="0" w:space="0" w:color="auto"/>
      </w:divBdr>
    </w:div>
    <w:div w:id="1865091201">
      <w:bodyDiv w:val="1"/>
      <w:marLeft w:val="0"/>
      <w:marRight w:val="0"/>
      <w:marTop w:val="0"/>
      <w:marBottom w:val="0"/>
      <w:divBdr>
        <w:top w:val="none" w:sz="0" w:space="0" w:color="auto"/>
        <w:left w:val="none" w:sz="0" w:space="0" w:color="auto"/>
        <w:bottom w:val="none" w:sz="0" w:space="0" w:color="auto"/>
        <w:right w:val="none" w:sz="0" w:space="0" w:color="auto"/>
      </w:divBdr>
    </w:div>
    <w:div w:id="1865291825">
      <w:bodyDiv w:val="1"/>
      <w:marLeft w:val="0"/>
      <w:marRight w:val="0"/>
      <w:marTop w:val="0"/>
      <w:marBottom w:val="0"/>
      <w:divBdr>
        <w:top w:val="none" w:sz="0" w:space="0" w:color="auto"/>
        <w:left w:val="none" w:sz="0" w:space="0" w:color="auto"/>
        <w:bottom w:val="none" w:sz="0" w:space="0" w:color="auto"/>
        <w:right w:val="none" w:sz="0" w:space="0" w:color="auto"/>
      </w:divBdr>
    </w:div>
    <w:div w:id="1865360864">
      <w:bodyDiv w:val="1"/>
      <w:marLeft w:val="0"/>
      <w:marRight w:val="0"/>
      <w:marTop w:val="0"/>
      <w:marBottom w:val="0"/>
      <w:divBdr>
        <w:top w:val="none" w:sz="0" w:space="0" w:color="auto"/>
        <w:left w:val="none" w:sz="0" w:space="0" w:color="auto"/>
        <w:bottom w:val="none" w:sz="0" w:space="0" w:color="auto"/>
        <w:right w:val="none" w:sz="0" w:space="0" w:color="auto"/>
      </w:divBdr>
    </w:div>
    <w:div w:id="1865827862">
      <w:bodyDiv w:val="1"/>
      <w:marLeft w:val="0"/>
      <w:marRight w:val="0"/>
      <w:marTop w:val="0"/>
      <w:marBottom w:val="0"/>
      <w:divBdr>
        <w:top w:val="none" w:sz="0" w:space="0" w:color="auto"/>
        <w:left w:val="none" w:sz="0" w:space="0" w:color="auto"/>
        <w:bottom w:val="none" w:sz="0" w:space="0" w:color="auto"/>
        <w:right w:val="none" w:sz="0" w:space="0" w:color="auto"/>
      </w:divBdr>
    </w:div>
    <w:div w:id="1865942250">
      <w:bodyDiv w:val="1"/>
      <w:marLeft w:val="0"/>
      <w:marRight w:val="0"/>
      <w:marTop w:val="0"/>
      <w:marBottom w:val="0"/>
      <w:divBdr>
        <w:top w:val="none" w:sz="0" w:space="0" w:color="auto"/>
        <w:left w:val="none" w:sz="0" w:space="0" w:color="auto"/>
        <w:bottom w:val="none" w:sz="0" w:space="0" w:color="auto"/>
        <w:right w:val="none" w:sz="0" w:space="0" w:color="auto"/>
      </w:divBdr>
    </w:div>
    <w:div w:id="1866168912">
      <w:bodyDiv w:val="1"/>
      <w:marLeft w:val="0"/>
      <w:marRight w:val="0"/>
      <w:marTop w:val="0"/>
      <w:marBottom w:val="0"/>
      <w:divBdr>
        <w:top w:val="none" w:sz="0" w:space="0" w:color="auto"/>
        <w:left w:val="none" w:sz="0" w:space="0" w:color="auto"/>
        <w:bottom w:val="none" w:sz="0" w:space="0" w:color="auto"/>
        <w:right w:val="none" w:sz="0" w:space="0" w:color="auto"/>
      </w:divBdr>
    </w:div>
    <w:div w:id="1866208684">
      <w:bodyDiv w:val="1"/>
      <w:marLeft w:val="0"/>
      <w:marRight w:val="0"/>
      <w:marTop w:val="0"/>
      <w:marBottom w:val="0"/>
      <w:divBdr>
        <w:top w:val="none" w:sz="0" w:space="0" w:color="auto"/>
        <w:left w:val="none" w:sz="0" w:space="0" w:color="auto"/>
        <w:bottom w:val="none" w:sz="0" w:space="0" w:color="auto"/>
        <w:right w:val="none" w:sz="0" w:space="0" w:color="auto"/>
      </w:divBdr>
    </w:div>
    <w:div w:id="1866553472">
      <w:bodyDiv w:val="1"/>
      <w:marLeft w:val="0"/>
      <w:marRight w:val="0"/>
      <w:marTop w:val="0"/>
      <w:marBottom w:val="0"/>
      <w:divBdr>
        <w:top w:val="none" w:sz="0" w:space="0" w:color="auto"/>
        <w:left w:val="none" w:sz="0" w:space="0" w:color="auto"/>
        <w:bottom w:val="none" w:sz="0" w:space="0" w:color="auto"/>
        <w:right w:val="none" w:sz="0" w:space="0" w:color="auto"/>
      </w:divBdr>
    </w:div>
    <w:div w:id="1866868510">
      <w:bodyDiv w:val="1"/>
      <w:marLeft w:val="0"/>
      <w:marRight w:val="0"/>
      <w:marTop w:val="0"/>
      <w:marBottom w:val="0"/>
      <w:divBdr>
        <w:top w:val="none" w:sz="0" w:space="0" w:color="auto"/>
        <w:left w:val="none" w:sz="0" w:space="0" w:color="auto"/>
        <w:bottom w:val="none" w:sz="0" w:space="0" w:color="auto"/>
        <w:right w:val="none" w:sz="0" w:space="0" w:color="auto"/>
      </w:divBdr>
    </w:div>
    <w:div w:id="1867329008">
      <w:bodyDiv w:val="1"/>
      <w:marLeft w:val="0"/>
      <w:marRight w:val="0"/>
      <w:marTop w:val="0"/>
      <w:marBottom w:val="0"/>
      <w:divBdr>
        <w:top w:val="none" w:sz="0" w:space="0" w:color="auto"/>
        <w:left w:val="none" w:sz="0" w:space="0" w:color="auto"/>
        <w:bottom w:val="none" w:sz="0" w:space="0" w:color="auto"/>
        <w:right w:val="none" w:sz="0" w:space="0" w:color="auto"/>
      </w:divBdr>
    </w:div>
    <w:div w:id="1867408688">
      <w:bodyDiv w:val="1"/>
      <w:marLeft w:val="0"/>
      <w:marRight w:val="0"/>
      <w:marTop w:val="0"/>
      <w:marBottom w:val="0"/>
      <w:divBdr>
        <w:top w:val="none" w:sz="0" w:space="0" w:color="auto"/>
        <w:left w:val="none" w:sz="0" w:space="0" w:color="auto"/>
        <w:bottom w:val="none" w:sz="0" w:space="0" w:color="auto"/>
        <w:right w:val="none" w:sz="0" w:space="0" w:color="auto"/>
      </w:divBdr>
    </w:div>
    <w:div w:id="1867476574">
      <w:bodyDiv w:val="1"/>
      <w:marLeft w:val="0"/>
      <w:marRight w:val="0"/>
      <w:marTop w:val="0"/>
      <w:marBottom w:val="0"/>
      <w:divBdr>
        <w:top w:val="none" w:sz="0" w:space="0" w:color="auto"/>
        <w:left w:val="none" w:sz="0" w:space="0" w:color="auto"/>
        <w:bottom w:val="none" w:sz="0" w:space="0" w:color="auto"/>
        <w:right w:val="none" w:sz="0" w:space="0" w:color="auto"/>
      </w:divBdr>
    </w:div>
    <w:div w:id="1867480764">
      <w:bodyDiv w:val="1"/>
      <w:marLeft w:val="0"/>
      <w:marRight w:val="0"/>
      <w:marTop w:val="0"/>
      <w:marBottom w:val="0"/>
      <w:divBdr>
        <w:top w:val="none" w:sz="0" w:space="0" w:color="auto"/>
        <w:left w:val="none" w:sz="0" w:space="0" w:color="auto"/>
        <w:bottom w:val="none" w:sz="0" w:space="0" w:color="auto"/>
        <w:right w:val="none" w:sz="0" w:space="0" w:color="auto"/>
      </w:divBdr>
    </w:div>
    <w:div w:id="1867787016">
      <w:bodyDiv w:val="1"/>
      <w:marLeft w:val="0"/>
      <w:marRight w:val="0"/>
      <w:marTop w:val="0"/>
      <w:marBottom w:val="0"/>
      <w:divBdr>
        <w:top w:val="none" w:sz="0" w:space="0" w:color="auto"/>
        <w:left w:val="none" w:sz="0" w:space="0" w:color="auto"/>
        <w:bottom w:val="none" w:sz="0" w:space="0" w:color="auto"/>
        <w:right w:val="none" w:sz="0" w:space="0" w:color="auto"/>
      </w:divBdr>
    </w:div>
    <w:div w:id="1867867687">
      <w:bodyDiv w:val="1"/>
      <w:marLeft w:val="0"/>
      <w:marRight w:val="0"/>
      <w:marTop w:val="0"/>
      <w:marBottom w:val="0"/>
      <w:divBdr>
        <w:top w:val="none" w:sz="0" w:space="0" w:color="auto"/>
        <w:left w:val="none" w:sz="0" w:space="0" w:color="auto"/>
        <w:bottom w:val="none" w:sz="0" w:space="0" w:color="auto"/>
        <w:right w:val="none" w:sz="0" w:space="0" w:color="auto"/>
      </w:divBdr>
    </w:div>
    <w:div w:id="1868058800">
      <w:bodyDiv w:val="1"/>
      <w:marLeft w:val="0"/>
      <w:marRight w:val="0"/>
      <w:marTop w:val="0"/>
      <w:marBottom w:val="0"/>
      <w:divBdr>
        <w:top w:val="none" w:sz="0" w:space="0" w:color="auto"/>
        <w:left w:val="none" w:sz="0" w:space="0" w:color="auto"/>
        <w:bottom w:val="none" w:sz="0" w:space="0" w:color="auto"/>
        <w:right w:val="none" w:sz="0" w:space="0" w:color="auto"/>
      </w:divBdr>
    </w:div>
    <w:div w:id="1868179166">
      <w:bodyDiv w:val="1"/>
      <w:marLeft w:val="0"/>
      <w:marRight w:val="0"/>
      <w:marTop w:val="0"/>
      <w:marBottom w:val="0"/>
      <w:divBdr>
        <w:top w:val="none" w:sz="0" w:space="0" w:color="auto"/>
        <w:left w:val="none" w:sz="0" w:space="0" w:color="auto"/>
        <w:bottom w:val="none" w:sz="0" w:space="0" w:color="auto"/>
        <w:right w:val="none" w:sz="0" w:space="0" w:color="auto"/>
      </w:divBdr>
    </w:div>
    <w:div w:id="1868640565">
      <w:bodyDiv w:val="1"/>
      <w:marLeft w:val="0"/>
      <w:marRight w:val="0"/>
      <w:marTop w:val="0"/>
      <w:marBottom w:val="0"/>
      <w:divBdr>
        <w:top w:val="none" w:sz="0" w:space="0" w:color="auto"/>
        <w:left w:val="none" w:sz="0" w:space="0" w:color="auto"/>
        <w:bottom w:val="none" w:sz="0" w:space="0" w:color="auto"/>
        <w:right w:val="none" w:sz="0" w:space="0" w:color="auto"/>
      </w:divBdr>
    </w:div>
    <w:div w:id="1868760291">
      <w:bodyDiv w:val="1"/>
      <w:marLeft w:val="0"/>
      <w:marRight w:val="0"/>
      <w:marTop w:val="0"/>
      <w:marBottom w:val="0"/>
      <w:divBdr>
        <w:top w:val="none" w:sz="0" w:space="0" w:color="auto"/>
        <w:left w:val="none" w:sz="0" w:space="0" w:color="auto"/>
        <w:bottom w:val="none" w:sz="0" w:space="0" w:color="auto"/>
        <w:right w:val="none" w:sz="0" w:space="0" w:color="auto"/>
      </w:divBdr>
    </w:div>
    <w:div w:id="1869098975">
      <w:bodyDiv w:val="1"/>
      <w:marLeft w:val="0"/>
      <w:marRight w:val="0"/>
      <w:marTop w:val="0"/>
      <w:marBottom w:val="0"/>
      <w:divBdr>
        <w:top w:val="none" w:sz="0" w:space="0" w:color="auto"/>
        <w:left w:val="none" w:sz="0" w:space="0" w:color="auto"/>
        <w:bottom w:val="none" w:sz="0" w:space="0" w:color="auto"/>
        <w:right w:val="none" w:sz="0" w:space="0" w:color="auto"/>
      </w:divBdr>
    </w:div>
    <w:div w:id="1870097760">
      <w:bodyDiv w:val="1"/>
      <w:marLeft w:val="0"/>
      <w:marRight w:val="0"/>
      <w:marTop w:val="0"/>
      <w:marBottom w:val="0"/>
      <w:divBdr>
        <w:top w:val="none" w:sz="0" w:space="0" w:color="auto"/>
        <w:left w:val="none" w:sz="0" w:space="0" w:color="auto"/>
        <w:bottom w:val="none" w:sz="0" w:space="0" w:color="auto"/>
        <w:right w:val="none" w:sz="0" w:space="0" w:color="auto"/>
      </w:divBdr>
    </w:div>
    <w:div w:id="1870145015">
      <w:bodyDiv w:val="1"/>
      <w:marLeft w:val="0"/>
      <w:marRight w:val="0"/>
      <w:marTop w:val="0"/>
      <w:marBottom w:val="0"/>
      <w:divBdr>
        <w:top w:val="none" w:sz="0" w:space="0" w:color="auto"/>
        <w:left w:val="none" w:sz="0" w:space="0" w:color="auto"/>
        <w:bottom w:val="none" w:sz="0" w:space="0" w:color="auto"/>
        <w:right w:val="none" w:sz="0" w:space="0" w:color="auto"/>
      </w:divBdr>
    </w:div>
    <w:div w:id="1870676267">
      <w:bodyDiv w:val="1"/>
      <w:marLeft w:val="0"/>
      <w:marRight w:val="0"/>
      <w:marTop w:val="0"/>
      <w:marBottom w:val="0"/>
      <w:divBdr>
        <w:top w:val="none" w:sz="0" w:space="0" w:color="auto"/>
        <w:left w:val="none" w:sz="0" w:space="0" w:color="auto"/>
        <w:bottom w:val="none" w:sz="0" w:space="0" w:color="auto"/>
        <w:right w:val="none" w:sz="0" w:space="0" w:color="auto"/>
      </w:divBdr>
    </w:div>
    <w:div w:id="1870993729">
      <w:bodyDiv w:val="1"/>
      <w:marLeft w:val="0"/>
      <w:marRight w:val="0"/>
      <w:marTop w:val="0"/>
      <w:marBottom w:val="0"/>
      <w:divBdr>
        <w:top w:val="none" w:sz="0" w:space="0" w:color="auto"/>
        <w:left w:val="none" w:sz="0" w:space="0" w:color="auto"/>
        <w:bottom w:val="none" w:sz="0" w:space="0" w:color="auto"/>
        <w:right w:val="none" w:sz="0" w:space="0" w:color="auto"/>
      </w:divBdr>
    </w:div>
    <w:div w:id="1871338372">
      <w:bodyDiv w:val="1"/>
      <w:marLeft w:val="0"/>
      <w:marRight w:val="0"/>
      <w:marTop w:val="0"/>
      <w:marBottom w:val="0"/>
      <w:divBdr>
        <w:top w:val="none" w:sz="0" w:space="0" w:color="auto"/>
        <w:left w:val="none" w:sz="0" w:space="0" w:color="auto"/>
        <w:bottom w:val="none" w:sz="0" w:space="0" w:color="auto"/>
        <w:right w:val="none" w:sz="0" w:space="0" w:color="auto"/>
      </w:divBdr>
    </w:div>
    <w:div w:id="1871645669">
      <w:bodyDiv w:val="1"/>
      <w:marLeft w:val="0"/>
      <w:marRight w:val="0"/>
      <w:marTop w:val="0"/>
      <w:marBottom w:val="0"/>
      <w:divBdr>
        <w:top w:val="none" w:sz="0" w:space="0" w:color="auto"/>
        <w:left w:val="none" w:sz="0" w:space="0" w:color="auto"/>
        <w:bottom w:val="none" w:sz="0" w:space="0" w:color="auto"/>
        <w:right w:val="none" w:sz="0" w:space="0" w:color="auto"/>
      </w:divBdr>
    </w:div>
    <w:div w:id="1871793227">
      <w:bodyDiv w:val="1"/>
      <w:marLeft w:val="0"/>
      <w:marRight w:val="0"/>
      <w:marTop w:val="0"/>
      <w:marBottom w:val="0"/>
      <w:divBdr>
        <w:top w:val="none" w:sz="0" w:space="0" w:color="auto"/>
        <w:left w:val="none" w:sz="0" w:space="0" w:color="auto"/>
        <w:bottom w:val="none" w:sz="0" w:space="0" w:color="auto"/>
        <w:right w:val="none" w:sz="0" w:space="0" w:color="auto"/>
      </w:divBdr>
    </w:div>
    <w:div w:id="1871795022">
      <w:bodyDiv w:val="1"/>
      <w:marLeft w:val="0"/>
      <w:marRight w:val="0"/>
      <w:marTop w:val="0"/>
      <w:marBottom w:val="0"/>
      <w:divBdr>
        <w:top w:val="none" w:sz="0" w:space="0" w:color="auto"/>
        <w:left w:val="none" w:sz="0" w:space="0" w:color="auto"/>
        <w:bottom w:val="none" w:sz="0" w:space="0" w:color="auto"/>
        <w:right w:val="none" w:sz="0" w:space="0" w:color="auto"/>
      </w:divBdr>
    </w:div>
    <w:div w:id="1871795487">
      <w:bodyDiv w:val="1"/>
      <w:marLeft w:val="0"/>
      <w:marRight w:val="0"/>
      <w:marTop w:val="0"/>
      <w:marBottom w:val="0"/>
      <w:divBdr>
        <w:top w:val="none" w:sz="0" w:space="0" w:color="auto"/>
        <w:left w:val="none" w:sz="0" w:space="0" w:color="auto"/>
        <w:bottom w:val="none" w:sz="0" w:space="0" w:color="auto"/>
        <w:right w:val="none" w:sz="0" w:space="0" w:color="auto"/>
      </w:divBdr>
    </w:div>
    <w:div w:id="1872719793">
      <w:bodyDiv w:val="1"/>
      <w:marLeft w:val="0"/>
      <w:marRight w:val="0"/>
      <w:marTop w:val="0"/>
      <w:marBottom w:val="0"/>
      <w:divBdr>
        <w:top w:val="none" w:sz="0" w:space="0" w:color="auto"/>
        <w:left w:val="none" w:sz="0" w:space="0" w:color="auto"/>
        <w:bottom w:val="none" w:sz="0" w:space="0" w:color="auto"/>
        <w:right w:val="none" w:sz="0" w:space="0" w:color="auto"/>
      </w:divBdr>
    </w:div>
    <w:div w:id="1873152415">
      <w:bodyDiv w:val="1"/>
      <w:marLeft w:val="0"/>
      <w:marRight w:val="0"/>
      <w:marTop w:val="0"/>
      <w:marBottom w:val="0"/>
      <w:divBdr>
        <w:top w:val="none" w:sz="0" w:space="0" w:color="auto"/>
        <w:left w:val="none" w:sz="0" w:space="0" w:color="auto"/>
        <w:bottom w:val="none" w:sz="0" w:space="0" w:color="auto"/>
        <w:right w:val="none" w:sz="0" w:space="0" w:color="auto"/>
      </w:divBdr>
    </w:div>
    <w:div w:id="1873296696">
      <w:bodyDiv w:val="1"/>
      <w:marLeft w:val="0"/>
      <w:marRight w:val="0"/>
      <w:marTop w:val="0"/>
      <w:marBottom w:val="0"/>
      <w:divBdr>
        <w:top w:val="none" w:sz="0" w:space="0" w:color="auto"/>
        <w:left w:val="none" w:sz="0" w:space="0" w:color="auto"/>
        <w:bottom w:val="none" w:sz="0" w:space="0" w:color="auto"/>
        <w:right w:val="none" w:sz="0" w:space="0" w:color="auto"/>
      </w:divBdr>
    </w:div>
    <w:div w:id="1873572050">
      <w:bodyDiv w:val="1"/>
      <w:marLeft w:val="0"/>
      <w:marRight w:val="0"/>
      <w:marTop w:val="0"/>
      <w:marBottom w:val="0"/>
      <w:divBdr>
        <w:top w:val="none" w:sz="0" w:space="0" w:color="auto"/>
        <w:left w:val="none" w:sz="0" w:space="0" w:color="auto"/>
        <w:bottom w:val="none" w:sz="0" w:space="0" w:color="auto"/>
        <w:right w:val="none" w:sz="0" w:space="0" w:color="auto"/>
      </w:divBdr>
    </w:div>
    <w:div w:id="1873574159">
      <w:bodyDiv w:val="1"/>
      <w:marLeft w:val="0"/>
      <w:marRight w:val="0"/>
      <w:marTop w:val="0"/>
      <w:marBottom w:val="0"/>
      <w:divBdr>
        <w:top w:val="none" w:sz="0" w:space="0" w:color="auto"/>
        <w:left w:val="none" w:sz="0" w:space="0" w:color="auto"/>
        <w:bottom w:val="none" w:sz="0" w:space="0" w:color="auto"/>
        <w:right w:val="none" w:sz="0" w:space="0" w:color="auto"/>
      </w:divBdr>
    </w:div>
    <w:div w:id="1873881922">
      <w:bodyDiv w:val="1"/>
      <w:marLeft w:val="0"/>
      <w:marRight w:val="0"/>
      <w:marTop w:val="0"/>
      <w:marBottom w:val="0"/>
      <w:divBdr>
        <w:top w:val="none" w:sz="0" w:space="0" w:color="auto"/>
        <w:left w:val="none" w:sz="0" w:space="0" w:color="auto"/>
        <w:bottom w:val="none" w:sz="0" w:space="0" w:color="auto"/>
        <w:right w:val="none" w:sz="0" w:space="0" w:color="auto"/>
      </w:divBdr>
    </w:div>
    <w:div w:id="1873956716">
      <w:bodyDiv w:val="1"/>
      <w:marLeft w:val="0"/>
      <w:marRight w:val="0"/>
      <w:marTop w:val="0"/>
      <w:marBottom w:val="0"/>
      <w:divBdr>
        <w:top w:val="none" w:sz="0" w:space="0" w:color="auto"/>
        <w:left w:val="none" w:sz="0" w:space="0" w:color="auto"/>
        <w:bottom w:val="none" w:sz="0" w:space="0" w:color="auto"/>
        <w:right w:val="none" w:sz="0" w:space="0" w:color="auto"/>
      </w:divBdr>
    </w:div>
    <w:div w:id="1874340546">
      <w:bodyDiv w:val="1"/>
      <w:marLeft w:val="0"/>
      <w:marRight w:val="0"/>
      <w:marTop w:val="0"/>
      <w:marBottom w:val="0"/>
      <w:divBdr>
        <w:top w:val="none" w:sz="0" w:space="0" w:color="auto"/>
        <w:left w:val="none" w:sz="0" w:space="0" w:color="auto"/>
        <w:bottom w:val="none" w:sz="0" w:space="0" w:color="auto"/>
        <w:right w:val="none" w:sz="0" w:space="0" w:color="auto"/>
      </w:divBdr>
    </w:div>
    <w:div w:id="1874541177">
      <w:bodyDiv w:val="1"/>
      <w:marLeft w:val="0"/>
      <w:marRight w:val="0"/>
      <w:marTop w:val="0"/>
      <w:marBottom w:val="0"/>
      <w:divBdr>
        <w:top w:val="none" w:sz="0" w:space="0" w:color="auto"/>
        <w:left w:val="none" w:sz="0" w:space="0" w:color="auto"/>
        <w:bottom w:val="none" w:sz="0" w:space="0" w:color="auto"/>
        <w:right w:val="none" w:sz="0" w:space="0" w:color="auto"/>
      </w:divBdr>
    </w:div>
    <w:div w:id="1874608041">
      <w:bodyDiv w:val="1"/>
      <w:marLeft w:val="0"/>
      <w:marRight w:val="0"/>
      <w:marTop w:val="0"/>
      <w:marBottom w:val="0"/>
      <w:divBdr>
        <w:top w:val="none" w:sz="0" w:space="0" w:color="auto"/>
        <w:left w:val="none" w:sz="0" w:space="0" w:color="auto"/>
        <w:bottom w:val="none" w:sz="0" w:space="0" w:color="auto"/>
        <w:right w:val="none" w:sz="0" w:space="0" w:color="auto"/>
      </w:divBdr>
    </w:div>
    <w:div w:id="1874610665">
      <w:bodyDiv w:val="1"/>
      <w:marLeft w:val="0"/>
      <w:marRight w:val="0"/>
      <w:marTop w:val="0"/>
      <w:marBottom w:val="0"/>
      <w:divBdr>
        <w:top w:val="none" w:sz="0" w:space="0" w:color="auto"/>
        <w:left w:val="none" w:sz="0" w:space="0" w:color="auto"/>
        <w:bottom w:val="none" w:sz="0" w:space="0" w:color="auto"/>
        <w:right w:val="none" w:sz="0" w:space="0" w:color="auto"/>
      </w:divBdr>
    </w:div>
    <w:div w:id="1874801036">
      <w:bodyDiv w:val="1"/>
      <w:marLeft w:val="0"/>
      <w:marRight w:val="0"/>
      <w:marTop w:val="0"/>
      <w:marBottom w:val="0"/>
      <w:divBdr>
        <w:top w:val="none" w:sz="0" w:space="0" w:color="auto"/>
        <w:left w:val="none" w:sz="0" w:space="0" w:color="auto"/>
        <w:bottom w:val="none" w:sz="0" w:space="0" w:color="auto"/>
        <w:right w:val="none" w:sz="0" w:space="0" w:color="auto"/>
      </w:divBdr>
    </w:div>
    <w:div w:id="1874885294">
      <w:bodyDiv w:val="1"/>
      <w:marLeft w:val="0"/>
      <w:marRight w:val="0"/>
      <w:marTop w:val="0"/>
      <w:marBottom w:val="0"/>
      <w:divBdr>
        <w:top w:val="none" w:sz="0" w:space="0" w:color="auto"/>
        <w:left w:val="none" w:sz="0" w:space="0" w:color="auto"/>
        <w:bottom w:val="none" w:sz="0" w:space="0" w:color="auto"/>
        <w:right w:val="none" w:sz="0" w:space="0" w:color="auto"/>
      </w:divBdr>
    </w:div>
    <w:div w:id="1876964657">
      <w:bodyDiv w:val="1"/>
      <w:marLeft w:val="0"/>
      <w:marRight w:val="0"/>
      <w:marTop w:val="0"/>
      <w:marBottom w:val="0"/>
      <w:divBdr>
        <w:top w:val="none" w:sz="0" w:space="0" w:color="auto"/>
        <w:left w:val="none" w:sz="0" w:space="0" w:color="auto"/>
        <w:bottom w:val="none" w:sz="0" w:space="0" w:color="auto"/>
        <w:right w:val="none" w:sz="0" w:space="0" w:color="auto"/>
      </w:divBdr>
    </w:div>
    <w:div w:id="1876965502">
      <w:bodyDiv w:val="1"/>
      <w:marLeft w:val="0"/>
      <w:marRight w:val="0"/>
      <w:marTop w:val="0"/>
      <w:marBottom w:val="0"/>
      <w:divBdr>
        <w:top w:val="none" w:sz="0" w:space="0" w:color="auto"/>
        <w:left w:val="none" w:sz="0" w:space="0" w:color="auto"/>
        <w:bottom w:val="none" w:sz="0" w:space="0" w:color="auto"/>
        <w:right w:val="none" w:sz="0" w:space="0" w:color="auto"/>
      </w:divBdr>
    </w:div>
    <w:div w:id="1877233111">
      <w:bodyDiv w:val="1"/>
      <w:marLeft w:val="0"/>
      <w:marRight w:val="0"/>
      <w:marTop w:val="0"/>
      <w:marBottom w:val="0"/>
      <w:divBdr>
        <w:top w:val="none" w:sz="0" w:space="0" w:color="auto"/>
        <w:left w:val="none" w:sz="0" w:space="0" w:color="auto"/>
        <w:bottom w:val="none" w:sz="0" w:space="0" w:color="auto"/>
        <w:right w:val="none" w:sz="0" w:space="0" w:color="auto"/>
      </w:divBdr>
    </w:div>
    <w:div w:id="1878196318">
      <w:bodyDiv w:val="1"/>
      <w:marLeft w:val="0"/>
      <w:marRight w:val="0"/>
      <w:marTop w:val="0"/>
      <w:marBottom w:val="0"/>
      <w:divBdr>
        <w:top w:val="none" w:sz="0" w:space="0" w:color="auto"/>
        <w:left w:val="none" w:sz="0" w:space="0" w:color="auto"/>
        <w:bottom w:val="none" w:sz="0" w:space="0" w:color="auto"/>
        <w:right w:val="none" w:sz="0" w:space="0" w:color="auto"/>
      </w:divBdr>
    </w:div>
    <w:div w:id="1878617227">
      <w:bodyDiv w:val="1"/>
      <w:marLeft w:val="0"/>
      <w:marRight w:val="0"/>
      <w:marTop w:val="0"/>
      <w:marBottom w:val="0"/>
      <w:divBdr>
        <w:top w:val="none" w:sz="0" w:space="0" w:color="auto"/>
        <w:left w:val="none" w:sz="0" w:space="0" w:color="auto"/>
        <w:bottom w:val="none" w:sz="0" w:space="0" w:color="auto"/>
        <w:right w:val="none" w:sz="0" w:space="0" w:color="auto"/>
      </w:divBdr>
    </w:div>
    <w:div w:id="1878855441">
      <w:bodyDiv w:val="1"/>
      <w:marLeft w:val="0"/>
      <w:marRight w:val="0"/>
      <w:marTop w:val="0"/>
      <w:marBottom w:val="0"/>
      <w:divBdr>
        <w:top w:val="none" w:sz="0" w:space="0" w:color="auto"/>
        <w:left w:val="none" w:sz="0" w:space="0" w:color="auto"/>
        <w:bottom w:val="none" w:sz="0" w:space="0" w:color="auto"/>
        <w:right w:val="none" w:sz="0" w:space="0" w:color="auto"/>
      </w:divBdr>
    </w:div>
    <w:div w:id="1878857752">
      <w:bodyDiv w:val="1"/>
      <w:marLeft w:val="0"/>
      <w:marRight w:val="0"/>
      <w:marTop w:val="0"/>
      <w:marBottom w:val="0"/>
      <w:divBdr>
        <w:top w:val="none" w:sz="0" w:space="0" w:color="auto"/>
        <w:left w:val="none" w:sz="0" w:space="0" w:color="auto"/>
        <w:bottom w:val="none" w:sz="0" w:space="0" w:color="auto"/>
        <w:right w:val="none" w:sz="0" w:space="0" w:color="auto"/>
      </w:divBdr>
    </w:div>
    <w:div w:id="1878858131">
      <w:bodyDiv w:val="1"/>
      <w:marLeft w:val="0"/>
      <w:marRight w:val="0"/>
      <w:marTop w:val="0"/>
      <w:marBottom w:val="0"/>
      <w:divBdr>
        <w:top w:val="none" w:sz="0" w:space="0" w:color="auto"/>
        <w:left w:val="none" w:sz="0" w:space="0" w:color="auto"/>
        <w:bottom w:val="none" w:sz="0" w:space="0" w:color="auto"/>
        <w:right w:val="none" w:sz="0" w:space="0" w:color="auto"/>
      </w:divBdr>
    </w:div>
    <w:div w:id="1879001626">
      <w:bodyDiv w:val="1"/>
      <w:marLeft w:val="0"/>
      <w:marRight w:val="0"/>
      <w:marTop w:val="0"/>
      <w:marBottom w:val="0"/>
      <w:divBdr>
        <w:top w:val="none" w:sz="0" w:space="0" w:color="auto"/>
        <w:left w:val="none" w:sz="0" w:space="0" w:color="auto"/>
        <w:bottom w:val="none" w:sz="0" w:space="0" w:color="auto"/>
        <w:right w:val="none" w:sz="0" w:space="0" w:color="auto"/>
      </w:divBdr>
    </w:div>
    <w:div w:id="1879009181">
      <w:bodyDiv w:val="1"/>
      <w:marLeft w:val="0"/>
      <w:marRight w:val="0"/>
      <w:marTop w:val="0"/>
      <w:marBottom w:val="0"/>
      <w:divBdr>
        <w:top w:val="none" w:sz="0" w:space="0" w:color="auto"/>
        <w:left w:val="none" w:sz="0" w:space="0" w:color="auto"/>
        <w:bottom w:val="none" w:sz="0" w:space="0" w:color="auto"/>
        <w:right w:val="none" w:sz="0" w:space="0" w:color="auto"/>
      </w:divBdr>
    </w:div>
    <w:div w:id="1879049660">
      <w:bodyDiv w:val="1"/>
      <w:marLeft w:val="0"/>
      <w:marRight w:val="0"/>
      <w:marTop w:val="0"/>
      <w:marBottom w:val="0"/>
      <w:divBdr>
        <w:top w:val="none" w:sz="0" w:space="0" w:color="auto"/>
        <w:left w:val="none" w:sz="0" w:space="0" w:color="auto"/>
        <w:bottom w:val="none" w:sz="0" w:space="0" w:color="auto"/>
        <w:right w:val="none" w:sz="0" w:space="0" w:color="auto"/>
      </w:divBdr>
    </w:div>
    <w:div w:id="1879657767">
      <w:bodyDiv w:val="1"/>
      <w:marLeft w:val="0"/>
      <w:marRight w:val="0"/>
      <w:marTop w:val="0"/>
      <w:marBottom w:val="0"/>
      <w:divBdr>
        <w:top w:val="none" w:sz="0" w:space="0" w:color="auto"/>
        <w:left w:val="none" w:sz="0" w:space="0" w:color="auto"/>
        <w:bottom w:val="none" w:sz="0" w:space="0" w:color="auto"/>
        <w:right w:val="none" w:sz="0" w:space="0" w:color="auto"/>
      </w:divBdr>
    </w:div>
    <w:div w:id="1880044057">
      <w:bodyDiv w:val="1"/>
      <w:marLeft w:val="0"/>
      <w:marRight w:val="0"/>
      <w:marTop w:val="0"/>
      <w:marBottom w:val="0"/>
      <w:divBdr>
        <w:top w:val="none" w:sz="0" w:space="0" w:color="auto"/>
        <w:left w:val="none" w:sz="0" w:space="0" w:color="auto"/>
        <w:bottom w:val="none" w:sz="0" w:space="0" w:color="auto"/>
        <w:right w:val="none" w:sz="0" w:space="0" w:color="auto"/>
      </w:divBdr>
    </w:div>
    <w:div w:id="1880505201">
      <w:bodyDiv w:val="1"/>
      <w:marLeft w:val="0"/>
      <w:marRight w:val="0"/>
      <w:marTop w:val="0"/>
      <w:marBottom w:val="0"/>
      <w:divBdr>
        <w:top w:val="none" w:sz="0" w:space="0" w:color="auto"/>
        <w:left w:val="none" w:sz="0" w:space="0" w:color="auto"/>
        <w:bottom w:val="none" w:sz="0" w:space="0" w:color="auto"/>
        <w:right w:val="none" w:sz="0" w:space="0" w:color="auto"/>
      </w:divBdr>
    </w:div>
    <w:div w:id="1881280237">
      <w:bodyDiv w:val="1"/>
      <w:marLeft w:val="0"/>
      <w:marRight w:val="0"/>
      <w:marTop w:val="0"/>
      <w:marBottom w:val="0"/>
      <w:divBdr>
        <w:top w:val="none" w:sz="0" w:space="0" w:color="auto"/>
        <w:left w:val="none" w:sz="0" w:space="0" w:color="auto"/>
        <w:bottom w:val="none" w:sz="0" w:space="0" w:color="auto"/>
        <w:right w:val="none" w:sz="0" w:space="0" w:color="auto"/>
      </w:divBdr>
    </w:div>
    <w:div w:id="1881281476">
      <w:bodyDiv w:val="1"/>
      <w:marLeft w:val="0"/>
      <w:marRight w:val="0"/>
      <w:marTop w:val="0"/>
      <w:marBottom w:val="0"/>
      <w:divBdr>
        <w:top w:val="none" w:sz="0" w:space="0" w:color="auto"/>
        <w:left w:val="none" w:sz="0" w:space="0" w:color="auto"/>
        <w:bottom w:val="none" w:sz="0" w:space="0" w:color="auto"/>
        <w:right w:val="none" w:sz="0" w:space="0" w:color="auto"/>
      </w:divBdr>
    </w:div>
    <w:div w:id="1881358001">
      <w:bodyDiv w:val="1"/>
      <w:marLeft w:val="0"/>
      <w:marRight w:val="0"/>
      <w:marTop w:val="0"/>
      <w:marBottom w:val="0"/>
      <w:divBdr>
        <w:top w:val="none" w:sz="0" w:space="0" w:color="auto"/>
        <w:left w:val="none" w:sz="0" w:space="0" w:color="auto"/>
        <w:bottom w:val="none" w:sz="0" w:space="0" w:color="auto"/>
        <w:right w:val="none" w:sz="0" w:space="0" w:color="auto"/>
      </w:divBdr>
    </w:div>
    <w:div w:id="1881428625">
      <w:bodyDiv w:val="1"/>
      <w:marLeft w:val="0"/>
      <w:marRight w:val="0"/>
      <w:marTop w:val="0"/>
      <w:marBottom w:val="0"/>
      <w:divBdr>
        <w:top w:val="none" w:sz="0" w:space="0" w:color="auto"/>
        <w:left w:val="none" w:sz="0" w:space="0" w:color="auto"/>
        <w:bottom w:val="none" w:sz="0" w:space="0" w:color="auto"/>
        <w:right w:val="none" w:sz="0" w:space="0" w:color="auto"/>
      </w:divBdr>
    </w:div>
    <w:div w:id="1881436275">
      <w:bodyDiv w:val="1"/>
      <w:marLeft w:val="0"/>
      <w:marRight w:val="0"/>
      <w:marTop w:val="0"/>
      <w:marBottom w:val="0"/>
      <w:divBdr>
        <w:top w:val="none" w:sz="0" w:space="0" w:color="auto"/>
        <w:left w:val="none" w:sz="0" w:space="0" w:color="auto"/>
        <w:bottom w:val="none" w:sz="0" w:space="0" w:color="auto"/>
        <w:right w:val="none" w:sz="0" w:space="0" w:color="auto"/>
      </w:divBdr>
    </w:div>
    <w:div w:id="1881700522">
      <w:bodyDiv w:val="1"/>
      <w:marLeft w:val="0"/>
      <w:marRight w:val="0"/>
      <w:marTop w:val="0"/>
      <w:marBottom w:val="0"/>
      <w:divBdr>
        <w:top w:val="none" w:sz="0" w:space="0" w:color="auto"/>
        <w:left w:val="none" w:sz="0" w:space="0" w:color="auto"/>
        <w:bottom w:val="none" w:sz="0" w:space="0" w:color="auto"/>
        <w:right w:val="none" w:sz="0" w:space="0" w:color="auto"/>
      </w:divBdr>
    </w:div>
    <w:div w:id="1881820848">
      <w:bodyDiv w:val="1"/>
      <w:marLeft w:val="0"/>
      <w:marRight w:val="0"/>
      <w:marTop w:val="0"/>
      <w:marBottom w:val="0"/>
      <w:divBdr>
        <w:top w:val="none" w:sz="0" w:space="0" w:color="auto"/>
        <w:left w:val="none" w:sz="0" w:space="0" w:color="auto"/>
        <w:bottom w:val="none" w:sz="0" w:space="0" w:color="auto"/>
        <w:right w:val="none" w:sz="0" w:space="0" w:color="auto"/>
      </w:divBdr>
    </w:div>
    <w:div w:id="1881822790">
      <w:bodyDiv w:val="1"/>
      <w:marLeft w:val="0"/>
      <w:marRight w:val="0"/>
      <w:marTop w:val="0"/>
      <w:marBottom w:val="0"/>
      <w:divBdr>
        <w:top w:val="none" w:sz="0" w:space="0" w:color="auto"/>
        <w:left w:val="none" w:sz="0" w:space="0" w:color="auto"/>
        <w:bottom w:val="none" w:sz="0" w:space="0" w:color="auto"/>
        <w:right w:val="none" w:sz="0" w:space="0" w:color="auto"/>
      </w:divBdr>
    </w:div>
    <w:div w:id="1882280558">
      <w:bodyDiv w:val="1"/>
      <w:marLeft w:val="0"/>
      <w:marRight w:val="0"/>
      <w:marTop w:val="0"/>
      <w:marBottom w:val="0"/>
      <w:divBdr>
        <w:top w:val="none" w:sz="0" w:space="0" w:color="auto"/>
        <w:left w:val="none" w:sz="0" w:space="0" w:color="auto"/>
        <w:bottom w:val="none" w:sz="0" w:space="0" w:color="auto"/>
        <w:right w:val="none" w:sz="0" w:space="0" w:color="auto"/>
      </w:divBdr>
    </w:div>
    <w:div w:id="1882588656">
      <w:bodyDiv w:val="1"/>
      <w:marLeft w:val="0"/>
      <w:marRight w:val="0"/>
      <w:marTop w:val="0"/>
      <w:marBottom w:val="0"/>
      <w:divBdr>
        <w:top w:val="none" w:sz="0" w:space="0" w:color="auto"/>
        <w:left w:val="none" w:sz="0" w:space="0" w:color="auto"/>
        <w:bottom w:val="none" w:sz="0" w:space="0" w:color="auto"/>
        <w:right w:val="none" w:sz="0" w:space="0" w:color="auto"/>
      </w:divBdr>
    </w:div>
    <w:div w:id="1882591517">
      <w:bodyDiv w:val="1"/>
      <w:marLeft w:val="0"/>
      <w:marRight w:val="0"/>
      <w:marTop w:val="0"/>
      <w:marBottom w:val="0"/>
      <w:divBdr>
        <w:top w:val="none" w:sz="0" w:space="0" w:color="auto"/>
        <w:left w:val="none" w:sz="0" w:space="0" w:color="auto"/>
        <w:bottom w:val="none" w:sz="0" w:space="0" w:color="auto"/>
        <w:right w:val="none" w:sz="0" w:space="0" w:color="auto"/>
      </w:divBdr>
    </w:div>
    <w:div w:id="1882742909">
      <w:bodyDiv w:val="1"/>
      <w:marLeft w:val="0"/>
      <w:marRight w:val="0"/>
      <w:marTop w:val="0"/>
      <w:marBottom w:val="0"/>
      <w:divBdr>
        <w:top w:val="none" w:sz="0" w:space="0" w:color="auto"/>
        <w:left w:val="none" w:sz="0" w:space="0" w:color="auto"/>
        <w:bottom w:val="none" w:sz="0" w:space="0" w:color="auto"/>
        <w:right w:val="none" w:sz="0" w:space="0" w:color="auto"/>
      </w:divBdr>
    </w:div>
    <w:div w:id="1882982776">
      <w:bodyDiv w:val="1"/>
      <w:marLeft w:val="0"/>
      <w:marRight w:val="0"/>
      <w:marTop w:val="0"/>
      <w:marBottom w:val="0"/>
      <w:divBdr>
        <w:top w:val="none" w:sz="0" w:space="0" w:color="auto"/>
        <w:left w:val="none" w:sz="0" w:space="0" w:color="auto"/>
        <w:bottom w:val="none" w:sz="0" w:space="0" w:color="auto"/>
        <w:right w:val="none" w:sz="0" w:space="0" w:color="auto"/>
      </w:divBdr>
    </w:div>
    <w:div w:id="1883129650">
      <w:bodyDiv w:val="1"/>
      <w:marLeft w:val="0"/>
      <w:marRight w:val="0"/>
      <w:marTop w:val="0"/>
      <w:marBottom w:val="0"/>
      <w:divBdr>
        <w:top w:val="none" w:sz="0" w:space="0" w:color="auto"/>
        <w:left w:val="none" w:sz="0" w:space="0" w:color="auto"/>
        <w:bottom w:val="none" w:sz="0" w:space="0" w:color="auto"/>
        <w:right w:val="none" w:sz="0" w:space="0" w:color="auto"/>
      </w:divBdr>
    </w:div>
    <w:div w:id="1883202822">
      <w:bodyDiv w:val="1"/>
      <w:marLeft w:val="0"/>
      <w:marRight w:val="0"/>
      <w:marTop w:val="0"/>
      <w:marBottom w:val="0"/>
      <w:divBdr>
        <w:top w:val="none" w:sz="0" w:space="0" w:color="auto"/>
        <w:left w:val="none" w:sz="0" w:space="0" w:color="auto"/>
        <w:bottom w:val="none" w:sz="0" w:space="0" w:color="auto"/>
        <w:right w:val="none" w:sz="0" w:space="0" w:color="auto"/>
      </w:divBdr>
    </w:div>
    <w:div w:id="1883513319">
      <w:bodyDiv w:val="1"/>
      <w:marLeft w:val="0"/>
      <w:marRight w:val="0"/>
      <w:marTop w:val="0"/>
      <w:marBottom w:val="0"/>
      <w:divBdr>
        <w:top w:val="none" w:sz="0" w:space="0" w:color="auto"/>
        <w:left w:val="none" w:sz="0" w:space="0" w:color="auto"/>
        <w:bottom w:val="none" w:sz="0" w:space="0" w:color="auto"/>
        <w:right w:val="none" w:sz="0" w:space="0" w:color="auto"/>
      </w:divBdr>
    </w:div>
    <w:div w:id="1883518399">
      <w:bodyDiv w:val="1"/>
      <w:marLeft w:val="0"/>
      <w:marRight w:val="0"/>
      <w:marTop w:val="0"/>
      <w:marBottom w:val="0"/>
      <w:divBdr>
        <w:top w:val="none" w:sz="0" w:space="0" w:color="auto"/>
        <w:left w:val="none" w:sz="0" w:space="0" w:color="auto"/>
        <w:bottom w:val="none" w:sz="0" w:space="0" w:color="auto"/>
        <w:right w:val="none" w:sz="0" w:space="0" w:color="auto"/>
      </w:divBdr>
    </w:div>
    <w:div w:id="1884050750">
      <w:bodyDiv w:val="1"/>
      <w:marLeft w:val="0"/>
      <w:marRight w:val="0"/>
      <w:marTop w:val="0"/>
      <w:marBottom w:val="0"/>
      <w:divBdr>
        <w:top w:val="none" w:sz="0" w:space="0" w:color="auto"/>
        <w:left w:val="none" w:sz="0" w:space="0" w:color="auto"/>
        <w:bottom w:val="none" w:sz="0" w:space="0" w:color="auto"/>
        <w:right w:val="none" w:sz="0" w:space="0" w:color="auto"/>
      </w:divBdr>
    </w:div>
    <w:div w:id="1884246801">
      <w:bodyDiv w:val="1"/>
      <w:marLeft w:val="0"/>
      <w:marRight w:val="0"/>
      <w:marTop w:val="0"/>
      <w:marBottom w:val="0"/>
      <w:divBdr>
        <w:top w:val="none" w:sz="0" w:space="0" w:color="auto"/>
        <w:left w:val="none" w:sz="0" w:space="0" w:color="auto"/>
        <w:bottom w:val="none" w:sz="0" w:space="0" w:color="auto"/>
        <w:right w:val="none" w:sz="0" w:space="0" w:color="auto"/>
      </w:divBdr>
    </w:div>
    <w:div w:id="1884363883">
      <w:bodyDiv w:val="1"/>
      <w:marLeft w:val="0"/>
      <w:marRight w:val="0"/>
      <w:marTop w:val="0"/>
      <w:marBottom w:val="0"/>
      <w:divBdr>
        <w:top w:val="none" w:sz="0" w:space="0" w:color="auto"/>
        <w:left w:val="none" w:sz="0" w:space="0" w:color="auto"/>
        <w:bottom w:val="none" w:sz="0" w:space="0" w:color="auto"/>
        <w:right w:val="none" w:sz="0" w:space="0" w:color="auto"/>
      </w:divBdr>
    </w:div>
    <w:div w:id="1884369577">
      <w:bodyDiv w:val="1"/>
      <w:marLeft w:val="0"/>
      <w:marRight w:val="0"/>
      <w:marTop w:val="0"/>
      <w:marBottom w:val="0"/>
      <w:divBdr>
        <w:top w:val="none" w:sz="0" w:space="0" w:color="auto"/>
        <w:left w:val="none" w:sz="0" w:space="0" w:color="auto"/>
        <w:bottom w:val="none" w:sz="0" w:space="0" w:color="auto"/>
        <w:right w:val="none" w:sz="0" w:space="0" w:color="auto"/>
      </w:divBdr>
    </w:div>
    <w:div w:id="1884437869">
      <w:bodyDiv w:val="1"/>
      <w:marLeft w:val="0"/>
      <w:marRight w:val="0"/>
      <w:marTop w:val="0"/>
      <w:marBottom w:val="0"/>
      <w:divBdr>
        <w:top w:val="none" w:sz="0" w:space="0" w:color="auto"/>
        <w:left w:val="none" w:sz="0" w:space="0" w:color="auto"/>
        <w:bottom w:val="none" w:sz="0" w:space="0" w:color="auto"/>
        <w:right w:val="none" w:sz="0" w:space="0" w:color="auto"/>
      </w:divBdr>
    </w:div>
    <w:div w:id="1884706786">
      <w:bodyDiv w:val="1"/>
      <w:marLeft w:val="0"/>
      <w:marRight w:val="0"/>
      <w:marTop w:val="0"/>
      <w:marBottom w:val="0"/>
      <w:divBdr>
        <w:top w:val="none" w:sz="0" w:space="0" w:color="auto"/>
        <w:left w:val="none" w:sz="0" w:space="0" w:color="auto"/>
        <w:bottom w:val="none" w:sz="0" w:space="0" w:color="auto"/>
        <w:right w:val="none" w:sz="0" w:space="0" w:color="auto"/>
      </w:divBdr>
    </w:div>
    <w:div w:id="1884828361">
      <w:bodyDiv w:val="1"/>
      <w:marLeft w:val="0"/>
      <w:marRight w:val="0"/>
      <w:marTop w:val="0"/>
      <w:marBottom w:val="0"/>
      <w:divBdr>
        <w:top w:val="none" w:sz="0" w:space="0" w:color="auto"/>
        <w:left w:val="none" w:sz="0" w:space="0" w:color="auto"/>
        <w:bottom w:val="none" w:sz="0" w:space="0" w:color="auto"/>
        <w:right w:val="none" w:sz="0" w:space="0" w:color="auto"/>
      </w:divBdr>
    </w:div>
    <w:div w:id="1884903666">
      <w:bodyDiv w:val="1"/>
      <w:marLeft w:val="0"/>
      <w:marRight w:val="0"/>
      <w:marTop w:val="0"/>
      <w:marBottom w:val="0"/>
      <w:divBdr>
        <w:top w:val="none" w:sz="0" w:space="0" w:color="auto"/>
        <w:left w:val="none" w:sz="0" w:space="0" w:color="auto"/>
        <w:bottom w:val="none" w:sz="0" w:space="0" w:color="auto"/>
        <w:right w:val="none" w:sz="0" w:space="0" w:color="auto"/>
      </w:divBdr>
    </w:div>
    <w:div w:id="1884906663">
      <w:bodyDiv w:val="1"/>
      <w:marLeft w:val="0"/>
      <w:marRight w:val="0"/>
      <w:marTop w:val="0"/>
      <w:marBottom w:val="0"/>
      <w:divBdr>
        <w:top w:val="none" w:sz="0" w:space="0" w:color="auto"/>
        <w:left w:val="none" w:sz="0" w:space="0" w:color="auto"/>
        <w:bottom w:val="none" w:sz="0" w:space="0" w:color="auto"/>
        <w:right w:val="none" w:sz="0" w:space="0" w:color="auto"/>
      </w:divBdr>
    </w:div>
    <w:div w:id="1885093292">
      <w:bodyDiv w:val="1"/>
      <w:marLeft w:val="0"/>
      <w:marRight w:val="0"/>
      <w:marTop w:val="0"/>
      <w:marBottom w:val="0"/>
      <w:divBdr>
        <w:top w:val="none" w:sz="0" w:space="0" w:color="auto"/>
        <w:left w:val="none" w:sz="0" w:space="0" w:color="auto"/>
        <w:bottom w:val="none" w:sz="0" w:space="0" w:color="auto"/>
        <w:right w:val="none" w:sz="0" w:space="0" w:color="auto"/>
      </w:divBdr>
    </w:div>
    <w:div w:id="1885217826">
      <w:bodyDiv w:val="1"/>
      <w:marLeft w:val="0"/>
      <w:marRight w:val="0"/>
      <w:marTop w:val="0"/>
      <w:marBottom w:val="0"/>
      <w:divBdr>
        <w:top w:val="none" w:sz="0" w:space="0" w:color="auto"/>
        <w:left w:val="none" w:sz="0" w:space="0" w:color="auto"/>
        <w:bottom w:val="none" w:sz="0" w:space="0" w:color="auto"/>
        <w:right w:val="none" w:sz="0" w:space="0" w:color="auto"/>
      </w:divBdr>
    </w:div>
    <w:div w:id="1885287386">
      <w:bodyDiv w:val="1"/>
      <w:marLeft w:val="0"/>
      <w:marRight w:val="0"/>
      <w:marTop w:val="0"/>
      <w:marBottom w:val="0"/>
      <w:divBdr>
        <w:top w:val="none" w:sz="0" w:space="0" w:color="auto"/>
        <w:left w:val="none" w:sz="0" w:space="0" w:color="auto"/>
        <w:bottom w:val="none" w:sz="0" w:space="0" w:color="auto"/>
        <w:right w:val="none" w:sz="0" w:space="0" w:color="auto"/>
      </w:divBdr>
    </w:div>
    <w:div w:id="1885561031">
      <w:bodyDiv w:val="1"/>
      <w:marLeft w:val="0"/>
      <w:marRight w:val="0"/>
      <w:marTop w:val="0"/>
      <w:marBottom w:val="0"/>
      <w:divBdr>
        <w:top w:val="none" w:sz="0" w:space="0" w:color="auto"/>
        <w:left w:val="none" w:sz="0" w:space="0" w:color="auto"/>
        <w:bottom w:val="none" w:sz="0" w:space="0" w:color="auto"/>
        <w:right w:val="none" w:sz="0" w:space="0" w:color="auto"/>
      </w:divBdr>
    </w:div>
    <w:div w:id="1885824618">
      <w:bodyDiv w:val="1"/>
      <w:marLeft w:val="0"/>
      <w:marRight w:val="0"/>
      <w:marTop w:val="0"/>
      <w:marBottom w:val="0"/>
      <w:divBdr>
        <w:top w:val="none" w:sz="0" w:space="0" w:color="auto"/>
        <w:left w:val="none" w:sz="0" w:space="0" w:color="auto"/>
        <w:bottom w:val="none" w:sz="0" w:space="0" w:color="auto"/>
        <w:right w:val="none" w:sz="0" w:space="0" w:color="auto"/>
      </w:divBdr>
    </w:div>
    <w:div w:id="1886015846">
      <w:bodyDiv w:val="1"/>
      <w:marLeft w:val="0"/>
      <w:marRight w:val="0"/>
      <w:marTop w:val="0"/>
      <w:marBottom w:val="0"/>
      <w:divBdr>
        <w:top w:val="none" w:sz="0" w:space="0" w:color="auto"/>
        <w:left w:val="none" w:sz="0" w:space="0" w:color="auto"/>
        <w:bottom w:val="none" w:sz="0" w:space="0" w:color="auto"/>
        <w:right w:val="none" w:sz="0" w:space="0" w:color="auto"/>
      </w:divBdr>
    </w:div>
    <w:div w:id="1886061439">
      <w:bodyDiv w:val="1"/>
      <w:marLeft w:val="0"/>
      <w:marRight w:val="0"/>
      <w:marTop w:val="0"/>
      <w:marBottom w:val="0"/>
      <w:divBdr>
        <w:top w:val="none" w:sz="0" w:space="0" w:color="auto"/>
        <w:left w:val="none" w:sz="0" w:space="0" w:color="auto"/>
        <w:bottom w:val="none" w:sz="0" w:space="0" w:color="auto"/>
        <w:right w:val="none" w:sz="0" w:space="0" w:color="auto"/>
      </w:divBdr>
    </w:div>
    <w:div w:id="1886208809">
      <w:bodyDiv w:val="1"/>
      <w:marLeft w:val="0"/>
      <w:marRight w:val="0"/>
      <w:marTop w:val="0"/>
      <w:marBottom w:val="0"/>
      <w:divBdr>
        <w:top w:val="none" w:sz="0" w:space="0" w:color="auto"/>
        <w:left w:val="none" w:sz="0" w:space="0" w:color="auto"/>
        <w:bottom w:val="none" w:sz="0" w:space="0" w:color="auto"/>
        <w:right w:val="none" w:sz="0" w:space="0" w:color="auto"/>
      </w:divBdr>
    </w:div>
    <w:div w:id="1886217125">
      <w:bodyDiv w:val="1"/>
      <w:marLeft w:val="0"/>
      <w:marRight w:val="0"/>
      <w:marTop w:val="0"/>
      <w:marBottom w:val="0"/>
      <w:divBdr>
        <w:top w:val="none" w:sz="0" w:space="0" w:color="auto"/>
        <w:left w:val="none" w:sz="0" w:space="0" w:color="auto"/>
        <w:bottom w:val="none" w:sz="0" w:space="0" w:color="auto"/>
        <w:right w:val="none" w:sz="0" w:space="0" w:color="auto"/>
      </w:divBdr>
    </w:div>
    <w:div w:id="1886410028">
      <w:bodyDiv w:val="1"/>
      <w:marLeft w:val="0"/>
      <w:marRight w:val="0"/>
      <w:marTop w:val="0"/>
      <w:marBottom w:val="0"/>
      <w:divBdr>
        <w:top w:val="none" w:sz="0" w:space="0" w:color="auto"/>
        <w:left w:val="none" w:sz="0" w:space="0" w:color="auto"/>
        <w:bottom w:val="none" w:sz="0" w:space="0" w:color="auto"/>
        <w:right w:val="none" w:sz="0" w:space="0" w:color="auto"/>
      </w:divBdr>
    </w:div>
    <w:div w:id="1886411168">
      <w:bodyDiv w:val="1"/>
      <w:marLeft w:val="0"/>
      <w:marRight w:val="0"/>
      <w:marTop w:val="0"/>
      <w:marBottom w:val="0"/>
      <w:divBdr>
        <w:top w:val="none" w:sz="0" w:space="0" w:color="auto"/>
        <w:left w:val="none" w:sz="0" w:space="0" w:color="auto"/>
        <w:bottom w:val="none" w:sz="0" w:space="0" w:color="auto"/>
        <w:right w:val="none" w:sz="0" w:space="0" w:color="auto"/>
      </w:divBdr>
    </w:div>
    <w:div w:id="1886671082">
      <w:bodyDiv w:val="1"/>
      <w:marLeft w:val="0"/>
      <w:marRight w:val="0"/>
      <w:marTop w:val="0"/>
      <w:marBottom w:val="0"/>
      <w:divBdr>
        <w:top w:val="none" w:sz="0" w:space="0" w:color="auto"/>
        <w:left w:val="none" w:sz="0" w:space="0" w:color="auto"/>
        <w:bottom w:val="none" w:sz="0" w:space="0" w:color="auto"/>
        <w:right w:val="none" w:sz="0" w:space="0" w:color="auto"/>
      </w:divBdr>
    </w:div>
    <w:div w:id="1887137461">
      <w:bodyDiv w:val="1"/>
      <w:marLeft w:val="0"/>
      <w:marRight w:val="0"/>
      <w:marTop w:val="0"/>
      <w:marBottom w:val="0"/>
      <w:divBdr>
        <w:top w:val="none" w:sz="0" w:space="0" w:color="auto"/>
        <w:left w:val="none" w:sz="0" w:space="0" w:color="auto"/>
        <w:bottom w:val="none" w:sz="0" w:space="0" w:color="auto"/>
        <w:right w:val="none" w:sz="0" w:space="0" w:color="auto"/>
      </w:divBdr>
    </w:div>
    <w:div w:id="1887259348">
      <w:bodyDiv w:val="1"/>
      <w:marLeft w:val="0"/>
      <w:marRight w:val="0"/>
      <w:marTop w:val="0"/>
      <w:marBottom w:val="0"/>
      <w:divBdr>
        <w:top w:val="none" w:sz="0" w:space="0" w:color="auto"/>
        <w:left w:val="none" w:sz="0" w:space="0" w:color="auto"/>
        <w:bottom w:val="none" w:sz="0" w:space="0" w:color="auto"/>
        <w:right w:val="none" w:sz="0" w:space="0" w:color="auto"/>
      </w:divBdr>
    </w:div>
    <w:div w:id="1887911866">
      <w:bodyDiv w:val="1"/>
      <w:marLeft w:val="0"/>
      <w:marRight w:val="0"/>
      <w:marTop w:val="0"/>
      <w:marBottom w:val="0"/>
      <w:divBdr>
        <w:top w:val="none" w:sz="0" w:space="0" w:color="auto"/>
        <w:left w:val="none" w:sz="0" w:space="0" w:color="auto"/>
        <w:bottom w:val="none" w:sz="0" w:space="0" w:color="auto"/>
        <w:right w:val="none" w:sz="0" w:space="0" w:color="auto"/>
      </w:divBdr>
    </w:div>
    <w:div w:id="1888301753">
      <w:bodyDiv w:val="1"/>
      <w:marLeft w:val="0"/>
      <w:marRight w:val="0"/>
      <w:marTop w:val="0"/>
      <w:marBottom w:val="0"/>
      <w:divBdr>
        <w:top w:val="none" w:sz="0" w:space="0" w:color="auto"/>
        <w:left w:val="none" w:sz="0" w:space="0" w:color="auto"/>
        <w:bottom w:val="none" w:sz="0" w:space="0" w:color="auto"/>
        <w:right w:val="none" w:sz="0" w:space="0" w:color="auto"/>
      </w:divBdr>
    </w:div>
    <w:div w:id="1888713313">
      <w:bodyDiv w:val="1"/>
      <w:marLeft w:val="0"/>
      <w:marRight w:val="0"/>
      <w:marTop w:val="0"/>
      <w:marBottom w:val="0"/>
      <w:divBdr>
        <w:top w:val="none" w:sz="0" w:space="0" w:color="auto"/>
        <w:left w:val="none" w:sz="0" w:space="0" w:color="auto"/>
        <w:bottom w:val="none" w:sz="0" w:space="0" w:color="auto"/>
        <w:right w:val="none" w:sz="0" w:space="0" w:color="auto"/>
      </w:divBdr>
    </w:div>
    <w:div w:id="1890260991">
      <w:bodyDiv w:val="1"/>
      <w:marLeft w:val="0"/>
      <w:marRight w:val="0"/>
      <w:marTop w:val="0"/>
      <w:marBottom w:val="0"/>
      <w:divBdr>
        <w:top w:val="none" w:sz="0" w:space="0" w:color="auto"/>
        <w:left w:val="none" w:sz="0" w:space="0" w:color="auto"/>
        <w:bottom w:val="none" w:sz="0" w:space="0" w:color="auto"/>
        <w:right w:val="none" w:sz="0" w:space="0" w:color="auto"/>
      </w:divBdr>
    </w:div>
    <w:div w:id="1890914647">
      <w:bodyDiv w:val="1"/>
      <w:marLeft w:val="0"/>
      <w:marRight w:val="0"/>
      <w:marTop w:val="0"/>
      <w:marBottom w:val="0"/>
      <w:divBdr>
        <w:top w:val="none" w:sz="0" w:space="0" w:color="auto"/>
        <w:left w:val="none" w:sz="0" w:space="0" w:color="auto"/>
        <w:bottom w:val="none" w:sz="0" w:space="0" w:color="auto"/>
        <w:right w:val="none" w:sz="0" w:space="0" w:color="auto"/>
      </w:divBdr>
    </w:div>
    <w:div w:id="1891066244">
      <w:bodyDiv w:val="1"/>
      <w:marLeft w:val="0"/>
      <w:marRight w:val="0"/>
      <w:marTop w:val="0"/>
      <w:marBottom w:val="0"/>
      <w:divBdr>
        <w:top w:val="none" w:sz="0" w:space="0" w:color="auto"/>
        <w:left w:val="none" w:sz="0" w:space="0" w:color="auto"/>
        <w:bottom w:val="none" w:sz="0" w:space="0" w:color="auto"/>
        <w:right w:val="none" w:sz="0" w:space="0" w:color="auto"/>
      </w:divBdr>
    </w:div>
    <w:div w:id="1891266924">
      <w:bodyDiv w:val="1"/>
      <w:marLeft w:val="0"/>
      <w:marRight w:val="0"/>
      <w:marTop w:val="0"/>
      <w:marBottom w:val="0"/>
      <w:divBdr>
        <w:top w:val="none" w:sz="0" w:space="0" w:color="auto"/>
        <w:left w:val="none" w:sz="0" w:space="0" w:color="auto"/>
        <w:bottom w:val="none" w:sz="0" w:space="0" w:color="auto"/>
        <w:right w:val="none" w:sz="0" w:space="0" w:color="auto"/>
      </w:divBdr>
    </w:div>
    <w:div w:id="1891919338">
      <w:bodyDiv w:val="1"/>
      <w:marLeft w:val="0"/>
      <w:marRight w:val="0"/>
      <w:marTop w:val="0"/>
      <w:marBottom w:val="0"/>
      <w:divBdr>
        <w:top w:val="none" w:sz="0" w:space="0" w:color="auto"/>
        <w:left w:val="none" w:sz="0" w:space="0" w:color="auto"/>
        <w:bottom w:val="none" w:sz="0" w:space="0" w:color="auto"/>
        <w:right w:val="none" w:sz="0" w:space="0" w:color="auto"/>
      </w:divBdr>
    </w:div>
    <w:div w:id="1891960658">
      <w:bodyDiv w:val="1"/>
      <w:marLeft w:val="0"/>
      <w:marRight w:val="0"/>
      <w:marTop w:val="0"/>
      <w:marBottom w:val="0"/>
      <w:divBdr>
        <w:top w:val="none" w:sz="0" w:space="0" w:color="auto"/>
        <w:left w:val="none" w:sz="0" w:space="0" w:color="auto"/>
        <w:bottom w:val="none" w:sz="0" w:space="0" w:color="auto"/>
        <w:right w:val="none" w:sz="0" w:space="0" w:color="auto"/>
      </w:divBdr>
    </w:div>
    <w:div w:id="1892224938">
      <w:bodyDiv w:val="1"/>
      <w:marLeft w:val="0"/>
      <w:marRight w:val="0"/>
      <w:marTop w:val="0"/>
      <w:marBottom w:val="0"/>
      <w:divBdr>
        <w:top w:val="none" w:sz="0" w:space="0" w:color="auto"/>
        <w:left w:val="none" w:sz="0" w:space="0" w:color="auto"/>
        <w:bottom w:val="none" w:sz="0" w:space="0" w:color="auto"/>
        <w:right w:val="none" w:sz="0" w:space="0" w:color="auto"/>
      </w:divBdr>
    </w:div>
    <w:div w:id="1892424924">
      <w:bodyDiv w:val="1"/>
      <w:marLeft w:val="0"/>
      <w:marRight w:val="0"/>
      <w:marTop w:val="0"/>
      <w:marBottom w:val="0"/>
      <w:divBdr>
        <w:top w:val="none" w:sz="0" w:space="0" w:color="auto"/>
        <w:left w:val="none" w:sz="0" w:space="0" w:color="auto"/>
        <w:bottom w:val="none" w:sz="0" w:space="0" w:color="auto"/>
        <w:right w:val="none" w:sz="0" w:space="0" w:color="auto"/>
      </w:divBdr>
    </w:div>
    <w:div w:id="1892620284">
      <w:bodyDiv w:val="1"/>
      <w:marLeft w:val="0"/>
      <w:marRight w:val="0"/>
      <w:marTop w:val="0"/>
      <w:marBottom w:val="0"/>
      <w:divBdr>
        <w:top w:val="none" w:sz="0" w:space="0" w:color="auto"/>
        <w:left w:val="none" w:sz="0" w:space="0" w:color="auto"/>
        <w:bottom w:val="none" w:sz="0" w:space="0" w:color="auto"/>
        <w:right w:val="none" w:sz="0" w:space="0" w:color="auto"/>
      </w:divBdr>
    </w:div>
    <w:div w:id="1892958018">
      <w:bodyDiv w:val="1"/>
      <w:marLeft w:val="0"/>
      <w:marRight w:val="0"/>
      <w:marTop w:val="0"/>
      <w:marBottom w:val="0"/>
      <w:divBdr>
        <w:top w:val="none" w:sz="0" w:space="0" w:color="auto"/>
        <w:left w:val="none" w:sz="0" w:space="0" w:color="auto"/>
        <w:bottom w:val="none" w:sz="0" w:space="0" w:color="auto"/>
        <w:right w:val="none" w:sz="0" w:space="0" w:color="auto"/>
      </w:divBdr>
    </w:div>
    <w:div w:id="1893417495">
      <w:bodyDiv w:val="1"/>
      <w:marLeft w:val="0"/>
      <w:marRight w:val="0"/>
      <w:marTop w:val="0"/>
      <w:marBottom w:val="0"/>
      <w:divBdr>
        <w:top w:val="none" w:sz="0" w:space="0" w:color="auto"/>
        <w:left w:val="none" w:sz="0" w:space="0" w:color="auto"/>
        <w:bottom w:val="none" w:sz="0" w:space="0" w:color="auto"/>
        <w:right w:val="none" w:sz="0" w:space="0" w:color="auto"/>
      </w:divBdr>
    </w:div>
    <w:div w:id="1893732139">
      <w:bodyDiv w:val="1"/>
      <w:marLeft w:val="0"/>
      <w:marRight w:val="0"/>
      <w:marTop w:val="0"/>
      <w:marBottom w:val="0"/>
      <w:divBdr>
        <w:top w:val="none" w:sz="0" w:space="0" w:color="auto"/>
        <w:left w:val="none" w:sz="0" w:space="0" w:color="auto"/>
        <w:bottom w:val="none" w:sz="0" w:space="0" w:color="auto"/>
        <w:right w:val="none" w:sz="0" w:space="0" w:color="auto"/>
      </w:divBdr>
    </w:div>
    <w:div w:id="1894271435">
      <w:bodyDiv w:val="1"/>
      <w:marLeft w:val="0"/>
      <w:marRight w:val="0"/>
      <w:marTop w:val="0"/>
      <w:marBottom w:val="0"/>
      <w:divBdr>
        <w:top w:val="none" w:sz="0" w:space="0" w:color="auto"/>
        <w:left w:val="none" w:sz="0" w:space="0" w:color="auto"/>
        <w:bottom w:val="none" w:sz="0" w:space="0" w:color="auto"/>
        <w:right w:val="none" w:sz="0" w:space="0" w:color="auto"/>
      </w:divBdr>
    </w:div>
    <w:div w:id="1894390690">
      <w:bodyDiv w:val="1"/>
      <w:marLeft w:val="0"/>
      <w:marRight w:val="0"/>
      <w:marTop w:val="0"/>
      <w:marBottom w:val="0"/>
      <w:divBdr>
        <w:top w:val="none" w:sz="0" w:space="0" w:color="auto"/>
        <w:left w:val="none" w:sz="0" w:space="0" w:color="auto"/>
        <w:bottom w:val="none" w:sz="0" w:space="0" w:color="auto"/>
        <w:right w:val="none" w:sz="0" w:space="0" w:color="auto"/>
      </w:divBdr>
    </w:div>
    <w:div w:id="1894536551">
      <w:bodyDiv w:val="1"/>
      <w:marLeft w:val="0"/>
      <w:marRight w:val="0"/>
      <w:marTop w:val="0"/>
      <w:marBottom w:val="0"/>
      <w:divBdr>
        <w:top w:val="none" w:sz="0" w:space="0" w:color="auto"/>
        <w:left w:val="none" w:sz="0" w:space="0" w:color="auto"/>
        <w:bottom w:val="none" w:sz="0" w:space="0" w:color="auto"/>
        <w:right w:val="none" w:sz="0" w:space="0" w:color="auto"/>
      </w:divBdr>
    </w:div>
    <w:div w:id="1894845905">
      <w:bodyDiv w:val="1"/>
      <w:marLeft w:val="0"/>
      <w:marRight w:val="0"/>
      <w:marTop w:val="0"/>
      <w:marBottom w:val="0"/>
      <w:divBdr>
        <w:top w:val="none" w:sz="0" w:space="0" w:color="auto"/>
        <w:left w:val="none" w:sz="0" w:space="0" w:color="auto"/>
        <w:bottom w:val="none" w:sz="0" w:space="0" w:color="auto"/>
        <w:right w:val="none" w:sz="0" w:space="0" w:color="auto"/>
      </w:divBdr>
    </w:div>
    <w:div w:id="1894848271">
      <w:bodyDiv w:val="1"/>
      <w:marLeft w:val="0"/>
      <w:marRight w:val="0"/>
      <w:marTop w:val="0"/>
      <w:marBottom w:val="0"/>
      <w:divBdr>
        <w:top w:val="none" w:sz="0" w:space="0" w:color="auto"/>
        <w:left w:val="none" w:sz="0" w:space="0" w:color="auto"/>
        <w:bottom w:val="none" w:sz="0" w:space="0" w:color="auto"/>
        <w:right w:val="none" w:sz="0" w:space="0" w:color="auto"/>
      </w:divBdr>
    </w:div>
    <w:div w:id="1895044411">
      <w:bodyDiv w:val="1"/>
      <w:marLeft w:val="0"/>
      <w:marRight w:val="0"/>
      <w:marTop w:val="0"/>
      <w:marBottom w:val="0"/>
      <w:divBdr>
        <w:top w:val="none" w:sz="0" w:space="0" w:color="auto"/>
        <w:left w:val="none" w:sz="0" w:space="0" w:color="auto"/>
        <w:bottom w:val="none" w:sz="0" w:space="0" w:color="auto"/>
        <w:right w:val="none" w:sz="0" w:space="0" w:color="auto"/>
      </w:divBdr>
    </w:div>
    <w:div w:id="1895312070">
      <w:bodyDiv w:val="1"/>
      <w:marLeft w:val="0"/>
      <w:marRight w:val="0"/>
      <w:marTop w:val="0"/>
      <w:marBottom w:val="0"/>
      <w:divBdr>
        <w:top w:val="none" w:sz="0" w:space="0" w:color="auto"/>
        <w:left w:val="none" w:sz="0" w:space="0" w:color="auto"/>
        <w:bottom w:val="none" w:sz="0" w:space="0" w:color="auto"/>
        <w:right w:val="none" w:sz="0" w:space="0" w:color="auto"/>
      </w:divBdr>
    </w:div>
    <w:div w:id="1895313993">
      <w:bodyDiv w:val="1"/>
      <w:marLeft w:val="0"/>
      <w:marRight w:val="0"/>
      <w:marTop w:val="0"/>
      <w:marBottom w:val="0"/>
      <w:divBdr>
        <w:top w:val="none" w:sz="0" w:space="0" w:color="auto"/>
        <w:left w:val="none" w:sz="0" w:space="0" w:color="auto"/>
        <w:bottom w:val="none" w:sz="0" w:space="0" w:color="auto"/>
        <w:right w:val="none" w:sz="0" w:space="0" w:color="auto"/>
      </w:divBdr>
    </w:div>
    <w:div w:id="1895504656">
      <w:bodyDiv w:val="1"/>
      <w:marLeft w:val="0"/>
      <w:marRight w:val="0"/>
      <w:marTop w:val="0"/>
      <w:marBottom w:val="0"/>
      <w:divBdr>
        <w:top w:val="none" w:sz="0" w:space="0" w:color="auto"/>
        <w:left w:val="none" w:sz="0" w:space="0" w:color="auto"/>
        <w:bottom w:val="none" w:sz="0" w:space="0" w:color="auto"/>
        <w:right w:val="none" w:sz="0" w:space="0" w:color="auto"/>
      </w:divBdr>
    </w:div>
    <w:div w:id="1895921553">
      <w:bodyDiv w:val="1"/>
      <w:marLeft w:val="0"/>
      <w:marRight w:val="0"/>
      <w:marTop w:val="0"/>
      <w:marBottom w:val="0"/>
      <w:divBdr>
        <w:top w:val="none" w:sz="0" w:space="0" w:color="auto"/>
        <w:left w:val="none" w:sz="0" w:space="0" w:color="auto"/>
        <w:bottom w:val="none" w:sz="0" w:space="0" w:color="auto"/>
        <w:right w:val="none" w:sz="0" w:space="0" w:color="auto"/>
      </w:divBdr>
    </w:div>
    <w:div w:id="1896038538">
      <w:bodyDiv w:val="1"/>
      <w:marLeft w:val="0"/>
      <w:marRight w:val="0"/>
      <w:marTop w:val="0"/>
      <w:marBottom w:val="0"/>
      <w:divBdr>
        <w:top w:val="none" w:sz="0" w:space="0" w:color="auto"/>
        <w:left w:val="none" w:sz="0" w:space="0" w:color="auto"/>
        <w:bottom w:val="none" w:sz="0" w:space="0" w:color="auto"/>
        <w:right w:val="none" w:sz="0" w:space="0" w:color="auto"/>
      </w:divBdr>
    </w:div>
    <w:div w:id="1896164254">
      <w:bodyDiv w:val="1"/>
      <w:marLeft w:val="0"/>
      <w:marRight w:val="0"/>
      <w:marTop w:val="0"/>
      <w:marBottom w:val="0"/>
      <w:divBdr>
        <w:top w:val="none" w:sz="0" w:space="0" w:color="auto"/>
        <w:left w:val="none" w:sz="0" w:space="0" w:color="auto"/>
        <w:bottom w:val="none" w:sz="0" w:space="0" w:color="auto"/>
        <w:right w:val="none" w:sz="0" w:space="0" w:color="auto"/>
      </w:divBdr>
    </w:div>
    <w:div w:id="1896504829">
      <w:bodyDiv w:val="1"/>
      <w:marLeft w:val="0"/>
      <w:marRight w:val="0"/>
      <w:marTop w:val="0"/>
      <w:marBottom w:val="0"/>
      <w:divBdr>
        <w:top w:val="none" w:sz="0" w:space="0" w:color="auto"/>
        <w:left w:val="none" w:sz="0" w:space="0" w:color="auto"/>
        <w:bottom w:val="none" w:sz="0" w:space="0" w:color="auto"/>
        <w:right w:val="none" w:sz="0" w:space="0" w:color="auto"/>
      </w:divBdr>
    </w:div>
    <w:div w:id="1896546630">
      <w:bodyDiv w:val="1"/>
      <w:marLeft w:val="0"/>
      <w:marRight w:val="0"/>
      <w:marTop w:val="0"/>
      <w:marBottom w:val="0"/>
      <w:divBdr>
        <w:top w:val="none" w:sz="0" w:space="0" w:color="auto"/>
        <w:left w:val="none" w:sz="0" w:space="0" w:color="auto"/>
        <w:bottom w:val="none" w:sz="0" w:space="0" w:color="auto"/>
        <w:right w:val="none" w:sz="0" w:space="0" w:color="auto"/>
      </w:divBdr>
    </w:div>
    <w:div w:id="1897471526">
      <w:bodyDiv w:val="1"/>
      <w:marLeft w:val="0"/>
      <w:marRight w:val="0"/>
      <w:marTop w:val="0"/>
      <w:marBottom w:val="0"/>
      <w:divBdr>
        <w:top w:val="none" w:sz="0" w:space="0" w:color="auto"/>
        <w:left w:val="none" w:sz="0" w:space="0" w:color="auto"/>
        <w:bottom w:val="none" w:sz="0" w:space="0" w:color="auto"/>
        <w:right w:val="none" w:sz="0" w:space="0" w:color="auto"/>
      </w:divBdr>
    </w:div>
    <w:div w:id="1897544219">
      <w:bodyDiv w:val="1"/>
      <w:marLeft w:val="0"/>
      <w:marRight w:val="0"/>
      <w:marTop w:val="0"/>
      <w:marBottom w:val="0"/>
      <w:divBdr>
        <w:top w:val="none" w:sz="0" w:space="0" w:color="auto"/>
        <w:left w:val="none" w:sz="0" w:space="0" w:color="auto"/>
        <w:bottom w:val="none" w:sz="0" w:space="0" w:color="auto"/>
        <w:right w:val="none" w:sz="0" w:space="0" w:color="auto"/>
      </w:divBdr>
    </w:div>
    <w:div w:id="1897549588">
      <w:bodyDiv w:val="1"/>
      <w:marLeft w:val="0"/>
      <w:marRight w:val="0"/>
      <w:marTop w:val="0"/>
      <w:marBottom w:val="0"/>
      <w:divBdr>
        <w:top w:val="none" w:sz="0" w:space="0" w:color="auto"/>
        <w:left w:val="none" w:sz="0" w:space="0" w:color="auto"/>
        <w:bottom w:val="none" w:sz="0" w:space="0" w:color="auto"/>
        <w:right w:val="none" w:sz="0" w:space="0" w:color="auto"/>
      </w:divBdr>
    </w:div>
    <w:div w:id="1897886868">
      <w:bodyDiv w:val="1"/>
      <w:marLeft w:val="0"/>
      <w:marRight w:val="0"/>
      <w:marTop w:val="0"/>
      <w:marBottom w:val="0"/>
      <w:divBdr>
        <w:top w:val="none" w:sz="0" w:space="0" w:color="auto"/>
        <w:left w:val="none" w:sz="0" w:space="0" w:color="auto"/>
        <w:bottom w:val="none" w:sz="0" w:space="0" w:color="auto"/>
        <w:right w:val="none" w:sz="0" w:space="0" w:color="auto"/>
      </w:divBdr>
    </w:div>
    <w:div w:id="1898396578">
      <w:bodyDiv w:val="1"/>
      <w:marLeft w:val="0"/>
      <w:marRight w:val="0"/>
      <w:marTop w:val="0"/>
      <w:marBottom w:val="0"/>
      <w:divBdr>
        <w:top w:val="none" w:sz="0" w:space="0" w:color="auto"/>
        <w:left w:val="none" w:sz="0" w:space="0" w:color="auto"/>
        <w:bottom w:val="none" w:sz="0" w:space="0" w:color="auto"/>
        <w:right w:val="none" w:sz="0" w:space="0" w:color="auto"/>
      </w:divBdr>
    </w:div>
    <w:div w:id="1899322360">
      <w:bodyDiv w:val="1"/>
      <w:marLeft w:val="0"/>
      <w:marRight w:val="0"/>
      <w:marTop w:val="0"/>
      <w:marBottom w:val="0"/>
      <w:divBdr>
        <w:top w:val="none" w:sz="0" w:space="0" w:color="auto"/>
        <w:left w:val="none" w:sz="0" w:space="0" w:color="auto"/>
        <w:bottom w:val="none" w:sz="0" w:space="0" w:color="auto"/>
        <w:right w:val="none" w:sz="0" w:space="0" w:color="auto"/>
      </w:divBdr>
    </w:div>
    <w:div w:id="1899393963">
      <w:bodyDiv w:val="1"/>
      <w:marLeft w:val="0"/>
      <w:marRight w:val="0"/>
      <w:marTop w:val="0"/>
      <w:marBottom w:val="0"/>
      <w:divBdr>
        <w:top w:val="none" w:sz="0" w:space="0" w:color="auto"/>
        <w:left w:val="none" w:sz="0" w:space="0" w:color="auto"/>
        <w:bottom w:val="none" w:sz="0" w:space="0" w:color="auto"/>
        <w:right w:val="none" w:sz="0" w:space="0" w:color="auto"/>
      </w:divBdr>
    </w:div>
    <w:div w:id="1899439048">
      <w:bodyDiv w:val="1"/>
      <w:marLeft w:val="0"/>
      <w:marRight w:val="0"/>
      <w:marTop w:val="0"/>
      <w:marBottom w:val="0"/>
      <w:divBdr>
        <w:top w:val="none" w:sz="0" w:space="0" w:color="auto"/>
        <w:left w:val="none" w:sz="0" w:space="0" w:color="auto"/>
        <w:bottom w:val="none" w:sz="0" w:space="0" w:color="auto"/>
        <w:right w:val="none" w:sz="0" w:space="0" w:color="auto"/>
      </w:divBdr>
    </w:div>
    <w:div w:id="1899589756">
      <w:bodyDiv w:val="1"/>
      <w:marLeft w:val="0"/>
      <w:marRight w:val="0"/>
      <w:marTop w:val="0"/>
      <w:marBottom w:val="0"/>
      <w:divBdr>
        <w:top w:val="none" w:sz="0" w:space="0" w:color="auto"/>
        <w:left w:val="none" w:sz="0" w:space="0" w:color="auto"/>
        <w:bottom w:val="none" w:sz="0" w:space="0" w:color="auto"/>
        <w:right w:val="none" w:sz="0" w:space="0" w:color="auto"/>
      </w:divBdr>
    </w:div>
    <w:div w:id="1899704945">
      <w:bodyDiv w:val="1"/>
      <w:marLeft w:val="0"/>
      <w:marRight w:val="0"/>
      <w:marTop w:val="0"/>
      <w:marBottom w:val="0"/>
      <w:divBdr>
        <w:top w:val="none" w:sz="0" w:space="0" w:color="auto"/>
        <w:left w:val="none" w:sz="0" w:space="0" w:color="auto"/>
        <w:bottom w:val="none" w:sz="0" w:space="0" w:color="auto"/>
        <w:right w:val="none" w:sz="0" w:space="0" w:color="auto"/>
      </w:divBdr>
    </w:div>
    <w:div w:id="1899706271">
      <w:bodyDiv w:val="1"/>
      <w:marLeft w:val="0"/>
      <w:marRight w:val="0"/>
      <w:marTop w:val="0"/>
      <w:marBottom w:val="0"/>
      <w:divBdr>
        <w:top w:val="none" w:sz="0" w:space="0" w:color="auto"/>
        <w:left w:val="none" w:sz="0" w:space="0" w:color="auto"/>
        <w:bottom w:val="none" w:sz="0" w:space="0" w:color="auto"/>
        <w:right w:val="none" w:sz="0" w:space="0" w:color="auto"/>
      </w:divBdr>
    </w:div>
    <w:div w:id="1900167813">
      <w:bodyDiv w:val="1"/>
      <w:marLeft w:val="0"/>
      <w:marRight w:val="0"/>
      <w:marTop w:val="0"/>
      <w:marBottom w:val="0"/>
      <w:divBdr>
        <w:top w:val="none" w:sz="0" w:space="0" w:color="auto"/>
        <w:left w:val="none" w:sz="0" w:space="0" w:color="auto"/>
        <w:bottom w:val="none" w:sz="0" w:space="0" w:color="auto"/>
        <w:right w:val="none" w:sz="0" w:space="0" w:color="auto"/>
      </w:divBdr>
    </w:div>
    <w:div w:id="1900483423">
      <w:bodyDiv w:val="1"/>
      <w:marLeft w:val="0"/>
      <w:marRight w:val="0"/>
      <w:marTop w:val="0"/>
      <w:marBottom w:val="0"/>
      <w:divBdr>
        <w:top w:val="none" w:sz="0" w:space="0" w:color="auto"/>
        <w:left w:val="none" w:sz="0" w:space="0" w:color="auto"/>
        <w:bottom w:val="none" w:sz="0" w:space="0" w:color="auto"/>
        <w:right w:val="none" w:sz="0" w:space="0" w:color="auto"/>
      </w:divBdr>
    </w:div>
    <w:div w:id="1901014143">
      <w:bodyDiv w:val="1"/>
      <w:marLeft w:val="0"/>
      <w:marRight w:val="0"/>
      <w:marTop w:val="0"/>
      <w:marBottom w:val="0"/>
      <w:divBdr>
        <w:top w:val="none" w:sz="0" w:space="0" w:color="auto"/>
        <w:left w:val="none" w:sz="0" w:space="0" w:color="auto"/>
        <w:bottom w:val="none" w:sz="0" w:space="0" w:color="auto"/>
        <w:right w:val="none" w:sz="0" w:space="0" w:color="auto"/>
      </w:divBdr>
    </w:div>
    <w:div w:id="1901093117">
      <w:bodyDiv w:val="1"/>
      <w:marLeft w:val="0"/>
      <w:marRight w:val="0"/>
      <w:marTop w:val="0"/>
      <w:marBottom w:val="0"/>
      <w:divBdr>
        <w:top w:val="none" w:sz="0" w:space="0" w:color="auto"/>
        <w:left w:val="none" w:sz="0" w:space="0" w:color="auto"/>
        <w:bottom w:val="none" w:sz="0" w:space="0" w:color="auto"/>
        <w:right w:val="none" w:sz="0" w:space="0" w:color="auto"/>
      </w:divBdr>
    </w:div>
    <w:div w:id="1901401584">
      <w:bodyDiv w:val="1"/>
      <w:marLeft w:val="0"/>
      <w:marRight w:val="0"/>
      <w:marTop w:val="0"/>
      <w:marBottom w:val="0"/>
      <w:divBdr>
        <w:top w:val="none" w:sz="0" w:space="0" w:color="auto"/>
        <w:left w:val="none" w:sz="0" w:space="0" w:color="auto"/>
        <w:bottom w:val="none" w:sz="0" w:space="0" w:color="auto"/>
        <w:right w:val="none" w:sz="0" w:space="0" w:color="auto"/>
      </w:divBdr>
    </w:div>
    <w:div w:id="1901549231">
      <w:bodyDiv w:val="1"/>
      <w:marLeft w:val="0"/>
      <w:marRight w:val="0"/>
      <w:marTop w:val="0"/>
      <w:marBottom w:val="0"/>
      <w:divBdr>
        <w:top w:val="none" w:sz="0" w:space="0" w:color="auto"/>
        <w:left w:val="none" w:sz="0" w:space="0" w:color="auto"/>
        <w:bottom w:val="none" w:sz="0" w:space="0" w:color="auto"/>
        <w:right w:val="none" w:sz="0" w:space="0" w:color="auto"/>
      </w:divBdr>
    </w:div>
    <w:div w:id="1901745241">
      <w:bodyDiv w:val="1"/>
      <w:marLeft w:val="0"/>
      <w:marRight w:val="0"/>
      <w:marTop w:val="0"/>
      <w:marBottom w:val="0"/>
      <w:divBdr>
        <w:top w:val="none" w:sz="0" w:space="0" w:color="auto"/>
        <w:left w:val="none" w:sz="0" w:space="0" w:color="auto"/>
        <w:bottom w:val="none" w:sz="0" w:space="0" w:color="auto"/>
        <w:right w:val="none" w:sz="0" w:space="0" w:color="auto"/>
      </w:divBdr>
    </w:div>
    <w:div w:id="1901939927">
      <w:bodyDiv w:val="1"/>
      <w:marLeft w:val="0"/>
      <w:marRight w:val="0"/>
      <w:marTop w:val="0"/>
      <w:marBottom w:val="0"/>
      <w:divBdr>
        <w:top w:val="none" w:sz="0" w:space="0" w:color="auto"/>
        <w:left w:val="none" w:sz="0" w:space="0" w:color="auto"/>
        <w:bottom w:val="none" w:sz="0" w:space="0" w:color="auto"/>
        <w:right w:val="none" w:sz="0" w:space="0" w:color="auto"/>
      </w:divBdr>
    </w:div>
    <w:div w:id="1902014485">
      <w:bodyDiv w:val="1"/>
      <w:marLeft w:val="0"/>
      <w:marRight w:val="0"/>
      <w:marTop w:val="0"/>
      <w:marBottom w:val="0"/>
      <w:divBdr>
        <w:top w:val="none" w:sz="0" w:space="0" w:color="auto"/>
        <w:left w:val="none" w:sz="0" w:space="0" w:color="auto"/>
        <w:bottom w:val="none" w:sz="0" w:space="0" w:color="auto"/>
        <w:right w:val="none" w:sz="0" w:space="0" w:color="auto"/>
      </w:divBdr>
    </w:div>
    <w:div w:id="1902054705">
      <w:bodyDiv w:val="1"/>
      <w:marLeft w:val="0"/>
      <w:marRight w:val="0"/>
      <w:marTop w:val="0"/>
      <w:marBottom w:val="0"/>
      <w:divBdr>
        <w:top w:val="none" w:sz="0" w:space="0" w:color="auto"/>
        <w:left w:val="none" w:sz="0" w:space="0" w:color="auto"/>
        <w:bottom w:val="none" w:sz="0" w:space="0" w:color="auto"/>
        <w:right w:val="none" w:sz="0" w:space="0" w:color="auto"/>
      </w:divBdr>
    </w:div>
    <w:div w:id="1902058585">
      <w:bodyDiv w:val="1"/>
      <w:marLeft w:val="0"/>
      <w:marRight w:val="0"/>
      <w:marTop w:val="0"/>
      <w:marBottom w:val="0"/>
      <w:divBdr>
        <w:top w:val="none" w:sz="0" w:space="0" w:color="auto"/>
        <w:left w:val="none" w:sz="0" w:space="0" w:color="auto"/>
        <w:bottom w:val="none" w:sz="0" w:space="0" w:color="auto"/>
        <w:right w:val="none" w:sz="0" w:space="0" w:color="auto"/>
      </w:divBdr>
    </w:div>
    <w:div w:id="1902132747">
      <w:bodyDiv w:val="1"/>
      <w:marLeft w:val="0"/>
      <w:marRight w:val="0"/>
      <w:marTop w:val="0"/>
      <w:marBottom w:val="0"/>
      <w:divBdr>
        <w:top w:val="none" w:sz="0" w:space="0" w:color="auto"/>
        <w:left w:val="none" w:sz="0" w:space="0" w:color="auto"/>
        <w:bottom w:val="none" w:sz="0" w:space="0" w:color="auto"/>
        <w:right w:val="none" w:sz="0" w:space="0" w:color="auto"/>
      </w:divBdr>
    </w:div>
    <w:div w:id="1902397603">
      <w:bodyDiv w:val="1"/>
      <w:marLeft w:val="0"/>
      <w:marRight w:val="0"/>
      <w:marTop w:val="0"/>
      <w:marBottom w:val="0"/>
      <w:divBdr>
        <w:top w:val="none" w:sz="0" w:space="0" w:color="auto"/>
        <w:left w:val="none" w:sz="0" w:space="0" w:color="auto"/>
        <w:bottom w:val="none" w:sz="0" w:space="0" w:color="auto"/>
        <w:right w:val="none" w:sz="0" w:space="0" w:color="auto"/>
      </w:divBdr>
    </w:div>
    <w:div w:id="1902448804">
      <w:bodyDiv w:val="1"/>
      <w:marLeft w:val="0"/>
      <w:marRight w:val="0"/>
      <w:marTop w:val="0"/>
      <w:marBottom w:val="0"/>
      <w:divBdr>
        <w:top w:val="none" w:sz="0" w:space="0" w:color="auto"/>
        <w:left w:val="none" w:sz="0" w:space="0" w:color="auto"/>
        <w:bottom w:val="none" w:sz="0" w:space="0" w:color="auto"/>
        <w:right w:val="none" w:sz="0" w:space="0" w:color="auto"/>
      </w:divBdr>
    </w:div>
    <w:div w:id="1902474197">
      <w:bodyDiv w:val="1"/>
      <w:marLeft w:val="0"/>
      <w:marRight w:val="0"/>
      <w:marTop w:val="0"/>
      <w:marBottom w:val="0"/>
      <w:divBdr>
        <w:top w:val="none" w:sz="0" w:space="0" w:color="auto"/>
        <w:left w:val="none" w:sz="0" w:space="0" w:color="auto"/>
        <w:bottom w:val="none" w:sz="0" w:space="0" w:color="auto"/>
        <w:right w:val="none" w:sz="0" w:space="0" w:color="auto"/>
      </w:divBdr>
    </w:div>
    <w:div w:id="1902784929">
      <w:bodyDiv w:val="1"/>
      <w:marLeft w:val="0"/>
      <w:marRight w:val="0"/>
      <w:marTop w:val="0"/>
      <w:marBottom w:val="0"/>
      <w:divBdr>
        <w:top w:val="none" w:sz="0" w:space="0" w:color="auto"/>
        <w:left w:val="none" w:sz="0" w:space="0" w:color="auto"/>
        <w:bottom w:val="none" w:sz="0" w:space="0" w:color="auto"/>
        <w:right w:val="none" w:sz="0" w:space="0" w:color="auto"/>
      </w:divBdr>
    </w:div>
    <w:div w:id="1903830252">
      <w:bodyDiv w:val="1"/>
      <w:marLeft w:val="0"/>
      <w:marRight w:val="0"/>
      <w:marTop w:val="0"/>
      <w:marBottom w:val="0"/>
      <w:divBdr>
        <w:top w:val="none" w:sz="0" w:space="0" w:color="auto"/>
        <w:left w:val="none" w:sz="0" w:space="0" w:color="auto"/>
        <w:bottom w:val="none" w:sz="0" w:space="0" w:color="auto"/>
        <w:right w:val="none" w:sz="0" w:space="0" w:color="auto"/>
      </w:divBdr>
    </w:div>
    <w:div w:id="1903831370">
      <w:bodyDiv w:val="1"/>
      <w:marLeft w:val="0"/>
      <w:marRight w:val="0"/>
      <w:marTop w:val="0"/>
      <w:marBottom w:val="0"/>
      <w:divBdr>
        <w:top w:val="none" w:sz="0" w:space="0" w:color="auto"/>
        <w:left w:val="none" w:sz="0" w:space="0" w:color="auto"/>
        <w:bottom w:val="none" w:sz="0" w:space="0" w:color="auto"/>
        <w:right w:val="none" w:sz="0" w:space="0" w:color="auto"/>
      </w:divBdr>
    </w:div>
    <w:div w:id="1903831986">
      <w:bodyDiv w:val="1"/>
      <w:marLeft w:val="0"/>
      <w:marRight w:val="0"/>
      <w:marTop w:val="0"/>
      <w:marBottom w:val="0"/>
      <w:divBdr>
        <w:top w:val="none" w:sz="0" w:space="0" w:color="auto"/>
        <w:left w:val="none" w:sz="0" w:space="0" w:color="auto"/>
        <w:bottom w:val="none" w:sz="0" w:space="0" w:color="auto"/>
        <w:right w:val="none" w:sz="0" w:space="0" w:color="auto"/>
      </w:divBdr>
    </w:div>
    <w:div w:id="1903976382">
      <w:bodyDiv w:val="1"/>
      <w:marLeft w:val="0"/>
      <w:marRight w:val="0"/>
      <w:marTop w:val="0"/>
      <w:marBottom w:val="0"/>
      <w:divBdr>
        <w:top w:val="none" w:sz="0" w:space="0" w:color="auto"/>
        <w:left w:val="none" w:sz="0" w:space="0" w:color="auto"/>
        <w:bottom w:val="none" w:sz="0" w:space="0" w:color="auto"/>
        <w:right w:val="none" w:sz="0" w:space="0" w:color="auto"/>
      </w:divBdr>
    </w:div>
    <w:div w:id="1903980138">
      <w:bodyDiv w:val="1"/>
      <w:marLeft w:val="0"/>
      <w:marRight w:val="0"/>
      <w:marTop w:val="0"/>
      <w:marBottom w:val="0"/>
      <w:divBdr>
        <w:top w:val="none" w:sz="0" w:space="0" w:color="auto"/>
        <w:left w:val="none" w:sz="0" w:space="0" w:color="auto"/>
        <w:bottom w:val="none" w:sz="0" w:space="0" w:color="auto"/>
        <w:right w:val="none" w:sz="0" w:space="0" w:color="auto"/>
      </w:divBdr>
    </w:div>
    <w:div w:id="1904098211">
      <w:bodyDiv w:val="1"/>
      <w:marLeft w:val="0"/>
      <w:marRight w:val="0"/>
      <w:marTop w:val="0"/>
      <w:marBottom w:val="0"/>
      <w:divBdr>
        <w:top w:val="none" w:sz="0" w:space="0" w:color="auto"/>
        <w:left w:val="none" w:sz="0" w:space="0" w:color="auto"/>
        <w:bottom w:val="none" w:sz="0" w:space="0" w:color="auto"/>
        <w:right w:val="none" w:sz="0" w:space="0" w:color="auto"/>
      </w:divBdr>
    </w:div>
    <w:div w:id="1904368558">
      <w:bodyDiv w:val="1"/>
      <w:marLeft w:val="0"/>
      <w:marRight w:val="0"/>
      <w:marTop w:val="0"/>
      <w:marBottom w:val="0"/>
      <w:divBdr>
        <w:top w:val="none" w:sz="0" w:space="0" w:color="auto"/>
        <w:left w:val="none" w:sz="0" w:space="0" w:color="auto"/>
        <w:bottom w:val="none" w:sz="0" w:space="0" w:color="auto"/>
        <w:right w:val="none" w:sz="0" w:space="0" w:color="auto"/>
      </w:divBdr>
    </w:div>
    <w:div w:id="1905139244">
      <w:bodyDiv w:val="1"/>
      <w:marLeft w:val="0"/>
      <w:marRight w:val="0"/>
      <w:marTop w:val="0"/>
      <w:marBottom w:val="0"/>
      <w:divBdr>
        <w:top w:val="none" w:sz="0" w:space="0" w:color="auto"/>
        <w:left w:val="none" w:sz="0" w:space="0" w:color="auto"/>
        <w:bottom w:val="none" w:sz="0" w:space="0" w:color="auto"/>
        <w:right w:val="none" w:sz="0" w:space="0" w:color="auto"/>
      </w:divBdr>
    </w:div>
    <w:div w:id="1905484269">
      <w:bodyDiv w:val="1"/>
      <w:marLeft w:val="0"/>
      <w:marRight w:val="0"/>
      <w:marTop w:val="0"/>
      <w:marBottom w:val="0"/>
      <w:divBdr>
        <w:top w:val="none" w:sz="0" w:space="0" w:color="auto"/>
        <w:left w:val="none" w:sz="0" w:space="0" w:color="auto"/>
        <w:bottom w:val="none" w:sz="0" w:space="0" w:color="auto"/>
        <w:right w:val="none" w:sz="0" w:space="0" w:color="auto"/>
      </w:divBdr>
    </w:div>
    <w:div w:id="1905950092">
      <w:bodyDiv w:val="1"/>
      <w:marLeft w:val="0"/>
      <w:marRight w:val="0"/>
      <w:marTop w:val="0"/>
      <w:marBottom w:val="0"/>
      <w:divBdr>
        <w:top w:val="none" w:sz="0" w:space="0" w:color="auto"/>
        <w:left w:val="none" w:sz="0" w:space="0" w:color="auto"/>
        <w:bottom w:val="none" w:sz="0" w:space="0" w:color="auto"/>
        <w:right w:val="none" w:sz="0" w:space="0" w:color="auto"/>
      </w:divBdr>
    </w:div>
    <w:div w:id="1906062055">
      <w:bodyDiv w:val="1"/>
      <w:marLeft w:val="0"/>
      <w:marRight w:val="0"/>
      <w:marTop w:val="0"/>
      <w:marBottom w:val="0"/>
      <w:divBdr>
        <w:top w:val="none" w:sz="0" w:space="0" w:color="auto"/>
        <w:left w:val="none" w:sz="0" w:space="0" w:color="auto"/>
        <w:bottom w:val="none" w:sz="0" w:space="0" w:color="auto"/>
        <w:right w:val="none" w:sz="0" w:space="0" w:color="auto"/>
      </w:divBdr>
    </w:div>
    <w:div w:id="1906144587">
      <w:bodyDiv w:val="1"/>
      <w:marLeft w:val="0"/>
      <w:marRight w:val="0"/>
      <w:marTop w:val="0"/>
      <w:marBottom w:val="0"/>
      <w:divBdr>
        <w:top w:val="none" w:sz="0" w:space="0" w:color="auto"/>
        <w:left w:val="none" w:sz="0" w:space="0" w:color="auto"/>
        <w:bottom w:val="none" w:sz="0" w:space="0" w:color="auto"/>
        <w:right w:val="none" w:sz="0" w:space="0" w:color="auto"/>
      </w:divBdr>
    </w:div>
    <w:div w:id="1906256127">
      <w:bodyDiv w:val="1"/>
      <w:marLeft w:val="0"/>
      <w:marRight w:val="0"/>
      <w:marTop w:val="0"/>
      <w:marBottom w:val="0"/>
      <w:divBdr>
        <w:top w:val="none" w:sz="0" w:space="0" w:color="auto"/>
        <w:left w:val="none" w:sz="0" w:space="0" w:color="auto"/>
        <w:bottom w:val="none" w:sz="0" w:space="0" w:color="auto"/>
        <w:right w:val="none" w:sz="0" w:space="0" w:color="auto"/>
      </w:divBdr>
    </w:div>
    <w:div w:id="1906835743">
      <w:bodyDiv w:val="1"/>
      <w:marLeft w:val="0"/>
      <w:marRight w:val="0"/>
      <w:marTop w:val="0"/>
      <w:marBottom w:val="0"/>
      <w:divBdr>
        <w:top w:val="none" w:sz="0" w:space="0" w:color="auto"/>
        <w:left w:val="none" w:sz="0" w:space="0" w:color="auto"/>
        <w:bottom w:val="none" w:sz="0" w:space="0" w:color="auto"/>
        <w:right w:val="none" w:sz="0" w:space="0" w:color="auto"/>
      </w:divBdr>
    </w:div>
    <w:div w:id="1906839909">
      <w:bodyDiv w:val="1"/>
      <w:marLeft w:val="0"/>
      <w:marRight w:val="0"/>
      <w:marTop w:val="0"/>
      <w:marBottom w:val="0"/>
      <w:divBdr>
        <w:top w:val="none" w:sz="0" w:space="0" w:color="auto"/>
        <w:left w:val="none" w:sz="0" w:space="0" w:color="auto"/>
        <w:bottom w:val="none" w:sz="0" w:space="0" w:color="auto"/>
        <w:right w:val="none" w:sz="0" w:space="0" w:color="auto"/>
      </w:divBdr>
    </w:div>
    <w:div w:id="1907455613">
      <w:bodyDiv w:val="1"/>
      <w:marLeft w:val="0"/>
      <w:marRight w:val="0"/>
      <w:marTop w:val="0"/>
      <w:marBottom w:val="0"/>
      <w:divBdr>
        <w:top w:val="none" w:sz="0" w:space="0" w:color="auto"/>
        <w:left w:val="none" w:sz="0" w:space="0" w:color="auto"/>
        <w:bottom w:val="none" w:sz="0" w:space="0" w:color="auto"/>
        <w:right w:val="none" w:sz="0" w:space="0" w:color="auto"/>
      </w:divBdr>
    </w:div>
    <w:div w:id="1907568272">
      <w:bodyDiv w:val="1"/>
      <w:marLeft w:val="0"/>
      <w:marRight w:val="0"/>
      <w:marTop w:val="0"/>
      <w:marBottom w:val="0"/>
      <w:divBdr>
        <w:top w:val="none" w:sz="0" w:space="0" w:color="auto"/>
        <w:left w:val="none" w:sz="0" w:space="0" w:color="auto"/>
        <w:bottom w:val="none" w:sz="0" w:space="0" w:color="auto"/>
        <w:right w:val="none" w:sz="0" w:space="0" w:color="auto"/>
      </w:divBdr>
    </w:div>
    <w:div w:id="1907570604">
      <w:bodyDiv w:val="1"/>
      <w:marLeft w:val="0"/>
      <w:marRight w:val="0"/>
      <w:marTop w:val="0"/>
      <w:marBottom w:val="0"/>
      <w:divBdr>
        <w:top w:val="none" w:sz="0" w:space="0" w:color="auto"/>
        <w:left w:val="none" w:sz="0" w:space="0" w:color="auto"/>
        <w:bottom w:val="none" w:sz="0" w:space="0" w:color="auto"/>
        <w:right w:val="none" w:sz="0" w:space="0" w:color="auto"/>
      </w:divBdr>
    </w:div>
    <w:div w:id="1907646804">
      <w:bodyDiv w:val="1"/>
      <w:marLeft w:val="0"/>
      <w:marRight w:val="0"/>
      <w:marTop w:val="0"/>
      <w:marBottom w:val="0"/>
      <w:divBdr>
        <w:top w:val="none" w:sz="0" w:space="0" w:color="auto"/>
        <w:left w:val="none" w:sz="0" w:space="0" w:color="auto"/>
        <w:bottom w:val="none" w:sz="0" w:space="0" w:color="auto"/>
        <w:right w:val="none" w:sz="0" w:space="0" w:color="auto"/>
      </w:divBdr>
    </w:div>
    <w:div w:id="1908108584">
      <w:bodyDiv w:val="1"/>
      <w:marLeft w:val="0"/>
      <w:marRight w:val="0"/>
      <w:marTop w:val="0"/>
      <w:marBottom w:val="0"/>
      <w:divBdr>
        <w:top w:val="none" w:sz="0" w:space="0" w:color="auto"/>
        <w:left w:val="none" w:sz="0" w:space="0" w:color="auto"/>
        <w:bottom w:val="none" w:sz="0" w:space="0" w:color="auto"/>
        <w:right w:val="none" w:sz="0" w:space="0" w:color="auto"/>
      </w:divBdr>
    </w:div>
    <w:div w:id="1908950796">
      <w:bodyDiv w:val="1"/>
      <w:marLeft w:val="0"/>
      <w:marRight w:val="0"/>
      <w:marTop w:val="0"/>
      <w:marBottom w:val="0"/>
      <w:divBdr>
        <w:top w:val="none" w:sz="0" w:space="0" w:color="auto"/>
        <w:left w:val="none" w:sz="0" w:space="0" w:color="auto"/>
        <w:bottom w:val="none" w:sz="0" w:space="0" w:color="auto"/>
        <w:right w:val="none" w:sz="0" w:space="0" w:color="auto"/>
      </w:divBdr>
    </w:div>
    <w:div w:id="1909001433">
      <w:bodyDiv w:val="1"/>
      <w:marLeft w:val="0"/>
      <w:marRight w:val="0"/>
      <w:marTop w:val="0"/>
      <w:marBottom w:val="0"/>
      <w:divBdr>
        <w:top w:val="none" w:sz="0" w:space="0" w:color="auto"/>
        <w:left w:val="none" w:sz="0" w:space="0" w:color="auto"/>
        <w:bottom w:val="none" w:sz="0" w:space="0" w:color="auto"/>
        <w:right w:val="none" w:sz="0" w:space="0" w:color="auto"/>
      </w:divBdr>
    </w:div>
    <w:div w:id="1909263010">
      <w:bodyDiv w:val="1"/>
      <w:marLeft w:val="0"/>
      <w:marRight w:val="0"/>
      <w:marTop w:val="0"/>
      <w:marBottom w:val="0"/>
      <w:divBdr>
        <w:top w:val="none" w:sz="0" w:space="0" w:color="auto"/>
        <w:left w:val="none" w:sz="0" w:space="0" w:color="auto"/>
        <w:bottom w:val="none" w:sz="0" w:space="0" w:color="auto"/>
        <w:right w:val="none" w:sz="0" w:space="0" w:color="auto"/>
      </w:divBdr>
    </w:div>
    <w:div w:id="1909875632">
      <w:bodyDiv w:val="1"/>
      <w:marLeft w:val="0"/>
      <w:marRight w:val="0"/>
      <w:marTop w:val="0"/>
      <w:marBottom w:val="0"/>
      <w:divBdr>
        <w:top w:val="none" w:sz="0" w:space="0" w:color="auto"/>
        <w:left w:val="none" w:sz="0" w:space="0" w:color="auto"/>
        <w:bottom w:val="none" w:sz="0" w:space="0" w:color="auto"/>
        <w:right w:val="none" w:sz="0" w:space="0" w:color="auto"/>
      </w:divBdr>
    </w:div>
    <w:div w:id="1909925719">
      <w:bodyDiv w:val="1"/>
      <w:marLeft w:val="0"/>
      <w:marRight w:val="0"/>
      <w:marTop w:val="0"/>
      <w:marBottom w:val="0"/>
      <w:divBdr>
        <w:top w:val="none" w:sz="0" w:space="0" w:color="auto"/>
        <w:left w:val="none" w:sz="0" w:space="0" w:color="auto"/>
        <w:bottom w:val="none" w:sz="0" w:space="0" w:color="auto"/>
        <w:right w:val="none" w:sz="0" w:space="0" w:color="auto"/>
      </w:divBdr>
    </w:div>
    <w:div w:id="1910538205">
      <w:bodyDiv w:val="1"/>
      <w:marLeft w:val="0"/>
      <w:marRight w:val="0"/>
      <w:marTop w:val="0"/>
      <w:marBottom w:val="0"/>
      <w:divBdr>
        <w:top w:val="none" w:sz="0" w:space="0" w:color="auto"/>
        <w:left w:val="none" w:sz="0" w:space="0" w:color="auto"/>
        <w:bottom w:val="none" w:sz="0" w:space="0" w:color="auto"/>
        <w:right w:val="none" w:sz="0" w:space="0" w:color="auto"/>
      </w:divBdr>
    </w:div>
    <w:div w:id="1910916404">
      <w:bodyDiv w:val="1"/>
      <w:marLeft w:val="0"/>
      <w:marRight w:val="0"/>
      <w:marTop w:val="0"/>
      <w:marBottom w:val="0"/>
      <w:divBdr>
        <w:top w:val="none" w:sz="0" w:space="0" w:color="auto"/>
        <w:left w:val="none" w:sz="0" w:space="0" w:color="auto"/>
        <w:bottom w:val="none" w:sz="0" w:space="0" w:color="auto"/>
        <w:right w:val="none" w:sz="0" w:space="0" w:color="auto"/>
      </w:divBdr>
    </w:div>
    <w:div w:id="1910917189">
      <w:bodyDiv w:val="1"/>
      <w:marLeft w:val="0"/>
      <w:marRight w:val="0"/>
      <w:marTop w:val="0"/>
      <w:marBottom w:val="0"/>
      <w:divBdr>
        <w:top w:val="none" w:sz="0" w:space="0" w:color="auto"/>
        <w:left w:val="none" w:sz="0" w:space="0" w:color="auto"/>
        <w:bottom w:val="none" w:sz="0" w:space="0" w:color="auto"/>
        <w:right w:val="none" w:sz="0" w:space="0" w:color="auto"/>
      </w:divBdr>
    </w:div>
    <w:div w:id="1910991714">
      <w:bodyDiv w:val="1"/>
      <w:marLeft w:val="0"/>
      <w:marRight w:val="0"/>
      <w:marTop w:val="0"/>
      <w:marBottom w:val="0"/>
      <w:divBdr>
        <w:top w:val="none" w:sz="0" w:space="0" w:color="auto"/>
        <w:left w:val="none" w:sz="0" w:space="0" w:color="auto"/>
        <w:bottom w:val="none" w:sz="0" w:space="0" w:color="auto"/>
        <w:right w:val="none" w:sz="0" w:space="0" w:color="auto"/>
      </w:divBdr>
    </w:div>
    <w:div w:id="1911621226">
      <w:bodyDiv w:val="1"/>
      <w:marLeft w:val="0"/>
      <w:marRight w:val="0"/>
      <w:marTop w:val="0"/>
      <w:marBottom w:val="0"/>
      <w:divBdr>
        <w:top w:val="none" w:sz="0" w:space="0" w:color="auto"/>
        <w:left w:val="none" w:sz="0" w:space="0" w:color="auto"/>
        <w:bottom w:val="none" w:sz="0" w:space="0" w:color="auto"/>
        <w:right w:val="none" w:sz="0" w:space="0" w:color="auto"/>
      </w:divBdr>
    </w:div>
    <w:div w:id="1911843425">
      <w:bodyDiv w:val="1"/>
      <w:marLeft w:val="0"/>
      <w:marRight w:val="0"/>
      <w:marTop w:val="0"/>
      <w:marBottom w:val="0"/>
      <w:divBdr>
        <w:top w:val="none" w:sz="0" w:space="0" w:color="auto"/>
        <w:left w:val="none" w:sz="0" w:space="0" w:color="auto"/>
        <w:bottom w:val="none" w:sz="0" w:space="0" w:color="auto"/>
        <w:right w:val="none" w:sz="0" w:space="0" w:color="auto"/>
      </w:divBdr>
    </w:div>
    <w:div w:id="1911843569">
      <w:bodyDiv w:val="1"/>
      <w:marLeft w:val="0"/>
      <w:marRight w:val="0"/>
      <w:marTop w:val="0"/>
      <w:marBottom w:val="0"/>
      <w:divBdr>
        <w:top w:val="none" w:sz="0" w:space="0" w:color="auto"/>
        <w:left w:val="none" w:sz="0" w:space="0" w:color="auto"/>
        <w:bottom w:val="none" w:sz="0" w:space="0" w:color="auto"/>
        <w:right w:val="none" w:sz="0" w:space="0" w:color="auto"/>
      </w:divBdr>
    </w:div>
    <w:div w:id="1911884510">
      <w:bodyDiv w:val="1"/>
      <w:marLeft w:val="0"/>
      <w:marRight w:val="0"/>
      <w:marTop w:val="0"/>
      <w:marBottom w:val="0"/>
      <w:divBdr>
        <w:top w:val="none" w:sz="0" w:space="0" w:color="auto"/>
        <w:left w:val="none" w:sz="0" w:space="0" w:color="auto"/>
        <w:bottom w:val="none" w:sz="0" w:space="0" w:color="auto"/>
        <w:right w:val="none" w:sz="0" w:space="0" w:color="auto"/>
      </w:divBdr>
    </w:div>
    <w:div w:id="1911962222">
      <w:bodyDiv w:val="1"/>
      <w:marLeft w:val="0"/>
      <w:marRight w:val="0"/>
      <w:marTop w:val="0"/>
      <w:marBottom w:val="0"/>
      <w:divBdr>
        <w:top w:val="none" w:sz="0" w:space="0" w:color="auto"/>
        <w:left w:val="none" w:sz="0" w:space="0" w:color="auto"/>
        <w:bottom w:val="none" w:sz="0" w:space="0" w:color="auto"/>
        <w:right w:val="none" w:sz="0" w:space="0" w:color="auto"/>
      </w:divBdr>
    </w:div>
    <w:div w:id="1912079623">
      <w:bodyDiv w:val="1"/>
      <w:marLeft w:val="0"/>
      <w:marRight w:val="0"/>
      <w:marTop w:val="0"/>
      <w:marBottom w:val="0"/>
      <w:divBdr>
        <w:top w:val="none" w:sz="0" w:space="0" w:color="auto"/>
        <w:left w:val="none" w:sz="0" w:space="0" w:color="auto"/>
        <w:bottom w:val="none" w:sz="0" w:space="0" w:color="auto"/>
        <w:right w:val="none" w:sz="0" w:space="0" w:color="auto"/>
      </w:divBdr>
    </w:div>
    <w:div w:id="1912350318">
      <w:bodyDiv w:val="1"/>
      <w:marLeft w:val="0"/>
      <w:marRight w:val="0"/>
      <w:marTop w:val="0"/>
      <w:marBottom w:val="0"/>
      <w:divBdr>
        <w:top w:val="none" w:sz="0" w:space="0" w:color="auto"/>
        <w:left w:val="none" w:sz="0" w:space="0" w:color="auto"/>
        <w:bottom w:val="none" w:sz="0" w:space="0" w:color="auto"/>
        <w:right w:val="none" w:sz="0" w:space="0" w:color="auto"/>
      </w:divBdr>
    </w:div>
    <w:div w:id="1912427665">
      <w:bodyDiv w:val="1"/>
      <w:marLeft w:val="0"/>
      <w:marRight w:val="0"/>
      <w:marTop w:val="0"/>
      <w:marBottom w:val="0"/>
      <w:divBdr>
        <w:top w:val="none" w:sz="0" w:space="0" w:color="auto"/>
        <w:left w:val="none" w:sz="0" w:space="0" w:color="auto"/>
        <w:bottom w:val="none" w:sz="0" w:space="0" w:color="auto"/>
        <w:right w:val="none" w:sz="0" w:space="0" w:color="auto"/>
      </w:divBdr>
    </w:div>
    <w:div w:id="1912735315">
      <w:bodyDiv w:val="1"/>
      <w:marLeft w:val="0"/>
      <w:marRight w:val="0"/>
      <w:marTop w:val="0"/>
      <w:marBottom w:val="0"/>
      <w:divBdr>
        <w:top w:val="none" w:sz="0" w:space="0" w:color="auto"/>
        <w:left w:val="none" w:sz="0" w:space="0" w:color="auto"/>
        <w:bottom w:val="none" w:sz="0" w:space="0" w:color="auto"/>
        <w:right w:val="none" w:sz="0" w:space="0" w:color="auto"/>
      </w:divBdr>
    </w:div>
    <w:div w:id="1912765086">
      <w:bodyDiv w:val="1"/>
      <w:marLeft w:val="0"/>
      <w:marRight w:val="0"/>
      <w:marTop w:val="0"/>
      <w:marBottom w:val="0"/>
      <w:divBdr>
        <w:top w:val="none" w:sz="0" w:space="0" w:color="auto"/>
        <w:left w:val="none" w:sz="0" w:space="0" w:color="auto"/>
        <w:bottom w:val="none" w:sz="0" w:space="0" w:color="auto"/>
        <w:right w:val="none" w:sz="0" w:space="0" w:color="auto"/>
      </w:divBdr>
    </w:div>
    <w:div w:id="1912811049">
      <w:bodyDiv w:val="1"/>
      <w:marLeft w:val="0"/>
      <w:marRight w:val="0"/>
      <w:marTop w:val="0"/>
      <w:marBottom w:val="0"/>
      <w:divBdr>
        <w:top w:val="none" w:sz="0" w:space="0" w:color="auto"/>
        <w:left w:val="none" w:sz="0" w:space="0" w:color="auto"/>
        <w:bottom w:val="none" w:sz="0" w:space="0" w:color="auto"/>
        <w:right w:val="none" w:sz="0" w:space="0" w:color="auto"/>
      </w:divBdr>
    </w:div>
    <w:div w:id="1913159554">
      <w:bodyDiv w:val="1"/>
      <w:marLeft w:val="0"/>
      <w:marRight w:val="0"/>
      <w:marTop w:val="0"/>
      <w:marBottom w:val="0"/>
      <w:divBdr>
        <w:top w:val="none" w:sz="0" w:space="0" w:color="auto"/>
        <w:left w:val="none" w:sz="0" w:space="0" w:color="auto"/>
        <w:bottom w:val="none" w:sz="0" w:space="0" w:color="auto"/>
        <w:right w:val="none" w:sz="0" w:space="0" w:color="auto"/>
      </w:divBdr>
    </w:div>
    <w:div w:id="1913614925">
      <w:bodyDiv w:val="1"/>
      <w:marLeft w:val="0"/>
      <w:marRight w:val="0"/>
      <w:marTop w:val="0"/>
      <w:marBottom w:val="0"/>
      <w:divBdr>
        <w:top w:val="none" w:sz="0" w:space="0" w:color="auto"/>
        <w:left w:val="none" w:sz="0" w:space="0" w:color="auto"/>
        <w:bottom w:val="none" w:sz="0" w:space="0" w:color="auto"/>
        <w:right w:val="none" w:sz="0" w:space="0" w:color="auto"/>
      </w:divBdr>
    </w:div>
    <w:div w:id="1914194849">
      <w:bodyDiv w:val="1"/>
      <w:marLeft w:val="0"/>
      <w:marRight w:val="0"/>
      <w:marTop w:val="0"/>
      <w:marBottom w:val="0"/>
      <w:divBdr>
        <w:top w:val="none" w:sz="0" w:space="0" w:color="auto"/>
        <w:left w:val="none" w:sz="0" w:space="0" w:color="auto"/>
        <w:bottom w:val="none" w:sz="0" w:space="0" w:color="auto"/>
        <w:right w:val="none" w:sz="0" w:space="0" w:color="auto"/>
      </w:divBdr>
    </w:div>
    <w:div w:id="1915629151">
      <w:bodyDiv w:val="1"/>
      <w:marLeft w:val="0"/>
      <w:marRight w:val="0"/>
      <w:marTop w:val="0"/>
      <w:marBottom w:val="0"/>
      <w:divBdr>
        <w:top w:val="none" w:sz="0" w:space="0" w:color="auto"/>
        <w:left w:val="none" w:sz="0" w:space="0" w:color="auto"/>
        <w:bottom w:val="none" w:sz="0" w:space="0" w:color="auto"/>
        <w:right w:val="none" w:sz="0" w:space="0" w:color="auto"/>
      </w:divBdr>
    </w:div>
    <w:div w:id="1915969877">
      <w:bodyDiv w:val="1"/>
      <w:marLeft w:val="0"/>
      <w:marRight w:val="0"/>
      <w:marTop w:val="0"/>
      <w:marBottom w:val="0"/>
      <w:divBdr>
        <w:top w:val="none" w:sz="0" w:space="0" w:color="auto"/>
        <w:left w:val="none" w:sz="0" w:space="0" w:color="auto"/>
        <w:bottom w:val="none" w:sz="0" w:space="0" w:color="auto"/>
        <w:right w:val="none" w:sz="0" w:space="0" w:color="auto"/>
      </w:divBdr>
    </w:div>
    <w:div w:id="1916236645">
      <w:bodyDiv w:val="1"/>
      <w:marLeft w:val="0"/>
      <w:marRight w:val="0"/>
      <w:marTop w:val="0"/>
      <w:marBottom w:val="0"/>
      <w:divBdr>
        <w:top w:val="none" w:sz="0" w:space="0" w:color="auto"/>
        <w:left w:val="none" w:sz="0" w:space="0" w:color="auto"/>
        <w:bottom w:val="none" w:sz="0" w:space="0" w:color="auto"/>
        <w:right w:val="none" w:sz="0" w:space="0" w:color="auto"/>
      </w:divBdr>
    </w:div>
    <w:div w:id="1916432190">
      <w:bodyDiv w:val="1"/>
      <w:marLeft w:val="0"/>
      <w:marRight w:val="0"/>
      <w:marTop w:val="0"/>
      <w:marBottom w:val="0"/>
      <w:divBdr>
        <w:top w:val="none" w:sz="0" w:space="0" w:color="auto"/>
        <w:left w:val="none" w:sz="0" w:space="0" w:color="auto"/>
        <w:bottom w:val="none" w:sz="0" w:space="0" w:color="auto"/>
        <w:right w:val="none" w:sz="0" w:space="0" w:color="auto"/>
      </w:divBdr>
    </w:div>
    <w:div w:id="1916434384">
      <w:bodyDiv w:val="1"/>
      <w:marLeft w:val="0"/>
      <w:marRight w:val="0"/>
      <w:marTop w:val="0"/>
      <w:marBottom w:val="0"/>
      <w:divBdr>
        <w:top w:val="none" w:sz="0" w:space="0" w:color="auto"/>
        <w:left w:val="none" w:sz="0" w:space="0" w:color="auto"/>
        <w:bottom w:val="none" w:sz="0" w:space="0" w:color="auto"/>
        <w:right w:val="none" w:sz="0" w:space="0" w:color="auto"/>
      </w:divBdr>
    </w:div>
    <w:div w:id="1916549430">
      <w:bodyDiv w:val="1"/>
      <w:marLeft w:val="0"/>
      <w:marRight w:val="0"/>
      <w:marTop w:val="0"/>
      <w:marBottom w:val="0"/>
      <w:divBdr>
        <w:top w:val="none" w:sz="0" w:space="0" w:color="auto"/>
        <w:left w:val="none" w:sz="0" w:space="0" w:color="auto"/>
        <w:bottom w:val="none" w:sz="0" w:space="0" w:color="auto"/>
        <w:right w:val="none" w:sz="0" w:space="0" w:color="auto"/>
      </w:divBdr>
    </w:div>
    <w:div w:id="1916695296">
      <w:bodyDiv w:val="1"/>
      <w:marLeft w:val="0"/>
      <w:marRight w:val="0"/>
      <w:marTop w:val="0"/>
      <w:marBottom w:val="0"/>
      <w:divBdr>
        <w:top w:val="none" w:sz="0" w:space="0" w:color="auto"/>
        <w:left w:val="none" w:sz="0" w:space="0" w:color="auto"/>
        <w:bottom w:val="none" w:sz="0" w:space="0" w:color="auto"/>
        <w:right w:val="none" w:sz="0" w:space="0" w:color="auto"/>
      </w:divBdr>
    </w:div>
    <w:div w:id="1916697660">
      <w:bodyDiv w:val="1"/>
      <w:marLeft w:val="0"/>
      <w:marRight w:val="0"/>
      <w:marTop w:val="0"/>
      <w:marBottom w:val="0"/>
      <w:divBdr>
        <w:top w:val="none" w:sz="0" w:space="0" w:color="auto"/>
        <w:left w:val="none" w:sz="0" w:space="0" w:color="auto"/>
        <w:bottom w:val="none" w:sz="0" w:space="0" w:color="auto"/>
        <w:right w:val="none" w:sz="0" w:space="0" w:color="auto"/>
      </w:divBdr>
    </w:div>
    <w:div w:id="1916935227">
      <w:bodyDiv w:val="1"/>
      <w:marLeft w:val="0"/>
      <w:marRight w:val="0"/>
      <w:marTop w:val="0"/>
      <w:marBottom w:val="0"/>
      <w:divBdr>
        <w:top w:val="none" w:sz="0" w:space="0" w:color="auto"/>
        <w:left w:val="none" w:sz="0" w:space="0" w:color="auto"/>
        <w:bottom w:val="none" w:sz="0" w:space="0" w:color="auto"/>
        <w:right w:val="none" w:sz="0" w:space="0" w:color="auto"/>
      </w:divBdr>
    </w:div>
    <w:div w:id="1917396890">
      <w:bodyDiv w:val="1"/>
      <w:marLeft w:val="0"/>
      <w:marRight w:val="0"/>
      <w:marTop w:val="0"/>
      <w:marBottom w:val="0"/>
      <w:divBdr>
        <w:top w:val="none" w:sz="0" w:space="0" w:color="auto"/>
        <w:left w:val="none" w:sz="0" w:space="0" w:color="auto"/>
        <w:bottom w:val="none" w:sz="0" w:space="0" w:color="auto"/>
        <w:right w:val="none" w:sz="0" w:space="0" w:color="auto"/>
      </w:divBdr>
    </w:div>
    <w:div w:id="1917397050">
      <w:bodyDiv w:val="1"/>
      <w:marLeft w:val="0"/>
      <w:marRight w:val="0"/>
      <w:marTop w:val="0"/>
      <w:marBottom w:val="0"/>
      <w:divBdr>
        <w:top w:val="none" w:sz="0" w:space="0" w:color="auto"/>
        <w:left w:val="none" w:sz="0" w:space="0" w:color="auto"/>
        <w:bottom w:val="none" w:sz="0" w:space="0" w:color="auto"/>
        <w:right w:val="none" w:sz="0" w:space="0" w:color="auto"/>
      </w:divBdr>
    </w:div>
    <w:div w:id="1917472794">
      <w:bodyDiv w:val="1"/>
      <w:marLeft w:val="0"/>
      <w:marRight w:val="0"/>
      <w:marTop w:val="0"/>
      <w:marBottom w:val="0"/>
      <w:divBdr>
        <w:top w:val="none" w:sz="0" w:space="0" w:color="auto"/>
        <w:left w:val="none" w:sz="0" w:space="0" w:color="auto"/>
        <w:bottom w:val="none" w:sz="0" w:space="0" w:color="auto"/>
        <w:right w:val="none" w:sz="0" w:space="0" w:color="auto"/>
      </w:divBdr>
    </w:div>
    <w:div w:id="1917544454">
      <w:bodyDiv w:val="1"/>
      <w:marLeft w:val="0"/>
      <w:marRight w:val="0"/>
      <w:marTop w:val="0"/>
      <w:marBottom w:val="0"/>
      <w:divBdr>
        <w:top w:val="none" w:sz="0" w:space="0" w:color="auto"/>
        <w:left w:val="none" w:sz="0" w:space="0" w:color="auto"/>
        <w:bottom w:val="none" w:sz="0" w:space="0" w:color="auto"/>
        <w:right w:val="none" w:sz="0" w:space="0" w:color="auto"/>
      </w:divBdr>
    </w:div>
    <w:div w:id="1917544513">
      <w:bodyDiv w:val="1"/>
      <w:marLeft w:val="0"/>
      <w:marRight w:val="0"/>
      <w:marTop w:val="0"/>
      <w:marBottom w:val="0"/>
      <w:divBdr>
        <w:top w:val="none" w:sz="0" w:space="0" w:color="auto"/>
        <w:left w:val="none" w:sz="0" w:space="0" w:color="auto"/>
        <w:bottom w:val="none" w:sz="0" w:space="0" w:color="auto"/>
        <w:right w:val="none" w:sz="0" w:space="0" w:color="auto"/>
      </w:divBdr>
    </w:div>
    <w:div w:id="1917588856">
      <w:bodyDiv w:val="1"/>
      <w:marLeft w:val="0"/>
      <w:marRight w:val="0"/>
      <w:marTop w:val="0"/>
      <w:marBottom w:val="0"/>
      <w:divBdr>
        <w:top w:val="none" w:sz="0" w:space="0" w:color="auto"/>
        <w:left w:val="none" w:sz="0" w:space="0" w:color="auto"/>
        <w:bottom w:val="none" w:sz="0" w:space="0" w:color="auto"/>
        <w:right w:val="none" w:sz="0" w:space="0" w:color="auto"/>
      </w:divBdr>
    </w:div>
    <w:div w:id="1917743119">
      <w:bodyDiv w:val="1"/>
      <w:marLeft w:val="0"/>
      <w:marRight w:val="0"/>
      <w:marTop w:val="0"/>
      <w:marBottom w:val="0"/>
      <w:divBdr>
        <w:top w:val="none" w:sz="0" w:space="0" w:color="auto"/>
        <w:left w:val="none" w:sz="0" w:space="0" w:color="auto"/>
        <w:bottom w:val="none" w:sz="0" w:space="0" w:color="auto"/>
        <w:right w:val="none" w:sz="0" w:space="0" w:color="auto"/>
      </w:divBdr>
    </w:div>
    <w:div w:id="1917784040">
      <w:bodyDiv w:val="1"/>
      <w:marLeft w:val="0"/>
      <w:marRight w:val="0"/>
      <w:marTop w:val="0"/>
      <w:marBottom w:val="0"/>
      <w:divBdr>
        <w:top w:val="none" w:sz="0" w:space="0" w:color="auto"/>
        <w:left w:val="none" w:sz="0" w:space="0" w:color="auto"/>
        <w:bottom w:val="none" w:sz="0" w:space="0" w:color="auto"/>
        <w:right w:val="none" w:sz="0" w:space="0" w:color="auto"/>
      </w:divBdr>
    </w:div>
    <w:div w:id="1917979425">
      <w:bodyDiv w:val="1"/>
      <w:marLeft w:val="0"/>
      <w:marRight w:val="0"/>
      <w:marTop w:val="0"/>
      <w:marBottom w:val="0"/>
      <w:divBdr>
        <w:top w:val="none" w:sz="0" w:space="0" w:color="auto"/>
        <w:left w:val="none" w:sz="0" w:space="0" w:color="auto"/>
        <w:bottom w:val="none" w:sz="0" w:space="0" w:color="auto"/>
        <w:right w:val="none" w:sz="0" w:space="0" w:color="auto"/>
      </w:divBdr>
    </w:div>
    <w:div w:id="1918053363">
      <w:bodyDiv w:val="1"/>
      <w:marLeft w:val="0"/>
      <w:marRight w:val="0"/>
      <w:marTop w:val="0"/>
      <w:marBottom w:val="0"/>
      <w:divBdr>
        <w:top w:val="none" w:sz="0" w:space="0" w:color="auto"/>
        <w:left w:val="none" w:sz="0" w:space="0" w:color="auto"/>
        <w:bottom w:val="none" w:sz="0" w:space="0" w:color="auto"/>
        <w:right w:val="none" w:sz="0" w:space="0" w:color="auto"/>
      </w:divBdr>
    </w:div>
    <w:div w:id="1918054565">
      <w:bodyDiv w:val="1"/>
      <w:marLeft w:val="0"/>
      <w:marRight w:val="0"/>
      <w:marTop w:val="0"/>
      <w:marBottom w:val="0"/>
      <w:divBdr>
        <w:top w:val="none" w:sz="0" w:space="0" w:color="auto"/>
        <w:left w:val="none" w:sz="0" w:space="0" w:color="auto"/>
        <w:bottom w:val="none" w:sz="0" w:space="0" w:color="auto"/>
        <w:right w:val="none" w:sz="0" w:space="0" w:color="auto"/>
      </w:divBdr>
    </w:div>
    <w:div w:id="1918637784">
      <w:bodyDiv w:val="1"/>
      <w:marLeft w:val="0"/>
      <w:marRight w:val="0"/>
      <w:marTop w:val="0"/>
      <w:marBottom w:val="0"/>
      <w:divBdr>
        <w:top w:val="none" w:sz="0" w:space="0" w:color="auto"/>
        <w:left w:val="none" w:sz="0" w:space="0" w:color="auto"/>
        <w:bottom w:val="none" w:sz="0" w:space="0" w:color="auto"/>
        <w:right w:val="none" w:sz="0" w:space="0" w:color="auto"/>
      </w:divBdr>
    </w:div>
    <w:div w:id="1918899220">
      <w:bodyDiv w:val="1"/>
      <w:marLeft w:val="0"/>
      <w:marRight w:val="0"/>
      <w:marTop w:val="0"/>
      <w:marBottom w:val="0"/>
      <w:divBdr>
        <w:top w:val="none" w:sz="0" w:space="0" w:color="auto"/>
        <w:left w:val="none" w:sz="0" w:space="0" w:color="auto"/>
        <w:bottom w:val="none" w:sz="0" w:space="0" w:color="auto"/>
        <w:right w:val="none" w:sz="0" w:space="0" w:color="auto"/>
      </w:divBdr>
    </w:div>
    <w:div w:id="1919560037">
      <w:bodyDiv w:val="1"/>
      <w:marLeft w:val="0"/>
      <w:marRight w:val="0"/>
      <w:marTop w:val="0"/>
      <w:marBottom w:val="0"/>
      <w:divBdr>
        <w:top w:val="none" w:sz="0" w:space="0" w:color="auto"/>
        <w:left w:val="none" w:sz="0" w:space="0" w:color="auto"/>
        <w:bottom w:val="none" w:sz="0" w:space="0" w:color="auto"/>
        <w:right w:val="none" w:sz="0" w:space="0" w:color="auto"/>
      </w:divBdr>
    </w:div>
    <w:div w:id="1919632848">
      <w:bodyDiv w:val="1"/>
      <w:marLeft w:val="0"/>
      <w:marRight w:val="0"/>
      <w:marTop w:val="0"/>
      <w:marBottom w:val="0"/>
      <w:divBdr>
        <w:top w:val="none" w:sz="0" w:space="0" w:color="auto"/>
        <w:left w:val="none" w:sz="0" w:space="0" w:color="auto"/>
        <w:bottom w:val="none" w:sz="0" w:space="0" w:color="auto"/>
        <w:right w:val="none" w:sz="0" w:space="0" w:color="auto"/>
      </w:divBdr>
    </w:div>
    <w:div w:id="1919754348">
      <w:bodyDiv w:val="1"/>
      <w:marLeft w:val="0"/>
      <w:marRight w:val="0"/>
      <w:marTop w:val="0"/>
      <w:marBottom w:val="0"/>
      <w:divBdr>
        <w:top w:val="none" w:sz="0" w:space="0" w:color="auto"/>
        <w:left w:val="none" w:sz="0" w:space="0" w:color="auto"/>
        <w:bottom w:val="none" w:sz="0" w:space="0" w:color="auto"/>
        <w:right w:val="none" w:sz="0" w:space="0" w:color="auto"/>
      </w:divBdr>
    </w:div>
    <w:div w:id="1919905166">
      <w:bodyDiv w:val="1"/>
      <w:marLeft w:val="0"/>
      <w:marRight w:val="0"/>
      <w:marTop w:val="0"/>
      <w:marBottom w:val="0"/>
      <w:divBdr>
        <w:top w:val="none" w:sz="0" w:space="0" w:color="auto"/>
        <w:left w:val="none" w:sz="0" w:space="0" w:color="auto"/>
        <w:bottom w:val="none" w:sz="0" w:space="0" w:color="auto"/>
        <w:right w:val="none" w:sz="0" w:space="0" w:color="auto"/>
      </w:divBdr>
    </w:div>
    <w:div w:id="1920092181">
      <w:bodyDiv w:val="1"/>
      <w:marLeft w:val="0"/>
      <w:marRight w:val="0"/>
      <w:marTop w:val="0"/>
      <w:marBottom w:val="0"/>
      <w:divBdr>
        <w:top w:val="none" w:sz="0" w:space="0" w:color="auto"/>
        <w:left w:val="none" w:sz="0" w:space="0" w:color="auto"/>
        <w:bottom w:val="none" w:sz="0" w:space="0" w:color="auto"/>
        <w:right w:val="none" w:sz="0" w:space="0" w:color="auto"/>
      </w:divBdr>
    </w:div>
    <w:div w:id="1920166378">
      <w:bodyDiv w:val="1"/>
      <w:marLeft w:val="0"/>
      <w:marRight w:val="0"/>
      <w:marTop w:val="0"/>
      <w:marBottom w:val="0"/>
      <w:divBdr>
        <w:top w:val="none" w:sz="0" w:space="0" w:color="auto"/>
        <w:left w:val="none" w:sz="0" w:space="0" w:color="auto"/>
        <w:bottom w:val="none" w:sz="0" w:space="0" w:color="auto"/>
        <w:right w:val="none" w:sz="0" w:space="0" w:color="auto"/>
      </w:divBdr>
    </w:div>
    <w:div w:id="1920552878">
      <w:bodyDiv w:val="1"/>
      <w:marLeft w:val="0"/>
      <w:marRight w:val="0"/>
      <w:marTop w:val="0"/>
      <w:marBottom w:val="0"/>
      <w:divBdr>
        <w:top w:val="none" w:sz="0" w:space="0" w:color="auto"/>
        <w:left w:val="none" w:sz="0" w:space="0" w:color="auto"/>
        <w:bottom w:val="none" w:sz="0" w:space="0" w:color="auto"/>
        <w:right w:val="none" w:sz="0" w:space="0" w:color="auto"/>
      </w:divBdr>
    </w:div>
    <w:div w:id="1921213586">
      <w:bodyDiv w:val="1"/>
      <w:marLeft w:val="0"/>
      <w:marRight w:val="0"/>
      <w:marTop w:val="0"/>
      <w:marBottom w:val="0"/>
      <w:divBdr>
        <w:top w:val="none" w:sz="0" w:space="0" w:color="auto"/>
        <w:left w:val="none" w:sz="0" w:space="0" w:color="auto"/>
        <w:bottom w:val="none" w:sz="0" w:space="0" w:color="auto"/>
        <w:right w:val="none" w:sz="0" w:space="0" w:color="auto"/>
      </w:divBdr>
    </w:div>
    <w:div w:id="1921518258">
      <w:bodyDiv w:val="1"/>
      <w:marLeft w:val="0"/>
      <w:marRight w:val="0"/>
      <w:marTop w:val="0"/>
      <w:marBottom w:val="0"/>
      <w:divBdr>
        <w:top w:val="none" w:sz="0" w:space="0" w:color="auto"/>
        <w:left w:val="none" w:sz="0" w:space="0" w:color="auto"/>
        <w:bottom w:val="none" w:sz="0" w:space="0" w:color="auto"/>
        <w:right w:val="none" w:sz="0" w:space="0" w:color="auto"/>
      </w:divBdr>
    </w:div>
    <w:div w:id="1921909937">
      <w:bodyDiv w:val="1"/>
      <w:marLeft w:val="0"/>
      <w:marRight w:val="0"/>
      <w:marTop w:val="0"/>
      <w:marBottom w:val="0"/>
      <w:divBdr>
        <w:top w:val="none" w:sz="0" w:space="0" w:color="auto"/>
        <w:left w:val="none" w:sz="0" w:space="0" w:color="auto"/>
        <w:bottom w:val="none" w:sz="0" w:space="0" w:color="auto"/>
        <w:right w:val="none" w:sz="0" w:space="0" w:color="auto"/>
      </w:divBdr>
    </w:div>
    <w:div w:id="1922519814">
      <w:bodyDiv w:val="1"/>
      <w:marLeft w:val="0"/>
      <w:marRight w:val="0"/>
      <w:marTop w:val="0"/>
      <w:marBottom w:val="0"/>
      <w:divBdr>
        <w:top w:val="none" w:sz="0" w:space="0" w:color="auto"/>
        <w:left w:val="none" w:sz="0" w:space="0" w:color="auto"/>
        <w:bottom w:val="none" w:sz="0" w:space="0" w:color="auto"/>
        <w:right w:val="none" w:sz="0" w:space="0" w:color="auto"/>
      </w:divBdr>
    </w:div>
    <w:div w:id="1922567968">
      <w:bodyDiv w:val="1"/>
      <w:marLeft w:val="0"/>
      <w:marRight w:val="0"/>
      <w:marTop w:val="0"/>
      <w:marBottom w:val="0"/>
      <w:divBdr>
        <w:top w:val="none" w:sz="0" w:space="0" w:color="auto"/>
        <w:left w:val="none" w:sz="0" w:space="0" w:color="auto"/>
        <w:bottom w:val="none" w:sz="0" w:space="0" w:color="auto"/>
        <w:right w:val="none" w:sz="0" w:space="0" w:color="auto"/>
      </w:divBdr>
    </w:div>
    <w:div w:id="1922642788">
      <w:bodyDiv w:val="1"/>
      <w:marLeft w:val="0"/>
      <w:marRight w:val="0"/>
      <w:marTop w:val="0"/>
      <w:marBottom w:val="0"/>
      <w:divBdr>
        <w:top w:val="none" w:sz="0" w:space="0" w:color="auto"/>
        <w:left w:val="none" w:sz="0" w:space="0" w:color="auto"/>
        <w:bottom w:val="none" w:sz="0" w:space="0" w:color="auto"/>
        <w:right w:val="none" w:sz="0" w:space="0" w:color="auto"/>
      </w:divBdr>
    </w:div>
    <w:div w:id="1922713327">
      <w:bodyDiv w:val="1"/>
      <w:marLeft w:val="0"/>
      <w:marRight w:val="0"/>
      <w:marTop w:val="0"/>
      <w:marBottom w:val="0"/>
      <w:divBdr>
        <w:top w:val="none" w:sz="0" w:space="0" w:color="auto"/>
        <w:left w:val="none" w:sz="0" w:space="0" w:color="auto"/>
        <w:bottom w:val="none" w:sz="0" w:space="0" w:color="auto"/>
        <w:right w:val="none" w:sz="0" w:space="0" w:color="auto"/>
      </w:divBdr>
    </w:div>
    <w:div w:id="1922834799">
      <w:bodyDiv w:val="1"/>
      <w:marLeft w:val="0"/>
      <w:marRight w:val="0"/>
      <w:marTop w:val="0"/>
      <w:marBottom w:val="0"/>
      <w:divBdr>
        <w:top w:val="none" w:sz="0" w:space="0" w:color="auto"/>
        <w:left w:val="none" w:sz="0" w:space="0" w:color="auto"/>
        <w:bottom w:val="none" w:sz="0" w:space="0" w:color="auto"/>
        <w:right w:val="none" w:sz="0" w:space="0" w:color="auto"/>
      </w:divBdr>
    </w:div>
    <w:div w:id="1923028441">
      <w:bodyDiv w:val="1"/>
      <w:marLeft w:val="0"/>
      <w:marRight w:val="0"/>
      <w:marTop w:val="0"/>
      <w:marBottom w:val="0"/>
      <w:divBdr>
        <w:top w:val="none" w:sz="0" w:space="0" w:color="auto"/>
        <w:left w:val="none" w:sz="0" w:space="0" w:color="auto"/>
        <w:bottom w:val="none" w:sz="0" w:space="0" w:color="auto"/>
        <w:right w:val="none" w:sz="0" w:space="0" w:color="auto"/>
      </w:divBdr>
    </w:div>
    <w:div w:id="1923105631">
      <w:bodyDiv w:val="1"/>
      <w:marLeft w:val="0"/>
      <w:marRight w:val="0"/>
      <w:marTop w:val="0"/>
      <w:marBottom w:val="0"/>
      <w:divBdr>
        <w:top w:val="none" w:sz="0" w:space="0" w:color="auto"/>
        <w:left w:val="none" w:sz="0" w:space="0" w:color="auto"/>
        <w:bottom w:val="none" w:sz="0" w:space="0" w:color="auto"/>
        <w:right w:val="none" w:sz="0" w:space="0" w:color="auto"/>
      </w:divBdr>
    </w:div>
    <w:div w:id="1923293771">
      <w:bodyDiv w:val="1"/>
      <w:marLeft w:val="0"/>
      <w:marRight w:val="0"/>
      <w:marTop w:val="0"/>
      <w:marBottom w:val="0"/>
      <w:divBdr>
        <w:top w:val="none" w:sz="0" w:space="0" w:color="auto"/>
        <w:left w:val="none" w:sz="0" w:space="0" w:color="auto"/>
        <w:bottom w:val="none" w:sz="0" w:space="0" w:color="auto"/>
        <w:right w:val="none" w:sz="0" w:space="0" w:color="auto"/>
      </w:divBdr>
    </w:div>
    <w:div w:id="1923758151">
      <w:bodyDiv w:val="1"/>
      <w:marLeft w:val="0"/>
      <w:marRight w:val="0"/>
      <w:marTop w:val="0"/>
      <w:marBottom w:val="0"/>
      <w:divBdr>
        <w:top w:val="none" w:sz="0" w:space="0" w:color="auto"/>
        <w:left w:val="none" w:sz="0" w:space="0" w:color="auto"/>
        <w:bottom w:val="none" w:sz="0" w:space="0" w:color="auto"/>
        <w:right w:val="none" w:sz="0" w:space="0" w:color="auto"/>
      </w:divBdr>
    </w:div>
    <w:div w:id="1924683752">
      <w:bodyDiv w:val="1"/>
      <w:marLeft w:val="0"/>
      <w:marRight w:val="0"/>
      <w:marTop w:val="0"/>
      <w:marBottom w:val="0"/>
      <w:divBdr>
        <w:top w:val="none" w:sz="0" w:space="0" w:color="auto"/>
        <w:left w:val="none" w:sz="0" w:space="0" w:color="auto"/>
        <w:bottom w:val="none" w:sz="0" w:space="0" w:color="auto"/>
        <w:right w:val="none" w:sz="0" w:space="0" w:color="auto"/>
      </w:divBdr>
    </w:div>
    <w:div w:id="1924684395">
      <w:bodyDiv w:val="1"/>
      <w:marLeft w:val="0"/>
      <w:marRight w:val="0"/>
      <w:marTop w:val="0"/>
      <w:marBottom w:val="0"/>
      <w:divBdr>
        <w:top w:val="none" w:sz="0" w:space="0" w:color="auto"/>
        <w:left w:val="none" w:sz="0" w:space="0" w:color="auto"/>
        <w:bottom w:val="none" w:sz="0" w:space="0" w:color="auto"/>
        <w:right w:val="none" w:sz="0" w:space="0" w:color="auto"/>
      </w:divBdr>
    </w:div>
    <w:div w:id="1924803318">
      <w:bodyDiv w:val="1"/>
      <w:marLeft w:val="0"/>
      <w:marRight w:val="0"/>
      <w:marTop w:val="0"/>
      <w:marBottom w:val="0"/>
      <w:divBdr>
        <w:top w:val="none" w:sz="0" w:space="0" w:color="auto"/>
        <w:left w:val="none" w:sz="0" w:space="0" w:color="auto"/>
        <w:bottom w:val="none" w:sz="0" w:space="0" w:color="auto"/>
        <w:right w:val="none" w:sz="0" w:space="0" w:color="auto"/>
      </w:divBdr>
    </w:div>
    <w:div w:id="1925916167">
      <w:bodyDiv w:val="1"/>
      <w:marLeft w:val="0"/>
      <w:marRight w:val="0"/>
      <w:marTop w:val="0"/>
      <w:marBottom w:val="0"/>
      <w:divBdr>
        <w:top w:val="none" w:sz="0" w:space="0" w:color="auto"/>
        <w:left w:val="none" w:sz="0" w:space="0" w:color="auto"/>
        <w:bottom w:val="none" w:sz="0" w:space="0" w:color="auto"/>
        <w:right w:val="none" w:sz="0" w:space="0" w:color="auto"/>
      </w:divBdr>
    </w:div>
    <w:div w:id="1926259507">
      <w:bodyDiv w:val="1"/>
      <w:marLeft w:val="0"/>
      <w:marRight w:val="0"/>
      <w:marTop w:val="0"/>
      <w:marBottom w:val="0"/>
      <w:divBdr>
        <w:top w:val="none" w:sz="0" w:space="0" w:color="auto"/>
        <w:left w:val="none" w:sz="0" w:space="0" w:color="auto"/>
        <w:bottom w:val="none" w:sz="0" w:space="0" w:color="auto"/>
        <w:right w:val="none" w:sz="0" w:space="0" w:color="auto"/>
      </w:divBdr>
    </w:div>
    <w:div w:id="1926451842">
      <w:bodyDiv w:val="1"/>
      <w:marLeft w:val="0"/>
      <w:marRight w:val="0"/>
      <w:marTop w:val="0"/>
      <w:marBottom w:val="0"/>
      <w:divBdr>
        <w:top w:val="none" w:sz="0" w:space="0" w:color="auto"/>
        <w:left w:val="none" w:sz="0" w:space="0" w:color="auto"/>
        <w:bottom w:val="none" w:sz="0" w:space="0" w:color="auto"/>
        <w:right w:val="none" w:sz="0" w:space="0" w:color="auto"/>
      </w:divBdr>
    </w:div>
    <w:div w:id="1926693811">
      <w:bodyDiv w:val="1"/>
      <w:marLeft w:val="0"/>
      <w:marRight w:val="0"/>
      <w:marTop w:val="0"/>
      <w:marBottom w:val="0"/>
      <w:divBdr>
        <w:top w:val="none" w:sz="0" w:space="0" w:color="auto"/>
        <w:left w:val="none" w:sz="0" w:space="0" w:color="auto"/>
        <w:bottom w:val="none" w:sz="0" w:space="0" w:color="auto"/>
        <w:right w:val="none" w:sz="0" w:space="0" w:color="auto"/>
      </w:divBdr>
    </w:div>
    <w:div w:id="1926769706">
      <w:bodyDiv w:val="1"/>
      <w:marLeft w:val="0"/>
      <w:marRight w:val="0"/>
      <w:marTop w:val="0"/>
      <w:marBottom w:val="0"/>
      <w:divBdr>
        <w:top w:val="none" w:sz="0" w:space="0" w:color="auto"/>
        <w:left w:val="none" w:sz="0" w:space="0" w:color="auto"/>
        <w:bottom w:val="none" w:sz="0" w:space="0" w:color="auto"/>
        <w:right w:val="none" w:sz="0" w:space="0" w:color="auto"/>
      </w:divBdr>
    </w:div>
    <w:div w:id="1926960782">
      <w:bodyDiv w:val="1"/>
      <w:marLeft w:val="0"/>
      <w:marRight w:val="0"/>
      <w:marTop w:val="0"/>
      <w:marBottom w:val="0"/>
      <w:divBdr>
        <w:top w:val="none" w:sz="0" w:space="0" w:color="auto"/>
        <w:left w:val="none" w:sz="0" w:space="0" w:color="auto"/>
        <w:bottom w:val="none" w:sz="0" w:space="0" w:color="auto"/>
        <w:right w:val="none" w:sz="0" w:space="0" w:color="auto"/>
      </w:divBdr>
    </w:div>
    <w:div w:id="1927691129">
      <w:bodyDiv w:val="1"/>
      <w:marLeft w:val="0"/>
      <w:marRight w:val="0"/>
      <w:marTop w:val="0"/>
      <w:marBottom w:val="0"/>
      <w:divBdr>
        <w:top w:val="none" w:sz="0" w:space="0" w:color="auto"/>
        <w:left w:val="none" w:sz="0" w:space="0" w:color="auto"/>
        <w:bottom w:val="none" w:sz="0" w:space="0" w:color="auto"/>
        <w:right w:val="none" w:sz="0" w:space="0" w:color="auto"/>
      </w:divBdr>
    </w:div>
    <w:div w:id="1927838627">
      <w:bodyDiv w:val="1"/>
      <w:marLeft w:val="0"/>
      <w:marRight w:val="0"/>
      <w:marTop w:val="0"/>
      <w:marBottom w:val="0"/>
      <w:divBdr>
        <w:top w:val="none" w:sz="0" w:space="0" w:color="auto"/>
        <w:left w:val="none" w:sz="0" w:space="0" w:color="auto"/>
        <w:bottom w:val="none" w:sz="0" w:space="0" w:color="auto"/>
        <w:right w:val="none" w:sz="0" w:space="0" w:color="auto"/>
      </w:divBdr>
    </w:div>
    <w:div w:id="1927953306">
      <w:bodyDiv w:val="1"/>
      <w:marLeft w:val="0"/>
      <w:marRight w:val="0"/>
      <w:marTop w:val="0"/>
      <w:marBottom w:val="0"/>
      <w:divBdr>
        <w:top w:val="none" w:sz="0" w:space="0" w:color="auto"/>
        <w:left w:val="none" w:sz="0" w:space="0" w:color="auto"/>
        <w:bottom w:val="none" w:sz="0" w:space="0" w:color="auto"/>
        <w:right w:val="none" w:sz="0" w:space="0" w:color="auto"/>
      </w:divBdr>
    </w:div>
    <w:div w:id="1928075382">
      <w:bodyDiv w:val="1"/>
      <w:marLeft w:val="0"/>
      <w:marRight w:val="0"/>
      <w:marTop w:val="0"/>
      <w:marBottom w:val="0"/>
      <w:divBdr>
        <w:top w:val="none" w:sz="0" w:space="0" w:color="auto"/>
        <w:left w:val="none" w:sz="0" w:space="0" w:color="auto"/>
        <w:bottom w:val="none" w:sz="0" w:space="0" w:color="auto"/>
        <w:right w:val="none" w:sz="0" w:space="0" w:color="auto"/>
      </w:divBdr>
    </w:div>
    <w:div w:id="1928077594">
      <w:bodyDiv w:val="1"/>
      <w:marLeft w:val="0"/>
      <w:marRight w:val="0"/>
      <w:marTop w:val="0"/>
      <w:marBottom w:val="0"/>
      <w:divBdr>
        <w:top w:val="none" w:sz="0" w:space="0" w:color="auto"/>
        <w:left w:val="none" w:sz="0" w:space="0" w:color="auto"/>
        <w:bottom w:val="none" w:sz="0" w:space="0" w:color="auto"/>
        <w:right w:val="none" w:sz="0" w:space="0" w:color="auto"/>
      </w:divBdr>
    </w:div>
    <w:div w:id="1928227410">
      <w:bodyDiv w:val="1"/>
      <w:marLeft w:val="0"/>
      <w:marRight w:val="0"/>
      <w:marTop w:val="0"/>
      <w:marBottom w:val="0"/>
      <w:divBdr>
        <w:top w:val="none" w:sz="0" w:space="0" w:color="auto"/>
        <w:left w:val="none" w:sz="0" w:space="0" w:color="auto"/>
        <w:bottom w:val="none" w:sz="0" w:space="0" w:color="auto"/>
        <w:right w:val="none" w:sz="0" w:space="0" w:color="auto"/>
      </w:divBdr>
    </w:div>
    <w:div w:id="1928230433">
      <w:bodyDiv w:val="1"/>
      <w:marLeft w:val="0"/>
      <w:marRight w:val="0"/>
      <w:marTop w:val="0"/>
      <w:marBottom w:val="0"/>
      <w:divBdr>
        <w:top w:val="none" w:sz="0" w:space="0" w:color="auto"/>
        <w:left w:val="none" w:sz="0" w:space="0" w:color="auto"/>
        <w:bottom w:val="none" w:sz="0" w:space="0" w:color="auto"/>
        <w:right w:val="none" w:sz="0" w:space="0" w:color="auto"/>
      </w:divBdr>
    </w:div>
    <w:div w:id="1928689302">
      <w:bodyDiv w:val="1"/>
      <w:marLeft w:val="0"/>
      <w:marRight w:val="0"/>
      <w:marTop w:val="0"/>
      <w:marBottom w:val="0"/>
      <w:divBdr>
        <w:top w:val="none" w:sz="0" w:space="0" w:color="auto"/>
        <w:left w:val="none" w:sz="0" w:space="0" w:color="auto"/>
        <w:bottom w:val="none" w:sz="0" w:space="0" w:color="auto"/>
        <w:right w:val="none" w:sz="0" w:space="0" w:color="auto"/>
      </w:divBdr>
    </w:div>
    <w:div w:id="1928884336">
      <w:bodyDiv w:val="1"/>
      <w:marLeft w:val="0"/>
      <w:marRight w:val="0"/>
      <w:marTop w:val="0"/>
      <w:marBottom w:val="0"/>
      <w:divBdr>
        <w:top w:val="none" w:sz="0" w:space="0" w:color="auto"/>
        <w:left w:val="none" w:sz="0" w:space="0" w:color="auto"/>
        <w:bottom w:val="none" w:sz="0" w:space="0" w:color="auto"/>
        <w:right w:val="none" w:sz="0" w:space="0" w:color="auto"/>
      </w:divBdr>
    </w:div>
    <w:div w:id="1929187911">
      <w:bodyDiv w:val="1"/>
      <w:marLeft w:val="0"/>
      <w:marRight w:val="0"/>
      <w:marTop w:val="0"/>
      <w:marBottom w:val="0"/>
      <w:divBdr>
        <w:top w:val="none" w:sz="0" w:space="0" w:color="auto"/>
        <w:left w:val="none" w:sz="0" w:space="0" w:color="auto"/>
        <w:bottom w:val="none" w:sz="0" w:space="0" w:color="auto"/>
        <w:right w:val="none" w:sz="0" w:space="0" w:color="auto"/>
      </w:divBdr>
    </w:div>
    <w:div w:id="1929920675">
      <w:bodyDiv w:val="1"/>
      <w:marLeft w:val="0"/>
      <w:marRight w:val="0"/>
      <w:marTop w:val="0"/>
      <w:marBottom w:val="0"/>
      <w:divBdr>
        <w:top w:val="none" w:sz="0" w:space="0" w:color="auto"/>
        <w:left w:val="none" w:sz="0" w:space="0" w:color="auto"/>
        <w:bottom w:val="none" w:sz="0" w:space="0" w:color="auto"/>
        <w:right w:val="none" w:sz="0" w:space="0" w:color="auto"/>
      </w:divBdr>
    </w:div>
    <w:div w:id="1930038452">
      <w:bodyDiv w:val="1"/>
      <w:marLeft w:val="0"/>
      <w:marRight w:val="0"/>
      <w:marTop w:val="0"/>
      <w:marBottom w:val="0"/>
      <w:divBdr>
        <w:top w:val="none" w:sz="0" w:space="0" w:color="auto"/>
        <w:left w:val="none" w:sz="0" w:space="0" w:color="auto"/>
        <w:bottom w:val="none" w:sz="0" w:space="0" w:color="auto"/>
        <w:right w:val="none" w:sz="0" w:space="0" w:color="auto"/>
      </w:divBdr>
    </w:div>
    <w:div w:id="1930112638">
      <w:bodyDiv w:val="1"/>
      <w:marLeft w:val="0"/>
      <w:marRight w:val="0"/>
      <w:marTop w:val="0"/>
      <w:marBottom w:val="0"/>
      <w:divBdr>
        <w:top w:val="none" w:sz="0" w:space="0" w:color="auto"/>
        <w:left w:val="none" w:sz="0" w:space="0" w:color="auto"/>
        <w:bottom w:val="none" w:sz="0" w:space="0" w:color="auto"/>
        <w:right w:val="none" w:sz="0" w:space="0" w:color="auto"/>
      </w:divBdr>
    </w:div>
    <w:div w:id="1930383675">
      <w:bodyDiv w:val="1"/>
      <w:marLeft w:val="0"/>
      <w:marRight w:val="0"/>
      <w:marTop w:val="0"/>
      <w:marBottom w:val="0"/>
      <w:divBdr>
        <w:top w:val="none" w:sz="0" w:space="0" w:color="auto"/>
        <w:left w:val="none" w:sz="0" w:space="0" w:color="auto"/>
        <w:bottom w:val="none" w:sz="0" w:space="0" w:color="auto"/>
        <w:right w:val="none" w:sz="0" w:space="0" w:color="auto"/>
      </w:divBdr>
    </w:div>
    <w:div w:id="1931423708">
      <w:bodyDiv w:val="1"/>
      <w:marLeft w:val="0"/>
      <w:marRight w:val="0"/>
      <w:marTop w:val="0"/>
      <w:marBottom w:val="0"/>
      <w:divBdr>
        <w:top w:val="none" w:sz="0" w:space="0" w:color="auto"/>
        <w:left w:val="none" w:sz="0" w:space="0" w:color="auto"/>
        <w:bottom w:val="none" w:sz="0" w:space="0" w:color="auto"/>
        <w:right w:val="none" w:sz="0" w:space="0" w:color="auto"/>
      </w:divBdr>
    </w:div>
    <w:div w:id="1931769264">
      <w:bodyDiv w:val="1"/>
      <w:marLeft w:val="0"/>
      <w:marRight w:val="0"/>
      <w:marTop w:val="0"/>
      <w:marBottom w:val="0"/>
      <w:divBdr>
        <w:top w:val="none" w:sz="0" w:space="0" w:color="auto"/>
        <w:left w:val="none" w:sz="0" w:space="0" w:color="auto"/>
        <w:bottom w:val="none" w:sz="0" w:space="0" w:color="auto"/>
        <w:right w:val="none" w:sz="0" w:space="0" w:color="auto"/>
      </w:divBdr>
    </w:div>
    <w:div w:id="1931816204">
      <w:bodyDiv w:val="1"/>
      <w:marLeft w:val="0"/>
      <w:marRight w:val="0"/>
      <w:marTop w:val="0"/>
      <w:marBottom w:val="0"/>
      <w:divBdr>
        <w:top w:val="none" w:sz="0" w:space="0" w:color="auto"/>
        <w:left w:val="none" w:sz="0" w:space="0" w:color="auto"/>
        <w:bottom w:val="none" w:sz="0" w:space="0" w:color="auto"/>
        <w:right w:val="none" w:sz="0" w:space="0" w:color="auto"/>
      </w:divBdr>
    </w:div>
    <w:div w:id="1932011733">
      <w:bodyDiv w:val="1"/>
      <w:marLeft w:val="0"/>
      <w:marRight w:val="0"/>
      <w:marTop w:val="0"/>
      <w:marBottom w:val="0"/>
      <w:divBdr>
        <w:top w:val="none" w:sz="0" w:space="0" w:color="auto"/>
        <w:left w:val="none" w:sz="0" w:space="0" w:color="auto"/>
        <w:bottom w:val="none" w:sz="0" w:space="0" w:color="auto"/>
        <w:right w:val="none" w:sz="0" w:space="0" w:color="auto"/>
      </w:divBdr>
    </w:div>
    <w:div w:id="1932084688">
      <w:bodyDiv w:val="1"/>
      <w:marLeft w:val="0"/>
      <w:marRight w:val="0"/>
      <w:marTop w:val="0"/>
      <w:marBottom w:val="0"/>
      <w:divBdr>
        <w:top w:val="none" w:sz="0" w:space="0" w:color="auto"/>
        <w:left w:val="none" w:sz="0" w:space="0" w:color="auto"/>
        <w:bottom w:val="none" w:sz="0" w:space="0" w:color="auto"/>
        <w:right w:val="none" w:sz="0" w:space="0" w:color="auto"/>
      </w:divBdr>
    </w:div>
    <w:div w:id="1932203341">
      <w:bodyDiv w:val="1"/>
      <w:marLeft w:val="0"/>
      <w:marRight w:val="0"/>
      <w:marTop w:val="0"/>
      <w:marBottom w:val="0"/>
      <w:divBdr>
        <w:top w:val="none" w:sz="0" w:space="0" w:color="auto"/>
        <w:left w:val="none" w:sz="0" w:space="0" w:color="auto"/>
        <w:bottom w:val="none" w:sz="0" w:space="0" w:color="auto"/>
        <w:right w:val="none" w:sz="0" w:space="0" w:color="auto"/>
      </w:divBdr>
    </w:div>
    <w:div w:id="1932203387">
      <w:bodyDiv w:val="1"/>
      <w:marLeft w:val="0"/>
      <w:marRight w:val="0"/>
      <w:marTop w:val="0"/>
      <w:marBottom w:val="0"/>
      <w:divBdr>
        <w:top w:val="none" w:sz="0" w:space="0" w:color="auto"/>
        <w:left w:val="none" w:sz="0" w:space="0" w:color="auto"/>
        <w:bottom w:val="none" w:sz="0" w:space="0" w:color="auto"/>
        <w:right w:val="none" w:sz="0" w:space="0" w:color="auto"/>
      </w:divBdr>
    </w:div>
    <w:div w:id="1932276796">
      <w:bodyDiv w:val="1"/>
      <w:marLeft w:val="0"/>
      <w:marRight w:val="0"/>
      <w:marTop w:val="0"/>
      <w:marBottom w:val="0"/>
      <w:divBdr>
        <w:top w:val="none" w:sz="0" w:space="0" w:color="auto"/>
        <w:left w:val="none" w:sz="0" w:space="0" w:color="auto"/>
        <w:bottom w:val="none" w:sz="0" w:space="0" w:color="auto"/>
        <w:right w:val="none" w:sz="0" w:space="0" w:color="auto"/>
      </w:divBdr>
    </w:div>
    <w:div w:id="1932469116">
      <w:bodyDiv w:val="1"/>
      <w:marLeft w:val="0"/>
      <w:marRight w:val="0"/>
      <w:marTop w:val="0"/>
      <w:marBottom w:val="0"/>
      <w:divBdr>
        <w:top w:val="none" w:sz="0" w:space="0" w:color="auto"/>
        <w:left w:val="none" w:sz="0" w:space="0" w:color="auto"/>
        <w:bottom w:val="none" w:sz="0" w:space="0" w:color="auto"/>
        <w:right w:val="none" w:sz="0" w:space="0" w:color="auto"/>
      </w:divBdr>
    </w:div>
    <w:div w:id="1932815351">
      <w:bodyDiv w:val="1"/>
      <w:marLeft w:val="0"/>
      <w:marRight w:val="0"/>
      <w:marTop w:val="0"/>
      <w:marBottom w:val="0"/>
      <w:divBdr>
        <w:top w:val="none" w:sz="0" w:space="0" w:color="auto"/>
        <w:left w:val="none" w:sz="0" w:space="0" w:color="auto"/>
        <w:bottom w:val="none" w:sz="0" w:space="0" w:color="auto"/>
        <w:right w:val="none" w:sz="0" w:space="0" w:color="auto"/>
      </w:divBdr>
    </w:div>
    <w:div w:id="1933313418">
      <w:bodyDiv w:val="1"/>
      <w:marLeft w:val="0"/>
      <w:marRight w:val="0"/>
      <w:marTop w:val="0"/>
      <w:marBottom w:val="0"/>
      <w:divBdr>
        <w:top w:val="none" w:sz="0" w:space="0" w:color="auto"/>
        <w:left w:val="none" w:sz="0" w:space="0" w:color="auto"/>
        <w:bottom w:val="none" w:sz="0" w:space="0" w:color="auto"/>
        <w:right w:val="none" w:sz="0" w:space="0" w:color="auto"/>
      </w:divBdr>
    </w:div>
    <w:div w:id="1933465641">
      <w:bodyDiv w:val="1"/>
      <w:marLeft w:val="0"/>
      <w:marRight w:val="0"/>
      <w:marTop w:val="0"/>
      <w:marBottom w:val="0"/>
      <w:divBdr>
        <w:top w:val="none" w:sz="0" w:space="0" w:color="auto"/>
        <w:left w:val="none" w:sz="0" w:space="0" w:color="auto"/>
        <w:bottom w:val="none" w:sz="0" w:space="0" w:color="auto"/>
        <w:right w:val="none" w:sz="0" w:space="0" w:color="auto"/>
      </w:divBdr>
    </w:div>
    <w:div w:id="1933584910">
      <w:bodyDiv w:val="1"/>
      <w:marLeft w:val="0"/>
      <w:marRight w:val="0"/>
      <w:marTop w:val="0"/>
      <w:marBottom w:val="0"/>
      <w:divBdr>
        <w:top w:val="none" w:sz="0" w:space="0" w:color="auto"/>
        <w:left w:val="none" w:sz="0" w:space="0" w:color="auto"/>
        <w:bottom w:val="none" w:sz="0" w:space="0" w:color="auto"/>
        <w:right w:val="none" w:sz="0" w:space="0" w:color="auto"/>
      </w:divBdr>
    </w:div>
    <w:div w:id="1934049810">
      <w:bodyDiv w:val="1"/>
      <w:marLeft w:val="0"/>
      <w:marRight w:val="0"/>
      <w:marTop w:val="0"/>
      <w:marBottom w:val="0"/>
      <w:divBdr>
        <w:top w:val="none" w:sz="0" w:space="0" w:color="auto"/>
        <w:left w:val="none" w:sz="0" w:space="0" w:color="auto"/>
        <w:bottom w:val="none" w:sz="0" w:space="0" w:color="auto"/>
        <w:right w:val="none" w:sz="0" w:space="0" w:color="auto"/>
      </w:divBdr>
    </w:div>
    <w:div w:id="1934169757">
      <w:bodyDiv w:val="1"/>
      <w:marLeft w:val="0"/>
      <w:marRight w:val="0"/>
      <w:marTop w:val="0"/>
      <w:marBottom w:val="0"/>
      <w:divBdr>
        <w:top w:val="none" w:sz="0" w:space="0" w:color="auto"/>
        <w:left w:val="none" w:sz="0" w:space="0" w:color="auto"/>
        <w:bottom w:val="none" w:sz="0" w:space="0" w:color="auto"/>
        <w:right w:val="none" w:sz="0" w:space="0" w:color="auto"/>
      </w:divBdr>
    </w:div>
    <w:div w:id="1934313066">
      <w:bodyDiv w:val="1"/>
      <w:marLeft w:val="0"/>
      <w:marRight w:val="0"/>
      <w:marTop w:val="0"/>
      <w:marBottom w:val="0"/>
      <w:divBdr>
        <w:top w:val="none" w:sz="0" w:space="0" w:color="auto"/>
        <w:left w:val="none" w:sz="0" w:space="0" w:color="auto"/>
        <w:bottom w:val="none" w:sz="0" w:space="0" w:color="auto"/>
        <w:right w:val="none" w:sz="0" w:space="0" w:color="auto"/>
      </w:divBdr>
    </w:div>
    <w:div w:id="1934363308">
      <w:bodyDiv w:val="1"/>
      <w:marLeft w:val="0"/>
      <w:marRight w:val="0"/>
      <w:marTop w:val="0"/>
      <w:marBottom w:val="0"/>
      <w:divBdr>
        <w:top w:val="none" w:sz="0" w:space="0" w:color="auto"/>
        <w:left w:val="none" w:sz="0" w:space="0" w:color="auto"/>
        <w:bottom w:val="none" w:sz="0" w:space="0" w:color="auto"/>
        <w:right w:val="none" w:sz="0" w:space="0" w:color="auto"/>
      </w:divBdr>
    </w:div>
    <w:div w:id="1934706759">
      <w:bodyDiv w:val="1"/>
      <w:marLeft w:val="0"/>
      <w:marRight w:val="0"/>
      <w:marTop w:val="0"/>
      <w:marBottom w:val="0"/>
      <w:divBdr>
        <w:top w:val="none" w:sz="0" w:space="0" w:color="auto"/>
        <w:left w:val="none" w:sz="0" w:space="0" w:color="auto"/>
        <w:bottom w:val="none" w:sz="0" w:space="0" w:color="auto"/>
        <w:right w:val="none" w:sz="0" w:space="0" w:color="auto"/>
      </w:divBdr>
    </w:div>
    <w:div w:id="1934825625">
      <w:bodyDiv w:val="1"/>
      <w:marLeft w:val="0"/>
      <w:marRight w:val="0"/>
      <w:marTop w:val="0"/>
      <w:marBottom w:val="0"/>
      <w:divBdr>
        <w:top w:val="none" w:sz="0" w:space="0" w:color="auto"/>
        <w:left w:val="none" w:sz="0" w:space="0" w:color="auto"/>
        <w:bottom w:val="none" w:sz="0" w:space="0" w:color="auto"/>
        <w:right w:val="none" w:sz="0" w:space="0" w:color="auto"/>
      </w:divBdr>
    </w:div>
    <w:div w:id="1934899931">
      <w:bodyDiv w:val="1"/>
      <w:marLeft w:val="0"/>
      <w:marRight w:val="0"/>
      <w:marTop w:val="0"/>
      <w:marBottom w:val="0"/>
      <w:divBdr>
        <w:top w:val="none" w:sz="0" w:space="0" w:color="auto"/>
        <w:left w:val="none" w:sz="0" w:space="0" w:color="auto"/>
        <w:bottom w:val="none" w:sz="0" w:space="0" w:color="auto"/>
        <w:right w:val="none" w:sz="0" w:space="0" w:color="auto"/>
      </w:divBdr>
    </w:div>
    <w:div w:id="1934973529">
      <w:bodyDiv w:val="1"/>
      <w:marLeft w:val="0"/>
      <w:marRight w:val="0"/>
      <w:marTop w:val="0"/>
      <w:marBottom w:val="0"/>
      <w:divBdr>
        <w:top w:val="none" w:sz="0" w:space="0" w:color="auto"/>
        <w:left w:val="none" w:sz="0" w:space="0" w:color="auto"/>
        <w:bottom w:val="none" w:sz="0" w:space="0" w:color="auto"/>
        <w:right w:val="none" w:sz="0" w:space="0" w:color="auto"/>
      </w:divBdr>
    </w:div>
    <w:div w:id="1935169908">
      <w:bodyDiv w:val="1"/>
      <w:marLeft w:val="0"/>
      <w:marRight w:val="0"/>
      <w:marTop w:val="0"/>
      <w:marBottom w:val="0"/>
      <w:divBdr>
        <w:top w:val="none" w:sz="0" w:space="0" w:color="auto"/>
        <w:left w:val="none" w:sz="0" w:space="0" w:color="auto"/>
        <w:bottom w:val="none" w:sz="0" w:space="0" w:color="auto"/>
        <w:right w:val="none" w:sz="0" w:space="0" w:color="auto"/>
      </w:divBdr>
    </w:div>
    <w:div w:id="1935279738">
      <w:bodyDiv w:val="1"/>
      <w:marLeft w:val="0"/>
      <w:marRight w:val="0"/>
      <w:marTop w:val="0"/>
      <w:marBottom w:val="0"/>
      <w:divBdr>
        <w:top w:val="none" w:sz="0" w:space="0" w:color="auto"/>
        <w:left w:val="none" w:sz="0" w:space="0" w:color="auto"/>
        <w:bottom w:val="none" w:sz="0" w:space="0" w:color="auto"/>
        <w:right w:val="none" w:sz="0" w:space="0" w:color="auto"/>
      </w:divBdr>
    </w:div>
    <w:div w:id="1935434279">
      <w:bodyDiv w:val="1"/>
      <w:marLeft w:val="0"/>
      <w:marRight w:val="0"/>
      <w:marTop w:val="0"/>
      <w:marBottom w:val="0"/>
      <w:divBdr>
        <w:top w:val="none" w:sz="0" w:space="0" w:color="auto"/>
        <w:left w:val="none" w:sz="0" w:space="0" w:color="auto"/>
        <w:bottom w:val="none" w:sz="0" w:space="0" w:color="auto"/>
        <w:right w:val="none" w:sz="0" w:space="0" w:color="auto"/>
      </w:divBdr>
    </w:div>
    <w:div w:id="1935555999">
      <w:bodyDiv w:val="1"/>
      <w:marLeft w:val="0"/>
      <w:marRight w:val="0"/>
      <w:marTop w:val="0"/>
      <w:marBottom w:val="0"/>
      <w:divBdr>
        <w:top w:val="none" w:sz="0" w:space="0" w:color="auto"/>
        <w:left w:val="none" w:sz="0" w:space="0" w:color="auto"/>
        <w:bottom w:val="none" w:sz="0" w:space="0" w:color="auto"/>
        <w:right w:val="none" w:sz="0" w:space="0" w:color="auto"/>
      </w:divBdr>
    </w:div>
    <w:div w:id="1935632156">
      <w:bodyDiv w:val="1"/>
      <w:marLeft w:val="0"/>
      <w:marRight w:val="0"/>
      <w:marTop w:val="0"/>
      <w:marBottom w:val="0"/>
      <w:divBdr>
        <w:top w:val="none" w:sz="0" w:space="0" w:color="auto"/>
        <w:left w:val="none" w:sz="0" w:space="0" w:color="auto"/>
        <w:bottom w:val="none" w:sz="0" w:space="0" w:color="auto"/>
        <w:right w:val="none" w:sz="0" w:space="0" w:color="auto"/>
      </w:divBdr>
    </w:div>
    <w:div w:id="1935822885">
      <w:bodyDiv w:val="1"/>
      <w:marLeft w:val="0"/>
      <w:marRight w:val="0"/>
      <w:marTop w:val="0"/>
      <w:marBottom w:val="0"/>
      <w:divBdr>
        <w:top w:val="none" w:sz="0" w:space="0" w:color="auto"/>
        <w:left w:val="none" w:sz="0" w:space="0" w:color="auto"/>
        <w:bottom w:val="none" w:sz="0" w:space="0" w:color="auto"/>
        <w:right w:val="none" w:sz="0" w:space="0" w:color="auto"/>
      </w:divBdr>
    </w:div>
    <w:div w:id="1936012466">
      <w:bodyDiv w:val="1"/>
      <w:marLeft w:val="0"/>
      <w:marRight w:val="0"/>
      <w:marTop w:val="0"/>
      <w:marBottom w:val="0"/>
      <w:divBdr>
        <w:top w:val="none" w:sz="0" w:space="0" w:color="auto"/>
        <w:left w:val="none" w:sz="0" w:space="0" w:color="auto"/>
        <w:bottom w:val="none" w:sz="0" w:space="0" w:color="auto"/>
        <w:right w:val="none" w:sz="0" w:space="0" w:color="auto"/>
      </w:divBdr>
    </w:div>
    <w:div w:id="1936590429">
      <w:bodyDiv w:val="1"/>
      <w:marLeft w:val="0"/>
      <w:marRight w:val="0"/>
      <w:marTop w:val="0"/>
      <w:marBottom w:val="0"/>
      <w:divBdr>
        <w:top w:val="none" w:sz="0" w:space="0" w:color="auto"/>
        <w:left w:val="none" w:sz="0" w:space="0" w:color="auto"/>
        <w:bottom w:val="none" w:sz="0" w:space="0" w:color="auto"/>
        <w:right w:val="none" w:sz="0" w:space="0" w:color="auto"/>
      </w:divBdr>
    </w:div>
    <w:div w:id="1936596583">
      <w:bodyDiv w:val="1"/>
      <w:marLeft w:val="0"/>
      <w:marRight w:val="0"/>
      <w:marTop w:val="0"/>
      <w:marBottom w:val="0"/>
      <w:divBdr>
        <w:top w:val="none" w:sz="0" w:space="0" w:color="auto"/>
        <w:left w:val="none" w:sz="0" w:space="0" w:color="auto"/>
        <w:bottom w:val="none" w:sz="0" w:space="0" w:color="auto"/>
        <w:right w:val="none" w:sz="0" w:space="0" w:color="auto"/>
      </w:divBdr>
    </w:div>
    <w:div w:id="1937052929">
      <w:bodyDiv w:val="1"/>
      <w:marLeft w:val="0"/>
      <w:marRight w:val="0"/>
      <w:marTop w:val="0"/>
      <w:marBottom w:val="0"/>
      <w:divBdr>
        <w:top w:val="none" w:sz="0" w:space="0" w:color="auto"/>
        <w:left w:val="none" w:sz="0" w:space="0" w:color="auto"/>
        <w:bottom w:val="none" w:sz="0" w:space="0" w:color="auto"/>
        <w:right w:val="none" w:sz="0" w:space="0" w:color="auto"/>
      </w:divBdr>
    </w:div>
    <w:div w:id="1937707884">
      <w:bodyDiv w:val="1"/>
      <w:marLeft w:val="0"/>
      <w:marRight w:val="0"/>
      <w:marTop w:val="0"/>
      <w:marBottom w:val="0"/>
      <w:divBdr>
        <w:top w:val="none" w:sz="0" w:space="0" w:color="auto"/>
        <w:left w:val="none" w:sz="0" w:space="0" w:color="auto"/>
        <w:bottom w:val="none" w:sz="0" w:space="0" w:color="auto"/>
        <w:right w:val="none" w:sz="0" w:space="0" w:color="auto"/>
      </w:divBdr>
    </w:div>
    <w:div w:id="1937785157">
      <w:bodyDiv w:val="1"/>
      <w:marLeft w:val="0"/>
      <w:marRight w:val="0"/>
      <w:marTop w:val="0"/>
      <w:marBottom w:val="0"/>
      <w:divBdr>
        <w:top w:val="none" w:sz="0" w:space="0" w:color="auto"/>
        <w:left w:val="none" w:sz="0" w:space="0" w:color="auto"/>
        <w:bottom w:val="none" w:sz="0" w:space="0" w:color="auto"/>
        <w:right w:val="none" w:sz="0" w:space="0" w:color="auto"/>
      </w:divBdr>
    </w:div>
    <w:div w:id="1937857822">
      <w:bodyDiv w:val="1"/>
      <w:marLeft w:val="0"/>
      <w:marRight w:val="0"/>
      <w:marTop w:val="0"/>
      <w:marBottom w:val="0"/>
      <w:divBdr>
        <w:top w:val="none" w:sz="0" w:space="0" w:color="auto"/>
        <w:left w:val="none" w:sz="0" w:space="0" w:color="auto"/>
        <w:bottom w:val="none" w:sz="0" w:space="0" w:color="auto"/>
        <w:right w:val="none" w:sz="0" w:space="0" w:color="auto"/>
      </w:divBdr>
    </w:div>
    <w:div w:id="1937861162">
      <w:bodyDiv w:val="1"/>
      <w:marLeft w:val="0"/>
      <w:marRight w:val="0"/>
      <w:marTop w:val="0"/>
      <w:marBottom w:val="0"/>
      <w:divBdr>
        <w:top w:val="none" w:sz="0" w:space="0" w:color="auto"/>
        <w:left w:val="none" w:sz="0" w:space="0" w:color="auto"/>
        <w:bottom w:val="none" w:sz="0" w:space="0" w:color="auto"/>
        <w:right w:val="none" w:sz="0" w:space="0" w:color="auto"/>
      </w:divBdr>
    </w:div>
    <w:div w:id="1938174060">
      <w:bodyDiv w:val="1"/>
      <w:marLeft w:val="0"/>
      <w:marRight w:val="0"/>
      <w:marTop w:val="0"/>
      <w:marBottom w:val="0"/>
      <w:divBdr>
        <w:top w:val="none" w:sz="0" w:space="0" w:color="auto"/>
        <w:left w:val="none" w:sz="0" w:space="0" w:color="auto"/>
        <w:bottom w:val="none" w:sz="0" w:space="0" w:color="auto"/>
        <w:right w:val="none" w:sz="0" w:space="0" w:color="auto"/>
      </w:divBdr>
    </w:div>
    <w:div w:id="1938245255">
      <w:bodyDiv w:val="1"/>
      <w:marLeft w:val="0"/>
      <w:marRight w:val="0"/>
      <w:marTop w:val="0"/>
      <w:marBottom w:val="0"/>
      <w:divBdr>
        <w:top w:val="none" w:sz="0" w:space="0" w:color="auto"/>
        <w:left w:val="none" w:sz="0" w:space="0" w:color="auto"/>
        <w:bottom w:val="none" w:sz="0" w:space="0" w:color="auto"/>
        <w:right w:val="none" w:sz="0" w:space="0" w:color="auto"/>
      </w:divBdr>
    </w:div>
    <w:div w:id="1938365704">
      <w:bodyDiv w:val="1"/>
      <w:marLeft w:val="0"/>
      <w:marRight w:val="0"/>
      <w:marTop w:val="0"/>
      <w:marBottom w:val="0"/>
      <w:divBdr>
        <w:top w:val="none" w:sz="0" w:space="0" w:color="auto"/>
        <w:left w:val="none" w:sz="0" w:space="0" w:color="auto"/>
        <w:bottom w:val="none" w:sz="0" w:space="0" w:color="auto"/>
        <w:right w:val="none" w:sz="0" w:space="0" w:color="auto"/>
      </w:divBdr>
    </w:div>
    <w:div w:id="1938708600">
      <w:bodyDiv w:val="1"/>
      <w:marLeft w:val="0"/>
      <w:marRight w:val="0"/>
      <w:marTop w:val="0"/>
      <w:marBottom w:val="0"/>
      <w:divBdr>
        <w:top w:val="none" w:sz="0" w:space="0" w:color="auto"/>
        <w:left w:val="none" w:sz="0" w:space="0" w:color="auto"/>
        <w:bottom w:val="none" w:sz="0" w:space="0" w:color="auto"/>
        <w:right w:val="none" w:sz="0" w:space="0" w:color="auto"/>
      </w:divBdr>
    </w:div>
    <w:div w:id="1938974658">
      <w:bodyDiv w:val="1"/>
      <w:marLeft w:val="0"/>
      <w:marRight w:val="0"/>
      <w:marTop w:val="0"/>
      <w:marBottom w:val="0"/>
      <w:divBdr>
        <w:top w:val="none" w:sz="0" w:space="0" w:color="auto"/>
        <w:left w:val="none" w:sz="0" w:space="0" w:color="auto"/>
        <w:bottom w:val="none" w:sz="0" w:space="0" w:color="auto"/>
        <w:right w:val="none" w:sz="0" w:space="0" w:color="auto"/>
      </w:divBdr>
    </w:div>
    <w:div w:id="1939294390">
      <w:bodyDiv w:val="1"/>
      <w:marLeft w:val="0"/>
      <w:marRight w:val="0"/>
      <w:marTop w:val="0"/>
      <w:marBottom w:val="0"/>
      <w:divBdr>
        <w:top w:val="none" w:sz="0" w:space="0" w:color="auto"/>
        <w:left w:val="none" w:sz="0" w:space="0" w:color="auto"/>
        <w:bottom w:val="none" w:sz="0" w:space="0" w:color="auto"/>
        <w:right w:val="none" w:sz="0" w:space="0" w:color="auto"/>
      </w:divBdr>
    </w:div>
    <w:div w:id="1940484545">
      <w:bodyDiv w:val="1"/>
      <w:marLeft w:val="0"/>
      <w:marRight w:val="0"/>
      <w:marTop w:val="0"/>
      <w:marBottom w:val="0"/>
      <w:divBdr>
        <w:top w:val="none" w:sz="0" w:space="0" w:color="auto"/>
        <w:left w:val="none" w:sz="0" w:space="0" w:color="auto"/>
        <w:bottom w:val="none" w:sz="0" w:space="0" w:color="auto"/>
        <w:right w:val="none" w:sz="0" w:space="0" w:color="auto"/>
      </w:divBdr>
    </w:div>
    <w:div w:id="1940983815">
      <w:bodyDiv w:val="1"/>
      <w:marLeft w:val="0"/>
      <w:marRight w:val="0"/>
      <w:marTop w:val="0"/>
      <w:marBottom w:val="0"/>
      <w:divBdr>
        <w:top w:val="none" w:sz="0" w:space="0" w:color="auto"/>
        <w:left w:val="none" w:sz="0" w:space="0" w:color="auto"/>
        <w:bottom w:val="none" w:sz="0" w:space="0" w:color="auto"/>
        <w:right w:val="none" w:sz="0" w:space="0" w:color="auto"/>
      </w:divBdr>
    </w:div>
    <w:div w:id="1942371290">
      <w:bodyDiv w:val="1"/>
      <w:marLeft w:val="0"/>
      <w:marRight w:val="0"/>
      <w:marTop w:val="0"/>
      <w:marBottom w:val="0"/>
      <w:divBdr>
        <w:top w:val="none" w:sz="0" w:space="0" w:color="auto"/>
        <w:left w:val="none" w:sz="0" w:space="0" w:color="auto"/>
        <w:bottom w:val="none" w:sz="0" w:space="0" w:color="auto"/>
        <w:right w:val="none" w:sz="0" w:space="0" w:color="auto"/>
      </w:divBdr>
    </w:div>
    <w:div w:id="1942642430">
      <w:bodyDiv w:val="1"/>
      <w:marLeft w:val="0"/>
      <w:marRight w:val="0"/>
      <w:marTop w:val="0"/>
      <w:marBottom w:val="0"/>
      <w:divBdr>
        <w:top w:val="none" w:sz="0" w:space="0" w:color="auto"/>
        <w:left w:val="none" w:sz="0" w:space="0" w:color="auto"/>
        <w:bottom w:val="none" w:sz="0" w:space="0" w:color="auto"/>
        <w:right w:val="none" w:sz="0" w:space="0" w:color="auto"/>
      </w:divBdr>
    </w:div>
    <w:div w:id="1943226491">
      <w:bodyDiv w:val="1"/>
      <w:marLeft w:val="0"/>
      <w:marRight w:val="0"/>
      <w:marTop w:val="0"/>
      <w:marBottom w:val="0"/>
      <w:divBdr>
        <w:top w:val="none" w:sz="0" w:space="0" w:color="auto"/>
        <w:left w:val="none" w:sz="0" w:space="0" w:color="auto"/>
        <w:bottom w:val="none" w:sz="0" w:space="0" w:color="auto"/>
        <w:right w:val="none" w:sz="0" w:space="0" w:color="auto"/>
      </w:divBdr>
    </w:div>
    <w:div w:id="1943339829">
      <w:bodyDiv w:val="1"/>
      <w:marLeft w:val="0"/>
      <w:marRight w:val="0"/>
      <w:marTop w:val="0"/>
      <w:marBottom w:val="0"/>
      <w:divBdr>
        <w:top w:val="none" w:sz="0" w:space="0" w:color="auto"/>
        <w:left w:val="none" w:sz="0" w:space="0" w:color="auto"/>
        <w:bottom w:val="none" w:sz="0" w:space="0" w:color="auto"/>
        <w:right w:val="none" w:sz="0" w:space="0" w:color="auto"/>
      </w:divBdr>
    </w:div>
    <w:div w:id="1943758934">
      <w:bodyDiv w:val="1"/>
      <w:marLeft w:val="0"/>
      <w:marRight w:val="0"/>
      <w:marTop w:val="0"/>
      <w:marBottom w:val="0"/>
      <w:divBdr>
        <w:top w:val="none" w:sz="0" w:space="0" w:color="auto"/>
        <w:left w:val="none" w:sz="0" w:space="0" w:color="auto"/>
        <w:bottom w:val="none" w:sz="0" w:space="0" w:color="auto"/>
        <w:right w:val="none" w:sz="0" w:space="0" w:color="auto"/>
      </w:divBdr>
    </w:div>
    <w:div w:id="1943879994">
      <w:bodyDiv w:val="1"/>
      <w:marLeft w:val="0"/>
      <w:marRight w:val="0"/>
      <w:marTop w:val="0"/>
      <w:marBottom w:val="0"/>
      <w:divBdr>
        <w:top w:val="none" w:sz="0" w:space="0" w:color="auto"/>
        <w:left w:val="none" w:sz="0" w:space="0" w:color="auto"/>
        <w:bottom w:val="none" w:sz="0" w:space="0" w:color="auto"/>
        <w:right w:val="none" w:sz="0" w:space="0" w:color="auto"/>
      </w:divBdr>
    </w:div>
    <w:div w:id="1943997749">
      <w:bodyDiv w:val="1"/>
      <w:marLeft w:val="0"/>
      <w:marRight w:val="0"/>
      <w:marTop w:val="0"/>
      <w:marBottom w:val="0"/>
      <w:divBdr>
        <w:top w:val="none" w:sz="0" w:space="0" w:color="auto"/>
        <w:left w:val="none" w:sz="0" w:space="0" w:color="auto"/>
        <w:bottom w:val="none" w:sz="0" w:space="0" w:color="auto"/>
        <w:right w:val="none" w:sz="0" w:space="0" w:color="auto"/>
      </w:divBdr>
    </w:div>
    <w:div w:id="1944262551">
      <w:bodyDiv w:val="1"/>
      <w:marLeft w:val="0"/>
      <w:marRight w:val="0"/>
      <w:marTop w:val="0"/>
      <w:marBottom w:val="0"/>
      <w:divBdr>
        <w:top w:val="none" w:sz="0" w:space="0" w:color="auto"/>
        <w:left w:val="none" w:sz="0" w:space="0" w:color="auto"/>
        <w:bottom w:val="none" w:sz="0" w:space="0" w:color="auto"/>
        <w:right w:val="none" w:sz="0" w:space="0" w:color="auto"/>
      </w:divBdr>
    </w:div>
    <w:div w:id="1944337921">
      <w:bodyDiv w:val="1"/>
      <w:marLeft w:val="0"/>
      <w:marRight w:val="0"/>
      <w:marTop w:val="0"/>
      <w:marBottom w:val="0"/>
      <w:divBdr>
        <w:top w:val="none" w:sz="0" w:space="0" w:color="auto"/>
        <w:left w:val="none" w:sz="0" w:space="0" w:color="auto"/>
        <w:bottom w:val="none" w:sz="0" w:space="0" w:color="auto"/>
        <w:right w:val="none" w:sz="0" w:space="0" w:color="auto"/>
      </w:divBdr>
    </w:div>
    <w:div w:id="1944412782">
      <w:bodyDiv w:val="1"/>
      <w:marLeft w:val="0"/>
      <w:marRight w:val="0"/>
      <w:marTop w:val="0"/>
      <w:marBottom w:val="0"/>
      <w:divBdr>
        <w:top w:val="none" w:sz="0" w:space="0" w:color="auto"/>
        <w:left w:val="none" w:sz="0" w:space="0" w:color="auto"/>
        <w:bottom w:val="none" w:sz="0" w:space="0" w:color="auto"/>
        <w:right w:val="none" w:sz="0" w:space="0" w:color="auto"/>
      </w:divBdr>
    </w:div>
    <w:div w:id="1944455075">
      <w:bodyDiv w:val="1"/>
      <w:marLeft w:val="0"/>
      <w:marRight w:val="0"/>
      <w:marTop w:val="0"/>
      <w:marBottom w:val="0"/>
      <w:divBdr>
        <w:top w:val="none" w:sz="0" w:space="0" w:color="auto"/>
        <w:left w:val="none" w:sz="0" w:space="0" w:color="auto"/>
        <w:bottom w:val="none" w:sz="0" w:space="0" w:color="auto"/>
        <w:right w:val="none" w:sz="0" w:space="0" w:color="auto"/>
      </w:divBdr>
    </w:div>
    <w:div w:id="1944650421">
      <w:bodyDiv w:val="1"/>
      <w:marLeft w:val="0"/>
      <w:marRight w:val="0"/>
      <w:marTop w:val="0"/>
      <w:marBottom w:val="0"/>
      <w:divBdr>
        <w:top w:val="none" w:sz="0" w:space="0" w:color="auto"/>
        <w:left w:val="none" w:sz="0" w:space="0" w:color="auto"/>
        <w:bottom w:val="none" w:sz="0" w:space="0" w:color="auto"/>
        <w:right w:val="none" w:sz="0" w:space="0" w:color="auto"/>
      </w:divBdr>
    </w:div>
    <w:div w:id="1944729531">
      <w:bodyDiv w:val="1"/>
      <w:marLeft w:val="0"/>
      <w:marRight w:val="0"/>
      <w:marTop w:val="0"/>
      <w:marBottom w:val="0"/>
      <w:divBdr>
        <w:top w:val="none" w:sz="0" w:space="0" w:color="auto"/>
        <w:left w:val="none" w:sz="0" w:space="0" w:color="auto"/>
        <w:bottom w:val="none" w:sz="0" w:space="0" w:color="auto"/>
        <w:right w:val="none" w:sz="0" w:space="0" w:color="auto"/>
      </w:divBdr>
    </w:div>
    <w:div w:id="1945459651">
      <w:bodyDiv w:val="1"/>
      <w:marLeft w:val="0"/>
      <w:marRight w:val="0"/>
      <w:marTop w:val="0"/>
      <w:marBottom w:val="0"/>
      <w:divBdr>
        <w:top w:val="none" w:sz="0" w:space="0" w:color="auto"/>
        <w:left w:val="none" w:sz="0" w:space="0" w:color="auto"/>
        <w:bottom w:val="none" w:sz="0" w:space="0" w:color="auto"/>
        <w:right w:val="none" w:sz="0" w:space="0" w:color="auto"/>
      </w:divBdr>
    </w:div>
    <w:div w:id="1945527867">
      <w:bodyDiv w:val="1"/>
      <w:marLeft w:val="0"/>
      <w:marRight w:val="0"/>
      <w:marTop w:val="0"/>
      <w:marBottom w:val="0"/>
      <w:divBdr>
        <w:top w:val="none" w:sz="0" w:space="0" w:color="auto"/>
        <w:left w:val="none" w:sz="0" w:space="0" w:color="auto"/>
        <w:bottom w:val="none" w:sz="0" w:space="0" w:color="auto"/>
        <w:right w:val="none" w:sz="0" w:space="0" w:color="auto"/>
      </w:divBdr>
    </w:div>
    <w:div w:id="1945528372">
      <w:bodyDiv w:val="1"/>
      <w:marLeft w:val="0"/>
      <w:marRight w:val="0"/>
      <w:marTop w:val="0"/>
      <w:marBottom w:val="0"/>
      <w:divBdr>
        <w:top w:val="none" w:sz="0" w:space="0" w:color="auto"/>
        <w:left w:val="none" w:sz="0" w:space="0" w:color="auto"/>
        <w:bottom w:val="none" w:sz="0" w:space="0" w:color="auto"/>
        <w:right w:val="none" w:sz="0" w:space="0" w:color="auto"/>
      </w:divBdr>
    </w:div>
    <w:div w:id="1945841341">
      <w:bodyDiv w:val="1"/>
      <w:marLeft w:val="0"/>
      <w:marRight w:val="0"/>
      <w:marTop w:val="0"/>
      <w:marBottom w:val="0"/>
      <w:divBdr>
        <w:top w:val="none" w:sz="0" w:space="0" w:color="auto"/>
        <w:left w:val="none" w:sz="0" w:space="0" w:color="auto"/>
        <w:bottom w:val="none" w:sz="0" w:space="0" w:color="auto"/>
        <w:right w:val="none" w:sz="0" w:space="0" w:color="auto"/>
      </w:divBdr>
    </w:div>
    <w:div w:id="1945965773">
      <w:bodyDiv w:val="1"/>
      <w:marLeft w:val="0"/>
      <w:marRight w:val="0"/>
      <w:marTop w:val="0"/>
      <w:marBottom w:val="0"/>
      <w:divBdr>
        <w:top w:val="none" w:sz="0" w:space="0" w:color="auto"/>
        <w:left w:val="none" w:sz="0" w:space="0" w:color="auto"/>
        <w:bottom w:val="none" w:sz="0" w:space="0" w:color="auto"/>
        <w:right w:val="none" w:sz="0" w:space="0" w:color="auto"/>
      </w:divBdr>
    </w:div>
    <w:div w:id="1946032754">
      <w:bodyDiv w:val="1"/>
      <w:marLeft w:val="0"/>
      <w:marRight w:val="0"/>
      <w:marTop w:val="0"/>
      <w:marBottom w:val="0"/>
      <w:divBdr>
        <w:top w:val="none" w:sz="0" w:space="0" w:color="auto"/>
        <w:left w:val="none" w:sz="0" w:space="0" w:color="auto"/>
        <w:bottom w:val="none" w:sz="0" w:space="0" w:color="auto"/>
        <w:right w:val="none" w:sz="0" w:space="0" w:color="auto"/>
      </w:divBdr>
    </w:div>
    <w:div w:id="1946304448">
      <w:bodyDiv w:val="1"/>
      <w:marLeft w:val="0"/>
      <w:marRight w:val="0"/>
      <w:marTop w:val="0"/>
      <w:marBottom w:val="0"/>
      <w:divBdr>
        <w:top w:val="none" w:sz="0" w:space="0" w:color="auto"/>
        <w:left w:val="none" w:sz="0" w:space="0" w:color="auto"/>
        <w:bottom w:val="none" w:sz="0" w:space="0" w:color="auto"/>
        <w:right w:val="none" w:sz="0" w:space="0" w:color="auto"/>
      </w:divBdr>
    </w:div>
    <w:div w:id="1946498505">
      <w:bodyDiv w:val="1"/>
      <w:marLeft w:val="0"/>
      <w:marRight w:val="0"/>
      <w:marTop w:val="0"/>
      <w:marBottom w:val="0"/>
      <w:divBdr>
        <w:top w:val="none" w:sz="0" w:space="0" w:color="auto"/>
        <w:left w:val="none" w:sz="0" w:space="0" w:color="auto"/>
        <w:bottom w:val="none" w:sz="0" w:space="0" w:color="auto"/>
        <w:right w:val="none" w:sz="0" w:space="0" w:color="auto"/>
      </w:divBdr>
    </w:div>
    <w:div w:id="1946501547">
      <w:bodyDiv w:val="1"/>
      <w:marLeft w:val="0"/>
      <w:marRight w:val="0"/>
      <w:marTop w:val="0"/>
      <w:marBottom w:val="0"/>
      <w:divBdr>
        <w:top w:val="none" w:sz="0" w:space="0" w:color="auto"/>
        <w:left w:val="none" w:sz="0" w:space="0" w:color="auto"/>
        <w:bottom w:val="none" w:sz="0" w:space="0" w:color="auto"/>
        <w:right w:val="none" w:sz="0" w:space="0" w:color="auto"/>
      </w:divBdr>
    </w:div>
    <w:div w:id="1947468247">
      <w:bodyDiv w:val="1"/>
      <w:marLeft w:val="0"/>
      <w:marRight w:val="0"/>
      <w:marTop w:val="0"/>
      <w:marBottom w:val="0"/>
      <w:divBdr>
        <w:top w:val="none" w:sz="0" w:space="0" w:color="auto"/>
        <w:left w:val="none" w:sz="0" w:space="0" w:color="auto"/>
        <w:bottom w:val="none" w:sz="0" w:space="0" w:color="auto"/>
        <w:right w:val="none" w:sz="0" w:space="0" w:color="auto"/>
      </w:divBdr>
    </w:div>
    <w:div w:id="1947544962">
      <w:bodyDiv w:val="1"/>
      <w:marLeft w:val="0"/>
      <w:marRight w:val="0"/>
      <w:marTop w:val="0"/>
      <w:marBottom w:val="0"/>
      <w:divBdr>
        <w:top w:val="none" w:sz="0" w:space="0" w:color="auto"/>
        <w:left w:val="none" w:sz="0" w:space="0" w:color="auto"/>
        <w:bottom w:val="none" w:sz="0" w:space="0" w:color="auto"/>
        <w:right w:val="none" w:sz="0" w:space="0" w:color="auto"/>
      </w:divBdr>
    </w:div>
    <w:div w:id="1948004631">
      <w:bodyDiv w:val="1"/>
      <w:marLeft w:val="0"/>
      <w:marRight w:val="0"/>
      <w:marTop w:val="0"/>
      <w:marBottom w:val="0"/>
      <w:divBdr>
        <w:top w:val="none" w:sz="0" w:space="0" w:color="auto"/>
        <w:left w:val="none" w:sz="0" w:space="0" w:color="auto"/>
        <w:bottom w:val="none" w:sz="0" w:space="0" w:color="auto"/>
        <w:right w:val="none" w:sz="0" w:space="0" w:color="auto"/>
      </w:divBdr>
    </w:div>
    <w:div w:id="1948271768">
      <w:bodyDiv w:val="1"/>
      <w:marLeft w:val="0"/>
      <w:marRight w:val="0"/>
      <w:marTop w:val="0"/>
      <w:marBottom w:val="0"/>
      <w:divBdr>
        <w:top w:val="none" w:sz="0" w:space="0" w:color="auto"/>
        <w:left w:val="none" w:sz="0" w:space="0" w:color="auto"/>
        <w:bottom w:val="none" w:sz="0" w:space="0" w:color="auto"/>
        <w:right w:val="none" w:sz="0" w:space="0" w:color="auto"/>
      </w:divBdr>
    </w:div>
    <w:div w:id="1948729700">
      <w:bodyDiv w:val="1"/>
      <w:marLeft w:val="0"/>
      <w:marRight w:val="0"/>
      <w:marTop w:val="0"/>
      <w:marBottom w:val="0"/>
      <w:divBdr>
        <w:top w:val="none" w:sz="0" w:space="0" w:color="auto"/>
        <w:left w:val="none" w:sz="0" w:space="0" w:color="auto"/>
        <w:bottom w:val="none" w:sz="0" w:space="0" w:color="auto"/>
        <w:right w:val="none" w:sz="0" w:space="0" w:color="auto"/>
      </w:divBdr>
      <w:divsChild>
        <w:div w:id="1449396748">
          <w:marLeft w:val="0"/>
          <w:marRight w:val="0"/>
          <w:marTop w:val="0"/>
          <w:marBottom w:val="0"/>
          <w:divBdr>
            <w:top w:val="none" w:sz="0" w:space="0" w:color="auto"/>
            <w:left w:val="none" w:sz="0" w:space="0" w:color="auto"/>
            <w:bottom w:val="none" w:sz="0" w:space="0" w:color="auto"/>
            <w:right w:val="none" w:sz="0" w:space="0" w:color="auto"/>
          </w:divBdr>
          <w:divsChild>
            <w:div w:id="1397242619">
              <w:marLeft w:val="0"/>
              <w:marRight w:val="0"/>
              <w:marTop w:val="0"/>
              <w:marBottom w:val="0"/>
              <w:divBdr>
                <w:top w:val="none" w:sz="0" w:space="0" w:color="auto"/>
                <w:left w:val="none" w:sz="0" w:space="0" w:color="auto"/>
                <w:bottom w:val="none" w:sz="0" w:space="0" w:color="auto"/>
                <w:right w:val="none" w:sz="0" w:space="0" w:color="auto"/>
              </w:divBdr>
              <w:divsChild>
                <w:div w:id="7577516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948730783">
      <w:bodyDiv w:val="1"/>
      <w:marLeft w:val="0"/>
      <w:marRight w:val="0"/>
      <w:marTop w:val="0"/>
      <w:marBottom w:val="0"/>
      <w:divBdr>
        <w:top w:val="none" w:sz="0" w:space="0" w:color="auto"/>
        <w:left w:val="none" w:sz="0" w:space="0" w:color="auto"/>
        <w:bottom w:val="none" w:sz="0" w:space="0" w:color="auto"/>
        <w:right w:val="none" w:sz="0" w:space="0" w:color="auto"/>
      </w:divBdr>
    </w:div>
    <w:div w:id="1948735988">
      <w:bodyDiv w:val="1"/>
      <w:marLeft w:val="0"/>
      <w:marRight w:val="0"/>
      <w:marTop w:val="0"/>
      <w:marBottom w:val="0"/>
      <w:divBdr>
        <w:top w:val="none" w:sz="0" w:space="0" w:color="auto"/>
        <w:left w:val="none" w:sz="0" w:space="0" w:color="auto"/>
        <w:bottom w:val="none" w:sz="0" w:space="0" w:color="auto"/>
        <w:right w:val="none" w:sz="0" w:space="0" w:color="auto"/>
      </w:divBdr>
    </w:div>
    <w:div w:id="1949241387">
      <w:bodyDiv w:val="1"/>
      <w:marLeft w:val="0"/>
      <w:marRight w:val="0"/>
      <w:marTop w:val="0"/>
      <w:marBottom w:val="0"/>
      <w:divBdr>
        <w:top w:val="none" w:sz="0" w:space="0" w:color="auto"/>
        <w:left w:val="none" w:sz="0" w:space="0" w:color="auto"/>
        <w:bottom w:val="none" w:sz="0" w:space="0" w:color="auto"/>
        <w:right w:val="none" w:sz="0" w:space="0" w:color="auto"/>
      </w:divBdr>
    </w:div>
    <w:div w:id="1949654016">
      <w:bodyDiv w:val="1"/>
      <w:marLeft w:val="0"/>
      <w:marRight w:val="0"/>
      <w:marTop w:val="0"/>
      <w:marBottom w:val="0"/>
      <w:divBdr>
        <w:top w:val="none" w:sz="0" w:space="0" w:color="auto"/>
        <w:left w:val="none" w:sz="0" w:space="0" w:color="auto"/>
        <w:bottom w:val="none" w:sz="0" w:space="0" w:color="auto"/>
        <w:right w:val="none" w:sz="0" w:space="0" w:color="auto"/>
      </w:divBdr>
    </w:div>
    <w:div w:id="1949969815">
      <w:bodyDiv w:val="1"/>
      <w:marLeft w:val="0"/>
      <w:marRight w:val="0"/>
      <w:marTop w:val="0"/>
      <w:marBottom w:val="0"/>
      <w:divBdr>
        <w:top w:val="none" w:sz="0" w:space="0" w:color="auto"/>
        <w:left w:val="none" w:sz="0" w:space="0" w:color="auto"/>
        <w:bottom w:val="none" w:sz="0" w:space="0" w:color="auto"/>
        <w:right w:val="none" w:sz="0" w:space="0" w:color="auto"/>
      </w:divBdr>
    </w:div>
    <w:div w:id="1950429082">
      <w:bodyDiv w:val="1"/>
      <w:marLeft w:val="0"/>
      <w:marRight w:val="0"/>
      <w:marTop w:val="0"/>
      <w:marBottom w:val="0"/>
      <w:divBdr>
        <w:top w:val="none" w:sz="0" w:space="0" w:color="auto"/>
        <w:left w:val="none" w:sz="0" w:space="0" w:color="auto"/>
        <w:bottom w:val="none" w:sz="0" w:space="0" w:color="auto"/>
        <w:right w:val="none" w:sz="0" w:space="0" w:color="auto"/>
      </w:divBdr>
    </w:div>
    <w:div w:id="1950549409">
      <w:bodyDiv w:val="1"/>
      <w:marLeft w:val="0"/>
      <w:marRight w:val="0"/>
      <w:marTop w:val="0"/>
      <w:marBottom w:val="0"/>
      <w:divBdr>
        <w:top w:val="none" w:sz="0" w:space="0" w:color="auto"/>
        <w:left w:val="none" w:sz="0" w:space="0" w:color="auto"/>
        <w:bottom w:val="none" w:sz="0" w:space="0" w:color="auto"/>
        <w:right w:val="none" w:sz="0" w:space="0" w:color="auto"/>
      </w:divBdr>
    </w:div>
    <w:div w:id="1950695854">
      <w:bodyDiv w:val="1"/>
      <w:marLeft w:val="0"/>
      <w:marRight w:val="0"/>
      <w:marTop w:val="0"/>
      <w:marBottom w:val="0"/>
      <w:divBdr>
        <w:top w:val="none" w:sz="0" w:space="0" w:color="auto"/>
        <w:left w:val="none" w:sz="0" w:space="0" w:color="auto"/>
        <w:bottom w:val="none" w:sz="0" w:space="0" w:color="auto"/>
        <w:right w:val="none" w:sz="0" w:space="0" w:color="auto"/>
      </w:divBdr>
    </w:div>
    <w:div w:id="1951082634">
      <w:bodyDiv w:val="1"/>
      <w:marLeft w:val="0"/>
      <w:marRight w:val="0"/>
      <w:marTop w:val="0"/>
      <w:marBottom w:val="0"/>
      <w:divBdr>
        <w:top w:val="none" w:sz="0" w:space="0" w:color="auto"/>
        <w:left w:val="none" w:sz="0" w:space="0" w:color="auto"/>
        <w:bottom w:val="none" w:sz="0" w:space="0" w:color="auto"/>
        <w:right w:val="none" w:sz="0" w:space="0" w:color="auto"/>
      </w:divBdr>
    </w:div>
    <w:div w:id="1951084785">
      <w:bodyDiv w:val="1"/>
      <w:marLeft w:val="0"/>
      <w:marRight w:val="0"/>
      <w:marTop w:val="0"/>
      <w:marBottom w:val="0"/>
      <w:divBdr>
        <w:top w:val="none" w:sz="0" w:space="0" w:color="auto"/>
        <w:left w:val="none" w:sz="0" w:space="0" w:color="auto"/>
        <w:bottom w:val="none" w:sz="0" w:space="0" w:color="auto"/>
        <w:right w:val="none" w:sz="0" w:space="0" w:color="auto"/>
      </w:divBdr>
    </w:div>
    <w:div w:id="1951203343">
      <w:bodyDiv w:val="1"/>
      <w:marLeft w:val="0"/>
      <w:marRight w:val="0"/>
      <w:marTop w:val="0"/>
      <w:marBottom w:val="0"/>
      <w:divBdr>
        <w:top w:val="none" w:sz="0" w:space="0" w:color="auto"/>
        <w:left w:val="none" w:sz="0" w:space="0" w:color="auto"/>
        <w:bottom w:val="none" w:sz="0" w:space="0" w:color="auto"/>
        <w:right w:val="none" w:sz="0" w:space="0" w:color="auto"/>
      </w:divBdr>
    </w:div>
    <w:div w:id="1951231456">
      <w:bodyDiv w:val="1"/>
      <w:marLeft w:val="0"/>
      <w:marRight w:val="0"/>
      <w:marTop w:val="0"/>
      <w:marBottom w:val="0"/>
      <w:divBdr>
        <w:top w:val="none" w:sz="0" w:space="0" w:color="auto"/>
        <w:left w:val="none" w:sz="0" w:space="0" w:color="auto"/>
        <w:bottom w:val="none" w:sz="0" w:space="0" w:color="auto"/>
        <w:right w:val="none" w:sz="0" w:space="0" w:color="auto"/>
      </w:divBdr>
    </w:div>
    <w:div w:id="1951350787">
      <w:bodyDiv w:val="1"/>
      <w:marLeft w:val="0"/>
      <w:marRight w:val="0"/>
      <w:marTop w:val="0"/>
      <w:marBottom w:val="0"/>
      <w:divBdr>
        <w:top w:val="none" w:sz="0" w:space="0" w:color="auto"/>
        <w:left w:val="none" w:sz="0" w:space="0" w:color="auto"/>
        <w:bottom w:val="none" w:sz="0" w:space="0" w:color="auto"/>
        <w:right w:val="none" w:sz="0" w:space="0" w:color="auto"/>
      </w:divBdr>
    </w:div>
    <w:div w:id="1951351341">
      <w:bodyDiv w:val="1"/>
      <w:marLeft w:val="0"/>
      <w:marRight w:val="0"/>
      <w:marTop w:val="0"/>
      <w:marBottom w:val="0"/>
      <w:divBdr>
        <w:top w:val="none" w:sz="0" w:space="0" w:color="auto"/>
        <w:left w:val="none" w:sz="0" w:space="0" w:color="auto"/>
        <w:bottom w:val="none" w:sz="0" w:space="0" w:color="auto"/>
        <w:right w:val="none" w:sz="0" w:space="0" w:color="auto"/>
      </w:divBdr>
    </w:div>
    <w:div w:id="1951472521">
      <w:bodyDiv w:val="1"/>
      <w:marLeft w:val="0"/>
      <w:marRight w:val="0"/>
      <w:marTop w:val="0"/>
      <w:marBottom w:val="0"/>
      <w:divBdr>
        <w:top w:val="none" w:sz="0" w:space="0" w:color="auto"/>
        <w:left w:val="none" w:sz="0" w:space="0" w:color="auto"/>
        <w:bottom w:val="none" w:sz="0" w:space="0" w:color="auto"/>
        <w:right w:val="none" w:sz="0" w:space="0" w:color="auto"/>
      </w:divBdr>
    </w:div>
    <w:div w:id="1951543345">
      <w:bodyDiv w:val="1"/>
      <w:marLeft w:val="0"/>
      <w:marRight w:val="0"/>
      <w:marTop w:val="0"/>
      <w:marBottom w:val="0"/>
      <w:divBdr>
        <w:top w:val="none" w:sz="0" w:space="0" w:color="auto"/>
        <w:left w:val="none" w:sz="0" w:space="0" w:color="auto"/>
        <w:bottom w:val="none" w:sz="0" w:space="0" w:color="auto"/>
        <w:right w:val="none" w:sz="0" w:space="0" w:color="auto"/>
      </w:divBdr>
    </w:div>
    <w:div w:id="1952129864">
      <w:bodyDiv w:val="1"/>
      <w:marLeft w:val="0"/>
      <w:marRight w:val="0"/>
      <w:marTop w:val="0"/>
      <w:marBottom w:val="0"/>
      <w:divBdr>
        <w:top w:val="none" w:sz="0" w:space="0" w:color="auto"/>
        <w:left w:val="none" w:sz="0" w:space="0" w:color="auto"/>
        <w:bottom w:val="none" w:sz="0" w:space="0" w:color="auto"/>
        <w:right w:val="none" w:sz="0" w:space="0" w:color="auto"/>
      </w:divBdr>
    </w:div>
    <w:div w:id="1952204827">
      <w:bodyDiv w:val="1"/>
      <w:marLeft w:val="0"/>
      <w:marRight w:val="0"/>
      <w:marTop w:val="0"/>
      <w:marBottom w:val="0"/>
      <w:divBdr>
        <w:top w:val="none" w:sz="0" w:space="0" w:color="auto"/>
        <w:left w:val="none" w:sz="0" w:space="0" w:color="auto"/>
        <w:bottom w:val="none" w:sz="0" w:space="0" w:color="auto"/>
        <w:right w:val="none" w:sz="0" w:space="0" w:color="auto"/>
      </w:divBdr>
    </w:div>
    <w:div w:id="1952587159">
      <w:bodyDiv w:val="1"/>
      <w:marLeft w:val="0"/>
      <w:marRight w:val="0"/>
      <w:marTop w:val="0"/>
      <w:marBottom w:val="0"/>
      <w:divBdr>
        <w:top w:val="none" w:sz="0" w:space="0" w:color="auto"/>
        <w:left w:val="none" w:sz="0" w:space="0" w:color="auto"/>
        <w:bottom w:val="none" w:sz="0" w:space="0" w:color="auto"/>
        <w:right w:val="none" w:sz="0" w:space="0" w:color="auto"/>
      </w:divBdr>
    </w:div>
    <w:div w:id="1953049912">
      <w:bodyDiv w:val="1"/>
      <w:marLeft w:val="0"/>
      <w:marRight w:val="0"/>
      <w:marTop w:val="0"/>
      <w:marBottom w:val="0"/>
      <w:divBdr>
        <w:top w:val="none" w:sz="0" w:space="0" w:color="auto"/>
        <w:left w:val="none" w:sz="0" w:space="0" w:color="auto"/>
        <w:bottom w:val="none" w:sz="0" w:space="0" w:color="auto"/>
        <w:right w:val="none" w:sz="0" w:space="0" w:color="auto"/>
      </w:divBdr>
    </w:div>
    <w:div w:id="1954173024">
      <w:bodyDiv w:val="1"/>
      <w:marLeft w:val="0"/>
      <w:marRight w:val="0"/>
      <w:marTop w:val="0"/>
      <w:marBottom w:val="0"/>
      <w:divBdr>
        <w:top w:val="none" w:sz="0" w:space="0" w:color="auto"/>
        <w:left w:val="none" w:sz="0" w:space="0" w:color="auto"/>
        <w:bottom w:val="none" w:sz="0" w:space="0" w:color="auto"/>
        <w:right w:val="none" w:sz="0" w:space="0" w:color="auto"/>
      </w:divBdr>
    </w:div>
    <w:div w:id="1954482769">
      <w:bodyDiv w:val="1"/>
      <w:marLeft w:val="0"/>
      <w:marRight w:val="0"/>
      <w:marTop w:val="0"/>
      <w:marBottom w:val="0"/>
      <w:divBdr>
        <w:top w:val="none" w:sz="0" w:space="0" w:color="auto"/>
        <w:left w:val="none" w:sz="0" w:space="0" w:color="auto"/>
        <w:bottom w:val="none" w:sz="0" w:space="0" w:color="auto"/>
        <w:right w:val="none" w:sz="0" w:space="0" w:color="auto"/>
      </w:divBdr>
    </w:div>
    <w:div w:id="1954747785">
      <w:bodyDiv w:val="1"/>
      <w:marLeft w:val="0"/>
      <w:marRight w:val="0"/>
      <w:marTop w:val="0"/>
      <w:marBottom w:val="0"/>
      <w:divBdr>
        <w:top w:val="none" w:sz="0" w:space="0" w:color="auto"/>
        <w:left w:val="none" w:sz="0" w:space="0" w:color="auto"/>
        <w:bottom w:val="none" w:sz="0" w:space="0" w:color="auto"/>
        <w:right w:val="none" w:sz="0" w:space="0" w:color="auto"/>
      </w:divBdr>
    </w:div>
    <w:div w:id="1955164540">
      <w:bodyDiv w:val="1"/>
      <w:marLeft w:val="0"/>
      <w:marRight w:val="0"/>
      <w:marTop w:val="0"/>
      <w:marBottom w:val="0"/>
      <w:divBdr>
        <w:top w:val="none" w:sz="0" w:space="0" w:color="auto"/>
        <w:left w:val="none" w:sz="0" w:space="0" w:color="auto"/>
        <w:bottom w:val="none" w:sz="0" w:space="0" w:color="auto"/>
        <w:right w:val="none" w:sz="0" w:space="0" w:color="auto"/>
      </w:divBdr>
    </w:div>
    <w:div w:id="1955822687">
      <w:bodyDiv w:val="1"/>
      <w:marLeft w:val="0"/>
      <w:marRight w:val="0"/>
      <w:marTop w:val="0"/>
      <w:marBottom w:val="0"/>
      <w:divBdr>
        <w:top w:val="none" w:sz="0" w:space="0" w:color="auto"/>
        <w:left w:val="none" w:sz="0" w:space="0" w:color="auto"/>
        <w:bottom w:val="none" w:sz="0" w:space="0" w:color="auto"/>
        <w:right w:val="none" w:sz="0" w:space="0" w:color="auto"/>
      </w:divBdr>
    </w:div>
    <w:div w:id="1956058697">
      <w:bodyDiv w:val="1"/>
      <w:marLeft w:val="0"/>
      <w:marRight w:val="0"/>
      <w:marTop w:val="0"/>
      <w:marBottom w:val="0"/>
      <w:divBdr>
        <w:top w:val="none" w:sz="0" w:space="0" w:color="auto"/>
        <w:left w:val="none" w:sz="0" w:space="0" w:color="auto"/>
        <w:bottom w:val="none" w:sz="0" w:space="0" w:color="auto"/>
        <w:right w:val="none" w:sz="0" w:space="0" w:color="auto"/>
      </w:divBdr>
    </w:div>
    <w:div w:id="1956210537">
      <w:bodyDiv w:val="1"/>
      <w:marLeft w:val="0"/>
      <w:marRight w:val="0"/>
      <w:marTop w:val="0"/>
      <w:marBottom w:val="0"/>
      <w:divBdr>
        <w:top w:val="none" w:sz="0" w:space="0" w:color="auto"/>
        <w:left w:val="none" w:sz="0" w:space="0" w:color="auto"/>
        <w:bottom w:val="none" w:sz="0" w:space="0" w:color="auto"/>
        <w:right w:val="none" w:sz="0" w:space="0" w:color="auto"/>
      </w:divBdr>
    </w:div>
    <w:div w:id="1956449795">
      <w:bodyDiv w:val="1"/>
      <w:marLeft w:val="0"/>
      <w:marRight w:val="0"/>
      <w:marTop w:val="0"/>
      <w:marBottom w:val="0"/>
      <w:divBdr>
        <w:top w:val="none" w:sz="0" w:space="0" w:color="auto"/>
        <w:left w:val="none" w:sz="0" w:space="0" w:color="auto"/>
        <w:bottom w:val="none" w:sz="0" w:space="0" w:color="auto"/>
        <w:right w:val="none" w:sz="0" w:space="0" w:color="auto"/>
      </w:divBdr>
    </w:div>
    <w:div w:id="1956523830">
      <w:bodyDiv w:val="1"/>
      <w:marLeft w:val="0"/>
      <w:marRight w:val="0"/>
      <w:marTop w:val="0"/>
      <w:marBottom w:val="0"/>
      <w:divBdr>
        <w:top w:val="none" w:sz="0" w:space="0" w:color="auto"/>
        <w:left w:val="none" w:sz="0" w:space="0" w:color="auto"/>
        <w:bottom w:val="none" w:sz="0" w:space="0" w:color="auto"/>
        <w:right w:val="none" w:sz="0" w:space="0" w:color="auto"/>
      </w:divBdr>
    </w:div>
    <w:div w:id="1956864520">
      <w:bodyDiv w:val="1"/>
      <w:marLeft w:val="0"/>
      <w:marRight w:val="0"/>
      <w:marTop w:val="0"/>
      <w:marBottom w:val="0"/>
      <w:divBdr>
        <w:top w:val="none" w:sz="0" w:space="0" w:color="auto"/>
        <w:left w:val="none" w:sz="0" w:space="0" w:color="auto"/>
        <w:bottom w:val="none" w:sz="0" w:space="0" w:color="auto"/>
        <w:right w:val="none" w:sz="0" w:space="0" w:color="auto"/>
      </w:divBdr>
    </w:div>
    <w:div w:id="1956983452">
      <w:bodyDiv w:val="1"/>
      <w:marLeft w:val="0"/>
      <w:marRight w:val="0"/>
      <w:marTop w:val="0"/>
      <w:marBottom w:val="0"/>
      <w:divBdr>
        <w:top w:val="none" w:sz="0" w:space="0" w:color="auto"/>
        <w:left w:val="none" w:sz="0" w:space="0" w:color="auto"/>
        <w:bottom w:val="none" w:sz="0" w:space="0" w:color="auto"/>
        <w:right w:val="none" w:sz="0" w:space="0" w:color="auto"/>
      </w:divBdr>
    </w:div>
    <w:div w:id="1957519226">
      <w:bodyDiv w:val="1"/>
      <w:marLeft w:val="0"/>
      <w:marRight w:val="0"/>
      <w:marTop w:val="0"/>
      <w:marBottom w:val="0"/>
      <w:divBdr>
        <w:top w:val="none" w:sz="0" w:space="0" w:color="auto"/>
        <w:left w:val="none" w:sz="0" w:space="0" w:color="auto"/>
        <w:bottom w:val="none" w:sz="0" w:space="0" w:color="auto"/>
        <w:right w:val="none" w:sz="0" w:space="0" w:color="auto"/>
      </w:divBdr>
    </w:div>
    <w:div w:id="1957830897">
      <w:bodyDiv w:val="1"/>
      <w:marLeft w:val="0"/>
      <w:marRight w:val="0"/>
      <w:marTop w:val="0"/>
      <w:marBottom w:val="0"/>
      <w:divBdr>
        <w:top w:val="none" w:sz="0" w:space="0" w:color="auto"/>
        <w:left w:val="none" w:sz="0" w:space="0" w:color="auto"/>
        <w:bottom w:val="none" w:sz="0" w:space="0" w:color="auto"/>
        <w:right w:val="none" w:sz="0" w:space="0" w:color="auto"/>
      </w:divBdr>
    </w:div>
    <w:div w:id="1958099206">
      <w:bodyDiv w:val="1"/>
      <w:marLeft w:val="0"/>
      <w:marRight w:val="0"/>
      <w:marTop w:val="0"/>
      <w:marBottom w:val="0"/>
      <w:divBdr>
        <w:top w:val="none" w:sz="0" w:space="0" w:color="auto"/>
        <w:left w:val="none" w:sz="0" w:space="0" w:color="auto"/>
        <w:bottom w:val="none" w:sz="0" w:space="0" w:color="auto"/>
        <w:right w:val="none" w:sz="0" w:space="0" w:color="auto"/>
      </w:divBdr>
    </w:div>
    <w:div w:id="1958099235">
      <w:bodyDiv w:val="1"/>
      <w:marLeft w:val="0"/>
      <w:marRight w:val="0"/>
      <w:marTop w:val="0"/>
      <w:marBottom w:val="0"/>
      <w:divBdr>
        <w:top w:val="none" w:sz="0" w:space="0" w:color="auto"/>
        <w:left w:val="none" w:sz="0" w:space="0" w:color="auto"/>
        <w:bottom w:val="none" w:sz="0" w:space="0" w:color="auto"/>
        <w:right w:val="none" w:sz="0" w:space="0" w:color="auto"/>
      </w:divBdr>
    </w:div>
    <w:div w:id="1958175737">
      <w:bodyDiv w:val="1"/>
      <w:marLeft w:val="0"/>
      <w:marRight w:val="0"/>
      <w:marTop w:val="0"/>
      <w:marBottom w:val="0"/>
      <w:divBdr>
        <w:top w:val="none" w:sz="0" w:space="0" w:color="auto"/>
        <w:left w:val="none" w:sz="0" w:space="0" w:color="auto"/>
        <w:bottom w:val="none" w:sz="0" w:space="0" w:color="auto"/>
        <w:right w:val="none" w:sz="0" w:space="0" w:color="auto"/>
      </w:divBdr>
    </w:div>
    <w:div w:id="1958176543">
      <w:bodyDiv w:val="1"/>
      <w:marLeft w:val="0"/>
      <w:marRight w:val="0"/>
      <w:marTop w:val="0"/>
      <w:marBottom w:val="0"/>
      <w:divBdr>
        <w:top w:val="none" w:sz="0" w:space="0" w:color="auto"/>
        <w:left w:val="none" w:sz="0" w:space="0" w:color="auto"/>
        <w:bottom w:val="none" w:sz="0" w:space="0" w:color="auto"/>
        <w:right w:val="none" w:sz="0" w:space="0" w:color="auto"/>
      </w:divBdr>
    </w:div>
    <w:div w:id="1958246624">
      <w:bodyDiv w:val="1"/>
      <w:marLeft w:val="0"/>
      <w:marRight w:val="0"/>
      <w:marTop w:val="0"/>
      <w:marBottom w:val="0"/>
      <w:divBdr>
        <w:top w:val="none" w:sz="0" w:space="0" w:color="auto"/>
        <w:left w:val="none" w:sz="0" w:space="0" w:color="auto"/>
        <w:bottom w:val="none" w:sz="0" w:space="0" w:color="auto"/>
        <w:right w:val="none" w:sz="0" w:space="0" w:color="auto"/>
      </w:divBdr>
    </w:div>
    <w:div w:id="1958483813">
      <w:bodyDiv w:val="1"/>
      <w:marLeft w:val="0"/>
      <w:marRight w:val="0"/>
      <w:marTop w:val="0"/>
      <w:marBottom w:val="0"/>
      <w:divBdr>
        <w:top w:val="none" w:sz="0" w:space="0" w:color="auto"/>
        <w:left w:val="none" w:sz="0" w:space="0" w:color="auto"/>
        <w:bottom w:val="none" w:sz="0" w:space="0" w:color="auto"/>
        <w:right w:val="none" w:sz="0" w:space="0" w:color="auto"/>
      </w:divBdr>
    </w:div>
    <w:div w:id="1958677083">
      <w:bodyDiv w:val="1"/>
      <w:marLeft w:val="0"/>
      <w:marRight w:val="0"/>
      <w:marTop w:val="0"/>
      <w:marBottom w:val="0"/>
      <w:divBdr>
        <w:top w:val="none" w:sz="0" w:space="0" w:color="auto"/>
        <w:left w:val="none" w:sz="0" w:space="0" w:color="auto"/>
        <w:bottom w:val="none" w:sz="0" w:space="0" w:color="auto"/>
        <w:right w:val="none" w:sz="0" w:space="0" w:color="auto"/>
      </w:divBdr>
    </w:div>
    <w:div w:id="1958756699">
      <w:bodyDiv w:val="1"/>
      <w:marLeft w:val="0"/>
      <w:marRight w:val="0"/>
      <w:marTop w:val="0"/>
      <w:marBottom w:val="0"/>
      <w:divBdr>
        <w:top w:val="none" w:sz="0" w:space="0" w:color="auto"/>
        <w:left w:val="none" w:sz="0" w:space="0" w:color="auto"/>
        <w:bottom w:val="none" w:sz="0" w:space="0" w:color="auto"/>
        <w:right w:val="none" w:sz="0" w:space="0" w:color="auto"/>
      </w:divBdr>
    </w:div>
    <w:div w:id="1959095678">
      <w:bodyDiv w:val="1"/>
      <w:marLeft w:val="0"/>
      <w:marRight w:val="0"/>
      <w:marTop w:val="0"/>
      <w:marBottom w:val="0"/>
      <w:divBdr>
        <w:top w:val="none" w:sz="0" w:space="0" w:color="auto"/>
        <w:left w:val="none" w:sz="0" w:space="0" w:color="auto"/>
        <w:bottom w:val="none" w:sz="0" w:space="0" w:color="auto"/>
        <w:right w:val="none" w:sz="0" w:space="0" w:color="auto"/>
      </w:divBdr>
    </w:div>
    <w:div w:id="1959331124">
      <w:bodyDiv w:val="1"/>
      <w:marLeft w:val="0"/>
      <w:marRight w:val="0"/>
      <w:marTop w:val="0"/>
      <w:marBottom w:val="0"/>
      <w:divBdr>
        <w:top w:val="none" w:sz="0" w:space="0" w:color="auto"/>
        <w:left w:val="none" w:sz="0" w:space="0" w:color="auto"/>
        <w:bottom w:val="none" w:sz="0" w:space="0" w:color="auto"/>
        <w:right w:val="none" w:sz="0" w:space="0" w:color="auto"/>
      </w:divBdr>
    </w:div>
    <w:div w:id="1959481791">
      <w:bodyDiv w:val="1"/>
      <w:marLeft w:val="0"/>
      <w:marRight w:val="0"/>
      <w:marTop w:val="0"/>
      <w:marBottom w:val="0"/>
      <w:divBdr>
        <w:top w:val="none" w:sz="0" w:space="0" w:color="auto"/>
        <w:left w:val="none" w:sz="0" w:space="0" w:color="auto"/>
        <w:bottom w:val="none" w:sz="0" w:space="0" w:color="auto"/>
        <w:right w:val="none" w:sz="0" w:space="0" w:color="auto"/>
      </w:divBdr>
    </w:div>
    <w:div w:id="1959532924">
      <w:bodyDiv w:val="1"/>
      <w:marLeft w:val="0"/>
      <w:marRight w:val="0"/>
      <w:marTop w:val="0"/>
      <w:marBottom w:val="0"/>
      <w:divBdr>
        <w:top w:val="none" w:sz="0" w:space="0" w:color="auto"/>
        <w:left w:val="none" w:sz="0" w:space="0" w:color="auto"/>
        <w:bottom w:val="none" w:sz="0" w:space="0" w:color="auto"/>
        <w:right w:val="none" w:sz="0" w:space="0" w:color="auto"/>
      </w:divBdr>
    </w:div>
    <w:div w:id="1959557560">
      <w:bodyDiv w:val="1"/>
      <w:marLeft w:val="0"/>
      <w:marRight w:val="0"/>
      <w:marTop w:val="0"/>
      <w:marBottom w:val="0"/>
      <w:divBdr>
        <w:top w:val="none" w:sz="0" w:space="0" w:color="auto"/>
        <w:left w:val="none" w:sz="0" w:space="0" w:color="auto"/>
        <w:bottom w:val="none" w:sz="0" w:space="0" w:color="auto"/>
        <w:right w:val="none" w:sz="0" w:space="0" w:color="auto"/>
      </w:divBdr>
    </w:div>
    <w:div w:id="1959793613">
      <w:bodyDiv w:val="1"/>
      <w:marLeft w:val="0"/>
      <w:marRight w:val="0"/>
      <w:marTop w:val="0"/>
      <w:marBottom w:val="0"/>
      <w:divBdr>
        <w:top w:val="none" w:sz="0" w:space="0" w:color="auto"/>
        <w:left w:val="none" w:sz="0" w:space="0" w:color="auto"/>
        <w:bottom w:val="none" w:sz="0" w:space="0" w:color="auto"/>
        <w:right w:val="none" w:sz="0" w:space="0" w:color="auto"/>
      </w:divBdr>
    </w:div>
    <w:div w:id="1959873515">
      <w:bodyDiv w:val="1"/>
      <w:marLeft w:val="0"/>
      <w:marRight w:val="0"/>
      <w:marTop w:val="0"/>
      <w:marBottom w:val="0"/>
      <w:divBdr>
        <w:top w:val="none" w:sz="0" w:space="0" w:color="auto"/>
        <w:left w:val="none" w:sz="0" w:space="0" w:color="auto"/>
        <w:bottom w:val="none" w:sz="0" w:space="0" w:color="auto"/>
        <w:right w:val="none" w:sz="0" w:space="0" w:color="auto"/>
      </w:divBdr>
    </w:div>
    <w:div w:id="1960061987">
      <w:bodyDiv w:val="1"/>
      <w:marLeft w:val="0"/>
      <w:marRight w:val="0"/>
      <w:marTop w:val="0"/>
      <w:marBottom w:val="0"/>
      <w:divBdr>
        <w:top w:val="none" w:sz="0" w:space="0" w:color="auto"/>
        <w:left w:val="none" w:sz="0" w:space="0" w:color="auto"/>
        <w:bottom w:val="none" w:sz="0" w:space="0" w:color="auto"/>
        <w:right w:val="none" w:sz="0" w:space="0" w:color="auto"/>
      </w:divBdr>
    </w:div>
    <w:div w:id="1960143612">
      <w:bodyDiv w:val="1"/>
      <w:marLeft w:val="0"/>
      <w:marRight w:val="0"/>
      <w:marTop w:val="0"/>
      <w:marBottom w:val="0"/>
      <w:divBdr>
        <w:top w:val="none" w:sz="0" w:space="0" w:color="auto"/>
        <w:left w:val="none" w:sz="0" w:space="0" w:color="auto"/>
        <w:bottom w:val="none" w:sz="0" w:space="0" w:color="auto"/>
        <w:right w:val="none" w:sz="0" w:space="0" w:color="auto"/>
      </w:divBdr>
    </w:div>
    <w:div w:id="1960644407">
      <w:bodyDiv w:val="1"/>
      <w:marLeft w:val="0"/>
      <w:marRight w:val="0"/>
      <w:marTop w:val="0"/>
      <w:marBottom w:val="0"/>
      <w:divBdr>
        <w:top w:val="none" w:sz="0" w:space="0" w:color="auto"/>
        <w:left w:val="none" w:sz="0" w:space="0" w:color="auto"/>
        <w:bottom w:val="none" w:sz="0" w:space="0" w:color="auto"/>
        <w:right w:val="none" w:sz="0" w:space="0" w:color="auto"/>
      </w:divBdr>
    </w:div>
    <w:div w:id="1961111714">
      <w:bodyDiv w:val="1"/>
      <w:marLeft w:val="0"/>
      <w:marRight w:val="0"/>
      <w:marTop w:val="0"/>
      <w:marBottom w:val="0"/>
      <w:divBdr>
        <w:top w:val="none" w:sz="0" w:space="0" w:color="auto"/>
        <w:left w:val="none" w:sz="0" w:space="0" w:color="auto"/>
        <w:bottom w:val="none" w:sz="0" w:space="0" w:color="auto"/>
        <w:right w:val="none" w:sz="0" w:space="0" w:color="auto"/>
      </w:divBdr>
    </w:div>
    <w:div w:id="1961259291">
      <w:bodyDiv w:val="1"/>
      <w:marLeft w:val="0"/>
      <w:marRight w:val="0"/>
      <w:marTop w:val="0"/>
      <w:marBottom w:val="0"/>
      <w:divBdr>
        <w:top w:val="none" w:sz="0" w:space="0" w:color="auto"/>
        <w:left w:val="none" w:sz="0" w:space="0" w:color="auto"/>
        <w:bottom w:val="none" w:sz="0" w:space="0" w:color="auto"/>
        <w:right w:val="none" w:sz="0" w:space="0" w:color="auto"/>
      </w:divBdr>
    </w:div>
    <w:div w:id="1961643147">
      <w:bodyDiv w:val="1"/>
      <w:marLeft w:val="0"/>
      <w:marRight w:val="0"/>
      <w:marTop w:val="0"/>
      <w:marBottom w:val="0"/>
      <w:divBdr>
        <w:top w:val="none" w:sz="0" w:space="0" w:color="auto"/>
        <w:left w:val="none" w:sz="0" w:space="0" w:color="auto"/>
        <w:bottom w:val="none" w:sz="0" w:space="0" w:color="auto"/>
        <w:right w:val="none" w:sz="0" w:space="0" w:color="auto"/>
      </w:divBdr>
    </w:div>
    <w:div w:id="1961645290">
      <w:bodyDiv w:val="1"/>
      <w:marLeft w:val="0"/>
      <w:marRight w:val="0"/>
      <w:marTop w:val="0"/>
      <w:marBottom w:val="0"/>
      <w:divBdr>
        <w:top w:val="none" w:sz="0" w:space="0" w:color="auto"/>
        <w:left w:val="none" w:sz="0" w:space="0" w:color="auto"/>
        <w:bottom w:val="none" w:sz="0" w:space="0" w:color="auto"/>
        <w:right w:val="none" w:sz="0" w:space="0" w:color="auto"/>
      </w:divBdr>
    </w:div>
    <w:div w:id="1961691032">
      <w:bodyDiv w:val="1"/>
      <w:marLeft w:val="0"/>
      <w:marRight w:val="0"/>
      <w:marTop w:val="0"/>
      <w:marBottom w:val="0"/>
      <w:divBdr>
        <w:top w:val="none" w:sz="0" w:space="0" w:color="auto"/>
        <w:left w:val="none" w:sz="0" w:space="0" w:color="auto"/>
        <w:bottom w:val="none" w:sz="0" w:space="0" w:color="auto"/>
        <w:right w:val="none" w:sz="0" w:space="0" w:color="auto"/>
      </w:divBdr>
    </w:div>
    <w:div w:id="1962224049">
      <w:bodyDiv w:val="1"/>
      <w:marLeft w:val="0"/>
      <w:marRight w:val="0"/>
      <w:marTop w:val="0"/>
      <w:marBottom w:val="0"/>
      <w:divBdr>
        <w:top w:val="none" w:sz="0" w:space="0" w:color="auto"/>
        <w:left w:val="none" w:sz="0" w:space="0" w:color="auto"/>
        <w:bottom w:val="none" w:sz="0" w:space="0" w:color="auto"/>
        <w:right w:val="none" w:sz="0" w:space="0" w:color="auto"/>
      </w:divBdr>
    </w:div>
    <w:div w:id="1962571326">
      <w:bodyDiv w:val="1"/>
      <w:marLeft w:val="0"/>
      <w:marRight w:val="0"/>
      <w:marTop w:val="0"/>
      <w:marBottom w:val="0"/>
      <w:divBdr>
        <w:top w:val="none" w:sz="0" w:space="0" w:color="auto"/>
        <w:left w:val="none" w:sz="0" w:space="0" w:color="auto"/>
        <w:bottom w:val="none" w:sz="0" w:space="0" w:color="auto"/>
        <w:right w:val="none" w:sz="0" w:space="0" w:color="auto"/>
      </w:divBdr>
    </w:div>
    <w:div w:id="1962880775">
      <w:bodyDiv w:val="1"/>
      <w:marLeft w:val="0"/>
      <w:marRight w:val="0"/>
      <w:marTop w:val="0"/>
      <w:marBottom w:val="0"/>
      <w:divBdr>
        <w:top w:val="none" w:sz="0" w:space="0" w:color="auto"/>
        <w:left w:val="none" w:sz="0" w:space="0" w:color="auto"/>
        <w:bottom w:val="none" w:sz="0" w:space="0" w:color="auto"/>
        <w:right w:val="none" w:sz="0" w:space="0" w:color="auto"/>
      </w:divBdr>
    </w:div>
    <w:div w:id="1963001756">
      <w:bodyDiv w:val="1"/>
      <w:marLeft w:val="0"/>
      <w:marRight w:val="0"/>
      <w:marTop w:val="0"/>
      <w:marBottom w:val="0"/>
      <w:divBdr>
        <w:top w:val="none" w:sz="0" w:space="0" w:color="auto"/>
        <w:left w:val="none" w:sz="0" w:space="0" w:color="auto"/>
        <w:bottom w:val="none" w:sz="0" w:space="0" w:color="auto"/>
        <w:right w:val="none" w:sz="0" w:space="0" w:color="auto"/>
      </w:divBdr>
    </w:div>
    <w:div w:id="1963220642">
      <w:bodyDiv w:val="1"/>
      <w:marLeft w:val="0"/>
      <w:marRight w:val="0"/>
      <w:marTop w:val="0"/>
      <w:marBottom w:val="0"/>
      <w:divBdr>
        <w:top w:val="none" w:sz="0" w:space="0" w:color="auto"/>
        <w:left w:val="none" w:sz="0" w:space="0" w:color="auto"/>
        <w:bottom w:val="none" w:sz="0" w:space="0" w:color="auto"/>
        <w:right w:val="none" w:sz="0" w:space="0" w:color="auto"/>
      </w:divBdr>
    </w:div>
    <w:div w:id="1963262903">
      <w:bodyDiv w:val="1"/>
      <w:marLeft w:val="0"/>
      <w:marRight w:val="0"/>
      <w:marTop w:val="0"/>
      <w:marBottom w:val="0"/>
      <w:divBdr>
        <w:top w:val="none" w:sz="0" w:space="0" w:color="auto"/>
        <w:left w:val="none" w:sz="0" w:space="0" w:color="auto"/>
        <w:bottom w:val="none" w:sz="0" w:space="0" w:color="auto"/>
        <w:right w:val="none" w:sz="0" w:space="0" w:color="auto"/>
      </w:divBdr>
    </w:div>
    <w:div w:id="1963609843">
      <w:bodyDiv w:val="1"/>
      <w:marLeft w:val="0"/>
      <w:marRight w:val="0"/>
      <w:marTop w:val="0"/>
      <w:marBottom w:val="0"/>
      <w:divBdr>
        <w:top w:val="none" w:sz="0" w:space="0" w:color="auto"/>
        <w:left w:val="none" w:sz="0" w:space="0" w:color="auto"/>
        <w:bottom w:val="none" w:sz="0" w:space="0" w:color="auto"/>
        <w:right w:val="none" w:sz="0" w:space="0" w:color="auto"/>
      </w:divBdr>
    </w:div>
    <w:div w:id="1963610866">
      <w:bodyDiv w:val="1"/>
      <w:marLeft w:val="0"/>
      <w:marRight w:val="0"/>
      <w:marTop w:val="0"/>
      <w:marBottom w:val="0"/>
      <w:divBdr>
        <w:top w:val="none" w:sz="0" w:space="0" w:color="auto"/>
        <w:left w:val="none" w:sz="0" w:space="0" w:color="auto"/>
        <w:bottom w:val="none" w:sz="0" w:space="0" w:color="auto"/>
        <w:right w:val="none" w:sz="0" w:space="0" w:color="auto"/>
      </w:divBdr>
    </w:div>
    <w:div w:id="1963801115">
      <w:bodyDiv w:val="1"/>
      <w:marLeft w:val="0"/>
      <w:marRight w:val="0"/>
      <w:marTop w:val="0"/>
      <w:marBottom w:val="0"/>
      <w:divBdr>
        <w:top w:val="none" w:sz="0" w:space="0" w:color="auto"/>
        <w:left w:val="none" w:sz="0" w:space="0" w:color="auto"/>
        <w:bottom w:val="none" w:sz="0" w:space="0" w:color="auto"/>
        <w:right w:val="none" w:sz="0" w:space="0" w:color="auto"/>
      </w:divBdr>
    </w:div>
    <w:div w:id="1964387845">
      <w:bodyDiv w:val="1"/>
      <w:marLeft w:val="0"/>
      <w:marRight w:val="0"/>
      <w:marTop w:val="0"/>
      <w:marBottom w:val="0"/>
      <w:divBdr>
        <w:top w:val="none" w:sz="0" w:space="0" w:color="auto"/>
        <w:left w:val="none" w:sz="0" w:space="0" w:color="auto"/>
        <w:bottom w:val="none" w:sz="0" w:space="0" w:color="auto"/>
        <w:right w:val="none" w:sz="0" w:space="0" w:color="auto"/>
      </w:divBdr>
    </w:div>
    <w:div w:id="1964774586">
      <w:bodyDiv w:val="1"/>
      <w:marLeft w:val="0"/>
      <w:marRight w:val="0"/>
      <w:marTop w:val="0"/>
      <w:marBottom w:val="0"/>
      <w:divBdr>
        <w:top w:val="none" w:sz="0" w:space="0" w:color="auto"/>
        <w:left w:val="none" w:sz="0" w:space="0" w:color="auto"/>
        <w:bottom w:val="none" w:sz="0" w:space="0" w:color="auto"/>
        <w:right w:val="none" w:sz="0" w:space="0" w:color="auto"/>
      </w:divBdr>
    </w:div>
    <w:div w:id="1964801581">
      <w:bodyDiv w:val="1"/>
      <w:marLeft w:val="0"/>
      <w:marRight w:val="0"/>
      <w:marTop w:val="0"/>
      <w:marBottom w:val="0"/>
      <w:divBdr>
        <w:top w:val="none" w:sz="0" w:space="0" w:color="auto"/>
        <w:left w:val="none" w:sz="0" w:space="0" w:color="auto"/>
        <w:bottom w:val="none" w:sz="0" w:space="0" w:color="auto"/>
        <w:right w:val="none" w:sz="0" w:space="0" w:color="auto"/>
      </w:divBdr>
    </w:div>
    <w:div w:id="1965114855">
      <w:bodyDiv w:val="1"/>
      <w:marLeft w:val="0"/>
      <w:marRight w:val="0"/>
      <w:marTop w:val="0"/>
      <w:marBottom w:val="0"/>
      <w:divBdr>
        <w:top w:val="none" w:sz="0" w:space="0" w:color="auto"/>
        <w:left w:val="none" w:sz="0" w:space="0" w:color="auto"/>
        <w:bottom w:val="none" w:sz="0" w:space="0" w:color="auto"/>
        <w:right w:val="none" w:sz="0" w:space="0" w:color="auto"/>
      </w:divBdr>
    </w:div>
    <w:div w:id="1965648356">
      <w:bodyDiv w:val="1"/>
      <w:marLeft w:val="0"/>
      <w:marRight w:val="0"/>
      <w:marTop w:val="0"/>
      <w:marBottom w:val="0"/>
      <w:divBdr>
        <w:top w:val="none" w:sz="0" w:space="0" w:color="auto"/>
        <w:left w:val="none" w:sz="0" w:space="0" w:color="auto"/>
        <w:bottom w:val="none" w:sz="0" w:space="0" w:color="auto"/>
        <w:right w:val="none" w:sz="0" w:space="0" w:color="auto"/>
      </w:divBdr>
    </w:div>
    <w:div w:id="1967084812">
      <w:bodyDiv w:val="1"/>
      <w:marLeft w:val="0"/>
      <w:marRight w:val="0"/>
      <w:marTop w:val="0"/>
      <w:marBottom w:val="0"/>
      <w:divBdr>
        <w:top w:val="none" w:sz="0" w:space="0" w:color="auto"/>
        <w:left w:val="none" w:sz="0" w:space="0" w:color="auto"/>
        <w:bottom w:val="none" w:sz="0" w:space="0" w:color="auto"/>
        <w:right w:val="none" w:sz="0" w:space="0" w:color="auto"/>
      </w:divBdr>
    </w:div>
    <w:div w:id="1967159635">
      <w:bodyDiv w:val="1"/>
      <w:marLeft w:val="0"/>
      <w:marRight w:val="0"/>
      <w:marTop w:val="0"/>
      <w:marBottom w:val="0"/>
      <w:divBdr>
        <w:top w:val="none" w:sz="0" w:space="0" w:color="auto"/>
        <w:left w:val="none" w:sz="0" w:space="0" w:color="auto"/>
        <w:bottom w:val="none" w:sz="0" w:space="0" w:color="auto"/>
        <w:right w:val="none" w:sz="0" w:space="0" w:color="auto"/>
      </w:divBdr>
    </w:div>
    <w:div w:id="1967200160">
      <w:bodyDiv w:val="1"/>
      <w:marLeft w:val="0"/>
      <w:marRight w:val="0"/>
      <w:marTop w:val="0"/>
      <w:marBottom w:val="0"/>
      <w:divBdr>
        <w:top w:val="none" w:sz="0" w:space="0" w:color="auto"/>
        <w:left w:val="none" w:sz="0" w:space="0" w:color="auto"/>
        <w:bottom w:val="none" w:sz="0" w:space="0" w:color="auto"/>
        <w:right w:val="none" w:sz="0" w:space="0" w:color="auto"/>
      </w:divBdr>
    </w:div>
    <w:div w:id="1967391659">
      <w:bodyDiv w:val="1"/>
      <w:marLeft w:val="0"/>
      <w:marRight w:val="0"/>
      <w:marTop w:val="0"/>
      <w:marBottom w:val="0"/>
      <w:divBdr>
        <w:top w:val="none" w:sz="0" w:space="0" w:color="auto"/>
        <w:left w:val="none" w:sz="0" w:space="0" w:color="auto"/>
        <w:bottom w:val="none" w:sz="0" w:space="0" w:color="auto"/>
        <w:right w:val="none" w:sz="0" w:space="0" w:color="auto"/>
      </w:divBdr>
    </w:div>
    <w:div w:id="1967394303">
      <w:bodyDiv w:val="1"/>
      <w:marLeft w:val="0"/>
      <w:marRight w:val="0"/>
      <w:marTop w:val="0"/>
      <w:marBottom w:val="0"/>
      <w:divBdr>
        <w:top w:val="none" w:sz="0" w:space="0" w:color="auto"/>
        <w:left w:val="none" w:sz="0" w:space="0" w:color="auto"/>
        <w:bottom w:val="none" w:sz="0" w:space="0" w:color="auto"/>
        <w:right w:val="none" w:sz="0" w:space="0" w:color="auto"/>
      </w:divBdr>
    </w:div>
    <w:div w:id="1967614598">
      <w:bodyDiv w:val="1"/>
      <w:marLeft w:val="0"/>
      <w:marRight w:val="0"/>
      <w:marTop w:val="0"/>
      <w:marBottom w:val="0"/>
      <w:divBdr>
        <w:top w:val="none" w:sz="0" w:space="0" w:color="auto"/>
        <w:left w:val="none" w:sz="0" w:space="0" w:color="auto"/>
        <w:bottom w:val="none" w:sz="0" w:space="0" w:color="auto"/>
        <w:right w:val="none" w:sz="0" w:space="0" w:color="auto"/>
      </w:divBdr>
    </w:div>
    <w:div w:id="1967656396">
      <w:bodyDiv w:val="1"/>
      <w:marLeft w:val="0"/>
      <w:marRight w:val="0"/>
      <w:marTop w:val="0"/>
      <w:marBottom w:val="0"/>
      <w:divBdr>
        <w:top w:val="none" w:sz="0" w:space="0" w:color="auto"/>
        <w:left w:val="none" w:sz="0" w:space="0" w:color="auto"/>
        <w:bottom w:val="none" w:sz="0" w:space="0" w:color="auto"/>
        <w:right w:val="none" w:sz="0" w:space="0" w:color="auto"/>
      </w:divBdr>
    </w:div>
    <w:div w:id="1968000192">
      <w:bodyDiv w:val="1"/>
      <w:marLeft w:val="0"/>
      <w:marRight w:val="0"/>
      <w:marTop w:val="0"/>
      <w:marBottom w:val="0"/>
      <w:divBdr>
        <w:top w:val="none" w:sz="0" w:space="0" w:color="auto"/>
        <w:left w:val="none" w:sz="0" w:space="0" w:color="auto"/>
        <w:bottom w:val="none" w:sz="0" w:space="0" w:color="auto"/>
        <w:right w:val="none" w:sz="0" w:space="0" w:color="auto"/>
      </w:divBdr>
    </w:div>
    <w:div w:id="1968117921">
      <w:bodyDiv w:val="1"/>
      <w:marLeft w:val="0"/>
      <w:marRight w:val="0"/>
      <w:marTop w:val="0"/>
      <w:marBottom w:val="0"/>
      <w:divBdr>
        <w:top w:val="none" w:sz="0" w:space="0" w:color="auto"/>
        <w:left w:val="none" w:sz="0" w:space="0" w:color="auto"/>
        <w:bottom w:val="none" w:sz="0" w:space="0" w:color="auto"/>
        <w:right w:val="none" w:sz="0" w:space="0" w:color="auto"/>
      </w:divBdr>
    </w:div>
    <w:div w:id="1968268544">
      <w:bodyDiv w:val="1"/>
      <w:marLeft w:val="0"/>
      <w:marRight w:val="0"/>
      <w:marTop w:val="0"/>
      <w:marBottom w:val="0"/>
      <w:divBdr>
        <w:top w:val="none" w:sz="0" w:space="0" w:color="auto"/>
        <w:left w:val="none" w:sz="0" w:space="0" w:color="auto"/>
        <w:bottom w:val="none" w:sz="0" w:space="0" w:color="auto"/>
        <w:right w:val="none" w:sz="0" w:space="0" w:color="auto"/>
      </w:divBdr>
    </w:div>
    <w:div w:id="1968466157">
      <w:bodyDiv w:val="1"/>
      <w:marLeft w:val="0"/>
      <w:marRight w:val="0"/>
      <w:marTop w:val="0"/>
      <w:marBottom w:val="0"/>
      <w:divBdr>
        <w:top w:val="none" w:sz="0" w:space="0" w:color="auto"/>
        <w:left w:val="none" w:sz="0" w:space="0" w:color="auto"/>
        <w:bottom w:val="none" w:sz="0" w:space="0" w:color="auto"/>
        <w:right w:val="none" w:sz="0" w:space="0" w:color="auto"/>
      </w:divBdr>
    </w:div>
    <w:div w:id="1968513285">
      <w:bodyDiv w:val="1"/>
      <w:marLeft w:val="0"/>
      <w:marRight w:val="0"/>
      <w:marTop w:val="0"/>
      <w:marBottom w:val="0"/>
      <w:divBdr>
        <w:top w:val="none" w:sz="0" w:space="0" w:color="auto"/>
        <w:left w:val="none" w:sz="0" w:space="0" w:color="auto"/>
        <w:bottom w:val="none" w:sz="0" w:space="0" w:color="auto"/>
        <w:right w:val="none" w:sz="0" w:space="0" w:color="auto"/>
      </w:divBdr>
    </w:div>
    <w:div w:id="1968588427">
      <w:bodyDiv w:val="1"/>
      <w:marLeft w:val="0"/>
      <w:marRight w:val="0"/>
      <w:marTop w:val="0"/>
      <w:marBottom w:val="0"/>
      <w:divBdr>
        <w:top w:val="none" w:sz="0" w:space="0" w:color="auto"/>
        <w:left w:val="none" w:sz="0" w:space="0" w:color="auto"/>
        <w:bottom w:val="none" w:sz="0" w:space="0" w:color="auto"/>
        <w:right w:val="none" w:sz="0" w:space="0" w:color="auto"/>
      </w:divBdr>
    </w:div>
    <w:div w:id="1968974414">
      <w:bodyDiv w:val="1"/>
      <w:marLeft w:val="0"/>
      <w:marRight w:val="0"/>
      <w:marTop w:val="0"/>
      <w:marBottom w:val="0"/>
      <w:divBdr>
        <w:top w:val="none" w:sz="0" w:space="0" w:color="auto"/>
        <w:left w:val="none" w:sz="0" w:space="0" w:color="auto"/>
        <w:bottom w:val="none" w:sz="0" w:space="0" w:color="auto"/>
        <w:right w:val="none" w:sz="0" w:space="0" w:color="auto"/>
      </w:divBdr>
    </w:div>
    <w:div w:id="1969164788">
      <w:bodyDiv w:val="1"/>
      <w:marLeft w:val="0"/>
      <w:marRight w:val="0"/>
      <w:marTop w:val="0"/>
      <w:marBottom w:val="0"/>
      <w:divBdr>
        <w:top w:val="none" w:sz="0" w:space="0" w:color="auto"/>
        <w:left w:val="none" w:sz="0" w:space="0" w:color="auto"/>
        <w:bottom w:val="none" w:sz="0" w:space="0" w:color="auto"/>
        <w:right w:val="none" w:sz="0" w:space="0" w:color="auto"/>
      </w:divBdr>
    </w:div>
    <w:div w:id="1969583929">
      <w:bodyDiv w:val="1"/>
      <w:marLeft w:val="0"/>
      <w:marRight w:val="0"/>
      <w:marTop w:val="0"/>
      <w:marBottom w:val="0"/>
      <w:divBdr>
        <w:top w:val="none" w:sz="0" w:space="0" w:color="auto"/>
        <w:left w:val="none" w:sz="0" w:space="0" w:color="auto"/>
        <w:bottom w:val="none" w:sz="0" w:space="0" w:color="auto"/>
        <w:right w:val="none" w:sz="0" w:space="0" w:color="auto"/>
      </w:divBdr>
    </w:div>
    <w:div w:id="1970015730">
      <w:bodyDiv w:val="1"/>
      <w:marLeft w:val="0"/>
      <w:marRight w:val="0"/>
      <w:marTop w:val="0"/>
      <w:marBottom w:val="0"/>
      <w:divBdr>
        <w:top w:val="none" w:sz="0" w:space="0" w:color="auto"/>
        <w:left w:val="none" w:sz="0" w:space="0" w:color="auto"/>
        <w:bottom w:val="none" w:sz="0" w:space="0" w:color="auto"/>
        <w:right w:val="none" w:sz="0" w:space="0" w:color="auto"/>
      </w:divBdr>
    </w:div>
    <w:div w:id="1970276673">
      <w:bodyDiv w:val="1"/>
      <w:marLeft w:val="0"/>
      <w:marRight w:val="0"/>
      <w:marTop w:val="0"/>
      <w:marBottom w:val="0"/>
      <w:divBdr>
        <w:top w:val="none" w:sz="0" w:space="0" w:color="auto"/>
        <w:left w:val="none" w:sz="0" w:space="0" w:color="auto"/>
        <w:bottom w:val="none" w:sz="0" w:space="0" w:color="auto"/>
        <w:right w:val="none" w:sz="0" w:space="0" w:color="auto"/>
      </w:divBdr>
    </w:div>
    <w:div w:id="1970478005">
      <w:bodyDiv w:val="1"/>
      <w:marLeft w:val="0"/>
      <w:marRight w:val="0"/>
      <w:marTop w:val="0"/>
      <w:marBottom w:val="0"/>
      <w:divBdr>
        <w:top w:val="none" w:sz="0" w:space="0" w:color="auto"/>
        <w:left w:val="none" w:sz="0" w:space="0" w:color="auto"/>
        <w:bottom w:val="none" w:sz="0" w:space="0" w:color="auto"/>
        <w:right w:val="none" w:sz="0" w:space="0" w:color="auto"/>
      </w:divBdr>
    </w:div>
    <w:div w:id="1970739818">
      <w:bodyDiv w:val="1"/>
      <w:marLeft w:val="0"/>
      <w:marRight w:val="0"/>
      <w:marTop w:val="0"/>
      <w:marBottom w:val="0"/>
      <w:divBdr>
        <w:top w:val="none" w:sz="0" w:space="0" w:color="auto"/>
        <w:left w:val="none" w:sz="0" w:space="0" w:color="auto"/>
        <w:bottom w:val="none" w:sz="0" w:space="0" w:color="auto"/>
        <w:right w:val="none" w:sz="0" w:space="0" w:color="auto"/>
      </w:divBdr>
    </w:div>
    <w:div w:id="1971085615">
      <w:bodyDiv w:val="1"/>
      <w:marLeft w:val="0"/>
      <w:marRight w:val="0"/>
      <w:marTop w:val="0"/>
      <w:marBottom w:val="0"/>
      <w:divBdr>
        <w:top w:val="none" w:sz="0" w:space="0" w:color="auto"/>
        <w:left w:val="none" w:sz="0" w:space="0" w:color="auto"/>
        <w:bottom w:val="none" w:sz="0" w:space="0" w:color="auto"/>
        <w:right w:val="none" w:sz="0" w:space="0" w:color="auto"/>
      </w:divBdr>
    </w:div>
    <w:div w:id="1971469723">
      <w:bodyDiv w:val="1"/>
      <w:marLeft w:val="0"/>
      <w:marRight w:val="0"/>
      <w:marTop w:val="0"/>
      <w:marBottom w:val="0"/>
      <w:divBdr>
        <w:top w:val="none" w:sz="0" w:space="0" w:color="auto"/>
        <w:left w:val="none" w:sz="0" w:space="0" w:color="auto"/>
        <w:bottom w:val="none" w:sz="0" w:space="0" w:color="auto"/>
        <w:right w:val="none" w:sz="0" w:space="0" w:color="auto"/>
      </w:divBdr>
    </w:div>
    <w:div w:id="1971746291">
      <w:bodyDiv w:val="1"/>
      <w:marLeft w:val="0"/>
      <w:marRight w:val="0"/>
      <w:marTop w:val="0"/>
      <w:marBottom w:val="0"/>
      <w:divBdr>
        <w:top w:val="none" w:sz="0" w:space="0" w:color="auto"/>
        <w:left w:val="none" w:sz="0" w:space="0" w:color="auto"/>
        <w:bottom w:val="none" w:sz="0" w:space="0" w:color="auto"/>
        <w:right w:val="none" w:sz="0" w:space="0" w:color="auto"/>
      </w:divBdr>
    </w:div>
    <w:div w:id="1971940027">
      <w:bodyDiv w:val="1"/>
      <w:marLeft w:val="0"/>
      <w:marRight w:val="0"/>
      <w:marTop w:val="0"/>
      <w:marBottom w:val="0"/>
      <w:divBdr>
        <w:top w:val="none" w:sz="0" w:space="0" w:color="auto"/>
        <w:left w:val="none" w:sz="0" w:space="0" w:color="auto"/>
        <w:bottom w:val="none" w:sz="0" w:space="0" w:color="auto"/>
        <w:right w:val="none" w:sz="0" w:space="0" w:color="auto"/>
      </w:divBdr>
    </w:div>
    <w:div w:id="1972055248">
      <w:bodyDiv w:val="1"/>
      <w:marLeft w:val="0"/>
      <w:marRight w:val="0"/>
      <w:marTop w:val="0"/>
      <w:marBottom w:val="0"/>
      <w:divBdr>
        <w:top w:val="none" w:sz="0" w:space="0" w:color="auto"/>
        <w:left w:val="none" w:sz="0" w:space="0" w:color="auto"/>
        <w:bottom w:val="none" w:sz="0" w:space="0" w:color="auto"/>
        <w:right w:val="none" w:sz="0" w:space="0" w:color="auto"/>
      </w:divBdr>
    </w:div>
    <w:div w:id="1972593255">
      <w:bodyDiv w:val="1"/>
      <w:marLeft w:val="0"/>
      <w:marRight w:val="0"/>
      <w:marTop w:val="0"/>
      <w:marBottom w:val="0"/>
      <w:divBdr>
        <w:top w:val="none" w:sz="0" w:space="0" w:color="auto"/>
        <w:left w:val="none" w:sz="0" w:space="0" w:color="auto"/>
        <w:bottom w:val="none" w:sz="0" w:space="0" w:color="auto"/>
        <w:right w:val="none" w:sz="0" w:space="0" w:color="auto"/>
      </w:divBdr>
    </w:div>
    <w:div w:id="1972831830">
      <w:bodyDiv w:val="1"/>
      <w:marLeft w:val="0"/>
      <w:marRight w:val="0"/>
      <w:marTop w:val="0"/>
      <w:marBottom w:val="0"/>
      <w:divBdr>
        <w:top w:val="none" w:sz="0" w:space="0" w:color="auto"/>
        <w:left w:val="none" w:sz="0" w:space="0" w:color="auto"/>
        <w:bottom w:val="none" w:sz="0" w:space="0" w:color="auto"/>
        <w:right w:val="none" w:sz="0" w:space="0" w:color="auto"/>
      </w:divBdr>
    </w:div>
    <w:div w:id="1972982023">
      <w:bodyDiv w:val="1"/>
      <w:marLeft w:val="0"/>
      <w:marRight w:val="0"/>
      <w:marTop w:val="0"/>
      <w:marBottom w:val="0"/>
      <w:divBdr>
        <w:top w:val="none" w:sz="0" w:space="0" w:color="auto"/>
        <w:left w:val="none" w:sz="0" w:space="0" w:color="auto"/>
        <w:bottom w:val="none" w:sz="0" w:space="0" w:color="auto"/>
        <w:right w:val="none" w:sz="0" w:space="0" w:color="auto"/>
      </w:divBdr>
    </w:div>
    <w:div w:id="1973056101">
      <w:bodyDiv w:val="1"/>
      <w:marLeft w:val="0"/>
      <w:marRight w:val="0"/>
      <w:marTop w:val="0"/>
      <w:marBottom w:val="0"/>
      <w:divBdr>
        <w:top w:val="none" w:sz="0" w:space="0" w:color="auto"/>
        <w:left w:val="none" w:sz="0" w:space="0" w:color="auto"/>
        <w:bottom w:val="none" w:sz="0" w:space="0" w:color="auto"/>
        <w:right w:val="none" w:sz="0" w:space="0" w:color="auto"/>
      </w:divBdr>
    </w:div>
    <w:div w:id="1974367247">
      <w:bodyDiv w:val="1"/>
      <w:marLeft w:val="0"/>
      <w:marRight w:val="0"/>
      <w:marTop w:val="0"/>
      <w:marBottom w:val="0"/>
      <w:divBdr>
        <w:top w:val="none" w:sz="0" w:space="0" w:color="auto"/>
        <w:left w:val="none" w:sz="0" w:space="0" w:color="auto"/>
        <w:bottom w:val="none" w:sz="0" w:space="0" w:color="auto"/>
        <w:right w:val="none" w:sz="0" w:space="0" w:color="auto"/>
      </w:divBdr>
    </w:div>
    <w:div w:id="1974827929">
      <w:bodyDiv w:val="1"/>
      <w:marLeft w:val="0"/>
      <w:marRight w:val="0"/>
      <w:marTop w:val="0"/>
      <w:marBottom w:val="0"/>
      <w:divBdr>
        <w:top w:val="none" w:sz="0" w:space="0" w:color="auto"/>
        <w:left w:val="none" w:sz="0" w:space="0" w:color="auto"/>
        <w:bottom w:val="none" w:sz="0" w:space="0" w:color="auto"/>
        <w:right w:val="none" w:sz="0" w:space="0" w:color="auto"/>
      </w:divBdr>
    </w:div>
    <w:div w:id="1975015241">
      <w:bodyDiv w:val="1"/>
      <w:marLeft w:val="0"/>
      <w:marRight w:val="0"/>
      <w:marTop w:val="0"/>
      <w:marBottom w:val="0"/>
      <w:divBdr>
        <w:top w:val="none" w:sz="0" w:space="0" w:color="auto"/>
        <w:left w:val="none" w:sz="0" w:space="0" w:color="auto"/>
        <w:bottom w:val="none" w:sz="0" w:space="0" w:color="auto"/>
        <w:right w:val="none" w:sz="0" w:space="0" w:color="auto"/>
      </w:divBdr>
    </w:div>
    <w:div w:id="1975672848">
      <w:bodyDiv w:val="1"/>
      <w:marLeft w:val="0"/>
      <w:marRight w:val="0"/>
      <w:marTop w:val="0"/>
      <w:marBottom w:val="0"/>
      <w:divBdr>
        <w:top w:val="none" w:sz="0" w:space="0" w:color="auto"/>
        <w:left w:val="none" w:sz="0" w:space="0" w:color="auto"/>
        <w:bottom w:val="none" w:sz="0" w:space="0" w:color="auto"/>
        <w:right w:val="none" w:sz="0" w:space="0" w:color="auto"/>
      </w:divBdr>
    </w:div>
    <w:div w:id="1975791816">
      <w:bodyDiv w:val="1"/>
      <w:marLeft w:val="0"/>
      <w:marRight w:val="0"/>
      <w:marTop w:val="0"/>
      <w:marBottom w:val="0"/>
      <w:divBdr>
        <w:top w:val="none" w:sz="0" w:space="0" w:color="auto"/>
        <w:left w:val="none" w:sz="0" w:space="0" w:color="auto"/>
        <w:bottom w:val="none" w:sz="0" w:space="0" w:color="auto"/>
        <w:right w:val="none" w:sz="0" w:space="0" w:color="auto"/>
      </w:divBdr>
    </w:div>
    <w:div w:id="1975981605">
      <w:bodyDiv w:val="1"/>
      <w:marLeft w:val="0"/>
      <w:marRight w:val="0"/>
      <w:marTop w:val="0"/>
      <w:marBottom w:val="0"/>
      <w:divBdr>
        <w:top w:val="none" w:sz="0" w:space="0" w:color="auto"/>
        <w:left w:val="none" w:sz="0" w:space="0" w:color="auto"/>
        <w:bottom w:val="none" w:sz="0" w:space="0" w:color="auto"/>
        <w:right w:val="none" w:sz="0" w:space="0" w:color="auto"/>
      </w:divBdr>
    </w:div>
    <w:div w:id="1975981626">
      <w:bodyDiv w:val="1"/>
      <w:marLeft w:val="0"/>
      <w:marRight w:val="0"/>
      <w:marTop w:val="0"/>
      <w:marBottom w:val="0"/>
      <w:divBdr>
        <w:top w:val="none" w:sz="0" w:space="0" w:color="auto"/>
        <w:left w:val="none" w:sz="0" w:space="0" w:color="auto"/>
        <w:bottom w:val="none" w:sz="0" w:space="0" w:color="auto"/>
        <w:right w:val="none" w:sz="0" w:space="0" w:color="auto"/>
      </w:divBdr>
    </w:div>
    <w:div w:id="1976371104">
      <w:bodyDiv w:val="1"/>
      <w:marLeft w:val="0"/>
      <w:marRight w:val="0"/>
      <w:marTop w:val="0"/>
      <w:marBottom w:val="0"/>
      <w:divBdr>
        <w:top w:val="none" w:sz="0" w:space="0" w:color="auto"/>
        <w:left w:val="none" w:sz="0" w:space="0" w:color="auto"/>
        <w:bottom w:val="none" w:sz="0" w:space="0" w:color="auto"/>
        <w:right w:val="none" w:sz="0" w:space="0" w:color="auto"/>
      </w:divBdr>
    </w:div>
    <w:div w:id="1976641036">
      <w:bodyDiv w:val="1"/>
      <w:marLeft w:val="0"/>
      <w:marRight w:val="0"/>
      <w:marTop w:val="0"/>
      <w:marBottom w:val="0"/>
      <w:divBdr>
        <w:top w:val="none" w:sz="0" w:space="0" w:color="auto"/>
        <w:left w:val="none" w:sz="0" w:space="0" w:color="auto"/>
        <w:bottom w:val="none" w:sz="0" w:space="0" w:color="auto"/>
        <w:right w:val="none" w:sz="0" w:space="0" w:color="auto"/>
      </w:divBdr>
    </w:div>
    <w:div w:id="1976788932">
      <w:bodyDiv w:val="1"/>
      <w:marLeft w:val="0"/>
      <w:marRight w:val="0"/>
      <w:marTop w:val="0"/>
      <w:marBottom w:val="0"/>
      <w:divBdr>
        <w:top w:val="none" w:sz="0" w:space="0" w:color="auto"/>
        <w:left w:val="none" w:sz="0" w:space="0" w:color="auto"/>
        <w:bottom w:val="none" w:sz="0" w:space="0" w:color="auto"/>
        <w:right w:val="none" w:sz="0" w:space="0" w:color="auto"/>
      </w:divBdr>
    </w:div>
    <w:div w:id="1976793949">
      <w:bodyDiv w:val="1"/>
      <w:marLeft w:val="0"/>
      <w:marRight w:val="0"/>
      <w:marTop w:val="0"/>
      <w:marBottom w:val="0"/>
      <w:divBdr>
        <w:top w:val="none" w:sz="0" w:space="0" w:color="auto"/>
        <w:left w:val="none" w:sz="0" w:space="0" w:color="auto"/>
        <w:bottom w:val="none" w:sz="0" w:space="0" w:color="auto"/>
        <w:right w:val="none" w:sz="0" w:space="0" w:color="auto"/>
      </w:divBdr>
    </w:div>
    <w:div w:id="1976836450">
      <w:bodyDiv w:val="1"/>
      <w:marLeft w:val="0"/>
      <w:marRight w:val="0"/>
      <w:marTop w:val="0"/>
      <w:marBottom w:val="0"/>
      <w:divBdr>
        <w:top w:val="none" w:sz="0" w:space="0" w:color="auto"/>
        <w:left w:val="none" w:sz="0" w:space="0" w:color="auto"/>
        <w:bottom w:val="none" w:sz="0" w:space="0" w:color="auto"/>
        <w:right w:val="none" w:sz="0" w:space="0" w:color="auto"/>
      </w:divBdr>
    </w:div>
    <w:div w:id="1977294586">
      <w:bodyDiv w:val="1"/>
      <w:marLeft w:val="0"/>
      <w:marRight w:val="0"/>
      <w:marTop w:val="0"/>
      <w:marBottom w:val="0"/>
      <w:divBdr>
        <w:top w:val="none" w:sz="0" w:space="0" w:color="auto"/>
        <w:left w:val="none" w:sz="0" w:space="0" w:color="auto"/>
        <w:bottom w:val="none" w:sz="0" w:space="0" w:color="auto"/>
        <w:right w:val="none" w:sz="0" w:space="0" w:color="auto"/>
      </w:divBdr>
    </w:div>
    <w:div w:id="1978337684">
      <w:bodyDiv w:val="1"/>
      <w:marLeft w:val="0"/>
      <w:marRight w:val="0"/>
      <w:marTop w:val="0"/>
      <w:marBottom w:val="0"/>
      <w:divBdr>
        <w:top w:val="none" w:sz="0" w:space="0" w:color="auto"/>
        <w:left w:val="none" w:sz="0" w:space="0" w:color="auto"/>
        <w:bottom w:val="none" w:sz="0" w:space="0" w:color="auto"/>
        <w:right w:val="none" w:sz="0" w:space="0" w:color="auto"/>
      </w:divBdr>
    </w:div>
    <w:div w:id="1978366944">
      <w:bodyDiv w:val="1"/>
      <w:marLeft w:val="0"/>
      <w:marRight w:val="0"/>
      <w:marTop w:val="0"/>
      <w:marBottom w:val="0"/>
      <w:divBdr>
        <w:top w:val="none" w:sz="0" w:space="0" w:color="auto"/>
        <w:left w:val="none" w:sz="0" w:space="0" w:color="auto"/>
        <w:bottom w:val="none" w:sz="0" w:space="0" w:color="auto"/>
        <w:right w:val="none" w:sz="0" w:space="0" w:color="auto"/>
      </w:divBdr>
    </w:div>
    <w:div w:id="1978485772">
      <w:bodyDiv w:val="1"/>
      <w:marLeft w:val="0"/>
      <w:marRight w:val="0"/>
      <w:marTop w:val="0"/>
      <w:marBottom w:val="0"/>
      <w:divBdr>
        <w:top w:val="none" w:sz="0" w:space="0" w:color="auto"/>
        <w:left w:val="none" w:sz="0" w:space="0" w:color="auto"/>
        <w:bottom w:val="none" w:sz="0" w:space="0" w:color="auto"/>
        <w:right w:val="none" w:sz="0" w:space="0" w:color="auto"/>
      </w:divBdr>
    </w:div>
    <w:div w:id="1978563424">
      <w:bodyDiv w:val="1"/>
      <w:marLeft w:val="0"/>
      <w:marRight w:val="0"/>
      <w:marTop w:val="0"/>
      <w:marBottom w:val="0"/>
      <w:divBdr>
        <w:top w:val="none" w:sz="0" w:space="0" w:color="auto"/>
        <w:left w:val="none" w:sz="0" w:space="0" w:color="auto"/>
        <w:bottom w:val="none" w:sz="0" w:space="0" w:color="auto"/>
        <w:right w:val="none" w:sz="0" w:space="0" w:color="auto"/>
      </w:divBdr>
    </w:div>
    <w:div w:id="1978607512">
      <w:bodyDiv w:val="1"/>
      <w:marLeft w:val="0"/>
      <w:marRight w:val="0"/>
      <w:marTop w:val="0"/>
      <w:marBottom w:val="0"/>
      <w:divBdr>
        <w:top w:val="none" w:sz="0" w:space="0" w:color="auto"/>
        <w:left w:val="none" w:sz="0" w:space="0" w:color="auto"/>
        <w:bottom w:val="none" w:sz="0" w:space="0" w:color="auto"/>
        <w:right w:val="none" w:sz="0" w:space="0" w:color="auto"/>
      </w:divBdr>
    </w:div>
    <w:div w:id="1978994863">
      <w:bodyDiv w:val="1"/>
      <w:marLeft w:val="0"/>
      <w:marRight w:val="0"/>
      <w:marTop w:val="0"/>
      <w:marBottom w:val="0"/>
      <w:divBdr>
        <w:top w:val="none" w:sz="0" w:space="0" w:color="auto"/>
        <w:left w:val="none" w:sz="0" w:space="0" w:color="auto"/>
        <w:bottom w:val="none" w:sz="0" w:space="0" w:color="auto"/>
        <w:right w:val="none" w:sz="0" w:space="0" w:color="auto"/>
      </w:divBdr>
    </w:div>
    <w:div w:id="1979188922">
      <w:bodyDiv w:val="1"/>
      <w:marLeft w:val="0"/>
      <w:marRight w:val="0"/>
      <w:marTop w:val="0"/>
      <w:marBottom w:val="0"/>
      <w:divBdr>
        <w:top w:val="none" w:sz="0" w:space="0" w:color="auto"/>
        <w:left w:val="none" w:sz="0" w:space="0" w:color="auto"/>
        <w:bottom w:val="none" w:sz="0" w:space="0" w:color="auto"/>
        <w:right w:val="none" w:sz="0" w:space="0" w:color="auto"/>
      </w:divBdr>
    </w:div>
    <w:div w:id="1979216283">
      <w:bodyDiv w:val="1"/>
      <w:marLeft w:val="0"/>
      <w:marRight w:val="0"/>
      <w:marTop w:val="0"/>
      <w:marBottom w:val="0"/>
      <w:divBdr>
        <w:top w:val="none" w:sz="0" w:space="0" w:color="auto"/>
        <w:left w:val="none" w:sz="0" w:space="0" w:color="auto"/>
        <w:bottom w:val="none" w:sz="0" w:space="0" w:color="auto"/>
        <w:right w:val="none" w:sz="0" w:space="0" w:color="auto"/>
      </w:divBdr>
    </w:div>
    <w:div w:id="1979341049">
      <w:bodyDiv w:val="1"/>
      <w:marLeft w:val="0"/>
      <w:marRight w:val="0"/>
      <w:marTop w:val="0"/>
      <w:marBottom w:val="0"/>
      <w:divBdr>
        <w:top w:val="none" w:sz="0" w:space="0" w:color="auto"/>
        <w:left w:val="none" w:sz="0" w:space="0" w:color="auto"/>
        <w:bottom w:val="none" w:sz="0" w:space="0" w:color="auto"/>
        <w:right w:val="none" w:sz="0" w:space="0" w:color="auto"/>
      </w:divBdr>
    </w:div>
    <w:div w:id="1979453950">
      <w:bodyDiv w:val="1"/>
      <w:marLeft w:val="0"/>
      <w:marRight w:val="0"/>
      <w:marTop w:val="0"/>
      <w:marBottom w:val="0"/>
      <w:divBdr>
        <w:top w:val="none" w:sz="0" w:space="0" w:color="auto"/>
        <w:left w:val="none" w:sz="0" w:space="0" w:color="auto"/>
        <w:bottom w:val="none" w:sz="0" w:space="0" w:color="auto"/>
        <w:right w:val="none" w:sz="0" w:space="0" w:color="auto"/>
      </w:divBdr>
    </w:div>
    <w:div w:id="1979458813">
      <w:bodyDiv w:val="1"/>
      <w:marLeft w:val="0"/>
      <w:marRight w:val="0"/>
      <w:marTop w:val="0"/>
      <w:marBottom w:val="0"/>
      <w:divBdr>
        <w:top w:val="none" w:sz="0" w:space="0" w:color="auto"/>
        <w:left w:val="none" w:sz="0" w:space="0" w:color="auto"/>
        <w:bottom w:val="none" w:sz="0" w:space="0" w:color="auto"/>
        <w:right w:val="none" w:sz="0" w:space="0" w:color="auto"/>
      </w:divBdr>
    </w:div>
    <w:div w:id="1979531455">
      <w:bodyDiv w:val="1"/>
      <w:marLeft w:val="0"/>
      <w:marRight w:val="0"/>
      <w:marTop w:val="0"/>
      <w:marBottom w:val="0"/>
      <w:divBdr>
        <w:top w:val="none" w:sz="0" w:space="0" w:color="auto"/>
        <w:left w:val="none" w:sz="0" w:space="0" w:color="auto"/>
        <w:bottom w:val="none" w:sz="0" w:space="0" w:color="auto"/>
        <w:right w:val="none" w:sz="0" w:space="0" w:color="auto"/>
      </w:divBdr>
    </w:div>
    <w:div w:id="1979607088">
      <w:bodyDiv w:val="1"/>
      <w:marLeft w:val="0"/>
      <w:marRight w:val="0"/>
      <w:marTop w:val="0"/>
      <w:marBottom w:val="0"/>
      <w:divBdr>
        <w:top w:val="none" w:sz="0" w:space="0" w:color="auto"/>
        <w:left w:val="none" w:sz="0" w:space="0" w:color="auto"/>
        <w:bottom w:val="none" w:sz="0" w:space="0" w:color="auto"/>
        <w:right w:val="none" w:sz="0" w:space="0" w:color="auto"/>
      </w:divBdr>
    </w:div>
    <w:div w:id="1980836667">
      <w:bodyDiv w:val="1"/>
      <w:marLeft w:val="0"/>
      <w:marRight w:val="0"/>
      <w:marTop w:val="0"/>
      <w:marBottom w:val="0"/>
      <w:divBdr>
        <w:top w:val="none" w:sz="0" w:space="0" w:color="auto"/>
        <w:left w:val="none" w:sz="0" w:space="0" w:color="auto"/>
        <w:bottom w:val="none" w:sz="0" w:space="0" w:color="auto"/>
        <w:right w:val="none" w:sz="0" w:space="0" w:color="auto"/>
      </w:divBdr>
    </w:div>
    <w:div w:id="1980914640">
      <w:bodyDiv w:val="1"/>
      <w:marLeft w:val="0"/>
      <w:marRight w:val="0"/>
      <w:marTop w:val="0"/>
      <w:marBottom w:val="0"/>
      <w:divBdr>
        <w:top w:val="none" w:sz="0" w:space="0" w:color="auto"/>
        <w:left w:val="none" w:sz="0" w:space="0" w:color="auto"/>
        <w:bottom w:val="none" w:sz="0" w:space="0" w:color="auto"/>
        <w:right w:val="none" w:sz="0" w:space="0" w:color="auto"/>
      </w:divBdr>
    </w:div>
    <w:div w:id="1980921101">
      <w:bodyDiv w:val="1"/>
      <w:marLeft w:val="0"/>
      <w:marRight w:val="0"/>
      <w:marTop w:val="0"/>
      <w:marBottom w:val="0"/>
      <w:divBdr>
        <w:top w:val="none" w:sz="0" w:space="0" w:color="auto"/>
        <w:left w:val="none" w:sz="0" w:space="0" w:color="auto"/>
        <w:bottom w:val="none" w:sz="0" w:space="0" w:color="auto"/>
        <w:right w:val="none" w:sz="0" w:space="0" w:color="auto"/>
      </w:divBdr>
    </w:div>
    <w:div w:id="1981306623">
      <w:bodyDiv w:val="1"/>
      <w:marLeft w:val="0"/>
      <w:marRight w:val="0"/>
      <w:marTop w:val="0"/>
      <w:marBottom w:val="0"/>
      <w:divBdr>
        <w:top w:val="none" w:sz="0" w:space="0" w:color="auto"/>
        <w:left w:val="none" w:sz="0" w:space="0" w:color="auto"/>
        <w:bottom w:val="none" w:sz="0" w:space="0" w:color="auto"/>
        <w:right w:val="none" w:sz="0" w:space="0" w:color="auto"/>
      </w:divBdr>
    </w:div>
    <w:div w:id="1981373959">
      <w:bodyDiv w:val="1"/>
      <w:marLeft w:val="0"/>
      <w:marRight w:val="0"/>
      <w:marTop w:val="0"/>
      <w:marBottom w:val="0"/>
      <w:divBdr>
        <w:top w:val="none" w:sz="0" w:space="0" w:color="auto"/>
        <w:left w:val="none" w:sz="0" w:space="0" w:color="auto"/>
        <w:bottom w:val="none" w:sz="0" w:space="0" w:color="auto"/>
        <w:right w:val="none" w:sz="0" w:space="0" w:color="auto"/>
      </w:divBdr>
    </w:div>
    <w:div w:id="1981837126">
      <w:bodyDiv w:val="1"/>
      <w:marLeft w:val="0"/>
      <w:marRight w:val="0"/>
      <w:marTop w:val="0"/>
      <w:marBottom w:val="0"/>
      <w:divBdr>
        <w:top w:val="none" w:sz="0" w:space="0" w:color="auto"/>
        <w:left w:val="none" w:sz="0" w:space="0" w:color="auto"/>
        <w:bottom w:val="none" w:sz="0" w:space="0" w:color="auto"/>
        <w:right w:val="none" w:sz="0" w:space="0" w:color="auto"/>
      </w:divBdr>
    </w:div>
    <w:div w:id="1982344095">
      <w:bodyDiv w:val="1"/>
      <w:marLeft w:val="0"/>
      <w:marRight w:val="0"/>
      <w:marTop w:val="0"/>
      <w:marBottom w:val="0"/>
      <w:divBdr>
        <w:top w:val="none" w:sz="0" w:space="0" w:color="auto"/>
        <w:left w:val="none" w:sz="0" w:space="0" w:color="auto"/>
        <w:bottom w:val="none" w:sz="0" w:space="0" w:color="auto"/>
        <w:right w:val="none" w:sz="0" w:space="0" w:color="auto"/>
      </w:divBdr>
    </w:div>
    <w:div w:id="1982611887">
      <w:bodyDiv w:val="1"/>
      <w:marLeft w:val="0"/>
      <w:marRight w:val="0"/>
      <w:marTop w:val="0"/>
      <w:marBottom w:val="0"/>
      <w:divBdr>
        <w:top w:val="none" w:sz="0" w:space="0" w:color="auto"/>
        <w:left w:val="none" w:sz="0" w:space="0" w:color="auto"/>
        <w:bottom w:val="none" w:sz="0" w:space="0" w:color="auto"/>
        <w:right w:val="none" w:sz="0" w:space="0" w:color="auto"/>
      </w:divBdr>
    </w:div>
    <w:div w:id="1982691382">
      <w:bodyDiv w:val="1"/>
      <w:marLeft w:val="0"/>
      <w:marRight w:val="0"/>
      <w:marTop w:val="0"/>
      <w:marBottom w:val="0"/>
      <w:divBdr>
        <w:top w:val="none" w:sz="0" w:space="0" w:color="auto"/>
        <w:left w:val="none" w:sz="0" w:space="0" w:color="auto"/>
        <w:bottom w:val="none" w:sz="0" w:space="0" w:color="auto"/>
        <w:right w:val="none" w:sz="0" w:space="0" w:color="auto"/>
      </w:divBdr>
    </w:div>
    <w:div w:id="1982731591">
      <w:bodyDiv w:val="1"/>
      <w:marLeft w:val="0"/>
      <w:marRight w:val="0"/>
      <w:marTop w:val="0"/>
      <w:marBottom w:val="0"/>
      <w:divBdr>
        <w:top w:val="none" w:sz="0" w:space="0" w:color="auto"/>
        <w:left w:val="none" w:sz="0" w:space="0" w:color="auto"/>
        <w:bottom w:val="none" w:sz="0" w:space="0" w:color="auto"/>
        <w:right w:val="none" w:sz="0" w:space="0" w:color="auto"/>
      </w:divBdr>
    </w:div>
    <w:div w:id="1983193348">
      <w:bodyDiv w:val="1"/>
      <w:marLeft w:val="0"/>
      <w:marRight w:val="0"/>
      <w:marTop w:val="0"/>
      <w:marBottom w:val="0"/>
      <w:divBdr>
        <w:top w:val="none" w:sz="0" w:space="0" w:color="auto"/>
        <w:left w:val="none" w:sz="0" w:space="0" w:color="auto"/>
        <w:bottom w:val="none" w:sz="0" w:space="0" w:color="auto"/>
        <w:right w:val="none" w:sz="0" w:space="0" w:color="auto"/>
      </w:divBdr>
    </w:div>
    <w:div w:id="1983537766">
      <w:bodyDiv w:val="1"/>
      <w:marLeft w:val="0"/>
      <w:marRight w:val="0"/>
      <w:marTop w:val="0"/>
      <w:marBottom w:val="0"/>
      <w:divBdr>
        <w:top w:val="none" w:sz="0" w:space="0" w:color="auto"/>
        <w:left w:val="none" w:sz="0" w:space="0" w:color="auto"/>
        <w:bottom w:val="none" w:sz="0" w:space="0" w:color="auto"/>
        <w:right w:val="none" w:sz="0" w:space="0" w:color="auto"/>
      </w:divBdr>
    </w:div>
    <w:div w:id="1983804360">
      <w:bodyDiv w:val="1"/>
      <w:marLeft w:val="0"/>
      <w:marRight w:val="0"/>
      <w:marTop w:val="0"/>
      <w:marBottom w:val="0"/>
      <w:divBdr>
        <w:top w:val="none" w:sz="0" w:space="0" w:color="auto"/>
        <w:left w:val="none" w:sz="0" w:space="0" w:color="auto"/>
        <w:bottom w:val="none" w:sz="0" w:space="0" w:color="auto"/>
        <w:right w:val="none" w:sz="0" w:space="0" w:color="auto"/>
      </w:divBdr>
    </w:div>
    <w:div w:id="1984311338">
      <w:bodyDiv w:val="1"/>
      <w:marLeft w:val="0"/>
      <w:marRight w:val="0"/>
      <w:marTop w:val="0"/>
      <w:marBottom w:val="0"/>
      <w:divBdr>
        <w:top w:val="none" w:sz="0" w:space="0" w:color="auto"/>
        <w:left w:val="none" w:sz="0" w:space="0" w:color="auto"/>
        <w:bottom w:val="none" w:sz="0" w:space="0" w:color="auto"/>
        <w:right w:val="none" w:sz="0" w:space="0" w:color="auto"/>
      </w:divBdr>
    </w:div>
    <w:div w:id="1984461355">
      <w:bodyDiv w:val="1"/>
      <w:marLeft w:val="0"/>
      <w:marRight w:val="0"/>
      <w:marTop w:val="0"/>
      <w:marBottom w:val="0"/>
      <w:divBdr>
        <w:top w:val="none" w:sz="0" w:space="0" w:color="auto"/>
        <w:left w:val="none" w:sz="0" w:space="0" w:color="auto"/>
        <w:bottom w:val="none" w:sz="0" w:space="0" w:color="auto"/>
        <w:right w:val="none" w:sz="0" w:space="0" w:color="auto"/>
      </w:divBdr>
    </w:div>
    <w:div w:id="1984770060">
      <w:bodyDiv w:val="1"/>
      <w:marLeft w:val="0"/>
      <w:marRight w:val="0"/>
      <w:marTop w:val="0"/>
      <w:marBottom w:val="0"/>
      <w:divBdr>
        <w:top w:val="none" w:sz="0" w:space="0" w:color="auto"/>
        <w:left w:val="none" w:sz="0" w:space="0" w:color="auto"/>
        <w:bottom w:val="none" w:sz="0" w:space="0" w:color="auto"/>
        <w:right w:val="none" w:sz="0" w:space="0" w:color="auto"/>
      </w:divBdr>
    </w:div>
    <w:div w:id="1984889334">
      <w:bodyDiv w:val="1"/>
      <w:marLeft w:val="0"/>
      <w:marRight w:val="0"/>
      <w:marTop w:val="0"/>
      <w:marBottom w:val="0"/>
      <w:divBdr>
        <w:top w:val="none" w:sz="0" w:space="0" w:color="auto"/>
        <w:left w:val="none" w:sz="0" w:space="0" w:color="auto"/>
        <w:bottom w:val="none" w:sz="0" w:space="0" w:color="auto"/>
        <w:right w:val="none" w:sz="0" w:space="0" w:color="auto"/>
      </w:divBdr>
    </w:div>
    <w:div w:id="1985314483">
      <w:bodyDiv w:val="1"/>
      <w:marLeft w:val="0"/>
      <w:marRight w:val="0"/>
      <w:marTop w:val="0"/>
      <w:marBottom w:val="0"/>
      <w:divBdr>
        <w:top w:val="none" w:sz="0" w:space="0" w:color="auto"/>
        <w:left w:val="none" w:sz="0" w:space="0" w:color="auto"/>
        <w:bottom w:val="none" w:sz="0" w:space="0" w:color="auto"/>
        <w:right w:val="none" w:sz="0" w:space="0" w:color="auto"/>
      </w:divBdr>
    </w:div>
    <w:div w:id="1985616236">
      <w:bodyDiv w:val="1"/>
      <w:marLeft w:val="0"/>
      <w:marRight w:val="0"/>
      <w:marTop w:val="0"/>
      <w:marBottom w:val="0"/>
      <w:divBdr>
        <w:top w:val="none" w:sz="0" w:space="0" w:color="auto"/>
        <w:left w:val="none" w:sz="0" w:space="0" w:color="auto"/>
        <w:bottom w:val="none" w:sz="0" w:space="0" w:color="auto"/>
        <w:right w:val="none" w:sz="0" w:space="0" w:color="auto"/>
      </w:divBdr>
    </w:div>
    <w:div w:id="1985619004">
      <w:bodyDiv w:val="1"/>
      <w:marLeft w:val="0"/>
      <w:marRight w:val="0"/>
      <w:marTop w:val="0"/>
      <w:marBottom w:val="0"/>
      <w:divBdr>
        <w:top w:val="none" w:sz="0" w:space="0" w:color="auto"/>
        <w:left w:val="none" w:sz="0" w:space="0" w:color="auto"/>
        <w:bottom w:val="none" w:sz="0" w:space="0" w:color="auto"/>
        <w:right w:val="none" w:sz="0" w:space="0" w:color="auto"/>
      </w:divBdr>
    </w:div>
    <w:div w:id="1985625702">
      <w:bodyDiv w:val="1"/>
      <w:marLeft w:val="0"/>
      <w:marRight w:val="0"/>
      <w:marTop w:val="0"/>
      <w:marBottom w:val="0"/>
      <w:divBdr>
        <w:top w:val="none" w:sz="0" w:space="0" w:color="auto"/>
        <w:left w:val="none" w:sz="0" w:space="0" w:color="auto"/>
        <w:bottom w:val="none" w:sz="0" w:space="0" w:color="auto"/>
        <w:right w:val="none" w:sz="0" w:space="0" w:color="auto"/>
      </w:divBdr>
    </w:div>
    <w:div w:id="1985885177">
      <w:bodyDiv w:val="1"/>
      <w:marLeft w:val="0"/>
      <w:marRight w:val="0"/>
      <w:marTop w:val="0"/>
      <w:marBottom w:val="0"/>
      <w:divBdr>
        <w:top w:val="none" w:sz="0" w:space="0" w:color="auto"/>
        <w:left w:val="none" w:sz="0" w:space="0" w:color="auto"/>
        <w:bottom w:val="none" w:sz="0" w:space="0" w:color="auto"/>
        <w:right w:val="none" w:sz="0" w:space="0" w:color="auto"/>
      </w:divBdr>
    </w:div>
    <w:div w:id="1985965045">
      <w:bodyDiv w:val="1"/>
      <w:marLeft w:val="0"/>
      <w:marRight w:val="0"/>
      <w:marTop w:val="0"/>
      <w:marBottom w:val="0"/>
      <w:divBdr>
        <w:top w:val="none" w:sz="0" w:space="0" w:color="auto"/>
        <w:left w:val="none" w:sz="0" w:space="0" w:color="auto"/>
        <w:bottom w:val="none" w:sz="0" w:space="0" w:color="auto"/>
        <w:right w:val="none" w:sz="0" w:space="0" w:color="auto"/>
      </w:divBdr>
    </w:div>
    <w:div w:id="1986203461">
      <w:bodyDiv w:val="1"/>
      <w:marLeft w:val="0"/>
      <w:marRight w:val="0"/>
      <w:marTop w:val="0"/>
      <w:marBottom w:val="0"/>
      <w:divBdr>
        <w:top w:val="none" w:sz="0" w:space="0" w:color="auto"/>
        <w:left w:val="none" w:sz="0" w:space="0" w:color="auto"/>
        <w:bottom w:val="none" w:sz="0" w:space="0" w:color="auto"/>
        <w:right w:val="none" w:sz="0" w:space="0" w:color="auto"/>
      </w:divBdr>
    </w:div>
    <w:div w:id="1986735464">
      <w:bodyDiv w:val="1"/>
      <w:marLeft w:val="0"/>
      <w:marRight w:val="0"/>
      <w:marTop w:val="0"/>
      <w:marBottom w:val="0"/>
      <w:divBdr>
        <w:top w:val="none" w:sz="0" w:space="0" w:color="auto"/>
        <w:left w:val="none" w:sz="0" w:space="0" w:color="auto"/>
        <w:bottom w:val="none" w:sz="0" w:space="0" w:color="auto"/>
        <w:right w:val="none" w:sz="0" w:space="0" w:color="auto"/>
      </w:divBdr>
    </w:div>
    <w:div w:id="1987052875">
      <w:bodyDiv w:val="1"/>
      <w:marLeft w:val="0"/>
      <w:marRight w:val="0"/>
      <w:marTop w:val="0"/>
      <w:marBottom w:val="0"/>
      <w:divBdr>
        <w:top w:val="none" w:sz="0" w:space="0" w:color="auto"/>
        <w:left w:val="none" w:sz="0" w:space="0" w:color="auto"/>
        <w:bottom w:val="none" w:sz="0" w:space="0" w:color="auto"/>
        <w:right w:val="none" w:sz="0" w:space="0" w:color="auto"/>
      </w:divBdr>
    </w:div>
    <w:div w:id="1987128117">
      <w:bodyDiv w:val="1"/>
      <w:marLeft w:val="0"/>
      <w:marRight w:val="0"/>
      <w:marTop w:val="0"/>
      <w:marBottom w:val="0"/>
      <w:divBdr>
        <w:top w:val="none" w:sz="0" w:space="0" w:color="auto"/>
        <w:left w:val="none" w:sz="0" w:space="0" w:color="auto"/>
        <w:bottom w:val="none" w:sz="0" w:space="0" w:color="auto"/>
        <w:right w:val="none" w:sz="0" w:space="0" w:color="auto"/>
      </w:divBdr>
    </w:div>
    <w:div w:id="1987391258">
      <w:bodyDiv w:val="1"/>
      <w:marLeft w:val="0"/>
      <w:marRight w:val="0"/>
      <w:marTop w:val="0"/>
      <w:marBottom w:val="0"/>
      <w:divBdr>
        <w:top w:val="none" w:sz="0" w:space="0" w:color="auto"/>
        <w:left w:val="none" w:sz="0" w:space="0" w:color="auto"/>
        <w:bottom w:val="none" w:sz="0" w:space="0" w:color="auto"/>
        <w:right w:val="none" w:sz="0" w:space="0" w:color="auto"/>
      </w:divBdr>
    </w:div>
    <w:div w:id="1987542087">
      <w:bodyDiv w:val="1"/>
      <w:marLeft w:val="0"/>
      <w:marRight w:val="0"/>
      <w:marTop w:val="0"/>
      <w:marBottom w:val="0"/>
      <w:divBdr>
        <w:top w:val="none" w:sz="0" w:space="0" w:color="auto"/>
        <w:left w:val="none" w:sz="0" w:space="0" w:color="auto"/>
        <w:bottom w:val="none" w:sz="0" w:space="0" w:color="auto"/>
        <w:right w:val="none" w:sz="0" w:space="0" w:color="auto"/>
      </w:divBdr>
    </w:div>
    <w:div w:id="1987666079">
      <w:bodyDiv w:val="1"/>
      <w:marLeft w:val="0"/>
      <w:marRight w:val="0"/>
      <w:marTop w:val="0"/>
      <w:marBottom w:val="0"/>
      <w:divBdr>
        <w:top w:val="none" w:sz="0" w:space="0" w:color="auto"/>
        <w:left w:val="none" w:sz="0" w:space="0" w:color="auto"/>
        <w:bottom w:val="none" w:sz="0" w:space="0" w:color="auto"/>
        <w:right w:val="none" w:sz="0" w:space="0" w:color="auto"/>
      </w:divBdr>
    </w:div>
    <w:div w:id="1987733660">
      <w:bodyDiv w:val="1"/>
      <w:marLeft w:val="0"/>
      <w:marRight w:val="0"/>
      <w:marTop w:val="0"/>
      <w:marBottom w:val="0"/>
      <w:divBdr>
        <w:top w:val="none" w:sz="0" w:space="0" w:color="auto"/>
        <w:left w:val="none" w:sz="0" w:space="0" w:color="auto"/>
        <w:bottom w:val="none" w:sz="0" w:space="0" w:color="auto"/>
        <w:right w:val="none" w:sz="0" w:space="0" w:color="auto"/>
      </w:divBdr>
    </w:div>
    <w:div w:id="1987782201">
      <w:bodyDiv w:val="1"/>
      <w:marLeft w:val="0"/>
      <w:marRight w:val="0"/>
      <w:marTop w:val="0"/>
      <w:marBottom w:val="0"/>
      <w:divBdr>
        <w:top w:val="none" w:sz="0" w:space="0" w:color="auto"/>
        <w:left w:val="none" w:sz="0" w:space="0" w:color="auto"/>
        <w:bottom w:val="none" w:sz="0" w:space="0" w:color="auto"/>
        <w:right w:val="none" w:sz="0" w:space="0" w:color="auto"/>
      </w:divBdr>
    </w:div>
    <w:div w:id="1987928034">
      <w:bodyDiv w:val="1"/>
      <w:marLeft w:val="0"/>
      <w:marRight w:val="0"/>
      <w:marTop w:val="0"/>
      <w:marBottom w:val="0"/>
      <w:divBdr>
        <w:top w:val="none" w:sz="0" w:space="0" w:color="auto"/>
        <w:left w:val="none" w:sz="0" w:space="0" w:color="auto"/>
        <w:bottom w:val="none" w:sz="0" w:space="0" w:color="auto"/>
        <w:right w:val="none" w:sz="0" w:space="0" w:color="auto"/>
      </w:divBdr>
    </w:div>
    <w:div w:id="1988513143">
      <w:bodyDiv w:val="1"/>
      <w:marLeft w:val="0"/>
      <w:marRight w:val="0"/>
      <w:marTop w:val="0"/>
      <w:marBottom w:val="0"/>
      <w:divBdr>
        <w:top w:val="none" w:sz="0" w:space="0" w:color="auto"/>
        <w:left w:val="none" w:sz="0" w:space="0" w:color="auto"/>
        <w:bottom w:val="none" w:sz="0" w:space="0" w:color="auto"/>
        <w:right w:val="none" w:sz="0" w:space="0" w:color="auto"/>
      </w:divBdr>
    </w:div>
    <w:div w:id="1988626931">
      <w:bodyDiv w:val="1"/>
      <w:marLeft w:val="0"/>
      <w:marRight w:val="0"/>
      <w:marTop w:val="0"/>
      <w:marBottom w:val="0"/>
      <w:divBdr>
        <w:top w:val="none" w:sz="0" w:space="0" w:color="auto"/>
        <w:left w:val="none" w:sz="0" w:space="0" w:color="auto"/>
        <w:bottom w:val="none" w:sz="0" w:space="0" w:color="auto"/>
        <w:right w:val="none" w:sz="0" w:space="0" w:color="auto"/>
      </w:divBdr>
    </w:div>
    <w:div w:id="1988776326">
      <w:bodyDiv w:val="1"/>
      <w:marLeft w:val="0"/>
      <w:marRight w:val="0"/>
      <w:marTop w:val="0"/>
      <w:marBottom w:val="0"/>
      <w:divBdr>
        <w:top w:val="none" w:sz="0" w:space="0" w:color="auto"/>
        <w:left w:val="none" w:sz="0" w:space="0" w:color="auto"/>
        <w:bottom w:val="none" w:sz="0" w:space="0" w:color="auto"/>
        <w:right w:val="none" w:sz="0" w:space="0" w:color="auto"/>
      </w:divBdr>
    </w:div>
    <w:div w:id="1989241814">
      <w:bodyDiv w:val="1"/>
      <w:marLeft w:val="0"/>
      <w:marRight w:val="0"/>
      <w:marTop w:val="0"/>
      <w:marBottom w:val="0"/>
      <w:divBdr>
        <w:top w:val="none" w:sz="0" w:space="0" w:color="auto"/>
        <w:left w:val="none" w:sz="0" w:space="0" w:color="auto"/>
        <w:bottom w:val="none" w:sz="0" w:space="0" w:color="auto"/>
        <w:right w:val="none" w:sz="0" w:space="0" w:color="auto"/>
      </w:divBdr>
    </w:div>
    <w:div w:id="1989362853">
      <w:bodyDiv w:val="1"/>
      <w:marLeft w:val="0"/>
      <w:marRight w:val="0"/>
      <w:marTop w:val="0"/>
      <w:marBottom w:val="0"/>
      <w:divBdr>
        <w:top w:val="none" w:sz="0" w:space="0" w:color="auto"/>
        <w:left w:val="none" w:sz="0" w:space="0" w:color="auto"/>
        <w:bottom w:val="none" w:sz="0" w:space="0" w:color="auto"/>
        <w:right w:val="none" w:sz="0" w:space="0" w:color="auto"/>
      </w:divBdr>
    </w:div>
    <w:div w:id="1989507650">
      <w:bodyDiv w:val="1"/>
      <w:marLeft w:val="0"/>
      <w:marRight w:val="0"/>
      <w:marTop w:val="0"/>
      <w:marBottom w:val="0"/>
      <w:divBdr>
        <w:top w:val="none" w:sz="0" w:space="0" w:color="auto"/>
        <w:left w:val="none" w:sz="0" w:space="0" w:color="auto"/>
        <w:bottom w:val="none" w:sz="0" w:space="0" w:color="auto"/>
        <w:right w:val="none" w:sz="0" w:space="0" w:color="auto"/>
      </w:divBdr>
    </w:div>
    <w:div w:id="1989549232">
      <w:bodyDiv w:val="1"/>
      <w:marLeft w:val="0"/>
      <w:marRight w:val="0"/>
      <w:marTop w:val="0"/>
      <w:marBottom w:val="0"/>
      <w:divBdr>
        <w:top w:val="none" w:sz="0" w:space="0" w:color="auto"/>
        <w:left w:val="none" w:sz="0" w:space="0" w:color="auto"/>
        <w:bottom w:val="none" w:sz="0" w:space="0" w:color="auto"/>
        <w:right w:val="none" w:sz="0" w:space="0" w:color="auto"/>
      </w:divBdr>
    </w:div>
    <w:div w:id="1989557182">
      <w:bodyDiv w:val="1"/>
      <w:marLeft w:val="0"/>
      <w:marRight w:val="0"/>
      <w:marTop w:val="0"/>
      <w:marBottom w:val="0"/>
      <w:divBdr>
        <w:top w:val="none" w:sz="0" w:space="0" w:color="auto"/>
        <w:left w:val="none" w:sz="0" w:space="0" w:color="auto"/>
        <w:bottom w:val="none" w:sz="0" w:space="0" w:color="auto"/>
        <w:right w:val="none" w:sz="0" w:space="0" w:color="auto"/>
      </w:divBdr>
    </w:div>
    <w:div w:id="1989816919">
      <w:bodyDiv w:val="1"/>
      <w:marLeft w:val="0"/>
      <w:marRight w:val="0"/>
      <w:marTop w:val="0"/>
      <w:marBottom w:val="0"/>
      <w:divBdr>
        <w:top w:val="none" w:sz="0" w:space="0" w:color="auto"/>
        <w:left w:val="none" w:sz="0" w:space="0" w:color="auto"/>
        <w:bottom w:val="none" w:sz="0" w:space="0" w:color="auto"/>
        <w:right w:val="none" w:sz="0" w:space="0" w:color="auto"/>
      </w:divBdr>
    </w:div>
    <w:div w:id="1989816957">
      <w:bodyDiv w:val="1"/>
      <w:marLeft w:val="0"/>
      <w:marRight w:val="0"/>
      <w:marTop w:val="0"/>
      <w:marBottom w:val="0"/>
      <w:divBdr>
        <w:top w:val="none" w:sz="0" w:space="0" w:color="auto"/>
        <w:left w:val="none" w:sz="0" w:space="0" w:color="auto"/>
        <w:bottom w:val="none" w:sz="0" w:space="0" w:color="auto"/>
        <w:right w:val="none" w:sz="0" w:space="0" w:color="auto"/>
      </w:divBdr>
    </w:div>
    <w:div w:id="1990402761">
      <w:bodyDiv w:val="1"/>
      <w:marLeft w:val="0"/>
      <w:marRight w:val="0"/>
      <w:marTop w:val="0"/>
      <w:marBottom w:val="0"/>
      <w:divBdr>
        <w:top w:val="none" w:sz="0" w:space="0" w:color="auto"/>
        <w:left w:val="none" w:sz="0" w:space="0" w:color="auto"/>
        <w:bottom w:val="none" w:sz="0" w:space="0" w:color="auto"/>
        <w:right w:val="none" w:sz="0" w:space="0" w:color="auto"/>
      </w:divBdr>
    </w:div>
    <w:div w:id="1990548204">
      <w:bodyDiv w:val="1"/>
      <w:marLeft w:val="0"/>
      <w:marRight w:val="0"/>
      <w:marTop w:val="0"/>
      <w:marBottom w:val="0"/>
      <w:divBdr>
        <w:top w:val="none" w:sz="0" w:space="0" w:color="auto"/>
        <w:left w:val="none" w:sz="0" w:space="0" w:color="auto"/>
        <w:bottom w:val="none" w:sz="0" w:space="0" w:color="auto"/>
        <w:right w:val="none" w:sz="0" w:space="0" w:color="auto"/>
      </w:divBdr>
    </w:div>
    <w:div w:id="1990591187">
      <w:bodyDiv w:val="1"/>
      <w:marLeft w:val="0"/>
      <w:marRight w:val="0"/>
      <w:marTop w:val="0"/>
      <w:marBottom w:val="0"/>
      <w:divBdr>
        <w:top w:val="none" w:sz="0" w:space="0" w:color="auto"/>
        <w:left w:val="none" w:sz="0" w:space="0" w:color="auto"/>
        <w:bottom w:val="none" w:sz="0" w:space="0" w:color="auto"/>
        <w:right w:val="none" w:sz="0" w:space="0" w:color="auto"/>
      </w:divBdr>
    </w:div>
    <w:div w:id="1990789785">
      <w:bodyDiv w:val="1"/>
      <w:marLeft w:val="0"/>
      <w:marRight w:val="0"/>
      <w:marTop w:val="0"/>
      <w:marBottom w:val="0"/>
      <w:divBdr>
        <w:top w:val="none" w:sz="0" w:space="0" w:color="auto"/>
        <w:left w:val="none" w:sz="0" w:space="0" w:color="auto"/>
        <w:bottom w:val="none" w:sz="0" w:space="0" w:color="auto"/>
        <w:right w:val="none" w:sz="0" w:space="0" w:color="auto"/>
      </w:divBdr>
    </w:div>
    <w:div w:id="1990792767">
      <w:bodyDiv w:val="1"/>
      <w:marLeft w:val="0"/>
      <w:marRight w:val="0"/>
      <w:marTop w:val="0"/>
      <w:marBottom w:val="0"/>
      <w:divBdr>
        <w:top w:val="none" w:sz="0" w:space="0" w:color="auto"/>
        <w:left w:val="none" w:sz="0" w:space="0" w:color="auto"/>
        <w:bottom w:val="none" w:sz="0" w:space="0" w:color="auto"/>
        <w:right w:val="none" w:sz="0" w:space="0" w:color="auto"/>
      </w:divBdr>
    </w:div>
    <w:div w:id="1990942319">
      <w:bodyDiv w:val="1"/>
      <w:marLeft w:val="0"/>
      <w:marRight w:val="0"/>
      <w:marTop w:val="0"/>
      <w:marBottom w:val="0"/>
      <w:divBdr>
        <w:top w:val="none" w:sz="0" w:space="0" w:color="auto"/>
        <w:left w:val="none" w:sz="0" w:space="0" w:color="auto"/>
        <w:bottom w:val="none" w:sz="0" w:space="0" w:color="auto"/>
        <w:right w:val="none" w:sz="0" w:space="0" w:color="auto"/>
      </w:divBdr>
    </w:div>
    <w:div w:id="1991206613">
      <w:bodyDiv w:val="1"/>
      <w:marLeft w:val="0"/>
      <w:marRight w:val="0"/>
      <w:marTop w:val="0"/>
      <w:marBottom w:val="0"/>
      <w:divBdr>
        <w:top w:val="none" w:sz="0" w:space="0" w:color="auto"/>
        <w:left w:val="none" w:sz="0" w:space="0" w:color="auto"/>
        <w:bottom w:val="none" w:sz="0" w:space="0" w:color="auto"/>
        <w:right w:val="none" w:sz="0" w:space="0" w:color="auto"/>
      </w:divBdr>
    </w:div>
    <w:div w:id="1991321938">
      <w:bodyDiv w:val="1"/>
      <w:marLeft w:val="0"/>
      <w:marRight w:val="0"/>
      <w:marTop w:val="0"/>
      <w:marBottom w:val="0"/>
      <w:divBdr>
        <w:top w:val="none" w:sz="0" w:space="0" w:color="auto"/>
        <w:left w:val="none" w:sz="0" w:space="0" w:color="auto"/>
        <w:bottom w:val="none" w:sz="0" w:space="0" w:color="auto"/>
        <w:right w:val="none" w:sz="0" w:space="0" w:color="auto"/>
      </w:divBdr>
    </w:div>
    <w:div w:id="1991442877">
      <w:bodyDiv w:val="1"/>
      <w:marLeft w:val="0"/>
      <w:marRight w:val="0"/>
      <w:marTop w:val="0"/>
      <w:marBottom w:val="0"/>
      <w:divBdr>
        <w:top w:val="none" w:sz="0" w:space="0" w:color="auto"/>
        <w:left w:val="none" w:sz="0" w:space="0" w:color="auto"/>
        <w:bottom w:val="none" w:sz="0" w:space="0" w:color="auto"/>
        <w:right w:val="none" w:sz="0" w:space="0" w:color="auto"/>
      </w:divBdr>
    </w:div>
    <w:div w:id="1991518203">
      <w:bodyDiv w:val="1"/>
      <w:marLeft w:val="0"/>
      <w:marRight w:val="0"/>
      <w:marTop w:val="0"/>
      <w:marBottom w:val="0"/>
      <w:divBdr>
        <w:top w:val="none" w:sz="0" w:space="0" w:color="auto"/>
        <w:left w:val="none" w:sz="0" w:space="0" w:color="auto"/>
        <w:bottom w:val="none" w:sz="0" w:space="0" w:color="auto"/>
        <w:right w:val="none" w:sz="0" w:space="0" w:color="auto"/>
      </w:divBdr>
    </w:div>
    <w:div w:id="1991670728">
      <w:bodyDiv w:val="1"/>
      <w:marLeft w:val="0"/>
      <w:marRight w:val="0"/>
      <w:marTop w:val="0"/>
      <w:marBottom w:val="0"/>
      <w:divBdr>
        <w:top w:val="none" w:sz="0" w:space="0" w:color="auto"/>
        <w:left w:val="none" w:sz="0" w:space="0" w:color="auto"/>
        <w:bottom w:val="none" w:sz="0" w:space="0" w:color="auto"/>
        <w:right w:val="none" w:sz="0" w:space="0" w:color="auto"/>
      </w:divBdr>
    </w:div>
    <w:div w:id="1991707675">
      <w:bodyDiv w:val="1"/>
      <w:marLeft w:val="0"/>
      <w:marRight w:val="0"/>
      <w:marTop w:val="0"/>
      <w:marBottom w:val="0"/>
      <w:divBdr>
        <w:top w:val="none" w:sz="0" w:space="0" w:color="auto"/>
        <w:left w:val="none" w:sz="0" w:space="0" w:color="auto"/>
        <w:bottom w:val="none" w:sz="0" w:space="0" w:color="auto"/>
        <w:right w:val="none" w:sz="0" w:space="0" w:color="auto"/>
      </w:divBdr>
    </w:div>
    <w:div w:id="1991789625">
      <w:bodyDiv w:val="1"/>
      <w:marLeft w:val="0"/>
      <w:marRight w:val="0"/>
      <w:marTop w:val="0"/>
      <w:marBottom w:val="0"/>
      <w:divBdr>
        <w:top w:val="none" w:sz="0" w:space="0" w:color="auto"/>
        <w:left w:val="none" w:sz="0" w:space="0" w:color="auto"/>
        <w:bottom w:val="none" w:sz="0" w:space="0" w:color="auto"/>
        <w:right w:val="none" w:sz="0" w:space="0" w:color="auto"/>
      </w:divBdr>
    </w:div>
    <w:div w:id="1991976027">
      <w:bodyDiv w:val="1"/>
      <w:marLeft w:val="0"/>
      <w:marRight w:val="0"/>
      <w:marTop w:val="0"/>
      <w:marBottom w:val="0"/>
      <w:divBdr>
        <w:top w:val="none" w:sz="0" w:space="0" w:color="auto"/>
        <w:left w:val="none" w:sz="0" w:space="0" w:color="auto"/>
        <w:bottom w:val="none" w:sz="0" w:space="0" w:color="auto"/>
        <w:right w:val="none" w:sz="0" w:space="0" w:color="auto"/>
      </w:divBdr>
    </w:div>
    <w:div w:id="1992323638">
      <w:bodyDiv w:val="1"/>
      <w:marLeft w:val="0"/>
      <w:marRight w:val="0"/>
      <w:marTop w:val="0"/>
      <w:marBottom w:val="0"/>
      <w:divBdr>
        <w:top w:val="none" w:sz="0" w:space="0" w:color="auto"/>
        <w:left w:val="none" w:sz="0" w:space="0" w:color="auto"/>
        <w:bottom w:val="none" w:sz="0" w:space="0" w:color="auto"/>
        <w:right w:val="none" w:sz="0" w:space="0" w:color="auto"/>
      </w:divBdr>
    </w:div>
    <w:div w:id="1992518261">
      <w:bodyDiv w:val="1"/>
      <w:marLeft w:val="0"/>
      <w:marRight w:val="0"/>
      <w:marTop w:val="0"/>
      <w:marBottom w:val="0"/>
      <w:divBdr>
        <w:top w:val="none" w:sz="0" w:space="0" w:color="auto"/>
        <w:left w:val="none" w:sz="0" w:space="0" w:color="auto"/>
        <w:bottom w:val="none" w:sz="0" w:space="0" w:color="auto"/>
        <w:right w:val="none" w:sz="0" w:space="0" w:color="auto"/>
      </w:divBdr>
    </w:div>
    <w:div w:id="1992634338">
      <w:bodyDiv w:val="1"/>
      <w:marLeft w:val="0"/>
      <w:marRight w:val="0"/>
      <w:marTop w:val="0"/>
      <w:marBottom w:val="0"/>
      <w:divBdr>
        <w:top w:val="none" w:sz="0" w:space="0" w:color="auto"/>
        <w:left w:val="none" w:sz="0" w:space="0" w:color="auto"/>
        <w:bottom w:val="none" w:sz="0" w:space="0" w:color="auto"/>
        <w:right w:val="none" w:sz="0" w:space="0" w:color="auto"/>
      </w:divBdr>
    </w:div>
    <w:div w:id="1992903756">
      <w:bodyDiv w:val="1"/>
      <w:marLeft w:val="0"/>
      <w:marRight w:val="0"/>
      <w:marTop w:val="0"/>
      <w:marBottom w:val="0"/>
      <w:divBdr>
        <w:top w:val="none" w:sz="0" w:space="0" w:color="auto"/>
        <w:left w:val="none" w:sz="0" w:space="0" w:color="auto"/>
        <w:bottom w:val="none" w:sz="0" w:space="0" w:color="auto"/>
        <w:right w:val="none" w:sz="0" w:space="0" w:color="auto"/>
      </w:divBdr>
    </w:div>
    <w:div w:id="1993214636">
      <w:bodyDiv w:val="1"/>
      <w:marLeft w:val="0"/>
      <w:marRight w:val="0"/>
      <w:marTop w:val="0"/>
      <w:marBottom w:val="0"/>
      <w:divBdr>
        <w:top w:val="none" w:sz="0" w:space="0" w:color="auto"/>
        <w:left w:val="none" w:sz="0" w:space="0" w:color="auto"/>
        <w:bottom w:val="none" w:sz="0" w:space="0" w:color="auto"/>
        <w:right w:val="none" w:sz="0" w:space="0" w:color="auto"/>
      </w:divBdr>
    </w:div>
    <w:div w:id="1993214898">
      <w:bodyDiv w:val="1"/>
      <w:marLeft w:val="0"/>
      <w:marRight w:val="0"/>
      <w:marTop w:val="0"/>
      <w:marBottom w:val="0"/>
      <w:divBdr>
        <w:top w:val="none" w:sz="0" w:space="0" w:color="auto"/>
        <w:left w:val="none" w:sz="0" w:space="0" w:color="auto"/>
        <w:bottom w:val="none" w:sz="0" w:space="0" w:color="auto"/>
        <w:right w:val="none" w:sz="0" w:space="0" w:color="auto"/>
      </w:divBdr>
    </w:div>
    <w:div w:id="1993441093">
      <w:bodyDiv w:val="1"/>
      <w:marLeft w:val="0"/>
      <w:marRight w:val="0"/>
      <w:marTop w:val="0"/>
      <w:marBottom w:val="0"/>
      <w:divBdr>
        <w:top w:val="none" w:sz="0" w:space="0" w:color="auto"/>
        <w:left w:val="none" w:sz="0" w:space="0" w:color="auto"/>
        <w:bottom w:val="none" w:sz="0" w:space="0" w:color="auto"/>
        <w:right w:val="none" w:sz="0" w:space="0" w:color="auto"/>
      </w:divBdr>
    </w:div>
    <w:div w:id="1993872320">
      <w:bodyDiv w:val="1"/>
      <w:marLeft w:val="0"/>
      <w:marRight w:val="0"/>
      <w:marTop w:val="0"/>
      <w:marBottom w:val="0"/>
      <w:divBdr>
        <w:top w:val="none" w:sz="0" w:space="0" w:color="auto"/>
        <w:left w:val="none" w:sz="0" w:space="0" w:color="auto"/>
        <w:bottom w:val="none" w:sz="0" w:space="0" w:color="auto"/>
        <w:right w:val="none" w:sz="0" w:space="0" w:color="auto"/>
      </w:divBdr>
    </w:div>
    <w:div w:id="1993949563">
      <w:bodyDiv w:val="1"/>
      <w:marLeft w:val="0"/>
      <w:marRight w:val="0"/>
      <w:marTop w:val="0"/>
      <w:marBottom w:val="0"/>
      <w:divBdr>
        <w:top w:val="none" w:sz="0" w:space="0" w:color="auto"/>
        <w:left w:val="none" w:sz="0" w:space="0" w:color="auto"/>
        <w:bottom w:val="none" w:sz="0" w:space="0" w:color="auto"/>
        <w:right w:val="none" w:sz="0" w:space="0" w:color="auto"/>
      </w:divBdr>
    </w:div>
    <w:div w:id="1994018881">
      <w:bodyDiv w:val="1"/>
      <w:marLeft w:val="0"/>
      <w:marRight w:val="0"/>
      <w:marTop w:val="0"/>
      <w:marBottom w:val="0"/>
      <w:divBdr>
        <w:top w:val="none" w:sz="0" w:space="0" w:color="auto"/>
        <w:left w:val="none" w:sz="0" w:space="0" w:color="auto"/>
        <w:bottom w:val="none" w:sz="0" w:space="0" w:color="auto"/>
        <w:right w:val="none" w:sz="0" w:space="0" w:color="auto"/>
      </w:divBdr>
    </w:div>
    <w:div w:id="1994211369">
      <w:bodyDiv w:val="1"/>
      <w:marLeft w:val="0"/>
      <w:marRight w:val="0"/>
      <w:marTop w:val="0"/>
      <w:marBottom w:val="0"/>
      <w:divBdr>
        <w:top w:val="none" w:sz="0" w:space="0" w:color="auto"/>
        <w:left w:val="none" w:sz="0" w:space="0" w:color="auto"/>
        <w:bottom w:val="none" w:sz="0" w:space="0" w:color="auto"/>
        <w:right w:val="none" w:sz="0" w:space="0" w:color="auto"/>
      </w:divBdr>
    </w:div>
    <w:div w:id="1994411156">
      <w:bodyDiv w:val="1"/>
      <w:marLeft w:val="0"/>
      <w:marRight w:val="0"/>
      <w:marTop w:val="0"/>
      <w:marBottom w:val="0"/>
      <w:divBdr>
        <w:top w:val="none" w:sz="0" w:space="0" w:color="auto"/>
        <w:left w:val="none" w:sz="0" w:space="0" w:color="auto"/>
        <w:bottom w:val="none" w:sz="0" w:space="0" w:color="auto"/>
        <w:right w:val="none" w:sz="0" w:space="0" w:color="auto"/>
      </w:divBdr>
    </w:div>
    <w:div w:id="1994868564">
      <w:bodyDiv w:val="1"/>
      <w:marLeft w:val="0"/>
      <w:marRight w:val="0"/>
      <w:marTop w:val="0"/>
      <w:marBottom w:val="0"/>
      <w:divBdr>
        <w:top w:val="none" w:sz="0" w:space="0" w:color="auto"/>
        <w:left w:val="none" w:sz="0" w:space="0" w:color="auto"/>
        <w:bottom w:val="none" w:sz="0" w:space="0" w:color="auto"/>
        <w:right w:val="none" w:sz="0" w:space="0" w:color="auto"/>
      </w:divBdr>
    </w:div>
    <w:div w:id="1995061215">
      <w:bodyDiv w:val="1"/>
      <w:marLeft w:val="0"/>
      <w:marRight w:val="0"/>
      <w:marTop w:val="0"/>
      <w:marBottom w:val="0"/>
      <w:divBdr>
        <w:top w:val="none" w:sz="0" w:space="0" w:color="auto"/>
        <w:left w:val="none" w:sz="0" w:space="0" w:color="auto"/>
        <w:bottom w:val="none" w:sz="0" w:space="0" w:color="auto"/>
        <w:right w:val="none" w:sz="0" w:space="0" w:color="auto"/>
      </w:divBdr>
    </w:div>
    <w:div w:id="1995063573">
      <w:bodyDiv w:val="1"/>
      <w:marLeft w:val="0"/>
      <w:marRight w:val="0"/>
      <w:marTop w:val="0"/>
      <w:marBottom w:val="0"/>
      <w:divBdr>
        <w:top w:val="none" w:sz="0" w:space="0" w:color="auto"/>
        <w:left w:val="none" w:sz="0" w:space="0" w:color="auto"/>
        <w:bottom w:val="none" w:sz="0" w:space="0" w:color="auto"/>
        <w:right w:val="none" w:sz="0" w:space="0" w:color="auto"/>
      </w:divBdr>
    </w:div>
    <w:div w:id="1995261535">
      <w:bodyDiv w:val="1"/>
      <w:marLeft w:val="0"/>
      <w:marRight w:val="0"/>
      <w:marTop w:val="0"/>
      <w:marBottom w:val="0"/>
      <w:divBdr>
        <w:top w:val="none" w:sz="0" w:space="0" w:color="auto"/>
        <w:left w:val="none" w:sz="0" w:space="0" w:color="auto"/>
        <w:bottom w:val="none" w:sz="0" w:space="0" w:color="auto"/>
        <w:right w:val="none" w:sz="0" w:space="0" w:color="auto"/>
      </w:divBdr>
    </w:div>
    <w:div w:id="1995452402">
      <w:bodyDiv w:val="1"/>
      <w:marLeft w:val="0"/>
      <w:marRight w:val="0"/>
      <w:marTop w:val="0"/>
      <w:marBottom w:val="0"/>
      <w:divBdr>
        <w:top w:val="none" w:sz="0" w:space="0" w:color="auto"/>
        <w:left w:val="none" w:sz="0" w:space="0" w:color="auto"/>
        <w:bottom w:val="none" w:sz="0" w:space="0" w:color="auto"/>
        <w:right w:val="none" w:sz="0" w:space="0" w:color="auto"/>
      </w:divBdr>
    </w:div>
    <w:div w:id="1995600742">
      <w:bodyDiv w:val="1"/>
      <w:marLeft w:val="0"/>
      <w:marRight w:val="0"/>
      <w:marTop w:val="0"/>
      <w:marBottom w:val="0"/>
      <w:divBdr>
        <w:top w:val="none" w:sz="0" w:space="0" w:color="auto"/>
        <w:left w:val="none" w:sz="0" w:space="0" w:color="auto"/>
        <w:bottom w:val="none" w:sz="0" w:space="0" w:color="auto"/>
        <w:right w:val="none" w:sz="0" w:space="0" w:color="auto"/>
      </w:divBdr>
    </w:div>
    <w:div w:id="1995984077">
      <w:bodyDiv w:val="1"/>
      <w:marLeft w:val="0"/>
      <w:marRight w:val="0"/>
      <w:marTop w:val="0"/>
      <w:marBottom w:val="0"/>
      <w:divBdr>
        <w:top w:val="none" w:sz="0" w:space="0" w:color="auto"/>
        <w:left w:val="none" w:sz="0" w:space="0" w:color="auto"/>
        <w:bottom w:val="none" w:sz="0" w:space="0" w:color="auto"/>
        <w:right w:val="none" w:sz="0" w:space="0" w:color="auto"/>
      </w:divBdr>
    </w:div>
    <w:div w:id="1996181446">
      <w:bodyDiv w:val="1"/>
      <w:marLeft w:val="0"/>
      <w:marRight w:val="0"/>
      <w:marTop w:val="0"/>
      <w:marBottom w:val="0"/>
      <w:divBdr>
        <w:top w:val="none" w:sz="0" w:space="0" w:color="auto"/>
        <w:left w:val="none" w:sz="0" w:space="0" w:color="auto"/>
        <w:bottom w:val="none" w:sz="0" w:space="0" w:color="auto"/>
        <w:right w:val="none" w:sz="0" w:space="0" w:color="auto"/>
      </w:divBdr>
    </w:div>
    <w:div w:id="1996252647">
      <w:bodyDiv w:val="1"/>
      <w:marLeft w:val="0"/>
      <w:marRight w:val="0"/>
      <w:marTop w:val="0"/>
      <w:marBottom w:val="0"/>
      <w:divBdr>
        <w:top w:val="none" w:sz="0" w:space="0" w:color="auto"/>
        <w:left w:val="none" w:sz="0" w:space="0" w:color="auto"/>
        <w:bottom w:val="none" w:sz="0" w:space="0" w:color="auto"/>
        <w:right w:val="none" w:sz="0" w:space="0" w:color="auto"/>
      </w:divBdr>
    </w:div>
    <w:div w:id="1996303410">
      <w:bodyDiv w:val="1"/>
      <w:marLeft w:val="0"/>
      <w:marRight w:val="0"/>
      <w:marTop w:val="0"/>
      <w:marBottom w:val="0"/>
      <w:divBdr>
        <w:top w:val="none" w:sz="0" w:space="0" w:color="auto"/>
        <w:left w:val="none" w:sz="0" w:space="0" w:color="auto"/>
        <w:bottom w:val="none" w:sz="0" w:space="0" w:color="auto"/>
        <w:right w:val="none" w:sz="0" w:space="0" w:color="auto"/>
      </w:divBdr>
    </w:div>
    <w:div w:id="1996371163">
      <w:bodyDiv w:val="1"/>
      <w:marLeft w:val="0"/>
      <w:marRight w:val="0"/>
      <w:marTop w:val="0"/>
      <w:marBottom w:val="0"/>
      <w:divBdr>
        <w:top w:val="none" w:sz="0" w:space="0" w:color="auto"/>
        <w:left w:val="none" w:sz="0" w:space="0" w:color="auto"/>
        <w:bottom w:val="none" w:sz="0" w:space="0" w:color="auto"/>
        <w:right w:val="none" w:sz="0" w:space="0" w:color="auto"/>
      </w:divBdr>
    </w:div>
    <w:div w:id="1996562453">
      <w:bodyDiv w:val="1"/>
      <w:marLeft w:val="0"/>
      <w:marRight w:val="0"/>
      <w:marTop w:val="0"/>
      <w:marBottom w:val="0"/>
      <w:divBdr>
        <w:top w:val="none" w:sz="0" w:space="0" w:color="auto"/>
        <w:left w:val="none" w:sz="0" w:space="0" w:color="auto"/>
        <w:bottom w:val="none" w:sz="0" w:space="0" w:color="auto"/>
        <w:right w:val="none" w:sz="0" w:space="0" w:color="auto"/>
      </w:divBdr>
    </w:div>
    <w:div w:id="1996641034">
      <w:bodyDiv w:val="1"/>
      <w:marLeft w:val="0"/>
      <w:marRight w:val="0"/>
      <w:marTop w:val="0"/>
      <w:marBottom w:val="0"/>
      <w:divBdr>
        <w:top w:val="none" w:sz="0" w:space="0" w:color="auto"/>
        <w:left w:val="none" w:sz="0" w:space="0" w:color="auto"/>
        <w:bottom w:val="none" w:sz="0" w:space="0" w:color="auto"/>
        <w:right w:val="none" w:sz="0" w:space="0" w:color="auto"/>
      </w:divBdr>
    </w:div>
    <w:div w:id="1996760039">
      <w:bodyDiv w:val="1"/>
      <w:marLeft w:val="0"/>
      <w:marRight w:val="0"/>
      <w:marTop w:val="0"/>
      <w:marBottom w:val="0"/>
      <w:divBdr>
        <w:top w:val="none" w:sz="0" w:space="0" w:color="auto"/>
        <w:left w:val="none" w:sz="0" w:space="0" w:color="auto"/>
        <w:bottom w:val="none" w:sz="0" w:space="0" w:color="auto"/>
        <w:right w:val="none" w:sz="0" w:space="0" w:color="auto"/>
      </w:divBdr>
    </w:div>
    <w:div w:id="1997415417">
      <w:bodyDiv w:val="1"/>
      <w:marLeft w:val="0"/>
      <w:marRight w:val="0"/>
      <w:marTop w:val="0"/>
      <w:marBottom w:val="0"/>
      <w:divBdr>
        <w:top w:val="none" w:sz="0" w:space="0" w:color="auto"/>
        <w:left w:val="none" w:sz="0" w:space="0" w:color="auto"/>
        <w:bottom w:val="none" w:sz="0" w:space="0" w:color="auto"/>
        <w:right w:val="none" w:sz="0" w:space="0" w:color="auto"/>
      </w:divBdr>
    </w:div>
    <w:div w:id="1997756657">
      <w:bodyDiv w:val="1"/>
      <w:marLeft w:val="0"/>
      <w:marRight w:val="0"/>
      <w:marTop w:val="0"/>
      <w:marBottom w:val="0"/>
      <w:divBdr>
        <w:top w:val="none" w:sz="0" w:space="0" w:color="auto"/>
        <w:left w:val="none" w:sz="0" w:space="0" w:color="auto"/>
        <w:bottom w:val="none" w:sz="0" w:space="0" w:color="auto"/>
        <w:right w:val="none" w:sz="0" w:space="0" w:color="auto"/>
      </w:divBdr>
    </w:div>
    <w:div w:id="1998217463">
      <w:bodyDiv w:val="1"/>
      <w:marLeft w:val="0"/>
      <w:marRight w:val="0"/>
      <w:marTop w:val="0"/>
      <w:marBottom w:val="0"/>
      <w:divBdr>
        <w:top w:val="none" w:sz="0" w:space="0" w:color="auto"/>
        <w:left w:val="none" w:sz="0" w:space="0" w:color="auto"/>
        <w:bottom w:val="none" w:sz="0" w:space="0" w:color="auto"/>
        <w:right w:val="none" w:sz="0" w:space="0" w:color="auto"/>
      </w:divBdr>
    </w:div>
    <w:div w:id="1998412195">
      <w:bodyDiv w:val="1"/>
      <w:marLeft w:val="0"/>
      <w:marRight w:val="0"/>
      <w:marTop w:val="0"/>
      <w:marBottom w:val="0"/>
      <w:divBdr>
        <w:top w:val="none" w:sz="0" w:space="0" w:color="auto"/>
        <w:left w:val="none" w:sz="0" w:space="0" w:color="auto"/>
        <w:bottom w:val="none" w:sz="0" w:space="0" w:color="auto"/>
        <w:right w:val="none" w:sz="0" w:space="0" w:color="auto"/>
      </w:divBdr>
    </w:div>
    <w:div w:id="1999190877">
      <w:bodyDiv w:val="1"/>
      <w:marLeft w:val="0"/>
      <w:marRight w:val="0"/>
      <w:marTop w:val="0"/>
      <w:marBottom w:val="0"/>
      <w:divBdr>
        <w:top w:val="none" w:sz="0" w:space="0" w:color="auto"/>
        <w:left w:val="none" w:sz="0" w:space="0" w:color="auto"/>
        <w:bottom w:val="none" w:sz="0" w:space="0" w:color="auto"/>
        <w:right w:val="none" w:sz="0" w:space="0" w:color="auto"/>
      </w:divBdr>
    </w:div>
    <w:div w:id="1999382228">
      <w:bodyDiv w:val="1"/>
      <w:marLeft w:val="0"/>
      <w:marRight w:val="0"/>
      <w:marTop w:val="0"/>
      <w:marBottom w:val="0"/>
      <w:divBdr>
        <w:top w:val="none" w:sz="0" w:space="0" w:color="auto"/>
        <w:left w:val="none" w:sz="0" w:space="0" w:color="auto"/>
        <w:bottom w:val="none" w:sz="0" w:space="0" w:color="auto"/>
        <w:right w:val="none" w:sz="0" w:space="0" w:color="auto"/>
      </w:divBdr>
    </w:div>
    <w:div w:id="1999385695">
      <w:bodyDiv w:val="1"/>
      <w:marLeft w:val="0"/>
      <w:marRight w:val="0"/>
      <w:marTop w:val="0"/>
      <w:marBottom w:val="0"/>
      <w:divBdr>
        <w:top w:val="none" w:sz="0" w:space="0" w:color="auto"/>
        <w:left w:val="none" w:sz="0" w:space="0" w:color="auto"/>
        <w:bottom w:val="none" w:sz="0" w:space="0" w:color="auto"/>
        <w:right w:val="none" w:sz="0" w:space="0" w:color="auto"/>
      </w:divBdr>
    </w:div>
    <w:div w:id="1999654102">
      <w:bodyDiv w:val="1"/>
      <w:marLeft w:val="0"/>
      <w:marRight w:val="0"/>
      <w:marTop w:val="0"/>
      <w:marBottom w:val="0"/>
      <w:divBdr>
        <w:top w:val="none" w:sz="0" w:space="0" w:color="auto"/>
        <w:left w:val="none" w:sz="0" w:space="0" w:color="auto"/>
        <w:bottom w:val="none" w:sz="0" w:space="0" w:color="auto"/>
        <w:right w:val="none" w:sz="0" w:space="0" w:color="auto"/>
      </w:divBdr>
    </w:div>
    <w:div w:id="1999729758">
      <w:bodyDiv w:val="1"/>
      <w:marLeft w:val="0"/>
      <w:marRight w:val="0"/>
      <w:marTop w:val="0"/>
      <w:marBottom w:val="0"/>
      <w:divBdr>
        <w:top w:val="none" w:sz="0" w:space="0" w:color="auto"/>
        <w:left w:val="none" w:sz="0" w:space="0" w:color="auto"/>
        <w:bottom w:val="none" w:sz="0" w:space="0" w:color="auto"/>
        <w:right w:val="none" w:sz="0" w:space="0" w:color="auto"/>
      </w:divBdr>
    </w:div>
    <w:div w:id="1999843427">
      <w:bodyDiv w:val="1"/>
      <w:marLeft w:val="0"/>
      <w:marRight w:val="0"/>
      <w:marTop w:val="0"/>
      <w:marBottom w:val="0"/>
      <w:divBdr>
        <w:top w:val="none" w:sz="0" w:space="0" w:color="auto"/>
        <w:left w:val="none" w:sz="0" w:space="0" w:color="auto"/>
        <w:bottom w:val="none" w:sz="0" w:space="0" w:color="auto"/>
        <w:right w:val="none" w:sz="0" w:space="0" w:color="auto"/>
      </w:divBdr>
    </w:div>
    <w:div w:id="1999920642">
      <w:bodyDiv w:val="1"/>
      <w:marLeft w:val="0"/>
      <w:marRight w:val="0"/>
      <w:marTop w:val="0"/>
      <w:marBottom w:val="0"/>
      <w:divBdr>
        <w:top w:val="none" w:sz="0" w:space="0" w:color="auto"/>
        <w:left w:val="none" w:sz="0" w:space="0" w:color="auto"/>
        <w:bottom w:val="none" w:sz="0" w:space="0" w:color="auto"/>
        <w:right w:val="none" w:sz="0" w:space="0" w:color="auto"/>
      </w:divBdr>
    </w:div>
    <w:div w:id="2000380610">
      <w:bodyDiv w:val="1"/>
      <w:marLeft w:val="0"/>
      <w:marRight w:val="0"/>
      <w:marTop w:val="0"/>
      <w:marBottom w:val="0"/>
      <w:divBdr>
        <w:top w:val="none" w:sz="0" w:space="0" w:color="auto"/>
        <w:left w:val="none" w:sz="0" w:space="0" w:color="auto"/>
        <w:bottom w:val="none" w:sz="0" w:space="0" w:color="auto"/>
        <w:right w:val="none" w:sz="0" w:space="0" w:color="auto"/>
      </w:divBdr>
    </w:div>
    <w:div w:id="2000763759">
      <w:bodyDiv w:val="1"/>
      <w:marLeft w:val="0"/>
      <w:marRight w:val="0"/>
      <w:marTop w:val="0"/>
      <w:marBottom w:val="0"/>
      <w:divBdr>
        <w:top w:val="none" w:sz="0" w:space="0" w:color="auto"/>
        <w:left w:val="none" w:sz="0" w:space="0" w:color="auto"/>
        <w:bottom w:val="none" w:sz="0" w:space="0" w:color="auto"/>
        <w:right w:val="none" w:sz="0" w:space="0" w:color="auto"/>
      </w:divBdr>
    </w:div>
    <w:div w:id="2000769700">
      <w:bodyDiv w:val="1"/>
      <w:marLeft w:val="0"/>
      <w:marRight w:val="0"/>
      <w:marTop w:val="0"/>
      <w:marBottom w:val="0"/>
      <w:divBdr>
        <w:top w:val="none" w:sz="0" w:space="0" w:color="auto"/>
        <w:left w:val="none" w:sz="0" w:space="0" w:color="auto"/>
        <w:bottom w:val="none" w:sz="0" w:space="0" w:color="auto"/>
        <w:right w:val="none" w:sz="0" w:space="0" w:color="auto"/>
      </w:divBdr>
    </w:div>
    <w:div w:id="2000884848">
      <w:bodyDiv w:val="1"/>
      <w:marLeft w:val="0"/>
      <w:marRight w:val="0"/>
      <w:marTop w:val="0"/>
      <w:marBottom w:val="0"/>
      <w:divBdr>
        <w:top w:val="none" w:sz="0" w:space="0" w:color="auto"/>
        <w:left w:val="none" w:sz="0" w:space="0" w:color="auto"/>
        <w:bottom w:val="none" w:sz="0" w:space="0" w:color="auto"/>
        <w:right w:val="none" w:sz="0" w:space="0" w:color="auto"/>
      </w:divBdr>
    </w:div>
    <w:div w:id="2001500404">
      <w:bodyDiv w:val="1"/>
      <w:marLeft w:val="0"/>
      <w:marRight w:val="0"/>
      <w:marTop w:val="0"/>
      <w:marBottom w:val="0"/>
      <w:divBdr>
        <w:top w:val="none" w:sz="0" w:space="0" w:color="auto"/>
        <w:left w:val="none" w:sz="0" w:space="0" w:color="auto"/>
        <w:bottom w:val="none" w:sz="0" w:space="0" w:color="auto"/>
        <w:right w:val="none" w:sz="0" w:space="0" w:color="auto"/>
      </w:divBdr>
    </w:div>
    <w:div w:id="2002199460">
      <w:bodyDiv w:val="1"/>
      <w:marLeft w:val="0"/>
      <w:marRight w:val="0"/>
      <w:marTop w:val="0"/>
      <w:marBottom w:val="0"/>
      <w:divBdr>
        <w:top w:val="none" w:sz="0" w:space="0" w:color="auto"/>
        <w:left w:val="none" w:sz="0" w:space="0" w:color="auto"/>
        <w:bottom w:val="none" w:sz="0" w:space="0" w:color="auto"/>
        <w:right w:val="none" w:sz="0" w:space="0" w:color="auto"/>
      </w:divBdr>
    </w:div>
    <w:div w:id="2002342213">
      <w:bodyDiv w:val="1"/>
      <w:marLeft w:val="0"/>
      <w:marRight w:val="0"/>
      <w:marTop w:val="0"/>
      <w:marBottom w:val="0"/>
      <w:divBdr>
        <w:top w:val="none" w:sz="0" w:space="0" w:color="auto"/>
        <w:left w:val="none" w:sz="0" w:space="0" w:color="auto"/>
        <w:bottom w:val="none" w:sz="0" w:space="0" w:color="auto"/>
        <w:right w:val="none" w:sz="0" w:space="0" w:color="auto"/>
      </w:divBdr>
    </w:div>
    <w:div w:id="2002349234">
      <w:bodyDiv w:val="1"/>
      <w:marLeft w:val="0"/>
      <w:marRight w:val="0"/>
      <w:marTop w:val="0"/>
      <w:marBottom w:val="0"/>
      <w:divBdr>
        <w:top w:val="none" w:sz="0" w:space="0" w:color="auto"/>
        <w:left w:val="none" w:sz="0" w:space="0" w:color="auto"/>
        <w:bottom w:val="none" w:sz="0" w:space="0" w:color="auto"/>
        <w:right w:val="none" w:sz="0" w:space="0" w:color="auto"/>
      </w:divBdr>
    </w:div>
    <w:div w:id="2002388626">
      <w:bodyDiv w:val="1"/>
      <w:marLeft w:val="0"/>
      <w:marRight w:val="0"/>
      <w:marTop w:val="0"/>
      <w:marBottom w:val="0"/>
      <w:divBdr>
        <w:top w:val="none" w:sz="0" w:space="0" w:color="auto"/>
        <w:left w:val="none" w:sz="0" w:space="0" w:color="auto"/>
        <w:bottom w:val="none" w:sz="0" w:space="0" w:color="auto"/>
        <w:right w:val="none" w:sz="0" w:space="0" w:color="auto"/>
      </w:divBdr>
    </w:div>
    <w:div w:id="2002537980">
      <w:bodyDiv w:val="1"/>
      <w:marLeft w:val="0"/>
      <w:marRight w:val="0"/>
      <w:marTop w:val="0"/>
      <w:marBottom w:val="0"/>
      <w:divBdr>
        <w:top w:val="none" w:sz="0" w:space="0" w:color="auto"/>
        <w:left w:val="none" w:sz="0" w:space="0" w:color="auto"/>
        <w:bottom w:val="none" w:sz="0" w:space="0" w:color="auto"/>
        <w:right w:val="none" w:sz="0" w:space="0" w:color="auto"/>
      </w:divBdr>
    </w:div>
    <w:div w:id="2002541522">
      <w:bodyDiv w:val="1"/>
      <w:marLeft w:val="0"/>
      <w:marRight w:val="0"/>
      <w:marTop w:val="0"/>
      <w:marBottom w:val="0"/>
      <w:divBdr>
        <w:top w:val="none" w:sz="0" w:space="0" w:color="auto"/>
        <w:left w:val="none" w:sz="0" w:space="0" w:color="auto"/>
        <w:bottom w:val="none" w:sz="0" w:space="0" w:color="auto"/>
        <w:right w:val="none" w:sz="0" w:space="0" w:color="auto"/>
      </w:divBdr>
    </w:div>
    <w:div w:id="2002612719">
      <w:bodyDiv w:val="1"/>
      <w:marLeft w:val="0"/>
      <w:marRight w:val="0"/>
      <w:marTop w:val="0"/>
      <w:marBottom w:val="0"/>
      <w:divBdr>
        <w:top w:val="none" w:sz="0" w:space="0" w:color="auto"/>
        <w:left w:val="none" w:sz="0" w:space="0" w:color="auto"/>
        <w:bottom w:val="none" w:sz="0" w:space="0" w:color="auto"/>
        <w:right w:val="none" w:sz="0" w:space="0" w:color="auto"/>
      </w:divBdr>
    </w:div>
    <w:div w:id="2002929337">
      <w:bodyDiv w:val="1"/>
      <w:marLeft w:val="0"/>
      <w:marRight w:val="0"/>
      <w:marTop w:val="0"/>
      <w:marBottom w:val="0"/>
      <w:divBdr>
        <w:top w:val="none" w:sz="0" w:space="0" w:color="auto"/>
        <w:left w:val="none" w:sz="0" w:space="0" w:color="auto"/>
        <w:bottom w:val="none" w:sz="0" w:space="0" w:color="auto"/>
        <w:right w:val="none" w:sz="0" w:space="0" w:color="auto"/>
      </w:divBdr>
    </w:div>
    <w:div w:id="2003006001">
      <w:bodyDiv w:val="1"/>
      <w:marLeft w:val="0"/>
      <w:marRight w:val="0"/>
      <w:marTop w:val="0"/>
      <w:marBottom w:val="0"/>
      <w:divBdr>
        <w:top w:val="none" w:sz="0" w:space="0" w:color="auto"/>
        <w:left w:val="none" w:sz="0" w:space="0" w:color="auto"/>
        <w:bottom w:val="none" w:sz="0" w:space="0" w:color="auto"/>
        <w:right w:val="none" w:sz="0" w:space="0" w:color="auto"/>
      </w:divBdr>
    </w:div>
    <w:div w:id="2003776823">
      <w:bodyDiv w:val="1"/>
      <w:marLeft w:val="0"/>
      <w:marRight w:val="0"/>
      <w:marTop w:val="0"/>
      <w:marBottom w:val="0"/>
      <w:divBdr>
        <w:top w:val="none" w:sz="0" w:space="0" w:color="auto"/>
        <w:left w:val="none" w:sz="0" w:space="0" w:color="auto"/>
        <w:bottom w:val="none" w:sz="0" w:space="0" w:color="auto"/>
        <w:right w:val="none" w:sz="0" w:space="0" w:color="auto"/>
      </w:divBdr>
    </w:div>
    <w:div w:id="2003896173">
      <w:bodyDiv w:val="1"/>
      <w:marLeft w:val="0"/>
      <w:marRight w:val="0"/>
      <w:marTop w:val="0"/>
      <w:marBottom w:val="0"/>
      <w:divBdr>
        <w:top w:val="none" w:sz="0" w:space="0" w:color="auto"/>
        <w:left w:val="none" w:sz="0" w:space="0" w:color="auto"/>
        <w:bottom w:val="none" w:sz="0" w:space="0" w:color="auto"/>
        <w:right w:val="none" w:sz="0" w:space="0" w:color="auto"/>
      </w:divBdr>
    </w:div>
    <w:div w:id="2004040419">
      <w:bodyDiv w:val="1"/>
      <w:marLeft w:val="0"/>
      <w:marRight w:val="0"/>
      <w:marTop w:val="0"/>
      <w:marBottom w:val="0"/>
      <w:divBdr>
        <w:top w:val="none" w:sz="0" w:space="0" w:color="auto"/>
        <w:left w:val="none" w:sz="0" w:space="0" w:color="auto"/>
        <w:bottom w:val="none" w:sz="0" w:space="0" w:color="auto"/>
        <w:right w:val="none" w:sz="0" w:space="0" w:color="auto"/>
      </w:divBdr>
    </w:div>
    <w:div w:id="2004040993">
      <w:bodyDiv w:val="1"/>
      <w:marLeft w:val="0"/>
      <w:marRight w:val="0"/>
      <w:marTop w:val="0"/>
      <w:marBottom w:val="0"/>
      <w:divBdr>
        <w:top w:val="none" w:sz="0" w:space="0" w:color="auto"/>
        <w:left w:val="none" w:sz="0" w:space="0" w:color="auto"/>
        <w:bottom w:val="none" w:sz="0" w:space="0" w:color="auto"/>
        <w:right w:val="none" w:sz="0" w:space="0" w:color="auto"/>
      </w:divBdr>
    </w:div>
    <w:div w:id="2004311444">
      <w:bodyDiv w:val="1"/>
      <w:marLeft w:val="0"/>
      <w:marRight w:val="0"/>
      <w:marTop w:val="0"/>
      <w:marBottom w:val="0"/>
      <w:divBdr>
        <w:top w:val="none" w:sz="0" w:space="0" w:color="auto"/>
        <w:left w:val="none" w:sz="0" w:space="0" w:color="auto"/>
        <w:bottom w:val="none" w:sz="0" w:space="0" w:color="auto"/>
        <w:right w:val="none" w:sz="0" w:space="0" w:color="auto"/>
      </w:divBdr>
    </w:div>
    <w:div w:id="2004316524">
      <w:bodyDiv w:val="1"/>
      <w:marLeft w:val="0"/>
      <w:marRight w:val="0"/>
      <w:marTop w:val="0"/>
      <w:marBottom w:val="0"/>
      <w:divBdr>
        <w:top w:val="none" w:sz="0" w:space="0" w:color="auto"/>
        <w:left w:val="none" w:sz="0" w:space="0" w:color="auto"/>
        <w:bottom w:val="none" w:sz="0" w:space="0" w:color="auto"/>
        <w:right w:val="none" w:sz="0" w:space="0" w:color="auto"/>
      </w:divBdr>
    </w:div>
    <w:div w:id="2004358425">
      <w:bodyDiv w:val="1"/>
      <w:marLeft w:val="0"/>
      <w:marRight w:val="0"/>
      <w:marTop w:val="0"/>
      <w:marBottom w:val="0"/>
      <w:divBdr>
        <w:top w:val="none" w:sz="0" w:space="0" w:color="auto"/>
        <w:left w:val="none" w:sz="0" w:space="0" w:color="auto"/>
        <w:bottom w:val="none" w:sz="0" w:space="0" w:color="auto"/>
        <w:right w:val="none" w:sz="0" w:space="0" w:color="auto"/>
      </w:divBdr>
    </w:div>
    <w:div w:id="2004507127">
      <w:bodyDiv w:val="1"/>
      <w:marLeft w:val="0"/>
      <w:marRight w:val="0"/>
      <w:marTop w:val="0"/>
      <w:marBottom w:val="0"/>
      <w:divBdr>
        <w:top w:val="none" w:sz="0" w:space="0" w:color="auto"/>
        <w:left w:val="none" w:sz="0" w:space="0" w:color="auto"/>
        <w:bottom w:val="none" w:sz="0" w:space="0" w:color="auto"/>
        <w:right w:val="none" w:sz="0" w:space="0" w:color="auto"/>
      </w:divBdr>
    </w:div>
    <w:div w:id="2005087175">
      <w:bodyDiv w:val="1"/>
      <w:marLeft w:val="0"/>
      <w:marRight w:val="0"/>
      <w:marTop w:val="0"/>
      <w:marBottom w:val="0"/>
      <w:divBdr>
        <w:top w:val="none" w:sz="0" w:space="0" w:color="auto"/>
        <w:left w:val="none" w:sz="0" w:space="0" w:color="auto"/>
        <w:bottom w:val="none" w:sz="0" w:space="0" w:color="auto"/>
        <w:right w:val="none" w:sz="0" w:space="0" w:color="auto"/>
      </w:divBdr>
    </w:div>
    <w:div w:id="2005087644">
      <w:bodyDiv w:val="1"/>
      <w:marLeft w:val="0"/>
      <w:marRight w:val="0"/>
      <w:marTop w:val="0"/>
      <w:marBottom w:val="0"/>
      <w:divBdr>
        <w:top w:val="none" w:sz="0" w:space="0" w:color="auto"/>
        <w:left w:val="none" w:sz="0" w:space="0" w:color="auto"/>
        <w:bottom w:val="none" w:sz="0" w:space="0" w:color="auto"/>
        <w:right w:val="none" w:sz="0" w:space="0" w:color="auto"/>
      </w:divBdr>
    </w:div>
    <w:div w:id="2005165662">
      <w:bodyDiv w:val="1"/>
      <w:marLeft w:val="0"/>
      <w:marRight w:val="0"/>
      <w:marTop w:val="0"/>
      <w:marBottom w:val="0"/>
      <w:divBdr>
        <w:top w:val="none" w:sz="0" w:space="0" w:color="auto"/>
        <w:left w:val="none" w:sz="0" w:space="0" w:color="auto"/>
        <w:bottom w:val="none" w:sz="0" w:space="0" w:color="auto"/>
        <w:right w:val="none" w:sz="0" w:space="0" w:color="auto"/>
      </w:divBdr>
    </w:div>
    <w:div w:id="2005476097">
      <w:bodyDiv w:val="1"/>
      <w:marLeft w:val="0"/>
      <w:marRight w:val="0"/>
      <w:marTop w:val="0"/>
      <w:marBottom w:val="0"/>
      <w:divBdr>
        <w:top w:val="none" w:sz="0" w:space="0" w:color="auto"/>
        <w:left w:val="none" w:sz="0" w:space="0" w:color="auto"/>
        <w:bottom w:val="none" w:sz="0" w:space="0" w:color="auto"/>
        <w:right w:val="none" w:sz="0" w:space="0" w:color="auto"/>
      </w:divBdr>
    </w:div>
    <w:div w:id="2005618991">
      <w:bodyDiv w:val="1"/>
      <w:marLeft w:val="0"/>
      <w:marRight w:val="0"/>
      <w:marTop w:val="0"/>
      <w:marBottom w:val="0"/>
      <w:divBdr>
        <w:top w:val="none" w:sz="0" w:space="0" w:color="auto"/>
        <w:left w:val="none" w:sz="0" w:space="0" w:color="auto"/>
        <w:bottom w:val="none" w:sz="0" w:space="0" w:color="auto"/>
        <w:right w:val="none" w:sz="0" w:space="0" w:color="auto"/>
      </w:divBdr>
    </w:div>
    <w:div w:id="2006274462">
      <w:bodyDiv w:val="1"/>
      <w:marLeft w:val="0"/>
      <w:marRight w:val="0"/>
      <w:marTop w:val="0"/>
      <w:marBottom w:val="0"/>
      <w:divBdr>
        <w:top w:val="none" w:sz="0" w:space="0" w:color="auto"/>
        <w:left w:val="none" w:sz="0" w:space="0" w:color="auto"/>
        <w:bottom w:val="none" w:sz="0" w:space="0" w:color="auto"/>
        <w:right w:val="none" w:sz="0" w:space="0" w:color="auto"/>
      </w:divBdr>
    </w:div>
    <w:div w:id="2006938042">
      <w:bodyDiv w:val="1"/>
      <w:marLeft w:val="0"/>
      <w:marRight w:val="0"/>
      <w:marTop w:val="0"/>
      <w:marBottom w:val="0"/>
      <w:divBdr>
        <w:top w:val="none" w:sz="0" w:space="0" w:color="auto"/>
        <w:left w:val="none" w:sz="0" w:space="0" w:color="auto"/>
        <w:bottom w:val="none" w:sz="0" w:space="0" w:color="auto"/>
        <w:right w:val="none" w:sz="0" w:space="0" w:color="auto"/>
      </w:divBdr>
    </w:div>
    <w:div w:id="2007126405">
      <w:bodyDiv w:val="1"/>
      <w:marLeft w:val="0"/>
      <w:marRight w:val="0"/>
      <w:marTop w:val="0"/>
      <w:marBottom w:val="0"/>
      <w:divBdr>
        <w:top w:val="none" w:sz="0" w:space="0" w:color="auto"/>
        <w:left w:val="none" w:sz="0" w:space="0" w:color="auto"/>
        <w:bottom w:val="none" w:sz="0" w:space="0" w:color="auto"/>
        <w:right w:val="none" w:sz="0" w:space="0" w:color="auto"/>
      </w:divBdr>
    </w:div>
    <w:div w:id="2007706278">
      <w:bodyDiv w:val="1"/>
      <w:marLeft w:val="0"/>
      <w:marRight w:val="0"/>
      <w:marTop w:val="0"/>
      <w:marBottom w:val="0"/>
      <w:divBdr>
        <w:top w:val="none" w:sz="0" w:space="0" w:color="auto"/>
        <w:left w:val="none" w:sz="0" w:space="0" w:color="auto"/>
        <w:bottom w:val="none" w:sz="0" w:space="0" w:color="auto"/>
        <w:right w:val="none" w:sz="0" w:space="0" w:color="auto"/>
      </w:divBdr>
    </w:div>
    <w:div w:id="2007853025">
      <w:bodyDiv w:val="1"/>
      <w:marLeft w:val="0"/>
      <w:marRight w:val="0"/>
      <w:marTop w:val="0"/>
      <w:marBottom w:val="0"/>
      <w:divBdr>
        <w:top w:val="none" w:sz="0" w:space="0" w:color="auto"/>
        <w:left w:val="none" w:sz="0" w:space="0" w:color="auto"/>
        <w:bottom w:val="none" w:sz="0" w:space="0" w:color="auto"/>
        <w:right w:val="none" w:sz="0" w:space="0" w:color="auto"/>
      </w:divBdr>
    </w:div>
    <w:div w:id="2007901696">
      <w:bodyDiv w:val="1"/>
      <w:marLeft w:val="0"/>
      <w:marRight w:val="0"/>
      <w:marTop w:val="0"/>
      <w:marBottom w:val="0"/>
      <w:divBdr>
        <w:top w:val="none" w:sz="0" w:space="0" w:color="auto"/>
        <w:left w:val="none" w:sz="0" w:space="0" w:color="auto"/>
        <w:bottom w:val="none" w:sz="0" w:space="0" w:color="auto"/>
        <w:right w:val="none" w:sz="0" w:space="0" w:color="auto"/>
      </w:divBdr>
    </w:div>
    <w:div w:id="2008509107">
      <w:bodyDiv w:val="1"/>
      <w:marLeft w:val="0"/>
      <w:marRight w:val="0"/>
      <w:marTop w:val="0"/>
      <w:marBottom w:val="0"/>
      <w:divBdr>
        <w:top w:val="none" w:sz="0" w:space="0" w:color="auto"/>
        <w:left w:val="none" w:sz="0" w:space="0" w:color="auto"/>
        <w:bottom w:val="none" w:sz="0" w:space="0" w:color="auto"/>
        <w:right w:val="none" w:sz="0" w:space="0" w:color="auto"/>
      </w:divBdr>
    </w:div>
    <w:div w:id="2009088603">
      <w:bodyDiv w:val="1"/>
      <w:marLeft w:val="0"/>
      <w:marRight w:val="0"/>
      <w:marTop w:val="0"/>
      <w:marBottom w:val="0"/>
      <w:divBdr>
        <w:top w:val="none" w:sz="0" w:space="0" w:color="auto"/>
        <w:left w:val="none" w:sz="0" w:space="0" w:color="auto"/>
        <w:bottom w:val="none" w:sz="0" w:space="0" w:color="auto"/>
        <w:right w:val="none" w:sz="0" w:space="0" w:color="auto"/>
      </w:divBdr>
    </w:div>
    <w:div w:id="2009094484">
      <w:bodyDiv w:val="1"/>
      <w:marLeft w:val="0"/>
      <w:marRight w:val="0"/>
      <w:marTop w:val="0"/>
      <w:marBottom w:val="0"/>
      <w:divBdr>
        <w:top w:val="none" w:sz="0" w:space="0" w:color="auto"/>
        <w:left w:val="none" w:sz="0" w:space="0" w:color="auto"/>
        <w:bottom w:val="none" w:sz="0" w:space="0" w:color="auto"/>
        <w:right w:val="none" w:sz="0" w:space="0" w:color="auto"/>
      </w:divBdr>
    </w:div>
    <w:div w:id="2009282197">
      <w:bodyDiv w:val="1"/>
      <w:marLeft w:val="0"/>
      <w:marRight w:val="0"/>
      <w:marTop w:val="0"/>
      <w:marBottom w:val="0"/>
      <w:divBdr>
        <w:top w:val="none" w:sz="0" w:space="0" w:color="auto"/>
        <w:left w:val="none" w:sz="0" w:space="0" w:color="auto"/>
        <w:bottom w:val="none" w:sz="0" w:space="0" w:color="auto"/>
        <w:right w:val="none" w:sz="0" w:space="0" w:color="auto"/>
      </w:divBdr>
    </w:div>
    <w:div w:id="2009556959">
      <w:bodyDiv w:val="1"/>
      <w:marLeft w:val="0"/>
      <w:marRight w:val="0"/>
      <w:marTop w:val="0"/>
      <w:marBottom w:val="0"/>
      <w:divBdr>
        <w:top w:val="none" w:sz="0" w:space="0" w:color="auto"/>
        <w:left w:val="none" w:sz="0" w:space="0" w:color="auto"/>
        <w:bottom w:val="none" w:sz="0" w:space="0" w:color="auto"/>
        <w:right w:val="none" w:sz="0" w:space="0" w:color="auto"/>
      </w:divBdr>
    </w:div>
    <w:div w:id="2009746303">
      <w:bodyDiv w:val="1"/>
      <w:marLeft w:val="0"/>
      <w:marRight w:val="0"/>
      <w:marTop w:val="0"/>
      <w:marBottom w:val="0"/>
      <w:divBdr>
        <w:top w:val="none" w:sz="0" w:space="0" w:color="auto"/>
        <w:left w:val="none" w:sz="0" w:space="0" w:color="auto"/>
        <w:bottom w:val="none" w:sz="0" w:space="0" w:color="auto"/>
        <w:right w:val="none" w:sz="0" w:space="0" w:color="auto"/>
      </w:divBdr>
    </w:div>
    <w:div w:id="2010059177">
      <w:bodyDiv w:val="1"/>
      <w:marLeft w:val="0"/>
      <w:marRight w:val="0"/>
      <w:marTop w:val="0"/>
      <w:marBottom w:val="0"/>
      <w:divBdr>
        <w:top w:val="none" w:sz="0" w:space="0" w:color="auto"/>
        <w:left w:val="none" w:sz="0" w:space="0" w:color="auto"/>
        <w:bottom w:val="none" w:sz="0" w:space="0" w:color="auto"/>
        <w:right w:val="none" w:sz="0" w:space="0" w:color="auto"/>
      </w:divBdr>
    </w:div>
    <w:div w:id="2010668005">
      <w:bodyDiv w:val="1"/>
      <w:marLeft w:val="0"/>
      <w:marRight w:val="0"/>
      <w:marTop w:val="0"/>
      <w:marBottom w:val="0"/>
      <w:divBdr>
        <w:top w:val="none" w:sz="0" w:space="0" w:color="auto"/>
        <w:left w:val="none" w:sz="0" w:space="0" w:color="auto"/>
        <w:bottom w:val="none" w:sz="0" w:space="0" w:color="auto"/>
        <w:right w:val="none" w:sz="0" w:space="0" w:color="auto"/>
      </w:divBdr>
    </w:div>
    <w:div w:id="2011180657">
      <w:bodyDiv w:val="1"/>
      <w:marLeft w:val="0"/>
      <w:marRight w:val="0"/>
      <w:marTop w:val="0"/>
      <w:marBottom w:val="0"/>
      <w:divBdr>
        <w:top w:val="none" w:sz="0" w:space="0" w:color="auto"/>
        <w:left w:val="none" w:sz="0" w:space="0" w:color="auto"/>
        <w:bottom w:val="none" w:sz="0" w:space="0" w:color="auto"/>
        <w:right w:val="none" w:sz="0" w:space="0" w:color="auto"/>
      </w:divBdr>
    </w:div>
    <w:div w:id="2011255648">
      <w:bodyDiv w:val="1"/>
      <w:marLeft w:val="0"/>
      <w:marRight w:val="0"/>
      <w:marTop w:val="0"/>
      <w:marBottom w:val="0"/>
      <w:divBdr>
        <w:top w:val="none" w:sz="0" w:space="0" w:color="auto"/>
        <w:left w:val="none" w:sz="0" w:space="0" w:color="auto"/>
        <w:bottom w:val="none" w:sz="0" w:space="0" w:color="auto"/>
        <w:right w:val="none" w:sz="0" w:space="0" w:color="auto"/>
      </w:divBdr>
    </w:div>
    <w:div w:id="2011331475">
      <w:bodyDiv w:val="1"/>
      <w:marLeft w:val="0"/>
      <w:marRight w:val="0"/>
      <w:marTop w:val="0"/>
      <w:marBottom w:val="0"/>
      <w:divBdr>
        <w:top w:val="none" w:sz="0" w:space="0" w:color="auto"/>
        <w:left w:val="none" w:sz="0" w:space="0" w:color="auto"/>
        <w:bottom w:val="none" w:sz="0" w:space="0" w:color="auto"/>
        <w:right w:val="none" w:sz="0" w:space="0" w:color="auto"/>
      </w:divBdr>
    </w:div>
    <w:div w:id="2011635592">
      <w:bodyDiv w:val="1"/>
      <w:marLeft w:val="0"/>
      <w:marRight w:val="0"/>
      <w:marTop w:val="0"/>
      <w:marBottom w:val="0"/>
      <w:divBdr>
        <w:top w:val="none" w:sz="0" w:space="0" w:color="auto"/>
        <w:left w:val="none" w:sz="0" w:space="0" w:color="auto"/>
        <w:bottom w:val="none" w:sz="0" w:space="0" w:color="auto"/>
        <w:right w:val="none" w:sz="0" w:space="0" w:color="auto"/>
      </w:divBdr>
    </w:div>
    <w:div w:id="2011986497">
      <w:bodyDiv w:val="1"/>
      <w:marLeft w:val="0"/>
      <w:marRight w:val="0"/>
      <w:marTop w:val="0"/>
      <w:marBottom w:val="0"/>
      <w:divBdr>
        <w:top w:val="none" w:sz="0" w:space="0" w:color="auto"/>
        <w:left w:val="none" w:sz="0" w:space="0" w:color="auto"/>
        <w:bottom w:val="none" w:sz="0" w:space="0" w:color="auto"/>
        <w:right w:val="none" w:sz="0" w:space="0" w:color="auto"/>
      </w:divBdr>
    </w:div>
    <w:div w:id="2012096449">
      <w:bodyDiv w:val="1"/>
      <w:marLeft w:val="0"/>
      <w:marRight w:val="0"/>
      <w:marTop w:val="0"/>
      <w:marBottom w:val="0"/>
      <w:divBdr>
        <w:top w:val="none" w:sz="0" w:space="0" w:color="auto"/>
        <w:left w:val="none" w:sz="0" w:space="0" w:color="auto"/>
        <w:bottom w:val="none" w:sz="0" w:space="0" w:color="auto"/>
        <w:right w:val="none" w:sz="0" w:space="0" w:color="auto"/>
      </w:divBdr>
    </w:div>
    <w:div w:id="2012177246">
      <w:bodyDiv w:val="1"/>
      <w:marLeft w:val="0"/>
      <w:marRight w:val="0"/>
      <w:marTop w:val="0"/>
      <w:marBottom w:val="0"/>
      <w:divBdr>
        <w:top w:val="none" w:sz="0" w:space="0" w:color="auto"/>
        <w:left w:val="none" w:sz="0" w:space="0" w:color="auto"/>
        <w:bottom w:val="none" w:sz="0" w:space="0" w:color="auto"/>
        <w:right w:val="none" w:sz="0" w:space="0" w:color="auto"/>
      </w:divBdr>
    </w:div>
    <w:div w:id="2012247304">
      <w:bodyDiv w:val="1"/>
      <w:marLeft w:val="0"/>
      <w:marRight w:val="0"/>
      <w:marTop w:val="0"/>
      <w:marBottom w:val="0"/>
      <w:divBdr>
        <w:top w:val="none" w:sz="0" w:space="0" w:color="auto"/>
        <w:left w:val="none" w:sz="0" w:space="0" w:color="auto"/>
        <w:bottom w:val="none" w:sz="0" w:space="0" w:color="auto"/>
        <w:right w:val="none" w:sz="0" w:space="0" w:color="auto"/>
      </w:divBdr>
    </w:div>
    <w:div w:id="2012835374">
      <w:bodyDiv w:val="1"/>
      <w:marLeft w:val="0"/>
      <w:marRight w:val="0"/>
      <w:marTop w:val="0"/>
      <w:marBottom w:val="0"/>
      <w:divBdr>
        <w:top w:val="none" w:sz="0" w:space="0" w:color="auto"/>
        <w:left w:val="none" w:sz="0" w:space="0" w:color="auto"/>
        <w:bottom w:val="none" w:sz="0" w:space="0" w:color="auto"/>
        <w:right w:val="none" w:sz="0" w:space="0" w:color="auto"/>
      </w:divBdr>
    </w:div>
    <w:div w:id="2013024775">
      <w:bodyDiv w:val="1"/>
      <w:marLeft w:val="0"/>
      <w:marRight w:val="0"/>
      <w:marTop w:val="0"/>
      <w:marBottom w:val="0"/>
      <w:divBdr>
        <w:top w:val="none" w:sz="0" w:space="0" w:color="auto"/>
        <w:left w:val="none" w:sz="0" w:space="0" w:color="auto"/>
        <w:bottom w:val="none" w:sz="0" w:space="0" w:color="auto"/>
        <w:right w:val="none" w:sz="0" w:space="0" w:color="auto"/>
      </w:divBdr>
    </w:div>
    <w:div w:id="2013070156">
      <w:bodyDiv w:val="1"/>
      <w:marLeft w:val="0"/>
      <w:marRight w:val="0"/>
      <w:marTop w:val="0"/>
      <w:marBottom w:val="0"/>
      <w:divBdr>
        <w:top w:val="none" w:sz="0" w:space="0" w:color="auto"/>
        <w:left w:val="none" w:sz="0" w:space="0" w:color="auto"/>
        <w:bottom w:val="none" w:sz="0" w:space="0" w:color="auto"/>
        <w:right w:val="none" w:sz="0" w:space="0" w:color="auto"/>
      </w:divBdr>
    </w:div>
    <w:div w:id="2013214567">
      <w:bodyDiv w:val="1"/>
      <w:marLeft w:val="0"/>
      <w:marRight w:val="0"/>
      <w:marTop w:val="0"/>
      <w:marBottom w:val="0"/>
      <w:divBdr>
        <w:top w:val="none" w:sz="0" w:space="0" w:color="auto"/>
        <w:left w:val="none" w:sz="0" w:space="0" w:color="auto"/>
        <w:bottom w:val="none" w:sz="0" w:space="0" w:color="auto"/>
        <w:right w:val="none" w:sz="0" w:space="0" w:color="auto"/>
      </w:divBdr>
    </w:div>
    <w:div w:id="2013407463">
      <w:bodyDiv w:val="1"/>
      <w:marLeft w:val="0"/>
      <w:marRight w:val="0"/>
      <w:marTop w:val="0"/>
      <w:marBottom w:val="0"/>
      <w:divBdr>
        <w:top w:val="none" w:sz="0" w:space="0" w:color="auto"/>
        <w:left w:val="none" w:sz="0" w:space="0" w:color="auto"/>
        <w:bottom w:val="none" w:sz="0" w:space="0" w:color="auto"/>
        <w:right w:val="none" w:sz="0" w:space="0" w:color="auto"/>
      </w:divBdr>
    </w:div>
    <w:div w:id="2013987056">
      <w:bodyDiv w:val="1"/>
      <w:marLeft w:val="0"/>
      <w:marRight w:val="0"/>
      <w:marTop w:val="0"/>
      <w:marBottom w:val="0"/>
      <w:divBdr>
        <w:top w:val="none" w:sz="0" w:space="0" w:color="auto"/>
        <w:left w:val="none" w:sz="0" w:space="0" w:color="auto"/>
        <w:bottom w:val="none" w:sz="0" w:space="0" w:color="auto"/>
        <w:right w:val="none" w:sz="0" w:space="0" w:color="auto"/>
      </w:divBdr>
    </w:div>
    <w:div w:id="2013992849">
      <w:bodyDiv w:val="1"/>
      <w:marLeft w:val="0"/>
      <w:marRight w:val="0"/>
      <w:marTop w:val="0"/>
      <w:marBottom w:val="0"/>
      <w:divBdr>
        <w:top w:val="none" w:sz="0" w:space="0" w:color="auto"/>
        <w:left w:val="none" w:sz="0" w:space="0" w:color="auto"/>
        <w:bottom w:val="none" w:sz="0" w:space="0" w:color="auto"/>
        <w:right w:val="none" w:sz="0" w:space="0" w:color="auto"/>
      </w:divBdr>
    </w:div>
    <w:div w:id="2014213060">
      <w:bodyDiv w:val="1"/>
      <w:marLeft w:val="0"/>
      <w:marRight w:val="0"/>
      <w:marTop w:val="0"/>
      <w:marBottom w:val="0"/>
      <w:divBdr>
        <w:top w:val="none" w:sz="0" w:space="0" w:color="auto"/>
        <w:left w:val="none" w:sz="0" w:space="0" w:color="auto"/>
        <w:bottom w:val="none" w:sz="0" w:space="0" w:color="auto"/>
        <w:right w:val="none" w:sz="0" w:space="0" w:color="auto"/>
      </w:divBdr>
    </w:div>
    <w:div w:id="2014406446">
      <w:bodyDiv w:val="1"/>
      <w:marLeft w:val="0"/>
      <w:marRight w:val="0"/>
      <w:marTop w:val="0"/>
      <w:marBottom w:val="0"/>
      <w:divBdr>
        <w:top w:val="none" w:sz="0" w:space="0" w:color="auto"/>
        <w:left w:val="none" w:sz="0" w:space="0" w:color="auto"/>
        <w:bottom w:val="none" w:sz="0" w:space="0" w:color="auto"/>
        <w:right w:val="none" w:sz="0" w:space="0" w:color="auto"/>
      </w:divBdr>
    </w:div>
    <w:div w:id="2014526636">
      <w:bodyDiv w:val="1"/>
      <w:marLeft w:val="0"/>
      <w:marRight w:val="0"/>
      <w:marTop w:val="0"/>
      <w:marBottom w:val="0"/>
      <w:divBdr>
        <w:top w:val="none" w:sz="0" w:space="0" w:color="auto"/>
        <w:left w:val="none" w:sz="0" w:space="0" w:color="auto"/>
        <w:bottom w:val="none" w:sz="0" w:space="0" w:color="auto"/>
        <w:right w:val="none" w:sz="0" w:space="0" w:color="auto"/>
      </w:divBdr>
    </w:div>
    <w:div w:id="2014601927">
      <w:bodyDiv w:val="1"/>
      <w:marLeft w:val="0"/>
      <w:marRight w:val="0"/>
      <w:marTop w:val="0"/>
      <w:marBottom w:val="0"/>
      <w:divBdr>
        <w:top w:val="none" w:sz="0" w:space="0" w:color="auto"/>
        <w:left w:val="none" w:sz="0" w:space="0" w:color="auto"/>
        <w:bottom w:val="none" w:sz="0" w:space="0" w:color="auto"/>
        <w:right w:val="none" w:sz="0" w:space="0" w:color="auto"/>
      </w:divBdr>
    </w:div>
    <w:div w:id="2014720702">
      <w:bodyDiv w:val="1"/>
      <w:marLeft w:val="0"/>
      <w:marRight w:val="0"/>
      <w:marTop w:val="0"/>
      <w:marBottom w:val="0"/>
      <w:divBdr>
        <w:top w:val="none" w:sz="0" w:space="0" w:color="auto"/>
        <w:left w:val="none" w:sz="0" w:space="0" w:color="auto"/>
        <w:bottom w:val="none" w:sz="0" w:space="0" w:color="auto"/>
        <w:right w:val="none" w:sz="0" w:space="0" w:color="auto"/>
      </w:divBdr>
    </w:div>
    <w:div w:id="2015496692">
      <w:bodyDiv w:val="1"/>
      <w:marLeft w:val="0"/>
      <w:marRight w:val="0"/>
      <w:marTop w:val="0"/>
      <w:marBottom w:val="0"/>
      <w:divBdr>
        <w:top w:val="none" w:sz="0" w:space="0" w:color="auto"/>
        <w:left w:val="none" w:sz="0" w:space="0" w:color="auto"/>
        <w:bottom w:val="none" w:sz="0" w:space="0" w:color="auto"/>
        <w:right w:val="none" w:sz="0" w:space="0" w:color="auto"/>
      </w:divBdr>
    </w:div>
    <w:div w:id="2015648182">
      <w:bodyDiv w:val="1"/>
      <w:marLeft w:val="0"/>
      <w:marRight w:val="0"/>
      <w:marTop w:val="0"/>
      <w:marBottom w:val="0"/>
      <w:divBdr>
        <w:top w:val="none" w:sz="0" w:space="0" w:color="auto"/>
        <w:left w:val="none" w:sz="0" w:space="0" w:color="auto"/>
        <w:bottom w:val="none" w:sz="0" w:space="0" w:color="auto"/>
        <w:right w:val="none" w:sz="0" w:space="0" w:color="auto"/>
      </w:divBdr>
    </w:div>
    <w:div w:id="2016031204">
      <w:bodyDiv w:val="1"/>
      <w:marLeft w:val="0"/>
      <w:marRight w:val="0"/>
      <w:marTop w:val="0"/>
      <w:marBottom w:val="0"/>
      <w:divBdr>
        <w:top w:val="none" w:sz="0" w:space="0" w:color="auto"/>
        <w:left w:val="none" w:sz="0" w:space="0" w:color="auto"/>
        <w:bottom w:val="none" w:sz="0" w:space="0" w:color="auto"/>
        <w:right w:val="none" w:sz="0" w:space="0" w:color="auto"/>
      </w:divBdr>
    </w:div>
    <w:div w:id="2016180702">
      <w:bodyDiv w:val="1"/>
      <w:marLeft w:val="0"/>
      <w:marRight w:val="0"/>
      <w:marTop w:val="0"/>
      <w:marBottom w:val="0"/>
      <w:divBdr>
        <w:top w:val="none" w:sz="0" w:space="0" w:color="auto"/>
        <w:left w:val="none" w:sz="0" w:space="0" w:color="auto"/>
        <w:bottom w:val="none" w:sz="0" w:space="0" w:color="auto"/>
        <w:right w:val="none" w:sz="0" w:space="0" w:color="auto"/>
      </w:divBdr>
    </w:div>
    <w:div w:id="2016876483">
      <w:bodyDiv w:val="1"/>
      <w:marLeft w:val="0"/>
      <w:marRight w:val="0"/>
      <w:marTop w:val="0"/>
      <w:marBottom w:val="0"/>
      <w:divBdr>
        <w:top w:val="none" w:sz="0" w:space="0" w:color="auto"/>
        <w:left w:val="none" w:sz="0" w:space="0" w:color="auto"/>
        <w:bottom w:val="none" w:sz="0" w:space="0" w:color="auto"/>
        <w:right w:val="none" w:sz="0" w:space="0" w:color="auto"/>
      </w:divBdr>
    </w:div>
    <w:div w:id="2016877601">
      <w:bodyDiv w:val="1"/>
      <w:marLeft w:val="0"/>
      <w:marRight w:val="0"/>
      <w:marTop w:val="0"/>
      <w:marBottom w:val="0"/>
      <w:divBdr>
        <w:top w:val="none" w:sz="0" w:space="0" w:color="auto"/>
        <w:left w:val="none" w:sz="0" w:space="0" w:color="auto"/>
        <w:bottom w:val="none" w:sz="0" w:space="0" w:color="auto"/>
        <w:right w:val="none" w:sz="0" w:space="0" w:color="auto"/>
      </w:divBdr>
    </w:div>
    <w:div w:id="2017150555">
      <w:bodyDiv w:val="1"/>
      <w:marLeft w:val="0"/>
      <w:marRight w:val="0"/>
      <w:marTop w:val="0"/>
      <w:marBottom w:val="0"/>
      <w:divBdr>
        <w:top w:val="none" w:sz="0" w:space="0" w:color="auto"/>
        <w:left w:val="none" w:sz="0" w:space="0" w:color="auto"/>
        <w:bottom w:val="none" w:sz="0" w:space="0" w:color="auto"/>
        <w:right w:val="none" w:sz="0" w:space="0" w:color="auto"/>
      </w:divBdr>
    </w:div>
    <w:div w:id="2017226251">
      <w:bodyDiv w:val="1"/>
      <w:marLeft w:val="0"/>
      <w:marRight w:val="0"/>
      <w:marTop w:val="0"/>
      <w:marBottom w:val="0"/>
      <w:divBdr>
        <w:top w:val="none" w:sz="0" w:space="0" w:color="auto"/>
        <w:left w:val="none" w:sz="0" w:space="0" w:color="auto"/>
        <w:bottom w:val="none" w:sz="0" w:space="0" w:color="auto"/>
        <w:right w:val="none" w:sz="0" w:space="0" w:color="auto"/>
      </w:divBdr>
    </w:div>
    <w:div w:id="2017229078">
      <w:bodyDiv w:val="1"/>
      <w:marLeft w:val="0"/>
      <w:marRight w:val="0"/>
      <w:marTop w:val="0"/>
      <w:marBottom w:val="0"/>
      <w:divBdr>
        <w:top w:val="none" w:sz="0" w:space="0" w:color="auto"/>
        <w:left w:val="none" w:sz="0" w:space="0" w:color="auto"/>
        <w:bottom w:val="none" w:sz="0" w:space="0" w:color="auto"/>
        <w:right w:val="none" w:sz="0" w:space="0" w:color="auto"/>
      </w:divBdr>
    </w:div>
    <w:div w:id="2017345594">
      <w:bodyDiv w:val="1"/>
      <w:marLeft w:val="0"/>
      <w:marRight w:val="0"/>
      <w:marTop w:val="0"/>
      <w:marBottom w:val="0"/>
      <w:divBdr>
        <w:top w:val="none" w:sz="0" w:space="0" w:color="auto"/>
        <w:left w:val="none" w:sz="0" w:space="0" w:color="auto"/>
        <w:bottom w:val="none" w:sz="0" w:space="0" w:color="auto"/>
        <w:right w:val="none" w:sz="0" w:space="0" w:color="auto"/>
      </w:divBdr>
    </w:div>
    <w:div w:id="2017490394">
      <w:bodyDiv w:val="1"/>
      <w:marLeft w:val="0"/>
      <w:marRight w:val="0"/>
      <w:marTop w:val="0"/>
      <w:marBottom w:val="0"/>
      <w:divBdr>
        <w:top w:val="none" w:sz="0" w:space="0" w:color="auto"/>
        <w:left w:val="none" w:sz="0" w:space="0" w:color="auto"/>
        <w:bottom w:val="none" w:sz="0" w:space="0" w:color="auto"/>
        <w:right w:val="none" w:sz="0" w:space="0" w:color="auto"/>
      </w:divBdr>
    </w:div>
    <w:div w:id="2017687980">
      <w:bodyDiv w:val="1"/>
      <w:marLeft w:val="0"/>
      <w:marRight w:val="0"/>
      <w:marTop w:val="0"/>
      <w:marBottom w:val="0"/>
      <w:divBdr>
        <w:top w:val="none" w:sz="0" w:space="0" w:color="auto"/>
        <w:left w:val="none" w:sz="0" w:space="0" w:color="auto"/>
        <w:bottom w:val="none" w:sz="0" w:space="0" w:color="auto"/>
        <w:right w:val="none" w:sz="0" w:space="0" w:color="auto"/>
      </w:divBdr>
    </w:div>
    <w:div w:id="2018069207">
      <w:bodyDiv w:val="1"/>
      <w:marLeft w:val="0"/>
      <w:marRight w:val="0"/>
      <w:marTop w:val="0"/>
      <w:marBottom w:val="0"/>
      <w:divBdr>
        <w:top w:val="none" w:sz="0" w:space="0" w:color="auto"/>
        <w:left w:val="none" w:sz="0" w:space="0" w:color="auto"/>
        <w:bottom w:val="none" w:sz="0" w:space="0" w:color="auto"/>
        <w:right w:val="none" w:sz="0" w:space="0" w:color="auto"/>
      </w:divBdr>
    </w:div>
    <w:div w:id="2018535355">
      <w:bodyDiv w:val="1"/>
      <w:marLeft w:val="0"/>
      <w:marRight w:val="0"/>
      <w:marTop w:val="0"/>
      <w:marBottom w:val="0"/>
      <w:divBdr>
        <w:top w:val="none" w:sz="0" w:space="0" w:color="auto"/>
        <w:left w:val="none" w:sz="0" w:space="0" w:color="auto"/>
        <w:bottom w:val="none" w:sz="0" w:space="0" w:color="auto"/>
        <w:right w:val="none" w:sz="0" w:space="0" w:color="auto"/>
      </w:divBdr>
    </w:div>
    <w:div w:id="2018776035">
      <w:bodyDiv w:val="1"/>
      <w:marLeft w:val="0"/>
      <w:marRight w:val="0"/>
      <w:marTop w:val="0"/>
      <w:marBottom w:val="0"/>
      <w:divBdr>
        <w:top w:val="none" w:sz="0" w:space="0" w:color="auto"/>
        <w:left w:val="none" w:sz="0" w:space="0" w:color="auto"/>
        <w:bottom w:val="none" w:sz="0" w:space="0" w:color="auto"/>
        <w:right w:val="none" w:sz="0" w:space="0" w:color="auto"/>
      </w:divBdr>
    </w:div>
    <w:div w:id="2019039893">
      <w:bodyDiv w:val="1"/>
      <w:marLeft w:val="0"/>
      <w:marRight w:val="0"/>
      <w:marTop w:val="0"/>
      <w:marBottom w:val="0"/>
      <w:divBdr>
        <w:top w:val="none" w:sz="0" w:space="0" w:color="auto"/>
        <w:left w:val="none" w:sz="0" w:space="0" w:color="auto"/>
        <w:bottom w:val="none" w:sz="0" w:space="0" w:color="auto"/>
        <w:right w:val="none" w:sz="0" w:space="0" w:color="auto"/>
      </w:divBdr>
    </w:div>
    <w:div w:id="2019262092">
      <w:bodyDiv w:val="1"/>
      <w:marLeft w:val="0"/>
      <w:marRight w:val="0"/>
      <w:marTop w:val="0"/>
      <w:marBottom w:val="0"/>
      <w:divBdr>
        <w:top w:val="none" w:sz="0" w:space="0" w:color="auto"/>
        <w:left w:val="none" w:sz="0" w:space="0" w:color="auto"/>
        <w:bottom w:val="none" w:sz="0" w:space="0" w:color="auto"/>
        <w:right w:val="none" w:sz="0" w:space="0" w:color="auto"/>
      </w:divBdr>
    </w:div>
    <w:div w:id="2019655507">
      <w:bodyDiv w:val="1"/>
      <w:marLeft w:val="0"/>
      <w:marRight w:val="0"/>
      <w:marTop w:val="0"/>
      <w:marBottom w:val="0"/>
      <w:divBdr>
        <w:top w:val="none" w:sz="0" w:space="0" w:color="auto"/>
        <w:left w:val="none" w:sz="0" w:space="0" w:color="auto"/>
        <w:bottom w:val="none" w:sz="0" w:space="0" w:color="auto"/>
        <w:right w:val="none" w:sz="0" w:space="0" w:color="auto"/>
      </w:divBdr>
    </w:div>
    <w:div w:id="2019887964">
      <w:bodyDiv w:val="1"/>
      <w:marLeft w:val="0"/>
      <w:marRight w:val="0"/>
      <w:marTop w:val="0"/>
      <w:marBottom w:val="0"/>
      <w:divBdr>
        <w:top w:val="none" w:sz="0" w:space="0" w:color="auto"/>
        <w:left w:val="none" w:sz="0" w:space="0" w:color="auto"/>
        <w:bottom w:val="none" w:sz="0" w:space="0" w:color="auto"/>
        <w:right w:val="none" w:sz="0" w:space="0" w:color="auto"/>
      </w:divBdr>
    </w:div>
    <w:div w:id="2020161891">
      <w:bodyDiv w:val="1"/>
      <w:marLeft w:val="0"/>
      <w:marRight w:val="0"/>
      <w:marTop w:val="0"/>
      <w:marBottom w:val="0"/>
      <w:divBdr>
        <w:top w:val="none" w:sz="0" w:space="0" w:color="auto"/>
        <w:left w:val="none" w:sz="0" w:space="0" w:color="auto"/>
        <w:bottom w:val="none" w:sz="0" w:space="0" w:color="auto"/>
        <w:right w:val="none" w:sz="0" w:space="0" w:color="auto"/>
      </w:divBdr>
    </w:div>
    <w:div w:id="2020306375">
      <w:bodyDiv w:val="1"/>
      <w:marLeft w:val="0"/>
      <w:marRight w:val="0"/>
      <w:marTop w:val="0"/>
      <w:marBottom w:val="0"/>
      <w:divBdr>
        <w:top w:val="none" w:sz="0" w:space="0" w:color="auto"/>
        <w:left w:val="none" w:sz="0" w:space="0" w:color="auto"/>
        <w:bottom w:val="none" w:sz="0" w:space="0" w:color="auto"/>
        <w:right w:val="none" w:sz="0" w:space="0" w:color="auto"/>
      </w:divBdr>
    </w:div>
    <w:div w:id="2020430489">
      <w:bodyDiv w:val="1"/>
      <w:marLeft w:val="0"/>
      <w:marRight w:val="0"/>
      <w:marTop w:val="0"/>
      <w:marBottom w:val="0"/>
      <w:divBdr>
        <w:top w:val="none" w:sz="0" w:space="0" w:color="auto"/>
        <w:left w:val="none" w:sz="0" w:space="0" w:color="auto"/>
        <w:bottom w:val="none" w:sz="0" w:space="0" w:color="auto"/>
        <w:right w:val="none" w:sz="0" w:space="0" w:color="auto"/>
      </w:divBdr>
    </w:div>
    <w:div w:id="2020816725">
      <w:bodyDiv w:val="1"/>
      <w:marLeft w:val="0"/>
      <w:marRight w:val="0"/>
      <w:marTop w:val="0"/>
      <w:marBottom w:val="0"/>
      <w:divBdr>
        <w:top w:val="none" w:sz="0" w:space="0" w:color="auto"/>
        <w:left w:val="none" w:sz="0" w:space="0" w:color="auto"/>
        <w:bottom w:val="none" w:sz="0" w:space="0" w:color="auto"/>
        <w:right w:val="none" w:sz="0" w:space="0" w:color="auto"/>
      </w:divBdr>
    </w:div>
    <w:div w:id="2020890350">
      <w:bodyDiv w:val="1"/>
      <w:marLeft w:val="0"/>
      <w:marRight w:val="0"/>
      <w:marTop w:val="0"/>
      <w:marBottom w:val="0"/>
      <w:divBdr>
        <w:top w:val="none" w:sz="0" w:space="0" w:color="auto"/>
        <w:left w:val="none" w:sz="0" w:space="0" w:color="auto"/>
        <w:bottom w:val="none" w:sz="0" w:space="0" w:color="auto"/>
        <w:right w:val="none" w:sz="0" w:space="0" w:color="auto"/>
      </w:divBdr>
    </w:div>
    <w:div w:id="2021345559">
      <w:bodyDiv w:val="1"/>
      <w:marLeft w:val="0"/>
      <w:marRight w:val="0"/>
      <w:marTop w:val="0"/>
      <w:marBottom w:val="0"/>
      <w:divBdr>
        <w:top w:val="none" w:sz="0" w:space="0" w:color="auto"/>
        <w:left w:val="none" w:sz="0" w:space="0" w:color="auto"/>
        <w:bottom w:val="none" w:sz="0" w:space="0" w:color="auto"/>
        <w:right w:val="none" w:sz="0" w:space="0" w:color="auto"/>
      </w:divBdr>
    </w:div>
    <w:div w:id="2021621744">
      <w:bodyDiv w:val="1"/>
      <w:marLeft w:val="0"/>
      <w:marRight w:val="0"/>
      <w:marTop w:val="0"/>
      <w:marBottom w:val="0"/>
      <w:divBdr>
        <w:top w:val="none" w:sz="0" w:space="0" w:color="auto"/>
        <w:left w:val="none" w:sz="0" w:space="0" w:color="auto"/>
        <w:bottom w:val="none" w:sz="0" w:space="0" w:color="auto"/>
        <w:right w:val="none" w:sz="0" w:space="0" w:color="auto"/>
      </w:divBdr>
    </w:div>
    <w:div w:id="2022200125">
      <w:bodyDiv w:val="1"/>
      <w:marLeft w:val="0"/>
      <w:marRight w:val="0"/>
      <w:marTop w:val="0"/>
      <w:marBottom w:val="0"/>
      <w:divBdr>
        <w:top w:val="none" w:sz="0" w:space="0" w:color="auto"/>
        <w:left w:val="none" w:sz="0" w:space="0" w:color="auto"/>
        <w:bottom w:val="none" w:sz="0" w:space="0" w:color="auto"/>
        <w:right w:val="none" w:sz="0" w:space="0" w:color="auto"/>
      </w:divBdr>
    </w:div>
    <w:div w:id="2022317206">
      <w:bodyDiv w:val="1"/>
      <w:marLeft w:val="0"/>
      <w:marRight w:val="0"/>
      <w:marTop w:val="0"/>
      <w:marBottom w:val="0"/>
      <w:divBdr>
        <w:top w:val="none" w:sz="0" w:space="0" w:color="auto"/>
        <w:left w:val="none" w:sz="0" w:space="0" w:color="auto"/>
        <w:bottom w:val="none" w:sz="0" w:space="0" w:color="auto"/>
        <w:right w:val="none" w:sz="0" w:space="0" w:color="auto"/>
      </w:divBdr>
    </w:div>
    <w:div w:id="2022664267">
      <w:bodyDiv w:val="1"/>
      <w:marLeft w:val="0"/>
      <w:marRight w:val="0"/>
      <w:marTop w:val="0"/>
      <w:marBottom w:val="0"/>
      <w:divBdr>
        <w:top w:val="none" w:sz="0" w:space="0" w:color="auto"/>
        <w:left w:val="none" w:sz="0" w:space="0" w:color="auto"/>
        <w:bottom w:val="none" w:sz="0" w:space="0" w:color="auto"/>
        <w:right w:val="none" w:sz="0" w:space="0" w:color="auto"/>
      </w:divBdr>
    </w:div>
    <w:div w:id="2023125879">
      <w:bodyDiv w:val="1"/>
      <w:marLeft w:val="0"/>
      <w:marRight w:val="0"/>
      <w:marTop w:val="0"/>
      <w:marBottom w:val="0"/>
      <w:divBdr>
        <w:top w:val="none" w:sz="0" w:space="0" w:color="auto"/>
        <w:left w:val="none" w:sz="0" w:space="0" w:color="auto"/>
        <w:bottom w:val="none" w:sz="0" w:space="0" w:color="auto"/>
        <w:right w:val="none" w:sz="0" w:space="0" w:color="auto"/>
      </w:divBdr>
    </w:div>
    <w:div w:id="2023162996">
      <w:bodyDiv w:val="1"/>
      <w:marLeft w:val="0"/>
      <w:marRight w:val="0"/>
      <w:marTop w:val="0"/>
      <w:marBottom w:val="0"/>
      <w:divBdr>
        <w:top w:val="none" w:sz="0" w:space="0" w:color="auto"/>
        <w:left w:val="none" w:sz="0" w:space="0" w:color="auto"/>
        <w:bottom w:val="none" w:sz="0" w:space="0" w:color="auto"/>
        <w:right w:val="none" w:sz="0" w:space="0" w:color="auto"/>
      </w:divBdr>
    </w:div>
    <w:div w:id="2023239563">
      <w:bodyDiv w:val="1"/>
      <w:marLeft w:val="0"/>
      <w:marRight w:val="0"/>
      <w:marTop w:val="0"/>
      <w:marBottom w:val="0"/>
      <w:divBdr>
        <w:top w:val="none" w:sz="0" w:space="0" w:color="auto"/>
        <w:left w:val="none" w:sz="0" w:space="0" w:color="auto"/>
        <w:bottom w:val="none" w:sz="0" w:space="0" w:color="auto"/>
        <w:right w:val="none" w:sz="0" w:space="0" w:color="auto"/>
      </w:divBdr>
    </w:div>
    <w:div w:id="2023244651">
      <w:bodyDiv w:val="1"/>
      <w:marLeft w:val="0"/>
      <w:marRight w:val="0"/>
      <w:marTop w:val="0"/>
      <w:marBottom w:val="0"/>
      <w:divBdr>
        <w:top w:val="none" w:sz="0" w:space="0" w:color="auto"/>
        <w:left w:val="none" w:sz="0" w:space="0" w:color="auto"/>
        <w:bottom w:val="none" w:sz="0" w:space="0" w:color="auto"/>
        <w:right w:val="none" w:sz="0" w:space="0" w:color="auto"/>
      </w:divBdr>
    </w:div>
    <w:div w:id="2023586689">
      <w:bodyDiv w:val="1"/>
      <w:marLeft w:val="0"/>
      <w:marRight w:val="0"/>
      <w:marTop w:val="0"/>
      <w:marBottom w:val="0"/>
      <w:divBdr>
        <w:top w:val="none" w:sz="0" w:space="0" w:color="auto"/>
        <w:left w:val="none" w:sz="0" w:space="0" w:color="auto"/>
        <w:bottom w:val="none" w:sz="0" w:space="0" w:color="auto"/>
        <w:right w:val="none" w:sz="0" w:space="0" w:color="auto"/>
      </w:divBdr>
    </w:div>
    <w:div w:id="2023627966">
      <w:bodyDiv w:val="1"/>
      <w:marLeft w:val="0"/>
      <w:marRight w:val="0"/>
      <w:marTop w:val="0"/>
      <w:marBottom w:val="0"/>
      <w:divBdr>
        <w:top w:val="none" w:sz="0" w:space="0" w:color="auto"/>
        <w:left w:val="none" w:sz="0" w:space="0" w:color="auto"/>
        <w:bottom w:val="none" w:sz="0" w:space="0" w:color="auto"/>
        <w:right w:val="none" w:sz="0" w:space="0" w:color="auto"/>
      </w:divBdr>
    </w:div>
    <w:div w:id="2023894336">
      <w:bodyDiv w:val="1"/>
      <w:marLeft w:val="0"/>
      <w:marRight w:val="0"/>
      <w:marTop w:val="0"/>
      <w:marBottom w:val="0"/>
      <w:divBdr>
        <w:top w:val="none" w:sz="0" w:space="0" w:color="auto"/>
        <w:left w:val="none" w:sz="0" w:space="0" w:color="auto"/>
        <w:bottom w:val="none" w:sz="0" w:space="0" w:color="auto"/>
        <w:right w:val="none" w:sz="0" w:space="0" w:color="auto"/>
      </w:divBdr>
    </w:div>
    <w:div w:id="2023899873">
      <w:bodyDiv w:val="1"/>
      <w:marLeft w:val="0"/>
      <w:marRight w:val="0"/>
      <w:marTop w:val="0"/>
      <w:marBottom w:val="0"/>
      <w:divBdr>
        <w:top w:val="none" w:sz="0" w:space="0" w:color="auto"/>
        <w:left w:val="none" w:sz="0" w:space="0" w:color="auto"/>
        <w:bottom w:val="none" w:sz="0" w:space="0" w:color="auto"/>
        <w:right w:val="none" w:sz="0" w:space="0" w:color="auto"/>
      </w:divBdr>
    </w:div>
    <w:div w:id="2024242131">
      <w:bodyDiv w:val="1"/>
      <w:marLeft w:val="0"/>
      <w:marRight w:val="0"/>
      <w:marTop w:val="0"/>
      <w:marBottom w:val="0"/>
      <w:divBdr>
        <w:top w:val="none" w:sz="0" w:space="0" w:color="auto"/>
        <w:left w:val="none" w:sz="0" w:space="0" w:color="auto"/>
        <w:bottom w:val="none" w:sz="0" w:space="0" w:color="auto"/>
        <w:right w:val="none" w:sz="0" w:space="0" w:color="auto"/>
      </w:divBdr>
    </w:div>
    <w:div w:id="2024743070">
      <w:bodyDiv w:val="1"/>
      <w:marLeft w:val="0"/>
      <w:marRight w:val="0"/>
      <w:marTop w:val="0"/>
      <w:marBottom w:val="0"/>
      <w:divBdr>
        <w:top w:val="none" w:sz="0" w:space="0" w:color="auto"/>
        <w:left w:val="none" w:sz="0" w:space="0" w:color="auto"/>
        <w:bottom w:val="none" w:sz="0" w:space="0" w:color="auto"/>
        <w:right w:val="none" w:sz="0" w:space="0" w:color="auto"/>
      </w:divBdr>
    </w:div>
    <w:div w:id="2024746714">
      <w:bodyDiv w:val="1"/>
      <w:marLeft w:val="0"/>
      <w:marRight w:val="0"/>
      <w:marTop w:val="0"/>
      <w:marBottom w:val="0"/>
      <w:divBdr>
        <w:top w:val="none" w:sz="0" w:space="0" w:color="auto"/>
        <w:left w:val="none" w:sz="0" w:space="0" w:color="auto"/>
        <w:bottom w:val="none" w:sz="0" w:space="0" w:color="auto"/>
        <w:right w:val="none" w:sz="0" w:space="0" w:color="auto"/>
      </w:divBdr>
    </w:div>
    <w:div w:id="2024747759">
      <w:bodyDiv w:val="1"/>
      <w:marLeft w:val="0"/>
      <w:marRight w:val="0"/>
      <w:marTop w:val="0"/>
      <w:marBottom w:val="0"/>
      <w:divBdr>
        <w:top w:val="none" w:sz="0" w:space="0" w:color="auto"/>
        <w:left w:val="none" w:sz="0" w:space="0" w:color="auto"/>
        <w:bottom w:val="none" w:sz="0" w:space="0" w:color="auto"/>
        <w:right w:val="none" w:sz="0" w:space="0" w:color="auto"/>
      </w:divBdr>
    </w:div>
    <w:div w:id="2024897336">
      <w:bodyDiv w:val="1"/>
      <w:marLeft w:val="0"/>
      <w:marRight w:val="0"/>
      <w:marTop w:val="0"/>
      <w:marBottom w:val="0"/>
      <w:divBdr>
        <w:top w:val="none" w:sz="0" w:space="0" w:color="auto"/>
        <w:left w:val="none" w:sz="0" w:space="0" w:color="auto"/>
        <w:bottom w:val="none" w:sz="0" w:space="0" w:color="auto"/>
        <w:right w:val="none" w:sz="0" w:space="0" w:color="auto"/>
      </w:divBdr>
    </w:div>
    <w:div w:id="2025129875">
      <w:bodyDiv w:val="1"/>
      <w:marLeft w:val="0"/>
      <w:marRight w:val="0"/>
      <w:marTop w:val="0"/>
      <w:marBottom w:val="0"/>
      <w:divBdr>
        <w:top w:val="none" w:sz="0" w:space="0" w:color="auto"/>
        <w:left w:val="none" w:sz="0" w:space="0" w:color="auto"/>
        <w:bottom w:val="none" w:sz="0" w:space="0" w:color="auto"/>
        <w:right w:val="none" w:sz="0" w:space="0" w:color="auto"/>
      </w:divBdr>
    </w:div>
    <w:div w:id="2025356291">
      <w:bodyDiv w:val="1"/>
      <w:marLeft w:val="0"/>
      <w:marRight w:val="0"/>
      <w:marTop w:val="0"/>
      <w:marBottom w:val="0"/>
      <w:divBdr>
        <w:top w:val="none" w:sz="0" w:space="0" w:color="auto"/>
        <w:left w:val="none" w:sz="0" w:space="0" w:color="auto"/>
        <w:bottom w:val="none" w:sz="0" w:space="0" w:color="auto"/>
        <w:right w:val="none" w:sz="0" w:space="0" w:color="auto"/>
      </w:divBdr>
    </w:div>
    <w:div w:id="2025394635">
      <w:bodyDiv w:val="1"/>
      <w:marLeft w:val="0"/>
      <w:marRight w:val="0"/>
      <w:marTop w:val="0"/>
      <w:marBottom w:val="0"/>
      <w:divBdr>
        <w:top w:val="none" w:sz="0" w:space="0" w:color="auto"/>
        <w:left w:val="none" w:sz="0" w:space="0" w:color="auto"/>
        <w:bottom w:val="none" w:sz="0" w:space="0" w:color="auto"/>
        <w:right w:val="none" w:sz="0" w:space="0" w:color="auto"/>
      </w:divBdr>
    </w:div>
    <w:div w:id="2025475379">
      <w:bodyDiv w:val="1"/>
      <w:marLeft w:val="0"/>
      <w:marRight w:val="0"/>
      <w:marTop w:val="0"/>
      <w:marBottom w:val="0"/>
      <w:divBdr>
        <w:top w:val="none" w:sz="0" w:space="0" w:color="auto"/>
        <w:left w:val="none" w:sz="0" w:space="0" w:color="auto"/>
        <w:bottom w:val="none" w:sz="0" w:space="0" w:color="auto"/>
        <w:right w:val="none" w:sz="0" w:space="0" w:color="auto"/>
      </w:divBdr>
    </w:div>
    <w:div w:id="2025746234">
      <w:bodyDiv w:val="1"/>
      <w:marLeft w:val="0"/>
      <w:marRight w:val="0"/>
      <w:marTop w:val="0"/>
      <w:marBottom w:val="0"/>
      <w:divBdr>
        <w:top w:val="none" w:sz="0" w:space="0" w:color="auto"/>
        <w:left w:val="none" w:sz="0" w:space="0" w:color="auto"/>
        <w:bottom w:val="none" w:sz="0" w:space="0" w:color="auto"/>
        <w:right w:val="none" w:sz="0" w:space="0" w:color="auto"/>
      </w:divBdr>
    </w:div>
    <w:div w:id="2026052346">
      <w:bodyDiv w:val="1"/>
      <w:marLeft w:val="0"/>
      <w:marRight w:val="0"/>
      <w:marTop w:val="0"/>
      <w:marBottom w:val="0"/>
      <w:divBdr>
        <w:top w:val="none" w:sz="0" w:space="0" w:color="auto"/>
        <w:left w:val="none" w:sz="0" w:space="0" w:color="auto"/>
        <w:bottom w:val="none" w:sz="0" w:space="0" w:color="auto"/>
        <w:right w:val="none" w:sz="0" w:space="0" w:color="auto"/>
      </w:divBdr>
    </w:div>
    <w:div w:id="2026395587">
      <w:bodyDiv w:val="1"/>
      <w:marLeft w:val="0"/>
      <w:marRight w:val="0"/>
      <w:marTop w:val="0"/>
      <w:marBottom w:val="0"/>
      <w:divBdr>
        <w:top w:val="none" w:sz="0" w:space="0" w:color="auto"/>
        <w:left w:val="none" w:sz="0" w:space="0" w:color="auto"/>
        <w:bottom w:val="none" w:sz="0" w:space="0" w:color="auto"/>
        <w:right w:val="none" w:sz="0" w:space="0" w:color="auto"/>
      </w:divBdr>
    </w:div>
    <w:div w:id="2026904895">
      <w:bodyDiv w:val="1"/>
      <w:marLeft w:val="0"/>
      <w:marRight w:val="0"/>
      <w:marTop w:val="0"/>
      <w:marBottom w:val="0"/>
      <w:divBdr>
        <w:top w:val="none" w:sz="0" w:space="0" w:color="auto"/>
        <w:left w:val="none" w:sz="0" w:space="0" w:color="auto"/>
        <w:bottom w:val="none" w:sz="0" w:space="0" w:color="auto"/>
        <w:right w:val="none" w:sz="0" w:space="0" w:color="auto"/>
      </w:divBdr>
    </w:div>
    <w:div w:id="2027249969">
      <w:bodyDiv w:val="1"/>
      <w:marLeft w:val="0"/>
      <w:marRight w:val="0"/>
      <w:marTop w:val="0"/>
      <w:marBottom w:val="0"/>
      <w:divBdr>
        <w:top w:val="none" w:sz="0" w:space="0" w:color="auto"/>
        <w:left w:val="none" w:sz="0" w:space="0" w:color="auto"/>
        <w:bottom w:val="none" w:sz="0" w:space="0" w:color="auto"/>
        <w:right w:val="none" w:sz="0" w:space="0" w:color="auto"/>
      </w:divBdr>
    </w:div>
    <w:div w:id="2028019188">
      <w:bodyDiv w:val="1"/>
      <w:marLeft w:val="0"/>
      <w:marRight w:val="0"/>
      <w:marTop w:val="0"/>
      <w:marBottom w:val="0"/>
      <w:divBdr>
        <w:top w:val="none" w:sz="0" w:space="0" w:color="auto"/>
        <w:left w:val="none" w:sz="0" w:space="0" w:color="auto"/>
        <w:bottom w:val="none" w:sz="0" w:space="0" w:color="auto"/>
        <w:right w:val="none" w:sz="0" w:space="0" w:color="auto"/>
      </w:divBdr>
    </w:div>
    <w:div w:id="2028284147">
      <w:bodyDiv w:val="1"/>
      <w:marLeft w:val="0"/>
      <w:marRight w:val="0"/>
      <w:marTop w:val="0"/>
      <w:marBottom w:val="0"/>
      <w:divBdr>
        <w:top w:val="none" w:sz="0" w:space="0" w:color="auto"/>
        <w:left w:val="none" w:sz="0" w:space="0" w:color="auto"/>
        <w:bottom w:val="none" w:sz="0" w:space="0" w:color="auto"/>
        <w:right w:val="none" w:sz="0" w:space="0" w:color="auto"/>
      </w:divBdr>
    </w:div>
    <w:div w:id="2028363273">
      <w:bodyDiv w:val="1"/>
      <w:marLeft w:val="0"/>
      <w:marRight w:val="0"/>
      <w:marTop w:val="0"/>
      <w:marBottom w:val="0"/>
      <w:divBdr>
        <w:top w:val="none" w:sz="0" w:space="0" w:color="auto"/>
        <w:left w:val="none" w:sz="0" w:space="0" w:color="auto"/>
        <w:bottom w:val="none" w:sz="0" w:space="0" w:color="auto"/>
        <w:right w:val="none" w:sz="0" w:space="0" w:color="auto"/>
      </w:divBdr>
    </w:div>
    <w:div w:id="2028940036">
      <w:bodyDiv w:val="1"/>
      <w:marLeft w:val="0"/>
      <w:marRight w:val="0"/>
      <w:marTop w:val="0"/>
      <w:marBottom w:val="0"/>
      <w:divBdr>
        <w:top w:val="none" w:sz="0" w:space="0" w:color="auto"/>
        <w:left w:val="none" w:sz="0" w:space="0" w:color="auto"/>
        <w:bottom w:val="none" w:sz="0" w:space="0" w:color="auto"/>
        <w:right w:val="none" w:sz="0" w:space="0" w:color="auto"/>
      </w:divBdr>
    </w:div>
    <w:div w:id="2029135313">
      <w:bodyDiv w:val="1"/>
      <w:marLeft w:val="0"/>
      <w:marRight w:val="0"/>
      <w:marTop w:val="0"/>
      <w:marBottom w:val="0"/>
      <w:divBdr>
        <w:top w:val="none" w:sz="0" w:space="0" w:color="auto"/>
        <w:left w:val="none" w:sz="0" w:space="0" w:color="auto"/>
        <w:bottom w:val="none" w:sz="0" w:space="0" w:color="auto"/>
        <w:right w:val="none" w:sz="0" w:space="0" w:color="auto"/>
      </w:divBdr>
    </w:div>
    <w:div w:id="2029330501">
      <w:bodyDiv w:val="1"/>
      <w:marLeft w:val="0"/>
      <w:marRight w:val="0"/>
      <w:marTop w:val="0"/>
      <w:marBottom w:val="0"/>
      <w:divBdr>
        <w:top w:val="none" w:sz="0" w:space="0" w:color="auto"/>
        <w:left w:val="none" w:sz="0" w:space="0" w:color="auto"/>
        <w:bottom w:val="none" w:sz="0" w:space="0" w:color="auto"/>
        <w:right w:val="none" w:sz="0" w:space="0" w:color="auto"/>
      </w:divBdr>
    </w:div>
    <w:div w:id="2029524236">
      <w:bodyDiv w:val="1"/>
      <w:marLeft w:val="0"/>
      <w:marRight w:val="0"/>
      <w:marTop w:val="0"/>
      <w:marBottom w:val="0"/>
      <w:divBdr>
        <w:top w:val="none" w:sz="0" w:space="0" w:color="auto"/>
        <w:left w:val="none" w:sz="0" w:space="0" w:color="auto"/>
        <w:bottom w:val="none" w:sz="0" w:space="0" w:color="auto"/>
        <w:right w:val="none" w:sz="0" w:space="0" w:color="auto"/>
      </w:divBdr>
    </w:div>
    <w:div w:id="2029746731">
      <w:bodyDiv w:val="1"/>
      <w:marLeft w:val="0"/>
      <w:marRight w:val="0"/>
      <w:marTop w:val="0"/>
      <w:marBottom w:val="0"/>
      <w:divBdr>
        <w:top w:val="none" w:sz="0" w:space="0" w:color="auto"/>
        <w:left w:val="none" w:sz="0" w:space="0" w:color="auto"/>
        <w:bottom w:val="none" w:sz="0" w:space="0" w:color="auto"/>
        <w:right w:val="none" w:sz="0" w:space="0" w:color="auto"/>
      </w:divBdr>
    </w:div>
    <w:div w:id="2030137876">
      <w:bodyDiv w:val="1"/>
      <w:marLeft w:val="0"/>
      <w:marRight w:val="0"/>
      <w:marTop w:val="0"/>
      <w:marBottom w:val="0"/>
      <w:divBdr>
        <w:top w:val="none" w:sz="0" w:space="0" w:color="auto"/>
        <w:left w:val="none" w:sz="0" w:space="0" w:color="auto"/>
        <w:bottom w:val="none" w:sz="0" w:space="0" w:color="auto"/>
        <w:right w:val="none" w:sz="0" w:space="0" w:color="auto"/>
      </w:divBdr>
    </w:div>
    <w:div w:id="2030175854">
      <w:bodyDiv w:val="1"/>
      <w:marLeft w:val="0"/>
      <w:marRight w:val="0"/>
      <w:marTop w:val="0"/>
      <w:marBottom w:val="0"/>
      <w:divBdr>
        <w:top w:val="none" w:sz="0" w:space="0" w:color="auto"/>
        <w:left w:val="none" w:sz="0" w:space="0" w:color="auto"/>
        <w:bottom w:val="none" w:sz="0" w:space="0" w:color="auto"/>
        <w:right w:val="none" w:sz="0" w:space="0" w:color="auto"/>
      </w:divBdr>
    </w:div>
    <w:div w:id="2030175876">
      <w:bodyDiv w:val="1"/>
      <w:marLeft w:val="0"/>
      <w:marRight w:val="0"/>
      <w:marTop w:val="0"/>
      <w:marBottom w:val="0"/>
      <w:divBdr>
        <w:top w:val="none" w:sz="0" w:space="0" w:color="auto"/>
        <w:left w:val="none" w:sz="0" w:space="0" w:color="auto"/>
        <w:bottom w:val="none" w:sz="0" w:space="0" w:color="auto"/>
        <w:right w:val="none" w:sz="0" w:space="0" w:color="auto"/>
      </w:divBdr>
    </w:div>
    <w:div w:id="2030252224">
      <w:bodyDiv w:val="1"/>
      <w:marLeft w:val="0"/>
      <w:marRight w:val="0"/>
      <w:marTop w:val="0"/>
      <w:marBottom w:val="0"/>
      <w:divBdr>
        <w:top w:val="none" w:sz="0" w:space="0" w:color="auto"/>
        <w:left w:val="none" w:sz="0" w:space="0" w:color="auto"/>
        <w:bottom w:val="none" w:sz="0" w:space="0" w:color="auto"/>
        <w:right w:val="none" w:sz="0" w:space="0" w:color="auto"/>
      </w:divBdr>
    </w:div>
    <w:div w:id="2030788056">
      <w:bodyDiv w:val="1"/>
      <w:marLeft w:val="0"/>
      <w:marRight w:val="0"/>
      <w:marTop w:val="0"/>
      <w:marBottom w:val="0"/>
      <w:divBdr>
        <w:top w:val="none" w:sz="0" w:space="0" w:color="auto"/>
        <w:left w:val="none" w:sz="0" w:space="0" w:color="auto"/>
        <w:bottom w:val="none" w:sz="0" w:space="0" w:color="auto"/>
        <w:right w:val="none" w:sz="0" w:space="0" w:color="auto"/>
      </w:divBdr>
    </w:div>
    <w:div w:id="2030838813">
      <w:bodyDiv w:val="1"/>
      <w:marLeft w:val="0"/>
      <w:marRight w:val="0"/>
      <w:marTop w:val="0"/>
      <w:marBottom w:val="0"/>
      <w:divBdr>
        <w:top w:val="none" w:sz="0" w:space="0" w:color="auto"/>
        <w:left w:val="none" w:sz="0" w:space="0" w:color="auto"/>
        <w:bottom w:val="none" w:sz="0" w:space="0" w:color="auto"/>
        <w:right w:val="none" w:sz="0" w:space="0" w:color="auto"/>
      </w:divBdr>
    </w:div>
    <w:div w:id="2031057457">
      <w:bodyDiv w:val="1"/>
      <w:marLeft w:val="0"/>
      <w:marRight w:val="0"/>
      <w:marTop w:val="0"/>
      <w:marBottom w:val="0"/>
      <w:divBdr>
        <w:top w:val="none" w:sz="0" w:space="0" w:color="auto"/>
        <w:left w:val="none" w:sz="0" w:space="0" w:color="auto"/>
        <w:bottom w:val="none" w:sz="0" w:space="0" w:color="auto"/>
        <w:right w:val="none" w:sz="0" w:space="0" w:color="auto"/>
      </w:divBdr>
    </w:div>
    <w:div w:id="2031566765">
      <w:bodyDiv w:val="1"/>
      <w:marLeft w:val="0"/>
      <w:marRight w:val="0"/>
      <w:marTop w:val="0"/>
      <w:marBottom w:val="0"/>
      <w:divBdr>
        <w:top w:val="none" w:sz="0" w:space="0" w:color="auto"/>
        <w:left w:val="none" w:sz="0" w:space="0" w:color="auto"/>
        <w:bottom w:val="none" w:sz="0" w:space="0" w:color="auto"/>
        <w:right w:val="none" w:sz="0" w:space="0" w:color="auto"/>
      </w:divBdr>
    </w:div>
    <w:div w:id="2032103332">
      <w:bodyDiv w:val="1"/>
      <w:marLeft w:val="0"/>
      <w:marRight w:val="0"/>
      <w:marTop w:val="0"/>
      <w:marBottom w:val="0"/>
      <w:divBdr>
        <w:top w:val="none" w:sz="0" w:space="0" w:color="auto"/>
        <w:left w:val="none" w:sz="0" w:space="0" w:color="auto"/>
        <w:bottom w:val="none" w:sz="0" w:space="0" w:color="auto"/>
        <w:right w:val="none" w:sz="0" w:space="0" w:color="auto"/>
      </w:divBdr>
    </w:div>
    <w:div w:id="2032144942">
      <w:bodyDiv w:val="1"/>
      <w:marLeft w:val="0"/>
      <w:marRight w:val="0"/>
      <w:marTop w:val="0"/>
      <w:marBottom w:val="0"/>
      <w:divBdr>
        <w:top w:val="none" w:sz="0" w:space="0" w:color="auto"/>
        <w:left w:val="none" w:sz="0" w:space="0" w:color="auto"/>
        <w:bottom w:val="none" w:sz="0" w:space="0" w:color="auto"/>
        <w:right w:val="none" w:sz="0" w:space="0" w:color="auto"/>
      </w:divBdr>
    </w:div>
    <w:div w:id="2032217776">
      <w:bodyDiv w:val="1"/>
      <w:marLeft w:val="0"/>
      <w:marRight w:val="0"/>
      <w:marTop w:val="0"/>
      <w:marBottom w:val="0"/>
      <w:divBdr>
        <w:top w:val="none" w:sz="0" w:space="0" w:color="auto"/>
        <w:left w:val="none" w:sz="0" w:space="0" w:color="auto"/>
        <w:bottom w:val="none" w:sz="0" w:space="0" w:color="auto"/>
        <w:right w:val="none" w:sz="0" w:space="0" w:color="auto"/>
      </w:divBdr>
    </w:div>
    <w:div w:id="2032416985">
      <w:bodyDiv w:val="1"/>
      <w:marLeft w:val="0"/>
      <w:marRight w:val="0"/>
      <w:marTop w:val="0"/>
      <w:marBottom w:val="0"/>
      <w:divBdr>
        <w:top w:val="none" w:sz="0" w:space="0" w:color="auto"/>
        <w:left w:val="none" w:sz="0" w:space="0" w:color="auto"/>
        <w:bottom w:val="none" w:sz="0" w:space="0" w:color="auto"/>
        <w:right w:val="none" w:sz="0" w:space="0" w:color="auto"/>
      </w:divBdr>
    </w:div>
    <w:div w:id="2033409871">
      <w:bodyDiv w:val="1"/>
      <w:marLeft w:val="0"/>
      <w:marRight w:val="0"/>
      <w:marTop w:val="0"/>
      <w:marBottom w:val="0"/>
      <w:divBdr>
        <w:top w:val="none" w:sz="0" w:space="0" w:color="auto"/>
        <w:left w:val="none" w:sz="0" w:space="0" w:color="auto"/>
        <w:bottom w:val="none" w:sz="0" w:space="0" w:color="auto"/>
        <w:right w:val="none" w:sz="0" w:space="0" w:color="auto"/>
      </w:divBdr>
    </w:div>
    <w:div w:id="2033726581">
      <w:bodyDiv w:val="1"/>
      <w:marLeft w:val="0"/>
      <w:marRight w:val="0"/>
      <w:marTop w:val="0"/>
      <w:marBottom w:val="0"/>
      <w:divBdr>
        <w:top w:val="none" w:sz="0" w:space="0" w:color="auto"/>
        <w:left w:val="none" w:sz="0" w:space="0" w:color="auto"/>
        <w:bottom w:val="none" w:sz="0" w:space="0" w:color="auto"/>
        <w:right w:val="none" w:sz="0" w:space="0" w:color="auto"/>
      </w:divBdr>
    </w:div>
    <w:div w:id="2034307506">
      <w:bodyDiv w:val="1"/>
      <w:marLeft w:val="0"/>
      <w:marRight w:val="0"/>
      <w:marTop w:val="0"/>
      <w:marBottom w:val="0"/>
      <w:divBdr>
        <w:top w:val="none" w:sz="0" w:space="0" w:color="auto"/>
        <w:left w:val="none" w:sz="0" w:space="0" w:color="auto"/>
        <w:bottom w:val="none" w:sz="0" w:space="0" w:color="auto"/>
        <w:right w:val="none" w:sz="0" w:space="0" w:color="auto"/>
      </w:divBdr>
    </w:div>
    <w:div w:id="2034650411">
      <w:bodyDiv w:val="1"/>
      <w:marLeft w:val="0"/>
      <w:marRight w:val="0"/>
      <w:marTop w:val="0"/>
      <w:marBottom w:val="0"/>
      <w:divBdr>
        <w:top w:val="none" w:sz="0" w:space="0" w:color="auto"/>
        <w:left w:val="none" w:sz="0" w:space="0" w:color="auto"/>
        <w:bottom w:val="none" w:sz="0" w:space="0" w:color="auto"/>
        <w:right w:val="none" w:sz="0" w:space="0" w:color="auto"/>
      </w:divBdr>
    </w:div>
    <w:div w:id="2035306096">
      <w:bodyDiv w:val="1"/>
      <w:marLeft w:val="0"/>
      <w:marRight w:val="0"/>
      <w:marTop w:val="0"/>
      <w:marBottom w:val="0"/>
      <w:divBdr>
        <w:top w:val="none" w:sz="0" w:space="0" w:color="auto"/>
        <w:left w:val="none" w:sz="0" w:space="0" w:color="auto"/>
        <w:bottom w:val="none" w:sz="0" w:space="0" w:color="auto"/>
        <w:right w:val="none" w:sz="0" w:space="0" w:color="auto"/>
      </w:divBdr>
    </w:div>
    <w:div w:id="2036538830">
      <w:bodyDiv w:val="1"/>
      <w:marLeft w:val="0"/>
      <w:marRight w:val="0"/>
      <w:marTop w:val="0"/>
      <w:marBottom w:val="0"/>
      <w:divBdr>
        <w:top w:val="none" w:sz="0" w:space="0" w:color="auto"/>
        <w:left w:val="none" w:sz="0" w:space="0" w:color="auto"/>
        <w:bottom w:val="none" w:sz="0" w:space="0" w:color="auto"/>
        <w:right w:val="none" w:sz="0" w:space="0" w:color="auto"/>
      </w:divBdr>
    </w:div>
    <w:div w:id="2036881117">
      <w:bodyDiv w:val="1"/>
      <w:marLeft w:val="0"/>
      <w:marRight w:val="0"/>
      <w:marTop w:val="0"/>
      <w:marBottom w:val="0"/>
      <w:divBdr>
        <w:top w:val="none" w:sz="0" w:space="0" w:color="auto"/>
        <w:left w:val="none" w:sz="0" w:space="0" w:color="auto"/>
        <w:bottom w:val="none" w:sz="0" w:space="0" w:color="auto"/>
        <w:right w:val="none" w:sz="0" w:space="0" w:color="auto"/>
      </w:divBdr>
    </w:div>
    <w:div w:id="2037071531">
      <w:bodyDiv w:val="1"/>
      <w:marLeft w:val="0"/>
      <w:marRight w:val="0"/>
      <w:marTop w:val="0"/>
      <w:marBottom w:val="0"/>
      <w:divBdr>
        <w:top w:val="none" w:sz="0" w:space="0" w:color="auto"/>
        <w:left w:val="none" w:sz="0" w:space="0" w:color="auto"/>
        <w:bottom w:val="none" w:sz="0" w:space="0" w:color="auto"/>
        <w:right w:val="none" w:sz="0" w:space="0" w:color="auto"/>
      </w:divBdr>
    </w:div>
    <w:div w:id="2037461988">
      <w:bodyDiv w:val="1"/>
      <w:marLeft w:val="0"/>
      <w:marRight w:val="0"/>
      <w:marTop w:val="0"/>
      <w:marBottom w:val="0"/>
      <w:divBdr>
        <w:top w:val="none" w:sz="0" w:space="0" w:color="auto"/>
        <w:left w:val="none" w:sz="0" w:space="0" w:color="auto"/>
        <w:bottom w:val="none" w:sz="0" w:space="0" w:color="auto"/>
        <w:right w:val="none" w:sz="0" w:space="0" w:color="auto"/>
      </w:divBdr>
    </w:div>
    <w:div w:id="2037924595">
      <w:bodyDiv w:val="1"/>
      <w:marLeft w:val="0"/>
      <w:marRight w:val="0"/>
      <w:marTop w:val="0"/>
      <w:marBottom w:val="0"/>
      <w:divBdr>
        <w:top w:val="none" w:sz="0" w:space="0" w:color="auto"/>
        <w:left w:val="none" w:sz="0" w:space="0" w:color="auto"/>
        <w:bottom w:val="none" w:sz="0" w:space="0" w:color="auto"/>
        <w:right w:val="none" w:sz="0" w:space="0" w:color="auto"/>
      </w:divBdr>
    </w:div>
    <w:div w:id="2038042906">
      <w:bodyDiv w:val="1"/>
      <w:marLeft w:val="0"/>
      <w:marRight w:val="0"/>
      <w:marTop w:val="0"/>
      <w:marBottom w:val="0"/>
      <w:divBdr>
        <w:top w:val="none" w:sz="0" w:space="0" w:color="auto"/>
        <w:left w:val="none" w:sz="0" w:space="0" w:color="auto"/>
        <w:bottom w:val="none" w:sz="0" w:space="0" w:color="auto"/>
        <w:right w:val="none" w:sz="0" w:space="0" w:color="auto"/>
      </w:divBdr>
    </w:div>
    <w:div w:id="2038388936">
      <w:bodyDiv w:val="1"/>
      <w:marLeft w:val="0"/>
      <w:marRight w:val="0"/>
      <w:marTop w:val="0"/>
      <w:marBottom w:val="0"/>
      <w:divBdr>
        <w:top w:val="none" w:sz="0" w:space="0" w:color="auto"/>
        <w:left w:val="none" w:sz="0" w:space="0" w:color="auto"/>
        <w:bottom w:val="none" w:sz="0" w:space="0" w:color="auto"/>
        <w:right w:val="none" w:sz="0" w:space="0" w:color="auto"/>
      </w:divBdr>
    </w:div>
    <w:div w:id="2039037916">
      <w:bodyDiv w:val="1"/>
      <w:marLeft w:val="0"/>
      <w:marRight w:val="0"/>
      <w:marTop w:val="0"/>
      <w:marBottom w:val="0"/>
      <w:divBdr>
        <w:top w:val="none" w:sz="0" w:space="0" w:color="auto"/>
        <w:left w:val="none" w:sz="0" w:space="0" w:color="auto"/>
        <w:bottom w:val="none" w:sz="0" w:space="0" w:color="auto"/>
        <w:right w:val="none" w:sz="0" w:space="0" w:color="auto"/>
      </w:divBdr>
    </w:div>
    <w:div w:id="2039353007">
      <w:bodyDiv w:val="1"/>
      <w:marLeft w:val="0"/>
      <w:marRight w:val="0"/>
      <w:marTop w:val="0"/>
      <w:marBottom w:val="0"/>
      <w:divBdr>
        <w:top w:val="none" w:sz="0" w:space="0" w:color="auto"/>
        <w:left w:val="none" w:sz="0" w:space="0" w:color="auto"/>
        <w:bottom w:val="none" w:sz="0" w:space="0" w:color="auto"/>
        <w:right w:val="none" w:sz="0" w:space="0" w:color="auto"/>
      </w:divBdr>
    </w:div>
    <w:div w:id="2039430208">
      <w:bodyDiv w:val="1"/>
      <w:marLeft w:val="0"/>
      <w:marRight w:val="0"/>
      <w:marTop w:val="0"/>
      <w:marBottom w:val="0"/>
      <w:divBdr>
        <w:top w:val="none" w:sz="0" w:space="0" w:color="auto"/>
        <w:left w:val="none" w:sz="0" w:space="0" w:color="auto"/>
        <w:bottom w:val="none" w:sz="0" w:space="0" w:color="auto"/>
        <w:right w:val="none" w:sz="0" w:space="0" w:color="auto"/>
      </w:divBdr>
    </w:div>
    <w:div w:id="2039697562">
      <w:bodyDiv w:val="1"/>
      <w:marLeft w:val="0"/>
      <w:marRight w:val="0"/>
      <w:marTop w:val="0"/>
      <w:marBottom w:val="0"/>
      <w:divBdr>
        <w:top w:val="none" w:sz="0" w:space="0" w:color="auto"/>
        <w:left w:val="none" w:sz="0" w:space="0" w:color="auto"/>
        <w:bottom w:val="none" w:sz="0" w:space="0" w:color="auto"/>
        <w:right w:val="none" w:sz="0" w:space="0" w:color="auto"/>
      </w:divBdr>
    </w:div>
    <w:div w:id="2039887313">
      <w:bodyDiv w:val="1"/>
      <w:marLeft w:val="0"/>
      <w:marRight w:val="0"/>
      <w:marTop w:val="0"/>
      <w:marBottom w:val="0"/>
      <w:divBdr>
        <w:top w:val="none" w:sz="0" w:space="0" w:color="auto"/>
        <w:left w:val="none" w:sz="0" w:space="0" w:color="auto"/>
        <w:bottom w:val="none" w:sz="0" w:space="0" w:color="auto"/>
        <w:right w:val="none" w:sz="0" w:space="0" w:color="auto"/>
      </w:divBdr>
    </w:div>
    <w:div w:id="2040277710">
      <w:bodyDiv w:val="1"/>
      <w:marLeft w:val="0"/>
      <w:marRight w:val="0"/>
      <w:marTop w:val="0"/>
      <w:marBottom w:val="0"/>
      <w:divBdr>
        <w:top w:val="none" w:sz="0" w:space="0" w:color="auto"/>
        <w:left w:val="none" w:sz="0" w:space="0" w:color="auto"/>
        <w:bottom w:val="none" w:sz="0" w:space="0" w:color="auto"/>
        <w:right w:val="none" w:sz="0" w:space="0" w:color="auto"/>
      </w:divBdr>
    </w:div>
    <w:div w:id="2041007075">
      <w:bodyDiv w:val="1"/>
      <w:marLeft w:val="0"/>
      <w:marRight w:val="0"/>
      <w:marTop w:val="0"/>
      <w:marBottom w:val="0"/>
      <w:divBdr>
        <w:top w:val="none" w:sz="0" w:space="0" w:color="auto"/>
        <w:left w:val="none" w:sz="0" w:space="0" w:color="auto"/>
        <w:bottom w:val="none" w:sz="0" w:space="0" w:color="auto"/>
        <w:right w:val="none" w:sz="0" w:space="0" w:color="auto"/>
      </w:divBdr>
    </w:div>
    <w:div w:id="2041928871">
      <w:bodyDiv w:val="1"/>
      <w:marLeft w:val="0"/>
      <w:marRight w:val="0"/>
      <w:marTop w:val="0"/>
      <w:marBottom w:val="0"/>
      <w:divBdr>
        <w:top w:val="none" w:sz="0" w:space="0" w:color="auto"/>
        <w:left w:val="none" w:sz="0" w:space="0" w:color="auto"/>
        <w:bottom w:val="none" w:sz="0" w:space="0" w:color="auto"/>
        <w:right w:val="none" w:sz="0" w:space="0" w:color="auto"/>
      </w:divBdr>
    </w:div>
    <w:div w:id="2041971662">
      <w:bodyDiv w:val="1"/>
      <w:marLeft w:val="0"/>
      <w:marRight w:val="0"/>
      <w:marTop w:val="0"/>
      <w:marBottom w:val="0"/>
      <w:divBdr>
        <w:top w:val="none" w:sz="0" w:space="0" w:color="auto"/>
        <w:left w:val="none" w:sz="0" w:space="0" w:color="auto"/>
        <w:bottom w:val="none" w:sz="0" w:space="0" w:color="auto"/>
        <w:right w:val="none" w:sz="0" w:space="0" w:color="auto"/>
      </w:divBdr>
    </w:div>
    <w:div w:id="2042049662">
      <w:bodyDiv w:val="1"/>
      <w:marLeft w:val="0"/>
      <w:marRight w:val="0"/>
      <w:marTop w:val="0"/>
      <w:marBottom w:val="0"/>
      <w:divBdr>
        <w:top w:val="none" w:sz="0" w:space="0" w:color="auto"/>
        <w:left w:val="none" w:sz="0" w:space="0" w:color="auto"/>
        <w:bottom w:val="none" w:sz="0" w:space="0" w:color="auto"/>
        <w:right w:val="none" w:sz="0" w:space="0" w:color="auto"/>
      </w:divBdr>
    </w:div>
    <w:div w:id="2042172260">
      <w:bodyDiv w:val="1"/>
      <w:marLeft w:val="0"/>
      <w:marRight w:val="0"/>
      <w:marTop w:val="0"/>
      <w:marBottom w:val="0"/>
      <w:divBdr>
        <w:top w:val="none" w:sz="0" w:space="0" w:color="auto"/>
        <w:left w:val="none" w:sz="0" w:space="0" w:color="auto"/>
        <w:bottom w:val="none" w:sz="0" w:space="0" w:color="auto"/>
        <w:right w:val="none" w:sz="0" w:space="0" w:color="auto"/>
      </w:divBdr>
    </w:div>
    <w:div w:id="2042515516">
      <w:bodyDiv w:val="1"/>
      <w:marLeft w:val="0"/>
      <w:marRight w:val="0"/>
      <w:marTop w:val="0"/>
      <w:marBottom w:val="0"/>
      <w:divBdr>
        <w:top w:val="none" w:sz="0" w:space="0" w:color="auto"/>
        <w:left w:val="none" w:sz="0" w:space="0" w:color="auto"/>
        <w:bottom w:val="none" w:sz="0" w:space="0" w:color="auto"/>
        <w:right w:val="none" w:sz="0" w:space="0" w:color="auto"/>
      </w:divBdr>
    </w:div>
    <w:div w:id="2042632489">
      <w:bodyDiv w:val="1"/>
      <w:marLeft w:val="0"/>
      <w:marRight w:val="0"/>
      <w:marTop w:val="0"/>
      <w:marBottom w:val="0"/>
      <w:divBdr>
        <w:top w:val="none" w:sz="0" w:space="0" w:color="auto"/>
        <w:left w:val="none" w:sz="0" w:space="0" w:color="auto"/>
        <w:bottom w:val="none" w:sz="0" w:space="0" w:color="auto"/>
        <w:right w:val="none" w:sz="0" w:space="0" w:color="auto"/>
      </w:divBdr>
    </w:div>
    <w:div w:id="2042632830">
      <w:bodyDiv w:val="1"/>
      <w:marLeft w:val="0"/>
      <w:marRight w:val="0"/>
      <w:marTop w:val="0"/>
      <w:marBottom w:val="0"/>
      <w:divBdr>
        <w:top w:val="none" w:sz="0" w:space="0" w:color="auto"/>
        <w:left w:val="none" w:sz="0" w:space="0" w:color="auto"/>
        <w:bottom w:val="none" w:sz="0" w:space="0" w:color="auto"/>
        <w:right w:val="none" w:sz="0" w:space="0" w:color="auto"/>
      </w:divBdr>
    </w:div>
    <w:div w:id="2042704951">
      <w:bodyDiv w:val="1"/>
      <w:marLeft w:val="0"/>
      <w:marRight w:val="0"/>
      <w:marTop w:val="0"/>
      <w:marBottom w:val="0"/>
      <w:divBdr>
        <w:top w:val="none" w:sz="0" w:space="0" w:color="auto"/>
        <w:left w:val="none" w:sz="0" w:space="0" w:color="auto"/>
        <w:bottom w:val="none" w:sz="0" w:space="0" w:color="auto"/>
        <w:right w:val="none" w:sz="0" w:space="0" w:color="auto"/>
      </w:divBdr>
    </w:div>
    <w:div w:id="2043020734">
      <w:bodyDiv w:val="1"/>
      <w:marLeft w:val="0"/>
      <w:marRight w:val="0"/>
      <w:marTop w:val="0"/>
      <w:marBottom w:val="0"/>
      <w:divBdr>
        <w:top w:val="none" w:sz="0" w:space="0" w:color="auto"/>
        <w:left w:val="none" w:sz="0" w:space="0" w:color="auto"/>
        <w:bottom w:val="none" w:sz="0" w:space="0" w:color="auto"/>
        <w:right w:val="none" w:sz="0" w:space="0" w:color="auto"/>
      </w:divBdr>
    </w:div>
    <w:div w:id="2043171578">
      <w:bodyDiv w:val="1"/>
      <w:marLeft w:val="0"/>
      <w:marRight w:val="0"/>
      <w:marTop w:val="0"/>
      <w:marBottom w:val="0"/>
      <w:divBdr>
        <w:top w:val="none" w:sz="0" w:space="0" w:color="auto"/>
        <w:left w:val="none" w:sz="0" w:space="0" w:color="auto"/>
        <w:bottom w:val="none" w:sz="0" w:space="0" w:color="auto"/>
        <w:right w:val="none" w:sz="0" w:space="0" w:color="auto"/>
      </w:divBdr>
    </w:div>
    <w:div w:id="2043246171">
      <w:bodyDiv w:val="1"/>
      <w:marLeft w:val="0"/>
      <w:marRight w:val="0"/>
      <w:marTop w:val="0"/>
      <w:marBottom w:val="0"/>
      <w:divBdr>
        <w:top w:val="none" w:sz="0" w:space="0" w:color="auto"/>
        <w:left w:val="none" w:sz="0" w:space="0" w:color="auto"/>
        <w:bottom w:val="none" w:sz="0" w:space="0" w:color="auto"/>
        <w:right w:val="none" w:sz="0" w:space="0" w:color="auto"/>
      </w:divBdr>
    </w:div>
    <w:div w:id="2043361251">
      <w:bodyDiv w:val="1"/>
      <w:marLeft w:val="0"/>
      <w:marRight w:val="0"/>
      <w:marTop w:val="0"/>
      <w:marBottom w:val="0"/>
      <w:divBdr>
        <w:top w:val="none" w:sz="0" w:space="0" w:color="auto"/>
        <w:left w:val="none" w:sz="0" w:space="0" w:color="auto"/>
        <w:bottom w:val="none" w:sz="0" w:space="0" w:color="auto"/>
        <w:right w:val="none" w:sz="0" w:space="0" w:color="auto"/>
      </w:divBdr>
    </w:div>
    <w:div w:id="2043364638">
      <w:bodyDiv w:val="1"/>
      <w:marLeft w:val="0"/>
      <w:marRight w:val="0"/>
      <w:marTop w:val="0"/>
      <w:marBottom w:val="0"/>
      <w:divBdr>
        <w:top w:val="none" w:sz="0" w:space="0" w:color="auto"/>
        <w:left w:val="none" w:sz="0" w:space="0" w:color="auto"/>
        <w:bottom w:val="none" w:sz="0" w:space="0" w:color="auto"/>
        <w:right w:val="none" w:sz="0" w:space="0" w:color="auto"/>
      </w:divBdr>
    </w:div>
    <w:div w:id="2043701557">
      <w:bodyDiv w:val="1"/>
      <w:marLeft w:val="0"/>
      <w:marRight w:val="0"/>
      <w:marTop w:val="0"/>
      <w:marBottom w:val="0"/>
      <w:divBdr>
        <w:top w:val="none" w:sz="0" w:space="0" w:color="auto"/>
        <w:left w:val="none" w:sz="0" w:space="0" w:color="auto"/>
        <w:bottom w:val="none" w:sz="0" w:space="0" w:color="auto"/>
        <w:right w:val="none" w:sz="0" w:space="0" w:color="auto"/>
      </w:divBdr>
    </w:div>
    <w:div w:id="2043707262">
      <w:bodyDiv w:val="1"/>
      <w:marLeft w:val="0"/>
      <w:marRight w:val="0"/>
      <w:marTop w:val="0"/>
      <w:marBottom w:val="0"/>
      <w:divBdr>
        <w:top w:val="none" w:sz="0" w:space="0" w:color="auto"/>
        <w:left w:val="none" w:sz="0" w:space="0" w:color="auto"/>
        <w:bottom w:val="none" w:sz="0" w:space="0" w:color="auto"/>
        <w:right w:val="none" w:sz="0" w:space="0" w:color="auto"/>
      </w:divBdr>
    </w:div>
    <w:div w:id="2043822359">
      <w:bodyDiv w:val="1"/>
      <w:marLeft w:val="0"/>
      <w:marRight w:val="0"/>
      <w:marTop w:val="0"/>
      <w:marBottom w:val="0"/>
      <w:divBdr>
        <w:top w:val="none" w:sz="0" w:space="0" w:color="auto"/>
        <w:left w:val="none" w:sz="0" w:space="0" w:color="auto"/>
        <w:bottom w:val="none" w:sz="0" w:space="0" w:color="auto"/>
        <w:right w:val="none" w:sz="0" w:space="0" w:color="auto"/>
      </w:divBdr>
    </w:div>
    <w:div w:id="2044406879">
      <w:bodyDiv w:val="1"/>
      <w:marLeft w:val="0"/>
      <w:marRight w:val="0"/>
      <w:marTop w:val="0"/>
      <w:marBottom w:val="0"/>
      <w:divBdr>
        <w:top w:val="none" w:sz="0" w:space="0" w:color="auto"/>
        <w:left w:val="none" w:sz="0" w:space="0" w:color="auto"/>
        <w:bottom w:val="none" w:sz="0" w:space="0" w:color="auto"/>
        <w:right w:val="none" w:sz="0" w:space="0" w:color="auto"/>
      </w:divBdr>
    </w:div>
    <w:div w:id="2044475943">
      <w:bodyDiv w:val="1"/>
      <w:marLeft w:val="0"/>
      <w:marRight w:val="0"/>
      <w:marTop w:val="0"/>
      <w:marBottom w:val="0"/>
      <w:divBdr>
        <w:top w:val="none" w:sz="0" w:space="0" w:color="auto"/>
        <w:left w:val="none" w:sz="0" w:space="0" w:color="auto"/>
        <w:bottom w:val="none" w:sz="0" w:space="0" w:color="auto"/>
        <w:right w:val="none" w:sz="0" w:space="0" w:color="auto"/>
      </w:divBdr>
    </w:div>
    <w:div w:id="2044598034">
      <w:bodyDiv w:val="1"/>
      <w:marLeft w:val="0"/>
      <w:marRight w:val="0"/>
      <w:marTop w:val="0"/>
      <w:marBottom w:val="0"/>
      <w:divBdr>
        <w:top w:val="none" w:sz="0" w:space="0" w:color="auto"/>
        <w:left w:val="none" w:sz="0" w:space="0" w:color="auto"/>
        <w:bottom w:val="none" w:sz="0" w:space="0" w:color="auto"/>
        <w:right w:val="none" w:sz="0" w:space="0" w:color="auto"/>
      </w:divBdr>
    </w:div>
    <w:div w:id="2044672446">
      <w:bodyDiv w:val="1"/>
      <w:marLeft w:val="0"/>
      <w:marRight w:val="0"/>
      <w:marTop w:val="0"/>
      <w:marBottom w:val="0"/>
      <w:divBdr>
        <w:top w:val="none" w:sz="0" w:space="0" w:color="auto"/>
        <w:left w:val="none" w:sz="0" w:space="0" w:color="auto"/>
        <w:bottom w:val="none" w:sz="0" w:space="0" w:color="auto"/>
        <w:right w:val="none" w:sz="0" w:space="0" w:color="auto"/>
      </w:divBdr>
    </w:div>
    <w:div w:id="2044861489">
      <w:bodyDiv w:val="1"/>
      <w:marLeft w:val="0"/>
      <w:marRight w:val="0"/>
      <w:marTop w:val="0"/>
      <w:marBottom w:val="0"/>
      <w:divBdr>
        <w:top w:val="none" w:sz="0" w:space="0" w:color="auto"/>
        <w:left w:val="none" w:sz="0" w:space="0" w:color="auto"/>
        <w:bottom w:val="none" w:sz="0" w:space="0" w:color="auto"/>
        <w:right w:val="none" w:sz="0" w:space="0" w:color="auto"/>
      </w:divBdr>
    </w:div>
    <w:div w:id="2045011950">
      <w:bodyDiv w:val="1"/>
      <w:marLeft w:val="0"/>
      <w:marRight w:val="0"/>
      <w:marTop w:val="0"/>
      <w:marBottom w:val="0"/>
      <w:divBdr>
        <w:top w:val="none" w:sz="0" w:space="0" w:color="auto"/>
        <w:left w:val="none" w:sz="0" w:space="0" w:color="auto"/>
        <w:bottom w:val="none" w:sz="0" w:space="0" w:color="auto"/>
        <w:right w:val="none" w:sz="0" w:space="0" w:color="auto"/>
      </w:divBdr>
    </w:div>
    <w:div w:id="2045475019">
      <w:bodyDiv w:val="1"/>
      <w:marLeft w:val="0"/>
      <w:marRight w:val="0"/>
      <w:marTop w:val="0"/>
      <w:marBottom w:val="0"/>
      <w:divBdr>
        <w:top w:val="none" w:sz="0" w:space="0" w:color="auto"/>
        <w:left w:val="none" w:sz="0" w:space="0" w:color="auto"/>
        <w:bottom w:val="none" w:sz="0" w:space="0" w:color="auto"/>
        <w:right w:val="none" w:sz="0" w:space="0" w:color="auto"/>
      </w:divBdr>
    </w:div>
    <w:div w:id="2046058662">
      <w:bodyDiv w:val="1"/>
      <w:marLeft w:val="0"/>
      <w:marRight w:val="0"/>
      <w:marTop w:val="0"/>
      <w:marBottom w:val="0"/>
      <w:divBdr>
        <w:top w:val="none" w:sz="0" w:space="0" w:color="auto"/>
        <w:left w:val="none" w:sz="0" w:space="0" w:color="auto"/>
        <w:bottom w:val="none" w:sz="0" w:space="0" w:color="auto"/>
        <w:right w:val="none" w:sz="0" w:space="0" w:color="auto"/>
      </w:divBdr>
    </w:div>
    <w:div w:id="2046128426">
      <w:bodyDiv w:val="1"/>
      <w:marLeft w:val="0"/>
      <w:marRight w:val="0"/>
      <w:marTop w:val="0"/>
      <w:marBottom w:val="0"/>
      <w:divBdr>
        <w:top w:val="none" w:sz="0" w:space="0" w:color="auto"/>
        <w:left w:val="none" w:sz="0" w:space="0" w:color="auto"/>
        <w:bottom w:val="none" w:sz="0" w:space="0" w:color="auto"/>
        <w:right w:val="none" w:sz="0" w:space="0" w:color="auto"/>
      </w:divBdr>
    </w:div>
    <w:div w:id="2046129992">
      <w:bodyDiv w:val="1"/>
      <w:marLeft w:val="0"/>
      <w:marRight w:val="0"/>
      <w:marTop w:val="0"/>
      <w:marBottom w:val="0"/>
      <w:divBdr>
        <w:top w:val="none" w:sz="0" w:space="0" w:color="auto"/>
        <w:left w:val="none" w:sz="0" w:space="0" w:color="auto"/>
        <w:bottom w:val="none" w:sz="0" w:space="0" w:color="auto"/>
        <w:right w:val="none" w:sz="0" w:space="0" w:color="auto"/>
      </w:divBdr>
    </w:div>
    <w:div w:id="2046246217">
      <w:bodyDiv w:val="1"/>
      <w:marLeft w:val="0"/>
      <w:marRight w:val="0"/>
      <w:marTop w:val="0"/>
      <w:marBottom w:val="0"/>
      <w:divBdr>
        <w:top w:val="none" w:sz="0" w:space="0" w:color="auto"/>
        <w:left w:val="none" w:sz="0" w:space="0" w:color="auto"/>
        <w:bottom w:val="none" w:sz="0" w:space="0" w:color="auto"/>
        <w:right w:val="none" w:sz="0" w:space="0" w:color="auto"/>
      </w:divBdr>
    </w:div>
    <w:div w:id="2046250193">
      <w:bodyDiv w:val="1"/>
      <w:marLeft w:val="0"/>
      <w:marRight w:val="0"/>
      <w:marTop w:val="0"/>
      <w:marBottom w:val="0"/>
      <w:divBdr>
        <w:top w:val="none" w:sz="0" w:space="0" w:color="auto"/>
        <w:left w:val="none" w:sz="0" w:space="0" w:color="auto"/>
        <w:bottom w:val="none" w:sz="0" w:space="0" w:color="auto"/>
        <w:right w:val="none" w:sz="0" w:space="0" w:color="auto"/>
      </w:divBdr>
    </w:div>
    <w:div w:id="2046952264">
      <w:bodyDiv w:val="1"/>
      <w:marLeft w:val="0"/>
      <w:marRight w:val="0"/>
      <w:marTop w:val="0"/>
      <w:marBottom w:val="0"/>
      <w:divBdr>
        <w:top w:val="none" w:sz="0" w:space="0" w:color="auto"/>
        <w:left w:val="none" w:sz="0" w:space="0" w:color="auto"/>
        <w:bottom w:val="none" w:sz="0" w:space="0" w:color="auto"/>
        <w:right w:val="none" w:sz="0" w:space="0" w:color="auto"/>
      </w:divBdr>
    </w:div>
    <w:div w:id="2047679839">
      <w:bodyDiv w:val="1"/>
      <w:marLeft w:val="0"/>
      <w:marRight w:val="0"/>
      <w:marTop w:val="0"/>
      <w:marBottom w:val="0"/>
      <w:divBdr>
        <w:top w:val="none" w:sz="0" w:space="0" w:color="auto"/>
        <w:left w:val="none" w:sz="0" w:space="0" w:color="auto"/>
        <w:bottom w:val="none" w:sz="0" w:space="0" w:color="auto"/>
        <w:right w:val="none" w:sz="0" w:space="0" w:color="auto"/>
      </w:divBdr>
    </w:div>
    <w:div w:id="2048217271">
      <w:bodyDiv w:val="1"/>
      <w:marLeft w:val="0"/>
      <w:marRight w:val="0"/>
      <w:marTop w:val="0"/>
      <w:marBottom w:val="0"/>
      <w:divBdr>
        <w:top w:val="none" w:sz="0" w:space="0" w:color="auto"/>
        <w:left w:val="none" w:sz="0" w:space="0" w:color="auto"/>
        <w:bottom w:val="none" w:sz="0" w:space="0" w:color="auto"/>
        <w:right w:val="none" w:sz="0" w:space="0" w:color="auto"/>
      </w:divBdr>
    </w:div>
    <w:div w:id="2048286320">
      <w:bodyDiv w:val="1"/>
      <w:marLeft w:val="0"/>
      <w:marRight w:val="0"/>
      <w:marTop w:val="0"/>
      <w:marBottom w:val="0"/>
      <w:divBdr>
        <w:top w:val="none" w:sz="0" w:space="0" w:color="auto"/>
        <w:left w:val="none" w:sz="0" w:space="0" w:color="auto"/>
        <w:bottom w:val="none" w:sz="0" w:space="0" w:color="auto"/>
        <w:right w:val="none" w:sz="0" w:space="0" w:color="auto"/>
      </w:divBdr>
    </w:div>
    <w:div w:id="2048291572">
      <w:bodyDiv w:val="1"/>
      <w:marLeft w:val="0"/>
      <w:marRight w:val="0"/>
      <w:marTop w:val="0"/>
      <w:marBottom w:val="0"/>
      <w:divBdr>
        <w:top w:val="none" w:sz="0" w:space="0" w:color="auto"/>
        <w:left w:val="none" w:sz="0" w:space="0" w:color="auto"/>
        <w:bottom w:val="none" w:sz="0" w:space="0" w:color="auto"/>
        <w:right w:val="none" w:sz="0" w:space="0" w:color="auto"/>
      </w:divBdr>
    </w:div>
    <w:div w:id="2048332022">
      <w:bodyDiv w:val="1"/>
      <w:marLeft w:val="0"/>
      <w:marRight w:val="0"/>
      <w:marTop w:val="0"/>
      <w:marBottom w:val="0"/>
      <w:divBdr>
        <w:top w:val="none" w:sz="0" w:space="0" w:color="auto"/>
        <w:left w:val="none" w:sz="0" w:space="0" w:color="auto"/>
        <w:bottom w:val="none" w:sz="0" w:space="0" w:color="auto"/>
        <w:right w:val="none" w:sz="0" w:space="0" w:color="auto"/>
      </w:divBdr>
    </w:div>
    <w:div w:id="2048411822">
      <w:bodyDiv w:val="1"/>
      <w:marLeft w:val="0"/>
      <w:marRight w:val="0"/>
      <w:marTop w:val="0"/>
      <w:marBottom w:val="0"/>
      <w:divBdr>
        <w:top w:val="none" w:sz="0" w:space="0" w:color="auto"/>
        <w:left w:val="none" w:sz="0" w:space="0" w:color="auto"/>
        <w:bottom w:val="none" w:sz="0" w:space="0" w:color="auto"/>
        <w:right w:val="none" w:sz="0" w:space="0" w:color="auto"/>
      </w:divBdr>
    </w:div>
    <w:div w:id="2048720938">
      <w:bodyDiv w:val="1"/>
      <w:marLeft w:val="0"/>
      <w:marRight w:val="0"/>
      <w:marTop w:val="0"/>
      <w:marBottom w:val="0"/>
      <w:divBdr>
        <w:top w:val="none" w:sz="0" w:space="0" w:color="auto"/>
        <w:left w:val="none" w:sz="0" w:space="0" w:color="auto"/>
        <w:bottom w:val="none" w:sz="0" w:space="0" w:color="auto"/>
        <w:right w:val="none" w:sz="0" w:space="0" w:color="auto"/>
      </w:divBdr>
    </w:div>
    <w:div w:id="2048792443">
      <w:bodyDiv w:val="1"/>
      <w:marLeft w:val="0"/>
      <w:marRight w:val="0"/>
      <w:marTop w:val="0"/>
      <w:marBottom w:val="0"/>
      <w:divBdr>
        <w:top w:val="none" w:sz="0" w:space="0" w:color="auto"/>
        <w:left w:val="none" w:sz="0" w:space="0" w:color="auto"/>
        <w:bottom w:val="none" w:sz="0" w:space="0" w:color="auto"/>
        <w:right w:val="none" w:sz="0" w:space="0" w:color="auto"/>
      </w:divBdr>
    </w:div>
    <w:div w:id="2048868842">
      <w:bodyDiv w:val="1"/>
      <w:marLeft w:val="0"/>
      <w:marRight w:val="0"/>
      <w:marTop w:val="0"/>
      <w:marBottom w:val="0"/>
      <w:divBdr>
        <w:top w:val="none" w:sz="0" w:space="0" w:color="auto"/>
        <w:left w:val="none" w:sz="0" w:space="0" w:color="auto"/>
        <w:bottom w:val="none" w:sz="0" w:space="0" w:color="auto"/>
        <w:right w:val="none" w:sz="0" w:space="0" w:color="auto"/>
      </w:divBdr>
    </w:div>
    <w:div w:id="2049212160">
      <w:bodyDiv w:val="1"/>
      <w:marLeft w:val="0"/>
      <w:marRight w:val="0"/>
      <w:marTop w:val="0"/>
      <w:marBottom w:val="0"/>
      <w:divBdr>
        <w:top w:val="none" w:sz="0" w:space="0" w:color="auto"/>
        <w:left w:val="none" w:sz="0" w:space="0" w:color="auto"/>
        <w:bottom w:val="none" w:sz="0" w:space="0" w:color="auto"/>
        <w:right w:val="none" w:sz="0" w:space="0" w:color="auto"/>
      </w:divBdr>
    </w:div>
    <w:div w:id="2049639864">
      <w:bodyDiv w:val="1"/>
      <w:marLeft w:val="0"/>
      <w:marRight w:val="0"/>
      <w:marTop w:val="0"/>
      <w:marBottom w:val="0"/>
      <w:divBdr>
        <w:top w:val="none" w:sz="0" w:space="0" w:color="auto"/>
        <w:left w:val="none" w:sz="0" w:space="0" w:color="auto"/>
        <w:bottom w:val="none" w:sz="0" w:space="0" w:color="auto"/>
        <w:right w:val="none" w:sz="0" w:space="0" w:color="auto"/>
      </w:divBdr>
    </w:div>
    <w:div w:id="2049838729">
      <w:bodyDiv w:val="1"/>
      <w:marLeft w:val="0"/>
      <w:marRight w:val="0"/>
      <w:marTop w:val="0"/>
      <w:marBottom w:val="0"/>
      <w:divBdr>
        <w:top w:val="none" w:sz="0" w:space="0" w:color="auto"/>
        <w:left w:val="none" w:sz="0" w:space="0" w:color="auto"/>
        <w:bottom w:val="none" w:sz="0" w:space="0" w:color="auto"/>
        <w:right w:val="none" w:sz="0" w:space="0" w:color="auto"/>
      </w:divBdr>
    </w:div>
    <w:div w:id="2050063543">
      <w:bodyDiv w:val="1"/>
      <w:marLeft w:val="0"/>
      <w:marRight w:val="0"/>
      <w:marTop w:val="0"/>
      <w:marBottom w:val="0"/>
      <w:divBdr>
        <w:top w:val="none" w:sz="0" w:space="0" w:color="auto"/>
        <w:left w:val="none" w:sz="0" w:space="0" w:color="auto"/>
        <w:bottom w:val="none" w:sz="0" w:space="0" w:color="auto"/>
        <w:right w:val="none" w:sz="0" w:space="0" w:color="auto"/>
      </w:divBdr>
    </w:div>
    <w:div w:id="2050294788">
      <w:bodyDiv w:val="1"/>
      <w:marLeft w:val="0"/>
      <w:marRight w:val="0"/>
      <w:marTop w:val="0"/>
      <w:marBottom w:val="0"/>
      <w:divBdr>
        <w:top w:val="none" w:sz="0" w:space="0" w:color="auto"/>
        <w:left w:val="none" w:sz="0" w:space="0" w:color="auto"/>
        <w:bottom w:val="none" w:sz="0" w:space="0" w:color="auto"/>
        <w:right w:val="none" w:sz="0" w:space="0" w:color="auto"/>
      </w:divBdr>
    </w:div>
    <w:div w:id="2050446618">
      <w:bodyDiv w:val="1"/>
      <w:marLeft w:val="0"/>
      <w:marRight w:val="0"/>
      <w:marTop w:val="0"/>
      <w:marBottom w:val="0"/>
      <w:divBdr>
        <w:top w:val="none" w:sz="0" w:space="0" w:color="auto"/>
        <w:left w:val="none" w:sz="0" w:space="0" w:color="auto"/>
        <w:bottom w:val="none" w:sz="0" w:space="0" w:color="auto"/>
        <w:right w:val="none" w:sz="0" w:space="0" w:color="auto"/>
      </w:divBdr>
    </w:div>
    <w:div w:id="2050449857">
      <w:bodyDiv w:val="1"/>
      <w:marLeft w:val="0"/>
      <w:marRight w:val="0"/>
      <w:marTop w:val="0"/>
      <w:marBottom w:val="0"/>
      <w:divBdr>
        <w:top w:val="none" w:sz="0" w:space="0" w:color="auto"/>
        <w:left w:val="none" w:sz="0" w:space="0" w:color="auto"/>
        <w:bottom w:val="none" w:sz="0" w:space="0" w:color="auto"/>
        <w:right w:val="none" w:sz="0" w:space="0" w:color="auto"/>
      </w:divBdr>
    </w:div>
    <w:div w:id="2051755810">
      <w:bodyDiv w:val="1"/>
      <w:marLeft w:val="0"/>
      <w:marRight w:val="0"/>
      <w:marTop w:val="0"/>
      <w:marBottom w:val="0"/>
      <w:divBdr>
        <w:top w:val="none" w:sz="0" w:space="0" w:color="auto"/>
        <w:left w:val="none" w:sz="0" w:space="0" w:color="auto"/>
        <w:bottom w:val="none" w:sz="0" w:space="0" w:color="auto"/>
        <w:right w:val="none" w:sz="0" w:space="0" w:color="auto"/>
      </w:divBdr>
    </w:div>
    <w:div w:id="2051756898">
      <w:bodyDiv w:val="1"/>
      <w:marLeft w:val="0"/>
      <w:marRight w:val="0"/>
      <w:marTop w:val="0"/>
      <w:marBottom w:val="0"/>
      <w:divBdr>
        <w:top w:val="none" w:sz="0" w:space="0" w:color="auto"/>
        <w:left w:val="none" w:sz="0" w:space="0" w:color="auto"/>
        <w:bottom w:val="none" w:sz="0" w:space="0" w:color="auto"/>
        <w:right w:val="none" w:sz="0" w:space="0" w:color="auto"/>
      </w:divBdr>
    </w:div>
    <w:div w:id="2051874862">
      <w:bodyDiv w:val="1"/>
      <w:marLeft w:val="0"/>
      <w:marRight w:val="0"/>
      <w:marTop w:val="0"/>
      <w:marBottom w:val="0"/>
      <w:divBdr>
        <w:top w:val="none" w:sz="0" w:space="0" w:color="auto"/>
        <w:left w:val="none" w:sz="0" w:space="0" w:color="auto"/>
        <w:bottom w:val="none" w:sz="0" w:space="0" w:color="auto"/>
        <w:right w:val="none" w:sz="0" w:space="0" w:color="auto"/>
      </w:divBdr>
    </w:div>
    <w:div w:id="2052803685">
      <w:bodyDiv w:val="1"/>
      <w:marLeft w:val="0"/>
      <w:marRight w:val="0"/>
      <w:marTop w:val="0"/>
      <w:marBottom w:val="0"/>
      <w:divBdr>
        <w:top w:val="none" w:sz="0" w:space="0" w:color="auto"/>
        <w:left w:val="none" w:sz="0" w:space="0" w:color="auto"/>
        <w:bottom w:val="none" w:sz="0" w:space="0" w:color="auto"/>
        <w:right w:val="none" w:sz="0" w:space="0" w:color="auto"/>
      </w:divBdr>
    </w:div>
    <w:div w:id="2053113360">
      <w:bodyDiv w:val="1"/>
      <w:marLeft w:val="0"/>
      <w:marRight w:val="0"/>
      <w:marTop w:val="0"/>
      <w:marBottom w:val="0"/>
      <w:divBdr>
        <w:top w:val="none" w:sz="0" w:space="0" w:color="auto"/>
        <w:left w:val="none" w:sz="0" w:space="0" w:color="auto"/>
        <w:bottom w:val="none" w:sz="0" w:space="0" w:color="auto"/>
        <w:right w:val="none" w:sz="0" w:space="0" w:color="auto"/>
      </w:divBdr>
    </w:div>
    <w:div w:id="2053264336">
      <w:bodyDiv w:val="1"/>
      <w:marLeft w:val="0"/>
      <w:marRight w:val="0"/>
      <w:marTop w:val="0"/>
      <w:marBottom w:val="0"/>
      <w:divBdr>
        <w:top w:val="none" w:sz="0" w:space="0" w:color="auto"/>
        <w:left w:val="none" w:sz="0" w:space="0" w:color="auto"/>
        <w:bottom w:val="none" w:sz="0" w:space="0" w:color="auto"/>
        <w:right w:val="none" w:sz="0" w:space="0" w:color="auto"/>
      </w:divBdr>
    </w:div>
    <w:div w:id="2053727708">
      <w:bodyDiv w:val="1"/>
      <w:marLeft w:val="0"/>
      <w:marRight w:val="0"/>
      <w:marTop w:val="0"/>
      <w:marBottom w:val="0"/>
      <w:divBdr>
        <w:top w:val="none" w:sz="0" w:space="0" w:color="auto"/>
        <w:left w:val="none" w:sz="0" w:space="0" w:color="auto"/>
        <w:bottom w:val="none" w:sz="0" w:space="0" w:color="auto"/>
        <w:right w:val="none" w:sz="0" w:space="0" w:color="auto"/>
      </w:divBdr>
    </w:div>
    <w:div w:id="2053920387">
      <w:bodyDiv w:val="1"/>
      <w:marLeft w:val="0"/>
      <w:marRight w:val="0"/>
      <w:marTop w:val="0"/>
      <w:marBottom w:val="0"/>
      <w:divBdr>
        <w:top w:val="none" w:sz="0" w:space="0" w:color="auto"/>
        <w:left w:val="none" w:sz="0" w:space="0" w:color="auto"/>
        <w:bottom w:val="none" w:sz="0" w:space="0" w:color="auto"/>
        <w:right w:val="none" w:sz="0" w:space="0" w:color="auto"/>
      </w:divBdr>
    </w:div>
    <w:div w:id="2054382654">
      <w:bodyDiv w:val="1"/>
      <w:marLeft w:val="0"/>
      <w:marRight w:val="0"/>
      <w:marTop w:val="0"/>
      <w:marBottom w:val="0"/>
      <w:divBdr>
        <w:top w:val="none" w:sz="0" w:space="0" w:color="auto"/>
        <w:left w:val="none" w:sz="0" w:space="0" w:color="auto"/>
        <w:bottom w:val="none" w:sz="0" w:space="0" w:color="auto"/>
        <w:right w:val="none" w:sz="0" w:space="0" w:color="auto"/>
      </w:divBdr>
    </w:div>
    <w:div w:id="2054690715">
      <w:bodyDiv w:val="1"/>
      <w:marLeft w:val="0"/>
      <w:marRight w:val="0"/>
      <w:marTop w:val="0"/>
      <w:marBottom w:val="0"/>
      <w:divBdr>
        <w:top w:val="none" w:sz="0" w:space="0" w:color="auto"/>
        <w:left w:val="none" w:sz="0" w:space="0" w:color="auto"/>
        <w:bottom w:val="none" w:sz="0" w:space="0" w:color="auto"/>
        <w:right w:val="none" w:sz="0" w:space="0" w:color="auto"/>
      </w:divBdr>
    </w:div>
    <w:div w:id="2055081238">
      <w:bodyDiv w:val="1"/>
      <w:marLeft w:val="0"/>
      <w:marRight w:val="0"/>
      <w:marTop w:val="0"/>
      <w:marBottom w:val="0"/>
      <w:divBdr>
        <w:top w:val="none" w:sz="0" w:space="0" w:color="auto"/>
        <w:left w:val="none" w:sz="0" w:space="0" w:color="auto"/>
        <w:bottom w:val="none" w:sz="0" w:space="0" w:color="auto"/>
        <w:right w:val="none" w:sz="0" w:space="0" w:color="auto"/>
      </w:divBdr>
    </w:div>
    <w:div w:id="2055154784">
      <w:bodyDiv w:val="1"/>
      <w:marLeft w:val="0"/>
      <w:marRight w:val="0"/>
      <w:marTop w:val="0"/>
      <w:marBottom w:val="0"/>
      <w:divBdr>
        <w:top w:val="none" w:sz="0" w:space="0" w:color="auto"/>
        <w:left w:val="none" w:sz="0" w:space="0" w:color="auto"/>
        <w:bottom w:val="none" w:sz="0" w:space="0" w:color="auto"/>
        <w:right w:val="none" w:sz="0" w:space="0" w:color="auto"/>
      </w:divBdr>
    </w:div>
    <w:div w:id="2055344880">
      <w:bodyDiv w:val="1"/>
      <w:marLeft w:val="0"/>
      <w:marRight w:val="0"/>
      <w:marTop w:val="0"/>
      <w:marBottom w:val="0"/>
      <w:divBdr>
        <w:top w:val="none" w:sz="0" w:space="0" w:color="auto"/>
        <w:left w:val="none" w:sz="0" w:space="0" w:color="auto"/>
        <w:bottom w:val="none" w:sz="0" w:space="0" w:color="auto"/>
        <w:right w:val="none" w:sz="0" w:space="0" w:color="auto"/>
      </w:divBdr>
    </w:div>
    <w:div w:id="2055418817">
      <w:bodyDiv w:val="1"/>
      <w:marLeft w:val="0"/>
      <w:marRight w:val="0"/>
      <w:marTop w:val="0"/>
      <w:marBottom w:val="0"/>
      <w:divBdr>
        <w:top w:val="none" w:sz="0" w:space="0" w:color="auto"/>
        <w:left w:val="none" w:sz="0" w:space="0" w:color="auto"/>
        <w:bottom w:val="none" w:sz="0" w:space="0" w:color="auto"/>
        <w:right w:val="none" w:sz="0" w:space="0" w:color="auto"/>
      </w:divBdr>
    </w:div>
    <w:div w:id="2055738308">
      <w:bodyDiv w:val="1"/>
      <w:marLeft w:val="0"/>
      <w:marRight w:val="0"/>
      <w:marTop w:val="0"/>
      <w:marBottom w:val="0"/>
      <w:divBdr>
        <w:top w:val="none" w:sz="0" w:space="0" w:color="auto"/>
        <w:left w:val="none" w:sz="0" w:space="0" w:color="auto"/>
        <w:bottom w:val="none" w:sz="0" w:space="0" w:color="auto"/>
        <w:right w:val="none" w:sz="0" w:space="0" w:color="auto"/>
      </w:divBdr>
    </w:div>
    <w:div w:id="2055960418">
      <w:bodyDiv w:val="1"/>
      <w:marLeft w:val="0"/>
      <w:marRight w:val="0"/>
      <w:marTop w:val="0"/>
      <w:marBottom w:val="0"/>
      <w:divBdr>
        <w:top w:val="none" w:sz="0" w:space="0" w:color="auto"/>
        <w:left w:val="none" w:sz="0" w:space="0" w:color="auto"/>
        <w:bottom w:val="none" w:sz="0" w:space="0" w:color="auto"/>
        <w:right w:val="none" w:sz="0" w:space="0" w:color="auto"/>
      </w:divBdr>
    </w:div>
    <w:div w:id="2055960976">
      <w:bodyDiv w:val="1"/>
      <w:marLeft w:val="0"/>
      <w:marRight w:val="0"/>
      <w:marTop w:val="0"/>
      <w:marBottom w:val="0"/>
      <w:divBdr>
        <w:top w:val="none" w:sz="0" w:space="0" w:color="auto"/>
        <w:left w:val="none" w:sz="0" w:space="0" w:color="auto"/>
        <w:bottom w:val="none" w:sz="0" w:space="0" w:color="auto"/>
        <w:right w:val="none" w:sz="0" w:space="0" w:color="auto"/>
      </w:divBdr>
    </w:div>
    <w:div w:id="2056192946">
      <w:bodyDiv w:val="1"/>
      <w:marLeft w:val="0"/>
      <w:marRight w:val="0"/>
      <w:marTop w:val="0"/>
      <w:marBottom w:val="0"/>
      <w:divBdr>
        <w:top w:val="none" w:sz="0" w:space="0" w:color="auto"/>
        <w:left w:val="none" w:sz="0" w:space="0" w:color="auto"/>
        <w:bottom w:val="none" w:sz="0" w:space="0" w:color="auto"/>
        <w:right w:val="none" w:sz="0" w:space="0" w:color="auto"/>
      </w:divBdr>
    </w:div>
    <w:div w:id="2056663545">
      <w:bodyDiv w:val="1"/>
      <w:marLeft w:val="0"/>
      <w:marRight w:val="0"/>
      <w:marTop w:val="0"/>
      <w:marBottom w:val="0"/>
      <w:divBdr>
        <w:top w:val="none" w:sz="0" w:space="0" w:color="auto"/>
        <w:left w:val="none" w:sz="0" w:space="0" w:color="auto"/>
        <w:bottom w:val="none" w:sz="0" w:space="0" w:color="auto"/>
        <w:right w:val="none" w:sz="0" w:space="0" w:color="auto"/>
      </w:divBdr>
    </w:div>
    <w:div w:id="2056737337">
      <w:bodyDiv w:val="1"/>
      <w:marLeft w:val="0"/>
      <w:marRight w:val="0"/>
      <w:marTop w:val="0"/>
      <w:marBottom w:val="0"/>
      <w:divBdr>
        <w:top w:val="none" w:sz="0" w:space="0" w:color="auto"/>
        <w:left w:val="none" w:sz="0" w:space="0" w:color="auto"/>
        <w:bottom w:val="none" w:sz="0" w:space="0" w:color="auto"/>
        <w:right w:val="none" w:sz="0" w:space="0" w:color="auto"/>
      </w:divBdr>
    </w:div>
    <w:div w:id="2056738144">
      <w:bodyDiv w:val="1"/>
      <w:marLeft w:val="0"/>
      <w:marRight w:val="0"/>
      <w:marTop w:val="0"/>
      <w:marBottom w:val="0"/>
      <w:divBdr>
        <w:top w:val="none" w:sz="0" w:space="0" w:color="auto"/>
        <w:left w:val="none" w:sz="0" w:space="0" w:color="auto"/>
        <w:bottom w:val="none" w:sz="0" w:space="0" w:color="auto"/>
        <w:right w:val="none" w:sz="0" w:space="0" w:color="auto"/>
      </w:divBdr>
    </w:div>
    <w:div w:id="2056855138">
      <w:bodyDiv w:val="1"/>
      <w:marLeft w:val="0"/>
      <w:marRight w:val="0"/>
      <w:marTop w:val="0"/>
      <w:marBottom w:val="0"/>
      <w:divBdr>
        <w:top w:val="none" w:sz="0" w:space="0" w:color="auto"/>
        <w:left w:val="none" w:sz="0" w:space="0" w:color="auto"/>
        <w:bottom w:val="none" w:sz="0" w:space="0" w:color="auto"/>
        <w:right w:val="none" w:sz="0" w:space="0" w:color="auto"/>
      </w:divBdr>
    </w:div>
    <w:div w:id="2056923772">
      <w:bodyDiv w:val="1"/>
      <w:marLeft w:val="0"/>
      <w:marRight w:val="0"/>
      <w:marTop w:val="0"/>
      <w:marBottom w:val="0"/>
      <w:divBdr>
        <w:top w:val="none" w:sz="0" w:space="0" w:color="auto"/>
        <w:left w:val="none" w:sz="0" w:space="0" w:color="auto"/>
        <w:bottom w:val="none" w:sz="0" w:space="0" w:color="auto"/>
        <w:right w:val="none" w:sz="0" w:space="0" w:color="auto"/>
      </w:divBdr>
    </w:div>
    <w:div w:id="2057468965">
      <w:bodyDiv w:val="1"/>
      <w:marLeft w:val="0"/>
      <w:marRight w:val="0"/>
      <w:marTop w:val="0"/>
      <w:marBottom w:val="0"/>
      <w:divBdr>
        <w:top w:val="none" w:sz="0" w:space="0" w:color="auto"/>
        <w:left w:val="none" w:sz="0" w:space="0" w:color="auto"/>
        <w:bottom w:val="none" w:sz="0" w:space="0" w:color="auto"/>
        <w:right w:val="none" w:sz="0" w:space="0" w:color="auto"/>
      </w:divBdr>
    </w:div>
    <w:div w:id="2057658027">
      <w:bodyDiv w:val="1"/>
      <w:marLeft w:val="0"/>
      <w:marRight w:val="0"/>
      <w:marTop w:val="0"/>
      <w:marBottom w:val="0"/>
      <w:divBdr>
        <w:top w:val="none" w:sz="0" w:space="0" w:color="auto"/>
        <w:left w:val="none" w:sz="0" w:space="0" w:color="auto"/>
        <w:bottom w:val="none" w:sz="0" w:space="0" w:color="auto"/>
        <w:right w:val="none" w:sz="0" w:space="0" w:color="auto"/>
      </w:divBdr>
    </w:div>
    <w:div w:id="2057968863">
      <w:bodyDiv w:val="1"/>
      <w:marLeft w:val="0"/>
      <w:marRight w:val="0"/>
      <w:marTop w:val="0"/>
      <w:marBottom w:val="0"/>
      <w:divBdr>
        <w:top w:val="none" w:sz="0" w:space="0" w:color="auto"/>
        <w:left w:val="none" w:sz="0" w:space="0" w:color="auto"/>
        <w:bottom w:val="none" w:sz="0" w:space="0" w:color="auto"/>
        <w:right w:val="none" w:sz="0" w:space="0" w:color="auto"/>
      </w:divBdr>
    </w:div>
    <w:div w:id="2058426650">
      <w:bodyDiv w:val="1"/>
      <w:marLeft w:val="0"/>
      <w:marRight w:val="0"/>
      <w:marTop w:val="0"/>
      <w:marBottom w:val="0"/>
      <w:divBdr>
        <w:top w:val="none" w:sz="0" w:space="0" w:color="auto"/>
        <w:left w:val="none" w:sz="0" w:space="0" w:color="auto"/>
        <w:bottom w:val="none" w:sz="0" w:space="0" w:color="auto"/>
        <w:right w:val="none" w:sz="0" w:space="0" w:color="auto"/>
      </w:divBdr>
    </w:div>
    <w:div w:id="2058505887">
      <w:bodyDiv w:val="1"/>
      <w:marLeft w:val="0"/>
      <w:marRight w:val="0"/>
      <w:marTop w:val="0"/>
      <w:marBottom w:val="0"/>
      <w:divBdr>
        <w:top w:val="none" w:sz="0" w:space="0" w:color="auto"/>
        <w:left w:val="none" w:sz="0" w:space="0" w:color="auto"/>
        <w:bottom w:val="none" w:sz="0" w:space="0" w:color="auto"/>
        <w:right w:val="none" w:sz="0" w:space="0" w:color="auto"/>
      </w:divBdr>
    </w:div>
    <w:div w:id="2058507937">
      <w:bodyDiv w:val="1"/>
      <w:marLeft w:val="0"/>
      <w:marRight w:val="0"/>
      <w:marTop w:val="0"/>
      <w:marBottom w:val="0"/>
      <w:divBdr>
        <w:top w:val="none" w:sz="0" w:space="0" w:color="auto"/>
        <w:left w:val="none" w:sz="0" w:space="0" w:color="auto"/>
        <w:bottom w:val="none" w:sz="0" w:space="0" w:color="auto"/>
        <w:right w:val="none" w:sz="0" w:space="0" w:color="auto"/>
      </w:divBdr>
    </w:div>
    <w:div w:id="2058623988">
      <w:bodyDiv w:val="1"/>
      <w:marLeft w:val="0"/>
      <w:marRight w:val="0"/>
      <w:marTop w:val="0"/>
      <w:marBottom w:val="0"/>
      <w:divBdr>
        <w:top w:val="none" w:sz="0" w:space="0" w:color="auto"/>
        <w:left w:val="none" w:sz="0" w:space="0" w:color="auto"/>
        <w:bottom w:val="none" w:sz="0" w:space="0" w:color="auto"/>
        <w:right w:val="none" w:sz="0" w:space="0" w:color="auto"/>
      </w:divBdr>
    </w:div>
    <w:div w:id="2059042748">
      <w:bodyDiv w:val="1"/>
      <w:marLeft w:val="0"/>
      <w:marRight w:val="0"/>
      <w:marTop w:val="0"/>
      <w:marBottom w:val="0"/>
      <w:divBdr>
        <w:top w:val="none" w:sz="0" w:space="0" w:color="auto"/>
        <w:left w:val="none" w:sz="0" w:space="0" w:color="auto"/>
        <w:bottom w:val="none" w:sz="0" w:space="0" w:color="auto"/>
        <w:right w:val="none" w:sz="0" w:space="0" w:color="auto"/>
      </w:divBdr>
    </w:div>
    <w:div w:id="2059084616">
      <w:bodyDiv w:val="1"/>
      <w:marLeft w:val="0"/>
      <w:marRight w:val="0"/>
      <w:marTop w:val="0"/>
      <w:marBottom w:val="0"/>
      <w:divBdr>
        <w:top w:val="none" w:sz="0" w:space="0" w:color="auto"/>
        <w:left w:val="none" w:sz="0" w:space="0" w:color="auto"/>
        <w:bottom w:val="none" w:sz="0" w:space="0" w:color="auto"/>
        <w:right w:val="none" w:sz="0" w:space="0" w:color="auto"/>
      </w:divBdr>
    </w:div>
    <w:div w:id="2059282995">
      <w:bodyDiv w:val="1"/>
      <w:marLeft w:val="0"/>
      <w:marRight w:val="0"/>
      <w:marTop w:val="0"/>
      <w:marBottom w:val="0"/>
      <w:divBdr>
        <w:top w:val="none" w:sz="0" w:space="0" w:color="auto"/>
        <w:left w:val="none" w:sz="0" w:space="0" w:color="auto"/>
        <w:bottom w:val="none" w:sz="0" w:space="0" w:color="auto"/>
        <w:right w:val="none" w:sz="0" w:space="0" w:color="auto"/>
      </w:divBdr>
    </w:div>
    <w:div w:id="2059627591">
      <w:bodyDiv w:val="1"/>
      <w:marLeft w:val="0"/>
      <w:marRight w:val="0"/>
      <w:marTop w:val="0"/>
      <w:marBottom w:val="0"/>
      <w:divBdr>
        <w:top w:val="none" w:sz="0" w:space="0" w:color="auto"/>
        <w:left w:val="none" w:sz="0" w:space="0" w:color="auto"/>
        <w:bottom w:val="none" w:sz="0" w:space="0" w:color="auto"/>
        <w:right w:val="none" w:sz="0" w:space="0" w:color="auto"/>
      </w:divBdr>
    </w:div>
    <w:div w:id="2059812745">
      <w:bodyDiv w:val="1"/>
      <w:marLeft w:val="0"/>
      <w:marRight w:val="0"/>
      <w:marTop w:val="0"/>
      <w:marBottom w:val="0"/>
      <w:divBdr>
        <w:top w:val="none" w:sz="0" w:space="0" w:color="auto"/>
        <w:left w:val="none" w:sz="0" w:space="0" w:color="auto"/>
        <w:bottom w:val="none" w:sz="0" w:space="0" w:color="auto"/>
        <w:right w:val="none" w:sz="0" w:space="0" w:color="auto"/>
      </w:divBdr>
    </w:div>
    <w:div w:id="2060201658">
      <w:bodyDiv w:val="1"/>
      <w:marLeft w:val="0"/>
      <w:marRight w:val="0"/>
      <w:marTop w:val="0"/>
      <w:marBottom w:val="0"/>
      <w:divBdr>
        <w:top w:val="none" w:sz="0" w:space="0" w:color="auto"/>
        <w:left w:val="none" w:sz="0" w:space="0" w:color="auto"/>
        <w:bottom w:val="none" w:sz="0" w:space="0" w:color="auto"/>
        <w:right w:val="none" w:sz="0" w:space="0" w:color="auto"/>
      </w:divBdr>
    </w:div>
    <w:div w:id="2060203071">
      <w:bodyDiv w:val="1"/>
      <w:marLeft w:val="0"/>
      <w:marRight w:val="0"/>
      <w:marTop w:val="0"/>
      <w:marBottom w:val="0"/>
      <w:divBdr>
        <w:top w:val="none" w:sz="0" w:space="0" w:color="auto"/>
        <w:left w:val="none" w:sz="0" w:space="0" w:color="auto"/>
        <w:bottom w:val="none" w:sz="0" w:space="0" w:color="auto"/>
        <w:right w:val="none" w:sz="0" w:space="0" w:color="auto"/>
      </w:divBdr>
    </w:div>
    <w:div w:id="2060979830">
      <w:bodyDiv w:val="1"/>
      <w:marLeft w:val="0"/>
      <w:marRight w:val="0"/>
      <w:marTop w:val="0"/>
      <w:marBottom w:val="0"/>
      <w:divBdr>
        <w:top w:val="none" w:sz="0" w:space="0" w:color="auto"/>
        <w:left w:val="none" w:sz="0" w:space="0" w:color="auto"/>
        <w:bottom w:val="none" w:sz="0" w:space="0" w:color="auto"/>
        <w:right w:val="none" w:sz="0" w:space="0" w:color="auto"/>
      </w:divBdr>
    </w:div>
    <w:div w:id="2061244488">
      <w:bodyDiv w:val="1"/>
      <w:marLeft w:val="0"/>
      <w:marRight w:val="0"/>
      <w:marTop w:val="0"/>
      <w:marBottom w:val="0"/>
      <w:divBdr>
        <w:top w:val="none" w:sz="0" w:space="0" w:color="auto"/>
        <w:left w:val="none" w:sz="0" w:space="0" w:color="auto"/>
        <w:bottom w:val="none" w:sz="0" w:space="0" w:color="auto"/>
        <w:right w:val="none" w:sz="0" w:space="0" w:color="auto"/>
      </w:divBdr>
    </w:div>
    <w:div w:id="2061393191">
      <w:bodyDiv w:val="1"/>
      <w:marLeft w:val="0"/>
      <w:marRight w:val="0"/>
      <w:marTop w:val="0"/>
      <w:marBottom w:val="0"/>
      <w:divBdr>
        <w:top w:val="none" w:sz="0" w:space="0" w:color="auto"/>
        <w:left w:val="none" w:sz="0" w:space="0" w:color="auto"/>
        <w:bottom w:val="none" w:sz="0" w:space="0" w:color="auto"/>
        <w:right w:val="none" w:sz="0" w:space="0" w:color="auto"/>
      </w:divBdr>
    </w:div>
    <w:div w:id="2061899069">
      <w:bodyDiv w:val="1"/>
      <w:marLeft w:val="0"/>
      <w:marRight w:val="0"/>
      <w:marTop w:val="0"/>
      <w:marBottom w:val="0"/>
      <w:divBdr>
        <w:top w:val="none" w:sz="0" w:space="0" w:color="auto"/>
        <w:left w:val="none" w:sz="0" w:space="0" w:color="auto"/>
        <w:bottom w:val="none" w:sz="0" w:space="0" w:color="auto"/>
        <w:right w:val="none" w:sz="0" w:space="0" w:color="auto"/>
      </w:divBdr>
    </w:div>
    <w:div w:id="2062246741">
      <w:bodyDiv w:val="1"/>
      <w:marLeft w:val="0"/>
      <w:marRight w:val="0"/>
      <w:marTop w:val="0"/>
      <w:marBottom w:val="0"/>
      <w:divBdr>
        <w:top w:val="none" w:sz="0" w:space="0" w:color="auto"/>
        <w:left w:val="none" w:sz="0" w:space="0" w:color="auto"/>
        <w:bottom w:val="none" w:sz="0" w:space="0" w:color="auto"/>
        <w:right w:val="none" w:sz="0" w:space="0" w:color="auto"/>
      </w:divBdr>
    </w:div>
    <w:div w:id="2062439193">
      <w:bodyDiv w:val="1"/>
      <w:marLeft w:val="0"/>
      <w:marRight w:val="0"/>
      <w:marTop w:val="0"/>
      <w:marBottom w:val="0"/>
      <w:divBdr>
        <w:top w:val="none" w:sz="0" w:space="0" w:color="auto"/>
        <w:left w:val="none" w:sz="0" w:space="0" w:color="auto"/>
        <w:bottom w:val="none" w:sz="0" w:space="0" w:color="auto"/>
        <w:right w:val="none" w:sz="0" w:space="0" w:color="auto"/>
      </w:divBdr>
    </w:div>
    <w:div w:id="2062973173">
      <w:bodyDiv w:val="1"/>
      <w:marLeft w:val="0"/>
      <w:marRight w:val="0"/>
      <w:marTop w:val="0"/>
      <w:marBottom w:val="0"/>
      <w:divBdr>
        <w:top w:val="none" w:sz="0" w:space="0" w:color="auto"/>
        <w:left w:val="none" w:sz="0" w:space="0" w:color="auto"/>
        <w:bottom w:val="none" w:sz="0" w:space="0" w:color="auto"/>
        <w:right w:val="none" w:sz="0" w:space="0" w:color="auto"/>
      </w:divBdr>
    </w:div>
    <w:div w:id="2063164930">
      <w:bodyDiv w:val="1"/>
      <w:marLeft w:val="0"/>
      <w:marRight w:val="0"/>
      <w:marTop w:val="0"/>
      <w:marBottom w:val="0"/>
      <w:divBdr>
        <w:top w:val="none" w:sz="0" w:space="0" w:color="auto"/>
        <w:left w:val="none" w:sz="0" w:space="0" w:color="auto"/>
        <w:bottom w:val="none" w:sz="0" w:space="0" w:color="auto"/>
        <w:right w:val="none" w:sz="0" w:space="0" w:color="auto"/>
      </w:divBdr>
    </w:div>
    <w:div w:id="2063364340">
      <w:bodyDiv w:val="1"/>
      <w:marLeft w:val="0"/>
      <w:marRight w:val="0"/>
      <w:marTop w:val="0"/>
      <w:marBottom w:val="0"/>
      <w:divBdr>
        <w:top w:val="none" w:sz="0" w:space="0" w:color="auto"/>
        <w:left w:val="none" w:sz="0" w:space="0" w:color="auto"/>
        <w:bottom w:val="none" w:sz="0" w:space="0" w:color="auto"/>
        <w:right w:val="none" w:sz="0" w:space="0" w:color="auto"/>
      </w:divBdr>
    </w:div>
    <w:div w:id="2063559315">
      <w:bodyDiv w:val="1"/>
      <w:marLeft w:val="0"/>
      <w:marRight w:val="0"/>
      <w:marTop w:val="0"/>
      <w:marBottom w:val="0"/>
      <w:divBdr>
        <w:top w:val="none" w:sz="0" w:space="0" w:color="auto"/>
        <w:left w:val="none" w:sz="0" w:space="0" w:color="auto"/>
        <w:bottom w:val="none" w:sz="0" w:space="0" w:color="auto"/>
        <w:right w:val="none" w:sz="0" w:space="0" w:color="auto"/>
      </w:divBdr>
    </w:div>
    <w:div w:id="2063746490">
      <w:bodyDiv w:val="1"/>
      <w:marLeft w:val="0"/>
      <w:marRight w:val="0"/>
      <w:marTop w:val="0"/>
      <w:marBottom w:val="0"/>
      <w:divBdr>
        <w:top w:val="none" w:sz="0" w:space="0" w:color="auto"/>
        <w:left w:val="none" w:sz="0" w:space="0" w:color="auto"/>
        <w:bottom w:val="none" w:sz="0" w:space="0" w:color="auto"/>
        <w:right w:val="none" w:sz="0" w:space="0" w:color="auto"/>
      </w:divBdr>
    </w:div>
    <w:div w:id="2063748538">
      <w:bodyDiv w:val="1"/>
      <w:marLeft w:val="0"/>
      <w:marRight w:val="0"/>
      <w:marTop w:val="0"/>
      <w:marBottom w:val="0"/>
      <w:divBdr>
        <w:top w:val="none" w:sz="0" w:space="0" w:color="auto"/>
        <w:left w:val="none" w:sz="0" w:space="0" w:color="auto"/>
        <w:bottom w:val="none" w:sz="0" w:space="0" w:color="auto"/>
        <w:right w:val="none" w:sz="0" w:space="0" w:color="auto"/>
      </w:divBdr>
    </w:div>
    <w:div w:id="2063866412">
      <w:bodyDiv w:val="1"/>
      <w:marLeft w:val="0"/>
      <w:marRight w:val="0"/>
      <w:marTop w:val="0"/>
      <w:marBottom w:val="0"/>
      <w:divBdr>
        <w:top w:val="none" w:sz="0" w:space="0" w:color="auto"/>
        <w:left w:val="none" w:sz="0" w:space="0" w:color="auto"/>
        <w:bottom w:val="none" w:sz="0" w:space="0" w:color="auto"/>
        <w:right w:val="none" w:sz="0" w:space="0" w:color="auto"/>
      </w:divBdr>
    </w:div>
    <w:div w:id="2064061332">
      <w:bodyDiv w:val="1"/>
      <w:marLeft w:val="0"/>
      <w:marRight w:val="0"/>
      <w:marTop w:val="0"/>
      <w:marBottom w:val="0"/>
      <w:divBdr>
        <w:top w:val="none" w:sz="0" w:space="0" w:color="auto"/>
        <w:left w:val="none" w:sz="0" w:space="0" w:color="auto"/>
        <w:bottom w:val="none" w:sz="0" w:space="0" w:color="auto"/>
        <w:right w:val="none" w:sz="0" w:space="0" w:color="auto"/>
      </w:divBdr>
    </w:div>
    <w:div w:id="2064063895">
      <w:bodyDiv w:val="1"/>
      <w:marLeft w:val="0"/>
      <w:marRight w:val="0"/>
      <w:marTop w:val="0"/>
      <w:marBottom w:val="0"/>
      <w:divBdr>
        <w:top w:val="none" w:sz="0" w:space="0" w:color="auto"/>
        <w:left w:val="none" w:sz="0" w:space="0" w:color="auto"/>
        <w:bottom w:val="none" w:sz="0" w:space="0" w:color="auto"/>
        <w:right w:val="none" w:sz="0" w:space="0" w:color="auto"/>
      </w:divBdr>
    </w:div>
    <w:div w:id="2064137151">
      <w:bodyDiv w:val="1"/>
      <w:marLeft w:val="0"/>
      <w:marRight w:val="0"/>
      <w:marTop w:val="0"/>
      <w:marBottom w:val="0"/>
      <w:divBdr>
        <w:top w:val="none" w:sz="0" w:space="0" w:color="auto"/>
        <w:left w:val="none" w:sz="0" w:space="0" w:color="auto"/>
        <w:bottom w:val="none" w:sz="0" w:space="0" w:color="auto"/>
        <w:right w:val="none" w:sz="0" w:space="0" w:color="auto"/>
      </w:divBdr>
    </w:div>
    <w:div w:id="2064206430">
      <w:bodyDiv w:val="1"/>
      <w:marLeft w:val="0"/>
      <w:marRight w:val="0"/>
      <w:marTop w:val="0"/>
      <w:marBottom w:val="0"/>
      <w:divBdr>
        <w:top w:val="none" w:sz="0" w:space="0" w:color="auto"/>
        <w:left w:val="none" w:sz="0" w:space="0" w:color="auto"/>
        <w:bottom w:val="none" w:sz="0" w:space="0" w:color="auto"/>
        <w:right w:val="none" w:sz="0" w:space="0" w:color="auto"/>
      </w:divBdr>
    </w:div>
    <w:div w:id="2064669950">
      <w:bodyDiv w:val="1"/>
      <w:marLeft w:val="0"/>
      <w:marRight w:val="0"/>
      <w:marTop w:val="0"/>
      <w:marBottom w:val="0"/>
      <w:divBdr>
        <w:top w:val="none" w:sz="0" w:space="0" w:color="auto"/>
        <w:left w:val="none" w:sz="0" w:space="0" w:color="auto"/>
        <w:bottom w:val="none" w:sz="0" w:space="0" w:color="auto"/>
        <w:right w:val="none" w:sz="0" w:space="0" w:color="auto"/>
      </w:divBdr>
    </w:div>
    <w:div w:id="2065369345">
      <w:bodyDiv w:val="1"/>
      <w:marLeft w:val="0"/>
      <w:marRight w:val="0"/>
      <w:marTop w:val="0"/>
      <w:marBottom w:val="0"/>
      <w:divBdr>
        <w:top w:val="none" w:sz="0" w:space="0" w:color="auto"/>
        <w:left w:val="none" w:sz="0" w:space="0" w:color="auto"/>
        <w:bottom w:val="none" w:sz="0" w:space="0" w:color="auto"/>
        <w:right w:val="none" w:sz="0" w:space="0" w:color="auto"/>
      </w:divBdr>
    </w:div>
    <w:div w:id="2066296979">
      <w:bodyDiv w:val="1"/>
      <w:marLeft w:val="0"/>
      <w:marRight w:val="0"/>
      <w:marTop w:val="0"/>
      <w:marBottom w:val="0"/>
      <w:divBdr>
        <w:top w:val="none" w:sz="0" w:space="0" w:color="auto"/>
        <w:left w:val="none" w:sz="0" w:space="0" w:color="auto"/>
        <w:bottom w:val="none" w:sz="0" w:space="0" w:color="auto"/>
        <w:right w:val="none" w:sz="0" w:space="0" w:color="auto"/>
      </w:divBdr>
    </w:div>
    <w:div w:id="2066635392">
      <w:bodyDiv w:val="1"/>
      <w:marLeft w:val="0"/>
      <w:marRight w:val="0"/>
      <w:marTop w:val="0"/>
      <w:marBottom w:val="0"/>
      <w:divBdr>
        <w:top w:val="none" w:sz="0" w:space="0" w:color="auto"/>
        <w:left w:val="none" w:sz="0" w:space="0" w:color="auto"/>
        <w:bottom w:val="none" w:sz="0" w:space="0" w:color="auto"/>
        <w:right w:val="none" w:sz="0" w:space="0" w:color="auto"/>
      </w:divBdr>
    </w:div>
    <w:div w:id="2066640742">
      <w:bodyDiv w:val="1"/>
      <w:marLeft w:val="0"/>
      <w:marRight w:val="0"/>
      <w:marTop w:val="0"/>
      <w:marBottom w:val="0"/>
      <w:divBdr>
        <w:top w:val="none" w:sz="0" w:space="0" w:color="auto"/>
        <w:left w:val="none" w:sz="0" w:space="0" w:color="auto"/>
        <w:bottom w:val="none" w:sz="0" w:space="0" w:color="auto"/>
        <w:right w:val="none" w:sz="0" w:space="0" w:color="auto"/>
      </w:divBdr>
    </w:div>
    <w:div w:id="2066641390">
      <w:bodyDiv w:val="1"/>
      <w:marLeft w:val="0"/>
      <w:marRight w:val="0"/>
      <w:marTop w:val="0"/>
      <w:marBottom w:val="0"/>
      <w:divBdr>
        <w:top w:val="none" w:sz="0" w:space="0" w:color="auto"/>
        <w:left w:val="none" w:sz="0" w:space="0" w:color="auto"/>
        <w:bottom w:val="none" w:sz="0" w:space="0" w:color="auto"/>
        <w:right w:val="none" w:sz="0" w:space="0" w:color="auto"/>
      </w:divBdr>
    </w:div>
    <w:div w:id="2067408501">
      <w:bodyDiv w:val="1"/>
      <w:marLeft w:val="0"/>
      <w:marRight w:val="0"/>
      <w:marTop w:val="0"/>
      <w:marBottom w:val="0"/>
      <w:divBdr>
        <w:top w:val="none" w:sz="0" w:space="0" w:color="auto"/>
        <w:left w:val="none" w:sz="0" w:space="0" w:color="auto"/>
        <w:bottom w:val="none" w:sz="0" w:space="0" w:color="auto"/>
        <w:right w:val="none" w:sz="0" w:space="0" w:color="auto"/>
      </w:divBdr>
    </w:div>
    <w:div w:id="2067488405">
      <w:bodyDiv w:val="1"/>
      <w:marLeft w:val="0"/>
      <w:marRight w:val="0"/>
      <w:marTop w:val="0"/>
      <w:marBottom w:val="0"/>
      <w:divBdr>
        <w:top w:val="none" w:sz="0" w:space="0" w:color="auto"/>
        <w:left w:val="none" w:sz="0" w:space="0" w:color="auto"/>
        <w:bottom w:val="none" w:sz="0" w:space="0" w:color="auto"/>
        <w:right w:val="none" w:sz="0" w:space="0" w:color="auto"/>
      </w:divBdr>
    </w:div>
    <w:div w:id="2068186612">
      <w:bodyDiv w:val="1"/>
      <w:marLeft w:val="0"/>
      <w:marRight w:val="0"/>
      <w:marTop w:val="0"/>
      <w:marBottom w:val="0"/>
      <w:divBdr>
        <w:top w:val="none" w:sz="0" w:space="0" w:color="auto"/>
        <w:left w:val="none" w:sz="0" w:space="0" w:color="auto"/>
        <w:bottom w:val="none" w:sz="0" w:space="0" w:color="auto"/>
        <w:right w:val="none" w:sz="0" w:space="0" w:color="auto"/>
      </w:divBdr>
    </w:div>
    <w:div w:id="2068263244">
      <w:bodyDiv w:val="1"/>
      <w:marLeft w:val="0"/>
      <w:marRight w:val="0"/>
      <w:marTop w:val="0"/>
      <w:marBottom w:val="0"/>
      <w:divBdr>
        <w:top w:val="none" w:sz="0" w:space="0" w:color="auto"/>
        <w:left w:val="none" w:sz="0" w:space="0" w:color="auto"/>
        <w:bottom w:val="none" w:sz="0" w:space="0" w:color="auto"/>
        <w:right w:val="none" w:sz="0" w:space="0" w:color="auto"/>
      </w:divBdr>
    </w:div>
    <w:div w:id="2068871544">
      <w:bodyDiv w:val="1"/>
      <w:marLeft w:val="0"/>
      <w:marRight w:val="0"/>
      <w:marTop w:val="0"/>
      <w:marBottom w:val="0"/>
      <w:divBdr>
        <w:top w:val="none" w:sz="0" w:space="0" w:color="auto"/>
        <w:left w:val="none" w:sz="0" w:space="0" w:color="auto"/>
        <w:bottom w:val="none" w:sz="0" w:space="0" w:color="auto"/>
        <w:right w:val="none" w:sz="0" w:space="0" w:color="auto"/>
      </w:divBdr>
    </w:div>
    <w:div w:id="2069062211">
      <w:bodyDiv w:val="1"/>
      <w:marLeft w:val="0"/>
      <w:marRight w:val="0"/>
      <w:marTop w:val="0"/>
      <w:marBottom w:val="0"/>
      <w:divBdr>
        <w:top w:val="none" w:sz="0" w:space="0" w:color="auto"/>
        <w:left w:val="none" w:sz="0" w:space="0" w:color="auto"/>
        <w:bottom w:val="none" w:sz="0" w:space="0" w:color="auto"/>
        <w:right w:val="none" w:sz="0" w:space="0" w:color="auto"/>
      </w:divBdr>
    </w:div>
    <w:div w:id="2069255314">
      <w:bodyDiv w:val="1"/>
      <w:marLeft w:val="0"/>
      <w:marRight w:val="0"/>
      <w:marTop w:val="0"/>
      <w:marBottom w:val="0"/>
      <w:divBdr>
        <w:top w:val="none" w:sz="0" w:space="0" w:color="auto"/>
        <w:left w:val="none" w:sz="0" w:space="0" w:color="auto"/>
        <w:bottom w:val="none" w:sz="0" w:space="0" w:color="auto"/>
        <w:right w:val="none" w:sz="0" w:space="0" w:color="auto"/>
      </w:divBdr>
    </w:div>
    <w:div w:id="2069258369">
      <w:bodyDiv w:val="1"/>
      <w:marLeft w:val="0"/>
      <w:marRight w:val="0"/>
      <w:marTop w:val="0"/>
      <w:marBottom w:val="0"/>
      <w:divBdr>
        <w:top w:val="none" w:sz="0" w:space="0" w:color="auto"/>
        <w:left w:val="none" w:sz="0" w:space="0" w:color="auto"/>
        <w:bottom w:val="none" w:sz="0" w:space="0" w:color="auto"/>
        <w:right w:val="none" w:sz="0" w:space="0" w:color="auto"/>
      </w:divBdr>
    </w:div>
    <w:div w:id="2069381433">
      <w:bodyDiv w:val="1"/>
      <w:marLeft w:val="0"/>
      <w:marRight w:val="0"/>
      <w:marTop w:val="0"/>
      <w:marBottom w:val="0"/>
      <w:divBdr>
        <w:top w:val="none" w:sz="0" w:space="0" w:color="auto"/>
        <w:left w:val="none" w:sz="0" w:space="0" w:color="auto"/>
        <w:bottom w:val="none" w:sz="0" w:space="0" w:color="auto"/>
        <w:right w:val="none" w:sz="0" w:space="0" w:color="auto"/>
      </w:divBdr>
    </w:div>
    <w:div w:id="2069499888">
      <w:bodyDiv w:val="1"/>
      <w:marLeft w:val="0"/>
      <w:marRight w:val="0"/>
      <w:marTop w:val="0"/>
      <w:marBottom w:val="0"/>
      <w:divBdr>
        <w:top w:val="none" w:sz="0" w:space="0" w:color="auto"/>
        <w:left w:val="none" w:sz="0" w:space="0" w:color="auto"/>
        <w:bottom w:val="none" w:sz="0" w:space="0" w:color="auto"/>
        <w:right w:val="none" w:sz="0" w:space="0" w:color="auto"/>
      </w:divBdr>
    </w:div>
    <w:div w:id="2069914201">
      <w:bodyDiv w:val="1"/>
      <w:marLeft w:val="0"/>
      <w:marRight w:val="0"/>
      <w:marTop w:val="0"/>
      <w:marBottom w:val="0"/>
      <w:divBdr>
        <w:top w:val="none" w:sz="0" w:space="0" w:color="auto"/>
        <w:left w:val="none" w:sz="0" w:space="0" w:color="auto"/>
        <w:bottom w:val="none" w:sz="0" w:space="0" w:color="auto"/>
        <w:right w:val="none" w:sz="0" w:space="0" w:color="auto"/>
      </w:divBdr>
    </w:div>
    <w:div w:id="2069916428">
      <w:bodyDiv w:val="1"/>
      <w:marLeft w:val="0"/>
      <w:marRight w:val="0"/>
      <w:marTop w:val="0"/>
      <w:marBottom w:val="0"/>
      <w:divBdr>
        <w:top w:val="none" w:sz="0" w:space="0" w:color="auto"/>
        <w:left w:val="none" w:sz="0" w:space="0" w:color="auto"/>
        <w:bottom w:val="none" w:sz="0" w:space="0" w:color="auto"/>
        <w:right w:val="none" w:sz="0" w:space="0" w:color="auto"/>
      </w:divBdr>
    </w:div>
    <w:div w:id="2070035356">
      <w:bodyDiv w:val="1"/>
      <w:marLeft w:val="0"/>
      <w:marRight w:val="0"/>
      <w:marTop w:val="0"/>
      <w:marBottom w:val="0"/>
      <w:divBdr>
        <w:top w:val="none" w:sz="0" w:space="0" w:color="auto"/>
        <w:left w:val="none" w:sz="0" w:space="0" w:color="auto"/>
        <w:bottom w:val="none" w:sz="0" w:space="0" w:color="auto"/>
        <w:right w:val="none" w:sz="0" w:space="0" w:color="auto"/>
      </w:divBdr>
    </w:div>
    <w:div w:id="2070037058">
      <w:bodyDiv w:val="1"/>
      <w:marLeft w:val="0"/>
      <w:marRight w:val="0"/>
      <w:marTop w:val="0"/>
      <w:marBottom w:val="0"/>
      <w:divBdr>
        <w:top w:val="none" w:sz="0" w:space="0" w:color="auto"/>
        <w:left w:val="none" w:sz="0" w:space="0" w:color="auto"/>
        <w:bottom w:val="none" w:sz="0" w:space="0" w:color="auto"/>
        <w:right w:val="none" w:sz="0" w:space="0" w:color="auto"/>
      </w:divBdr>
    </w:div>
    <w:div w:id="2070104005">
      <w:bodyDiv w:val="1"/>
      <w:marLeft w:val="0"/>
      <w:marRight w:val="0"/>
      <w:marTop w:val="0"/>
      <w:marBottom w:val="0"/>
      <w:divBdr>
        <w:top w:val="none" w:sz="0" w:space="0" w:color="auto"/>
        <w:left w:val="none" w:sz="0" w:space="0" w:color="auto"/>
        <w:bottom w:val="none" w:sz="0" w:space="0" w:color="auto"/>
        <w:right w:val="none" w:sz="0" w:space="0" w:color="auto"/>
      </w:divBdr>
    </w:div>
    <w:div w:id="2070567612">
      <w:bodyDiv w:val="1"/>
      <w:marLeft w:val="0"/>
      <w:marRight w:val="0"/>
      <w:marTop w:val="0"/>
      <w:marBottom w:val="0"/>
      <w:divBdr>
        <w:top w:val="none" w:sz="0" w:space="0" w:color="auto"/>
        <w:left w:val="none" w:sz="0" w:space="0" w:color="auto"/>
        <w:bottom w:val="none" w:sz="0" w:space="0" w:color="auto"/>
        <w:right w:val="none" w:sz="0" w:space="0" w:color="auto"/>
      </w:divBdr>
    </w:div>
    <w:div w:id="2070687791">
      <w:bodyDiv w:val="1"/>
      <w:marLeft w:val="0"/>
      <w:marRight w:val="0"/>
      <w:marTop w:val="0"/>
      <w:marBottom w:val="0"/>
      <w:divBdr>
        <w:top w:val="none" w:sz="0" w:space="0" w:color="auto"/>
        <w:left w:val="none" w:sz="0" w:space="0" w:color="auto"/>
        <w:bottom w:val="none" w:sz="0" w:space="0" w:color="auto"/>
        <w:right w:val="none" w:sz="0" w:space="0" w:color="auto"/>
      </w:divBdr>
    </w:div>
    <w:div w:id="2070952589">
      <w:bodyDiv w:val="1"/>
      <w:marLeft w:val="0"/>
      <w:marRight w:val="0"/>
      <w:marTop w:val="0"/>
      <w:marBottom w:val="0"/>
      <w:divBdr>
        <w:top w:val="none" w:sz="0" w:space="0" w:color="auto"/>
        <w:left w:val="none" w:sz="0" w:space="0" w:color="auto"/>
        <w:bottom w:val="none" w:sz="0" w:space="0" w:color="auto"/>
        <w:right w:val="none" w:sz="0" w:space="0" w:color="auto"/>
      </w:divBdr>
    </w:div>
    <w:div w:id="2071492231">
      <w:bodyDiv w:val="1"/>
      <w:marLeft w:val="0"/>
      <w:marRight w:val="0"/>
      <w:marTop w:val="0"/>
      <w:marBottom w:val="0"/>
      <w:divBdr>
        <w:top w:val="none" w:sz="0" w:space="0" w:color="auto"/>
        <w:left w:val="none" w:sz="0" w:space="0" w:color="auto"/>
        <w:bottom w:val="none" w:sz="0" w:space="0" w:color="auto"/>
        <w:right w:val="none" w:sz="0" w:space="0" w:color="auto"/>
      </w:divBdr>
    </w:div>
    <w:div w:id="2071536615">
      <w:bodyDiv w:val="1"/>
      <w:marLeft w:val="0"/>
      <w:marRight w:val="0"/>
      <w:marTop w:val="0"/>
      <w:marBottom w:val="0"/>
      <w:divBdr>
        <w:top w:val="none" w:sz="0" w:space="0" w:color="auto"/>
        <w:left w:val="none" w:sz="0" w:space="0" w:color="auto"/>
        <w:bottom w:val="none" w:sz="0" w:space="0" w:color="auto"/>
        <w:right w:val="none" w:sz="0" w:space="0" w:color="auto"/>
      </w:divBdr>
    </w:div>
    <w:div w:id="2071683572">
      <w:bodyDiv w:val="1"/>
      <w:marLeft w:val="0"/>
      <w:marRight w:val="0"/>
      <w:marTop w:val="0"/>
      <w:marBottom w:val="0"/>
      <w:divBdr>
        <w:top w:val="none" w:sz="0" w:space="0" w:color="auto"/>
        <w:left w:val="none" w:sz="0" w:space="0" w:color="auto"/>
        <w:bottom w:val="none" w:sz="0" w:space="0" w:color="auto"/>
        <w:right w:val="none" w:sz="0" w:space="0" w:color="auto"/>
      </w:divBdr>
    </w:div>
    <w:div w:id="2071685849">
      <w:bodyDiv w:val="1"/>
      <w:marLeft w:val="0"/>
      <w:marRight w:val="0"/>
      <w:marTop w:val="0"/>
      <w:marBottom w:val="0"/>
      <w:divBdr>
        <w:top w:val="none" w:sz="0" w:space="0" w:color="auto"/>
        <w:left w:val="none" w:sz="0" w:space="0" w:color="auto"/>
        <w:bottom w:val="none" w:sz="0" w:space="0" w:color="auto"/>
        <w:right w:val="none" w:sz="0" w:space="0" w:color="auto"/>
      </w:divBdr>
    </w:div>
    <w:div w:id="2072149554">
      <w:bodyDiv w:val="1"/>
      <w:marLeft w:val="0"/>
      <w:marRight w:val="0"/>
      <w:marTop w:val="0"/>
      <w:marBottom w:val="0"/>
      <w:divBdr>
        <w:top w:val="none" w:sz="0" w:space="0" w:color="auto"/>
        <w:left w:val="none" w:sz="0" w:space="0" w:color="auto"/>
        <w:bottom w:val="none" w:sz="0" w:space="0" w:color="auto"/>
        <w:right w:val="none" w:sz="0" w:space="0" w:color="auto"/>
      </w:divBdr>
    </w:div>
    <w:div w:id="2072266143">
      <w:bodyDiv w:val="1"/>
      <w:marLeft w:val="0"/>
      <w:marRight w:val="0"/>
      <w:marTop w:val="0"/>
      <w:marBottom w:val="0"/>
      <w:divBdr>
        <w:top w:val="none" w:sz="0" w:space="0" w:color="auto"/>
        <w:left w:val="none" w:sz="0" w:space="0" w:color="auto"/>
        <w:bottom w:val="none" w:sz="0" w:space="0" w:color="auto"/>
        <w:right w:val="none" w:sz="0" w:space="0" w:color="auto"/>
      </w:divBdr>
    </w:div>
    <w:div w:id="2072381182">
      <w:bodyDiv w:val="1"/>
      <w:marLeft w:val="0"/>
      <w:marRight w:val="0"/>
      <w:marTop w:val="0"/>
      <w:marBottom w:val="0"/>
      <w:divBdr>
        <w:top w:val="none" w:sz="0" w:space="0" w:color="auto"/>
        <w:left w:val="none" w:sz="0" w:space="0" w:color="auto"/>
        <w:bottom w:val="none" w:sz="0" w:space="0" w:color="auto"/>
        <w:right w:val="none" w:sz="0" w:space="0" w:color="auto"/>
      </w:divBdr>
    </w:div>
    <w:div w:id="2072532729">
      <w:bodyDiv w:val="1"/>
      <w:marLeft w:val="0"/>
      <w:marRight w:val="0"/>
      <w:marTop w:val="0"/>
      <w:marBottom w:val="0"/>
      <w:divBdr>
        <w:top w:val="none" w:sz="0" w:space="0" w:color="auto"/>
        <w:left w:val="none" w:sz="0" w:space="0" w:color="auto"/>
        <w:bottom w:val="none" w:sz="0" w:space="0" w:color="auto"/>
        <w:right w:val="none" w:sz="0" w:space="0" w:color="auto"/>
      </w:divBdr>
    </w:div>
    <w:div w:id="2072536741">
      <w:bodyDiv w:val="1"/>
      <w:marLeft w:val="0"/>
      <w:marRight w:val="0"/>
      <w:marTop w:val="0"/>
      <w:marBottom w:val="0"/>
      <w:divBdr>
        <w:top w:val="none" w:sz="0" w:space="0" w:color="auto"/>
        <w:left w:val="none" w:sz="0" w:space="0" w:color="auto"/>
        <w:bottom w:val="none" w:sz="0" w:space="0" w:color="auto"/>
        <w:right w:val="none" w:sz="0" w:space="0" w:color="auto"/>
      </w:divBdr>
    </w:div>
    <w:div w:id="2072728732">
      <w:bodyDiv w:val="1"/>
      <w:marLeft w:val="0"/>
      <w:marRight w:val="0"/>
      <w:marTop w:val="0"/>
      <w:marBottom w:val="0"/>
      <w:divBdr>
        <w:top w:val="none" w:sz="0" w:space="0" w:color="auto"/>
        <w:left w:val="none" w:sz="0" w:space="0" w:color="auto"/>
        <w:bottom w:val="none" w:sz="0" w:space="0" w:color="auto"/>
        <w:right w:val="none" w:sz="0" w:space="0" w:color="auto"/>
      </w:divBdr>
    </w:div>
    <w:div w:id="2072775900">
      <w:bodyDiv w:val="1"/>
      <w:marLeft w:val="0"/>
      <w:marRight w:val="0"/>
      <w:marTop w:val="0"/>
      <w:marBottom w:val="0"/>
      <w:divBdr>
        <w:top w:val="none" w:sz="0" w:space="0" w:color="auto"/>
        <w:left w:val="none" w:sz="0" w:space="0" w:color="auto"/>
        <w:bottom w:val="none" w:sz="0" w:space="0" w:color="auto"/>
        <w:right w:val="none" w:sz="0" w:space="0" w:color="auto"/>
      </w:divBdr>
    </w:div>
    <w:div w:id="2072844079">
      <w:bodyDiv w:val="1"/>
      <w:marLeft w:val="0"/>
      <w:marRight w:val="0"/>
      <w:marTop w:val="0"/>
      <w:marBottom w:val="0"/>
      <w:divBdr>
        <w:top w:val="none" w:sz="0" w:space="0" w:color="auto"/>
        <w:left w:val="none" w:sz="0" w:space="0" w:color="auto"/>
        <w:bottom w:val="none" w:sz="0" w:space="0" w:color="auto"/>
        <w:right w:val="none" w:sz="0" w:space="0" w:color="auto"/>
      </w:divBdr>
    </w:div>
    <w:div w:id="2073042345">
      <w:bodyDiv w:val="1"/>
      <w:marLeft w:val="0"/>
      <w:marRight w:val="0"/>
      <w:marTop w:val="0"/>
      <w:marBottom w:val="0"/>
      <w:divBdr>
        <w:top w:val="none" w:sz="0" w:space="0" w:color="auto"/>
        <w:left w:val="none" w:sz="0" w:space="0" w:color="auto"/>
        <w:bottom w:val="none" w:sz="0" w:space="0" w:color="auto"/>
        <w:right w:val="none" w:sz="0" w:space="0" w:color="auto"/>
      </w:divBdr>
    </w:div>
    <w:div w:id="2073113551">
      <w:bodyDiv w:val="1"/>
      <w:marLeft w:val="0"/>
      <w:marRight w:val="0"/>
      <w:marTop w:val="0"/>
      <w:marBottom w:val="0"/>
      <w:divBdr>
        <w:top w:val="none" w:sz="0" w:space="0" w:color="auto"/>
        <w:left w:val="none" w:sz="0" w:space="0" w:color="auto"/>
        <w:bottom w:val="none" w:sz="0" w:space="0" w:color="auto"/>
        <w:right w:val="none" w:sz="0" w:space="0" w:color="auto"/>
      </w:divBdr>
    </w:div>
    <w:div w:id="2073117932">
      <w:bodyDiv w:val="1"/>
      <w:marLeft w:val="0"/>
      <w:marRight w:val="0"/>
      <w:marTop w:val="0"/>
      <w:marBottom w:val="0"/>
      <w:divBdr>
        <w:top w:val="none" w:sz="0" w:space="0" w:color="auto"/>
        <w:left w:val="none" w:sz="0" w:space="0" w:color="auto"/>
        <w:bottom w:val="none" w:sz="0" w:space="0" w:color="auto"/>
        <w:right w:val="none" w:sz="0" w:space="0" w:color="auto"/>
      </w:divBdr>
    </w:div>
    <w:div w:id="2073501973">
      <w:bodyDiv w:val="1"/>
      <w:marLeft w:val="0"/>
      <w:marRight w:val="0"/>
      <w:marTop w:val="0"/>
      <w:marBottom w:val="0"/>
      <w:divBdr>
        <w:top w:val="none" w:sz="0" w:space="0" w:color="auto"/>
        <w:left w:val="none" w:sz="0" w:space="0" w:color="auto"/>
        <w:bottom w:val="none" w:sz="0" w:space="0" w:color="auto"/>
        <w:right w:val="none" w:sz="0" w:space="0" w:color="auto"/>
      </w:divBdr>
    </w:div>
    <w:div w:id="2073574990">
      <w:bodyDiv w:val="1"/>
      <w:marLeft w:val="0"/>
      <w:marRight w:val="0"/>
      <w:marTop w:val="0"/>
      <w:marBottom w:val="0"/>
      <w:divBdr>
        <w:top w:val="none" w:sz="0" w:space="0" w:color="auto"/>
        <w:left w:val="none" w:sz="0" w:space="0" w:color="auto"/>
        <w:bottom w:val="none" w:sz="0" w:space="0" w:color="auto"/>
        <w:right w:val="none" w:sz="0" w:space="0" w:color="auto"/>
      </w:divBdr>
    </w:div>
    <w:div w:id="2074695148">
      <w:bodyDiv w:val="1"/>
      <w:marLeft w:val="0"/>
      <w:marRight w:val="0"/>
      <w:marTop w:val="0"/>
      <w:marBottom w:val="0"/>
      <w:divBdr>
        <w:top w:val="none" w:sz="0" w:space="0" w:color="auto"/>
        <w:left w:val="none" w:sz="0" w:space="0" w:color="auto"/>
        <w:bottom w:val="none" w:sz="0" w:space="0" w:color="auto"/>
        <w:right w:val="none" w:sz="0" w:space="0" w:color="auto"/>
      </w:divBdr>
    </w:div>
    <w:div w:id="2074817661">
      <w:bodyDiv w:val="1"/>
      <w:marLeft w:val="0"/>
      <w:marRight w:val="0"/>
      <w:marTop w:val="0"/>
      <w:marBottom w:val="0"/>
      <w:divBdr>
        <w:top w:val="none" w:sz="0" w:space="0" w:color="auto"/>
        <w:left w:val="none" w:sz="0" w:space="0" w:color="auto"/>
        <w:bottom w:val="none" w:sz="0" w:space="0" w:color="auto"/>
        <w:right w:val="none" w:sz="0" w:space="0" w:color="auto"/>
      </w:divBdr>
    </w:div>
    <w:div w:id="2075279646">
      <w:bodyDiv w:val="1"/>
      <w:marLeft w:val="0"/>
      <w:marRight w:val="0"/>
      <w:marTop w:val="0"/>
      <w:marBottom w:val="0"/>
      <w:divBdr>
        <w:top w:val="none" w:sz="0" w:space="0" w:color="auto"/>
        <w:left w:val="none" w:sz="0" w:space="0" w:color="auto"/>
        <w:bottom w:val="none" w:sz="0" w:space="0" w:color="auto"/>
        <w:right w:val="none" w:sz="0" w:space="0" w:color="auto"/>
      </w:divBdr>
    </w:div>
    <w:div w:id="2075547058">
      <w:bodyDiv w:val="1"/>
      <w:marLeft w:val="0"/>
      <w:marRight w:val="0"/>
      <w:marTop w:val="0"/>
      <w:marBottom w:val="0"/>
      <w:divBdr>
        <w:top w:val="none" w:sz="0" w:space="0" w:color="auto"/>
        <w:left w:val="none" w:sz="0" w:space="0" w:color="auto"/>
        <w:bottom w:val="none" w:sz="0" w:space="0" w:color="auto"/>
        <w:right w:val="none" w:sz="0" w:space="0" w:color="auto"/>
      </w:divBdr>
    </w:div>
    <w:div w:id="2075737516">
      <w:bodyDiv w:val="1"/>
      <w:marLeft w:val="0"/>
      <w:marRight w:val="0"/>
      <w:marTop w:val="0"/>
      <w:marBottom w:val="0"/>
      <w:divBdr>
        <w:top w:val="none" w:sz="0" w:space="0" w:color="auto"/>
        <w:left w:val="none" w:sz="0" w:space="0" w:color="auto"/>
        <w:bottom w:val="none" w:sz="0" w:space="0" w:color="auto"/>
        <w:right w:val="none" w:sz="0" w:space="0" w:color="auto"/>
      </w:divBdr>
    </w:div>
    <w:div w:id="2075857016">
      <w:bodyDiv w:val="1"/>
      <w:marLeft w:val="0"/>
      <w:marRight w:val="0"/>
      <w:marTop w:val="0"/>
      <w:marBottom w:val="0"/>
      <w:divBdr>
        <w:top w:val="none" w:sz="0" w:space="0" w:color="auto"/>
        <w:left w:val="none" w:sz="0" w:space="0" w:color="auto"/>
        <w:bottom w:val="none" w:sz="0" w:space="0" w:color="auto"/>
        <w:right w:val="none" w:sz="0" w:space="0" w:color="auto"/>
      </w:divBdr>
    </w:div>
    <w:div w:id="2076195411">
      <w:bodyDiv w:val="1"/>
      <w:marLeft w:val="0"/>
      <w:marRight w:val="0"/>
      <w:marTop w:val="0"/>
      <w:marBottom w:val="0"/>
      <w:divBdr>
        <w:top w:val="none" w:sz="0" w:space="0" w:color="auto"/>
        <w:left w:val="none" w:sz="0" w:space="0" w:color="auto"/>
        <w:bottom w:val="none" w:sz="0" w:space="0" w:color="auto"/>
        <w:right w:val="none" w:sz="0" w:space="0" w:color="auto"/>
      </w:divBdr>
    </w:div>
    <w:div w:id="2076467688">
      <w:bodyDiv w:val="1"/>
      <w:marLeft w:val="0"/>
      <w:marRight w:val="0"/>
      <w:marTop w:val="0"/>
      <w:marBottom w:val="0"/>
      <w:divBdr>
        <w:top w:val="none" w:sz="0" w:space="0" w:color="auto"/>
        <w:left w:val="none" w:sz="0" w:space="0" w:color="auto"/>
        <w:bottom w:val="none" w:sz="0" w:space="0" w:color="auto"/>
        <w:right w:val="none" w:sz="0" w:space="0" w:color="auto"/>
      </w:divBdr>
    </w:div>
    <w:div w:id="2076933361">
      <w:bodyDiv w:val="1"/>
      <w:marLeft w:val="0"/>
      <w:marRight w:val="0"/>
      <w:marTop w:val="0"/>
      <w:marBottom w:val="0"/>
      <w:divBdr>
        <w:top w:val="none" w:sz="0" w:space="0" w:color="auto"/>
        <w:left w:val="none" w:sz="0" w:space="0" w:color="auto"/>
        <w:bottom w:val="none" w:sz="0" w:space="0" w:color="auto"/>
        <w:right w:val="none" w:sz="0" w:space="0" w:color="auto"/>
      </w:divBdr>
    </w:div>
    <w:div w:id="2076967285">
      <w:bodyDiv w:val="1"/>
      <w:marLeft w:val="0"/>
      <w:marRight w:val="0"/>
      <w:marTop w:val="0"/>
      <w:marBottom w:val="0"/>
      <w:divBdr>
        <w:top w:val="none" w:sz="0" w:space="0" w:color="auto"/>
        <w:left w:val="none" w:sz="0" w:space="0" w:color="auto"/>
        <w:bottom w:val="none" w:sz="0" w:space="0" w:color="auto"/>
        <w:right w:val="none" w:sz="0" w:space="0" w:color="auto"/>
      </w:divBdr>
    </w:div>
    <w:div w:id="2077044076">
      <w:bodyDiv w:val="1"/>
      <w:marLeft w:val="0"/>
      <w:marRight w:val="0"/>
      <w:marTop w:val="0"/>
      <w:marBottom w:val="0"/>
      <w:divBdr>
        <w:top w:val="none" w:sz="0" w:space="0" w:color="auto"/>
        <w:left w:val="none" w:sz="0" w:space="0" w:color="auto"/>
        <w:bottom w:val="none" w:sz="0" w:space="0" w:color="auto"/>
        <w:right w:val="none" w:sz="0" w:space="0" w:color="auto"/>
      </w:divBdr>
    </w:div>
    <w:div w:id="2077050052">
      <w:bodyDiv w:val="1"/>
      <w:marLeft w:val="0"/>
      <w:marRight w:val="0"/>
      <w:marTop w:val="0"/>
      <w:marBottom w:val="0"/>
      <w:divBdr>
        <w:top w:val="none" w:sz="0" w:space="0" w:color="auto"/>
        <w:left w:val="none" w:sz="0" w:space="0" w:color="auto"/>
        <w:bottom w:val="none" w:sz="0" w:space="0" w:color="auto"/>
        <w:right w:val="none" w:sz="0" w:space="0" w:color="auto"/>
      </w:divBdr>
    </w:div>
    <w:div w:id="2077241419">
      <w:bodyDiv w:val="1"/>
      <w:marLeft w:val="0"/>
      <w:marRight w:val="0"/>
      <w:marTop w:val="0"/>
      <w:marBottom w:val="0"/>
      <w:divBdr>
        <w:top w:val="none" w:sz="0" w:space="0" w:color="auto"/>
        <w:left w:val="none" w:sz="0" w:space="0" w:color="auto"/>
        <w:bottom w:val="none" w:sz="0" w:space="0" w:color="auto"/>
        <w:right w:val="none" w:sz="0" w:space="0" w:color="auto"/>
      </w:divBdr>
    </w:div>
    <w:div w:id="2077314651">
      <w:bodyDiv w:val="1"/>
      <w:marLeft w:val="0"/>
      <w:marRight w:val="0"/>
      <w:marTop w:val="0"/>
      <w:marBottom w:val="0"/>
      <w:divBdr>
        <w:top w:val="none" w:sz="0" w:space="0" w:color="auto"/>
        <w:left w:val="none" w:sz="0" w:space="0" w:color="auto"/>
        <w:bottom w:val="none" w:sz="0" w:space="0" w:color="auto"/>
        <w:right w:val="none" w:sz="0" w:space="0" w:color="auto"/>
      </w:divBdr>
    </w:div>
    <w:div w:id="2077587923">
      <w:bodyDiv w:val="1"/>
      <w:marLeft w:val="0"/>
      <w:marRight w:val="0"/>
      <w:marTop w:val="0"/>
      <w:marBottom w:val="0"/>
      <w:divBdr>
        <w:top w:val="none" w:sz="0" w:space="0" w:color="auto"/>
        <w:left w:val="none" w:sz="0" w:space="0" w:color="auto"/>
        <w:bottom w:val="none" w:sz="0" w:space="0" w:color="auto"/>
        <w:right w:val="none" w:sz="0" w:space="0" w:color="auto"/>
      </w:divBdr>
    </w:div>
    <w:div w:id="2077699648">
      <w:bodyDiv w:val="1"/>
      <w:marLeft w:val="0"/>
      <w:marRight w:val="0"/>
      <w:marTop w:val="0"/>
      <w:marBottom w:val="0"/>
      <w:divBdr>
        <w:top w:val="none" w:sz="0" w:space="0" w:color="auto"/>
        <w:left w:val="none" w:sz="0" w:space="0" w:color="auto"/>
        <w:bottom w:val="none" w:sz="0" w:space="0" w:color="auto"/>
        <w:right w:val="none" w:sz="0" w:space="0" w:color="auto"/>
      </w:divBdr>
    </w:div>
    <w:div w:id="2079089528">
      <w:bodyDiv w:val="1"/>
      <w:marLeft w:val="0"/>
      <w:marRight w:val="0"/>
      <w:marTop w:val="0"/>
      <w:marBottom w:val="0"/>
      <w:divBdr>
        <w:top w:val="none" w:sz="0" w:space="0" w:color="auto"/>
        <w:left w:val="none" w:sz="0" w:space="0" w:color="auto"/>
        <w:bottom w:val="none" w:sz="0" w:space="0" w:color="auto"/>
        <w:right w:val="none" w:sz="0" w:space="0" w:color="auto"/>
      </w:divBdr>
    </w:div>
    <w:div w:id="2079208636">
      <w:bodyDiv w:val="1"/>
      <w:marLeft w:val="0"/>
      <w:marRight w:val="0"/>
      <w:marTop w:val="0"/>
      <w:marBottom w:val="0"/>
      <w:divBdr>
        <w:top w:val="none" w:sz="0" w:space="0" w:color="auto"/>
        <w:left w:val="none" w:sz="0" w:space="0" w:color="auto"/>
        <w:bottom w:val="none" w:sz="0" w:space="0" w:color="auto"/>
        <w:right w:val="none" w:sz="0" w:space="0" w:color="auto"/>
      </w:divBdr>
    </w:div>
    <w:div w:id="2079553016">
      <w:bodyDiv w:val="1"/>
      <w:marLeft w:val="0"/>
      <w:marRight w:val="0"/>
      <w:marTop w:val="0"/>
      <w:marBottom w:val="0"/>
      <w:divBdr>
        <w:top w:val="none" w:sz="0" w:space="0" w:color="auto"/>
        <w:left w:val="none" w:sz="0" w:space="0" w:color="auto"/>
        <w:bottom w:val="none" w:sz="0" w:space="0" w:color="auto"/>
        <w:right w:val="none" w:sz="0" w:space="0" w:color="auto"/>
      </w:divBdr>
    </w:div>
    <w:div w:id="2080245334">
      <w:bodyDiv w:val="1"/>
      <w:marLeft w:val="0"/>
      <w:marRight w:val="0"/>
      <w:marTop w:val="0"/>
      <w:marBottom w:val="0"/>
      <w:divBdr>
        <w:top w:val="none" w:sz="0" w:space="0" w:color="auto"/>
        <w:left w:val="none" w:sz="0" w:space="0" w:color="auto"/>
        <w:bottom w:val="none" w:sz="0" w:space="0" w:color="auto"/>
        <w:right w:val="none" w:sz="0" w:space="0" w:color="auto"/>
      </w:divBdr>
    </w:div>
    <w:div w:id="2080639663">
      <w:bodyDiv w:val="1"/>
      <w:marLeft w:val="0"/>
      <w:marRight w:val="0"/>
      <w:marTop w:val="0"/>
      <w:marBottom w:val="0"/>
      <w:divBdr>
        <w:top w:val="none" w:sz="0" w:space="0" w:color="auto"/>
        <w:left w:val="none" w:sz="0" w:space="0" w:color="auto"/>
        <w:bottom w:val="none" w:sz="0" w:space="0" w:color="auto"/>
        <w:right w:val="none" w:sz="0" w:space="0" w:color="auto"/>
      </w:divBdr>
    </w:div>
    <w:div w:id="2080665407">
      <w:bodyDiv w:val="1"/>
      <w:marLeft w:val="0"/>
      <w:marRight w:val="0"/>
      <w:marTop w:val="0"/>
      <w:marBottom w:val="0"/>
      <w:divBdr>
        <w:top w:val="none" w:sz="0" w:space="0" w:color="auto"/>
        <w:left w:val="none" w:sz="0" w:space="0" w:color="auto"/>
        <w:bottom w:val="none" w:sz="0" w:space="0" w:color="auto"/>
        <w:right w:val="none" w:sz="0" w:space="0" w:color="auto"/>
      </w:divBdr>
    </w:div>
    <w:div w:id="2080667462">
      <w:bodyDiv w:val="1"/>
      <w:marLeft w:val="0"/>
      <w:marRight w:val="0"/>
      <w:marTop w:val="0"/>
      <w:marBottom w:val="0"/>
      <w:divBdr>
        <w:top w:val="none" w:sz="0" w:space="0" w:color="auto"/>
        <w:left w:val="none" w:sz="0" w:space="0" w:color="auto"/>
        <w:bottom w:val="none" w:sz="0" w:space="0" w:color="auto"/>
        <w:right w:val="none" w:sz="0" w:space="0" w:color="auto"/>
      </w:divBdr>
    </w:div>
    <w:div w:id="2080905490">
      <w:bodyDiv w:val="1"/>
      <w:marLeft w:val="0"/>
      <w:marRight w:val="0"/>
      <w:marTop w:val="0"/>
      <w:marBottom w:val="0"/>
      <w:divBdr>
        <w:top w:val="none" w:sz="0" w:space="0" w:color="auto"/>
        <w:left w:val="none" w:sz="0" w:space="0" w:color="auto"/>
        <w:bottom w:val="none" w:sz="0" w:space="0" w:color="auto"/>
        <w:right w:val="none" w:sz="0" w:space="0" w:color="auto"/>
      </w:divBdr>
    </w:div>
    <w:div w:id="2080975400">
      <w:bodyDiv w:val="1"/>
      <w:marLeft w:val="0"/>
      <w:marRight w:val="0"/>
      <w:marTop w:val="0"/>
      <w:marBottom w:val="0"/>
      <w:divBdr>
        <w:top w:val="none" w:sz="0" w:space="0" w:color="auto"/>
        <w:left w:val="none" w:sz="0" w:space="0" w:color="auto"/>
        <w:bottom w:val="none" w:sz="0" w:space="0" w:color="auto"/>
        <w:right w:val="none" w:sz="0" w:space="0" w:color="auto"/>
      </w:divBdr>
    </w:div>
    <w:div w:id="2081168451">
      <w:bodyDiv w:val="1"/>
      <w:marLeft w:val="0"/>
      <w:marRight w:val="0"/>
      <w:marTop w:val="0"/>
      <w:marBottom w:val="0"/>
      <w:divBdr>
        <w:top w:val="none" w:sz="0" w:space="0" w:color="auto"/>
        <w:left w:val="none" w:sz="0" w:space="0" w:color="auto"/>
        <w:bottom w:val="none" w:sz="0" w:space="0" w:color="auto"/>
        <w:right w:val="none" w:sz="0" w:space="0" w:color="auto"/>
      </w:divBdr>
    </w:div>
    <w:div w:id="2081295200">
      <w:bodyDiv w:val="1"/>
      <w:marLeft w:val="0"/>
      <w:marRight w:val="0"/>
      <w:marTop w:val="0"/>
      <w:marBottom w:val="0"/>
      <w:divBdr>
        <w:top w:val="none" w:sz="0" w:space="0" w:color="auto"/>
        <w:left w:val="none" w:sz="0" w:space="0" w:color="auto"/>
        <w:bottom w:val="none" w:sz="0" w:space="0" w:color="auto"/>
        <w:right w:val="none" w:sz="0" w:space="0" w:color="auto"/>
      </w:divBdr>
    </w:div>
    <w:div w:id="2081324083">
      <w:bodyDiv w:val="1"/>
      <w:marLeft w:val="0"/>
      <w:marRight w:val="0"/>
      <w:marTop w:val="0"/>
      <w:marBottom w:val="0"/>
      <w:divBdr>
        <w:top w:val="none" w:sz="0" w:space="0" w:color="auto"/>
        <w:left w:val="none" w:sz="0" w:space="0" w:color="auto"/>
        <w:bottom w:val="none" w:sz="0" w:space="0" w:color="auto"/>
        <w:right w:val="none" w:sz="0" w:space="0" w:color="auto"/>
      </w:divBdr>
    </w:div>
    <w:div w:id="2081445238">
      <w:bodyDiv w:val="1"/>
      <w:marLeft w:val="0"/>
      <w:marRight w:val="0"/>
      <w:marTop w:val="0"/>
      <w:marBottom w:val="0"/>
      <w:divBdr>
        <w:top w:val="none" w:sz="0" w:space="0" w:color="auto"/>
        <w:left w:val="none" w:sz="0" w:space="0" w:color="auto"/>
        <w:bottom w:val="none" w:sz="0" w:space="0" w:color="auto"/>
        <w:right w:val="none" w:sz="0" w:space="0" w:color="auto"/>
      </w:divBdr>
    </w:div>
    <w:div w:id="2082024872">
      <w:bodyDiv w:val="1"/>
      <w:marLeft w:val="0"/>
      <w:marRight w:val="0"/>
      <w:marTop w:val="0"/>
      <w:marBottom w:val="0"/>
      <w:divBdr>
        <w:top w:val="none" w:sz="0" w:space="0" w:color="auto"/>
        <w:left w:val="none" w:sz="0" w:space="0" w:color="auto"/>
        <w:bottom w:val="none" w:sz="0" w:space="0" w:color="auto"/>
        <w:right w:val="none" w:sz="0" w:space="0" w:color="auto"/>
      </w:divBdr>
    </w:div>
    <w:div w:id="2082367629">
      <w:bodyDiv w:val="1"/>
      <w:marLeft w:val="0"/>
      <w:marRight w:val="0"/>
      <w:marTop w:val="0"/>
      <w:marBottom w:val="0"/>
      <w:divBdr>
        <w:top w:val="none" w:sz="0" w:space="0" w:color="auto"/>
        <w:left w:val="none" w:sz="0" w:space="0" w:color="auto"/>
        <w:bottom w:val="none" w:sz="0" w:space="0" w:color="auto"/>
        <w:right w:val="none" w:sz="0" w:space="0" w:color="auto"/>
      </w:divBdr>
    </w:div>
    <w:div w:id="2082479827">
      <w:bodyDiv w:val="1"/>
      <w:marLeft w:val="0"/>
      <w:marRight w:val="0"/>
      <w:marTop w:val="0"/>
      <w:marBottom w:val="0"/>
      <w:divBdr>
        <w:top w:val="none" w:sz="0" w:space="0" w:color="auto"/>
        <w:left w:val="none" w:sz="0" w:space="0" w:color="auto"/>
        <w:bottom w:val="none" w:sz="0" w:space="0" w:color="auto"/>
        <w:right w:val="none" w:sz="0" w:space="0" w:color="auto"/>
      </w:divBdr>
    </w:div>
    <w:div w:id="2082940162">
      <w:bodyDiv w:val="1"/>
      <w:marLeft w:val="0"/>
      <w:marRight w:val="0"/>
      <w:marTop w:val="0"/>
      <w:marBottom w:val="0"/>
      <w:divBdr>
        <w:top w:val="none" w:sz="0" w:space="0" w:color="auto"/>
        <w:left w:val="none" w:sz="0" w:space="0" w:color="auto"/>
        <w:bottom w:val="none" w:sz="0" w:space="0" w:color="auto"/>
        <w:right w:val="none" w:sz="0" w:space="0" w:color="auto"/>
      </w:divBdr>
    </w:div>
    <w:div w:id="2083065122">
      <w:bodyDiv w:val="1"/>
      <w:marLeft w:val="0"/>
      <w:marRight w:val="0"/>
      <w:marTop w:val="0"/>
      <w:marBottom w:val="0"/>
      <w:divBdr>
        <w:top w:val="none" w:sz="0" w:space="0" w:color="auto"/>
        <w:left w:val="none" w:sz="0" w:space="0" w:color="auto"/>
        <w:bottom w:val="none" w:sz="0" w:space="0" w:color="auto"/>
        <w:right w:val="none" w:sz="0" w:space="0" w:color="auto"/>
      </w:divBdr>
    </w:div>
    <w:div w:id="2083215726">
      <w:bodyDiv w:val="1"/>
      <w:marLeft w:val="0"/>
      <w:marRight w:val="0"/>
      <w:marTop w:val="0"/>
      <w:marBottom w:val="0"/>
      <w:divBdr>
        <w:top w:val="none" w:sz="0" w:space="0" w:color="auto"/>
        <w:left w:val="none" w:sz="0" w:space="0" w:color="auto"/>
        <w:bottom w:val="none" w:sz="0" w:space="0" w:color="auto"/>
        <w:right w:val="none" w:sz="0" w:space="0" w:color="auto"/>
      </w:divBdr>
    </w:div>
    <w:div w:id="2083259171">
      <w:bodyDiv w:val="1"/>
      <w:marLeft w:val="0"/>
      <w:marRight w:val="0"/>
      <w:marTop w:val="0"/>
      <w:marBottom w:val="0"/>
      <w:divBdr>
        <w:top w:val="none" w:sz="0" w:space="0" w:color="auto"/>
        <w:left w:val="none" w:sz="0" w:space="0" w:color="auto"/>
        <w:bottom w:val="none" w:sz="0" w:space="0" w:color="auto"/>
        <w:right w:val="none" w:sz="0" w:space="0" w:color="auto"/>
      </w:divBdr>
    </w:div>
    <w:div w:id="2083285413">
      <w:bodyDiv w:val="1"/>
      <w:marLeft w:val="0"/>
      <w:marRight w:val="0"/>
      <w:marTop w:val="0"/>
      <w:marBottom w:val="0"/>
      <w:divBdr>
        <w:top w:val="none" w:sz="0" w:space="0" w:color="auto"/>
        <w:left w:val="none" w:sz="0" w:space="0" w:color="auto"/>
        <w:bottom w:val="none" w:sz="0" w:space="0" w:color="auto"/>
        <w:right w:val="none" w:sz="0" w:space="0" w:color="auto"/>
      </w:divBdr>
    </w:div>
    <w:div w:id="2083332301">
      <w:bodyDiv w:val="1"/>
      <w:marLeft w:val="0"/>
      <w:marRight w:val="0"/>
      <w:marTop w:val="0"/>
      <w:marBottom w:val="0"/>
      <w:divBdr>
        <w:top w:val="none" w:sz="0" w:space="0" w:color="auto"/>
        <w:left w:val="none" w:sz="0" w:space="0" w:color="auto"/>
        <w:bottom w:val="none" w:sz="0" w:space="0" w:color="auto"/>
        <w:right w:val="none" w:sz="0" w:space="0" w:color="auto"/>
      </w:divBdr>
    </w:div>
    <w:div w:id="2083479492">
      <w:bodyDiv w:val="1"/>
      <w:marLeft w:val="0"/>
      <w:marRight w:val="0"/>
      <w:marTop w:val="0"/>
      <w:marBottom w:val="0"/>
      <w:divBdr>
        <w:top w:val="none" w:sz="0" w:space="0" w:color="auto"/>
        <w:left w:val="none" w:sz="0" w:space="0" w:color="auto"/>
        <w:bottom w:val="none" w:sz="0" w:space="0" w:color="auto"/>
        <w:right w:val="none" w:sz="0" w:space="0" w:color="auto"/>
      </w:divBdr>
    </w:div>
    <w:div w:id="2083529548">
      <w:bodyDiv w:val="1"/>
      <w:marLeft w:val="0"/>
      <w:marRight w:val="0"/>
      <w:marTop w:val="0"/>
      <w:marBottom w:val="0"/>
      <w:divBdr>
        <w:top w:val="none" w:sz="0" w:space="0" w:color="auto"/>
        <w:left w:val="none" w:sz="0" w:space="0" w:color="auto"/>
        <w:bottom w:val="none" w:sz="0" w:space="0" w:color="auto"/>
        <w:right w:val="none" w:sz="0" w:space="0" w:color="auto"/>
      </w:divBdr>
    </w:div>
    <w:div w:id="2083793522">
      <w:bodyDiv w:val="1"/>
      <w:marLeft w:val="0"/>
      <w:marRight w:val="0"/>
      <w:marTop w:val="0"/>
      <w:marBottom w:val="0"/>
      <w:divBdr>
        <w:top w:val="none" w:sz="0" w:space="0" w:color="auto"/>
        <w:left w:val="none" w:sz="0" w:space="0" w:color="auto"/>
        <w:bottom w:val="none" w:sz="0" w:space="0" w:color="auto"/>
        <w:right w:val="none" w:sz="0" w:space="0" w:color="auto"/>
      </w:divBdr>
    </w:div>
    <w:div w:id="2083871893">
      <w:bodyDiv w:val="1"/>
      <w:marLeft w:val="0"/>
      <w:marRight w:val="0"/>
      <w:marTop w:val="0"/>
      <w:marBottom w:val="0"/>
      <w:divBdr>
        <w:top w:val="none" w:sz="0" w:space="0" w:color="auto"/>
        <w:left w:val="none" w:sz="0" w:space="0" w:color="auto"/>
        <w:bottom w:val="none" w:sz="0" w:space="0" w:color="auto"/>
        <w:right w:val="none" w:sz="0" w:space="0" w:color="auto"/>
      </w:divBdr>
    </w:div>
    <w:div w:id="2084373623">
      <w:bodyDiv w:val="1"/>
      <w:marLeft w:val="0"/>
      <w:marRight w:val="0"/>
      <w:marTop w:val="0"/>
      <w:marBottom w:val="0"/>
      <w:divBdr>
        <w:top w:val="none" w:sz="0" w:space="0" w:color="auto"/>
        <w:left w:val="none" w:sz="0" w:space="0" w:color="auto"/>
        <w:bottom w:val="none" w:sz="0" w:space="0" w:color="auto"/>
        <w:right w:val="none" w:sz="0" w:space="0" w:color="auto"/>
      </w:divBdr>
    </w:div>
    <w:div w:id="2084405155">
      <w:bodyDiv w:val="1"/>
      <w:marLeft w:val="0"/>
      <w:marRight w:val="0"/>
      <w:marTop w:val="0"/>
      <w:marBottom w:val="0"/>
      <w:divBdr>
        <w:top w:val="none" w:sz="0" w:space="0" w:color="auto"/>
        <w:left w:val="none" w:sz="0" w:space="0" w:color="auto"/>
        <w:bottom w:val="none" w:sz="0" w:space="0" w:color="auto"/>
        <w:right w:val="none" w:sz="0" w:space="0" w:color="auto"/>
      </w:divBdr>
    </w:div>
    <w:div w:id="2084832127">
      <w:bodyDiv w:val="1"/>
      <w:marLeft w:val="0"/>
      <w:marRight w:val="0"/>
      <w:marTop w:val="0"/>
      <w:marBottom w:val="0"/>
      <w:divBdr>
        <w:top w:val="none" w:sz="0" w:space="0" w:color="auto"/>
        <w:left w:val="none" w:sz="0" w:space="0" w:color="auto"/>
        <w:bottom w:val="none" w:sz="0" w:space="0" w:color="auto"/>
        <w:right w:val="none" w:sz="0" w:space="0" w:color="auto"/>
      </w:divBdr>
    </w:div>
    <w:div w:id="2084906202">
      <w:bodyDiv w:val="1"/>
      <w:marLeft w:val="0"/>
      <w:marRight w:val="0"/>
      <w:marTop w:val="0"/>
      <w:marBottom w:val="0"/>
      <w:divBdr>
        <w:top w:val="none" w:sz="0" w:space="0" w:color="auto"/>
        <w:left w:val="none" w:sz="0" w:space="0" w:color="auto"/>
        <w:bottom w:val="none" w:sz="0" w:space="0" w:color="auto"/>
        <w:right w:val="none" w:sz="0" w:space="0" w:color="auto"/>
      </w:divBdr>
    </w:div>
    <w:div w:id="2085056665">
      <w:bodyDiv w:val="1"/>
      <w:marLeft w:val="0"/>
      <w:marRight w:val="0"/>
      <w:marTop w:val="0"/>
      <w:marBottom w:val="0"/>
      <w:divBdr>
        <w:top w:val="none" w:sz="0" w:space="0" w:color="auto"/>
        <w:left w:val="none" w:sz="0" w:space="0" w:color="auto"/>
        <w:bottom w:val="none" w:sz="0" w:space="0" w:color="auto"/>
        <w:right w:val="none" w:sz="0" w:space="0" w:color="auto"/>
      </w:divBdr>
    </w:div>
    <w:div w:id="2085058999">
      <w:bodyDiv w:val="1"/>
      <w:marLeft w:val="0"/>
      <w:marRight w:val="0"/>
      <w:marTop w:val="0"/>
      <w:marBottom w:val="0"/>
      <w:divBdr>
        <w:top w:val="none" w:sz="0" w:space="0" w:color="auto"/>
        <w:left w:val="none" w:sz="0" w:space="0" w:color="auto"/>
        <w:bottom w:val="none" w:sz="0" w:space="0" w:color="auto"/>
        <w:right w:val="none" w:sz="0" w:space="0" w:color="auto"/>
      </w:divBdr>
    </w:div>
    <w:div w:id="2085174931">
      <w:bodyDiv w:val="1"/>
      <w:marLeft w:val="0"/>
      <w:marRight w:val="0"/>
      <w:marTop w:val="0"/>
      <w:marBottom w:val="0"/>
      <w:divBdr>
        <w:top w:val="none" w:sz="0" w:space="0" w:color="auto"/>
        <w:left w:val="none" w:sz="0" w:space="0" w:color="auto"/>
        <w:bottom w:val="none" w:sz="0" w:space="0" w:color="auto"/>
        <w:right w:val="none" w:sz="0" w:space="0" w:color="auto"/>
      </w:divBdr>
    </w:div>
    <w:div w:id="2085566272">
      <w:bodyDiv w:val="1"/>
      <w:marLeft w:val="0"/>
      <w:marRight w:val="0"/>
      <w:marTop w:val="0"/>
      <w:marBottom w:val="0"/>
      <w:divBdr>
        <w:top w:val="none" w:sz="0" w:space="0" w:color="auto"/>
        <w:left w:val="none" w:sz="0" w:space="0" w:color="auto"/>
        <w:bottom w:val="none" w:sz="0" w:space="0" w:color="auto"/>
        <w:right w:val="none" w:sz="0" w:space="0" w:color="auto"/>
      </w:divBdr>
    </w:div>
    <w:div w:id="2085638598">
      <w:bodyDiv w:val="1"/>
      <w:marLeft w:val="0"/>
      <w:marRight w:val="0"/>
      <w:marTop w:val="0"/>
      <w:marBottom w:val="0"/>
      <w:divBdr>
        <w:top w:val="none" w:sz="0" w:space="0" w:color="auto"/>
        <w:left w:val="none" w:sz="0" w:space="0" w:color="auto"/>
        <w:bottom w:val="none" w:sz="0" w:space="0" w:color="auto"/>
        <w:right w:val="none" w:sz="0" w:space="0" w:color="auto"/>
      </w:divBdr>
    </w:div>
    <w:div w:id="2086222635">
      <w:bodyDiv w:val="1"/>
      <w:marLeft w:val="0"/>
      <w:marRight w:val="0"/>
      <w:marTop w:val="0"/>
      <w:marBottom w:val="0"/>
      <w:divBdr>
        <w:top w:val="none" w:sz="0" w:space="0" w:color="auto"/>
        <w:left w:val="none" w:sz="0" w:space="0" w:color="auto"/>
        <w:bottom w:val="none" w:sz="0" w:space="0" w:color="auto"/>
        <w:right w:val="none" w:sz="0" w:space="0" w:color="auto"/>
      </w:divBdr>
    </w:div>
    <w:div w:id="2086413164">
      <w:bodyDiv w:val="1"/>
      <w:marLeft w:val="0"/>
      <w:marRight w:val="0"/>
      <w:marTop w:val="0"/>
      <w:marBottom w:val="0"/>
      <w:divBdr>
        <w:top w:val="none" w:sz="0" w:space="0" w:color="auto"/>
        <w:left w:val="none" w:sz="0" w:space="0" w:color="auto"/>
        <w:bottom w:val="none" w:sz="0" w:space="0" w:color="auto"/>
        <w:right w:val="none" w:sz="0" w:space="0" w:color="auto"/>
      </w:divBdr>
    </w:div>
    <w:div w:id="2086535640">
      <w:bodyDiv w:val="1"/>
      <w:marLeft w:val="0"/>
      <w:marRight w:val="0"/>
      <w:marTop w:val="0"/>
      <w:marBottom w:val="0"/>
      <w:divBdr>
        <w:top w:val="none" w:sz="0" w:space="0" w:color="auto"/>
        <w:left w:val="none" w:sz="0" w:space="0" w:color="auto"/>
        <w:bottom w:val="none" w:sz="0" w:space="0" w:color="auto"/>
        <w:right w:val="none" w:sz="0" w:space="0" w:color="auto"/>
      </w:divBdr>
    </w:div>
    <w:div w:id="2086874200">
      <w:bodyDiv w:val="1"/>
      <w:marLeft w:val="0"/>
      <w:marRight w:val="0"/>
      <w:marTop w:val="0"/>
      <w:marBottom w:val="0"/>
      <w:divBdr>
        <w:top w:val="none" w:sz="0" w:space="0" w:color="auto"/>
        <w:left w:val="none" w:sz="0" w:space="0" w:color="auto"/>
        <w:bottom w:val="none" w:sz="0" w:space="0" w:color="auto"/>
        <w:right w:val="none" w:sz="0" w:space="0" w:color="auto"/>
      </w:divBdr>
    </w:div>
    <w:div w:id="2087147240">
      <w:bodyDiv w:val="1"/>
      <w:marLeft w:val="0"/>
      <w:marRight w:val="0"/>
      <w:marTop w:val="0"/>
      <w:marBottom w:val="0"/>
      <w:divBdr>
        <w:top w:val="none" w:sz="0" w:space="0" w:color="auto"/>
        <w:left w:val="none" w:sz="0" w:space="0" w:color="auto"/>
        <w:bottom w:val="none" w:sz="0" w:space="0" w:color="auto"/>
        <w:right w:val="none" w:sz="0" w:space="0" w:color="auto"/>
      </w:divBdr>
    </w:div>
    <w:div w:id="2087457079">
      <w:bodyDiv w:val="1"/>
      <w:marLeft w:val="0"/>
      <w:marRight w:val="0"/>
      <w:marTop w:val="0"/>
      <w:marBottom w:val="0"/>
      <w:divBdr>
        <w:top w:val="none" w:sz="0" w:space="0" w:color="auto"/>
        <w:left w:val="none" w:sz="0" w:space="0" w:color="auto"/>
        <w:bottom w:val="none" w:sz="0" w:space="0" w:color="auto"/>
        <w:right w:val="none" w:sz="0" w:space="0" w:color="auto"/>
      </w:divBdr>
    </w:div>
    <w:div w:id="2087722400">
      <w:bodyDiv w:val="1"/>
      <w:marLeft w:val="0"/>
      <w:marRight w:val="0"/>
      <w:marTop w:val="0"/>
      <w:marBottom w:val="0"/>
      <w:divBdr>
        <w:top w:val="none" w:sz="0" w:space="0" w:color="auto"/>
        <w:left w:val="none" w:sz="0" w:space="0" w:color="auto"/>
        <w:bottom w:val="none" w:sz="0" w:space="0" w:color="auto"/>
        <w:right w:val="none" w:sz="0" w:space="0" w:color="auto"/>
      </w:divBdr>
    </w:div>
    <w:div w:id="2088191099">
      <w:bodyDiv w:val="1"/>
      <w:marLeft w:val="0"/>
      <w:marRight w:val="0"/>
      <w:marTop w:val="0"/>
      <w:marBottom w:val="0"/>
      <w:divBdr>
        <w:top w:val="none" w:sz="0" w:space="0" w:color="auto"/>
        <w:left w:val="none" w:sz="0" w:space="0" w:color="auto"/>
        <w:bottom w:val="none" w:sz="0" w:space="0" w:color="auto"/>
        <w:right w:val="none" w:sz="0" w:space="0" w:color="auto"/>
      </w:divBdr>
    </w:div>
    <w:div w:id="2088259453">
      <w:bodyDiv w:val="1"/>
      <w:marLeft w:val="0"/>
      <w:marRight w:val="0"/>
      <w:marTop w:val="0"/>
      <w:marBottom w:val="0"/>
      <w:divBdr>
        <w:top w:val="none" w:sz="0" w:space="0" w:color="auto"/>
        <w:left w:val="none" w:sz="0" w:space="0" w:color="auto"/>
        <w:bottom w:val="none" w:sz="0" w:space="0" w:color="auto"/>
        <w:right w:val="none" w:sz="0" w:space="0" w:color="auto"/>
      </w:divBdr>
    </w:div>
    <w:div w:id="2088454253">
      <w:bodyDiv w:val="1"/>
      <w:marLeft w:val="0"/>
      <w:marRight w:val="0"/>
      <w:marTop w:val="0"/>
      <w:marBottom w:val="0"/>
      <w:divBdr>
        <w:top w:val="none" w:sz="0" w:space="0" w:color="auto"/>
        <w:left w:val="none" w:sz="0" w:space="0" w:color="auto"/>
        <w:bottom w:val="none" w:sz="0" w:space="0" w:color="auto"/>
        <w:right w:val="none" w:sz="0" w:space="0" w:color="auto"/>
      </w:divBdr>
    </w:div>
    <w:div w:id="2088991384">
      <w:bodyDiv w:val="1"/>
      <w:marLeft w:val="0"/>
      <w:marRight w:val="0"/>
      <w:marTop w:val="0"/>
      <w:marBottom w:val="0"/>
      <w:divBdr>
        <w:top w:val="none" w:sz="0" w:space="0" w:color="auto"/>
        <w:left w:val="none" w:sz="0" w:space="0" w:color="auto"/>
        <w:bottom w:val="none" w:sz="0" w:space="0" w:color="auto"/>
        <w:right w:val="none" w:sz="0" w:space="0" w:color="auto"/>
      </w:divBdr>
    </w:div>
    <w:div w:id="2089422393">
      <w:bodyDiv w:val="1"/>
      <w:marLeft w:val="0"/>
      <w:marRight w:val="0"/>
      <w:marTop w:val="0"/>
      <w:marBottom w:val="0"/>
      <w:divBdr>
        <w:top w:val="none" w:sz="0" w:space="0" w:color="auto"/>
        <w:left w:val="none" w:sz="0" w:space="0" w:color="auto"/>
        <w:bottom w:val="none" w:sz="0" w:space="0" w:color="auto"/>
        <w:right w:val="none" w:sz="0" w:space="0" w:color="auto"/>
      </w:divBdr>
    </w:div>
    <w:div w:id="2089451280">
      <w:bodyDiv w:val="1"/>
      <w:marLeft w:val="0"/>
      <w:marRight w:val="0"/>
      <w:marTop w:val="0"/>
      <w:marBottom w:val="0"/>
      <w:divBdr>
        <w:top w:val="none" w:sz="0" w:space="0" w:color="auto"/>
        <w:left w:val="none" w:sz="0" w:space="0" w:color="auto"/>
        <w:bottom w:val="none" w:sz="0" w:space="0" w:color="auto"/>
        <w:right w:val="none" w:sz="0" w:space="0" w:color="auto"/>
      </w:divBdr>
    </w:div>
    <w:div w:id="2089767741">
      <w:bodyDiv w:val="1"/>
      <w:marLeft w:val="0"/>
      <w:marRight w:val="0"/>
      <w:marTop w:val="0"/>
      <w:marBottom w:val="0"/>
      <w:divBdr>
        <w:top w:val="none" w:sz="0" w:space="0" w:color="auto"/>
        <w:left w:val="none" w:sz="0" w:space="0" w:color="auto"/>
        <w:bottom w:val="none" w:sz="0" w:space="0" w:color="auto"/>
        <w:right w:val="none" w:sz="0" w:space="0" w:color="auto"/>
      </w:divBdr>
    </w:div>
    <w:div w:id="2090417131">
      <w:bodyDiv w:val="1"/>
      <w:marLeft w:val="0"/>
      <w:marRight w:val="0"/>
      <w:marTop w:val="0"/>
      <w:marBottom w:val="0"/>
      <w:divBdr>
        <w:top w:val="none" w:sz="0" w:space="0" w:color="auto"/>
        <w:left w:val="none" w:sz="0" w:space="0" w:color="auto"/>
        <w:bottom w:val="none" w:sz="0" w:space="0" w:color="auto"/>
        <w:right w:val="none" w:sz="0" w:space="0" w:color="auto"/>
      </w:divBdr>
    </w:div>
    <w:div w:id="2090539916">
      <w:bodyDiv w:val="1"/>
      <w:marLeft w:val="0"/>
      <w:marRight w:val="0"/>
      <w:marTop w:val="0"/>
      <w:marBottom w:val="0"/>
      <w:divBdr>
        <w:top w:val="none" w:sz="0" w:space="0" w:color="auto"/>
        <w:left w:val="none" w:sz="0" w:space="0" w:color="auto"/>
        <w:bottom w:val="none" w:sz="0" w:space="0" w:color="auto"/>
        <w:right w:val="none" w:sz="0" w:space="0" w:color="auto"/>
      </w:divBdr>
    </w:div>
    <w:div w:id="2090619212">
      <w:bodyDiv w:val="1"/>
      <w:marLeft w:val="0"/>
      <w:marRight w:val="0"/>
      <w:marTop w:val="0"/>
      <w:marBottom w:val="0"/>
      <w:divBdr>
        <w:top w:val="none" w:sz="0" w:space="0" w:color="auto"/>
        <w:left w:val="none" w:sz="0" w:space="0" w:color="auto"/>
        <w:bottom w:val="none" w:sz="0" w:space="0" w:color="auto"/>
        <w:right w:val="none" w:sz="0" w:space="0" w:color="auto"/>
      </w:divBdr>
    </w:div>
    <w:div w:id="2090879843">
      <w:bodyDiv w:val="1"/>
      <w:marLeft w:val="0"/>
      <w:marRight w:val="0"/>
      <w:marTop w:val="0"/>
      <w:marBottom w:val="0"/>
      <w:divBdr>
        <w:top w:val="none" w:sz="0" w:space="0" w:color="auto"/>
        <w:left w:val="none" w:sz="0" w:space="0" w:color="auto"/>
        <w:bottom w:val="none" w:sz="0" w:space="0" w:color="auto"/>
        <w:right w:val="none" w:sz="0" w:space="0" w:color="auto"/>
      </w:divBdr>
    </w:div>
    <w:div w:id="2090926970">
      <w:bodyDiv w:val="1"/>
      <w:marLeft w:val="0"/>
      <w:marRight w:val="0"/>
      <w:marTop w:val="0"/>
      <w:marBottom w:val="0"/>
      <w:divBdr>
        <w:top w:val="none" w:sz="0" w:space="0" w:color="auto"/>
        <w:left w:val="none" w:sz="0" w:space="0" w:color="auto"/>
        <w:bottom w:val="none" w:sz="0" w:space="0" w:color="auto"/>
        <w:right w:val="none" w:sz="0" w:space="0" w:color="auto"/>
      </w:divBdr>
    </w:div>
    <w:div w:id="2091535083">
      <w:bodyDiv w:val="1"/>
      <w:marLeft w:val="0"/>
      <w:marRight w:val="0"/>
      <w:marTop w:val="0"/>
      <w:marBottom w:val="0"/>
      <w:divBdr>
        <w:top w:val="none" w:sz="0" w:space="0" w:color="auto"/>
        <w:left w:val="none" w:sz="0" w:space="0" w:color="auto"/>
        <w:bottom w:val="none" w:sz="0" w:space="0" w:color="auto"/>
        <w:right w:val="none" w:sz="0" w:space="0" w:color="auto"/>
      </w:divBdr>
    </w:div>
    <w:div w:id="2091539582">
      <w:bodyDiv w:val="1"/>
      <w:marLeft w:val="0"/>
      <w:marRight w:val="0"/>
      <w:marTop w:val="0"/>
      <w:marBottom w:val="0"/>
      <w:divBdr>
        <w:top w:val="none" w:sz="0" w:space="0" w:color="auto"/>
        <w:left w:val="none" w:sz="0" w:space="0" w:color="auto"/>
        <w:bottom w:val="none" w:sz="0" w:space="0" w:color="auto"/>
        <w:right w:val="none" w:sz="0" w:space="0" w:color="auto"/>
      </w:divBdr>
    </w:div>
    <w:div w:id="2091779499">
      <w:bodyDiv w:val="1"/>
      <w:marLeft w:val="0"/>
      <w:marRight w:val="0"/>
      <w:marTop w:val="0"/>
      <w:marBottom w:val="0"/>
      <w:divBdr>
        <w:top w:val="none" w:sz="0" w:space="0" w:color="auto"/>
        <w:left w:val="none" w:sz="0" w:space="0" w:color="auto"/>
        <w:bottom w:val="none" w:sz="0" w:space="0" w:color="auto"/>
        <w:right w:val="none" w:sz="0" w:space="0" w:color="auto"/>
      </w:divBdr>
    </w:div>
    <w:div w:id="2091810485">
      <w:bodyDiv w:val="1"/>
      <w:marLeft w:val="0"/>
      <w:marRight w:val="0"/>
      <w:marTop w:val="0"/>
      <w:marBottom w:val="0"/>
      <w:divBdr>
        <w:top w:val="none" w:sz="0" w:space="0" w:color="auto"/>
        <w:left w:val="none" w:sz="0" w:space="0" w:color="auto"/>
        <w:bottom w:val="none" w:sz="0" w:space="0" w:color="auto"/>
        <w:right w:val="none" w:sz="0" w:space="0" w:color="auto"/>
      </w:divBdr>
    </w:div>
    <w:div w:id="2091854736">
      <w:bodyDiv w:val="1"/>
      <w:marLeft w:val="0"/>
      <w:marRight w:val="0"/>
      <w:marTop w:val="0"/>
      <w:marBottom w:val="0"/>
      <w:divBdr>
        <w:top w:val="none" w:sz="0" w:space="0" w:color="auto"/>
        <w:left w:val="none" w:sz="0" w:space="0" w:color="auto"/>
        <w:bottom w:val="none" w:sz="0" w:space="0" w:color="auto"/>
        <w:right w:val="none" w:sz="0" w:space="0" w:color="auto"/>
      </w:divBdr>
    </w:div>
    <w:div w:id="2091925385">
      <w:bodyDiv w:val="1"/>
      <w:marLeft w:val="0"/>
      <w:marRight w:val="0"/>
      <w:marTop w:val="0"/>
      <w:marBottom w:val="0"/>
      <w:divBdr>
        <w:top w:val="none" w:sz="0" w:space="0" w:color="auto"/>
        <w:left w:val="none" w:sz="0" w:space="0" w:color="auto"/>
        <w:bottom w:val="none" w:sz="0" w:space="0" w:color="auto"/>
        <w:right w:val="none" w:sz="0" w:space="0" w:color="auto"/>
      </w:divBdr>
    </w:div>
    <w:div w:id="2092001482">
      <w:bodyDiv w:val="1"/>
      <w:marLeft w:val="0"/>
      <w:marRight w:val="0"/>
      <w:marTop w:val="0"/>
      <w:marBottom w:val="0"/>
      <w:divBdr>
        <w:top w:val="none" w:sz="0" w:space="0" w:color="auto"/>
        <w:left w:val="none" w:sz="0" w:space="0" w:color="auto"/>
        <w:bottom w:val="none" w:sz="0" w:space="0" w:color="auto"/>
        <w:right w:val="none" w:sz="0" w:space="0" w:color="auto"/>
      </w:divBdr>
    </w:div>
    <w:div w:id="2092115457">
      <w:bodyDiv w:val="1"/>
      <w:marLeft w:val="0"/>
      <w:marRight w:val="0"/>
      <w:marTop w:val="0"/>
      <w:marBottom w:val="0"/>
      <w:divBdr>
        <w:top w:val="none" w:sz="0" w:space="0" w:color="auto"/>
        <w:left w:val="none" w:sz="0" w:space="0" w:color="auto"/>
        <w:bottom w:val="none" w:sz="0" w:space="0" w:color="auto"/>
        <w:right w:val="none" w:sz="0" w:space="0" w:color="auto"/>
      </w:divBdr>
    </w:div>
    <w:div w:id="2092116098">
      <w:bodyDiv w:val="1"/>
      <w:marLeft w:val="0"/>
      <w:marRight w:val="0"/>
      <w:marTop w:val="0"/>
      <w:marBottom w:val="0"/>
      <w:divBdr>
        <w:top w:val="none" w:sz="0" w:space="0" w:color="auto"/>
        <w:left w:val="none" w:sz="0" w:space="0" w:color="auto"/>
        <w:bottom w:val="none" w:sz="0" w:space="0" w:color="auto"/>
        <w:right w:val="none" w:sz="0" w:space="0" w:color="auto"/>
      </w:divBdr>
    </w:div>
    <w:div w:id="2092312464">
      <w:bodyDiv w:val="1"/>
      <w:marLeft w:val="0"/>
      <w:marRight w:val="0"/>
      <w:marTop w:val="0"/>
      <w:marBottom w:val="0"/>
      <w:divBdr>
        <w:top w:val="none" w:sz="0" w:space="0" w:color="auto"/>
        <w:left w:val="none" w:sz="0" w:space="0" w:color="auto"/>
        <w:bottom w:val="none" w:sz="0" w:space="0" w:color="auto"/>
        <w:right w:val="none" w:sz="0" w:space="0" w:color="auto"/>
      </w:divBdr>
    </w:div>
    <w:div w:id="2092461589">
      <w:bodyDiv w:val="1"/>
      <w:marLeft w:val="0"/>
      <w:marRight w:val="0"/>
      <w:marTop w:val="0"/>
      <w:marBottom w:val="0"/>
      <w:divBdr>
        <w:top w:val="none" w:sz="0" w:space="0" w:color="auto"/>
        <w:left w:val="none" w:sz="0" w:space="0" w:color="auto"/>
        <w:bottom w:val="none" w:sz="0" w:space="0" w:color="auto"/>
        <w:right w:val="none" w:sz="0" w:space="0" w:color="auto"/>
      </w:divBdr>
    </w:div>
    <w:div w:id="2092846531">
      <w:bodyDiv w:val="1"/>
      <w:marLeft w:val="0"/>
      <w:marRight w:val="0"/>
      <w:marTop w:val="0"/>
      <w:marBottom w:val="0"/>
      <w:divBdr>
        <w:top w:val="none" w:sz="0" w:space="0" w:color="auto"/>
        <w:left w:val="none" w:sz="0" w:space="0" w:color="auto"/>
        <w:bottom w:val="none" w:sz="0" w:space="0" w:color="auto"/>
        <w:right w:val="none" w:sz="0" w:space="0" w:color="auto"/>
      </w:divBdr>
    </w:div>
    <w:div w:id="2092896305">
      <w:bodyDiv w:val="1"/>
      <w:marLeft w:val="0"/>
      <w:marRight w:val="0"/>
      <w:marTop w:val="0"/>
      <w:marBottom w:val="0"/>
      <w:divBdr>
        <w:top w:val="none" w:sz="0" w:space="0" w:color="auto"/>
        <w:left w:val="none" w:sz="0" w:space="0" w:color="auto"/>
        <w:bottom w:val="none" w:sz="0" w:space="0" w:color="auto"/>
        <w:right w:val="none" w:sz="0" w:space="0" w:color="auto"/>
      </w:divBdr>
    </w:div>
    <w:div w:id="2092920156">
      <w:bodyDiv w:val="1"/>
      <w:marLeft w:val="0"/>
      <w:marRight w:val="0"/>
      <w:marTop w:val="0"/>
      <w:marBottom w:val="0"/>
      <w:divBdr>
        <w:top w:val="none" w:sz="0" w:space="0" w:color="auto"/>
        <w:left w:val="none" w:sz="0" w:space="0" w:color="auto"/>
        <w:bottom w:val="none" w:sz="0" w:space="0" w:color="auto"/>
        <w:right w:val="none" w:sz="0" w:space="0" w:color="auto"/>
      </w:divBdr>
    </w:div>
    <w:div w:id="2093120209">
      <w:bodyDiv w:val="1"/>
      <w:marLeft w:val="0"/>
      <w:marRight w:val="0"/>
      <w:marTop w:val="0"/>
      <w:marBottom w:val="0"/>
      <w:divBdr>
        <w:top w:val="none" w:sz="0" w:space="0" w:color="auto"/>
        <w:left w:val="none" w:sz="0" w:space="0" w:color="auto"/>
        <w:bottom w:val="none" w:sz="0" w:space="0" w:color="auto"/>
        <w:right w:val="none" w:sz="0" w:space="0" w:color="auto"/>
      </w:divBdr>
    </w:div>
    <w:div w:id="2093237424">
      <w:bodyDiv w:val="1"/>
      <w:marLeft w:val="0"/>
      <w:marRight w:val="0"/>
      <w:marTop w:val="0"/>
      <w:marBottom w:val="0"/>
      <w:divBdr>
        <w:top w:val="none" w:sz="0" w:space="0" w:color="auto"/>
        <w:left w:val="none" w:sz="0" w:space="0" w:color="auto"/>
        <w:bottom w:val="none" w:sz="0" w:space="0" w:color="auto"/>
        <w:right w:val="none" w:sz="0" w:space="0" w:color="auto"/>
      </w:divBdr>
    </w:div>
    <w:div w:id="2093315388">
      <w:bodyDiv w:val="1"/>
      <w:marLeft w:val="0"/>
      <w:marRight w:val="0"/>
      <w:marTop w:val="0"/>
      <w:marBottom w:val="0"/>
      <w:divBdr>
        <w:top w:val="none" w:sz="0" w:space="0" w:color="auto"/>
        <w:left w:val="none" w:sz="0" w:space="0" w:color="auto"/>
        <w:bottom w:val="none" w:sz="0" w:space="0" w:color="auto"/>
        <w:right w:val="none" w:sz="0" w:space="0" w:color="auto"/>
      </w:divBdr>
    </w:div>
    <w:div w:id="2093500196">
      <w:bodyDiv w:val="1"/>
      <w:marLeft w:val="0"/>
      <w:marRight w:val="0"/>
      <w:marTop w:val="0"/>
      <w:marBottom w:val="0"/>
      <w:divBdr>
        <w:top w:val="none" w:sz="0" w:space="0" w:color="auto"/>
        <w:left w:val="none" w:sz="0" w:space="0" w:color="auto"/>
        <w:bottom w:val="none" w:sz="0" w:space="0" w:color="auto"/>
        <w:right w:val="none" w:sz="0" w:space="0" w:color="auto"/>
      </w:divBdr>
    </w:div>
    <w:div w:id="2093502210">
      <w:bodyDiv w:val="1"/>
      <w:marLeft w:val="0"/>
      <w:marRight w:val="0"/>
      <w:marTop w:val="0"/>
      <w:marBottom w:val="0"/>
      <w:divBdr>
        <w:top w:val="none" w:sz="0" w:space="0" w:color="auto"/>
        <w:left w:val="none" w:sz="0" w:space="0" w:color="auto"/>
        <w:bottom w:val="none" w:sz="0" w:space="0" w:color="auto"/>
        <w:right w:val="none" w:sz="0" w:space="0" w:color="auto"/>
      </w:divBdr>
    </w:div>
    <w:div w:id="2093896023">
      <w:bodyDiv w:val="1"/>
      <w:marLeft w:val="0"/>
      <w:marRight w:val="0"/>
      <w:marTop w:val="0"/>
      <w:marBottom w:val="0"/>
      <w:divBdr>
        <w:top w:val="none" w:sz="0" w:space="0" w:color="auto"/>
        <w:left w:val="none" w:sz="0" w:space="0" w:color="auto"/>
        <w:bottom w:val="none" w:sz="0" w:space="0" w:color="auto"/>
        <w:right w:val="none" w:sz="0" w:space="0" w:color="auto"/>
      </w:divBdr>
    </w:div>
    <w:div w:id="2094354815">
      <w:bodyDiv w:val="1"/>
      <w:marLeft w:val="0"/>
      <w:marRight w:val="0"/>
      <w:marTop w:val="0"/>
      <w:marBottom w:val="0"/>
      <w:divBdr>
        <w:top w:val="none" w:sz="0" w:space="0" w:color="auto"/>
        <w:left w:val="none" w:sz="0" w:space="0" w:color="auto"/>
        <w:bottom w:val="none" w:sz="0" w:space="0" w:color="auto"/>
        <w:right w:val="none" w:sz="0" w:space="0" w:color="auto"/>
      </w:divBdr>
    </w:div>
    <w:div w:id="2094545095">
      <w:bodyDiv w:val="1"/>
      <w:marLeft w:val="0"/>
      <w:marRight w:val="0"/>
      <w:marTop w:val="0"/>
      <w:marBottom w:val="0"/>
      <w:divBdr>
        <w:top w:val="none" w:sz="0" w:space="0" w:color="auto"/>
        <w:left w:val="none" w:sz="0" w:space="0" w:color="auto"/>
        <w:bottom w:val="none" w:sz="0" w:space="0" w:color="auto"/>
        <w:right w:val="none" w:sz="0" w:space="0" w:color="auto"/>
      </w:divBdr>
    </w:div>
    <w:div w:id="2095734596">
      <w:bodyDiv w:val="1"/>
      <w:marLeft w:val="0"/>
      <w:marRight w:val="0"/>
      <w:marTop w:val="0"/>
      <w:marBottom w:val="0"/>
      <w:divBdr>
        <w:top w:val="none" w:sz="0" w:space="0" w:color="auto"/>
        <w:left w:val="none" w:sz="0" w:space="0" w:color="auto"/>
        <w:bottom w:val="none" w:sz="0" w:space="0" w:color="auto"/>
        <w:right w:val="none" w:sz="0" w:space="0" w:color="auto"/>
      </w:divBdr>
    </w:div>
    <w:div w:id="2096122156">
      <w:bodyDiv w:val="1"/>
      <w:marLeft w:val="0"/>
      <w:marRight w:val="0"/>
      <w:marTop w:val="0"/>
      <w:marBottom w:val="0"/>
      <w:divBdr>
        <w:top w:val="none" w:sz="0" w:space="0" w:color="auto"/>
        <w:left w:val="none" w:sz="0" w:space="0" w:color="auto"/>
        <w:bottom w:val="none" w:sz="0" w:space="0" w:color="auto"/>
        <w:right w:val="none" w:sz="0" w:space="0" w:color="auto"/>
      </w:divBdr>
    </w:div>
    <w:div w:id="2096127450">
      <w:bodyDiv w:val="1"/>
      <w:marLeft w:val="0"/>
      <w:marRight w:val="0"/>
      <w:marTop w:val="0"/>
      <w:marBottom w:val="0"/>
      <w:divBdr>
        <w:top w:val="none" w:sz="0" w:space="0" w:color="auto"/>
        <w:left w:val="none" w:sz="0" w:space="0" w:color="auto"/>
        <w:bottom w:val="none" w:sz="0" w:space="0" w:color="auto"/>
        <w:right w:val="none" w:sz="0" w:space="0" w:color="auto"/>
      </w:divBdr>
    </w:div>
    <w:div w:id="2096246568">
      <w:bodyDiv w:val="1"/>
      <w:marLeft w:val="0"/>
      <w:marRight w:val="0"/>
      <w:marTop w:val="0"/>
      <w:marBottom w:val="0"/>
      <w:divBdr>
        <w:top w:val="none" w:sz="0" w:space="0" w:color="auto"/>
        <w:left w:val="none" w:sz="0" w:space="0" w:color="auto"/>
        <w:bottom w:val="none" w:sz="0" w:space="0" w:color="auto"/>
        <w:right w:val="none" w:sz="0" w:space="0" w:color="auto"/>
      </w:divBdr>
    </w:div>
    <w:div w:id="2096317367">
      <w:bodyDiv w:val="1"/>
      <w:marLeft w:val="0"/>
      <w:marRight w:val="0"/>
      <w:marTop w:val="0"/>
      <w:marBottom w:val="0"/>
      <w:divBdr>
        <w:top w:val="none" w:sz="0" w:space="0" w:color="auto"/>
        <w:left w:val="none" w:sz="0" w:space="0" w:color="auto"/>
        <w:bottom w:val="none" w:sz="0" w:space="0" w:color="auto"/>
        <w:right w:val="none" w:sz="0" w:space="0" w:color="auto"/>
      </w:divBdr>
    </w:div>
    <w:div w:id="2096392084">
      <w:bodyDiv w:val="1"/>
      <w:marLeft w:val="0"/>
      <w:marRight w:val="0"/>
      <w:marTop w:val="0"/>
      <w:marBottom w:val="0"/>
      <w:divBdr>
        <w:top w:val="none" w:sz="0" w:space="0" w:color="auto"/>
        <w:left w:val="none" w:sz="0" w:space="0" w:color="auto"/>
        <w:bottom w:val="none" w:sz="0" w:space="0" w:color="auto"/>
        <w:right w:val="none" w:sz="0" w:space="0" w:color="auto"/>
      </w:divBdr>
    </w:div>
    <w:div w:id="2096781733">
      <w:bodyDiv w:val="1"/>
      <w:marLeft w:val="0"/>
      <w:marRight w:val="0"/>
      <w:marTop w:val="0"/>
      <w:marBottom w:val="0"/>
      <w:divBdr>
        <w:top w:val="none" w:sz="0" w:space="0" w:color="auto"/>
        <w:left w:val="none" w:sz="0" w:space="0" w:color="auto"/>
        <w:bottom w:val="none" w:sz="0" w:space="0" w:color="auto"/>
        <w:right w:val="none" w:sz="0" w:space="0" w:color="auto"/>
      </w:divBdr>
    </w:div>
    <w:div w:id="2096902267">
      <w:bodyDiv w:val="1"/>
      <w:marLeft w:val="0"/>
      <w:marRight w:val="0"/>
      <w:marTop w:val="0"/>
      <w:marBottom w:val="0"/>
      <w:divBdr>
        <w:top w:val="none" w:sz="0" w:space="0" w:color="auto"/>
        <w:left w:val="none" w:sz="0" w:space="0" w:color="auto"/>
        <w:bottom w:val="none" w:sz="0" w:space="0" w:color="auto"/>
        <w:right w:val="none" w:sz="0" w:space="0" w:color="auto"/>
      </w:divBdr>
    </w:div>
    <w:div w:id="2097624822">
      <w:bodyDiv w:val="1"/>
      <w:marLeft w:val="0"/>
      <w:marRight w:val="0"/>
      <w:marTop w:val="0"/>
      <w:marBottom w:val="0"/>
      <w:divBdr>
        <w:top w:val="none" w:sz="0" w:space="0" w:color="auto"/>
        <w:left w:val="none" w:sz="0" w:space="0" w:color="auto"/>
        <w:bottom w:val="none" w:sz="0" w:space="0" w:color="auto"/>
        <w:right w:val="none" w:sz="0" w:space="0" w:color="auto"/>
      </w:divBdr>
    </w:div>
    <w:div w:id="2098163336">
      <w:bodyDiv w:val="1"/>
      <w:marLeft w:val="0"/>
      <w:marRight w:val="0"/>
      <w:marTop w:val="0"/>
      <w:marBottom w:val="0"/>
      <w:divBdr>
        <w:top w:val="none" w:sz="0" w:space="0" w:color="auto"/>
        <w:left w:val="none" w:sz="0" w:space="0" w:color="auto"/>
        <w:bottom w:val="none" w:sz="0" w:space="0" w:color="auto"/>
        <w:right w:val="none" w:sz="0" w:space="0" w:color="auto"/>
      </w:divBdr>
    </w:div>
    <w:div w:id="2098550758">
      <w:bodyDiv w:val="1"/>
      <w:marLeft w:val="0"/>
      <w:marRight w:val="0"/>
      <w:marTop w:val="0"/>
      <w:marBottom w:val="0"/>
      <w:divBdr>
        <w:top w:val="none" w:sz="0" w:space="0" w:color="auto"/>
        <w:left w:val="none" w:sz="0" w:space="0" w:color="auto"/>
        <w:bottom w:val="none" w:sz="0" w:space="0" w:color="auto"/>
        <w:right w:val="none" w:sz="0" w:space="0" w:color="auto"/>
      </w:divBdr>
    </w:div>
    <w:div w:id="2098669070">
      <w:bodyDiv w:val="1"/>
      <w:marLeft w:val="0"/>
      <w:marRight w:val="0"/>
      <w:marTop w:val="0"/>
      <w:marBottom w:val="0"/>
      <w:divBdr>
        <w:top w:val="none" w:sz="0" w:space="0" w:color="auto"/>
        <w:left w:val="none" w:sz="0" w:space="0" w:color="auto"/>
        <w:bottom w:val="none" w:sz="0" w:space="0" w:color="auto"/>
        <w:right w:val="none" w:sz="0" w:space="0" w:color="auto"/>
      </w:divBdr>
    </w:div>
    <w:div w:id="2099401209">
      <w:bodyDiv w:val="1"/>
      <w:marLeft w:val="0"/>
      <w:marRight w:val="0"/>
      <w:marTop w:val="0"/>
      <w:marBottom w:val="0"/>
      <w:divBdr>
        <w:top w:val="none" w:sz="0" w:space="0" w:color="auto"/>
        <w:left w:val="none" w:sz="0" w:space="0" w:color="auto"/>
        <w:bottom w:val="none" w:sz="0" w:space="0" w:color="auto"/>
        <w:right w:val="none" w:sz="0" w:space="0" w:color="auto"/>
      </w:divBdr>
    </w:div>
    <w:div w:id="2099590468">
      <w:bodyDiv w:val="1"/>
      <w:marLeft w:val="0"/>
      <w:marRight w:val="0"/>
      <w:marTop w:val="0"/>
      <w:marBottom w:val="0"/>
      <w:divBdr>
        <w:top w:val="none" w:sz="0" w:space="0" w:color="auto"/>
        <w:left w:val="none" w:sz="0" w:space="0" w:color="auto"/>
        <w:bottom w:val="none" w:sz="0" w:space="0" w:color="auto"/>
        <w:right w:val="none" w:sz="0" w:space="0" w:color="auto"/>
      </w:divBdr>
    </w:div>
    <w:div w:id="2099710278">
      <w:bodyDiv w:val="1"/>
      <w:marLeft w:val="0"/>
      <w:marRight w:val="0"/>
      <w:marTop w:val="0"/>
      <w:marBottom w:val="0"/>
      <w:divBdr>
        <w:top w:val="none" w:sz="0" w:space="0" w:color="auto"/>
        <w:left w:val="none" w:sz="0" w:space="0" w:color="auto"/>
        <w:bottom w:val="none" w:sz="0" w:space="0" w:color="auto"/>
        <w:right w:val="none" w:sz="0" w:space="0" w:color="auto"/>
      </w:divBdr>
    </w:div>
    <w:div w:id="2099790835">
      <w:bodyDiv w:val="1"/>
      <w:marLeft w:val="0"/>
      <w:marRight w:val="0"/>
      <w:marTop w:val="0"/>
      <w:marBottom w:val="0"/>
      <w:divBdr>
        <w:top w:val="none" w:sz="0" w:space="0" w:color="auto"/>
        <w:left w:val="none" w:sz="0" w:space="0" w:color="auto"/>
        <w:bottom w:val="none" w:sz="0" w:space="0" w:color="auto"/>
        <w:right w:val="none" w:sz="0" w:space="0" w:color="auto"/>
      </w:divBdr>
    </w:div>
    <w:div w:id="2099864434">
      <w:bodyDiv w:val="1"/>
      <w:marLeft w:val="0"/>
      <w:marRight w:val="0"/>
      <w:marTop w:val="0"/>
      <w:marBottom w:val="0"/>
      <w:divBdr>
        <w:top w:val="none" w:sz="0" w:space="0" w:color="auto"/>
        <w:left w:val="none" w:sz="0" w:space="0" w:color="auto"/>
        <w:bottom w:val="none" w:sz="0" w:space="0" w:color="auto"/>
        <w:right w:val="none" w:sz="0" w:space="0" w:color="auto"/>
      </w:divBdr>
    </w:div>
    <w:div w:id="2099981607">
      <w:bodyDiv w:val="1"/>
      <w:marLeft w:val="0"/>
      <w:marRight w:val="0"/>
      <w:marTop w:val="0"/>
      <w:marBottom w:val="0"/>
      <w:divBdr>
        <w:top w:val="none" w:sz="0" w:space="0" w:color="auto"/>
        <w:left w:val="none" w:sz="0" w:space="0" w:color="auto"/>
        <w:bottom w:val="none" w:sz="0" w:space="0" w:color="auto"/>
        <w:right w:val="none" w:sz="0" w:space="0" w:color="auto"/>
      </w:divBdr>
    </w:div>
    <w:div w:id="2100515224">
      <w:bodyDiv w:val="1"/>
      <w:marLeft w:val="0"/>
      <w:marRight w:val="0"/>
      <w:marTop w:val="0"/>
      <w:marBottom w:val="0"/>
      <w:divBdr>
        <w:top w:val="none" w:sz="0" w:space="0" w:color="auto"/>
        <w:left w:val="none" w:sz="0" w:space="0" w:color="auto"/>
        <w:bottom w:val="none" w:sz="0" w:space="0" w:color="auto"/>
        <w:right w:val="none" w:sz="0" w:space="0" w:color="auto"/>
      </w:divBdr>
    </w:div>
    <w:div w:id="2100825702">
      <w:bodyDiv w:val="1"/>
      <w:marLeft w:val="0"/>
      <w:marRight w:val="0"/>
      <w:marTop w:val="0"/>
      <w:marBottom w:val="0"/>
      <w:divBdr>
        <w:top w:val="none" w:sz="0" w:space="0" w:color="auto"/>
        <w:left w:val="none" w:sz="0" w:space="0" w:color="auto"/>
        <w:bottom w:val="none" w:sz="0" w:space="0" w:color="auto"/>
        <w:right w:val="none" w:sz="0" w:space="0" w:color="auto"/>
      </w:divBdr>
    </w:div>
    <w:div w:id="2101173096">
      <w:bodyDiv w:val="1"/>
      <w:marLeft w:val="0"/>
      <w:marRight w:val="0"/>
      <w:marTop w:val="0"/>
      <w:marBottom w:val="0"/>
      <w:divBdr>
        <w:top w:val="none" w:sz="0" w:space="0" w:color="auto"/>
        <w:left w:val="none" w:sz="0" w:space="0" w:color="auto"/>
        <w:bottom w:val="none" w:sz="0" w:space="0" w:color="auto"/>
        <w:right w:val="none" w:sz="0" w:space="0" w:color="auto"/>
      </w:divBdr>
    </w:div>
    <w:div w:id="2101290968">
      <w:bodyDiv w:val="1"/>
      <w:marLeft w:val="0"/>
      <w:marRight w:val="0"/>
      <w:marTop w:val="0"/>
      <w:marBottom w:val="0"/>
      <w:divBdr>
        <w:top w:val="none" w:sz="0" w:space="0" w:color="auto"/>
        <w:left w:val="none" w:sz="0" w:space="0" w:color="auto"/>
        <w:bottom w:val="none" w:sz="0" w:space="0" w:color="auto"/>
        <w:right w:val="none" w:sz="0" w:space="0" w:color="auto"/>
      </w:divBdr>
    </w:div>
    <w:div w:id="2101294871">
      <w:bodyDiv w:val="1"/>
      <w:marLeft w:val="0"/>
      <w:marRight w:val="0"/>
      <w:marTop w:val="0"/>
      <w:marBottom w:val="0"/>
      <w:divBdr>
        <w:top w:val="none" w:sz="0" w:space="0" w:color="auto"/>
        <w:left w:val="none" w:sz="0" w:space="0" w:color="auto"/>
        <w:bottom w:val="none" w:sz="0" w:space="0" w:color="auto"/>
        <w:right w:val="none" w:sz="0" w:space="0" w:color="auto"/>
      </w:divBdr>
    </w:div>
    <w:div w:id="2101559329">
      <w:bodyDiv w:val="1"/>
      <w:marLeft w:val="0"/>
      <w:marRight w:val="0"/>
      <w:marTop w:val="0"/>
      <w:marBottom w:val="0"/>
      <w:divBdr>
        <w:top w:val="none" w:sz="0" w:space="0" w:color="auto"/>
        <w:left w:val="none" w:sz="0" w:space="0" w:color="auto"/>
        <w:bottom w:val="none" w:sz="0" w:space="0" w:color="auto"/>
        <w:right w:val="none" w:sz="0" w:space="0" w:color="auto"/>
      </w:divBdr>
    </w:div>
    <w:div w:id="2101825197">
      <w:bodyDiv w:val="1"/>
      <w:marLeft w:val="0"/>
      <w:marRight w:val="0"/>
      <w:marTop w:val="0"/>
      <w:marBottom w:val="0"/>
      <w:divBdr>
        <w:top w:val="none" w:sz="0" w:space="0" w:color="auto"/>
        <w:left w:val="none" w:sz="0" w:space="0" w:color="auto"/>
        <w:bottom w:val="none" w:sz="0" w:space="0" w:color="auto"/>
        <w:right w:val="none" w:sz="0" w:space="0" w:color="auto"/>
      </w:divBdr>
    </w:div>
    <w:div w:id="2102142579">
      <w:bodyDiv w:val="1"/>
      <w:marLeft w:val="0"/>
      <w:marRight w:val="0"/>
      <w:marTop w:val="0"/>
      <w:marBottom w:val="0"/>
      <w:divBdr>
        <w:top w:val="none" w:sz="0" w:space="0" w:color="auto"/>
        <w:left w:val="none" w:sz="0" w:space="0" w:color="auto"/>
        <w:bottom w:val="none" w:sz="0" w:space="0" w:color="auto"/>
        <w:right w:val="none" w:sz="0" w:space="0" w:color="auto"/>
      </w:divBdr>
    </w:div>
    <w:div w:id="2102529257">
      <w:bodyDiv w:val="1"/>
      <w:marLeft w:val="0"/>
      <w:marRight w:val="0"/>
      <w:marTop w:val="0"/>
      <w:marBottom w:val="0"/>
      <w:divBdr>
        <w:top w:val="none" w:sz="0" w:space="0" w:color="auto"/>
        <w:left w:val="none" w:sz="0" w:space="0" w:color="auto"/>
        <w:bottom w:val="none" w:sz="0" w:space="0" w:color="auto"/>
        <w:right w:val="none" w:sz="0" w:space="0" w:color="auto"/>
      </w:divBdr>
    </w:div>
    <w:div w:id="2102598987">
      <w:bodyDiv w:val="1"/>
      <w:marLeft w:val="0"/>
      <w:marRight w:val="0"/>
      <w:marTop w:val="0"/>
      <w:marBottom w:val="0"/>
      <w:divBdr>
        <w:top w:val="none" w:sz="0" w:space="0" w:color="auto"/>
        <w:left w:val="none" w:sz="0" w:space="0" w:color="auto"/>
        <w:bottom w:val="none" w:sz="0" w:space="0" w:color="auto"/>
        <w:right w:val="none" w:sz="0" w:space="0" w:color="auto"/>
      </w:divBdr>
    </w:div>
    <w:div w:id="2102604828">
      <w:bodyDiv w:val="1"/>
      <w:marLeft w:val="0"/>
      <w:marRight w:val="0"/>
      <w:marTop w:val="0"/>
      <w:marBottom w:val="0"/>
      <w:divBdr>
        <w:top w:val="none" w:sz="0" w:space="0" w:color="auto"/>
        <w:left w:val="none" w:sz="0" w:space="0" w:color="auto"/>
        <w:bottom w:val="none" w:sz="0" w:space="0" w:color="auto"/>
        <w:right w:val="none" w:sz="0" w:space="0" w:color="auto"/>
      </w:divBdr>
    </w:div>
    <w:div w:id="2103601393">
      <w:bodyDiv w:val="1"/>
      <w:marLeft w:val="0"/>
      <w:marRight w:val="0"/>
      <w:marTop w:val="0"/>
      <w:marBottom w:val="0"/>
      <w:divBdr>
        <w:top w:val="none" w:sz="0" w:space="0" w:color="auto"/>
        <w:left w:val="none" w:sz="0" w:space="0" w:color="auto"/>
        <w:bottom w:val="none" w:sz="0" w:space="0" w:color="auto"/>
        <w:right w:val="none" w:sz="0" w:space="0" w:color="auto"/>
      </w:divBdr>
    </w:div>
    <w:div w:id="2103722212">
      <w:bodyDiv w:val="1"/>
      <w:marLeft w:val="0"/>
      <w:marRight w:val="0"/>
      <w:marTop w:val="0"/>
      <w:marBottom w:val="0"/>
      <w:divBdr>
        <w:top w:val="none" w:sz="0" w:space="0" w:color="auto"/>
        <w:left w:val="none" w:sz="0" w:space="0" w:color="auto"/>
        <w:bottom w:val="none" w:sz="0" w:space="0" w:color="auto"/>
        <w:right w:val="none" w:sz="0" w:space="0" w:color="auto"/>
      </w:divBdr>
    </w:div>
    <w:div w:id="2103794132">
      <w:bodyDiv w:val="1"/>
      <w:marLeft w:val="0"/>
      <w:marRight w:val="0"/>
      <w:marTop w:val="0"/>
      <w:marBottom w:val="0"/>
      <w:divBdr>
        <w:top w:val="none" w:sz="0" w:space="0" w:color="auto"/>
        <w:left w:val="none" w:sz="0" w:space="0" w:color="auto"/>
        <w:bottom w:val="none" w:sz="0" w:space="0" w:color="auto"/>
        <w:right w:val="none" w:sz="0" w:space="0" w:color="auto"/>
      </w:divBdr>
    </w:div>
    <w:div w:id="2103988280">
      <w:bodyDiv w:val="1"/>
      <w:marLeft w:val="0"/>
      <w:marRight w:val="0"/>
      <w:marTop w:val="0"/>
      <w:marBottom w:val="0"/>
      <w:divBdr>
        <w:top w:val="none" w:sz="0" w:space="0" w:color="auto"/>
        <w:left w:val="none" w:sz="0" w:space="0" w:color="auto"/>
        <w:bottom w:val="none" w:sz="0" w:space="0" w:color="auto"/>
        <w:right w:val="none" w:sz="0" w:space="0" w:color="auto"/>
      </w:divBdr>
    </w:div>
    <w:div w:id="2104063147">
      <w:bodyDiv w:val="1"/>
      <w:marLeft w:val="0"/>
      <w:marRight w:val="0"/>
      <w:marTop w:val="0"/>
      <w:marBottom w:val="0"/>
      <w:divBdr>
        <w:top w:val="none" w:sz="0" w:space="0" w:color="auto"/>
        <w:left w:val="none" w:sz="0" w:space="0" w:color="auto"/>
        <w:bottom w:val="none" w:sz="0" w:space="0" w:color="auto"/>
        <w:right w:val="none" w:sz="0" w:space="0" w:color="auto"/>
      </w:divBdr>
    </w:div>
    <w:div w:id="2104492251">
      <w:bodyDiv w:val="1"/>
      <w:marLeft w:val="0"/>
      <w:marRight w:val="0"/>
      <w:marTop w:val="0"/>
      <w:marBottom w:val="0"/>
      <w:divBdr>
        <w:top w:val="none" w:sz="0" w:space="0" w:color="auto"/>
        <w:left w:val="none" w:sz="0" w:space="0" w:color="auto"/>
        <w:bottom w:val="none" w:sz="0" w:space="0" w:color="auto"/>
        <w:right w:val="none" w:sz="0" w:space="0" w:color="auto"/>
      </w:divBdr>
    </w:div>
    <w:div w:id="2104717653">
      <w:bodyDiv w:val="1"/>
      <w:marLeft w:val="0"/>
      <w:marRight w:val="0"/>
      <w:marTop w:val="0"/>
      <w:marBottom w:val="0"/>
      <w:divBdr>
        <w:top w:val="none" w:sz="0" w:space="0" w:color="auto"/>
        <w:left w:val="none" w:sz="0" w:space="0" w:color="auto"/>
        <w:bottom w:val="none" w:sz="0" w:space="0" w:color="auto"/>
        <w:right w:val="none" w:sz="0" w:space="0" w:color="auto"/>
      </w:divBdr>
    </w:div>
    <w:div w:id="2105106387">
      <w:bodyDiv w:val="1"/>
      <w:marLeft w:val="0"/>
      <w:marRight w:val="0"/>
      <w:marTop w:val="0"/>
      <w:marBottom w:val="0"/>
      <w:divBdr>
        <w:top w:val="none" w:sz="0" w:space="0" w:color="auto"/>
        <w:left w:val="none" w:sz="0" w:space="0" w:color="auto"/>
        <w:bottom w:val="none" w:sz="0" w:space="0" w:color="auto"/>
        <w:right w:val="none" w:sz="0" w:space="0" w:color="auto"/>
      </w:divBdr>
    </w:div>
    <w:div w:id="2105762030">
      <w:bodyDiv w:val="1"/>
      <w:marLeft w:val="0"/>
      <w:marRight w:val="0"/>
      <w:marTop w:val="0"/>
      <w:marBottom w:val="0"/>
      <w:divBdr>
        <w:top w:val="none" w:sz="0" w:space="0" w:color="auto"/>
        <w:left w:val="none" w:sz="0" w:space="0" w:color="auto"/>
        <w:bottom w:val="none" w:sz="0" w:space="0" w:color="auto"/>
        <w:right w:val="none" w:sz="0" w:space="0" w:color="auto"/>
      </w:divBdr>
    </w:div>
    <w:div w:id="2105806460">
      <w:bodyDiv w:val="1"/>
      <w:marLeft w:val="0"/>
      <w:marRight w:val="0"/>
      <w:marTop w:val="0"/>
      <w:marBottom w:val="0"/>
      <w:divBdr>
        <w:top w:val="none" w:sz="0" w:space="0" w:color="auto"/>
        <w:left w:val="none" w:sz="0" w:space="0" w:color="auto"/>
        <w:bottom w:val="none" w:sz="0" w:space="0" w:color="auto"/>
        <w:right w:val="none" w:sz="0" w:space="0" w:color="auto"/>
      </w:divBdr>
    </w:div>
    <w:div w:id="2105952789">
      <w:bodyDiv w:val="1"/>
      <w:marLeft w:val="0"/>
      <w:marRight w:val="0"/>
      <w:marTop w:val="0"/>
      <w:marBottom w:val="0"/>
      <w:divBdr>
        <w:top w:val="none" w:sz="0" w:space="0" w:color="auto"/>
        <w:left w:val="none" w:sz="0" w:space="0" w:color="auto"/>
        <w:bottom w:val="none" w:sz="0" w:space="0" w:color="auto"/>
        <w:right w:val="none" w:sz="0" w:space="0" w:color="auto"/>
      </w:divBdr>
    </w:div>
    <w:div w:id="2106027906">
      <w:bodyDiv w:val="1"/>
      <w:marLeft w:val="0"/>
      <w:marRight w:val="0"/>
      <w:marTop w:val="0"/>
      <w:marBottom w:val="0"/>
      <w:divBdr>
        <w:top w:val="none" w:sz="0" w:space="0" w:color="auto"/>
        <w:left w:val="none" w:sz="0" w:space="0" w:color="auto"/>
        <w:bottom w:val="none" w:sz="0" w:space="0" w:color="auto"/>
        <w:right w:val="none" w:sz="0" w:space="0" w:color="auto"/>
      </w:divBdr>
    </w:div>
    <w:div w:id="2106415329">
      <w:bodyDiv w:val="1"/>
      <w:marLeft w:val="0"/>
      <w:marRight w:val="0"/>
      <w:marTop w:val="0"/>
      <w:marBottom w:val="0"/>
      <w:divBdr>
        <w:top w:val="none" w:sz="0" w:space="0" w:color="auto"/>
        <w:left w:val="none" w:sz="0" w:space="0" w:color="auto"/>
        <w:bottom w:val="none" w:sz="0" w:space="0" w:color="auto"/>
        <w:right w:val="none" w:sz="0" w:space="0" w:color="auto"/>
      </w:divBdr>
    </w:div>
    <w:div w:id="2106417146">
      <w:bodyDiv w:val="1"/>
      <w:marLeft w:val="0"/>
      <w:marRight w:val="0"/>
      <w:marTop w:val="0"/>
      <w:marBottom w:val="0"/>
      <w:divBdr>
        <w:top w:val="none" w:sz="0" w:space="0" w:color="auto"/>
        <w:left w:val="none" w:sz="0" w:space="0" w:color="auto"/>
        <w:bottom w:val="none" w:sz="0" w:space="0" w:color="auto"/>
        <w:right w:val="none" w:sz="0" w:space="0" w:color="auto"/>
      </w:divBdr>
    </w:div>
    <w:div w:id="2106535152">
      <w:bodyDiv w:val="1"/>
      <w:marLeft w:val="0"/>
      <w:marRight w:val="0"/>
      <w:marTop w:val="0"/>
      <w:marBottom w:val="0"/>
      <w:divBdr>
        <w:top w:val="none" w:sz="0" w:space="0" w:color="auto"/>
        <w:left w:val="none" w:sz="0" w:space="0" w:color="auto"/>
        <w:bottom w:val="none" w:sz="0" w:space="0" w:color="auto"/>
        <w:right w:val="none" w:sz="0" w:space="0" w:color="auto"/>
      </w:divBdr>
    </w:div>
    <w:div w:id="2106655048">
      <w:bodyDiv w:val="1"/>
      <w:marLeft w:val="0"/>
      <w:marRight w:val="0"/>
      <w:marTop w:val="0"/>
      <w:marBottom w:val="0"/>
      <w:divBdr>
        <w:top w:val="none" w:sz="0" w:space="0" w:color="auto"/>
        <w:left w:val="none" w:sz="0" w:space="0" w:color="auto"/>
        <w:bottom w:val="none" w:sz="0" w:space="0" w:color="auto"/>
        <w:right w:val="none" w:sz="0" w:space="0" w:color="auto"/>
      </w:divBdr>
    </w:div>
    <w:div w:id="2106687111">
      <w:bodyDiv w:val="1"/>
      <w:marLeft w:val="0"/>
      <w:marRight w:val="0"/>
      <w:marTop w:val="0"/>
      <w:marBottom w:val="0"/>
      <w:divBdr>
        <w:top w:val="none" w:sz="0" w:space="0" w:color="auto"/>
        <w:left w:val="none" w:sz="0" w:space="0" w:color="auto"/>
        <w:bottom w:val="none" w:sz="0" w:space="0" w:color="auto"/>
        <w:right w:val="none" w:sz="0" w:space="0" w:color="auto"/>
      </w:divBdr>
    </w:div>
    <w:div w:id="2106917694">
      <w:bodyDiv w:val="1"/>
      <w:marLeft w:val="0"/>
      <w:marRight w:val="0"/>
      <w:marTop w:val="0"/>
      <w:marBottom w:val="0"/>
      <w:divBdr>
        <w:top w:val="none" w:sz="0" w:space="0" w:color="auto"/>
        <w:left w:val="none" w:sz="0" w:space="0" w:color="auto"/>
        <w:bottom w:val="none" w:sz="0" w:space="0" w:color="auto"/>
        <w:right w:val="none" w:sz="0" w:space="0" w:color="auto"/>
      </w:divBdr>
    </w:div>
    <w:div w:id="2106920374">
      <w:bodyDiv w:val="1"/>
      <w:marLeft w:val="0"/>
      <w:marRight w:val="0"/>
      <w:marTop w:val="0"/>
      <w:marBottom w:val="0"/>
      <w:divBdr>
        <w:top w:val="none" w:sz="0" w:space="0" w:color="auto"/>
        <w:left w:val="none" w:sz="0" w:space="0" w:color="auto"/>
        <w:bottom w:val="none" w:sz="0" w:space="0" w:color="auto"/>
        <w:right w:val="none" w:sz="0" w:space="0" w:color="auto"/>
      </w:divBdr>
    </w:div>
    <w:div w:id="2106924643">
      <w:bodyDiv w:val="1"/>
      <w:marLeft w:val="0"/>
      <w:marRight w:val="0"/>
      <w:marTop w:val="0"/>
      <w:marBottom w:val="0"/>
      <w:divBdr>
        <w:top w:val="none" w:sz="0" w:space="0" w:color="auto"/>
        <w:left w:val="none" w:sz="0" w:space="0" w:color="auto"/>
        <w:bottom w:val="none" w:sz="0" w:space="0" w:color="auto"/>
        <w:right w:val="none" w:sz="0" w:space="0" w:color="auto"/>
      </w:divBdr>
    </w:div>
    <w:div w:id="2106925528">
      <w:bodyDiv w:val="1"/>
      <w:marLeft w:val="0"/>
      <w:marRight w:val="0"/>
      <w:marTop w:val="0"/>
      <w:marBottom w:val="0"/>
      <w:divBdr>
        <w:top w:val="none" w:sz="0" w:space="0" w:color="auto"/>
        <w:left w:val="none" w:sz="0" w:space="0" w:color="auto"/>
        <w:bottom w:val="none" w:sz="0" w:space="0" w:color="auto"/>
        <w:right w:val="none" w:sz="0" w:space="0" w:color="auto"/>
      </w:divBdr>
    </w:div>
    <w:div w:id="2107118755">
      <w:bodyDiv w:val="1"/>
      <w:marLeft w:val="0"/>
      <w:marRight w:val="0"/>
      <w:marTop w:val="0"/>
      <w:marBottom w:val="0"/>
      <w:divBdr>
        <w:top w:val="none" w:sz="0" w:space="0" w:color="auto"/>
        <w:left w:val="none" w:sz="0" w:space="0" w:color="auto"/>
        <w:bottom w:val="none" w:sz="0" w:space="0" w:color="auto"/>
        <w:right w:val="none" w:sz="0" w:space="0" w:color="auto"/>
      </w:divBdr>
    </w:div>
    <w:div w:id="2107146006">
      <w:bodyDiv w:val="1"/>
      <w:marLeft w:val="0"/>
      <w:marRight w:val="0"/>
      <w:marTop w:val="0"/>
      <w:marBottom w:val="0"/>
      <w:divBdr>
        <w:top w:val="none" w:sz="0" w:space="0" w:color="auto"/>
        <w:left w:val="none" w:sz="0" w:space="0" w:color="auto"/>
        <w:bottom w:val="none" w:sz="0" w:space="0" w:color="auto"/>
        <w:right w:val="none" w:sz="0" w:space="0" w:color="auto"/>
      </w:divBdr>
    </w:div>
    <w:div w:id="2107382496">
      <w:bodyDiv w:val="1"/>
      <w:marLeft w:val="0"/>
      <w:marRight w:val="0"/>
      <w:marTop w:val="0"/>
      <w:marBottom w:val="0"/>
      <w:divBdr>
        <w:top w:val="none" w:sz="0" w:space="0" w:color="auto"/>
        <w:left w:val="none" w:sz="0" w:space="0" w:color="auto"/>
        <w:bottom w:val="none" w:sz="0" w:space="0" w:color="auto"/>
        <w:right w:val="none" w:sz="0" w:space="0" w:color="auto"/>
      </w:divBdr>
    </w:div>
    <w:div w:id="2107387820">
      <w:bodyDiv w:val="1"/>
      <w:marLeft w:val="0"/>
      <w:marRight w:val="0"/>
      <w:marTop w:val="0"/>
      <w:marBottom w:val="0"/>
      <w:divBdr>
        <w:top w:val="none" w:sz="0" w:space="0" w:color="auto"/>
        <w:left w:val="none" w:sz="0" w:space="0" w:color="auto"/>
        <w:bottom w:val="none" w:sz="0" w:space="0" w:color="auto"/>
        <w:right w:val="none" w:sz="0" w:space="0" w:color="auto"/>
      </w:divBdr>
    </w:div>
    <w:div w:id="2107991897">
      <w:bodyDiv w:val="1"/>
      <w:marLeft w:val="0"/>
      <w:marRight w:val="0"/>
      <w:marTop w:val="0"/>
      <w:marBottom w:val="0"/>
      <w:divBdr>
        <w:top w:val="none" w:sz="0" w:space="0" w:color="auto"/>
        <w:left w:val="none" w:sz="0" w:space="0" w:color="auto"/>
        <w:bottom w:val="none" w:sz="0" w:space="0" w:color="auto"/>
        <w:right w:val="none" w:sz="0" w:space="0" w:color="auto"/>
      </w:divBdr>
    </w:div>
    <w:div w:id="2108771104">
      <w:bodyDiv w:val="1"/>
      <w:marLeft w:val="0"/>
      <w:marRight w:val="0"/>
      <w:marTop w:val="0"/>
      <w:marBottom w:val="0"/>
      <w:divBdr>
        <w:top w:val="none" w:sz="0" w:space="0" w:color="auto"/>
        <w:left w:val="none" w:sz="0" w:space="0" w:color="auto"/>
        <w:bottom w:val="none" w:sz="0" w:space="0" w:color="auto"/>
        <w:right w:val="none" w:sz="0" w:space="0" w:color="auto"/>
      </w:divBdr>
    </w:div>
    <w:div w:id="2108891048">
      <w:bodyDiv w:val="1"/>
      <w:marLeft w:val="0"/>
      <w:marRight w:val="0"/>
      <w:marTop w:val="0"/>
      <w:marBottom w:val="0"/>
      <w:divBdr>
        <w:top w:val="none" w:sz="0" w:space="0" w:color="auto"/>
        <w:left w:val="none" w:sz="0" w:space="0" w:color="auto"/>
        <w:bottom w:val="none" w:sz="0" w:space="0" w:color="auto"/>
        <w:right w:val="none" w:sz="0" w:space="0" w:color="auto"/>
      </w:divBdr>
    </w:div>
    <w:div w:id="2108962974">
      <w:bodyDiv w:val="1"/>
      <w:marLeft w:val="0"/>
      <w:marRight w:val="0"/>
      <w:marTop w:val="0"/>
      <w:marBottom w:val="0"/>
      <w:divBdr>
        <w:top w:val="none" w:sz="0" w:space="0" w:color="auto"/>
        <w:left w:val="none" w:sz="0" w:space="0" w:color="auto"/>
        <w:bottom w:val="none" w:sz="0" w:space="0" w:color="auto"/>
        <w:right w:val="none" w:sz="0" w:space="0" w:color="auto"/>
      </w:divBdr>
    </w:div>
    <w:div w:id="2109226894">
      <w:bodyDiv w:val="1"/>
      <w:marLeft w:val="0"/>
      <w:marRight w:val="0"/>
      <w:marTop w:val="0"/>
      <w:marBottom w:val="0"/>
      <w:divBdr>
        <w:top w:val="none" w:sz="0" w:space="0" w:color="auto"/>
        <w:left w:val="none" w:sz="0" w:space="0" w:color="auto"/>
        <w:bottom w:val="none" w:sz="0" w:space="0" w:color="auto"/>
        <w:right w:val="none" w:sz="0" w:space="0" w:color="auto"/>
      </w:divBdr>
    </w:div>
    <w:div w:id="2110005421">
      <w:bodyDiv w:val="1"/>
      <w:marLeft w:val="0"/>
      <w:marRight w:val="0"/>
      <w:marTop w:val="0"/>
      <w:marBottom w:val="0"/>
      <w:divBdr>
        <w:top w:val="none" w:sz="0" w:space="0" w:color="auto"/>
        <w:left w:val="none" w:sz="0" w:space="0" w:color="auto"/>
        <w:bottom w:val="none" w:sz="0" w:space="0" w:color="auto"/>
        <w:right w:val="none" w:sz="0" w:space="0" w:color="auto"/>
      </w:divBdr>
    </w:div>
    <w:div w:id="2110078749">
      <w:bodyDiv w:val="1"/>
      <w:marLeft w:val="0"/>
      <w:marRight w:val="0"/>
      <w:marTop w:val="0"/>
      <w:marBottom w:val="0"/>
      <w:divBdr>
        <w:top w:val="none" w:sz="0" w:space="0" w:color="auto"/>
        <w:left w:val="none" w:sz="0" w:space="0" w:color="auto"/>
        <w:bottom w:val="none" w:sz="0" w:space="0" w:color="auto"/>
        <w:right w:val="none" w:sz="0" w:space="0" w:color="auto"/>
      </w:divBdr>
    </w:div>
    <w:div w:id="2110079348">
      <w:bodyDiv w:val="1"/>
      <w:marLeft w:val="0"/>
      <w:marRight w:val="0"/>
      <w:marTop w:val="0"/>
      <w:marBottom w:val="0"/>
      <w:divBdr>
        <w:top w:val="none" w:sz="0" w:space="0" w:color="auto"/>
        <w:left w:val="none" w:sz="0" w:space="0" w:color="auto"/>
        <w:bottom w:val="none" w:sz="0" w:space="0" w:color="auto"/>
        <w:right w:val="none" w:sz="0" w:space="0" w:color="auto"/>
      </w:divBdr>
    </w:div>
    <w:div w:id="2110272891">
      <w:bodyDiv w:val="1"/>
      <w:marLeft w:val="0"/>
      <w:marRight w:val="0"/>
      <w:marTop w:val="0"/>
      <w:marBottom w:val="0"/>
      <w:divBdr>
        <w:top w:val="none" w:sz="0" w:space="0" w:color="auto"/>
        <w:left w:val="none" w:sz="0" w:space="0" w:color="auto"/>
        <w:bottom w:val="none" w:sz="0" w:space="0" w:color="auto"/>
        <w:right w:val="none" w:sz="0" w:space="0" w:color="auto"/>
      </w:divBdr>
    </w:div>
    <w:div w:id="2110351874">
      <w:bodyDiv w:val="1"/>
      <w:marLeft w:val="0"/>
      <w:marRight w:val="0"/>
      <w:marTop w:val="0"/>
      <w:marBottom w:val="0"/>
      <w:divBdr>
        <w:top w:val="none" w:sz="0" w:space="0" w:color="auto"/>
        <w:left w:val="none" w:sz="0" w:space="0" w:color="auto"/>
        <w:bottom w:val="none" w:sz="0" w:space="0" w:color="auto"/>
        <w:right w:val="none" w:sz="0" w:space="0" w:color="auto"/>
      </w:divBdr>
    </w:div>
    <w:div w:id="2110391417">
      <w:bodyDiv w:val="1"/>
      <w:marLeft w:val="0"/>
      <w:marRight w:val="0"/>
      <w:marTop w:val="0"/>
      <w:marBottom w:val="0"/>
      <w:divBdr>
        <w:top w:val="none" w:sz="0" w:space="0" w:color="auto"/>
        <w:left w:val="none" w:sz="0" w:space="0" w:color="auto"/>
        <w:bottom w:val="none" w:sz="0" w:space="0" w:color="auto"/>
        <w:right w:val="none" w:sz="0" w:space="0" w:color="auto"/>
      </w:divBdr>
    </w:div>
    <w:div w:id="2111074327">
      <w:bodyDiv w:val="1"/>
      <w:marLeft w:val="0"/>
      <w:marRight w:val="0"/>
      <w:marTop w:val="0"/>
      <w:marBottom w:val="0"/>
      <w:divBdr>
        <w:top w:val="none" w:sz="0" w:space="0" w:color="auto"/>
        <w:left w:val="none" w:sz="0" w:space="0" w:color="auto"/>
        <w:bottom w:val="none" w:sz="0" w:space="0" w:color="auto"/>
        <w:right w:val="none" w:sz="0" w:space="0" w:color="auto"/>
      </w:divBdr>
    </w:div>
    <w:div w:id="2111508906">
      <w:bodyDiv w:val="1"/>
      <w:marLeft w:val="0"/>
      <w:marRight w:val="0"/>
      <w:marTop w:val="0"/>
      <w:marBottom w:val="0"/>
      <w:divBdr>
        <w:top w:val="none" w:sz="0" w:space="0" w:color="auto"/>
        <w:left w:val="none" w:sz="0" w:space="0" w:color="auto"/>
        <w:bottom w:val="none" w:sz="0" w:space="0" w:color="auto"/>
        <w:right w:val="none" w:sz="0" w:space="0" w:color="auto"/>
      </w:divBdr>
    </w:div>
    <w:div w:id="2111966642">
      <w:bodyDiv w:val="1"/>
      <w:marLeft w:val="0"/>
      <w:marRight w:val="0"/>
      <w:marTop w:val="0"/>
      <w:marBottom w:val="0"/>
      <w:divBdr>
        <w:top w:val="none" w:sz="0" w:space="0" w:color="auto"/>
        <w:left w:val="none" w:sz="0" w:space="0" w:color="auto"/>
        <w:bottom w:val="none" w:sz="0" w:space="0" w:color="auto"/>
        <w:right w:val="none" w:sz="0" w:space="0" w:color="auto"/>
      </w:divBdr>
    </w:div>
    <w:div w:id="2112238586">
      <w:bodyDiv w:val="1"/>
      <w:marLeft w:val="0"/>
      <w:marRight w:val="0"/>
      <w:marTop w:val="0"/>
      <w:marBottom w:val="0"/>
      <w:divBdr>
        <w:top w:val="none" w:sz="0" w:space="0" w:color="auto"/>
        <w:left w:val="none" w:sz="0" w:space="0" w:color="auto"/>
        <w:bottom w:val="none" w:sz="0" w:space="0" w:color="auto"/>
        <w:right w:val="none" w:sz="0" w:space="0" w:color="auto"/>
      </w:divBdr>
    </w:div>
    <w:div w:id="2112583274">
      <w:bodyDiv w:val="1"/>
      <w:marLeft w:val="0"/>
      <w:marRight w:val="0"/>
      <w:marTop w:val="0"/>
      <w:marBottom w:val="0"/>
      <w:divBdr>
        <w:top w:val="none" w:sz="0" w:space="0" w:color="auto"/>
        <w:left w:val="none" w:sz="0" w:space="0" w:color="auto"/>
        <w:bottom w:val="none" w:sz="0" w:space="0" w:color="auto"/>
        <w:right w:val="none" w:sz="0" w:space="0" w:color="auto"/>
      </w:divBdr>
    </w:div>
    <w:div w:id="2112772765">
      <w:bodyDiv w:val="1"/>
      <w:marLeft w:val="0"/>
      <w:marRight w:val="0"/>
      <w:marTop w:val="0"/>
      <w:marBottom w:val="0"/>
      <w:divBdr>
        <w:top w:val="none" w:sz="0" w:space="0" w:color="auto"/>
        <w:left w:val="none" w:sz="0" w:space="0" w:color="auto"/>
        <w:bottom w:val="none" w:sz="0" w:space="0" w:color="auto"/>
        <w:right w:val="none" w:sz="0" w:space="0" w:color="auto"/>
      </w:divBdr>
    </w:div>
    <w:div w:id="2112817958">
      <w:bodyDiv w:val="1"/>
      <w:marLeft w:val="0"/>
      <w:marRight w:val="0"/>
      <w:marTop w:val="0"/>
      <w:marBottom w:val="0"/>
      <w:divBdr>
        <w:top w:val="none" w:sz="0" w:space="0" w:color="auto"/>
        <w:left w:val="none" w:sz="0" w:space="0" w:color="auto"/>
        <w:bottom w:val="none" w:sz="0" w:space="0" w:color="auto"/>
        <w:right w:val="none" w:sz="0" w:space="0" w:color="auto"/>
      </w:divBdr>
    </w:div>
    <w:div w:id="2113012991">
      <w:bodyDiv w:val="1"/>
      <w:marLeft w:val="0"/>
      <w:marRight w:val="0"/>
      <w:marTop w:val="0"/>
      <w:marBottom w:val="0"/>
      <w:divBdr>
        <w:top w:val="none" w:sz="0" w:space="0" w:color="auto"/>
        <w:left w:val="none" w:sz="0" w:space="0" w:color="auto"/>
        <w:bottom w:val="none" w:sz="0" w:space="0" w:color="auto"/>
        <w:right w:val="none" w:sz="0" w:space="0" w:color="auto"/>
      </w:divBdr>
    </w:div>
    <w:div w:id="2113360802">
      <w:bodyDiv w:val="1"/>
      <w:marLeft w:val="0"/>
      <w:marRight w:val="0"/>
      <w:marTop w:val="0"/>
      <w:marBottom w:val="0"/>
      <w:divBdr>
        <w:top w:val="none" w:sz="0" w:space="0" w:color="auto"/>
        <w:left w:val="none" w:sz="0" w:space="0" w:color="auto"/>
        <w:bottom w:val="none" w:sz="0" w:space="0" w:color="auto"/>
        <w:right w:val="none" w:sz="0" w:space="0" w:color="auto"/>
      </w:divBdr>
    </w:div>
    <w:div w:id="2113475044">
      <w:bodyDiv w:val="1"/>
      <w:marLeft w:val="0"/>
      <w:marRight w:val="0"/>
      <w:marTop w:val="0"/>
      <w:marBottom w:val="0"/>
      <w:divBdr>
        <w:top w:val="none" w:sz="0" w:space="0" w:color="auto"/>
        <w:left w:val="none" w:sz="0" w:space="0" w:color="auto"/>
        <w:bottom w:val="none" w:sz="0" w:space="0" w:color="auto"/>
        <w:right w:val="none" w:sz="0" w:space="0" w:color="auto"/>
      </w:divBdr>
    </w:div>
    <w:div w:id="2113476605">
      <w:bodyDiv w:val="1"/>
      <w:marLeft w:val="0"/>
      <w:marRight w:val="0"/>
      <w:marTop w:val="0"/>
      <w:marBottom w:val="0"/>
      <w:divBdr>
        <w:top w:val="none" w:sz="0" w:space="0" w:color="auto"/>
        <w:left w:val="none" w:sz="0" w:space="0" w:color="auto"/>
        <w:bottom w:val="none" w:sz="0" w:space="0" w:color="auto"/>
        <w:right w:val="none" w:sz="0" w:space="0" w:color="auto"/>
      </w:divBdr>
    </w:div>
    <w:div w:id="2113669905">
      <w:bodyDiv w:val="1"/>
      <w:marLeft w:val="0"/>
      <w:marRight w:val="0"/>
      <w:marTop w:val="0"/>
      <w:marBottom w:val="0"/>
      <w:divBdr>
        <w:top w:val="none" w:sz="0" w:space="0" w:color="auto"/>
        <w:left w:val="none" w:sz="0" w:space="0" w:color="auto"/>
        <w:bottom w:val="none" w:sz="0" w:space="0" w:color="auto"/>
        <w:right w:val="none" w:sz="0" w:space="0" w:color="auto"/>
      </w:divBdr>
    </w:div>
    <w:div w:id="2113938488">
      <w:bodyDiv w:val="1"/>
      <w:marLeft w:val="0"/>
      <w:marRight w:val="0"/>
      <w:marTop w:val="0"/>
      <w:marBottom w:val="0"/>
      <w:divBdr>
        <w:top w:val="none" w:sz="0" w:space="0" w:color="auto"/>
        <w:left w:val="none" w:sz="0" w:space="0" w:color="auto"/>
        <w:bottom w:val="none" w:sz="0" w:space="0" w:color="auto"/>
        <w:right w:val="none" w:sz="0" w:space="0" w:color="auto"/>
      </w:divBdr>
    </w:div>
    <w:div w:id="2114126445">
      <w:bodyDiv w:val="1"/>
      <w:marLeft w:val="0"/>
      <w:marRight w:val="0"/>
      <w:marTop w:val="0"/>
      <w:marBottom w:val="0"/>
      <w:divBdr>
        <w:top w:val="none" w:sz="0" w:space="0" w:color="auto"/>
        <w:left w:val="none" w:sz="0" w:space="0" w:color="auto"/>
        <w:bottom w:val="none" w:sz="0" w:space="0" w:color="auto"/>
        <w:right w:val="none" w:sz="0" w:space="0" w:color="auto"/>
      </w:divBdr>
    </w:div>
    <w:div w:id="2114351588">
      <w:bodyDiv w:val="1"/>
      <w:marLeft w:val="0"/>
      <w:marRight w:val="0"/>
      <w:marTop w:val="0"/>
      <w:marBottom w:val="0"/>
      <w:divBdr>
        <w:top w:val="none" w:sz="0" w:space="0" w:color="auto"/>
        <w:left w:val="none" w:sz="0" w:space="0" w:color="auto"/>
        <w:bottom w:val="none" w:sz="0" w:space="0" w:color="auto"/>
        <w:right w:val="none" w:sz="0" w:space="0" w:color="auto"/>
      </w:divBdr>
    </w:div>
    <w:div w:id="2114393819">
      <w:bodyDiv w:val="1"/>
      <w:marLeft w:val="0"/>
      <w:marRight w:val="0"/>
      <w:marTop w:val="0"/>
      <w:marBottom w:val="0"/>
      <w:divBdr>
        <w:top w:val="none" w:sz="0" w:space="0" w:color="auto"/>
        <w:left w:val="none" w:sz="0" w:space="0" w:color="auto"/>
        <w:bottom w:val="none" w:sz="0" w:space="0" w:color="auto"/>
        <w:right w:val="none" w:sz="0" w:space="0" w:color="auto"/>
      </w:divBdr>
    </w:div>
    <w:div w:id="2114664761">
      <w:bodyDiv w:val="1"/>
      <w:marLeft w:val="0"/>
      <w:marRight w:val="0"/>
      <w:marTop w:val="0"/>
      <w:marBottom w:val="0"/>
      <w:divBdr>
        <w:top w:val="none" w:sz="0" w:space="0" w:color="auto"/>
        <w:left w:val="none" w:sz="0" w:space="0" w:color="auto"/>
        <w:bottom w:val="none" w:sz="0" w:space="0" w:color="auto"/>
        <w:right w:val="none" w:sz="0" w:space="0" w:color="auto"/>
      </w:divBdr>
    </w:div>
    <w:div w:id="2114854989">
      <w:bodyDiv w:val="1"/>
      <w:marLeft w:val="0"/>
      <w:marRight w:val="0"/>
      <w:marTop w:val="0"/>
      <w:marBottom w:val="0"/>
      <w:divBdr>
        <w:top w:val="none" w:sz="0" w:space="0" w:color="auto"/>
        <w:left w:val="none" w:sz="0" w:space="0" w:color="auto"/>
        <w:bottom w:val="none" w:sz="0" w:space="0" w:color="auto"/>
        <w:right w:val="none" w:sz="0" w:space="0" w:color="auto"/>
      </w:divBdr>
    </w:div>
    <w:div w:id="2114936181">
      <w:bodyDiv w:val="1"/>
      <w:marLeft w:val="0"/>
      <w:marRight w:val="0"/>
      <w:marTop w:val="0"/>
      <w:marBottom w:val="0"/>
      <w:divBdr>
        <w:top w:val="none" w:sz="0" w:space="0" w:color="auto"/>
        <w:left w:val="none" w:sz="0" w:space="0" w:color="auto"/>
        <w:bottom w:val="none" w:sz="0" w:space="0" w:color="auto"/>
        <w:right w:val="none" w:sz="0" w:space="0" w:color="auto"/>
      </w:divBdr>
    </w:div>
    <w:div w:id="2115050377">
      <w:bodyDiv w:val="1"/>
      <w:marLeft w:val="0"/>
      <w:marRight w:val="0"/>
      <w:marTop w:val="0"/>
      <w:marBottom w:val="0"/>
      <w:divBdr>
        <w:top w:val="none" w:sz="0" w:space="0" w:color="auto"/>
        <w:left w:val="none" w:sz="0" w:space="0" w:color="auto"/>
        <w:bottom w:val="none" w:sz="0" w:space="0" w:color="auto"/>
        <w:right w:val="none" w:sz="0" w:space="0" w:color="auto"/>
      </w:divBdr>
    </w:div>
    <w:div w:id="2115204038">
      <w:bodyDiv w:val="1"/>
      <w:marLeft w:val="0"/>
      <w:marRight w:val="0"/>
      <w:marTop w:val="0"/>
      <w:marBottom w:val="0"/>
      <w:divBdr>
        <w:top w:val="none" w:sz="0" w:space="0" w:color="auto"/>
        <w:left w:val="none" w:sz="0" w:space="0" w:color="auto"/>
        <w:bottom w:val="none" w:sz="0" w:space="0" w:color="auto"/>
        <w:right w:val="none" w:sz="0" w:space="0" w:color="auto"/>
      </w:divBdr>
    </w:div>
    <w:div w:id="2115247210">
      <w:bodyDiv w:val="1"/>
      <w:marLeft w:val="0"/>
      <w:marRight w:val="0"/>
      <w:marTop w:val="0"/>
      <w:marBottom w:val="0"/>
      <w:divBdr>
        <w:top w:val="none" w:sz="0" w:space="0" w:color="auto"/>
        <w:left w:val="none" w:sz="0" w:space="0" w:color="auto"/>
        <w:bottom w:val="none" w:sz="0" w:space="0" w:color="auto"/>
        <w:right w:val="none" w:sz="0" w:space="0" w:color="auto"/>
      </w:divBdr>
    </w:div>
    <w:div w:id="2115593589">
      <w:bodyDiv w:val="1"/>
      <w:marLeft w:val="0"/>
      <w:marRight w:val="0"/>
      <w:marTop w:val="0"/>
      <w:marBottom w:val="0"/>
      <w:divBdr>
        <w:top w:val="none" w:sz="0" w:space="0" w:color="auto"/>
        <w:left w:val="none" w:sz="0" w:space="0" w:color="auto"/>
        <w:bottom w:val="none" w:sz="0" w:space="0" w:color="auto"/>
        <w:right w:val="none" w:sz="0" w:space="0" w:color="auto"/>
      </w:divBdr>
    </w:div>
    <w:div w:id="2116168005">
      <w:bodyDiv w:val="1"/>
      <w:marLeft w:val="0"/>
      <w:marRight w:val="0"/>
      <w:marTop w:val="0"/>
      <w:marBottom w:val="0"/>
      <w:divBdr>
        <w:top w:val="none" w:sz="0" w:space="0" w:color="auto"/>
        <w:left w:val="none" w:sz="0" w:space="0" w:color="auto"/>
        <w:bottom w:val="none" w:sz="0" w:space="0" w:color="auto"/>
        <w:right w:val="none" w:sz="0" w:space="0" w:color="auto"/>
      </w:divBdr>
    </w:div>
    <w:div w:id="2116247491">
      <w:bodyDiv w:val="1"/>
      <w:marLeft w:val="0"/>
      <w:marRight w:val="0"/>
      <w:marTop w:val="0"/>
      <w:marBottom w:val="0"/>
      <w:divBdr>
        <w:top w:val="none" w:sz="0" w:space="0" w:color="auto"/>
        <w:left w:val="none" w:sz="0" w:space="0" w:color="auto"/>
        <w:bottom w:val="none" w:sz="0" w:space="0" w:color="auto"/>
        <w:right w:val="none" w:sz="0" w:space="0" w:color="auto"/>
      </w:divBdr>
    </w:div>
    <w:div w:id="2116289804">
      <w:bodyDiv w:val="1"/>
      <w:marLeft w:val="0"/>
      <w:marRight w:val="0"/>
      <w:marTop w:val="0"/>
      <w:marBottom w:val="0"/>
      <w:divBdr>
        <w:top w:val="none" w:sz="0" w:space="0" w:color="auto"/>
        <w:left w:val="none" w:sz="0" w:space="0" w:color="auto"/>
        <w:bottom w:val="none" w:sz="0" w:space="0" w:color="auto"/>
        <w:right w:val="none" w:sz="0" w:space="0" w:color="auto"/>
      </w:divBdr>
    </w:div>
    <w:div w:id="2116510717">
      <w:bodyDiv w:val="1"/>
      <w:marLeft w:val="0"/>
      <w:marRight w:val="0"/>
      <w:marTop w:val="0"/>
      <w:marBottom w:val="0"/>
      <w:divBdr>
        <w:top w:val="none" w:sz="0" w:space="0" w:color="auto"/>
        <w:left w:val="none" w:sz="0" w:space="0" w:color="auto"/>
        <w:bottom w:val="none" w:sz="0" w:space="0" w:color="auto"/>
        <w:right w:val="none" w:sz="0" w:space="0" w:color="auto"/>
      </w:divBdr>
    </w:div>
    <w:div w:id="2116555034">
      <w:bodyDiv w:val="1"/>
      <w:marLeft w:val="0"/>
      <w:marRight w:val="0"/>
      <w:marTop w:val="0"/>
      <w:marBottom w:val="0"/>
      <w:divBdr>
        <w:top w:val="none" w:sz="0" w:space="0" w:color="auto"/>
        <w:left w:val="none" w:sz="0" w:space="0" w:color="auto"/>
        <w:bottom w:val="none" w:sz="0" w:space="0" w:color="auto"/>
        <w:right w:val="none" w:sz="0" w:space="0" w:color="auto"/>
      </w:divBdr>
    </w:div>
    <w:div w:id="2116632887">
      <w:bodyDiv w:val="1"/>
      <w:marLeft w:val="0"/>
      <w:marRight w:val="0"/>
      <w:marTop w:val="0"/>
      <w:marBottom w:val="0"/>
      <w:divBdr>
        <w:top w:val="none" w:sz="0" w:space="0" w:color="auto"/>
        <w:left w:val="none" w:sz="0" w:space="0" w:color="auto"/>
        <w:bottom w:val="none" w:sz="0" w:space="0" w:color="auto"/>
        <w:right w:val="none" w:sz="0" w:space="0" w:color="auto"/>
      </w:divBdr>
    </w:div>
    <w:div w:id="2117169111">
      <w:bodyDiv w:val="1"/>
      <w:marLeft w:val="0"/>
      <w:marRight w:val="0"/>
      <w:marTop w:val="0"/>
      <w:marBottom w:val="0"/>
      <w:divBdr>
        <w:top w:val="none" w:sz="0" w:space="0" w:color="auto"/>
        <w:left w:val="none" w:sz="0" w:space="0" w:color="auto"/>
        <w:bottom w:val="none" w:sz="0" w:space="0" w:color="auto"/>
        <w:right w:val="none" w:sz="0" w:space="0" w:color="auto"/>
      </w:divBdr>
    </w:div>
    <w:div w:id="2117169927">
      <w:bodyDiv w:val="1"/>
      <w:marLeft w:val="0"/>
      <w:marRight w:val="0"/>
      <w:marTop w:val="0"/>
      <w:marBottom w:val="0"/>
      <w:divBdr>
        <w:top w:val="none" w:sz="0" w:space="0" w:color="auto"/>
        <w:left w:val="none" w:sz="0" w:space="0" w:color="auto"/>
        <w:bottom w:val="none" w:sz="0" w:space="0" w:color="auto"/>
        <w:right w:val="none" w:sz="0" w:space="0" w:color="auto"/>
      </w:divBdr>
    </w:div>
    <w:div w:id="2117483808">
      <w:bodyDiv w:val="1"/>
      <w:marLeft w:val="0"/>
      <w:marRight w:val="0"/>
      <w:marTop w:val="0"/>
      <w:marBottom w:val="0"/>
      <w:divBdr>
        <w:top w:val="none" w:sz="0" w:space="0" w:color="auto"/>
        <w:left w:val="none" w:sz="0" w:space="0" w:color="auto"/>
        <w:bottom w:val="none" w:sz="0" w:space="0" w:color="auto"/>
        <w:right w:val="none" w:sz="0" w:space="0" w:color="auto"/>
      </w:divBdr>
    </w:div>
    <w:div w:id="2118018829">
      <w:bodyDiv w:val="1"/>
      <w:marLeft w:val="0"/>
      <w:marRight w:val="0"/>
      <w:marTop w:val="0"/>
      <w:marBottom w:val="0"/>
      <w:divBdr>
        <w:top w:val="none" w:sz="0" w:space="0" w:color="auto"/>
        <w:left w:val="none" w:sz="0" w:space="0" w:color="auto"/>
        <w:bottom w:val="none" w:sz="0" w:space="0" w:color="auto"/>
        <w:right w:val="none" w:sz="0" w:space="0" w:color="auto"/>
      </w:divBdr>
    </w:div>
    <w:div w:id="2118022821">
      <w:bodyDiv w:val="1"/>
      <w:marLeft w:val="0"/>
      <w:marRight w:val="0"/>
      <w:marTop w:val="0"/>
      <w:marBottom w:val="0"/>
      <w:divBdr>
        <w:top w:val="none" w:sz="0" w:space="0" w:color="auto"/>
        <w:left w:val="none" w:sz="0" w:space="0" w:color="auto"/>
        <w:bottom w:val="none" w:sz="0" w:space="0" w:color="auto"/>
        <w:right w:val="none" w:sz="0" w:space="0" w:color="auto"/>
      </w:divBdr>
    </w:div>
    <w:div w:id="2118477739">
      <w:bodyDiv w:val="1"/>
      <w:marLeft w:val="0"/>
      <w:marRight w:val="0"/>
      <w:marTop w:val="0"/>
      <w:marBottom w:val="0"/>
      <w:divBdr>
        <w:top w:val="none" w:sz="0" w:space="0" w:color="auto"/>
        <w:left w:val="none" w:sz="0" w:space="0" w:color="auto"/>
        <w:bottom w:val="none" w:sz="0" w:space="0" w:color="auto"/>
        <w:right w:val="none" w:sz="0" w:space="0" w:color="auto"/>
      </w:divBdr>
    </w:div>
    <w:div w:id="2118480758">
      <w:bodyDiv w:val="1"/>
      <w:marLeft w:val="0"/>
      <w:marRight w:val="0"/>
      <w:marTop w:val="0"/>
      <w:marBottom w:val="0"/>
      <w:divBdr>
        <w:top w:val="none" w:sz="0" w:space="0" w:color="auto"/>
        <w:left w:val="none" w:sz="0" w:space="0" w:color="auto"/>
        <w:bottom w:val="none" w:sz="0" w:space="0" w:color="auto"/>
        <w:right w:val="none" w:sz="0" w:space="0" w:color="auto"/>
      </w:divBdr>
    </w:div>
    <w:div w:id="2118670040">
      <w:bodyDiv w:val="1"/>
      <w:marLeft w:val="0"/>
      <w:marRight w:val="0"/>
      <w:marTop w:val="0"/>
      <w:marBottom w:val="0"/>
      <w:divBdr>
        <w:top w:val="none" w:sz="0" w:space="0" w:color="auto"/>
        <w:left w:val="none" w:sz="0" w:space="0" w:color="auto"/>
        <w:bottom w:val="none" w:sz="0" w:space="0" w:color="auto"/>
        <w:right w:val="none" w:sz="0" w:space="0" w:color="auto"/>
      </w:divBdr>
    </w:div>
    <w:div w:id="2118912645">
      <w:bodyDiv w:val="1"/>
      <w:marLeft w:val="0"/>
      <w:marRight w:val="0"/>
      <w:marTop w:val="0"/>
      <w:marBottom w:val="0"/>
      <w:divBdr>
        <w:top w:val="none" w:sz="0" w:space="0" w:color="auto"/>
        <w:left w:val="none" w:sz="0" w:space="0" w:color="auto"/>
        <w:bottom w:val="none" w:sz="0" w:space="0" w:color="auto"/>
        <w:right w:val="none" w:sz="0" w:space="0" w:color="auto"/>
      </w:divBdr>
    </w:div>
    <w:div w:id="2119253054">
      <w:bodyDiv w:val="1"/>
      <w:marLeft w:val="0"/>
      <w:marRight w:val="0"/>
      <w:marTop w:val="0"/>
      <w:marBottom w:val="0"/>
      <w:divBdr>
        <w:top w:val="none" w:sz="0" w:space="0" w:color="auto"/>
        <w:left w:val="none" w:sz="0" w:space="0" w:color="auto"/>
        <w:bottom w:val="none" w:sz="0" w:space="0" w:color="auto"/>
        <w:right w:val="none" w:sz="0" w:space="0" w:color="auto"/>
      </w:divBdr>
    </w:div>
    <w:div w:id="2119330174">
      <w:bodyDiv w:val="1"/>
      <w:marLeft w:val="0"/>
      <w:marRight w:val="0"/>
      <w:marTop w:val="0"/>
      <w:marBottom w:val="0"/>
      <w:divBdr>
        <w:top w:val="none" w:sz="0" w:space="0" w:color="auto"/>
        <w:left w:val="none" w:sz="0" w:space="0" w:color="auto"/>
        <w:bottom w:val="none" w:sz="0" w:space="0" w:color="auto"/>
        <w:right w:val="none" w:sz="0" w:space="0" w:color="auto"/>
      </w:divBdr>
    </w:div>
    <w:div w:id="2119373070">
      <w:bodyDiv w:val="1"/>
      <w:marLeft w:val="0"/>
      <w:marRight w:val="0"/>
      <w:marTop w:val="0"/>
      <w:marBottom w:val="0"/>
      <w:divBdr>
        <w:top w:val="none" w:sz="0" w:space="0" w:color="auto"/>
        <w:left w:val="none" w:sz="0" w:space="0" w:color="auto"/>
        <w:bottom w:val="none" w:sz="0" w:space="0" w:color="auto"/>
        <w:right w:val="none" w:sz="0" w:space="0" w:color="auto"/>
      </w:divBdr>
    </w:div>
    <w:div w:id="2119443428">
      <w:bodyDiv w:val="1"/>
      <w:marLeft w:val="0"/>
      <w:marRight w:val="0"/>
      <w:marTop w:val="0"/>
      <w:marBottom w:val="0"/>
      <w:divBdr>
        <w:top w:val="none" w:sz="0" w:space="0" w:color="auto"/>
        <w:left w:val="none" w:sz="0" w:space="0" w:color="auto"/>
        <w:bottom w:val="none" w:sz="0" w:space="0" w:color="auto"/>
        <w:right w:val="none" w:sz="0" w:space="0" w:color="auto"/>
      </w:divBdr>
    </w:div>
    <w:div w:id="2120365923">
      <w:bodyDiv w:val="1"/>
      <w:marLeft w:val="0"/>
      <w:marRight w:val="0"/>
      <w:marTop w:val="0"/>
      <w:marBottom w:val="0"/>
      <w:divBdr>
        <w:top w:val="none" w:sz="0" w:space="0" w:color="auto"/>
        <w:left w:val="none" w:sz="0" w:space="0" w:color="auto"/>
        <w:bottom w:val="none" w:sz="0" w:space="0" w:color="auto"/>
        <w:right w:val="none" w:sz="0" w:space="0" w:color="auto"/>
      </w:divBdr>
    </w:div>
    <w:div w:id="2120444421">
      <w:bodyDiv w:val="1"/>
      <w:marLeft w:val="0"/>
      <w:marRight w:val="0"/>
      <w:marTop w:val="0"/>
      <w:marBottom w:val="0"/>
      <w:divBdr>
        <w:top w:val="none" w:sz="0" w:space="0" w:color="auto"/>
        <w:left w:val="none" w:sz="0" w:space="0" w:color="auto"/>
        <w:bottom w:val="none" w:sz="0" w:space="0" w:color="auto"/>
        <w:right w:val="none" w:sz="0" w:space="0" w:color="auto"/>
      </w:divBdr>
    </w:div>
    <w:div w:id="2120828608">
      <w:bodyDiv w:val="1"/>
      <w:marLeft w:val="0"/>
      <w:marRight w:val="0"/>
      <w:marTop w:val="0"/>
      <w:marBottom w:val="0"/>
      <w:divBdr>
        <w:top w:val="none" w:sz="0" w:space="0" w:color="auto"/>
        <w:left w:val="none" w:sz="0" w:space="0" w:color="auto"/>
        <w:bottom w:val="none" w:sz="0" w:space="0" w:color="auto"/>
        <w:right w:val="none" w:sz="0" w:space="0" w:color="auto"/>
      </w:divBdr>
    </w:div>
    <w:div w:id="2120876425">
      <w:bodyDiv w:val="1"/>
      <w:marLeft w:val="0"/>
      <w:marRight w:val="0"/>
      <w:marTop w:val="0"/>
      <w:marBottom w:val="0"/>
      <w:divBdr>
        <w:top w:val="none" w:sz="0" w:space="0" w:color="auto"/>
        <w:left w:val="none" w:sz="0" w:space="0" w:color="auto"/>
        <w:bottom w:val="none" w:sz="0" w:space="0" w:color="auto"/>
        <w:right w:val="none" w:sz="0" w:space="0" w:color="auto"/>
      </w:divBdr>
    </w:div>
    <w:div w:id="2121490916">
      <w:bodyDiv w:val="1"/>
      <w:marLeft w:val="0"/>
      <w:marRight w:val="0"/>
      <w:marTop w:val="0"/>
      <w:marBottom w:val="0"/>
      <w:divBdr>
        <w:top w:val="none" w:sz="0" w:space="0" w:color="auto"/>
        <w:left w:val="none" w:sz="0" w:space="0" w:color="auto"/>
        <w:bottom w:val="none" w:sz="0" w:space="0" w:color="auto"/>
        <w:right w:val="none" w:sz="0" w:space="0" w:color="auto"/>
      </w:divBdr>
    </w:div>
    <w:div w:id="2121678693">
      <w:bodyDiv w:val="1"/>
      <w:marLeft w:val="0"/>
      <w:marRight w:val="0"/>
      <w:marTop w:val="0"/>
      <w:marBottom w:val="0"/>
      <w:divBdr>
        <w:top w:val="none" w:sz="0" w:space="0" w:color="auto"/>
        <w:left w:val="none" w:sz="0" w:space="0" w:color="auto"/>
        <w:bottom w:val="none" w:sz="0" w:space="0" w:color="auto"/>
        <w:right w:val="none" w:sz="0" w:space="0" w:color="auto"/>
      </w:divBdr>
    </w:div>
    <w:div w:id="2122187939">
      <w:bodyDiv w:val="1"/>
      <w:marLeft w:val="0"/>
      <w:marRight w:val="0"/>
      <w:marTop w:val="0"/>
      <w:marBottom w:val="0"/>
      <w:divBdr>
        <w:top w:val="none" w:sz="0" w:space="0" w:color="auto"/>
        <w:left w:val="none" w:sz="0" w:space="0" w:color="auto"/>
        <w:bottom w:val="none" w:sz="0" w:space="0" w:color="auto"/>
        <w:right w:val="none" w:sz="0" w:space="0" w:color="auto"/>
      </w:divBdr>
    </w:div>
    <w:div w:id="2122871762">
      <w:bodyDiv w:val="1"/>
      <w:marLeft w:val="0"/>
      <w:marRight w:val="0"/>
      <w:marTop w:val="0"/>
      <w:marBottom w:val="0"/>
      <w:divBdr>
        <w:top w:val="none" w:sz="0" w:space="0" w:color="auto"/>
        <w:left w:val="none" w:sz="0" w:space="0" w:color="auto"/>
        <w:bottom w:val="none" w:sz="0" w:space="0" w:color="auto"/>
        <w:right w:val="none" w:sz="0" w:space="0" w:color="auto"/>
      </w:divBdr>
    </w:div>
    <w:div w:id="2122918376">
      <w:bodyDiv w:val="1"/>
      <w:marLeft w:val="0"/>
      <w:marRight w:val="0"/>
      <w:marTop w:val="0"/>
      <w:marBottom w:val="0"/>
      <w:divBdr>
        <w:top w:val="none" w:sz="0" w:space="0" w:color="auto"/>
        <w:left w:val="none" w:sz="0" w:space="0" w:color="auto"/>
        <w:bottom w:val="none" w:sz="0" w:space="0" w:color="auto"/>
        <w:right w:val="none" w:sz="0" w:space="0" w:color="auto"/>
      </w:divBdr>
    </w:div>
    <w:div w:id="2123725801">
      <w:bodyDiv w:val="1"/>
      <w:marLeft w:val="0"/>
      <w:marRight w:val="0"/>
      <w:marTop w:val="0"/>
      <w:marBottom w:val="0"/>
      <w:divBdr>
        <w:top w:val="none" w:sz="0" w:space="0" w:color="auto"/>
        <w:left w:val="none" w:sz="0" w:space="0" w:color="auto"/>
        <w:bottom w:val="none" w:sz="0" w:space="0" w:color="auto"/>
        <w:right w:val="none" w:sz="0" w:space="0" w:color="auto"/>
      </w:divBdr>
    </w:div>
    <w:div w:id="2123920327">
      <w:bodyDiv w:val="1"/>
      <w:marLeft w:val="0"/>
      <w:marRight w:val="0"/>
      <w:marTop w:val="0"/>
      <w:marBottom w:val="0"/>
      <w:divBdr>
        <w:top w:val="none" w:sz="0" w:space="0" w:color="auto"/>
        <w:left w:val="none" w:sz="0" w:space="0" w:color="auto"/>
        <w:bottom w:val="none" w:sz="0" w:space="0" w:color="auto"/>
        <w:right w:val="none" w:sz="0" w:space="0" w:color="auto"/>
      </w:divBdr>
    </w:div>
    <w:div w:id="2124184636">
      <w:bodyDiv w:val="1"/>
      <w:marLeft w:val="0"/>
      <w:marRight w:val="0"/>
      <w:marTop w:val="0"/>
      <w:marBottom w:val="0"/>
      <w:divBdr>
        <w:top w:val="none" w:sz="0" w:space="0" w:color="auto"/>
        <w:left w:val="none" w:sz="0" w:space="0" w:color="auto"/>
        <w:bottom w:val="none" w:sz="0" w:space="0" w:color="auto"/>
        <w:right w:val="none" w:sz="0" w:space="0" w:color="auto"/>
      </w:divBdr>
    </w:div>
    <w:div w:id="2125035998">
      <w:bodyDiv w:val="1"/>
      <w:marLeft w:val="0"/>
      <w:marRight w:val="0"/>
      <w:marTop w:val="0"/>
      <w:marBottom w:val="0"/>
      <w:divBdr>
        <w:top w:val="none" w:sz="0" w:space="0" w:color="auto"/>
        <w:left w:val="none" w:sz="0" w:space="0" w:color="auto"/>
        <w:bottom w:val="none" w:sz="0" w:space="0" w:color="auto"/>
        <w:right w:val="none" w:sz="0" w:space="0" w:color="auto"/>
      </w:divBdr>
    </w:div>
    <w:div w:id="2125147351">
      <w:bodyDiv w:val="1"/>
      <w:marLeft w:val="0"/>
      <w:marRight w:val="0"/>
      <w:marTop w:val="0"/>
      <w:marBottom w:val="0"/>
      <w:divBdr>
        <w:top w:val="none" w:sz="0" w:space="0" w:color="auto"/>
        <w:left w:val="none" w:sz="0" w:space="0" w:color="auto"/>
        <w:bottom w:val="none" w:sz="0" w:space="0" w:color="auto"/>
        <w:right w:val="none" w:sz="0" w:space="0" w:color="auto"/>
      </w:divBdr>
    </w:div>
    <w:div w:id="2125149200">
      <w:bodyDiv w:val="1"/>
      <w:marLeft w:val="0"/>
      <w:marRight w:val="0"/>
      <w:marTop w:val="0"/>
      <w:marBottom w:val="0"/>
      <w:divBdr>
        <w:top w:val="none" w:sz="0" w:space="0" w:color="auto"/>
        <w:left w:val="none" w:sz="0" w:space="0" w:color="auto"/>
        <w:bottom w:val="none" w:sz="0" w:space="0" w:color="auto"/>
        <w:right w:val="none" w:sz="0" w:space="0" w:color="auto"/>
      </w:divBdr>
    </w:div>
    <w:div w:id="2125417674">
      <w:bodyDiv w:val="1"/>
      <w:marLeft w:val="0"/>
      <w:marRight w:val="0"/>
      <w:marTop w:val="0"/>
      <w:marBottom w:val="0"/>
      <w:divBdr>
        <w:top w:val="none" w:sz="0" w:space="0" w:color="auto"/>
        <w:left w:val="none" w:sz="0" w:space="0" w:color="auto"/>
        <w:bottom w:val="none" w:sz="0" w:space="0" w:color="auto"/>
        <w:right w:val="none" w:sz="0" w:space="0" w:color="auto"/>
      </w:divBdr>
    </w:div>
    <w:div w:id="2125540613">
      <w:bodyDiv w:val="1"/>
      <w:marLeft w:val="0"/>
      <w:marRight w:val="0"/>
      <w:marTop w:val="0"/>
      <w:marBottom w:val="0"/>
      <w:divBdr>
        <w:top w:val="none" w:sz="0" w:space="0" w:color="auto"/>
        <w:left w:val="none" w:sz="0" w:space="0" w:color="auto"/>
        <w:bottom w:val="none" w:sz="0" w:space="0" w:color="auto"/>
        <w:right w:val="none" w:sz="0" w:space="0" w:color="auto"/>
      </w:divBdr>
    </w:div>
    <w:div w:id="2125611469">
      <w:bodyDiv w:val="1"/>
      <w:marLeft w:val="0"/>
      <w:marRight w:val="0"/>
      <w:marTop w:val="0"/>
      <w:marBottom w:val="0"/>
      <w:divBdr>
        <w:top w:val="none" w:sz="0" w:space="0" w:color="auto"/>
        <w:left w:val="none" w:sz="0" w:space="0" w:color="auto"/>
        <w:bottom w:val="none" w:sz="0" w:space="0" w:color="auto"/>
        <w:right w:val="none" w:sz="0" w:space="0" w:color="auto"/>
      </w:divBdr>
    </w:div>
    <w:div w:id="2125615548">
      <w:bodyDiv w:val="1"/>
      <w:marLeft w:val="0"/>
      <w:marRight w:val="0"/>
      <w:marTop w:val="0"/>
      <w:marBottom w:val="0"/>
      <w:divBdr>
        <w:top w:val="none" w:sz="0" w:space="0" w:color="auto"/>
        <w:left w:val="none" w:sz="0" w:space="0" w:color="auto"/>
        <w:bottom w:val="none" w:sz="0" w:space="0" w:color="auto"/>
        <w:right w:val="none" w:sz="0" w:space="0" w:color="auto"/>
      </w:divBdr>
    </w:div>
    <w:div w:id="2125804299">
      <w:bodyDiv w:val="1"/>
      <w:marLeft w:val="0"/>
      <w:marRight w:val="0"/>
      <w:marTop w:val="0"/>
      <w:marBottom w:val="0"/>
      <w:divBdr>
        <w:top w:val="none" w:sz="0" w:space="0" w:color="auto"/>
        <w:left w:val="none" w:sz="0" w:space="0" w:color="auto"/>
        <w:bottom w:val="none" w:sz="0" w:space="0" w:color="auto"/>
        <w:right w:val="none" w:sz="0" w:space="0" w:color="auto"/>
      </w:divBdr>
    </w:div>
    <w:div w:id="2126384259">
      <w:bodyDiv w:val="1"/>
      <w:marLeft w:val="0"/>
      <w:marRight w:val="0"/>
      <w:marTop w:val="0"/>
      <w:marBottom w:val="0"/>
      <w:divBdr>
        <w:top w:val="none" w:sz="0" w:space="0" w:color="auto"/>
        <w:left w:val="none" w:sz="0" w:space="0" w:color="auto"/>
        <w:bottom w:val="none" w:sz="0" w:space="0" w:color="auto"/>
        <w:right w:val="none" w:sz="0" w:space="0" w:color="auto"/>
      </w:divBdr>
    </w:div>
    <w:div w:id="2126388013">
      <w:bodyDiv w:val="1"/>
      <w:marLeft w:val="0"/>
      <w:marRight w:val="0"/>
      <w:marTop w:val="0"/>
      <w:marBottom w:val="0"/>
      <w:divBdr>
        <w:top w:val="none" w:sz="0" w:space="0" w:color="auto"/>
        <w:left w:val="none" w:sz="0" w:space="0" w:color="auto"/>
        <w:bottom w:val="none" w:sz="0" w:space="0" w:color="auto"/>
        <w:right w:val="none" w:sz="0" w:space="0" w:color="auto"/>
      </w:divBdr>
    </w:div>
    <w:div w:id="2126654420">
      <w:bodyDiv w:val="1"/>
      <w:marLeft w:val="0"/>
      <w:marRight w:val="0"/>
      <w:marTop w:val="0"/>
      <w:marBottom w:val="0"/>
      <w:divBdr>
        <w:top w:val="none" w:sz="0" w:space="0" w:color="auto"/>
        <w:left w:val="none" w:sz="0" w:space="0" w:color="auto"/>
        <w:bottom w:val="none" w:sz="0" w:space="0" w:color="auto"/>
        <w:right w:val="none" w:sz="0" w:space="0" w:color="auto"/>
      </w:divBdr>
    </w:div>
    <w:div w:id="2126658628">
      <w:bodyDiv w:val="1"/>
      <w:marLeft w:val="0"/>
      <w:marRight w:val="0"/>
      <w:marTop w:val="0"/>
      <w:marBottom w:val="0"/>
      <w:divBdr>
        <w:top w:val="none" w:sz="0" w:space="0" w:color="auto"/>
        <w:left w:val="none" w:sz="0" w:space="0" w:color="auto"/>
        <w:bottom w:val="none" w:sz="0" w:space="0" w:color="auto"/>
        <w:right w:val="none" w:sz="0" w:space="0" w:color="auto"/>
      </w:divBdr>
    </w:div>
    <w:div w:id="2126999266">
      <w:bodyDiv w:val="1"/>
      <w:marLeft w:val="0"/>
      <w:marRight w:val="0"/>
      <w:marTop w:val="0"/>
      <w:marBottom w:val="0"/>
      <w:divBdr>
        <w:top w:val="none" w:sz="0" w:space="0" w:color="auto"/>
        <w:left w:val="none" w:sz="0" w:space="0" w:color="auto"/>
        <w:bottom w:val="none" w:sz="0" w:space="0" w:color="auto"/>
        <w:right w:val="none" w:sz="0" w:space="0" w:color="auto"/>
      </w:divBdr>
    </w:div>
    <w:div w:id="2127194547">
      <w:bodyDiv w:val="1"/>
      <w:marLeft w:val="0"/>
      <w:marRight w:val="0"/>
      <w:marTop w:val="0"/>
      <w:marBottom w:val="0"/>
      <w:divBdr>
        <w:top w:val="none" w:sz="0" w:space="0" w:color="auto"/>
        <w:left w:val="none" w:sz="0" w:space="0" w:color="auto"/>
        <w:bottom w:val="none" w:sz="0" w:space="0" w:color="auto"/>
        <w:right w:val="none" w:sz="0" w:space="0" w:color="auto"/>
      </w:divBdr>
    </w:div>
    <w:div w:id="2127235622">
      <w:bodyDiv w:val="1"/>
      <w:marLeft w:val="0"/>
      <w:marRight w:val="0"/>
      <w:marTop w:val="0"/>
      <w:marBottom w:val="0"/>
      <w:divBdr>
        <w:top w:val="none" w:sz="0" w:space="0" w:color="auto"/>
        <w:left w:val="none" w:sz="0" w:space="0" w:color="auto"/>
        <w:bottom w:val="none" w:sz="0" w:space="0" w:color="auto"/>
        <w:right w:val="none" w:sz="0" w:space="0" w:color="auto"/>
      </w:divBdr>
    </w:div>
    <w:div w:id="2127263985">
      <w:bodyDiv w:val="1"/>
      <w:marLeft w:val="0"/>
      <w:marRight w:val="0"/>
      <w:marTop w:val="0"/>
      <w:marBottom w:val="0"/>
      <w:divBdr>
        <w:top w:val="none" w:sz="0" w:space="0" w:color="auto"/>
        <w:left w:val="none" w:sz="0" w:space="0" w:color="auto"/>
        <w:bottom w:val="none" w:sz="0" w:space="0" w:color="auto"/>
        <w:right w:val="none" w:sz="0" w:space="0" w:color="auto"/>
      </w:divBdr>
    </w:div>
    <w:div w:id="2127312355">
      <w:bodyDiv w:val="1"/>
      <w:marLeft w:val="0"/>
      <w:marRight w:val="0"/>
      <w:marTop w:val="0"/>
      <w:marBottom w:val="0"/>
      <w:divBdr>
        <w:top w:val="none" w:sz="0" w:space="0" w:color="auto"/>
        <w:left w:val="none" w:sz="0" w:space="0" w:color="auto"/>
        <w:bottom w:val="none" w:sz="0" w:space="0" w:color="auto"/>
        <w:right w:val="none" w:sz="0" w:space="0" w:color="auto"/>
      </w:divBdr>
    </w:div>
    <w:div w:id="2127961931">
      <w:bodyDiv w:val="1"/>
      <w:marLeft w:val="0"/>
      <w:marRight w:val="0"/>
      <w:marTop w:val="0"/>
      <w:marBottom w:val="0"/>
      <w:divBdr>
        <w:top w:val="none" w:sz="0" w:space="0" w:color="auto"/>
        <w:left w:val="none" w:sz="0" w:space="0" w:color="auto"/>
        <w:bottom w:val="none" w:sz="0" w:space="0" w:color="auto"/>
        <w:right w:val="none" w:sz="0" w:space="0" w:color="auto"/>
      </w:divBdr>
    </w:div>
    <w:div w:id="2128036325">
      <w:bodyDiv w:val="1"/>
      <w:marLeft w:val="0"/>
      <w:marRight w:val="0"/>
      <w:marTop w:val="0"/>
      <w:marBottom w:val="0"/>
      <w:divBdr>
        <w:top w:val="none" w:sz="0" w:space="0" w:color="auto"/>
        <w:left w:val="none" w:sz="0" w:space="0" w:color="auto"/>
        <w:bottom w:val="none" w:sz="0" w:space="0" w:color="auto"/>
        <w:right w:val="none" w:sz="0" w:space="0" w:color="auto"/>
      </w:divBdr>
    </w:div>
    <w:div w:id="2128042482">
      <w:bodyDiv w:val="1"/>
      <w:marLeft w:val="0"/>
      <w:marRight w:val="0"/>
      <w:marTop w:val="0"/>
      <w:marBottom w:val="0"/>
      <w:divBdr>
        <w:top w:val="none" w:sz="0" w:space="0" w:color="auto"/>
        <w:left w:val="none" w:sz="0" w:space="0" w:color="auto"/>
        <w:bottom w:val="none" w:sz="0" w:space="0" w:color="auto"/>
        <w:right w:val="none" w:sz="0" w:space="0" w:color="auto"/>
      </w:divBdr>
    </w:div>
    <w:div w:id="2128155031">
      <w:bodyDiv w:val="1"/>
      <w:marLeft w:val="0"/>
      <w:marRight w:val="0"/>
      <w:marTop w:val="0"/>
      <w:marBottom w:val="0"/>
      <w:divBdr>
        <w:top w:val="none" w:sz="0" w:space="0" w:color="auto"/>
        <w:left w:val="none" w:sz="0" w:space="0" w:color="auto"/>
        <w:bottom w:val="none" w:sz="0" w:space="0" w:color="auto"/>
        <w:right w:val="none" w:sz="0" w:space="0" w:color="auto"/>
      </w:divBdr>
    </w:div>
    <w:div w:id="2128162141">
      <w:bodyDiv w:val="1"/>
      <w:marLeft w:val="0"/>
      <w:marRight w:val="0"/>
      <w:marTop w:val="0"/>
      <w:marBottom w:val="0"/>
      <w:divBdr>
        <w:top w:val="none" w:sz="0" w:space="0" w:color="auto"/>
        <w:left w:val="none" w:sz="0" w:space="0" w:color="auto"/>
        <w:bottom w:val="none" w:sz="0" w:space="0" w:color="auto"/>
        <w:right w:val="none" w:sz="0" w:space="0" w:color="auto"/>
      </w:divBdr>
    </w:div>
    <w:div w:id="2128351737">
      <w:bodyDiv w:val="1"/>
      <w:marLeft w:val="0"/>
      <w:marRight w:val="0"/>
      <w:marTop w:val="0"/>
      <w:marBottom w:val="0"/>
      <w:divBdr>
        <w:top w:val="none" w:sz="0" w:space="0" w:color="auto"/>
        <w:left w:val="none" w:sz="0" w:space="0" w:color="auto"/>
        <w:bottom w:val="none" w:sz="0" w:space="0" w:color="auto"/>
        <w:right w:val="none" w:sz="0" w:space="0" w:color="auto"/>
      </w:divBdr>
    </w:div>
    <w:div w:id="2128884483">
      <w:bodyDiv w:val="1"/>
      <w:marLeft w:val="0"/>
      <w:marRight w:val="0"/>
      <w:marTop w:val="0"/>
      <w:marBottom w:val="0"/>
      <w:divBdr>
        <w:top w:val="none" w:sz="0" w:space="0" w:color="auto"/>
        <w:left w:val="none" w:sz="0" w:space="0" w:color="auto"/>
        <w:bottom w:val="none" w:sz="0" w:space="0" w:color="auto"/>
        <w:right w:val="none" w:sz="0" w:space="0" w:color="auto"/>
      </w:divBdr>
    </w:div>
    <w:div w:id="2128967858">
      <w:bodyDiv w:val="1"/>
      <w:marLeft w:val="0"/>
      <w:marRight w:val="0"/>
      <w:marTop w:val="0"/>
      <w:marBottom w:val="0"/>
      <w:divBdr>
        <w:top w:val="none" w:sz="0" w:space="0" w:color="auto"/>
        <w:left w:val="none" w:sz="0" w:space="0" w:color="auto"/>
        <w:bottom w:val="none" w:sz="0" w:space="0" w:color="auto"/>
        <w:right w:val="none" w:sz="0" w:space="0" w:color="auto"/>
      </w:divBdr>
    </w:div>
    <w:div w:id="2129347613">
      <w:bodyDiv w:val="1"/>
      <w:marLeft w:val="0"/>
      <w:marRight w:val="0"/>
      <w:marTop w:val="0"/>
      <w:marBottom w:val="0"/>
      <w:divBdr>
        <w:top w:val="none" w:sz="0" w:space="0" w:color="auto"/>
        <w:left w:val="none" w:sz="0" w:space="0" w:color="auto"/>
        <w:bottom w:val="none" w:sz="0" w:space="0" w:color="auto"/>
        <w:right w:val="none" w:sz="0" w:space="0" w:color="auto"/>
      </w:divBdr>
    </w:div>
    <w:div w:id="2129661455">
      <w:bodyDiv w:val="1"/>
      <w:marLeft w:val="0"/>
      <w:marRight w:val="0"/>
      <w:marTop w:val="0"/>
      <w:marBottom w:val="0"/>
      <w:divBdr>
        <w:top w:val="none" w:sz="0" w:space="0" w:color="auto"/>
        <w:left w:val="none" w:sz="0" w:space="0" w:color="auto"/>
        <w:bottom w:val="none" w:sz="0" w:space="0" w:color="auto"/>
        <w:right w:val="none" w:sz="0" w:space="0" w:color="auto"/>
      </w:divBdr>
    </w:div>
    <w:div w:id="2129814106">
      <w:bodyDiv w:val="1"/>
      <w:marLeft w:val="0"/>
      <w:marRight w:val="0"/>
      <w:marTop w:val="0"/>
      <w:marBottom w:val="0"/>
      <w:divBdr>
        <w:top w:val="none" w:sz="0" w:space="0" w:color="auto"/>
        <w:left w:val="none" w:sz="0" w:space="0" w:color="auto"/>
        <w:bottom w:val="none" w:sz="0" w:space="0" w:color="auto"/>
        <w:right w:val="none" w:sz="0" w:space="0" w:color="auto"/>
      </w:divBdr>
    </w:div>
    <w:div w:id="2129885175">
      <w:bodyDiv w:val="1"/>
      <w:marLeft w:val="0"/>
      <w:marRight w:val="0"/>
      <w:marTop w:val="0"/>
      <w:marBottom w:val="0"/>
      <w:divBdr>
        <w:top w:val="none" w:sz="0" w:space="0" w:color="auto"/>
        <w:left w:val="none" w:sz="0" w:space="0" w:color="auto"/>
        <w:bottom w:val="none" w:sz="0" w:space="0" w:color="auto"/>
        <w:right w:val="none" w:sz="0" w:space="0" w:color="auto"/>
      </w:divBdr>
    </w:div>
    <w:div w:id="2130388284">
      <w:bodyDiv w:val="1"/>
      <w:marLeft w:val="0"/>
      <w:marRight w:val="0"/>
      <w:marTop w:val="0"/>
      <w:marBottom w:val="0"/>
      <w:divBdr>
        <w:top w:val="none" w:sz="0" w:space="0" w:color="auto"/>
        <w:left w:val="none" w:sz="0" w:space="0" w:color="auto"/>
        <w:bottom w:val="none" w:sz="0" w:space="0" w:color="auto"/>
        <w:right w:val="none" w:sz="0" w:space="0" w:color="auto"/>
      </w:divBdr>
    </w:div>
    <w:div w:id="2130541680">
      <w:bodyDiv w:val="1"/>
      <w:marLeft w:val="0"/>
      <w:marRight w:val="0"/>
      <w:marTop w:val="0"/>
      <w:marBottom w:val="0"/>
      <w:divBdr>
        <w:top w:val="none" w:sz="0" w:space="0" w:color="auto"/>
        <w:left w:val="none" w:sz="0" w:space="0" w:color="auto"/>
        <w:bottom w:val="none" w:sz="0" w:space="0" w:color="auto"/>
        <w:right w:val="none" w:sz="0" w:space="0" w:color="auto"/>
      </w:divBdr>
    </w:div>
    <w:div w:id="2130663368">
      <w:bodyDiv w:val="1"/>
      <w:marLeft w:val="0"/>
      <w:marRight w:val="0"/>
      <w:marTop w:val="0"/>
      <w:marBottom w:val="0"/>
      <w:divBdr>
        <w:top w:val="none" w:sz="0" w:space="0" w:color="auto"/>
        <w:left w:val="none" w:sz="0" w:space="0" w:color="auto"/>
        <w:bottom w:val="none" w:sz="0" w:space="0" w:color="auto"/>
        <w:right w:val="none" w:sz="0" w:space="0" w:color="auto"/>
      </w:divBdr>
    </w:div>
    <w:div w:id="2130737014">
      <w:bodyDiv w:val="1"/>
      <w:marLeft w:val="0"/>
      <w:marRight w:val="0"/>
      <w:marTop w:val="0"/>
      <w:marBottom w:val="0"/>
      <w:divBdr>
        <w:top w:val="none" w:sz="0" w:space="0" w:color="auto"/>
        <w:left w:val="none" w:sz="0" w:space="0" w:color="auto"/>
        <w:bottom w:val="none" w:sz="0" w:space="0" w:color="auto"/>
        <w:right w:val="none" w:sz="0" w:space="0" w:color="auto"/>
      </w:divBdr>
    </w:div>
    <w:div w:id="2130851922">
      <w:bodyDiv w:val="1"/>
      <w:marLeft w:val="0"/>
      <w:marRight w:val="0"/>
      <w:marTop w:val="0"/>
      <w:marBottom w:val="0"/>
      <w:divBdr>
        <w:top w:val="none" w:sz="0" w:space="0" w:color="auto"/>
        <w:left w:val="none" w:sz="0" w:space="0" w:color="auto"/>
        <w:bottom w:val="none" w:sz="0" w:space="0" w:color="auto"/>
        <w:right w:val="none" w:sz="0" w:space="0" w:color="auto"/>
      </w:divBdr>
    </w:div>
    <w:div w:id="2131126547">
      <w:bodyDiv w:val="1"/>
      <w:marLeft w:val="0"/>
      <w:marRight w:val="0"/>
      <w:marTop w:val="0"/>
      <w:marBottom w:val="0"/>
      <w:divBdr>
        <w:top w:val="none" w:sz="0" w:space="0" w:color="auto"/>
        <w:left w:val="none" w:sz="0" w:space="0" w:color="auto"/>
        <w:bottom w:val="none" w:sz="0" w:space="0" w:color="auto"/>
        <w:right w:val="none" w:sz="0" w:space="0" w:color="auto"/>
      </w:divBdr>
    </w:div>
    <w:div w:id="2131194216">
      <w:bodyDiv w:val="1"/>
      <w:marLeft w:val="0"/>
      <w:marRight w:val="0"/>
      <w:marTop w:val="0"/>
      <w:marBottom w:val="0"/>
      <w:divBdr>
        <w:top w:val="none" w:sz="0" w:space="0" w:color="auto"/>
        <w:left w:val="none" w:sz="0" w:space="0" w:color="auto"/>
        <w:bottom w:val="none" w:sz="0" w:space="0" w:color="auto"/>
        <w:right w:val="none" w:sz="0" w:space="0" w:color="auto"/>
      </w:divBdr>
    </w:div>
    <w:div w:id="2131628118">
      <w:bodyDiv w:val="1"/>
      <w:marLeft w:val="0"/>
      <w:marRight w:val="0"/>
      <w:marTop w:val="0"/>
      <w:marBottom w:val="0"/>
      <w:divBdr>
        <w:top w:val="none" w:sz="0" w:space="0" w:color="auto"/>
        <w:left w:val="none" w:sz="0" w:space="0" w:color="auto"/>
        <w:bottom w:val="none" w:sz="0" w:space="0" w:color="auto"/>
        <w:right w:val="none" w:sz="0" w:space="0" w:color="auto"/>
      </w:divBdr>
    </w:div>
    <w:div w:id="2131630463">
      <w:bodyDiv w:val="1"/>
      <w:marLeft w:val="0"/>
      <w:marRight w:val="0"/>
      <w:marTop w:val="0"/>
      <w:marBottom w:val="0"/>
      <w:divBdr>
        <w:top w:val="none" w:sz="0" w:space="0" w:color="auto"/>
        <w:left w:val="none" w:sz="0" w:space="0" w:color="auto"/>
        <w:bottom w:val="none" w:sz="0" w:space="0" w:color="auto"/>
        <w:right w:val="none" w:sz="0" w:space="0" w:color="auto"/>
      </w:divBdr>
    </w:div>
    <w:div w:id="2131826186">
      <w:bodyDiv w:val="1"/>
      <w:marLeft w:val="0"/>
      <w:marRight w:val="0"/>
      <w:marTop w:val="0"/>
      <w:marBottom w:val="0"/>
      <w:divBdr>
        <w:top w:val="none" w:sz="0" w:space="0" w:color="auto"/>
        <w:left w:val="none" w:sz="0" w:space="0" w:color="auto"/>
        <w:bottom w:val="none" w:sz="0" w:space="0" w:color="auto"/>
        <w:right w:val="none" w:sz="0" w:space="0" w:color="auto"/>
      </w:divBdr>
    </w:div>
    <w:div w:id="2132166368">
      <w:bodyDiv w:val="1"/>
      <w:marLeft w:val="0"/>
      <w:marRight w:val="0"/>
      <w:marTop w:val="0"/>
      <w:marBottom w:val="0"/>
      <w:divBdr>
        <w:top w:val="none" w:sz="0" w:space="0" w:color="auto"/>
        <w:left w:val="none" w:sz="0" w:space="0" w:color="auto"/>
        <w:bottom w:val="none" w:sz="0" w:space="0" w:color="auto"/>
        <w:right w:val="none" w:sz="0" w:space="0" w:color="auto"/>
      </w:divBdr>
    </w:div>
    <w:div w:id="2132548932">
      <w:bodyDiv w:val="1"/>
      <w:marLeft w:val="0"/>
      <w:marRight w:val="0"/>
      <w:marTop w:val="0"/>
      <w:marBottom w:val="0"/>
      <w:divBdr>
        <w:top w:val="none" w:sz="0" w:space="0" w:color="auto"/>
        <w:left w:val="none" w:sz="0" w:space="0" w:color="auto"/>
        <w:bottom w:val="none" w:sz="0" w:space="0" w:color="auto"/>
        <w:right w:val="none" w:sz="0" w:space="0" w:color="auto"/>
      </w:divBdr>
    </w:div>
    <w:div w:id="2132701605">
      <w:bodyDiv w:val="1"/>
      <w:marLeft w:val="0"/>
      <w:marRight w:val="0"/>
      <w:marTop w:val="0"/>
      <w:marBottom w:val="0"/>
      <w:divBdr>
        <w:top w:val="none" w:sz="0" w:space="0" w:color="auto"/>
        <w:left w:val="none" w:sz="0" w:space="0" w:color="auto"/>
        <w:bottom w:val="none" w:sz="0" w:space="0" w:color="auto"/>
        <w:right w:val="none" w:sz="0" w:space="0" w:color="auto"/>
      </w:divBdr>
    </w:div>
    <w:div w:id="2132743365">
      <w:bodyDiv w:val="1"/>
      <w:marLeft w:val="0"/>
      <w:marRight w:val="0"/>
      <w:marTop w:val="0"/>
      <w:marBottom w:val="0"/>
      <w:divBdr>
        <w:top w:val="none" w:sz="0" w:space="0" w:color="auto"/>
        <w:left w:val="none" w:sz="0" w:space="0" w:color="auto"/>
        <w:bottom w:val="none" w:sz="0" w:space="0" w:color="auto"/>
        <w:right w:val="none" w:sz="0" w:space="0" w:color="auto"/>
      </w:divBdr>
    </w:div>
    <w:div w:id="2132816553">
      <w:bodyDiv w:val="1"/>
      <w:marLeft w:val="0"/>
      <w:marRight w:val="0"/>
      <w:marTop w:val="0"/>
      <w:marBottom w:val="0"/>
      <w:divBdr>
        <w:top w:val="none" w:sz="0" w:space="0" w:color="auto"/>
        <w:left w:val="none" w:sz="0" w:space="0" w:color="auto"/>
        <w:bottom w:val="none" w:sz="0" w:space="0" w:color="auto"/>
        <w:right w:val="none" w:sz="0" w:space="0" w:color="auto"/>
      </w:divBdr>
    </w:div>
    <w:div w:id="2132935681">
      <w:bodyDiv w:val="1"/>
      <w:marLeft w:val="0"/>
      <w:marRight w:val="0"/>
      <w:marTop w:val="0"/>
      <w:marBottom w:val="0"/>
      <w:divBdr>
        <w:top w:val="none" w:sz="0" w:space="0" w:color="auto"/>
        <w:left w:val="none" w:sz="0" w:space="0" w:color="auto"/>
        <w:bottom w:val="none" w:sz="0" w:space="0" w:color="auto"/>
        <w:right w:val="none" w:sz="0" w:space="0" w:color="auto"/>
      </w:divBdr>
    </w:div>
    <w:div w:id="2132943252">
      <w:bodyDiv w:val="1"/>
      <w:marLeft w:val="0"/>
      <w:marRight w:val="0"/>
      <w:marTop w:val="0"/>
      <w:marBottom w:val="0"/>
      <w:divBdr>
        <w:top w:val="none" w:sz="0" w:space="0" w:color="auto"/>
        <w:left w:val="none" w:sz="0" w:space="0" w:color="auto"/>
        <w:bottom w:val="none" w:sz="0" w:space="0" w:color="auto"/>
        <w:right w:val="none" w:sz="0" w:space="0" w:color="auto"/>
      </w:divBdr>
    </w:div>
    <w:div w:id="2133132591">
      <w:bodyDiv w:val="1"/>
      <w:marLeft w:val="0"/>
      <w:marRight w:val="0"/>
      <w:marTop w:val="0"/>
      <w:marBottom w:val="0"/>
      <w:divBdr>
        <w:top w:val="none" w:sz="0" w:space="0" w:color="auto"/>
        <w:left w:val="none" w:sz="0" w:space="0" w:color="auto"/>
        <w:bottom w:val="none" w:sz="0" w:space="0" w:color="auto"/>
        <w:right w:val="none" w:sz="0" w:space="0" w:color="auto"/>
      </w:divBdr>
    </w:div>
    <w:div w:id="2133475018">
      <w:bodyDiv w:val="1"/>
      <w:marLeft w:val="0"/>
      <w:marRight w:val="0"/>
      <w:marTop w:val="0"/>
      <w:marBottom w:val="0"/>
      <w:divBdr>
        <w:top w:val="none" w:sz="0" w:space="0" w:color="auto"/>
        <w:left w:val="none" w:sz="0" w:space="0" w:color="auto"/>
        <w:bottom w:val="none" w:sz="0" w:space="0" w:color="auto"/>
        <w:right w:val="none" w:sz="0" w:space="0" w:color="auto"/>
      </w:divBdr>
    </w:div>
    <w:div w:id="2133665765">
      <w:bodyDiv w:val="1"/>
      <w:marLeft w:val="0"/>
      <w:marRight w:val="0"/>
      <w:marTop w:val="0"/>
      <w:marBottom w:val="0"/>
      <w:divBdr>
        <w:top w:val="none" w:sz="0" w:space="0" w:color="auto"/>
        <w:left w:val="none" w:sz="0" w:space="0" w:color="auto"/>
        <w:bottom w:val="none" w:sz="0" w:space="0" w:color="auto"/>
        <w:right w:val="none" w:sz="0" w:space="0" w:color="auto"/>
      </w:divBdr>
    </w:div>
    <w:div w:id="2133743627">
      <w:bodyDiv w:val="1"/>
      <w:marLeft w:val="0"/>
      <w:marRight w:val="0"/>
      <w:marTop w:val="0"/>
      <w:marBottom w:val="0"/>
      <w:divBdr>
        <w:top w:val="none" w:sz="0" w:space="0" w:color="auto"/>
        <w:left w:val="none" w:sz="0" w:space="0" w:color="auto"/>
        <w:bottom w:val="none" w:sz="0" w:space="0" w:color="auto"/>
        <w:right w:val="none" w:sz="0" w:space="0" w:color="auto"/>
      </w:divBdr>
    </w:div>
    <w:div w:id="2133743863">
      <w:bodyDiv w:val="1"/>
      <w:marLeft w:val="0"/>
      <w:marRight w:val="0"/>
      <w:marTop w:val="0"/>
      <w:marBottom w:val="0"/>
      <w:divBdr>
        <w:top w:val="none" w:sz="0" w:space="0" w:color="auto"/>
        <w:left w:val="none" w:sz="0" w:space="0" w:color="auto"/>
        <w:bottom w:val="none" w:sz="0" w:space="0" w:color="auto"/>
        <w:right w:val="none" w:sz="0" w:space="0" w:color="auto"/>
      </w:divBdr>
    </w:div>
    <w:div w:id="2134901022">
      <w:bodyDiv w:val="1"/>
      <w:marLeft w:val="0"/>
      <w:marRight w:val="0"/>
      <w:marTop w:val="0"/>
      <w:marBottom w:val="0"/>
      <w:divBdr>
        <w:top w:val="none" w:sz="0" w:space="0" w:color="auto"/>
        <w:left w:val="none" w:sz="0" w:space="0" w:color="auto"/>
        <w:bottom w:val="none" w:sz="0" w:space="0" w:color="auto"/>
        <w:right w:val="none" w:sz="0" w:space="0" w:color="auto"/>
      </w:divBdr>
    </w:div>
    <w:div w:id="2134905249">
      <w:bodyDiv w:val="1"/>
      <w:marLeft w:val="0"/>
      <w:marRight w:val="0"/>
      <w:marTop w:val="0"/>
      <w:marBottom w:val="0"/>
      <w:divBdr>
        <w:top w:val="none" w:sz="0" w:space="0" w:color="auto"/>
        <w:left w:val="none" w:sz="0" w:space="0" w:color="auto"/>
        <w:bottom w:val="none" w:sz="0" w:space="0" w:color="auto"/>
        <w:right w:val="none" w:sz="0" w:space="0" w:color="auto"/>
      </w:divBdr>
    </w:div>
    <w:div w:id="2134975295">
      <w:bodyDiv w:val="1"/>
      <w:marLeft w:val="0"/>
      <w:marRight w:val="0"/>
      <w:marTop w:val="0"/>
      <w:marBottom w:val="0"/>
      <w:divBdr>
        <w:top w:val="none" w:sz="0" w:space="0" w:color="auto"/>
        <w:left w:val="none" w:sz="0" w:space="0" w:color="auto"/>
        <w:bottom w:val="none" w:sz="0" w:space="0" w:color="auto"/>
        <w:right w:val="none" w:sz="0" w:space="0" w:color="auto"/>
      </w:divBdr>
    </w:div>
    <w:div w:id="2135439751">
      <w:bodyDiv w:val="1"/>
      <w:marLeft w:val="0"/>
      <w:marRight w:val="0"/>
      <w:marTop w:val="0"/>
      <w:marBottom w:val="0"/>
      <w:divBdr>
        <w:top w:val="none" w:sz="0" w:space="0" w:color="auto"/>
        <w:left w:val="none" w:sz="0" w:space="0" w:color="auto"/>
        <w:bottom w:val="none" w:sz="0" w:space="0" w:color="auto"/>
        <w:right w:val="none" w:sz="0" w:space="0" w:color="auto"/>
      </w:divBdr>
    </w:div>
    <w:div w:id="2135517609">
      <w:bodyDiv w:val="1"/>
      <w:marLeft w:val="0"/>
      <w:marRight w:val="0"/>
      <w:marTop w:val="0"/>
      <w:marBottom w:val="0"/>
      <w:divBdr>
        <w:top w:val="none" w:sz="0" w:space="0" w:color="auto"/>
        <w:left w:val="none" w:sz="0" w:space="0" w:color="auto"/>
        <w:bottom w:val="none" w:sz="0" w:space="0" w:color="auto"/>
        <w:right w:val="none" w:sz="0" w:space="0" w:color="auto"/>
      </w:divBdr>
    </w:div>
    <w:div w:id="2135518811">
      <w:bodyDiv w:val="1"/>
      <w:marLeft w:val="0"/>
      <w:marRight w:val="0"/>
      <w:marTop w:val="0"/>
      <w:marBottom w:val="0"/>
      <w:divBdr>
        <w:top w:val="none" w:sz="0" w:space="0" w:color="auto"/>
        <w:left w:val="none" w:sz="0" w:space="0" w:color="auto"/>
        <w:bottom w:val="none" w:sz="0" w:space="0" w:color="auto"/>
        <w:right w:val="none" w:sz="0" w:space="0" w:color="auto"/>
      </w:divBdr>
    </w:div>
    <w:div w:id="2135902078">
      <w:bodyDiv w:val="1"/>
      <w:marLeft w:val="0"/>
      <w:marRight w:val="0"/>
      <w:marTop w:val="0"/>
      <w:marBottom w:val="0"/>
      <w:divBdr>
        <w:top w:val="none" w:sz="0" w:space="0" w:color="auto"/>
        <w:left w:val="none" w:sz="0" w:space="0" w:color="auto"/>
        <w:bottom w:val="none" w:sz="0" w:space="0" w:color="auto"/>
        <w:right w:val="none" w:sz="0" w:space="0" w:color="auto"/>
      </w:divBdr>
    </w:div>
    <w:div w:id="2136170780">
      <w:bodyDiv w:val="1"/>
      <w:marLeft w:val="0"/>
      <w:marRight w:val="0"/>
      <w:marTop w:val="0"/>
      <w:marBottom w:val="0"/>
      <w:divBdr>
        <w:top w:val="none" w:sz="0" w:space="0" w:color="auto"/>
        <w:left w:val="none" w:sz="0" w:space="0" w:color="auto"/>
        <w:bottom w:val="none" w:sz="0" w:space="0" w:color="auto"/>
        <w:right w:val="none" w:sz="0" w:space="0" w:color="auto"/>
      </w:divBdr>
    </w:div>
    <w:div w:id="2136677483">
      <w:bodyDiv w:val="1"/>
      <w:marLeft w:val="0"/>
      <w:marRight w:val="0"/>
      <w:marTop w:val="0"/>
      <w:marBottom w:val="0"/>
      <w:divBdr>
        <w:top w:val="none" w:sz="0" w:space="0" w:color="auto"/>
        <w:left w:val="none" w:sz="0" w:space="0" w:color="auto"/>
        <w:bottom w:val="none" w:sz="0" w:space="0" w:color="auto"/>
        <w:right w:val="none" w:sz="0" w:space="0" w:color="auto"/>
      </w:divBdr>
    </w:div>
    <w:div w:id="2137260982">
      <w:bodyDiv w:val="1"/>
      <w:marLeft w:val="0"/>
      <w:marRight w:val="0"/>
      <w:marTop w:val="0"/>
      <w:marBottom w:val="0"/>
      <w:divBdr>
        <w:top w:val="none" w:sz="0" w:space="0" w:color="auto"/>
        <w:left w:val="none" w:sz="0" w:space="0" w:color="auto"/>
        <w:bottom w:val="none" w:sz="0" w:space="0" w:color="auto"/>
        <w:right w:val="none" w:sz="0" w:space="0" w:color="auto"/>
      </w:divBdr>
    </w:div>
    <w:div w:id="2137291316">
      <w:bodyDiv w:val="1"/>
      <w:marLeft w:val="0"/>
      <w:marRight w:val="0"/>
      <w:marTop w:val="0"/>
      <w:marBottom w:val="0"/>
      <w:divBdr>
        <w:top w:val="none" w:sz="0" w:space="0" w:color="auto"/>
        <w:left w:val="none" w:sz="0" w:space="0" w:color="auto"/>
        <w:bottom w:val="none" w:sz="0" w:space="0" w:color="auto"/>
        <w:right w:val="none" w:sz="0" w:space="0" w:color="auto"/>
      </w:divBdr>
    </w:div>
    <w:div w:id="2138378296">
      <w:bodyDiv w:val="1"/>
      <w:marLeft w:val="0"/>
      <w:marRight w:val="0"/>
      <w:marTop w:val="0"/>
      <w:marBottom w:val="0"/>
      <w:divBdr>
        <w:top w:val="none" w:sz="0" w:space="0" w:color="auto"/>
        <w:left w:val="none" w:sz="0" w:space="0" w:color="auto"/>
        <w:bottom w:val="none" w:sz="0" w:space="0" w:color="auto"/>
        <w:right w:val="none" w:sz="0" w:space="0" w:color="auto"/>
      </w:divBdr>
    </w:div>
    <w:div w:id="2138989071">
      <w:bodyDiv w:val="1"/>
      <w:marLeft w:val="0"/>
      <w:marRight w:val="0"/>
      <w:marTop w:val="0"/>
      <w:marBottom w:val="0"/>
      <w:divBdr>
        <w:top w:val="none" w:sz="0" w:space="0" w:color="auto"/>
        <w:left w:val="none" w:sz="0" w:space="0" w:color="auto"/>
        <w:bottom w:val="none" w:sz="0" w:space="0" w:color="auto"/>
        <w:right w:val="none" w:sz="0" w:space="0" w:color="auto"/>
      </w:divBdr>
    </w:div>
    <w:div w:id="2139034207">
      <w:bodyDiv w:val="1"/>
      <w:marLeft w:val="0"/>
      <w:marRight w:val="0"/>
      <w:marTop w:val="0"/>
      <w:marBottom w:val="0"/>
      <w:divBdr>
        <w:top w:val="none" w:sz="0" w:space="0" w:color="auto"/>
        <w:left w:val="none" w:sz="0" w:space="0" w:color="auto"/>
        <w:bottom w:val="none" w:sz="0" w:space="0" w:color="auto"/>
        <w:right w:val="none" w:sz="0" w:space="0" w:color="auto"/>
      </w:divBdr>
    </w:div>
    <w:div w:id="2139489348">
      <w:bodyDiv w:val="1"/>
      <w:marLeft w:val="0"/>
      <w:marRight w:val="0"/>
      <w:marTop w:val="0"/>
      <w:marBottom w:val="0"/>
      <w:divBdr>
        <w:top w:val="none" w:sz="0" w:space="0" w:color="auto"/>
        <w:left w:val="none" w:sz="0" w:space="0" w:color="auto"/>
        <w:bottom w:val="none" w:sz="0" w:space="0" w:color="auto"/>
        <w:right w:val="none" w:sz="0" w:space="0" w:color="auto"/>
      </w:divBdr>
    </w:div>
    <w:div w:id="2139835445">
      <w:bodyDiv w:val="1"/>
      <w:marLeft w:val="0"/>
      <w:marRight w:val="0"/>
      <w:marTop w:val="0"/>
      <w:marBottom w:val="0"/>
      <w:divBdr>
        <w:top w:val="none" w:sz="0" w:space="0" w:color="auto"/>
        <w:left w:val="none" w:sz="0" w:space="0" w:color="auto"/>
        <w:bottom w:val="none" w:sz="0" w:space="0" w:color="auto"/>
        <w:right w:val="none" w:sz="0" w:space="0" w:color="auto"/>
      </w:divBdr>
    </w:div>
    <w:div w:id="2140301695">
      <w:bodyDiv w:val="1"/>
      <w:marLeft w:val="0"/>
      <w:marRight w:val="0"/>
      <w:marTop w:val="0"/>
      <w:marBottom w:val="0"/>
      <w:divBdr>
        <w:top w:val="none" w:sz="0" w:space="0" w:color="auto"/>
        <w:left w:val="none" w:sz="0" w:space="0" w:color="auto"/>
        <w:bottom w:val="none" w:sz="0" w:space="0" w:color="auto"/>
        <w:right w:val="none" w:sz="0" w:space="0" w:color="auto"/>
      </w:divBdr>
    </w:div>
    <w:div w:id="2140412595">
      <w:bodyDiv w:val="1"/>
      <w:marLeft w:val="0"/>
      <w:marRight w:val="0"/>
      <w:marTop w:val="0"/>
      <w:marBottom w:val="0"/>
      <w:divBdr>
        <w:top w:val="none" w:sz="0" w:space="0" w:color="auto"/>
        <w:left w:val="none" w:sz="0" w:space="0" w:color="auto"/>
        <w:bottom w:val="none" w:sz="0" w:space="0" w:color="auto"/>
        <w:right w:val="none" w:sz="0" w:space="0" w:color="auto"/>
      </w:divBdr>
    </w:div>
    <w:div w:id="2140605903">
      <w:bodyDiv w:val="1"/>
      <w:marLeft w:val="0"/>
      <w:marRight w:val="0"/>
      <w:marTop w:val="0"/>
      <w:marBottom w:val="0"/>
      <w:divBdr>
        <w:top w:val="none" w:sz="0" w:space="0" w:color="auto"/>
        <w:left w:val="none" w:sz="0" w:space="0" w:color="auto"/>
        <w:bottom w:val="none" w:sz="0" w:space="0" w:color="auto"/>
        <w:right w:val="none" w:sz="0" w:space="0" w:color="auto"/>
      </w:divBdr>
    </w:div>
    <w:div w:id="2140681019">
      <w:bodyDiv w:val="1"/>
      <w:marLeft w:val="0"/>
      <w:marRight w:val="0"/>
      <w:marTop w:val="0"/>
      <w:marBottom w:val="0"/>
      <w:divBdr>
        <w:top w:val="none" w:sz="0" w:space="0" w:color="auto"/>
        <w:left w:val="none" w:sz="0" w:space="0" w:color="auto"/>
        <w:bottom w:val="none" w:sz="0" w:space="0" w:color="auto"/>
        <w:right w:val="none" w:sz="0" w:space="0" w:color="auto"/>
      </w:divBdr>
    </w:div>
    <w:div w:id="2140952910">
      <w:bodyDiv w:val="1"/>
      <w:marLeft w:val="0"/>
      <w:marRight w:val="0"/>
      <w:marTop w:val="0"/>
      <w:marBottom w:val="0"/>
      <w:divBdr>
        <w:top w:val="none" w:sz="0" w:space="0" w:color="auto"/>
        <w:left w:val="none" w:sz="0" w:space="0" w:color="auto"/>
        <w:bottom w:val="none" w:sz="0" w:space="0" w:color="auto"/>
        <w:right w:val="none" w:sz="0" w:space="0" w:color="auto"/>
      </w:divBdr>
    </w:div>
    <w:div w:id="2140996209">
      <w:bodyDiv w:val="1"/>
      <w:marLeft w:val="0"/>
      <w:marRight w:val="0"/>
      <w:marTop w:val="0"/>
      <w:marBottom w:val="0"/>
      <w:divBdr>
        <w:top w:val="none" w:sz="0" w:space="0" w:color="auto"/>
        <w:left w:val="none" w:sz="0" w:space="0" w:color="auto"/>
        <w:bottom w:val="none" w:sz="0" w:space="0" w:color="auto"/>
        <w:right w:val="none" w:sz="0" w:space="0" w:color="auto"/>
      </w:divBdr>
    </w:div>
    <w:div w:id="2141723231">
      <w:bodyDiv w:val="1"/>
      <w:marLeft w:val="0"/>
      <w:marRight w:val="0"/>
      <w:marTop w:val="0"/>
      <w:marBottom w:val="0"/>
      <w:divBdr>
        <w:top w:val="none" w:sz="0" w:space="0" w:color="auto"/>
        <w:left w:val="none" w:sz="0" w:space="0" w:color="auto"/>
        <w:bottom w:val="none" w:sz="0" w:space="0" w:color="auto"/>
        <w:right w:val="none" w:sz="0" w:space="0" w:color="auto"/>
      </w:divBdr>
    </w:div>
    <w:div w:id="2141725664">
      <w:bodyDiv w:val="1"/>
      <w:marLeft w:val="0"/>
      <w:marRight w:val="0"/>
      <w:marTop w:val="0"/>
      <w:marBottom w:val="0"/>
      <w:divBdr>
        <w:top w:val="none" w:sz="0" w:space="0" w:color="auto"/>
        <w:left w:val="none" w:sz="0" w:space="0" w:color="auto"/>
        <w:bottom w:val="none" w:sz="0" w:space="0" w:color="auto"/>
        <w:right w:val="none" w:sz="0" w:space="0" w:color="auto"/>
      </w:divBdr>
    </w:div>
    <w:div w:id="2141919233">
      <w:bodyDiv w:val="1"/>
      <w:marLeft w:val="0"/>
      <w:marRight w:val="0"/>
      <w:marTop w:val="0"/>
      <w:marBottom w:val="0"/>
      <w:divBdr>
        <w:top w:val="none" w:sz="0" w:space="0" w:color="auto"/>
        <w:left w:val="none" w:sz="0" w:space="0" w:color="auto"/>
        <w:bottom w:val="none" w:sz="0" w:space="0" w:color="auto"/>
        <w:right w:val="none" w:sz="0" w:space="0" w:color="auto"/>
      </w:divBdr>
    </w:div>
    <w:div w:id="2141920553">
      <w:bodyDiv w:val="1"/>
      <w:marLeft w:val="0"/>
      <w:marRight w:val="0"/>
      <w:marTop w:val="0"/>
      <w:marBottom w:val="0"/>
      <w:divBdr>
        <w:top w:val="none" w:sz="0" w:space="0" w:color="auto"/>
        <w:left w:val="none" w:sz="0" w:space="0" w:color="auto"/>
        <w:bottom w:val="none" w:sz="0" w:space="0" w:color="auto"/>
        <w:right w:val="none" w:sz="0" w:space="0" w:color="auto"/>
      </w:divBdr>
    </w:div>
    <w:div w:id="2141923271">
      <w:bodyDiv w:val="1"/>
      <w:marLeft w:val="0"/>
      <w:marRight w:val="0"/>
      <w:marTop w:val="0"/>
      <w:marBottom w:val="0"/>
      <w:divBdr>
        <w:top w:val="none" w:sz="0" w:space="0" w:color="auto"/>
        <w:left w:val="none" w:sz="0" w:space="0" w:color="auto"/>
        <w:bottom w:val="none" w:sz="0" w:space="0" w:color="auto"/>
        <w:right w:val="none" w:sz="0" w:space="0" w:color="auto"/>
      </w:divBdr>
    </w:div>
    <w:div w:id="2142071626">
      <w:bodyDiv w:val="1"/>
      <w:marLeft w:val="0"/>
      <w:marRight w:val="0"/>
      <w:marTop w:val="0"/>
      <w:marBottom w:val="0"/>
      <w:divBdr>
        <w:top w:val="none" w:sz="0" w:space="0" w:color="auto"/>
        <w:left w:val="none" w:sz="0" w:space="0" w:color="auto"/>
        <w:bottom w:val="none" w:sz="0" w:space="0" w:color="auto"/>
        <w:right w:val="none" w:sz="0" w:space="0" w:color="auto"/>
      </w:divBdr>
    </w:div>
    <w:div w:id="2142532666">
      <w:bodyDiv w:val="1"/>
      <w:marLeft w:val="0"/>
      <w:marRight w:val="0"/>
      <w:marTop w:val="0"/>
      <w:marBottom w:val="0"/>
      <w:divBdr>
        <w:top w:val="none" w:sz="0" w:space="0" w:color="auto"/>
        <w:left w:val="none" w:sz="0" w:space="0" w:color="auto"/>
        <w:bottom w:val="none" w:sz="0" w:space="0" w:color="auto"/>
        <w:right w:val="none" w:sz="0" w:space="0" w:color="auto"/>
      </w:divBdr>
    </w:div>
    <w:div w:id="2142991816">
      <w:bodyDiv w:val="1"/>
      <w:marLeft w:val="0"/>
      <w:marRight w:val="0"/>
      <w:marTop w:val="0"/>
      <w:marBottom w:val="0"/>
      <w:divBdr>
        <w:top w:val="none" w:sz="0" w:space="0" w:color="auto"/>
        <w:left w:val="none" w:sz="0" w:space="0" w:color="auto"/>
        <w:bottom w:val="none" w:sz="0" w:space="0" w:color="auto"/>
        <w:right w:val="none" w:sz="0" w:space="0" w:color="auto"/>
      </w:divBdr>
    </w:div>
    <w:div w:id="2143233167">
      <w:bodyDiv w:val="1"/>
      <w:marLeft w:val="0"/>
      <w:marRight w:val="0"/>
      <w:marTop w:val="0"/>
      <w:marBottom w:val="0"/>
      <w:divBdr>
        <w:top w:val="none" w:sz="0" w:space="0" w:color="auto"/>
        <w:left w:val="none" w:sz="0" w:space="0" w:color="auto"/>
        <w:bottom w:val="none" w:sz="0" w:space="0" w:color="auto"/>
        <w:right w:val="none" w:sz="0" w:space="0" w:color="auto"/>
      </w:divBdr>
    </w:div>
    <w:div w:id="2143233431">
      <w:bodyDiv w:val="1"/>
      <w:marLeft w:val="0"/>
      <w:marRight w:val="0"/>
      <w:marTop w:val="0"/>
      <w:marBottom w:val="0"/>
      <w:divBdr>
        <w:top w:val="none" w:sz="0" w:space="0" w:color="auto"/>
        <w:left w:val="none" w:sz="0" w:space="0" w:color="auto"/>
        <w:bottom w:val="none" w:sz="0" w:space="0" w:color="auto"/>
        <w:right w:val="none" w:sz="0" w:space="0" w:color="auto"/>
      </w:divBdr>
    </w:div>
    <w:div w:id="2143618307">
      <w:bodyDiv w:val="1"/>
      <w:marLeft w:val="0"/>
      <w:marRight w:val="0"/>
      <w:marTop w:val="0"/>
      <w:marBottom w:val="0"/>
      <w:divBdr>
        <w:top w:val="none" w:sz="0" w:space="0" w:color="auto"/>
        <w:left w:val="none" w:sz="0" w:space="0" w:color="auto"/>
        <w:bottom w:val="none" w:sz="0" w:space="0" w:color="auto"/>
        <w:right w:val="none" w:sz="0" w:space="0" w:color="auto"/>
      </w:divBdr>
    </w:div>
    <w:div w:id="2143768193">
      <w:bodyDiv w:val="1"/>
      <w:marLeft w:val="0"/>
      <w:marRight w:val="0"/>
      <w:marTop w:val="0"/>
      <w:marBottom w:val="0"/>
      <w:divBdr>
        <w:top w:val="none" w:sz="0" w:space="0" w:color="auto"/>
        <w:left w:val="none" w:sz="0" w:space="0" w:color="auto"/>
        <w:bottom w:val="none" w:sz="0" w:space="0" w:color="auto"/>
        <w:right w:val="none" w:sz="0" w:space="0" w:color="auto"/>
      </w:divBdr>
    </w:div>
    <w:div w:id="2143959637">
      <w:bodyDiv w:val="1"/>
      <w:marLeft w:val="0"/>
      <w:marRight w:val="0"/>
      <w:marTop w:val="0"/>
      <w:marBottom w:val="0"/>
      <w:divBdr>
        <w:top w:val="none" w:sz="0" w:space="0" w:color="auto"/>
        <w:left w:val="none" w:sz="0" w:space="0" w:color="auto"/>
        <w:bottom w:val="none" w:sz="0" w:space="0" w:color="auto"/>
        <w:right w:val="none" w:sz="0" w:space="0" w:color="auto"/>
      </w:divBdr>
    </w:div>
    <w:div w:id="2143963195">
      <w:bodyDiv w:val="1"/>
      <w:marLeft w:val="0"/>
      <w:marRight w:val="0"/>
      <w:marTop w:val="0"/>
      <w:marBottom w:val="0"/>
      <w:divBdr>
        <w:top w:val="none" w:sz="0" w:space="0" w:color="auto"/>
        <w:left w:val="none" w:sz="0" w:space="0" w:color="auto"/>
        <w:bottom w:val="none" w:sz="0" w:space="0" w:color="auto"/>
        <w:right w:val="none" w:sz="0" w:space="0" w:color="auto"/>
      </w:divBdr>
    </w:div>
    <w:div w:id="2144157868">
      <w:bodyDiv w:val="1"/>
      <w:marLeft w:val="0"/>
      <w:marRight w:val="0"/>
      <w:marTop w:val="0"/>
      <w:marBottom w:val="0"/>
      <w:divBdr>
        <w:top w:val="none" w:sz="0" w:space="0" w:color="auto"/>
        <w:left w:val="none" w:sz="0" w:space="0" w:color="auto"/>
        <w:bottom w:val="none" w:sz="0" w:space="0" w:color="auto"/>
        <w:right w:val="none" w:sz="0" w:space="0" w:color="auto"/>
      </w:divBdr>
    </w:div>
    <w:div w:id="2144229858">
      <w:bodyDiv w:val="1"/>
      <w:marLeft w:val="0"/>
      <w:marRight w:val="0"/>
      <w:marTop w:val="0"/>
      <w:marBottom w:val="0"/>
      <w:divBdr>
        <w:top w:val="none" w:sz="0" w:space="0" w:color="auto"/>
        <w:left w:val="none" w:sz="0" w:space="0" w:color="auto"/>
        <w:bottom w:val="none" w:sz="0" w:space="0" w:color="auto"/>
        <w:right w:val="none" w:sz="0" w:space="0" w:color="auto"/>
      </w:divBdr>
    </w:div>
    <w:div w:id="2144958121">
      <w:bodyDiv w:val="1"/>
      <w:marLeft w:val="0"/>
      <w:marRight w:val="0"/>
      <w:marTop w:val="0"/>
      <w:marBottom w:val="0"/>
      <w:divBdr>
        <w:top w:val="none" w:sz="0" w:space="0" w:color="auto"/>
        <w:left w:val="none" w:sz="0" w:space="0" w:color="auto"/>
        <w:bottom w:val="none" w:sz="0" w:space="0" w:color="auto"/>
        <w:right w:val="none" w:sz="0" w:space="0" w:color="auto"/>
      </w:divBdr>
    </w:div>
    <w:div w:id="2145464895">
      <w:bodyDiv w:val="1"/>
      <w:marLeft w:val="0"/>
      <w:marRight w:val="0"/>
      <w:marTop w:val="0"/>
      <w:marBottom w:val="0"/>
      <w:divBdr>
        <w:top w:val="none" w:sz="0" w:space="0" w:color="auto"/>
        <w:left w:val="none" w:sz="0" w:space="0" w:color="auto"/>
        <w:bottom w:val="none" w:sz="0" w:space="0" w:color="auto"/>
        <w:right w:val="none" w:sz="0" w:space="0" w:color="auto"/>
      </w:divBdr>
    </w:div>
    <w:div w:id="2145539343">
      <w:bodyDiv w:val="1"/>
      <w:marLeft w:val="0"/>
      <w:marRight w:val="0"/>
      <w:marTop w:val="0"/>
      <w:marBottom w:val="0"/>
      <w:divBdr>
        <w:top w:val="none" w:sz="0" w:space="0" w:color="auto"/>
        <w:left w:val="none" w:sz="0" w:space="0" w:color="auto"/>
        <w:bottom w:val="none" w:sz="0" w:space="0" w:color="auto"/>
        <w:right w:val="none" w:sz="0" w:space="0" w:color="auto"/>
      </w:divBdr>
    </w:div>
    <w:div w:id="2145928483">
      <w:bodyDiv w:val="1"/>
      <w:marLeft w:val="0"/>
      <w:marRight w:val="0"/>
      <w:marTop w:val="0"/>
      <w:marBottom w:val="0"/>
      <w:divBdr>
        <w:top w:val="none" w:sz="0" w:space="0" w:color="auto"/>
        <w:left w:val="none" w:sz="0" w:space="0" w:color="auto"/>
        <w:bottom w:val="none" w:sz="0" w:space="0" w:color="auto"/>
        <w:right w:val="none" w:sz="0" w:space="0" w:color="auto"/>
      </w:divBdr>
    </w:div>
    <w:div w:id="2146044238">
      <w:bodyDiv w:val="1"/>
      <w:marLeft w:val="0"/>
      <w:marRight w:val="0"/>
      <w:marTop w:val="0"/>
      <w:marBottom w:val="0"/>
      <w:divBdr>
        <w:top w:val="none" w:sz="0" w:space="0" w:color="auto"/>
        <w:left w:val="none" w:sz="0" w:space="0" w:color="auto"/>
        <w:bottom w:val="none" w:sz="0" w:space="0" w:color="auto"/>
        <w:right w:val="none" w:sz="0" w:space="0" w:color="auto"/>
      </w:divBdr>
    </w:div>
    <w:div w:id="2146310440">
      <w:bodyDiv w:val="1"/>
      <w:marLeft w:val="0"/>
      <w:marRight w:val="0"/>
      <w:marTop w:val="0"/>
      <w:marBottom w:val="0"/>
      <w:divBdr>
        <w:top w:val="none" w:sz="0" w:space="0" w:color="auto"/>
        <w:left w:val="none" w:sz="0" w:space="0" w:color="auto"/>
        <w:bottom w:val="none" w:sz="0" w:space="0" w:color="auto"/>
        <w:right w:val="none" w:sz="0" w:space="0" w:color="auto"/>
      </w:divBdr>
    </w:div>
    <w:div w:id="2146776602">
      <w:bodyDiv w:val="1"/>
      <w:marLeft w:val="0"/>
      <w:marRight w:val="0"/>
      <w:marTop w:val="0"/>
      <w:marBottom w:val="0"/>
      <w:divBdr>
        <w:top w:val="none" w:sz="0" w:space="0" w:color="auto"/>
        <w:left w:val="none" w:sz="0" w:space="0" w:color="auto"/>
        <w:bottom w:val="none" w:sz="0" w:space="0" w:color="auto"/>
        <w:right w:val="none" w:sz="0" w:space="0" w:color="auto"/>
      </w:divBdr>
    </w:div>
    <w:div w:id="2147114673">
      <w:bodyDiv w:val="1"/>
      <w:marLeft w:val="0"/>
      <w:marRight w:val="0"/>
      <w:marTop w:val="0"/>
      <w:marBottom w:val="0"/>
      <w:divBdr>
        <w:top w:val="none" w:sz="0" w:space="0" w:color="auto"/>
        <w:left w:val="none" w:sz="0" w:space="0" w:color="auto"/>
        <w:bottom w:val="none" w:sz="0" w:space="0" w:color="auto"/>
        <w:right w:val="none" w:sz="0" w:space="0" w:color="auto"/>
      </w:divBdr>
    </w:div>
    <w:div w:id="2147358835">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header" Target="header4.xml"/><Relationship Id="rId21" Type="http://schemas.openxmlformats.org/officeDocument/2006/relationships/header" Target="header1.xml"/><Relationship Id="rId34" Type="http://schemas.openxmlformats.org/officeDocument/2006/relationships/image" Target="media/image16.jpeg"/><Relationship Id="rId42" Type="http://schemas.openxmlformats.org/officeDocument/2006/relationships/chart" Target="charts/chart1.xml"/><Relationship Id="rId47" Type="http://schemas.openxmlformats.org/officeDocument/2006/relationships/image" Target="media/image28.emf"/><Relationship Id="rId50" Type="http://schemas.openxmlformats.org/officeDocument/2006/relationships/image" Target="media/image31.jpeg"/><Relationship Id="rId55" Type="http://schemas.openxmlformats.org/officeDocument/2006/relationships/image" Target="media/image33.emf"/><Relationship Id="rId63" Type="http://schemas.openxmlformats.org/officeDocument/2006/relationships/fontTable" Target="fontTable.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4.emf"/><Relationship Id="rId29" Type="http://schemas.openxmlformats.org/officeDocument/2006/relationships/header" Target="header5.xml"/><Relationship Id="rId11" Type="http://schemas.openxmlformats.org/officeDocument/2006/relationships/image" Target="media/image1.png"/><Relationship Id="rId24" Type="http://schemas.openxmlformats.org/officeDocument/2006/relationships/image" Target="media/image10.png"/><Relationship Id="rId32" Type="http://schemas.openxmlformats.org/officeDocument/2006/relationships/image" Target="media/image15.png"/><Relationship Id="rId37" Type="http://schemas.openxmlformats.org/officeDocument/2006/relationships/image" Target="media/image19.jpeg"/><Relationship Id="rId40" Type="http://schemas.openxmlformats.org/officeDocument/2006/relationships/image" Target="media/image22.emf"/><Relationship Id="rId45" Type="http://schemas.openxmlformats.org/officeDocument/2006/relationships/image" Target="media/image26.jpeg"/><Relationship Id="rId53" Type="http://schemas.openxmlformats.org/officeDocument/2006/relationships/header" Target="header8.xml"/><Relationship Id="rId58" Type="http://schemas.openxmlformats.org/officeDocument/2006/relationships/image" Target="media/image36.emf"/><Relationship Id="rId5" Type="http://schemas.openxmlformats.org/officeDocument/2006/relationships/numbering" Target="numbering.xml"/><Relationship Id="rId61" Type="http://schemas.openxmlformats.org/officeDocument/2006/relationships/image" Target="media/image38.emf"/><Relationship Id="rId19" Type="http://schemas.openxmlformats.org/officeDocument/2006/relationships/image" Target="media/image7.emf"/><Relationship Id="rId14" Type="http://schemas.openxmlformats.org/officeDocument/2006/relationships/image" Target="media/image2.jpeg"/><Relationship Id="rId22" Type="http://schemas.openxmlformats.org/officeDocument/2006/relationships/header" Target="header2.xml"/><Relationship Id="rId27" Type="http://schemas.openxmlformats.org/officeDocument/2006/relationships/image" Target="media/image11.emf"/><Relationship Id="rId30" Type="http://schemas.openxmlformats.org/officeDocument/2006/relationships/image" Target="media/image13.png"/><Relationship Id="rId35" Type="http://schemas.openxmlformats.org/officeDocument/2006/relationships/image" Target="media/image17.jpeg"/><Relationship Id="rId43" Type="http://schemas.openxmlformats.org/officeDocument/2006/relationships/image" Target="media/image24.png"/><Relationship Id="rId48" Type="http://schemas.openxmlformats.org/officeDocument/2006/relationships/image" Target="media/image29.emf"/><Relationship Id="rId56" Type="http://schemas.openxmlformats.org/officeDocument/2006/relationships/image" Target="media/image34.emf"/><Relationship Id="rId64" Type="http://schemas.openxmlformats.org/officeDocument/2006/relationships/glossaryDocument" Target="glossary/document.xml"/><Relationship Id="rId8" Type="http://schemas.openxmlformats.org/officeDocument/2006/relationships/webSettings" Target="webSettings.xml"/><Relationship Id="rId51" Type="http://schemas.openxmlformats.org/officeDocument/2006/relationships/image" Target="media/image32.png"/><Relationship Id="rId3" Type="http://schemas.openxmlformats.org/officeDocument/2006/relationships/customXml" Target="../customXml/item3.xml"/><Relationship Id="rId12" Type="http://schemas.openxmlformats.org/officeDocument/2006/relationships/footer" Target="footer1.xml"/><Relationship Id="rId17" Type="http://schemas.openxmlformats.org/officeDocument/2006/relationships/image" Target="media/image5.jpeg"/><Relationship Id="rId25" Type="http://schemas.openxmlformats.org/officeDocument/2006/relationships/header" Target="header3.xml"/><Relationship Id="rId33" Type="http://schemas.openxmlformats.org/officeDocument/2006/relationships/header" Target="header6.xml"/><Relationship Id="rId38" Type="http://schemas.openxmlformats.org/officeDocument/2006/relationships/image" Target="media/image20.png"/><Relationship Id="rId46" Type="http://schemas.openxmlformats.org/officeDocument/2006/relationships/image" Target="media/image27.png"/><Relationship Id="rId59" Type="http://schemas.openxmlformats.org/officeDocument/2006/relationships/image" Target="media/image37.emf"/><Relationship Id="rId20" Type="http://schemas.openxmlformats.org/officeDocument/2006/relationships/image" Target="media/image8.jpeg"/><Relationship Id="rId41" Type="http://schemas.openxmlformats.org/officeDocument/2006/relationships/image" Target="media/image23.png"/><Relationship Id="rId54" Type="http://schemas.openxmlformats.org/officeDocument/2006/relationships/header" Target="header9.xml"/><Relationship Id="rId62" Type="http://schemas.openxmlformats.org/officeDocument/2006/relationships/image" Target="media/image39.emf"/><Relationship Id="rId1" Type="http://schemas.openxmlformats.org/officeDocument/2006/relationships/customXml" Target="../customXml/item1.xml"/><Relationship Id="rId6" Type="http://schemas.openxmlformats.org/officeDocument/2006/relationships/styles" Target="styles.xml"/><Relationship Id="rId15" Type="http://schemas.openxmlformats.org/officeDocument/2006/relationships/image" Target="media/image3.emf"/><Relationship Id="rId23" Type="http://schemas.openxmlformats.org/officeDocument/2006/relationships/image" Target="media/image9.png"/><Relationship Id="rId28" Type="http://schemas.openxmlformats.org/officeDocument/2006/relationships/image" Target="media/image12.emf"/><Relationship Id="rId36" Type="http://schemas.openxmlformats.org/officeDocument/2006/relationships/image" Target="media/image18.jpeg"/><Relationship Id="rId49" Type="http://schemas.openxmlformats.org/officeDocument/2006/relationships/image" Target="media/image30.jpeg"/><Relationship Id="rId57" Type="http://schemas.openxmlformats.org/officeDocument/2006/relationships/image" Target="media/image35.emf"/><Relationship Id="rId10" Type="http://schemas.openxmlformats.org/officeDocument/2006/relationships/endnotes" Target="endnotes.xml"/><Relationship Id="rId31" Type="http://schemas.openxmlformats.org/officeDocument/2006/relationships/image" Target="media/image14.emf"/><Relationship Id="rId44" Type="http://schemas.openxmlformats.org/officeDocument/2006/relationships/image" Target="media/image25.jpeg"/><Relationship Id="rId52" Type="http://schemas.openxmlformats.org/officeDocument/2006/relationships/header" Target="header7.xml"/><Relationship Id="rId60" Type="http://schemas.openxmlformats.org/officeDocument/2006/relationships/header" Target="header10.xml"/><Relationship Id="rId65"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footer" Target="footer2.xml"/><Relationship Id="rId18" Type="http://schemas.openxmlformats.org/officeDocument/2006/relationships/image" Target="media/image6.png"/><Relationship Id="rId39" Type="http://schemas.openxmlformats.org/officeDocument/2006/relationships/image" Target="media/image21.emf"/></Relationships>
</file>

<file path=word/charts/_rels/chart1.xml.rels><?xml version="1.0" encoding="UTF-8" standalone="yes"?>
<Relationships xmlns="http://schemas.openxmlformats.org/package/2006/relationships"><Relationship Id="rId3" Type="http://schemas.openxmlformats.org/officeDocument/2006/relationships/oleObject" Target="https://d.docs.live.net/320811f5588b0142/PhD/Paper%205/20230805-Crater%20Details%20from%20Mukalla%20FINAL.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'[20230805-Crater Details from Mukalla FINAL.xlsx]Sheet1'!$AJ$3</c:f>
              <c:strCache>
                <c:ptCount val="1"/>
                <c:pt idx="0">
                  <c:v>Ve^1/3</c:v>
                </c:pt>
              </c:strCache>
            </c:strRef>
          </c:tx>
          <c:spPr>
            <a:ln w="25400" cap="flat" cmpd="sng" algn="ctr">
              <a:noFill/>
              <a:prstDash val="sysDot"/>
              <a:round/>
            </a:ln>
            <a:effectLst/>
          </c:spPr>
          <c:marker>
            <c:symbol val="circle"/>
            <c:size val="5"/>
            <c:spPr>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9525" cap="flat" cmpd="sng" algn="ctr">
                <a:solidFill>
                  <a:schemeClr val="accent1">
                    <a:shade val="95000"/>
                  </a:schemeClr>
                </a:solidFill>
                <a:round/>
              </a:ln>
              <a:effectLst/>
            </c:spPr>
          </c:marker>
          <c:trendline>
            <c:spPr>
              <a:ln w="9525" cap="rnd">
                <a:solidFill>
                  <a:schemeClr val="accent1"/>
                </a:solidFill>
              </a:ln>
              <a:effectLst/>
            </c:spPr>
            <c:trendlineType val="linear"/>
            <c:intercept val="0"/>
            <c:dispRSqr val="1"/>
            <c:dispEq val="1"/>
            <c:trendlineLbl>
              <c:layout>
                <c:manualLayout>
                  <c:x val="3.6443569553805774E-2"/>
                  <c:y val="0.18633804630007081"/>
                </c:manualLayout>
              </c:layout>
              <c:numFmt formatCode="General" sourceLinked="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trendlineLbl>
          </c:trendline>
          <c:xVal>
            <c:numRef>
              <c:f>'[20230805-Crater Details from Mukalla FINAL.xlsx]Sheet1'!$AI$4:$AI$9</c:f>
              <c:numCache>
                <c:formatCode>0.00</c:formatCode>
                <c:ptCount val="6"/>
                <c:pt idx="0">
                  <c:v>1.8077036087092828</c:v>
                </c:pt>
                <c:pt idx="1">
                  <c:v>2.3847177095289243</c:v>
                </c:pt>
                <c:pt idx="2">
                  <c:v>3.0045560402925795</c:v>
                </c:pt>
                <c:pt idx="3">
                  <c:v>3.7855034007534094</c:v>
                </c:pt>
                <c:pt idx="4">
                  <c:v>1</c:v>
                </c:pt>
                <c:pt idx="5" formatCode="General">
                  <c:v>0</c:v>
                </c:pt>
              </c:numCache>
            </c:numRef>
          </c:xVal>
          <c:yVal>
            <c:numRef>
              <c:f>'[20230805-Crater Details from Mukalla FINAL.xlsx]Sheet1'!$AJ$4:$AJ$9</c:f>
              <c:numCache>
                <c:formatCode>0.000</c:formatCode>
                <c:ptCount val="6"/>
                <c:pt idx="0">
                  <c:v>0.3042156201519669</c:v>
                </c:pt>
                <c:pt idx="1">
                  <c:v>0.40709287469396499</c:v>
                </c:pt>
                <c:pt idx="2">
                  <c:v>0.50288599358781472</c:v>
                </c:pt>
                <c:pt idx="3">
                  <c:v>0.63880916909052898</c:v>
                </c:pt>
                <c:pt idx="4" formatCode="General">
                  <c:v>0.16869999999999999</c:v>
                </c:pt>
                <c:pt idx="5" formatCode="General">
                  <c:v>0</c:v>
                </c:pt>
              </c:numCache>
            </c:numRef>
          </c:yVal>
          <c:smooth val="0"/>
          <c:extLst>
            <c:ext xmlns:c16="http://schemas.microsoft.com/office/drawing/2014/chart" uri="{C3380CC4-5D6E-409C-BE32-E72D297353CC}">
              <c16:uniqueId val="{00000001-B93A-C643-B8FC-F4463C0D89C8}"/>
            </c:ext>
          </c:extLst>
        </c:ser>
        <c:ser>
          <c:idx val="1"/>
          <c:order val="1"/>
          <c:tx>
            <c:strRef>
              <c:f>'[20230805-Crater Details from Mukalla FINAL.xlsx]Sheet1'!$AK$3</c:f>
              <c:strCache>
                <c:ptCount val="1"/>
                <c:pt idx="0">
                  <c:v>Vc^1/3</c:v>
                </c:pt>
              </c:strCache>
            </c:strRef>
          </c:tx>
          <c:spPr>
            <a:ln w="25400" cap="flat" cmpd="sng" algn="ctr">
              <a:noFill/>
              <a:prstDash val="sysDot"/>
              <a:round/>
            </a:ln>
            <a:effectLst/>
          </c:spPr>
          <c:marker>
            <c:symbol val="circle"/>
            <c:size val="5"/>
            <c:spPr>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9525" cap="flat" cmpd="sng" algn="ctr">
                <a:solidFill>
                  <a:schemeClr val="accent2">
                    <a:shade val="95000"/>
                  </a:schemeClr>
                </a:solidFill>
                <a:round/>
              </a:ln>
              <a:effectLst/>
            </c:spPr>
          </c:marker>
          <c:trendline>
            <c:spPr>
              <a:ln w="9525" cap="rnd">
                <a:solidFill>
                  <a:schemeClr val="accent2"/>
                </a:solidFill>
              </a:ln>
              <a:effectLst/>
            </c:spPr>
            <c:trendlineType val="linear"/>
            <c:dispRSqr val="0"/>
            <c:dispEq val="0"/>
          </c:trendline>
          <c:trendline>
            <c:spPr>
              <a:ln w="9525" cap="rnd">
                <a:solidFill>
                  <a:schemeClr val="accent2"/>
                </a:solidFill>
              </a:ln>
              <a:effectLst/>
            </c:spPr>
            <c:trendlineType val="linear"/>
            <c:dispRSqr val="1"/>
            <c:dispEq val="1"/>
            <c:trendlineLbl>
              <c:layout>
                <c:manualLayout>
                  <c:x val="-0.20865023756975298"/>
                  <c:y val="0.13871934604904632"/>
                </c:manualLayout>
              </c:layout>
              <c:numFmt formatCode="General" sourceLinked="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trendlineLbl>
          </c:trendline>
          <c:xVal>
            <c:numRef>
              <c:f>'[20230805-Crater Details from Mukalla FINAL.xlsx]Sheet1'!$AI$4:$AI$9</c:f>
              <c:numCache>
                <c:formatCode>0.00</c:formatCode>
                <c:ptCount val="6"/>
                <c:pt idx="0">
                  <c:v>1.8077036087092828</c:v>
                </c:pt>
                <c:pt idx="1">
                  <c:v>2.3847177095289243</c:v>
                </c:pt>
                <c:pt idx="2">
                  <c:v>3.0045560402925795</c:v>
                </c:pt>
                <c:pt idx="3">
                  <c:v>3.7855034007534094</c:v>
                </c:pt>
                <c:pt idx="4">
                  <c:v>1</c:v>
                </c:pt>
                <c:pt idx="5" formatCode="General">
                  <c:v>0</c:v>
                </c:pt>
              </c:numCache>
            </c:numRef>
          </c:xVal>
          <c:yVal>
            <c:numRef>
              <c:f>'[20230805-Crater Details from Mukalla FINAL.xlsx]Sheet1'!$AK$4:$AK$9</c:f>
              <c:numCache>
                <c:formatCode>0.00</c:formatCode>
                <c:ptCount val="6"/>
                <c:pt idx="0">
                  <c:v>0.316348131777203</c:v>
                </c:pt>
                <c:pt idx="1">
                  <c:v>0.41732559950142223</c:v>
                </c:pt>
                <c:pt idx="2">
                  <c:v>0.52579730747183917</c:v>
                </c:pt>
                <c:pt idx="3">
                  <c:v>0.66246309566181716</c:v>
                </c:pt>
                <c:pt idx="4" formatCode="General">
                  <c:v>0.17499999999999999</c:v>
                </c:pt>
                <c:pt idx="5" formatCode="General">
                  <c:v>0</c:v>
                </c:pt>
              </c:numCache>
            </c:numRef>
          </c:yVal>
          <c:smooth val="0"/>
          <c:extLst>
            <c:ext xmlns:c16="http://schemas.microsoft.com/office/drawing/2014/chart" uri="{C3380CC4-5D6E-409C-BE32-E72D297353CC}">
              <c16:uniqueId val="{00000004-B93A-C643-B8FC-F4463C0D89C8}"/>
            </c:ext>
          </c:extLst>
        </c:ser>
        <c:dLbls>
          <c:showLegendKey val="0"/>
          <c:showVal val="0"/>
          <c:showCatName val="0"/>
          <c:showSerName val="0"/>
          <c:showPercent val="0"/>
          <c:showBubbleSize val="0"/>
        </c:dLbls>
        <c:axId val="415494912"/>
        <c:axId val="441985536"/>
      </c:scatterChart>
      <c:valAx>
        <c:axId val="415494912"/>
        <c:scaling>
          <c:orientation val="minMax"/>
        </c:scaling>
        <c:delete val="0"/>
        <c:axPos val="b"/>
        <c:majorGridlines>
          <c:spPr>
            <a:ln w="9525" cap="flat" cmpd="sng" algn="ctr">
              <a:solidFill>
                <a:schemeClr val="dk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r>
                  <a:rPr lang="en-GB"/>
                  <a:t>Scaled</a:t>
                </a:r>
                <a:r>
                  <a:rPr lang="en-GB" baseline="0"/>
                  <a:t> Charge Mass (</a:t>
                </a:r>
                <a:r>
                  <a:rPr lang="en-GB"/>
                  <a:t>M</a:t>
                </a:r>
                <a:r>
                  <a:rPr lang="en-GB" baseline="30000"/>
                  <a:t>1/3</a:t>
                </a:r>
                <a:r>
                  <a:rPr lang="en-GB"/>
                  <a:t> (kg</a:t>
                </a:r>
                <a:r>
                  <a:rPr lang="en-GB" baseline="30000"/>
                  <a:t>1/3</a:t>
                </a:r>
                <a:r>
                  <a:rPr lang="en-GB" baseline="0"/>
                  <a:t>)</a:t>
                </a:r>
                <a:endParaRPr lang="en-GB" baseline="30000"/>
              </a:p>
            </c:rich>
          </c:tx>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rnd">
            <a:solidFill>
              <a:schemeClr val="dk1">
                <a:lumMod val="25000"/>
                <a:lumOff val="75000"/>
              </a:schemeClr>
            </a:solidFill>
            <a:round/>
          </a:ln>
          <a:effectLst/>
        </c:spPr>
        <c:txPr>
          <a:bodyPr rot="-60000000" spcFirstLastPara="1" vertOverflow="ellipsis" vert="horz" wrap="square" anchor="ctr" anchorCtr="1"/>
          <a:lstStyle/>
          <a:p>
            <a:pPr>
              <a:defRPr sz="900" b="0" i="0" u="none" strike="noStrike" kern="1200" spc="0" baseline="0">
                <a:solidFill>
                  <a:schemeClr val="dk1">
                    <a:lumMod val="65000"/>
                    <a:lumOff val="35000"/>
                  </a:schemeClr>
                </a:solidFill>
                <a:latin typeface="+mn-lt"/>
                <a:ea typeface="+mn-ea"/>
                <a:cs typeface="+mn-cs"/>
              </a:defRPr>
            </a:pPr>
            <a:endParaRPr lang="en-US"/>
          </a:p>
        </c:txPr>
        <c:crossAx val="441985536"/>
        <c:crosses val="autoZero"/>
        <c:crossBetween val="midCat"/>
      </c:valAx>
      <c:valAx>
        <c:axId val="441985536"/>
        <c:scaling>
          <c:orientation val="minMax"/>
          <c:min val="0"/>
        </c:scaling>
        <c:delete val="0"/>
        <c:axPos val="l"/>
        <c:majorGridlines>
          <c:spPr>
            <a:ln w="9525" cap="flat" cmpd="sng" algn="ctr">
              <a:solidFill>
                <a:schemeClr val="dk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r>
                  <a:rPr lang="en-GB"/>
                  <a:t>Crater</a:t>
                </a:r>
                <a:r>
                  <a:rPr lang="en-GB" baseline="0"/>
                  <a:t> Volume </a:t>
                </a:r>
                <a:r>
                  <a:rPr lang="en-GB" baseline="30000"/>
                  <a:t>1/3 </a:t>
                </a:r>
                <a:r>
                  <a:rPr lang="en-GB" baseline="0"/>
                  <a:t> </a:t>
                </a:r>
                <a:endParaRPr lang="en-GB"/>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title>
        <c:numFmt formatCode="0.000" sourceLinked="1"/>
        <c:majorTickMark val="none"/>
        <c:minorTickMark val="none"/>
        <c:tickLblPos val="nextTo"/>
        <c:spPr>
          <a:noFill/>
          <a:ln w="9525" cap="rnd">
            <a:solidFill>
              <a:schemeClr val="dk1">
                <a:lumMod val="25000"/>
                <a:lumOff val="75000"/>
              </a:schemeClr>
            </a:solidFill>
            <a:round/>
          </a:ln>
          <a:effectLst/>
        </c:spPr>
        <c:txPr>
          <a:bodyPr rot="-60000000" spcFirstLastPara="1" vertOverflow="ellipsis" vert="horz" wrap="square" anchor="ctr" anchorCtr="1"/>
          <a:lstStyle/>
          <a:p>
            <a:pPr>
              <a:defRPr sz="900" b="0" i="0" u="none" strike="noStrike" kern="1200" spc="0" baseline="0">
                <a:solidFill>
                  <a:schemeClr val="dk1">
                    <a:lumMod val="65000"/>
                    <a:lumOff val="35000"/>
                  </a:schemeClr>
                </a:solidFill>
                <a:latin typeface="+mn-lt"/>
                <a:ea typeface="+mn-ea"/>
                <a:cs typeface="+mn-cs"/>
              </a:defRPr>
            </a:pPr>
            <a:endParaRPr lang="en-US"/>
          </a:p>
        </c:txPr>
        <c:crossAx val="415494912"/>
        <c:crosses val="autoZero"/>
        <c:crossBetween val="midCat"/>
        <c:majorUnit val="0.05"/>
      </c:valAx>
      <c:spPr>
        <a:gradFill>
          <a:gsLst>
            <a:gs pos="100000">
              <a:schemeClr val="lt1">
                <a:lumMod val="95000"/>
              </a:schemeClr>
            </a:gs>
            <a:gs pos="0">
              <a:schemeClr val="lt1">
                <a:alpha val="0"/>
              </a:schemeClr>
            </a:gs>
          </a:gsLst>
          <a:lin ang="5400000" scaled="0"/>
        </a:gradFill>
        <a:ln>
          <a:noFill/>
        </a:ln>
        <a:effectLst/>
      </c:spPr>
    </c:plotArea>
    <c:legend>
      <c:legendPos val="b"/>
      <c:legendEntry>
        <c:idx val="2"/>
        <c:delete val="1"/>
      </c:legendEntry>
      <c:legendEntry>
        <c:idx val="3"/>
        <c:delete val="1"/>
      </c:legendEntry>
      <c:legendEntry>
        <c:idx val="4"/>
        <c:delete val="1"/>
      </c:legendEntry>
      <c:overlay val="0"/>
      <c:spPr>
        <a:noFill/>
        <a:ln>
          <a:noFill/>
        </a:ln>
        <a:effectLst/>
      </c:spPr>
      <c:txPr>
        <a:bodyPr rot="0" spcFirstLastPara="1" vertOverflow="ellipsis" vert="horz" wrap="square" anchor="ctr" anchorCtr="1"/>
        <a:lstStyle/>
        <a:p>
          <a:pPr>
            <a:defRPr sz="900" b="0" i="0" u="none" strike="noStrike" kern="1200" spc="0" baseline="0">
              <a:solidFill>
                <a:schemeClr val="dk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46">
  <cs:axisTitle>
    <cs:lnRef idx="0"/>
    <cs:fillRef idx="0"/>
    <cs:effectRef idx="0"/>
    <cs:fontRef idx="minor">
      <a:schemeClr val="dk1">
        <a:lumMod val="65000"/>
        <a:lumOff val="35000"/>
      </a:schemeClr>
    </cs:fontRef>
    <cs:defRPr sz="900" kern="1200"/>
  </cs:axisTitle>
  <cs:categoryAxis>
    <cs:lnRef idx="0"/>
    <cs:fillRef idx="0"/>
    <cs:effectRef idx="0"/>
    <cs:fontRef idx="minor">
      <a:schemeClr val="dk1">
        <a:lumMod val="65000"/>
        <a:lumOff val="35000"/>
      </a:schemeClr>
    </cs:fontRef>
    <cs:spPr>
      <a:ln w="9525" cap="rnd">
        <a:solidFill>
          <a:schemeClr val="dk1">
            <a:lumMod val="20000"/>
            <a:lumOff val="80000"/>
          </a:schemeClr>
        </a:solidFill>
        <a:round/>
      </a:ln>
    </cs:spPr>
    <cs:defRPr sz="900" kern="120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65000"/>
        <a:lumOff val="3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effectRef idx="1"/>
    <cs:fontRef idx="minor">
      <a:schemeClr val="dk1"/>
    </cs:fontRef>
    <cs:spPr>
      <a:ln w="9525" cap="flat" cmpd="sng" algn="ctr">
        <a:solidFill>
          <a:schemeClr val="phClr">
            <a:alpha val="70000"/>
          </a:schemeClr>
        </a:solidFill>
        <a:prstDash val="sysDot"/>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rnd">
        <a:solidFill>
          <a:schemeClr val="dk1">
            <a:lumMod val="15000"/>
            <a:lumOff val="85000"/>
          </a:schemeClr>
        </a:solidFill>
        <a:round/>
      </a:ln>
    </cs:spPr>
    <cs:defRPr sz="900" kern="1200"/>
  </cs:dataTable>
  <cs:downBar>
    <cs:lnRef idx="0"/>
    <cs:fillRef idx="0"/>
    <cs:effectRef idx="0"/>
    <cs:fontRef idx="minor">
      <a:schemeClr val="dk1"/>
    </cs:fontRef>
    <cs:spPr>
      <a:solidFill>
        <a:schemeClr val="dk1">
          <a:lumMod val="75000"/>
          <a:lumOff val="25000"/>
        </a:schemeClr>
      </a:solidFill>
      <a:ln w="9525" cap="rnd">
        <a:solidFill>
          <a:schemeClr val="dk1">
            <a:lumMod val="65000"/>
            <a:lumOff val="35000"/>
          </a:schemeClr>
        </a:solidFill>
        <a:round/>
      </a:ln>
    </cs:spPr>
  </cs:downBar>
  <cs:dropLine>
    <cs:lnRef idx="0"/>
    <cs:fillRef idx="0"/>
    <cs:effectRef idx="0"/>
    <cs:fontRef idx="minor">
      <a:schemeClr val="dk1"/>
    </cs:fontRef>
    <cs:spPr>
      <a:ln w="9525" cap="rnd">
        <a:solidFill>
          <a:schemeClr val="dk1">
            <a:lumMod val="35000"/>
            <a:lumOff val="65000"/>
          </a:schemeClr>
        </a:solidFill>
        <a:round/>
      </a:ln>
    </cs:spPr>
  </cs:dropLine>
  <cs:errorBar>
    <cs:lnRef idx="0"/>
    <cs:fillRef idx="0"/>
    <cs:effectRef idx="0"/>
    <cs:fontRef idx="minor">
      <a:schemeClr val="dk1"/>
    </cs:fontRef>
    <cs:spPr>
      <a:ln w="9525" cap="rnd">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rnd">
        <a:solidFill>
          <a:schemeClr val="dk1">
            <a:lumMod val="35000"/>
            <a:lumOff val="65000"/>
          </a:schemeClr>
        </a:solidFill>
        <a:round/>
      </a:ln>
    </cs:spPr>
  </cs:hiLoLine>
  <cs:leaderLine>
    <cs:lnRef idx="0"/>
    <cs:fillRef idx="0"/>
    <cs:effectRef idx="0"/>
    <cs:fontRef idx="minor">
      <a:schemeClr val="dk1"/>
    </cs:fontRef>
    <cs:spPr>
      <a:ln w="9525" cap="rnd">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spc="0" baseline="0"/>
  </cs:legend>
  <cs:plotArea>
    <cs:lnRef idx="0"/>
    <cs:fillRef idx="0"/>
    <cs:effectRef idx="0"/>
    <cs:fontRef idx="minor">
      <a:schemeClr val="dk1"/>
    </cs:fontRef>
    <cs:spPr>
      <a:gradFill>
        <a:gsLst>
          <a:gs pos="100000">
            <a:schemeClr val="lt1">
              <a:lumMod val="95000"/>
            </a:schemeClr>
          </a:gs>
          <a:gs pos="0">
            <a:schemeClr val="lt1">
              <a:alpha val="0"/>
            </a:schemeClr>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rnd">
        <a:solidFill>
          <a:schemeClr val="dk1">
            <a:lumMod val="20000"/>
            <a:lumOff val="80000"/>
          </a:schemeClr>
        </a:solidFill>
        <a:round/>
      </a:ln>
    </cs:spPr>
    <cs:defRPr sz="900" kern="1200"/>
  </cs:seriesAxis>
  <cs:seriesLine>
    <cs:lnRef idx="0"/>
    <cs:fillRef idx="0"/>
    <cs:effectRef idx="0"/>
    <cs:fontRef idx="minor">
      <a:schemeClr val="dk1"/>
    </cs:fontRef>
    <cs:spPr>
      <a:ln w="9525" cap="rnd">
        <a:solidFill>
          <a:schemeClr val="dk1">
            <a:lumMod val="35000"/>
            <a:lumOff val="65000"/>
          </a:schemeClr>
        </a:solidFill>
        <a:round/>
      </a:ln>
    </cs:spPr>
  </cs:seriesLine>
  <cs:title>
    <cs:lnRef idx="0"/>
    <cs:fillRef idx="0"/>
    <cs:effectRef idx="0"/>
    <cs:fontRef idx="minor">
      <a:schemeClr val="dk1">
        <a:lumMod val="50000"/>
        <a:lumOff val="50000"/>
      </a:schemeClr>
    </cs:fontRef>
    <cs:defRPr sz="1400"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cs:spPr>
  </cs:upBar>
  <cs:valueAxis>
    <cs:lnRef idx="0"/>
    <cs:fillRef idx="0"/>
    <cs:effectRef idx="0"/>
    <cs:fontRef idx="minor">
      <a:schemeClr val="dk1">
        <a:lumMod val="65000"/>
        <a:lumOff val="35000"/>
      </a:schemeClr>
    </cs:fontRef>
    <cs:spPr>
      <a:ln w="9525" cap="rnd">
        <a:solidFill>
          <a:schemeClr val="dk1">
            <a:lumMod val="25000"/>
            <a:lumOff val="75000"/>
          </a:schemeClr>
        </a:solidFill>
        <a:round/>
      </a:ln>
    </cs:spPr>
    <cs:defRPr sz="900" kern="1200" spc="0" baseline="0"/>
  </cs:valueAxis>
  <cs:wall>
    <cs:lnRef idx="0"/>
    <cs:fillRef idx="0"/>
    <cs:effectRef idx="0"/>
    <cs:fontRef idx="minor">
      <a:schemeClr val="dk1"/>
    </cs:fontRef>
  </cs:wall>
</cs:chartStyl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E0CAE72432D8934EBD150C64EF800E4B"/>
        <w:category>
          <w:name w:val="General"/>
          <w:gallery w:val="placeholder"/>
        </w:category>
        <w:types>
          <w:type w:val="bbPlcHdr"/>
        </w:types>
        <w:behaviors>
          <w:behavior w:val="content"/>
        </w:behaviors>
        <w:guid w:val="{009C0E0D-C8C4-E844-8053-7B684D685B57}"/>
      </w:docPartPr>
      <w:docPartBody>
        <w:p w:rsidR="000B6D99" w:rsidRDefault="000B6D99"/>
      </w:docPartBody>
    </w:docPart>
    <w:docPart>
      <w:docPartPr>
        <w:name w:val="0ACA33DC5D4B9845A5FF98587E84089E"/>
        <w:category>
          <w:name w:val="General"/>
          <w:gallery w:val="placeholder"/>
        </w:category>
        <w:types>
          <w:type w:val="bbPlcHdr"/>
        </w:types>
        <w:behaviors>
          <w:behavior w:val="content"/>
        </w:behaviors>
        <w:guid w:val="{753C50E0-0267-3E48-8B45-5D187F9D46EC}"/>
      </w:docPartPr>
      <w:docPartBody>
        <w:p w:rsidR="000B6D99" w:rsidRDefault="000B6D99"/>
      </w:docPartBody>
    </w:docPart>
    <w:docPart>
      <w:docPartPr>
        <w:name w:val="7875CAE2190A864692C23EC9DBD5FE66"/>
        <w:category>
          <w:name w:val="General"/>
          <w:gallery w:val="placeholder"/>
        </w:category>
        <w:types>
          <w:type w:val="bbPlcHdr"/>
        </w:types>
        <w:behaviors>
          <w:behavior w:val="content"/>
        </w:behaviors>
        <w:guid w:val="{462270ED-D530-024C-AEFF-0A40AE5B14A5}"/>
      </w:docPartPr>
      <w:docPartBody>
        <w:p w:rsidR="000B6D99" w:rsidRDefault="000B6D99"/>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3" w:usb1="10000000" w:usb2="00000000" w:usb3="00000000" w:csb0="80000001"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mbria">
    <w:panose1 w:val="02040503050406030204"/>
    <w:charset w:val="00"/>
    <w:family w:val="roman"/>
    <w:pitch w:val="variable"/>
    <w:sig w:usb0="E00002FF" w:usb1="400004FF" w:usb2="00000000" w:usb3="00000000" w:csb0="0000019F" w:csb1="00000000"/>
  </w:font>
  <w:font w:name="Tahoma">
    <w:panose1 w:val="020B0604030504040204"/>
    <w:charset w:val="00"/>
    <w:family w:val="swiss"/>
    <w:pitch w:val="variable"/>
    <w:sig w:usb0="E1002EFF" w:usb1="C000605B" w:usb2="00000029" w:usb3="00000000" w:csb0="000101FF" w:csb1="00000000"/>
  </w:font>
  <w:font w:name="Courier">
    <w:panose1 w:val="00000000000000000000"/>
    <w:charset w:val="00"/>
    <w:family w:val="auto"/>
    <w:pitch w:val="variable"/>
    <w:sig w:usb0="00000003" w:usb1="00000000" w:usb2="00000000" w:usb3="00000000" w:csb0="00000003" w:csb1="00000000"/>
  </w:font>
  <w:font w:name="MS Mincho">
    <w:altName w:val="ＭＳ 明朝"/>
    <w:panose1 w:val="02020609040205080304"/>
    <w:charset w:val="80"/>
    <w:family w:val="modern"/>
    <w:pitch w:val="fixed"/>
    <w:sig w:usb0="E00002FF" w:usb1="6AC7FDFB" w:usb2="08000012" w:usb3="00000000" w:csb0="0002009F" w:csb1="00000000"/>
  </w:font>
  <w:font w:name="Cambria Math">
    <w:panose1 w:val="02040503050406030204"/>
    <w:charset w:val="00"/>
    <w:family w:val="roman"/>
    <w:pitch w:val="variable"/>
    <w:sig w:usb0="E00006FF" w:usb1="420024FF" w:usb2="02000000" w:usb3="00000000" w:csb0="0000019F" w:csb1="00000000"/>
  </w:font>
  <w:font w:name="Yu Mincho">
    <w:panose1 w:val="02020400000000000000"/>
    <w:charset w:val="80"/>
    <w:family w:val="roman"/>
    <w:pitch w:val="variable"/>
    <w:sig w:usb0="800002E7" w:usb1="2AC7FCFF" w:usb2="00000012" w:usb3="00000000" w:csb0="0002009F" w:csb1="00000000"/>
  </w:font>
  <w:font w:name="ArialMT">
    <w:altName w:val="Arial"/>
    <w:panose1 w:val="020B0604020202020204"/>
    <w:charset w:val="00"/>
    <w:family w:val="roman"/>
    <w:notTrueType/>
    <w:pitch w:val="default"/>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revisionView w:markup="0" w:comments="0" w:insDel="0" w:formatting="0"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6D99"/>
    <w:rsid w:val="000B6D99"/>
    <w:rsid w:val="000D2E32"/>
    <w:rsid w:val="00146DD7"/>
    <w:rsid w:val="001D3EB4"/>
    <w:rsid w:val="002A053D"/>
    <w:rsid w:val="002B45B8"/>
    <w:rsid w:val="002D6D9C"/>
    <w:rsid w:val="002F570A"/>
    <w:rsid w:val="00421E84"/>
    <w:rsid w:val="00457702"/>
    <w:rsid w:val="00497B11"/>
    <w:rsid w:val="004B2FDB"/>
    <w:rsid w:val="004E06D9"/>
    <w:rsid w:val="00556D1F"/>
    <w:rsid w:val="005B1292"/>
    <w:rsid w:val="005D7218"/>
    <w:rsid w:val="00603CFE"/>
    <w:rsid w:val="0066336C"/>
    <w:rsid w:val="006B0C5A"/>
    <w:rsid w:val="00730408"/>
    <w:rsid w:val="0076352E"/>
    <w:rsid w:val="007A54BE"/>
    <w:rsid w:val="007B5511"/>
    <w:rsid w:val="00830A4D"/>
    <w:rsid w:val="00951726"/>
    <w:rsid w:val="0098492F"/>
    <w:rsid w:val="00B70D7D"/>
    <w:rsid w:val="00C86199"/>
    <w:rsid w:val="00C95532"/>
    <w:rsid w:val="00CB36C1"/>
    <w:rsid w:val="00CE4418"/>
    <w:rsid w:val="00DD57D5"/>
    <w:rsid w:val="00F42B03"/>
  </w:rsids>
  <m:mathPr>
    <m:mathFont m:val="Cambria Math"/>
    <m:brkBin m:val="before"/>
    <m:brkBinSub m:val="--"/>
    <m:smallFrac m:val="0"/>
    <m:dispDef/>
    <m:lMargin m:val="0"/>
    <m:rMargin m:val="0"/>
    <m:defJc m:val="centerGroup"/>
    <m:wrapIndent m:val="1440"/>
    <m:intLim m:val="subSup"/>
    <m:naryLim m:val="undOvr"/>
  </m:mathPr>
  <w:themeFontLang w:val="en-GB"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kern w:val="2"/>
        <w:sz w:val="24"/>
        <w:szCs w:val="24"/>
        <w:lang w:val="en-GB" w:eastAsia="en-GB" w:bidi="ar-SA"/>
        <w14:ligatures w14:val="standardContextual"/>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sid w:val="002F570A"/>
    <w:rPr>
      <w:color w:val="808080"/>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Guidance" ma:contentTypeID="0x0101004290F2E8039B154C9E662A19CFC51959010200A3BA5CA9E2341544A123ECEE8D001107" ma:contentTypeVersion="50" ma:contentTypeDescription="Software/IT manual " ma:contentTypeScope="" ma:versionID="4b64b7151e2319e8d6ae64d5cab41b4a">
  <xsd:schema xmlns:xsd="http://www.w3.org/2001/XMLSchema" xmlns:xs="http://www.w3.org/2001/XMLSchema" xmlns:p="http://schemas.microsoft.com/office/2006/metadata/properties" xmlns:ns1="http://schemas.microsoft.com/sharepoint/v3" xmlns:ns3="3388a729-9e12-4312-a76d-5fe9bbf8ecd2" xmlns:ns4="4cd35da3-83ae-4f65-abb8-8c805dda85d5" xmlns:ns5="f6a84657-7f7d-49a3-8d6a-40e484b3ca75" targetNamespace="http://schemas.microsoft.com/office/2006/metadata/properties" ma:root="true" ma:fieldsID="f5b4042a10a2729df7164e3978f098da" ns1:_="" ns3:_="" ns4:_="" ns5:_="">
    <xsd:import namespace="http://schemas.microsoft.com/sharepoint/v3"/>
    <xsd:import namespace="3388a729-9e12-4312-a76d-5fe9bbf8ecd2"/>
    <xsd:import namespace="4cd35da3-83ae-4f65-abb8-8c805dda85d5"/>
    <xsd:import namespace="f6a84657-7f7d-49a3-8d6a-40e484b3ca75"/>
    <xsd:element name="properties">
      <xsd:complexType>
        <xsd:sequence>
          <xsd:element name="documentManagement">
            <xsd:complexType>
              <xsd:all>
                <xsd:element ref="ns3:Applications" minOccurs="0"/>
                <xsd:element ref="ns3:IT_x0020_pages" minOccurs="0"/>
                <xsd:element ref="ns1:ReportOwner"/>
                <xsd:element ref="ns4:ExpiryDate"/>
                <xsd:element ref="ns5:Document_x0020_types" minOccurs="0"/>
                <xsd:element ref="ns5:Order0"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eportOwner" ma:index="11" ma:displayName="Owner" ma:description="Owner of this document" ma:list="UserInfo" ma:internalName="ReportOwner" ma:readOnly="false">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388a729-9e12-4312-a76d-5fe9bbf8ecd2" elementFormDefault="qualified">
    <xsd:import namespace="http://schemas.microsoft.com/office/2006/documentManagement/types"/>
    <xsd:import namespace="http://schemas.microsoft.com/office/infopath/2007/PartnerControls"/>
    <xsd:element name="Applications" ma:index="9" nillable="true" ma:displayName="Applications" ma:description="Lookup table of IT applications" ma:list="05b26906-c3be-422e-bf90-c254863c1ea1" ma:internalName="Applications" ma:showField="Title" ma:web="3388a729-9e12-4312-a76d-5fe9bbf8ecd2">
      <xsd:complexType>
        <xsd:complexContent>
          <xsd:extension base="dms:MultiChoiceLookup">
            <xsd:sequence>
              <xsd:element name="Value" type="dms:Lookup" maxOccurs="unbounded" minOccurs="0" nillable="true"/>
            </xsd:sequence>
          </xsd:extension>
        </xsd:complexContent>
      </xsd:complexType>
    </xsd:element>
    <xsd:element name="IT_x0020_pages" ma:index="10" nillable="true" ma:displayName="Areas of interest" ma:description="Lookup table for IT 'areas of interest'" ma:list="52eea3f0-9c88-428e-9c92-16a5c68e2905" ma:internalName="IT_x0020_pages" ma:showField="Title" ma:web="3388a729-9e12-4312-a76d-5fe9bbf8ecd2">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cd35da3-83ae-4f65-abb8-8c805dda85d5" elementFormDefault="qualified">
    <xsd:import namespace="http://schemas.microsoft.com/office/2006/documentManagement/types"/>
    <xsd:import namespace="http://schemas.microsoft.com/office/infopath/2007/PartnerControls"/>
    <xsd:element name="ExpiryDate" ma:index="12" ma:displayName="ExpiryDate" ma:default="" ma:format="DateOnly" ma:internalName="ExpiryDat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f6a84657-7f7d-49a3-8d6a-40e484b3ca75" elementFormDefault="qualified">
    <xsd:import namespace="http://schemas.microsoft.com/office/2006/documentManagement/types"/>
    <xsd:import namespace="http://schemas.microsoft.com/office/infopath/2007/PartnerControls"/>
    <xsd:element name="Document_x0020_types" ma:index="13" nillable="true" ma:displayName="Document types" ma:description="Document types" ma:list="ac0456ce-3b18-4a75-8185-1bdafd672fd2" ma:internalName="Document_x0020_types" ma:showField="Title" ma:web="3388a729-9e12-4312-a76d-5fe9bbf8ecd2">
      <xsd:simpleType>
        <xsd:restriction base="dms:Lookup"/>
      </xsd:simpleType>
    </xsd:element>
    <xsd:element name="Order0" ma:index="14" nillable="true" ma:displayName="Order" ma:decimals="0" ma:description="Order within a group of documents" ma:internalName="Order0" ma:percentage="FALSE">
      <xsd:simpleType>
        <xsd:restriction base="dms:Number"/>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ma:index="8"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IT_x0020_pages xmlns="3388a729-9e12-4312-a76d-5fe9bbf8ecd2"/>
    <ExpiryDate xmlns="4cd35da3-83ae-4f65-abb8-8c805dda85d5">2025-12-31T00:00:00+00:00</ExpiryDate>
    <Document_x0020_types xmlns="f6a84657-7f7d-49a3-8d6a-40e484b3ca75" xsi:nil="true"/>
    <ReportOwner xmlns="http://schemas.microsoft.com/sharepoint/v3">
      <UserInfo>
        <DisplayName>trainingIT</DisplayName>
        <AccountId>22861</AccountId>
        <AccountType/>
      </UserInfo>
    </ReportOwner>
    <Applications xmlns="3388a729-9e12-4312-a76d-5fe9bbf8ecd2"/>
    <Order0 xmlns="f6a84657-7f7d-49a3-8d6a-40e484b3ca75" xsi:nil="true"/>
  </documentManagement>
</p:properties>
</file>

<file path=customXml/item4.xml><?xml version="1.0" encoding="utf-8"?>
<b:Sources xmlns:b="http://schemas.openxmlformats.org/officeDocument/2006/bibliography" xmlns="http://schemas.openxmlformats.org/officeDocument/2006/bibliography" SelectedStyle="/IEEE2006OfficeOnline.xsl" StyleName="IEEE" Version="2006">
  <b:Source>
    <b:Tag>Oxf19</b:Tag>
    <b:SourceType>Report</b:SourceType>
    <b:Guid>{6E413F77-B969-6240-A0DD-F4FDB06D23AC}</b:Guid>
    <b:Title>The global chemical industry: catalyzing growth and addressing our world's sustainability challenges</b:Title>
    <b:Year>2019</b:Year>
    <b:Author>
      <b:Author>
        <b:Corporate>Oxford Economics</b:Corporate>
      </b:Author>
    </b:Author>
    <b:Publisher>Oxford Economics Ltd</b:Publisher>
    <b:City>Washington</b:City>
    <b:RefOrder>62</b:RefOrder>
  </b:Source>
  <b:Source>
    <b:Tag>WHO19</b:Tag>
    <b:SourceType>InternetSite</b:SourceType>
    <b:Guid>{974219A9-E2FF-A749-B224-7F264965C63B}</b:Guid>
    <b:Title>Model List of Essential Medicines</b:Title>
    <b:Year>2019</b:Year>
    <b:Author>
      <b:Author>
        <b:NameList>
          <b:Person>
            <b:Last>WHO</b:Last>
          </b:Person>
        </b:NameList>
      </b:Author>
    </b:Author>
    <b:InternetSiteTitle>WHO model list of essential medicines</b:InternetSiteTitle>
    <b:URL>https://www.who.int/groups/expert-committee-on-selection-and-use-of-essential-medicines/essential-medicines-lists</b:URL>
    <b:Month>June</b:Month>
    <b:Day>01</b:Day>
    <b:RefOrder>63</b:RefOrder>
  </b:Source>
  <b:Source>
    <b:Tag>Akh111</b:Tag>
    <b:SourceType>Book</b:SourceType>
    <b:Guid>{D02D4688-78AC-F146-A10F-42A032FD7211}</b:Guid>
    <b:Author>
      <b:Author>
        <b:NameList>
          <b:Person>
            <b:Last>Akhavan</b:Last>
            <b:First>J</b:First>
          </b:Person>
        </b:NameList>
      </b:Author>
    </b:Author>
    <b:Title>The chemistry of explosives - 3rd edition</b:Title>
    <b:City>Cambridge</b:City>
    <b:Publisher>RSC Publishing</b:Publisher>
    <b:Year>2011</b:Year>
    <b:Pages>85 - 115</b:Pages>
    <b:RefOrder>64</b:RefOrder>
  </b:Source>
  <b:Source>
    <b:Tag>Fox99</b:Tag>
    <b:SourceType>Book</b:SourceType>
    <b:Guid>{EDC3BE62-4C72-8944-B70C-536843BD3755}</b:Guid>
    <b:Author>
      <b:Author>
        <b:NameList>
          <b:Person>
            <b:Last>Fox</b:Last>
            <b:First>Malcolm</b:First>
            <b:Middle>A</b:Middle>
          </b:Person>
        </b:NameList>
      </b:Author>
    </b:Author>
    <b:Title>Glossary for the worldwide transportation of dangerous goods and hazardous materials</b:Title>
    <b:City>Berlin, Heidelberg</b:City>
    <b:Publisher>Springer</b:Publisher>
    <b:Year>1999</b:Year>
    <b:RefOrder>65</b:RefOrder>
  </b:Source>
  <b:Source>
    <b:Tag>Jaf62</b:Tag>
    <b:SourceType>JournalArticle</b:SourceType>
    <b:Guid>{E155EF9F-CE20-B34D-B051-D83F359E7ACB}</b:Guid>
    <b:Title>Determination of the critical diameter of explosive materials</b:Title>
    <b:City>Silver Spring</b:City>
    <b:Year>1962</b:Year>
    <b:Author>
      <b:Author>
        <b:NameList>
          <b:Person>
            <b:Last>Jaffe</b:Last>
            <b:First>Irving</b:First>
          </b:Person>
          <b:Person>
            <b:Last>Price</b:Last>
            <b:First>Donna</b:First>
          </b:Person>
        </b:NameList>
      </b:Author>
    </b:Author>
    <b:JournalName>American Rocket Society Journal, Volume 32 Number 7</b:JournalName>
    <b:Pages>1060</b:Pages>
    <b:RefOrder>66</b:RefOrder>
  </b:Source>
  <b:Source>
    <b:Tag>Coo74</b:Tag>
    <b:SourceType>Book</b:SourceType>
    <b:Guid>{42C2407D-B7FB-B64C-BA88-156776CD4F75}</b:Guid>
    <b:Title>The science of industrial explosives</b:Title>
    <b:Year>1974</b:Year>
    <b:Author>
      <b:Author>
        <b:NameList>
          <b:Person>
            <b:Last>Cook</b:Last>
            <b:First>Melvin</b:First>
            <b:Middle>Alonzo</b:Middle>
          </b:Person>
        </b:NameList>
      </b:Author>
    </b:Author>
    <b:City>California</b:City>
    <b:Publisher>IRECO Chemicals</b:Publisher>
    <b:RefOrder>67</b:RefOrder>
  </b:Source>
  <b:Source>
    <b:Tag>Him18</b:Tag>
    <b:SourceType>Report</b:SourceType>
    <b:Guid>{10B55523-8DA6-DA45-B4BE-BE2E0E48FF33}</b:Guid>
    <b:Author>
      <b:Author>
        <b:NameList>
          <b:Person>
            <b:Last>Himmiche</b:Last>
            <b:First>Ahmed</b:First>
          </b:Person>
          <b:Person>
            <b:Last>Carvajal</b:Last>
            <b:Middle>Rosenfeld</b:Middle>
            <b:First>Fernando</b:First>
          </b:Person>
          <b:Person>
            <b:Last>Gunaratne</b:Last>
            <b:Middle>Ruwanthika</b:Middle>
            <b:First>Dakshinie</b:First>
          </b:Person>
          <b:Person>
            <b:Last>Johnsen</b:Last>
            <b:First>Gregory</b:First>
          </b:Person>
          <b:Person>
            <b:Last>Wilkinson</b:Last>
            <b:First>Adrian</b:First>
          </b:Person>
        </b:NameList>
      </b:Author>
    </b:Author>
    <b:Title>Letter dated 26 January 2018 from the OPanel of Experts on Yemen mandated by Security Council resolution 2342(2017) addressed to the President of the Security Council</b:Title>
    <b:Publisher>UN Security Council</b:Publisher>
    <b:City>New York</b:City>
    <b:Year>2018</b:Year>
    <b:Institution>UN Panel of Experts</b:Institution>
    <b:Department>Yemen</b:Department>
    <b:Pages>34, 169 - 173</b:Pages>
    <b:ShortTitle>S/2018/68</b:ShortTitle>
    <b:RefOrder>68</b:RefOrder>
  </b:Source>
  <b:Source>
    <b:Tag>Woo02</b:Tag>
    <b:SourceType>Misc</b:SourceType>
    <b:Guid>{8A6CC578-ED15-9340-AF96-E211D3DADD55}</b:Guid>
    <b:Title>Ammonium Nitrate Safety</b:Title>
    <b:Year>2002</b:Year>
    <b:Month>January</b:Month>
    <b:Day>30</b:Day>
    <b:PublicationTitle>Summary report of the workshop on ammonium nitrate</b:PublicationTitle>
    <b:City>Ispra</b:City>
    <b:CountryRegion>Italy</b:CountryRegion>
    <b:Publisher>European Union</b:Publisher>
    <b:Author>
      <b:Author>
        <b:NameList>
          <b:Person>
            <b:Last>Wood</b:Last>
            <b:First>M</b:First>
          </b:Person>
          <b:Person>
            <b:Last>Duffield</b:Last>
            <b:First>S</b:First>
          </b:Person>
        </b:NameList>
      </b:Author>
    </b:Author>
    <b:RefOrder>69</b:RefOrder>
  </b:Source>
  <b:Source>
    <b:Tag>Zha16</b:Tag>
    <b:SourceType>Book</b:SourceType>
    <b:Guid>{AFB6CFC1-6CB7-0E41-9C0C-E0E8BD1967C1}</b:Guid>
    <b:Title>Rock fracture and blasting</b:Title>
    <b:City>Svalbard</b:City>
    <b:Publisher>Elsavier Inc</b:Publisher>
    <b:Year>2016</b:Year>
    <b:Author>
      <b:Author>
        <b:NameList>
          <b:Person>
            <b:Last>Zhang</b:Last>
            <b:First>Zong-Xian</b:First>
          </b:Person>
        </b:NameList>
      </b:Author>
    </b:Author>
    <b:RefOrder>70</b:RefOrder>
  </b:Source>
  <b:Source>
    <b:Tag>UNM182</b:Tag>
    <b:SourceType>Book</b:SourceType>
    <b:Guid>{F20FD87B-1AEA-D043-B37A-9E25AD5AC6BC}</b:Guid>
    <b:Author>
      <b:Author>
        <b:Corporate>UNMAS</b:Corporate>
      </b:Author>
    </b:Author>
    <b:Title>UNMAS IED Lexicon</b:Title>
    <b:City>New York</b:City>
    <b:Publisher>UNMAS</b:Publisher>
    <b:Year>2018</b:Year>
    <b:Pages>4</b:Pages>
    <b:RefOrder>19</b:RefOrder>
  </b:Source>
  <b:Source>
    <b:Tag>Hom201</b:Tag>
    <b:SourceType>DocumentFromInternetSite</b:SourceType>
    <b:Guid>{77882AB2-0C34-E443-ABA5-30C21FA70E8D}</b:Guid>
    <b:Title>Proscribed terrorist organisations</b:Title>
    <b:Year>2020</b:Year>
    <b:Author>
      <b:Author>
        <b:Corporate>Home Office</b:Corporate>
      </b:Author>
    </b:Author>
    <b:InternetSiteTitle>gov.uk</b:InternetSiteTitle>
    <b:URL>https://assets.publishing.service.gov.uk/government/uploads/system/uploads/attachment_data/file/901434/20200717_Proscription.pdf</b:URL>
    <b:Month>July</b:Month>
    <b:Day>17</b:Day>
    <b:RefOrder>71</b:RefOrder>
  </b:Source>
  <b:Source>
    <b:Tag>UNG08</b:Tag>
    <b:SourceType>Report</b:SourceType>
    <b:Guid>{1357E619-39C4-4F49-A16A-6E399D25AE19}</b:Guid>
    <b:Author>
      <b:Author>
        <b:Corporate>UNGA-A/63/182</b:Corporate>
      </b:Author>
    </b:Author>
    <b:Title>Problems arising from the accumulation of conventional ammunition stockpiles in surplus</b:Title>
    <b:Publisher>UNGA</b:Publisher>
    <b:City>New York</b:City>
    <b:Year>2008</b:Year>
    <b:Institution>UNGA</b:Institution>
    <b:Department>Secretary General</b:Department>
    <b:Pages>10 - 11</b:Pages>
    <b:ShortTitle>A/63/182</b:ShortTitle>
    <b:RefOrder>72</b:RefOrder>
  </b:Source>
  <b:Source>
    <b:Tag>Uni18</b:Tag>
    <b:SourceType>Report</b:SourceType>
    <b:Guid>{AF324A1F-552E-8F40-B058-94C821DDBC1F}</b:Guid>
    <b:Title>Securing our common future - an agenda for disarmament</b:Title>
    <b:City>New York</b:City>
    <b:Publisher>Office of Disarmament Affairs</b:Publisher>
    <b:Year>2018</b:Year>
    <b:Author>
      <b:Author>
        <b:NameList>
          <b:Person>
            <b:Last>UN</b:Last>
          </b:Person>
        </b:NameList>
      </b:Author>
    </b:Author>
    <b:InternetSiteTitle>UN Safer Guard</b:InternetSiteTitle>
    <b:URL>https://unsaferguard.org</b:URL>
    <b:Month>January</b:Month>
    <b:Day>01 January 2018</b:Day>
    <b:RefOrder>73</b:RefOrder>
  </b:Source>
  <b:Source>
    <b:Tag>Cor14</b:Tag>
    <b:SourceType>Report</b:SourceType>
    <b:Guid>{689664FF-4FC8-8349-9CB8-82C0565CC69B}</b:Guid>
    <b:Author>
      <b:Author>
        <b:NameList>
          <b:Person>
            <b:Last>Corderoy</b:Last>
            <b:First>Jenna</b:First>
          </b:Person>
        </b:NameList>
      </b:Author>
    </b:Author>
    <b:Title>Material Harm: A review of IED components and measures to prevent their spread</b:Title>
    <b:Publisher>Action on Armed Violence</b:Publisher>
    <b:City>London</b:City>
    <b:Year>2014</b:Year>
    <b:RefOrder>74</b:RefOrder>
  </b:Source>
  <b:Source>
    <b:Tag>UNO18</b:Tag>
    <b:SourceType>Report</b:SourceType>
    <b:Guid>{2CB29E4E-806C-714F-B8FD-E6D0FEBAEB70}</b:Guid>
    <b:Title>Securing our common future - an agenda for disarmament</b:Title>
    <b:Year>2018</b:Year>
    <b:Author>
      <b:Author>
        <b:NameList>
          <b:Person>
            <b:Last>UNODA</b:Last>
          </b:Person>
        </b:NameList>
      </b:Author>
    </b:Author>
    <b:Publisher>Office of Disarmament Affairs</b:Publisher>
    <b:City>New York </b:City>
    <b:RefOrder>75</b:RefOrder>
  </b:Source>
  <b:Source>
    <b:Tag>Ove201</b:Tag>
    <b:SourceType>Report</b:SourceType>
    <b:Guid>{58ADFFC2-9CB5-E04E-AC9A-83AD55534E39}</b:Guid>
    <b:Title>Improvised Explosive Devices - Past, Present and Future</b:Title>
    <b:Publisher>AOAV</b:Publisher>
    <b:City>London</b:City>
    <b:Year>2020</b:Year>
    <b:Author>
      <b:Author>
        <b:NameList>
          <b:Person>
            <b:Last>Overton</b:Last>
            <b:First>Ian</b:First>
          </b:Person>
          <b:Person>
            <b:Last>Tumchewicks</b:Last>
            <b:First>Louise</b:First>
          </b:Person>
          <b:Person>
            <b:Last>Davies</b:Last>
            <b:First>Roger</b:First>
          </b:Person>
        </b:NameList>
      </b:Author>
    </b:Author>
    <b:RefOrder>76</b:RefOrder>
  </b:Source>
  <b:Source>
    <b:Tag>Aus16</b:Tag>
    <b:SourceType>Book</b:SourceType>
    <b:Guid>{F40F96AB-227A-6C4D-BE1F-20AF94AD87FC}</b:Guid>
    <b:Title>National Code of Practice for Cemicals of Security Concern</b:Title>
    <b:Publisher>Attorney General's office</b:Publisher>
    <b:City>Sydney</b:City>
    <b:Year>2016</b:Year>
    <b:Author>
      <b:Author>
        <b:Corporate>Australian Government</b:Corporate>
      </b:Author>
    </b:Author>
    <b:RefOrder>77</b:RefOrder>
  </b:Source>
  <b:Source>
    <b:Tag>Gov13</b:Tag>
    <b:SourceType>Book</b:SourceType>
    <b:Guid>{5F95D128-5F81-4540-97D2-B39874CC634B}</b:Guid>
    <b:Author>
      <b:Author>
        <b:Corporate>Government of Canada</b:Corporate>
      </b:Author>
    </b:Author>
    <b:Title>Explosives Regulations 2013</b:Title>
    <b:Publisher>Government of Canada</b:Publisher>
    <b:Year>2013</b:Year>
    <b:StateProvince>Ottawa</b:StateProvince>
    <b:Pages>Part 20</b:Pages>
    <b:RefOrder>78</b:RefOrder>
  </b:Source>
  <b:Source>
    <b:Tag>Reg19</b:Tag>
    <b:SourceType>DocumentFromInternetSite</b:SourceType>
    <b:Guid>{83D558B2-7484-4BD3-8464-8576BCD1723B}</b:Guid>
    <b:Title>Regulation (EU) 2019/1148 of the European Parliament and of the Council on 20 June 2019 on the marketing and use of explosives precursors, amending Regulation (EC) No 1907/2006 and repealing Regulation (EU) No 98/2013</b:Title>
    <b:InternetSiteTitle>eur-lex.europa.eu</b:InternetSiteTitle>
    <b:URL>https://eur-lex.europa.eu/legal-content/EN/TXT/?uri=celex%3A32019R1148</b:URL>
    <b:Year>2019</b:Year>
    <b:Month>June</b:Month>
    <b:Day>20</b:Day>
    <b:Author>
      <b:Author>
        <b:Corporate>EU</b:Corporate>
      </b:Author>
    </b:Author>
    <b:YearAccessed>2021</b:YearAccessed>
    <b:MonthAccessed>January</b:MonthAccessed>
    <b:DayAccessed>16</b:DayAccessed>
    <b:RefOrder>79</b:RefOrder>
  </b:Source>
  <b:Source>
    <b:Tag>Gov21</b:Tag>
    <b:SourceType>InternetSite</b:SourceType>
    <b:Guid>{E384A403-4A98-AC41-8A88-654665A5223D}</b:Guid>
    <b:Title>Arms and Explosives Act (Chapter 13)</b:Title>
    <b:Year>2021</b:Year>
    <b:InternetSiteTitle>Singapore Statutes Online</b:InternetSiteTitle>
    <b:URL>https://sso.agc.gov.sg/Act/AEA1913#Sc2-</b:URL>
    <b:Month>February</b:Month>
    <b:Day>7</b:Day>
    <b:Author>
      <b:Author>
        <b:Corporate>Government of Singapore</b:Corporate>
      </b:Author>
    </b:Author>
    <b:YearAccessed>2021</b:YearAccessed>
    <b:MonthAccessed>February</b:MonthAccessed>
    <b:RefOrder>80</b:RefOrder>
  </b:Source>
  <b:Source>
    <b:Tag>UKP15</b:Tag>
    <b:SourceType>InternetSite</b:SourceType>
    <b:Guid>{565276CE-7391-6144-9C25-A3C37EB043DD}</b:Guid>
    <b:Title>Deregulation Act 2015 - Schedule 21</b:Title>
    <b:InternetSiteTitle>UK Public General Acts</b:InternetSiteTitle>
    <b:URL>https://www.legislation.gov.uk/ukpga/2015/20/schedule/21/enacted</b:URL>
    <b:Year>2015</b:Year>
    <b:Month>May</b:Month>
    <b:Day>26</b:Day>
    <b:Author>
      <b:Author>
        <b:Corporate>UKPGA</b:Corporate>
      </b:Author>
    </b:Author>
    <b:YearAccessed>2021</b:YearAccessed>
    <b:MonthAccessed>February</b:MonthAccessed>
    <b:RefOrder>81</b:RefOrder>
  </b:Source>
  <b:Source>
    <b:Tag>NAS181</b:Tag>
    <b:SourceType>Report</b:SourceType>
    <b:Guid>{2C093690-9A9B-7D46-8C05-D6509FDE8A9D}</b:Guid>
    <b:Author>
      <b:Author>
        <b:Corporate>NASEM</b:Corporate>
      </b:Author>
    </b:Author>
    <b:Title>Reducing the threat of IED attacks by restricting access to explosive precursor chemicals</b:Title>
    <b:City>Washington DC</b:City>
    <b:Publisher>The National Academies Press</b:Publisher>
    <b:Year>2018</b:Year>
    <b:RefOrder>82</b:RefOrder>
  </b:Source>
  <b:Source>
    <b:Tag>Chu13</b:Tag>
    <b:SourceType>JournalArticle</b:SourceType>
    <b:Guid>{95F08423-2941-AC4E-A75D-A17AEB753B0C}</b:Guid>
    <b:Title>Screening and prioritizing the precursors of improvised explosive devices from commodity chemicals being controlled under Korean regulations</b:Title>
    <b:Year>2013</b:Year>
    <b:Month>October</b:Month>
    <b:Day>30</b:Day>
    <b:Author>
      <b:Author>
        <b:NameList>
          <b:Person>
            <b:Last>Chung</b:Last>
            <b:Middle>Tae</b:Middle>
            <b:First>Sang</b:First>
          </b:Person>
          <b:Person>
            <b:Last>Yoon</b:Last>
            <b:First>Yi</b:First>
          </b:Person>
          <b:Person>
            <b:Last>Park</b:Last>
            <b:Middle>Jeong</b:Middle>
            <b:First>Hye</b:First>
          </b:Person>
        </b:NameList>
      </b:Author>
    </b:Author>
    <b:JournalName>Journal of Loss Prevention in the Process Industries</b:JournalName>
    <b:Pages>1679 - 1684</b:Pages>
    <b:Publisher>Elsevier Ltd</b:Publisher>
    <b:Volume>26</b:Volume>
    <b:RefOrder>83</b:RefOrder>
  </b:Source>
  <b:Source>
    <b:Tag>WCO13</b:Tag>
    <b:SourceType>InternetSite</b:SourceType>
    <b:Guid>{4310B8FF-6330-F144-BADD-E70C710C4FCB}</b:Guid>
    <b:Author>
      <b:Author>
        <b:NameList>
          <b:Person>
            <b:Last>WCO</b:Last>
          </b:Person>
        </b:NameList>
      </b:Author>
    </b:Author>
    <b:Title>Programme Global Shield (PGS)</b:Title>
    <b:Year>2013</b:Year>
    <b:InternetSiteTitle>A WCO Publication supported by INTERPOL and UNODC</b:InternetSiteTitle>
    <b:URL>http://www.wcoomd.org/-/media/wco/public/global/pdf/topics/enforcement-and-compliance/activities-and-programmes/security-programme/pgs/programme-global-shield-en.pdf?la=en</b:URL>
    <b:Month>August</b:Month>
    <b:RefOrder>84</b:RefOrder>
  </b:Source>
  <b:Source>
    <b:Tag>INT211</b:Tag>
    <b:SourceType>InternetSite</b:SourceType>
    <b:Guid>{DF025572-9BEC-B343-B97B-30BA4A81FDE6}</b:Guid>
    <b:Title>Project CRIMP</b:Title>
    <b:Year>2021</b:Year>
    <b:Month>January</b:Month>
    <b:Day>26</b:Day>
    <b:Author>
      <b:Author>
        <b:Corporate>INTERPOL</b:Corporate>
      </b:Author>
    </b:Author>
    <b:InternetSiteTitle>www.interpol.int</b:InternetSiteTitle>
    <b:URL>https://www.interpol.int/en/Crimes/Terrorism/Chemical-and-Explosives-terrorism/Project-Crimp</b:URL>
    <b:YearAccessed>2021</b:YearAccessed>
    <b:MonthAccessed>February</b:MonthAccessed>
    <b:RefOrder>85</b:RefOrder>
  </b:Source>
  <b:Source>
    <b:Tag>UNG17</b:Tag>
    <b:SourceType>Report</b:SourceType>
    <b:Guid>{42A7D624-F045-BE40-AA44-11E0A0E9F067}</b:Guid>
    <b:Title>Resolution 72/36 adopted by the General Assembly - Countering the threat posed by IEDs</b:Title>
    <b:Year>2017</b:Year>
    <b:Author>
      <b:Author>
        <b:NameList>
          <b:Person>
            <b:Last>UNGA</b:Last>
          </b:Person>
        </b:NameList>
      </b:Author>
    </b:Author>
    <b:Publisher>United Nations General Assembly </b:Publisher>
    <b:City>New York</b:City>
    <b:RefOrder>86</b:RefOrder>
  </b:Source>
  <b:Source>
    <b:Tag>UNG172</b:Tag>
    <b:SourceType>Report</b:SourceType>
    <b:Guid>{0E852EBB-5507-F94C-9CF5-DB1273CF31A0}</b:Guid>
    <b:Author>
      <b:Author>
        <b:Corporate>UNGA</b:Corporate>
      </b:Author>
    </b:Author>
    <b:Title>Capability of the United Nations system to assist Member States in implementing the United Nations Global Counter- Terrorism Strategy - A/71/858</b:Title>
    <b:Publisher>United Nations General Assembly</b:Publisher>
    <b:City>New York</b:City>
    <b:Year>2017</b:Year>
    <b:ShortTitle>A/Res/71/858</b:ShortTitle>
    <b:RefOrder>87</b:RefOrder>
  </b:Source>
  <b:Source>
    <b:Tag>OGL15</b:Tag>
    <b:SourceType>DocumentFromInternetSite</b:SourceType>
    <b:Guid>{1808790C-B1E9-4939-B0E8-56F7BECE613D}</b:Guid>
    <b:Title>Deregulation Act 2015 - Schedule 21</b:Title>
    <b:Year>2015</b:Year>
    <b:InternetSiteTitle>legislation.gov.uk</b:InternetSiteTitle>
    <b:URL>https://www.legislation.gov.uk/ukpga/2015/20/schedule/21/enacted</b:URL>
    <b:Month>May</b:Month>
    <b:Day>26</b:Day>
    <b:Author>
      <b:Author>
        <b:Corporate>OGL</b:Corporate>
      </b:Author>
    </b:Author>
    <b:YearAccessed>2021</b:YearAccessed>
    <b:MonthAccessed>February</b:MonthAccessed>
    <b:DayAccessed>11</b:DayAccessed>
    <b:RefOrder>88</b:RefOrder>
  </b:Source>
  <b:Source>
    <b:Tag>Cyb07</b:Tag>
    <b:SourceType>InternetSite</b:SourceType>
    <b:Guid>{577D9331-E688-405C-A746-772E11E641FE}</b:Guid>
    <b:Author>
      <b:Author>
        <b:NameList>
          <b:Person>
            <b:Last>CISA</b:Last>
          </b:Person>
        </b:NameList>
      </b:Author>
    </b:Author>
    <b:Title>Chemical Facility Anti-Terrorism Standards</b:Title>
    <b:InternetSiteTitle>Codes of Federal Regulations</b:InternetSiteTitle>
    <b:URL>https://www.cisa.gov/chemical-facility-anti-terrorism-standards</b:URL>
    <b:Year>2007</b:Year>
    <b:Month>April</b:Month>
    <b:Day>9</b:Day>
    <b:YearAccessed>2020</b:YearAccessed>
    <b:MonthAccessed>December</b:MonthAccessed>
    <b:DayAccessed>14</b:DayAccessed>
    <b:RefOrder>89</b:RefOrder>
  </b:Source>
  <b:Source>
    <b:Tag>Jam17</b:Tag>
    <b:SourceType>Book</b:SourceType>
    <b:Guid>{46ED96E3-392A-174B-AFC0-466395837818}</b:Guid>
    <b:Title>Environmental Inorganic Chemistry for Engineers</b:Title>
    <b:City>Laramie, Wyoming</b:City>
    <b:Publisher>CD &amp; W Inc</b:Publisher>
    <b:Year>2017</b:Year>
    <b:Author>
      <b:Author>
        <b:NameList>
          <b:Person>
            <b:Last>James</b:Last>
            <b:Middle>R</b:Middle>
            <b:First>D</b:First>
          </b:Person>
          <b:Person>
            <b:Last>Speight</b:Last>
            <b:First>G</b:First>
          </b:Person>
        </b:NameList>
      </b:Author>
    </b:Author>
    <b:RefOrder>90</b:RefOrder>
  </b:Source>
  <b:Source>
    <b:Tag>Pes09</b:Tag>
    <b:SourceType>JournalArticle</b:SourceType>
    <b:Guid>{5B3EA40D-AEEE-5349-BE9E-A7FD9CFC0ACD}</b:Guid>
    <b:Title>The 100 most important chemical compounds: a reference guide (by Richard L. Myers)</b:Title>
    <b:Year>2009</b:Year>
    <b:Month>October</b:Month>
    <b:Day>1</b:Day>
    <b:JournalName>Journal of chemical education</b:JournalName>
    <b:Author>
      <b:Author>
        <b:NameList>
          <b:Person>
            <b:Last>Pesterfield</b:Last>
            <b:First>L</b:First>
          </b:Person>
        </b:NameList>
      </b:Author>
    </b:Author>
    <b:Volume>86</b:Volume>
    <b:Pages>1182</b:Pages>
    <b:RefOrder>91</b:RefOrder>
  </b:Source>
  <b:Source>
    <b:Tag>DeR</b:Tag>
    <b:SourceType>JournalArticle</b:SourceType>
    <b:Guid>{8032EE7D-6FE7-AC42-800C-E4AA16D204D9}</b:Guid>
    <b:Title>Liquid explosives - THe threat to civil aviation and the european response</b:Title>
    <b:JournalName>NATO Science for Peace and Security Series B</b:JournalName>
    <b:Pages>205 - 213</b:Pages>
    <b:Author>
      <b:Author>
        <b:NameList>
          <b:Person>
            <b:Last>De Ruiter</b:Last>
            <b:Middle>J</b:Middle>
            <b:First>C</b:First>
          </b:Person>
          <b:Person>
            <b:Last>Lemmens</b:Last>
            <b:Middle>M</b:Middle>
            <b:First>O</b:First>
          </b:Person>
        </b:NameList>
      </b:Author>
    </b:Author>
    <b:Publisher>Springer Verlag</b:Publisher>
    <b:City>Netherlands</b:City>
    <b:Volume>Physics and Biophysics</b:Volume>
    <b:RefOrder>92</b:RefOrder>
  </b:Source>
  <b:Source>
    <b:Tag>Mey072</b:Tag>
    <b:SourceType>Book</b:SourceType>
    <b:Guid>{144C2085-8E98-FF46-8388-270754ABB2F8}</b:Guid>
    <b:Title>Explosives - Sixth, Completely Revised Edition</b:Title>
    <b:Year>2007</b:Year>
    <b:Pages>260</b:Pages>
    <b:Publisher>Wiley VCH</b:Publisher>
    <b:Author>
      <b:Author>
        <b:NameList>
          <b:Person>
            <b:Last>Meyer</b:Last>
            <b:First>R</b:First>
          </b:Person>
          <b:Person>
            <b:Last>Kohler</b:Last>
            <b:First>J</b:First>
          </b:Person>
          <b:Person>
            <b:Last>Homburg</b:Last>
            <b:First>A</b:First>
          </b:Person>
        </b:NameList>
      </b:Author>
    </b:Author>
    <b:RefOrder>93</b:RefOrder>
  </b:Source>
  <b:Source>
    <b:Tag>Cac65</b:Tag>
    <b:SourceType>Book</b:SourceType>
    <b:Guid>{D1A8974B-F3F1-4E40-B2C3-930281F9DB9B}</b:Guid>
    <b:Title>Monograph on pyrotechnic compositions</b:Title>
    <b:City>Sevenoaks</b:City>
    <b:Publisher>RARDE</b:Publisher>
    <b:Year>1965</b:Year>
    <b:Author>
      <b:Author>
        <b:NameList>
          <b:Person>
            <b:Last>Cackett</b:Last>
            <b:Middle>C</b:Middle>
            <b:First>J</b:First>
          </b:Person>
        </b:NameList>
      </b:Author>
    </b:Author>
    <b:StateProvince>Kent</b:StateProvince>
    <b:Pages>117 - 121 </b:Pages>
    <b:RefOrder>94</b:RefOrder>
  </b:Source>
  <b:Source>
    <b:Tag>Tra21</b:Tag>
    <b:SourceType>InternetSite</b:SourceType>
    <b:Guid>{C5F1BF7E-7688-264B-937D-A9A3248CFBF2}</b:Guid>
    <b:Title>Corruption Perception Index 2020</b:Title>
    <b:Year>2021</b:Year>
    <b:InternetSiteTitle>Transparency International</b:InternetSiteTitle>
    <b:URL>https://www.transparency.org/en/cpi/2020/index/nzl</b:URL>
    <b:Month>January</b:Month>
    <b:Author>
      <b:Author>
        <b:Corporate>Transparency International</b:Corporate>
      </b:Author>
    </b:Author>
    <b:YearAccessed>2021</b:YearAccessed>
    <b:MonthAccessed>August</b:MonthAccessed>
    <b:RefOrder>95</b:RefOrder>
  </b:Source>
  <b:Source>
    <b:Tag>UKG03</b:Tag>
    <b:SourceType>InternetSite</b:SourceType>
    <b:Guid>{D1B7690F-1ACC-6143-B322-FDBF22A7E6B7}</b:Guid>
    <b:Author>
      <b:Author>
        <b:Corporate>UK Government</b:Corporate>
      </b:Author>
    </b:Author>
    <b:Title>The ammonium nitrate materials (high nitrogen content) safety regulations 2003</b:Title>
    <b:InternetSiteTitle>legislation.gov.uk</b:InternetSiteTitle>
    <b:URL>https://www.legislation.gov.uk/uksi/2003/1082/contents/made</b:URL>
    <b:Year>2003</b:Year>
    <b:YearAccessed>2021</b:YearAccessed>
    <b:MonthAccessed>February</b:MonthAccessed>
    <b:Month>April</b:Month>
    <b:Day>6</b:Day>
    <b:RefOrder>96</b:RefOrder>
  </b:Source>
  <b:Source>
    <b:Tag>Bow90</b:Tag>
    <b:SourceType>BookSection</b:SourceType>
    <b:Guid>{DB715D90-A4A4-4544-AFF6-BCF90A51EB22}</b:Guid>
    <b:Title>The Secret Army - The IRA 1919 to 1979</b:Title>
    <b:Year>1990</b:Year>
    <b:Pages>373 - 392</b:Pages>
    <b:City>Dublin</b:City>
    <b:Publisher>Poolbeg Press Ltd</b:Publisher>
    <b:Author>
      <b:Author>
        <b:NameList>
          <b:Person>
            <b:Last>Bowyer-Bell</b:Last>
            <b:First>J</b:First>
          </b:Person>
        </b:NameList>
      </b:Author>
    </b:Author>
    <b:RefOrder>97</b:RefOrder>
  </b:Source>
  <b:Source>
    <b:Tag>Fou95</b:Tag>
    <b:SourceType>ConferenceProceedings</b:SourceType>
    <b:Guid>{A543D8A8-42AC-5E44-B6DF-E4D2C4CA494D}</b:Guid>
    <b:Title>A review of techniques examined by UK authorities to prevent or inhibit the illegal use of fertilizer in terrorist devices</b:Title>
    <b:Year>1995</b:Year>
    <b:Author>
      <b:Author>
        <b:NameList>
          <b:Person>
            <b:Last>Foulger</b:Last>
            <b:First>B</b:First>
          </b:Person>
          <b:Person>
            <b:Last>Hubbard</b:Last>
            <b:First>P</b:First>
          </b:Person>
        </b:NameList>
      </b:Author>
    </b:Author>
    <b:City>Fairfax, VA. Washington DC.</b:City>
    <b:Publisher>Bureau of Alcohol, Tobacco, Firearms and Explosives</b:Publisher>
    <b:ConferenceName>Compendium of Papers of the International Explosives Symposium</b:ConferenceName>
    <b:Pages>129 - 133</b:Pages>
    <b:RefOrder>98</b:RefOrder>
  </b:Source>
  <b:Source>
    <b:Tag>Byr12</b:Tag>
    <b:SourceType>Film</b:SourceType>
    <b:Guid>{DBC22CDF-B0F4-7F4A-950A-F2837387810D}</b:Guid>
    <b:Title>Bomb Squad Men - The Long Walk</b:Title>
    <b:Year>2012</b:Year>
    <b:Author>
      <b:Director>
        <b:NameList>
          <b:Person>
            <b:Last>Byrne</b:Last>
            <b:Middle>J</b:Middle>
            <b:First>Brendan</b:First>
          </b:Person>
        </b:NameList>
      </b:Director>
    </b:Author>
    <b:RefOrder>99</b:RefOrder>
  </b:Source>
  <b:Source>
    <b:Tag>Lor72</b:Tag>
    <b:SourceType>ConferenceProceedings</b:SourceType>
    <b:Guid>{A09168E6-CC8B-AE41-86E8-69A90636EC90}</b:Guid>
    <b:Author>
      <b:Author>
        <b:NameList>
          <b:Person>
            <b:Last>Lords</b:Last>
            <b:First>House</b:First>
            <b:Middle>of</b:Middle>
          </b:Person>
        </b:NameList>
      </b:Author>
    </b:Author>
    <b:Title>House of Lords Debate</b:Title>
    <b:City>Westminster</b:City>
    <b:Publisher>Her Majesty's Government</b:Publisher>
    <b:Year>1972</b:Year>
    <b:ConferenceName>U.K House of Lords Debate: June 12, 1972, vol 331</b:ConferenceName>
    <b:Pages>629 - 631</b:Pages>
    <b:RefOrder>100</b:RefOrder>
  </b:Source>
  <b:Source>
    <b:Tag>Uni10</b:Tag>
    <b:SourceType>InternetSite</b:SourceType>
    <b:Guid>{B5F7A4E6-DCCF-D148-9520-4CED4FB50C62}</b:Guid>
    <b:Title>University of Ulster CAIN</b:Title>
    <b:Year>2010</b:Year>
    <b:Month>February</b:Month>
    <b:Author>
      <b:Author>
        <b:NameList>
          <b:Person>
            <b:Last>CAIN</b:Last>
          </b:Person>
        </b:NameList>
      </b:Author>
    </b:Author>
    <b:InternetSiteTitle>Conflicts and Politics in Northern Ireland</b:InternetSiteTitle>
    <b:URL>https://cain.ulster.ac.uk</b:URL>
    <b:RefOrder>101</b:RefOrder>
  </b:Source>
  <b:Source>
    <b:Tag>Nao24</b:Tag>
    <b:SourceType>JournalArticle</b:SourceType>
    <b:Guid>{1DDC1F88-DDAC-C146-8AA9-534C595B21DD}</b:Guid>
    <b:Title>Desensitising Ammonium Nitrate</b:Title>
    <b:Year>1924</b:Year>
    <b:Author>
      <b:Author>
        <b:NameList>
          <b:Person>
            <b:Last>Naoum</b:Last>
            <b:First>P</b:First>
          </b:Person>
          <b:Person>
            <b:Last>Aufschlager</b:Last>
            <b:First>R</b:First>
          </b:Person>
        </b:NameList>
      </b:Author>
    </b:Author>
    <b:JournalName>SS</b:JournalName>
    <b:Pages>35, 106</b:Pages>
    <b:RefOrder>102</b:RefOrder>
  </b:Source>
  <b:Source>
    <b:Tag>Bur53</b:Tag>
    <b:SourceType>Book</b:SourceType>
    <b:Guid>{8E6C1062-D79D-6A45-A7E4-DF99CA30337A}</b:Guid>
    <b:Title>Investigations on the explosability of ammonium nitrate</b:Title>
    <b:Year>1953</b:Year>
    <b:Author>
      <b:Author>
        <b:NameList>
          <b:Person>
            <b:Last>Burns</b:Last>
            <b:Middle>J</b:Middle>
            <b:First>J</b:First>
          </b:Person>
          <b:Person>
            <b:Last>Scott</b:Last>
            <b:Middle>S</b:Middle>
            <b:First>G</b:First>
          </b:Person>
          <b:Person>
            <b:Last>Jones</b:Last>
            <b:Middle>W</b:Middle>
            <b:First>G</b:First>
          </b:Person>
          <b:Person>
            <b:Last>Lewis</b:Last>
            <b:First>B</b:First>
          </b:Person>
        </b:NameList>
      </b:Author>
    </b:Author>
    <b:City>Washington DC</b:City>
    <b:Publisher>U.S. Department of Interior, Bureau of Mines</b:Publisher>
    <b:RefOrder>103</b:RefOrder>
  </b:Source>
  <b:Source>
    <b:Tag>Sha13</b:Tag>
    <b:SourceType>JournalArticle</b:SourceType>
    <b:Guid>{6D8E406E-9081-914C-BD29-D44F6A29D43F}</b:Guid>
    <b:Title>Review on the thermal decomposition of ammonium nitrate</b:Title>
    <b:Year>2013</b:Year>
    <b:Author>
      <b:Author>
        <b:NameList>
          <b:Person>
            <b:Last>Shalini</b:Last>
            <b:First>C</b:First>
          </b:Person>
          <b:Person>
            <b:Last>Pragnesh</b:Last>
            <b:Middle>N</b:Middle>
            <b:First>D</b:First>
          </b:Person>
        </b:NameList>
      </b:Author>
    </b:Author>
    <b:JournalName>Journal of Energetic Materials</b:JournalName>
    <b:Pages>1 - 26</b:Pages>
    <b:Month>January</b:Month>
    <b:Issue>31</b:Issue>
    <b:RefOrder>104</b:RefOrder>
  </b:Source>
  <b:Source>
    <b:Tag>Bev16</b:Tag>
    <b:SourceType>Report</b:SourceType>
    <b:Guid>{3D3D97B2-AC8E-5446-941C-EE7D6DD8778A}</b:Guid>
    <b:Title>Turkish Fertilisers used in Islamic State IEDs in Iraq</b:Title>
    <b:City>London</b:City>
    <b:Publisher>Conflict Armament Research</b:Publisher>
    <b:Year>2016</b:Year>
    <b:Author>
      <b:Author>
        <b:NameList>
          <b:Person>
            <b:Last>Bevan</b:Last>
            <b:First>James</b:First>
          </b:Person>
        </b:NameList>
      </b:Author>
    </b:Author>
    <b:RefOrder>105</b:RefOrder>
  </b:Source>
  <b:Source>
    <b:Tag>Cla67</b:Tag>
    <b:SourceType>Report</b:SourceType>
    <b:Guid>{548AFEF9-0C58-1B46-991C-F1BE8D2CC925}</b:Guid>
    <b:Title>The explosive and fire hazard characteristics of ammonium nitrate fertilizers</b:Title>
    <b:City>Fort Halstead</b:City>
    <b:Publisher>RARDE</b:Publisher>
    <b:Year>1967</b:Year>
    <b:Author>
      <b:Author>
        <b:NameList>
          <b:Person>
            <b:Last>Clancey</b:Last>
            <b:Middle>J</b:Middle>
            <b:First>V</b:First>
          </b:Person>
          <b:Person>
            <b:Last>Turner</b:Last>
            <b:Middle>C</b:Middle>
            <b:First>B</b:First>
          </b:Person>
        </b:NameList>
      </b:Author>
    </b:Author>
    <b:Institution>Royal Armaments Research Development Establishment</b:Institution>
    <b:Department>E2</b:Department>
    <b:Pages>Memorandum 16/67</b:Pages>
    <b:RefOrder>106</b:RefOrder>
  </b:Source>
  <b:Source>
    <b:Tag>Bli37</b:Tag>
    <b:SourceType>JournalArticle</b:SourceType>
    <b:Guid>{BA79D733-C667-BC4C-AE83-E396B3059CF8}</b:Guid>
    <b:Title>Ammonium Nitrate Desensitisation</b:Title>
    <b:JournalName>ZhKhimProm</b:JournalName>
    <b:Year>1937</b:Year>
    <b:Pages>1151-3</b:Pages>
    <b:Author>
      <b:Author>
        <b:NameList>
          <b:Person>
            <b:Last>Blinov</b:Last>
            <b:Middle>F</b:Middle>
            <b:First>I</b:First>
          </b:Person>
        </b:NameList>
      </b:Author>
    </b:Author>
    <b:Issue>14</b:Issue>
    <b:RefOrder>107</b:RefOrder>
  </b:Source>
  <b:Source>
    <b:Tag>FBI12</b:Tag>
    <b:SourceType>Report</b:SourceType>
    <b:Guid>{AE5F1032-3C1D-BB4B-AB56-B0C410B48756}</b:Guid>
    <b:Author>
      <b:Author>
        <b:Corporate>FBI and DHS</b:Corporate>
      </b:Author>
    </b:Author>
    <b:Title>Cold Pack Chemicals: Potential use in IEDs DHS Form 6001(7/10)</b:Title>
    <b:Publisher>Office of Intelligence and Analysis</b:Publisher>
    <b:City>Washington DC</b:City>
    <b:Year>2012</b:Year>
    <b:RefOrder>108</b:RefOrder>
  </b:Source>
  <b:Source>
    <b:Tag>Kno21</b:Tag>
    <b:SourceType>InternetSite</b:SourceType>
    <b:Guid>{B550EE57-3DD7-1541-ACCC-637DC81AD8C7}</b:Guid>
    <b:Author>
      <b:Author>
        <b:Corporate>Knomea</b:Corporate>
      </b:Author>
    </b:Author>
    <b:Title>Global ammonium nitrate (AN) production (tonnes)</b:Title>
    <b:InternetSiteTitle>knomea.com</b:InternetSiteTitle>
    <b:URL>https://knoema.com/atlas/topics/Agriculture/Fertilizers-Production-Quantity-in-Nutrients/Ammonium-nitrate-production</b:URL>
    <b:Year>2021</b:Year>
    <b:Month>January</b:Month>
    <b:Day>25</b:Day>
    <b:RefOrder>109</b:RefOrder>
  </b:Source>
  <b:Source>
    <b:Tag>GMI20</b:Tag>
    <b:SourceType>InternetSite</b:SourceType>
    <b:Guid>{FE4BB517-A379-274B-9413-E6898B8DEFE4}</b:Guid>
    <b:Author>
      <b:Author>
        <b:Corporate>GMI</b:Corporate>
      </b:Author>
    </b:Author>
    <b:Title>Industry Trends - Ammonium Nitrate market</b:Title>
    <b:InternetSiteTitle>Global Market Insights</b:InternetSiteTitle>
    <b:URL>https://www.gminsights.com/industry-analysis/ammonium-nitrate-market</b:URL>
    <b:Year>2020</b:Year>
    <b:Month>December</b:Month>
    <b:RefOrder>110</b:RefOrder>
  </b:Source>
  <b:Source>
    <b:Tag>Nat181</b:Tag>
    <b:SourceType>Report</b:SourceType>
    <b:Guid>{E5EFB590-3217-C74B-A72D-D8E3046B3BED}</b:Guid>
    <b:Author>
      <b:Author>
        <b:Corporate>NASEM</b:Corporate>
      </b:Author>
    </b:Author>
    <b:Title>Reducing the impact of IED attacks by restricting access to explosive precursor chemicals</b:Title>
    <b:Year>2018</b:Year>
    <b:Publisher>The National Academies Press</b:Publisher>
    <b:City>Washington DC</b:City>
    <b:Pages>24 - 25</b:Pages>
    <b:RefOrder>28</b:RefOrder>
  </b:Source>
  <b:Source>
    <b:Tag>Bus07</b:Tag>
    <b:SourceType>DocumentFromInternetSite</b:SourceType>
    <b:Guid>{C555728C-5EFD-C448-ABCE-4A468B88CD26}</b:Guid>
    <b:Title>Homeland Security Presidential Directive 19</b:Title>
    <b:Year>2007</b:Year>
    <b:InternetSiteTitle>Homeland Security digital library</b:InternetSiteTitle>
    <b:URL>https://www.hsdl.org/?abstract&amp;did=471864</b:URL>
    <b:Month>February</b:Month>
    <b:Day>12</b:Day>
    <b:Author>
      <b:Author>
        <b:NameList>
          <b:Person>
            <b:Last>Bush</b:Last>
            <b:Middle>W</b:Middle>
            <b:First>George</b:First>
          </b:Person>
        </b:NameList>
      </b:Author>
    </b:Author>
    <b:RefOrder>111</b:RefOrder>
  </b:Source>
  <b:Source>
    <b:Tag>Van02</b:Tag>
    <b:SourceType>Misc</b:SourceType>
    <b:Guid>{80B1551B-5453-7943-A2A6-D59C9F1FEA5E}</b:Guid>
    <b:Title>Best practice for storage and handling ammonium nitrate fertilizers</b:Title>
    <b:PublicationTitle>Europena Fertilizer Manufacturers Association</b:PublicationTitle>
    <b:Year>2002</b:Year>
    <b:Month>February</b:Month>
    <b:Day>1</b:Day>
    <b:StateProvince>Ispra</b:StateProvince>
    <b:CountryRegion>Italy</b:CountryRegion>
    <b:Publisher>European Fertilizer Manufacturers Association</b:Publisher>
    <b:Author>
      <b:Author>
        <b:NameList>
          <b:Person>
            <b:Last>Van-Belken</b:Last>
            <b:First>Hans</b:First>
          </b:Person>
        </b:NameList>
      </b:Author>
    </b:Author>
    <b:RefOrder>112</b:RefOrder>
  </b:Source>
  <b:Source>
    <b:Tag>Ber18</b:Tag>
    <b:SourceType>Report</b:SourceType>
    <b:Guid>{68ED0EE8-CE1D-424F-8932-F1A2E2650838}</b:Guid>
    <b:Title>Jihadist Terrorism 17 years after 9/11 - A threat assessment</b:Title>
    <b:Year>2018</b:Year>
    <b:Publisher>New America</b:Publisher>
    <b:City>New York</b:City>
    <b:Author>
      <b:Author>
        <b:NameList>
          <b:Person>
            <b:Last>Bergen</b:Last>
            <b:First>Peter</b:First>
          </b:Person>
          <b:Person>
            <b:Last>Sterman</b:Last>
            <b:First>David</b:First>
          </b:Person>
        </b:NameList>
      </b:Author>
    </b:Author>
    <b:RefOrder>113</b:RefOrder>
  </b:Source>
  <b:Source>
    <b:Tag>Nas19</b:Tag>
    <b:SourceType>InternetSite</b:SourceType>
    <b:Guid>{1B15B1FE-4053-B846-9392-473A456CDBFE}</b:Guid>
    <b:Title>Islamic State Militants in Malaysia and indonesia Increasingly Using High-End Explosives</b:Title>
    <b:Year>2019</b:Year>
    <b:InternetSiteTitle>European Eye on Radicalisation</b:InternetSiteTitle>
    <b:URL>https://eeradicalization.com/islamic-state-militants-in-malaysia-and-indonesian-increasingly-using-high-end-explosives/</b:URL>
    <b:Month>December</b:Month>
    <b:Day>19</b:Day>
    <b:Author>
      <b:Author>
        <b:NameList>
          <b:Person>
            <b:Last>Nasir</b:Last>
            <b:First>Amalina</b:First>
            <b:Middle>Abdul</b:Middle>
          </b:Person>
        </b:NameList>
      </b:Author>
    </b:Author>
    <b:YearAccessed>2021</b:YearAccessed>
    <b:MonthAccessed>February</b:MonthAccessed>
    <b:RefOrder>114</b:RefOrder>
  </b:Source>
  <b:Source>
    <b:Tag>Wol95</b:Tag>
    <b:SourceType>JournalArticle</b:SourceType>
    <b:Guid>{377DFCC8-A6CD-0A49-A5EF-98BCB12A6BDF}</b:Guid>
    <b:Title>Ueber die Einwirkung von Wasserstoffsuperoxyd auf aceton und mesitoxyd</b:Title>
    <b:Year>1895</b:Year>
    <b:Pages>2265 - 2269</b:Pages>
    <b:Author>
      <b:Author>
        <b:NameList>
          <b:Person>
            <b:Last>Wolffenstein</b:Last>
            <b:First>R</b:First>
          </b:Person>
        </b:NameList>
      </b:Author>
    </b:Author>
    <b:JournalName>Chem Ber 28</b:JournalName>
    <b:RefOrder>115</b:RefOrder>
  </b:Source>
  <b:Source>
    <b:Tag>Mur32</b:Tag>
    <b:SourceType>JournalArticle</b:SourceType>
    <b:Guid>{6A85C3F3-786E-9F49-A1AA-D3E8B685D79A}</b:Guid>
    <b:Title>Sur al theorie des reactions explosives</b:Title>
    <b:JournalName>Bull Soc Chim Fr 51</b:JournalName>
    <b:Year>1932</b:Year>
    <b:Pages>1152 - 1166</b:Pages>
    <b:Author>
      <b:Author>
        <b:NameList>
          <b:Person>
            <b:Last>Muraour</b:Last>
            <b:First>H</b:First>
          </b:Person>
        </b:NameList>
      </b:Author>
    </b:Author>
    <b:RefOrder>116</b:RefOrder>
  </b:Source>
  <b:Source>
    <b:Tag>Fed60</b:Tag>
    <b:SourceType>BookSection</b:SourceType>
    <b:Guid>{72586DEB-7FAA-A644-9E26-365B4565BB83}</b:Guid>
    <b:Title>Encyclopaedia of explosives and related items</b:Title>
    <b:Year>1960</b:Year>
    <b:Pages>A41</b:Pages>
    <b:BookTitle>Encyclopaedia of explosives and related items Volume 1</b:BookTitle>
    <b:City>Picatinny Arsenal</b:City>
    <b:Publisher>US Army Armaments Res. &amp; Develop, Command</b:Publisher>
    <b:Author>
      <b:Author>
        <b:NameList>
          <b:Person>
            <b:Last>Fedoroff</b:Last>
            <b:Middle>T</b:Middle>
            <b:First>B</b:First>
          </b:Person>
          <b:Person>
            <b:Last>Sheffield</b:Last>
            <b:Middle>E</b:Middle>
            <b:First>O</b:First>
          </b:Person>
        </b:NameList>
      </b:Author>
    </b:Author>
    <b:RefOrder>117</b:RefOrder>
  </b:Source>
  <b:Source>
    <b:Tag>Agr07</b:Tag>
    <b:SourceType>Book</b:SourceType>
    <b:Guid>{98BEA553-A691-6C45-A22F-7F7C7DE05A78}</b:Guid>
    <b:Title>Organic Chemistry of Explosives</b:Title>
    <b:City>Chichester</b:City>
    <b:Publisher>Wiley</b:Publisher>
    <b:Year>2007</b:Year>
    <b:Author>
      <b:Author>
        <b:NameList>
          <b:Person>
            <b:Last>Agrawal</b:Last>
            <b:Middle>P</b:Middle>
            <b:First>J</b:First>
          </b:Person>
          <b:Person>
            <b:Last>Hodgson</b:Last>
            <b:Middle>D</b:Middle>
            <b:First>R</b:First>
          </b:Person>
        </b:NameList>
      </b:Author>
    </b:Author>
    <b:RefOrder>118</b:RefOrder>
  </b:Source>
  <b:Source>
    <b:Tag>Bev11</b:Tag>
    <b:SourceType>Book</b:SourceType>
    <b:Guid>{77E9C366-9DF6-CA4B-9418-361EC63A683A}</b:Guid>
    <b:Title>Forensic investigation of explosions</b:Title>
    <b:Year>2011</b:Year>
    <b:BookTitle>Forensic investigation of explosions</b:BookTitle>
    <b:City>Boca Raton, FL</b:City>
    <b:Publisher>CRC Press</b:Publisher>
    <b:Author>
      <b:Author>
        <b:NameList>
          <b:Person>
            <b:Last>Beveridge</b:Last>
            <b:First>A</b:First>
          </b:Person>
        </b:NameList>
      </b:Author>
      <b:BookAuthor>
        <b:NameList>
          <b:Person>
            <b:Last>Beveridge</b:Last>
            <b:First>A</b:First>
          </b:Person>
        </b:NameList>
      </b:BookAuthor>
    </b:Author>
    <b:RefOrder>119</b:RefOrder>
  </b:Source>
  <b:Source>
    <b:Tag>HMG12</b:Tag>
    <b:SourceType>InternetSite</b:SourceType>
    <b:Guid>{21F8143F-D1AB-491B-92FA-FAD381A112AC}</b:Guid>
    <b:Title>Coroner's Inquests into the London bombings of 7 July 2005</b:Title>
    <b:Year>2012</b:Year>
    <b:Author>
      <b:Author>
        <b:Corporate>HM Government</b:Corporate>
      </b:Author>
    </b:Author>
    <b:InternetSiteTitle>Assets Publishing Service</b:InternetSiteTitle>
    <b:URL>https://assets.publishing.service.gov.uk/government/uploads/system/uploads/attachment_data/file/97988/inquest-7-7-progress-report.pdf</b:URL>
    <b:Month>May</b:Month>
    <b:Day>01</b:Day>
    <b:YearAccessed>2021</b:YearAccessed>
    <b:MonthAccessed>February</b:MonthAccessed>
    <b:DayAccessed>9</b:DayAccessed>
    <b:RefOrder>120</b:RefOrder>
  </b:Source>
  <b:Source>
    <b:Tag>Hyd21</b:Tag>
    <b:SourceType>InternetSite</b:SourceType>
    <b:Guid>{D68DB1CD-9EE6-7549-8151-20A56AEA32FC}</b:Guid>
    <b:Title>Hydrogen Peroxide Market Size, Share &amp; Trends Analysis Report By Function (Oxidant, Disinfectant, Bleaching), By Application (Healthcare, Wastewater Treatment), By Region, And Segment Forecasts, 2021 - 2028</b:Title>
    <b:Year>2021</b:Year>
    <b:InternetSiteTitle>grandviewresearch.com</b:InternetSiteTitle>
    <b:URL>https://www.grandviewresearch.com/industry-analysis/hydrogen-peroxide-market</b:URL>
    <b:Month>April</b:Month>
    <b:Day>2</b:Day>
    <b:YearAccessed>2021</b:YearAccessed>
    <b:MonthAccessed>August</b:MonthAccessed>
    <b:Author>
      <b:Author>
        <b:Corporate>GVR</b:Corporate>
      </b:Author>
    </b:Author>
    <b:RefOrder>121</b:RefOrder>
  </b:Source>
  <b:Source>
    <b:Tag>Rar16</b:Tag>
    <b:SourceType>JournalArticle</b:SourceType>
    <b:Guid>{ACDCF19A-601F-864C-9EBA-E685197A8DC0}</b:Guid>
    <b:Title>Explosives based on hydrogen peroxide - a historical review of novel applications</b:Title>
    <b:Year>2016</b:Year>
    <b:JournalName>High Energetic Materials</b:JournalName>
    <b:Pages>56 - 62</b:Pages>
    <b:Author>
      <b:Author>
        <b:NameList>
          <b:Person>
            <b:Last>Rarata</b:Last>
            <b:First>Grzegorz</b:First>
          </b:Person>
          <b:Person>
            <b:Last>Smetek</b:Last>
            <b:First>Jaromir</b:First>
          </b:Person>
        </b:NameList>
      </b:Author>
    </b:Author>
    <b:Month>January</b:Month>
    <b:Day>1</b:Day>
    <b:Volume>8</b:Volume>
    <b:RefOrder>122</b:RefOrder>
  </b:Source>
  <b:Source>
    <b:Tag>Eur13</b:Tag>
    <b:SourceType>InternetSite</b:SourceType>
    <b:Guid>{7DF4C339-0184-7F48-AFB2-4E8F50999369}</b:Guid>
    <b:Author>
      <b:Author>
        <b:Corporate>European Parliament and and Council of the European Union</b:Corporate>
      </b:Author>
    </b:Author>
    <b:Title>REGULATION (EU) No 98/2013</b:Title>
    <b:InternetSiteTitle>Official Journal of the European Union</b:InternetSiteTitle>
    <b:URL>https://eur-lex.europa.eu/legal-content/EN/TXT/?uri=uriserv%3AOJ.L_.2013.039.01.0001.01.ENG</b:URL>
    <b:Year>2013</b:Year>
    <b:Month>January</b:Month>
    <b:Day>15</b:Day>
    <b:RefOrder>123</b:RefOrder>
  </b:Source>
  <b:Source>
    <b:Tag>Eas52</b:Tag>
    <b:SourceType>JournalArticle</b:SourceType>
    <b:Guid>{10895419-DEA1-D245-9FFD-4C31000BA9B0}</b:Guid>
    <b:Title>The behaviour of mixtures of hydrogen peroxide and water</b:Title>
    <b:Year>1952</b:Year>
    <b:JournalName>Trans. Faraday Soc 48.</b:JournalName>
    <b:Pages>796 - 801</b:Pages>
    <b:Author>
      <b:Author>
        <b:NameList>
          <b:Person>
            <b:Last>Easton</b:Last>
            <b:Middle>F</b:Middle>
            <b:First>M</b:First>
          </b:Person>
          <b:Person>
            <b:Last>Mitchell</b:Last>
            <b:Middle>G</b:Middle>
            <b:First>A</b:First>
          </b:Person>
          <b:Person>
            <b:Last>Wynne-Jones</b:Last>
            <b:Middle>F</b:Middle>
            <b:First>W</b:First>
          </b:Person>
        </b:NameList>
      </b:Author>
    </b:Author>
    <b:RefOrder>124</b:RefOrder>
  </b:Source>
  <b:Source>
    <b:Tag>Tan59</b:Tag>
    <b:SourceType>JournalArticle</b:SourceType>
    <b:Guid>{E2056AC7-D9FB-2740-9BAA-2F087094F7BE}</b:Guid>
    <b:Title>Instability of sulphur-potassium chlorate mixture: a chemical view</b:Title>
    <b:JournalName>Journal of Chemical Education</b:JournalName>
    <b:Year>1959</b:Year>
    <b:Pages>58</b:Pages>
    <b:Author>
      <b:Author>
        <b:NameList>
          <b:Person>
            <b:Last>Tanner</b:Last>
            <b:Middle>G</b:Middle>
            <b:First>Herbert</b:First>
          </b:Person>
        </b:NameList>
      </b:Author>
    </b:Author>
    <b:Month>February</b:Month>
    <b:Day>1</b:Day>
    <b:Volume>36</b:Volume>
    <b:Issue>2</b:Issue>
    <b:RefOrder>125</b:RefOrder>
  </b:Source>
  <b:Source>
    <b:Tag>Con111</b:Tag>
    <b:SourceType>Book</b:SourceType>
    <b:Guid>{0E580C16-257A-CA44-9079-F4BC4206A87D}</b:Guid>
    <b:Title>Chemistry of Pyrotechnics - Second Edition</b:Title>
    <b:Year>2011</b:Year>
    <b:City>Boca Raton, London, New York</b:City>
    <b:Publisher>CRC Press</b:Publisher>
    <b:Author>
      <b:Author>
        <b:NameList>
          <b:Person>
            <b:Last>Conkling</b:Last>
            <b:Middle>A</b:Middle>
            <b:First>John</b:First>
          </b:Person>
          <b:Person>
            <b:Last>Mocella</b:Last>
            <b:Middle>J</b:Middle>
            <b:First>Christopher</b:First>
          </b:Person>
        </b:NameList>
      </b:Author>
    </b:Author>
    <b:Pages>68</b:Pages>
    <b:RefOrder>126</b:RefOrder>
  </b:Source>
  <b:Source>
    <b:Tag>Van13</b:Tag>
    <b:SourceType>DocumentFromInternetSite</b:SourceType>
    <b:Guid>{05CEF5EB-AA17-4C97-97A9-C232DC969EFC}</b:Guid>
    <b:Author>
      <b:Author>
        <b:NameList>
          <b:Person>
            <b:Last>Vanden-Brook</b:Last>
            <b:First>Tom</b:First>
          </b:Person>
        </b:NameList>
      </b:Author>
    </b:Author>
    <b:Title>Afghan bomb makers shifting to new explosives for IEDs</b:Title>
    <b:Year>2013</b:Year>
    <b:InternetSiteTitle>USA Today</b:InternetSiteTitle>
    <b:URL>https://eu.usatoday.com/story/news/world/2013/06/25/ammonium-nitrate-potassium-chlorate-ieds-afghanistan/2442191/</b:URL>
    <b:Month>June</b:Month>
    <b:Day>25</b:Day>
    <b:YearAccessed>2020</b:YearAccessed>
    <b:MonthAccessed>December</b:MonthAccessed>
    <b:DayAccessed>11</b:DayAccessed>
    <b:RefOrder>127</b:RefOrder>
  </b:Source>
  <b:Source>
    <b:Tag>Cas01</b:Tag>
    <b:SourceType>ConferenceProceedings</b:SourceType>
    <b:Guid>{D035847A-A944-6544-A799-64CEE17B02C6}</b:Guid>
    <b:Title>Jamming the IED assembly line: impeding the flow of ammonium nitrate in south and central Asia</b:Title>
    <b:City>Washington</b:City>
    <b:Publisher>U.S. Government Printing Office</b:Publisher>
    <b:Year>2011</b:Year>
    <b:Pages>2</b:Pages>
    <b:Author>
      <b:Author>
        <b:NameList>
          <b:Person>
            <b:Last>Casey</b:Last>
            <b:Middle>P</b:Middle>
            <b:First>Robert</b:First>
          </b:Person>
        </b:NameList>
      </b:Author>
    </b:Author>
    <b:ConferenceName>Committee on Foreign Relations United States Senate 111-782</b:ConferenceName>
    <b:RefOrder>128</b:RefOrder>
  </b:Source>
  <b:Source>
    <b:Tag>Uma17</b:Tag>
    <b:SourceType>Report</b:SourceType>
    <b:Guid>{71087331-E8ED-B147-A6BA-F0FA2E132742}</b:Guid>
    <b:Author>
      <b:Author>
        <b:NameList>
          <b:Person>
            <b:Last>Umarov</b:Last>
            <b:First>Karait</b:First>
          </b:Person>
        </b:NameList>
      </b:Author>
    </b:Author>
    <b:Title>Letter dated 2 November 2017 from the Chair of the Security Council Committee pursuant to resolutions 751 (1992) and 1907 (2009) concerning Somalia and Eritrea addressed to the President of the Security Council</b:Title>
    <b:Publisher>United Nations Security Council - S/2017/924*</b:Publisher>
    <b:City>New York</b:City>
    <b:Year>2017</b:Year>
    <b:RefOrder>129</b:RefOrder>
  </b:Source>
  <b:Source>
    <b:Tag>EMR21</b:Tag>
    <b:SourceType>InternetSite</b:SourceType>
    <b:Guid>{560FA836-26A5-164E-9C3F-BBF397B71999}</b:Guid>
    <b:Title>Global Potassium Chlorate Market 2021 - 2026</b:Title>
    <b:Year>2021</b:Year>
    <b:InternetSiteTitle>Expert Market Research</b:InternetSiteTitle>
    <b:URL>https://www.expertmarketresearch.com/reports/potassium-chlorate-market-report</b:URL>
    <b:Month>February</b:Month>
    <b:Day>10</b:Day>
    <b:Author>
      <b:Author>
        <b:Corporate>EMR</b:Corporate>
      </b:Author>
    </b:Author>
    <b:YearAccessed>2021</b:YearAccessed>
    <b:MonthAccessed>February</b:MonthAccessed>
    <b:RefOrder>130</b:RefOrder>
  </b:Source>
  <b:Source>
    <b:Tag>Sta20</b:Tag>
    <b:SourceType>InternetSite</b:SourceType>
    <b:Guid>{C5A13D28-84BA-D64F-910B-5F963B5CFF4E}</b:Guid>
    <b:Title>Production volume of potassium chlorate in India 2013 - 2019</b:Title>
    <b:InternetSiteTitle>Statistica</b:InternetSiteTitle>
    <b:URL>https://www.statista.com/statistics/727614/india-potassium-chlorate-production-volume/</b:URL>
    <b:Year>2020</b:Year>
    <b:Month>November</b:Month>
    <b:Day>16</b:Day>
    <b:Author>
      <b:Author>
        <b:Corporate>Statistica</b:Corporate>
      </b:Author>
    </b:Author>
    <b:YearAccessed>2021</b:YearAccessed>
    <b:MonthAccessed>February</b:MonthAccessed>
    <b:RefOrder>131</b:RefOrder>
  </b:Source>
  <b:Source>
    <b:Tag>Ram16</b:Tag>
    <b:SourceType>Report</b:SourceType>
    <b:Guid>{96630DC8-5828-494A-A786-6EDE4936BEEA}</b:Guid>
    <b:Title>Letter dated 7 October 2016 from the Chair of the Security Council Committee pursuant to resolutions 751 (1992) and 1907 (2009) concerning Somalia and Eritrea addressed to the President of the Security Council</b:Title>
    <b:City>New York</b:City>
    <b:Publisher>United Security Council - S/2016/919</b:Publisher>
    <b:Year>2016</b:Year>
    <b:Author>
      <b:Author>
        <b:NameList>
          <b:Person>
            <b:Last>Ramires-Carreno</b:Last>
            <b:Middle>Dario</b:Middle>
            <b:First>Rafael</b:First>
          </b:Person>
        </b:NameList>
      </b:Author>
    </b:Author>
    <b:RefOrder>132</b:RefOrder>
  </b:Source>
  <b:Source>
    <b:Tag>Pec19</b:Tag>
    <b:SourceType>Report</b:SourceType>
    <b:Guid>{1919E3BA-DD4F-E445-B788-0C1D53A7DA3A}</b:Guid>
    <b:Author>
      <b:Author>
        <b:NameList>
          <b:Person>
            <b:Last>Pecsteen de Buytswerve</b:Last>
            <b:First>Marc</b:First>
          </b:Person>
        </b:NameList>
      </b:Author>
    </b:Author>
    <b:Title>Letter dated 1 November 2019 from the Chair of the Security Council Committee pursuant to resolution 751 (1992) concerning Somalia addressed to the President of the Security Council</b:Title>
    <b:Publisher>United Nations Security Council - S/2019/858*</b:Publisher>
    <b:City>New York</b:City>
    <b:Year>2019</b:Year>
    <b:RefOrder>133</b:RefOrder>
  </b:Source>
  <b:Source>
    <b:Tag>UNS01</b:Tag>
    <b:SourceType>InternetSite</b:SourceType>
    <b:Guid>{847F1611-C61B-4336-92A5-D0C4B18F5337}</b:Guid>
    <b:Title>United Nations Security Council resolution 1373 (2001)</b:Title>
    <b:InternetSiteTitle>Security Council Counter-Terrorism Committee</b:InternetSiteTitle>
    <b:Year>2001</b:Year>
    <b:Month>September</b:Month>
    <b:Day>12</b:Day>
    <b:URL>https://www.un.org/sc/ctc/resources/databases/recommended-international-practices-codes-and-standards/united-nations-security-council-resolution-1373-2001/</b:URL>
    <b:Author>
      <b:Author>
        <b:Corporate>UNSCR 1373</b:Corporate>
      </b:Author>
    </b:Author>
    <b:YearAccessed>2021</b:YearAccessed>
    <b:MonthAccessed>March</b:MonthAccessed>
    <b:DayAccessed>10</b:DayAccessed>
    <b:RefOrder>134</b:RefOrder>
  </b:Source>
  <b:Source>
    <b:Tag>16205</b:Tag>
    <b:SourceType>InternetSite</b:SourceType>
    <b:Guid>{341B960B-66F3-4299-981B-4908DC90DC58}</b:Guid>
    <b:Author>
      <b:Author>
        <b:Corporate>UNSCR 1624</b:Corporate>
      </b:Author>
    </b:Author>
    <b:Title>United Nations Security Council Resolution 1624 (2005)</b:Title>
    <b:InternetSiteTitle>United Nations Digital Library</b:InternetSiteTitle>
    <b:Year>2005</b:Year>
    <b:Month>September</b:Month>
    <b:Day>14</b:Day>
    <b:URL>https://digitallibrary.un.org/record/556539</b:URL>
    <b:YearAccessed>2021</b:YearAccessed>
    <b:MonthAccessed>March</b:MonthAccessed>
    <b:DayAccessed>10</b:DayAccessed>
    <b:RefOrder>135</b:RefOrder>
  </b:Source>
  <b:Source>
    <b:Tag>UNI20</b:Tag>
    <b:SourceType>Book</b:SourceType>
    <b:Guid>{49FDBEE1-C206-0A42-8ABE-945C39DD70CC}</b:Guid>
    <b:Title>Counter-IED Capability Maturity Model and Self Assessment Tool</b:Title>
    <b:Year>2020</b:Year>
    <b:Author>
      <b:Author>
        <b:Corporate>UNIDIR</b:Corporate>
      </b:Author>
    </b:Author>
    <b:City>New York</b:City>
    <b:Publisher>UNIDIR</b:Publisher>
    <b:RefOrder>136</b:RefOrder>
  </b:Source>
  <b:Source>
    <b:Tag>Hal231</b:Tag>
    <b:SourceType>JournalArticle</b:SourceType>
    <b:Guid>{7AB4AFE7-AC24-1F45-9461-D4DBB02F844B}</b:Guid>
    <b:Title>Detonation performance of urea-hydrogen peroxide (UHP)</b:Title>
    <b:Year>2023</b:Year>
    <b:Author>
      <b:Author>
        <b:NameList>
          <b:Person>
            <b:Last>Halleaux</b:Last>
            <b:First>Francis</b:First>
          </b:Person>
          <b:Person>
            <b:Last>Pons</b:Last>
            <b:First>Jean-Francois</b:First>
          </b:Person>
          <b:Person>
            <b:Last>Wilson</b:Last>
            <b:First>Ian</b:First>
          </b:Person>
          <b:Person>
            <b:Last>Simoens</b:Last>
            <b:First>Bart</b:First>
          </b:Person>
          <b:Person>
            <b:Last>Van Riet</b:Last>
            <b:First>Romuald</b:First>
          </b:Person>
          <b:Person>
            <b:Last>Lefebvre</b:Last>
            <b:First>Michel</b:First>
          </b:Person>
        </b:NameList>
      </b:Author>
    </b:Author>
    <b:JournalName>Propellants, Explosives, Pyrotechnics</b:JournalName>
    <b:Pages>1 - 10</b:Pages>
    <b:RefOrder>141</b:RefOrder>
  </b:Source>
  <b:Source>
    <b:Tag>Hal22</b:Tag>
    <b:SourceType>JournalArticle</b:SourceType>
    <b:Guid>{18C2786E-6ECD-8A4F-B7CA-67E96F3BADF1}</b:Guid>
    <b:Title>Small-Scale Detonation of Industrial Urea-Hydrogen Peroxide (UHP)</b:Title>
    <b:JournalName>Propellants, Explosives, Pyrotechnics</b:JournalName>
    <b:Year>2022</b:Year>
    <b:Volume>47</b:Volume>
    <b:Issue>e202100250</b:Issue>
    <b:Pages>1 - 9</b:Pages>
    <b:Author>
      <b:Author>
        <b:NameList>
          <b:Person>
            <b:Last>Halleaux</b:Last>
            <b:First>Francis</b:First>
          </b:Person>
          <b:Person>
            <b:Last>Pons</b:Last>
            <b:First>Jean-Francois</b:First>
          </b:Person>
          <b:Person>
            <b:Last>Wilson</b:Last>
            <b:First>Ian</b:First>
          </b:Person>
          <b:Person>
            <b:Last>Van Riet</b:Last>
            <b:First>Romuald</b:First>
          </b:Person>
          <b:Person>
            <b:Last>Lefebvre</b:Last>
            <b:First>Michel</b:First>
          </b:Person>
        </b:NameList>
      </b:Author>
    </b:Author>
    <b:RefOrder>142</b:RefOrder>
  </b:Source>
  <b:Source>
    <b:Tag>NAT18</b:Tag>
    <b:SourceType>Book</b:SourceType>
    <b:Guid>{EB5EBFE2-F5D6-724B-A5B9-B044E02B7A00}</b:Guid>
    <b:Title>AJP 3.15 - ALLIED JOINT DOCTRINE FOR COUNTERING IMPROVISED EXPLOSIVE DEVICES</b:Title>
    <b:Year>2018</b:Year>
    <b:Author>
      <b:Author>
        <b:Corporate>NATO Standardization Office</b:Corporate>
      </b:Author>
    </b:Author>
    <b:City>Brussels</b:City>
    <b:Publisher>NATO</b:Publisher>
    <b:Volume>Edition C Version 1</b:Volume>
    <b:RefOrder>16</b:RefOrder>
  </b:Source>
  <b:Source>
    <b:Tag>Rad16</b:Tag>
    <b:SourceType>Book</b:SourceType>
    <b:Guid>{9120C7B0-3C2E-8C4E-9A87-D48B5D649F7D}</b:Guid>
    <b:Title>"Illicit trade: Convergence of criminal networks", in Illicit Trade: Converging Criminal Networks</b:Title>
    <b:City>Paris</b:City>
    <b:Publisher>OECD Publishing</b:Publisher>
    <b:Year>2016</b:Year>
    <b:Author>
      <b:Author>
        <b:NameList>
          <b:Person>
            <b:Last>Radisch</b:Last>
            <b:First>Jack</b:First>
          </b:Person>
        </b:NameList>
      </b:Author>
    </b:Author>
    <b:RefOrder>153</b:RefOrder>
  </b:Source>
  <b:Source>
    <b:Tag>Jac01</b:Tag>
    <b:SourceType>JournalArticle</b:SourceType>
    <b:Guid>{4E6A69C1-5DB3-D347-8DD3-9EAD58129D9E}</b:Guid>
    <b:Title>Technology Acquisition by Terrorist Groups</b:Title>
    <b:Year>2001</b:Year>
    <b:Author>
      <b:Author>
        <b:NameList>
          <b:Person>
            <b:Last>Jackson</b:Last>
            <b:Middle>A</b:Middle>
            <b:First>Brian</b:First>
          </b:Person>
        </b:NameList>
      </b:Author>
    </b:Author>
    <b:JournalName>Studies in Conflict &amp; Terrorism</b:JournalName>
    <b:Pages>183-213</b:Pages>
    <b:Volume>24</b:Volume>
    <b:RefOrder>154</b:RefOrder>
  </b:Source>
  <b:Source>
    <b:Tag>UNC19</b:Tag>
    <b:SourceType>InternetSite</b:SourceType>
    <b:Guid>{0FBB5110-4E74-3540-B1D7-3B5C169F83AB}</b:Guid>
    <b:Author>
      <b:Author>
        <b:Corporate>UNCTAD</b:Corporate>
      </b:Author>
    </b:Author>
    <b:Title>MAPPING THE IMPACT OF ILLICIT TRADE ON THE SUSTAINABLE DEVELOPMENT GOALS</b:Title>
    <b:InternetSiteTitle>TRACIT.ORG</b:InternetSiteTitle>
    <b:URL>https://unctad.org/system/files/non-official-document/DITC2019_TRACIT_IllicitTradeandSDGs_fullreport_en.pdf</b:URL>
    <b:Year>2019</b:Year>
    <b:Month>July</b:Month>
    <b:Day>18</b:Day>
    <b:YearAccessed>2021</b:YearAccessed>
    <b:MonthAccessed>October</b:MonthAccessed>
    <b:RefOrder>155</b:RefOrder>
  </b:Source>
  <b:Source>
    <b:Tag>Cok19</b:Tag>
    <b:SourceType>InternetSite</b:SourceType>
    <b:Guid>{A6299EF3-CFC9-3345-A065-F5BEDA90DF45}</b:Guid>
    <b:Title>Illicit trade endangers the environment, the law and the SDGs. We need a global response</b:Title>
    <b:Year>2019</b:Year>
    <b:Author>
      <b:Author>
        <b:NameList>
          <b:Person>
            <b:Last>Coke-Hamilton</b:Last>
            <b:First>Pamela</b:First>
          </b:Person>
          <b:Person>
            <b:Last>Hardy</b:Last>
            <b:First>Jeffrey</b:First>
          </b:Person>
        </b:NameList>
      </b:Author>
    </b:Author>
    <b:InternetSiteTitle>World Economic Forum</b:InternetSiteTitle>
    <b:URL>https://www.weforum.org/agenda/2019/07/illicit-trade-sdgs-environment-global-danger/</b:URL>
    <b:Month>July</b:Month>
    <b:Day>18</b:Day>
    <b:YearAccessed>2021</b:YearAccessed>
    <b:MonthAccessed>August</b:MonthAccessed>
    <b:RefOrder>156</b:RefOrder>
  </b:Source>
  <b:Source>
    <b:Tag>Placeholder1</b:Tag>
    <b:SourceType>InternetSite</b:SourceType>
    <b:Guid>{9F96F590-9275-FB43-9119-8C36044367D1}</b:Guid>
    <b:Title>Model List of Essential Medicines</b:Title>
    <b:Year>2021</b:Year>
    <b:Author>
      <b:Author>
        <b:Corporate>WHO</b:Corporate>
      </b:Author>
    </b:Author>
    <b:InternetSiteTitle>WHO model list of essential medicines</b:InternetSiteTitle>
    <b:URL>https://www.who.int/groups/expert-committee-on-selection-and-use-of-essential-medicines/essential-medicines-lists</b:URL>
    <b:Month>February</b:Month>
    <b:Day>01</b:Day>
    <b:YearAccessed>2022</b:YearAccessed>
    <b:MonthAccessed>May</b:MonthAccessed>
    <b:RefOrder>157</b:RefOrder>
  </b:Source>
  <b:Source>
    <b:Tag>Col21</b:Tag>
    <b:SourceType>JournalArticle</b:SourceType>
    <b:Guid>{3BE2CF08-4B33-954C-94A1-FFFCAA044E0E}</b:Guid>
    <b:Title>The use of a predictive threat analysis to propose revisions to existing risk assessments for precursor chemicals used in the manufacture of home-made explosives (HME)</b:Title>
    <b:JournalName>Heliyon</b:JournalName>
    <b:Year>2021</b:Year>
    <b:Volume>7</b:Volume>
    <b:Issue>e08343</b:Issue>
    <b:Pages>1 - 10</b:Pages>
    <b:Author>
      <b:Author>
        <b:NameList>
          <b:Person>
            <b:Last>Collett</b:Last>
            <b:Middle>Paul</b:Middle>
            <b:First>Gareth</b:First>
          </b:Person>
          <b:Person>
            <b:Last>Ladyman</b:Last>
            <b:First>Melissa</b:First>
          </b:Person>
          <b:Person>
            <b:Last>Hazael</b:Last>
            <b:First>Rachael</b:First>
          </b:Person>
          <b:Person>
            <b:Last>Temple</b:Last>
            <b:First>Tracey</b:First>
          </b:Person>
        </b:NameList>
      </b:Author>
    </b:Author>
    <b:RefOrder>148</b:RefOrder>
  </b:Source>
  <b:Source>
    <b:Tag>Duf13</b:Tag>
    <b:SourceType>Report</b:SourceType>
    <b:Guid>{4027C68D-20AD-AA42-B9C0-825872D3FB86}</b:Guid>
    <b:Title>Poverty, poaching and trafficking: What are the links?</b:Title>
    <b:Publisher>Evidence on Demand</b:Publisher>
    <b:City>London</b:City>
    <b:Year>2013</b:Year>
    <b:Author>
      <b:Author>
        <b:NameList>
          <b:Person>
            <b:Last>Duffy</b:Last>
            <b:First>Rosaleen</b:First>
          </b:Person>
          <b:Person>
            <b:Last>St John</b:Last>
            <b:First>Freya</b:First>
          </b:Person>
        </b:NameList>
      </b:Author>
    </b:Author>
    <b:RefOrder>158</b:RefOrder>
  </b:Source>
  <b:Source>
    <b:Tag>Azj91</b:Tag>
    <b:SourceType>JournalArticle</b:SourceType>
    <b:Guid>{D2BC1288-C2AB-0942-9A8C-2CBE14FB1277}</b:Guid>
    <b:Author>
      <b:Author>
        <b:NameList>
          <b:Person>
            <b:Last>Azjen</b:Last>
            <b:First>I</b:First>
          </b:Person>
        </b:NameList>
      </b:Author>
    </b:Author>
    <b:Title>The theory of planned behavior</b:Title>
    <b:Year>1991</b:Year>
    <b:JournalName>Organizational Behavior and Human Decision Processes</b:JournalName>
    <b:Pages>179-211</b:Pages>
    <b:Volume>50</b:Volume>
    <b:Issue>2</b:Issue>
    <b:RefOrder>159</b:RefOrder>
  </b:Source>
  <b:Source>
    <b:Tag>Pal18</b:Tag>
    <b:SourceType>Book</b:SourceType>
    <b:Guid>{B1750448-EB7B-0A4C-A75B-A7C29E49ED61}</b:Guid>
    <b:Title>Criminal behavior: A process psychology analysis</b:Title>
    <b:Year>2018</b:Year>
    <b:Pages>1 - 465</b:Pages>
    <b:City>Abingdon on Thames</b:City>
    <b:Publisher>Taylor and Francis</b:Publisher>
    <b:Author>
      <b:Author>
        <b:NameList>
          <b:Person>
            <b:Last>Pallone</b:Last>
            <b:Middle>J</b:Middle>
            <b:First>Nathaniel</b:First>
          </b:Person>
          <b:Person>
            <b:Last>Hennessy</b:Last>
            <b:Middle>J</b:Middle>
            <b:First>James</b:First>
          </b:Person>
        </b:NameList>
      </b:Author>
    </b:Author>
    <b:RefOrder>160</b:RefOrder>
  </b:Source>
  <b:Source>
    <b:Tag>San20</b:Tag>
    <b:SourceType>Report</b:SourceType>
    <b:Guid>{1D14A5F1-C7E6-BC43-9FE1-003434AD7CEC}</b:Guid>
    <b:Author>
      <b:Author>
        <b:NameList>
          <b:Person>
            <b:Last>Sanbar</b:Last>
            <b:First>Sarah</b:First>
          </b:Person>
        </b:NameList>
      </b:Author>
    </b:Author>
    <b:Title>Barriers to reconciliation in Iraq</b:Title>
    <b:JournalName>SciencesPo Kuwait Programme</b:JournalName>
    <b:Year>2020</b:Year>
    <b:Publisher>Sciences Po</b:Publisher>
    <b:City>Kuwait</b:City>
    <b:RefOrder>161</b:RefOrder>
  </b:Source>
  <b:Source>
    <b:Tag>CAI96</b:Tag>
    <b:SourceType>InternetSite</b:SourceType>
    <b:Guid>{0C752AED-DA8F-2440-8870-F42835D126EC}</b:Guid>
    <b:Author>
      <b:Author>
        <b:Corporate>CAIN</b:Corporate>
      </b:Author>
    </b:Author>
    <b:URL>https://cain.ulster.ac.uk/othelem/chron/ch96.htm</b:URL>
    <b:Year>1996</b:Year>
    <b:Month>February</b:Month>
    <b:Day>9</b:Day>
    <b:Title>A chronology of the conflict 1996</b:Title>
    <b:InternetSiteTitle>CAIN Web Service</b:InternetSiteTitle>
    <b:YearAccessed>2022</b:YearAccessed>
    <b:MonthAccessed>May</b:MonthAccessed>
    <b:RefOrder>162</b:RefOrder>
  </b:Source>
  <b:Source>
    <b:Tag>Che20</b:Tag>
    <b:SourceType>JournalArticle</b:SourceType>
    <b:Guid>{9A5E9EFE-7D84-EA49-9CAC-33A39B439748}</b:Guid>
    <b:Title>Economic effects of IED attacks on the livelihoods of people of Mandera County, Kenya</b:Title>
    <b:Year>2020</b:Year>
    <b:Author>
      <b:Author>
        <b:NameList>
          <b:Person>
            <b:Last>Chepkenen</b:Last>
            <b:First>Paul</b:First>
          </b:Person>
          <b:Person>
            <b:Last>Ochieng</b:Last>
            <b:First>Duncan</b:First>
          </b:Person>
          <b:Person>
            <b:Last>Odek</b:Last>
            <b:First>Antony</b:First>
          </b:Person>
        </b:NameList>
      </b:Author>
    </b:Author>
    <b:JournalName>International Journal of Science and Research (IJSR)</b:JournalName>
    <b:Pages>1202 - 1209</b:Pages>
    <b:Month>July</b:Month>
    <b:Volume>9</b:Volume>
    <b:Issue>7</b:Issue>
    <b:RefOrder>163</b:RefOrder>
  </b:Source>
  <b:Source>
    <b:Tag>Hus20</b:Tag>
    <b:SourceType>InternetSite</b:SourceType>
    <b:Guid>{B692866A-A4FC-AC45-9FA3-09A579A7158A}</b:Guid>
    <b:Title>The reverberating effects of explosive violence on agriculture in Yemen</b:Title>
    <b:Year>2020</b:Year>
    <b:Author>
      <b:Author>
        <b:NameList>
          <b:Person>
            <b:Last>Hussona</b:Last>
            <b:First>Jake</b:First>
          </b:Person>
        </b:NameList>
      </b:Author>
    </b:Author>
    <b:InternetSiteTitle>AOAV</b:InternetSiteTitle>
    <b:URL>https://aoav.org.uk/2020/the-reverberating-effects-of-explosive-violence-on-agriculture-in-yemen/</b:URL>
    <b:Month>July</b:Month>
    <b:Day>10</b:Day>
    <b:YearAccessed>2022</b:YearAccessed>
    <b:MonthAccessed>April</b:MonthAccessed>
    <b:RefOrder>164</b:RefOrder>
  </b:Source>
  <b:Source>
    <b:Tag>Uni17</b:Tag>
    <b:SourceType>Report</b:SourceType>
    <b:Guid>{863CEE38-2D88-0F49-AFA6-C1B47C5F6996}</b:Guid>
    <b:Title>Security Council Resolution 2370(2017)</b:Title>
    <b:City>New York</b:City>
    <b:Publisher>UNSC</b:Publisher>
    <b:Year>2017</b:Year>
    <b:Author>
      <b:Author>
        <b:Corporate>United Nations Security Council</b:Corporate>
      </b:Author>
    </b:Author>
    <b:StandardNumber>S/RES/2370(2017)</b:StandardNumber>
    <b:RefOrder>165</b:RefOrder>
  </b:Source>
  <b:Source>
    <b:Tag>Nay04</b:Tag>
    <b:SourceType>Book</b:SourceType>
    <b:Guid>{6D0BAFC2-66A6-CF4D-8047-783CE9727E70}</b:Guid>
    <b:Title>Wages of crime: black markets, illegal finance, and the underworld economy</b:Title>
    <b:Year>2004</b:Year>
    <b:City>Ithaca</b:City>
    <b:Publisher>Cornell University Press</b:Publisher>
    <b:Author>
      <b:Author>
        <b:NameList>
          <b:Person>
            <b:Last>Naylor</b:Last>
            <b:Middle>T</b:Middle>
            <b:First>R</b:First>
          </b:Person>
        </b:NameList>
      </b:Author>
    </b:Author>
    <b:RefOrder>166</b:RefOrder>
  </b:Source>
  <b:Source>
    <b:Tag>Wil01</b:Tag>
    <b:SourceType>Book</b:SourceType>
    <b:Guid>{1ADEA0AA-8861-954F-8663-357B41D11A7C}</b:Guid>
    <b:Author>
      <b:Author>
        <b:NameList>
          <b:Person>
            <b:Last>Williams</b:Last>
            <b:First>Phil</b:First>
          </b:Person>
        </b:NameList>
      </b:Author>
    </b:Author>
    <b:Title>Networks and netwars: future of terror, crime and militancy</b:Title>
    <b:Publisher>Rand Corporation</b:Publisher>
    <b:Year>2001</b:Year>
    <b:Volume>Chapter 3, Transnational Crime Networks</b:Volume>
    <b:Pages>61 - 99</b:Pages>
    <b:RefOrder>167</b:RefOrder>
  </b:Source>
  <b:Source>
    <b:Tag>Shi16</b:Tag>
    <b:SourceType>JournalArticle</b:SourceType>
    <b:Guid>{4474C866-C0C4-BD45-A43D-015D1E1A9188}</b:Guid>
    <b:Title>Poverty and Terrorism: The debate continues</b:Title>
    <b:Year>2016</b:Year>
    <b:Author>
      <b:Author>
        <b:NameList>
          <b:Person>
            <b:Last>Shinn</b:Last>
            <b:First>David</b:First>
          </b:Person>
        </b:NameList>
      </b:Author>
    </b:Author>
    <b:JournalName>Georgetown Journal of International Affairs</b:JournalName>
    <b:Volume>17</b:Volume>
    <b:Issue>2</b:Issue>
    <b:Pages>16-22</b:Pages>
    <b:RefOrder>168</b:RefOrder>
  </b:Source>
  <b:Source>
    <b:Tag>Die17</b:Tag>
    <b:SourceType>Report</b:SourceType>
    <b:Guid>{65FF97B0-082F-D048-BBD8-68C374F93FBD}</b:Guid>
    <b:Author>
      <b:Author>
        <b:NameList>
          <b:Person>
            <b:Last>Dieye</b:Last>
            <b:First>Abdoulaye</b:First>
            <b:Middle>Mar</b:Middle>
          </b:Person>
        </b:NameList>
      </b:Author>
    </b:Author>
    <b:Title>Journey to Extremism</b:Title>
    <b:Publisher>UNDP</b:Publisher>
    <b:City>New York</b:City>
    <b:Year>2017</b:Year>
    <b:Institution>UNDP</b:Institution>
    <b:Department>Regional Bureau for Africa</b:Department>
    <b:RefOrder>169</b:RefOrder>
  </b:Source>
  <b:Source>
    <b:Tag>Rob09</b:Tag>
    <b:SourceType>JournalArticle</b:SourceType>
    <b:Guid>{BD99FE0F-4298-8F4A-B042-67C5CBDF39D0}</b:Guid>
    <b:Title>Strategied for Combatting Dark Networks</b:Title>
    <b:Year>2009</b:Year>
    <b:JournalName>Journal of Social Structure</b:JournalName>
    <b:Pages>1-32</b:Pages>
    <b:Volume>12</b:Volume>
    <b:Issue>2</b:Issue>
    <b:Author>
      <b:Author>
        <b:NameList>
          <b:Person>
            <b:Last>Roberts</b:Last>
            <b:Middle>Charlotte</b:Middle>
            <b:First>Nancy</b:First>
          </b:Person>
          <b:Person>
            <b:Last>Everton</b:Last>
            <b:First>Sean</b:First>
          </b:Person>
        </b:NameList>
      </b:Author>
    </b:Author>
    <b:RefOrder>170</b:RefOrder>
  </b:Source>
  <b:Source>
    <b:Tag>MOD13</b:Tag>
    <b:SourceType>Book</b:SourceType>
    <b:Guid>{D9B77699-75AB-E44F-9666-5A52CFAAF100}</b:Guid>
    <b:Title>Joint Doctrine Puplication 2.00 - Understanding and Intelligence Support to Joint Operations</b:Title>
    <b:Publisher>DCDC</b:Publisher>
    <b:City>Shrivenham</b:City>
    <b:Year>2013</b:Year>
    <b:Author>
      <b:Author>
        <b:Corporate>MOD</b:Corporate>
      </b:Author>
    </b:Author>
    <b:RefOrder>171</b:RefOrder>
  </b:Source>
  <b:Source>
    <b:Tag>Spa91</b:Tag>
    <b:SourceType>JournalArticle</b:SourceType>
    <b:Guid>{996387CD-BC5B-AB4B-9B06-AB2169E7F9A2}</b:Guid>
    <b:Title>Network vulnerabilities and strategic intelligence in law enforcement</b:Title>
    <b:Year>1991</b:Year>
    <b:JournalName>International Journal of Intelligence and CounterIntelligence</b:JournalName>
    <b:Pages>255-274</b:Pages>
    <b:Author>
      <b:Author>
        <b:NameList>
          <b:Person>
            <b:Last>Sparrow</b:Last>
            <b:Middle>K</b:Middle>
            <b:First>Malcolm</b:First>
          </b:Person>
        </b:NameList>
      </b:Author>
    </b:Author>
    <b:Volume>5</b:Volume>
    <b:Issue>3</b:Issue>
    <b:RefOrder>172</b:RefOrder>
  </b:Source>
  <b:Source>
    <b:Tag>Nol11</b:Tag>
    <b:SourceType>Report</b:SourceType>
    <b:Guid>{B723837F-756E-1F49-B7AD-75F25B4FE12B}</b:Guid>
    <b:Author>
      <b:Author>
        <b:NameList>
          <b:Person>
            <b:Last>Nolin</b:Last>
            <b:First>Pierre</b:First>
            <b:Middle>Claude</b:Middle>
          </b:Person>
        </b:NameList>
      </b:Author>
    </b:Author>
    <b:Title>Countering the Afghan Insurgency: Low-Tech Threats, High-Tech Solutions</b:Title>
    <b:Publisher>NATO International Secretariat</b:Publisher>
    <b:City>Romania</b:City>
    <b:Year>2011</b:Year>
    <b:Institution>NATO Parliamentary Assembly</b:Institution>
    <b:Department>Science and Technology</b:Department>
    <b:ThesisType>Special Report</b:ThesisType>
    <b:ShortTitle>189-STC-11</b:ShortTitle>
    <b:RefOrder>173</b:RefOrder>
  </b:Source>
  <b:Source>
    <b:Tag>Gui21</b:Tag>
    <b:SourceType>Report</b:SourceType>
    <b:Guid>{D8EBEB67-2341-AC48-A887-3EE3B034D378}</b:Guid>
    <b:Author>
      <b:Author>
        <b:NameList>
          <b:Person>
            <b:Last>Guiyranan</b:Last>
            <b:First>Olivier</b:First>
          </b:Person>
          <b:Person>
            <b:Last>Montanaro</b:Last>
            <b:First>Lucia</b:First>
          </b:Person>
          <b:Person>
            <b:Last>Raty</b:Last>
            <b:First>Tuuli</b:First>
          </b:Person>
        </b:NameList>
      </b:Author>
    </b:Author>
    <b:Title>European security assistance. The search for stability in the Sahel.</b:Title>
    <b:Year>2021</b:Year>
    <b:Publisher>Saferworld</b:Publisher>
    <b:City>London</b:City>
    <b:RefOrder>174</b:RefOrder>
  </b:Source>
  <b:Source>
    <b:Tag>Woo06</b:Tag>
    <b:SourceType>Book</b:SourceType>
    <b:Guid>{FA15D57D-9589-3B47-8265-FE363B02A7E3}</b:Guid>
    <b:Title>Joint Cognitive Systems: Patterns in Cognitive Systems Engineering</b:Title>
    <b:Publisher>Taylor &amp; Francis</b:Publisher>
    <b:City>Boca Raton, FL</b:City>
    <b:Year>2006</b:Year>
    <b:Author>
      <b:Author>
        <b:NameList>
          <b:Person>
            <b:Last>Woods</b:Last>
            <b:Middle>D</b:Middle>
            <b:First>D</b:First>
          </b:Person>
          <b:Person>
            <b:Last>Hollnagel</b:Last>
            <b:First>E</b:First>
          </b:Person>
        </b:NameList>
      </b:Author>
    </b:Author>
    <b:RefOrder>175</b:RefOrder>
  </b:Source>
  <b:Source>
    <b:Tag>Bea</b:Tag>
    <b:SourceType>JournalArticle</b:SourceType>
    <b:Guid>{732F58C4-6D41-AD44-9341-0C1B71E88D49}</b:Guid>
    <b:Title>The Lack of HUMINT: A Recurring Intelligence Problem</b:Title>
    <b:Author>
      <b:Author>
        <b:NameList>
          <b:Person>
            <b:Last>Margolis</b:Last>
            <b:First>Gabriel</b:First>
          </b:Person>
        </b:NameList>
      </b:Author>
    </b:Author>
    <b:JournalName>Global Security Studies</b:JournalName>
    <b:Year>2013</b:Year>
    <b:Pages>43 - 60</b:Pages>
    <b:Volume>4</b:Volume>
    <b:Issue>2</b:Issue>
    <b:RefOrder>176</b:RefOrder>
  </b:Source>
  <b:Source>
    <b:Tag>Med11</b:Tag>
    <b:SourceType>JournalArticle</b:SourceType>
    <b:Guid>{30E834A4-8FAA-904B-9565-2B13A884C0F4}</b:Guid>
    <b:Author>
      <b:Author>
        <b:NameList>
          <b:Person>
            <b:Last>Medina</b:Last>
            <b:First>Evan</b:First>
            <b:Middle>W</b:Middle>
          </b:Person>
        </b:NameList>
      </b:Author>
    </b:Author>
    <b:Title>Roads of War: Paved Highways and the Rise of IED Attacks in Afghanistan</b:Title>
    <b:JournalName>CUREJ: College Undergraduate Research Electronic Journal, University of Pennsylvania</b:JournalName>
    <b:Year>2011</b:Year>
    <b:Pages>22</b:Pages>
    <b:Publisher>Penn Libraries, University of Pennsylvania</b:Publisher>
    <b:RefOrder>177</b:RefOrder>
  </b:Source>
  <b:Source>
    <b:Tag>Ray11</b:Tag>
    <b:SourceType>Book</b:SourceType>
    <b:Guid>{CF81D47D-6C2E-1C43-B1F0-E009034D1145}</b:Guid>
    <b:Author>
      <b:Author>
        <b:NameList>
          <b:Person>
            <b:Last>Rayment</b:Last>
            <b:First>Sean</b:First>
          </b:Person>
        </b:NameList>
      </b:Author>
    </b:Author>
    <b:Title>Bomb Hunters: In Afghanistan with Britain’s Elite Bomb Disposal Unit</b:Title>
    <b:Year>2011</b:Year>
    <b:City>London</b:City>
    <b:Publisher>Harper Collins UK</b:Publisher>
    <b:RefOrder>178</b:RefOrder>
  </b:Source>
  <b:Source>
    <b:Tag>Bau07</b:Tag>
    <b:SourceType>BookSection</b:SourceType>
    <b:Guid>{7CBA9E13-228B-FE4D-BC69-8CD4947970DE}</b:Guid>
    <b:Title>Bureaucratic authority and the implementation of international treaties: Evidence from two convention secretariats</b:Title>
    <b:Year>2007</b:Year>
    <b:Author>
      <b:Author>
        <b:NameList>
          <b:Person>
            <b:Last>Bauer</b:Last>
            <b:First>S</b:First>
          </b:Person>
        </b:NameList>
      </b:Author>
      <b:BookAuthor>
        <b:NameList>
          <b:Person>
            <b:Last>Joachim</b:Last>
            <b:First>Jutta</b:First>
          </b:Person>
          <b:Person>
            <b:Last>Reinalda</b:Last>
            <b:First>Bob</b:First>
          </b:Person>
          <b:Person>
            <b:Last>Verbeek</b:Last>
            <b:First>Bertjan</b:First>
          </b:Person>
        </b:NameList>
      </b:BookAuthor>
    </b:Author>
    <b:BookTitle>International Organizations and Implementation: Enforcers, managers, authorities?</b:BookTitle>
    <b:City>London</b:City>
    <b:Publisher>Routledge</b:Publisher>
    <b:Pages>Chapter 5</b:Pages>
    <b:RefOrder>179</b:RefOrder>
  </b:Source>
  <b:Source>
    <b:Tag>Sha76</b:Tag>
    <b:SourceType>Book</b:SourceType>
    <b:Guid>{F7E43E32-34F4-7640-BF25-ADDB503DCEC3}</b:Guid>
    <b:Title>Mathematical theory of evidence</b:Title>
    <b:City>Princeton, NJ</b:City>
    <b:Publisher>Princeton University Press</b:Publisher>
    <b:Year>1976</b:Year>
    <b:Author>
      <b:Author>
        <b:NameList>
          <b:Person>
            <b:Last>Shafer</b:Last>
            <b:First>G</b:First>
          </b:Person>
        </b:NameList>
      </b:Author>
    </b:Author>
    <b:RefOrder>180</b:RefOrder>
  </b:Source>
  <b:Source>
    <b:Tag>Rit73</b:Tag>
    <b:SourceType>JournalArticle</b:SourceType>
    <b:Guid>{F7E3F769-5C48-0D4E-A9FB-9D441BDAC8D3}</b:Guid>
    <b:Title>Dilemmas in a general theory of planning</b:Title>
    <b:JournalName>Policy Sciences</b:JournalName>
    <b:Year>1973</b:Year>
    <b:Pages>155-169</b:Pages>
    <b:Author>
      <b:Author>
        <b:NameList>
          <b:Person>
            <b:Last>Rittel</b:Last>
            <b:Middle>W</b:Middle>
            <b:First>H</b:First>
          </b:Person>
          <b:Person>
            <b:Last>Webber</b:Last>
            <b:Middle>M</b:Middle>
            <b:First>M</b:First>
          </b:Person>
        </b:NameList>
      </b:Author>
    </b:Author>
    <b:Volume>4</b:Volume>
    <b:RefOrder>181</b:RefOrder>
  </b:Source>
  <b:Source>
    <b:Tag>Koe17</b:Tag>
    <b:SourceType>JournalArticle</b:SourceType>
    <b:Guid>{86B58DAC-B85F-574E-AFE7-91AFCD5008E3}</b:Guid>
    <b:Title>System-level causal modelling of widespread resource plundering: Acting on the rhino poaching catastrophe</b:Title>
    <b:Publisher>Elsevier Limited</b:Publisher>
    <b:Year>2017</b:Year>
    <b:JournalName>Futures</b:JournalName>
    <b:Pages>102-114</b:Pages>
    <b:Author>
      <b:Author>
        <b:NameList>
          <b:Person>
            <b:Last>Koen</b:Last>
            <b:First>Hildergarde</b:First>
          </b:Person>
          <b:Person>
            <b:Last>Roodt</b:Last>
            <b:First>Henk</b:First>
          </b:Person>
          <b:Person>
            <b:Last>de Villiers</b:Last>
            <b:Middle>P</b:Middle>
            <b:First>J</b:First>
          </b:Person>
        </b:NameList>
      </b:Author>
    </b:Author>
    <b:Month>May</b:Month>
    <b:Day>31</b:Day>
    <b:Issue>93(2017)</b:Issue>
    <b:RefOrder>182</b:RefOrder>
  </b:Source>
  <b:Source>
    <b:Tag>Gol96</b:Tag>
    <b:SourceType>JournalArticle</b:SourceType>
    <b:Guid>{5EE5D14B-F10A-B041-9A05-1F8E022FBF45}</b:Guid>
    <b:Title>Qualitative probabilities for default reasoning, belief revision and causal modeling</b:Title>
    <b:Year>1996</b:Year>
    <b:Pages>57-112</b:Pages>
    <b:JournalName>Artificial Intelligence</b:JournalName>
    <b:Volume>84</b:Volume>
    <b:Issue>(1-2)</b:Issue>
    <b:Author>
      <b:Author>
        <b:NameList>
          <b:Person>
            <b:Last>Goldszmidt</b:Last>
            <b:First>M</b:First>
          </b:Person>
          <b:Person>
            <b:Last>Pearl</b:Last>
            <b:First>J</b:First>
          </b:Person>
        </b:NameList>
      </b:Author>
    </b:Author>
    <b:RefOrder>183</b:RefOrder>
  </b:Source>
  <b:Source>
    <b:Tag>Uni19</b:Tag>
    <b:SourceType>Report</b:SourceType>
    <b:Guid>{DDD306B1-173E-9C45-98ED-EC892FA331A6}</b:Guid>
    <b:Author>
      <b:Author>
        <b:Corporate>United  Nations Security Council</b:Corporate>
      </b:Author>
    </b:Author>
    <b:Title>United Nations Security Council Resolution 2482 (2019)</b:Title>
    <b:Publisher>UNSC</b:Publisher>
    <b:City>New York</b:City>
    <b:Year>2019</b:Year>
    <b:Institution>United Nations Security Council</b:Institution>
    <b:ThesisType>Resolution</b:ThesisType>
    <b:Pages>3/7</b:Pages>
    <b:StandardNumber>S/RES/482 (2019)</b:StandardNumber>
    <b:RefOrder>184</b:RefOrder>
  </b:Source>
  <b:Source>
    <b:Tag>Par01</b:Tag>
    <b:SourceType>JournalArticle</b:SourceType>
    <b:Guid>{D01272D1-522C-4C41-92DD-610A1F1A9ED3}</b:Guid>
    <b:Author>
      <b:Author>
        <b:NameList>
          <b:Person>
            <b:Last>Paris</b:Last>
            <b:First>Roland</b:First>
          </b:Person>
        </b:NameList>
      </b:Author>
    </b:Author>
    <b:Title>Human Security: A Paradigm Shift, or Hot Air?</b:Title>
    <b:Year>2001</b:Year>
    <b:JournalName>International Security</b:JournalName>
    <b:Pages>87 - 102</b:Pages>
    <b:Volume>26</b:Volume>
    <b:Issue>2</b:Issue>
    <b:RefOrder>185</b:RefOrder>
  </b:Source>
  <b:Source>
    <b:Tag>Ins20</b:Tag>
    <b:SourceType>InternetSite</b:SourceType>
    <b:Guid>{4435D40A-EF86-2D48-A1CD-6A01E7D14891}</b:Guid>
    <b:Author>
      <b:Author>
        <b:Corporate>Institute for Economics &amp; Peace</b:Corporate>
      </b:Author>
    </b:Author>
    <b:Title>Global Terrorism Index 2022: Measuring the Impact of Terrorism</b:Title>
    <b:InternetSiteTitle>Institute for Economics &amp; Peace</b:InternetSiteTitle>
    <b:URL>http://visionofhumanity.org/reports</b:URL>
    <b:Year>2022</b:Year>
    <b:Month>March</b:Month>
    <b:Day>11</b:Day>
    <b:YearAccessed>2022</b:YearAccessed>
    <b:MonthAccessed>May</b:MonthAccessed>
    <b:RefOrder>186</b:RefOrder>
  </b:Source>
  <b:Source>
    <b:Tag>Ins21</b:Tag>
    <b:SourceType>InternetSite</b:SourceType>
    <b:Guid>{DC95BD1E-C848-3041-BC69-65DFC2519CFA}</b:Guid>
    <b:Title>Global Peace Index 2021: Measuring Peace in a Complex World</b:Title>
    <b:Year>2021</b:Year>
    <b:Author>
      <b:Author>
        <b:Corporate>Institute for Economics &amp; Peace</b:Corporate>
      </b:Author>
    </b:Author>
    <b:InternetSiteTitle>Institute for Economics &amp; Peace</b:InternetSiteTitle>
    <b:URL>http://visionofhumanity.org/reports</b:URL>
    <b:Month>June</b:Month>
    <b:Day>01</b:Day>
    <b:YearAccessed>2021</b:YearAccessed>
    <b:MonthAccessed>September</b:MonthAccessed>
    <b:RefOrder>187</b:RefOrder>
  </b:Source>
  <b:Source>
    <b:Tag>Tra20</b:Tag>
    <b:SourceType>InternetSite</b:SourceType>
    <b:Guid>{65BDD783-3CD5-5540-8A9B-C9354CE52FC6}</b:Guid>
    <b:Title>Corruption Perceptions Index 2021</b:Title>
    <b:Year>2021</b:Year>
    <b:Author>
      <b:Author>
        <b:Corporate>Transparency International</b:Corporate>
      </b:Author>
    </b:Author>
    <b:InternetSiteTitle>Transparency International - the global coalition against corruption</b:InternetSiteTitle>
    <b:URL>https://www.transparency.org/en/cpi/2021</b:URL>
    <b:Month>December</b:Month>
    <b:Day>31</b:Day>
    <b:YearAccessed>2022</b:YearAccessed>
    <b:MonthAccessed>April</b:MonthAccessed>
    <b:RefOrder>188</b:RefOrder>
  </b:Source>
  <b:Source>
    <b:Tag>Fra86</b:Tag>
    <b:SourceType>JournalArticle</b:SourceType>
    <b:Guid>{729B6C35-3E24-9248-B94D-431506C2F6C7}</b:Guid>
    <b:Title>A dynamic model of corruption deterrence</b:Title>
    <b:Year>1986</b:Year>
    <b:JournalName>Journal of Public Economics</b:JournalName>
    <b:Pages>215-236</b:Pages>
    <b:Author>
      <b:Author>
        <b:NameList>
          <b:Person>
            <b:Last>Francis</b:Last>
            <b:Middle>L</b:Middle>
            <b:First>T</b:First>
          </b:Person>
        </b:NameList>
      </b:Author>
    </b:Author>
    <b:Volume>31</b:Volume>
    <b:RefOrder>189</b:RefOrder>
  </b:Source>
  <b:Source>
    <b:Tag>Ber20</b:Tag>
    <b:SourceType>InternetSite</b:SourceType>
    <b:Guid>{7761FD39-68BA-A04F-A140-6C76040FE49D}</b:Guid>
    <b:Title>The transformation index 2022</b:Title>
    <b:Year>2022</b:Year>
    <b:Author>
      <b:Author>
        <b:Corporate>Bertelsmann Stifftung</b:Corporate>
      </b:Author>
    </b:Author>
    <b:InternetSiteTitle>Bertelsman Stifftung Transformation Index</b:InternetSiteTitle>
    <b:URL>https://bti-project.org/en/?&amp;cb=00000</b:URL>
    <b:Month>May</b:Month>
    <b:Day>01</b:Day>
    <b:YearAccessed>2022</b:YearAccessed>
    <b:MonthAccessed>May</b:MonthAccessed>
    <b:RefOrder>190</b:RefOrder>
  </b:Source>
  <b:Source>
    <b:Tag>Bea01</b:Tag>
    <b:SourceType>Book</b:SourceType>
    <b:Guid>{B963B643-9CCB-424C-88CF-761C71DC859F}</b:Guid>
    <b:Author>
      <b:Author>
        <b:NameList>
          <b:Person>
            <b:Last>Beauchamp</b:Last>
            <b:Middle>L</b:Middle>
            <b:First>Tom</b:First>
          </b:Person>
          <b:Person>
            <b:Last>Childress</b:Last>
            <b:Middle>F</b:Middle>
            <b:First>James</b:First>
          </b:Person>
        </b:NameList>
      </b:Author>
    </b:Author>
    <b:Title>Principles of biomedical ethics</b:Title>
    <b:City>Oxford</b:City>
    <b:Publisher>Oxford University Press</b:Publisher>
    <b:Year>2001</b:Year>
    <b:RefOrder>191</b:RefOrder>
  </b:Source>
  <b:Source>
    <b:Tag>UND17</b:Tag>
    <b:SourceType>Book</b:SourceType>
    <b:Guid>{CF73B982-D374-F74B-8A94-0F181B4C9E9F}</b:Guid>
    <b:Author>
      <b:Author>
        <b:Corporate>UNDP</b:Corporate>
      </b:Author>
    </b:Author>
    <b:Title>UNDP Code of Ethics - Operating with Unwavering Integrity</b:Title>
    <b:City>New York</b:City>
    <b:Publisher>UNDP Ethics Department</b:Publisher>
    <b:Year>2017</b:Year>
    <b:RefOrder>192</b:RefOrder>
  </b:Source>
  <b:Source>
    <b:Tag>Cla19</b:Tag>
    <b:SourceType>JournalArticle</b:SourceType>
    <b:Guid>{C8B75A07-2599-B94F-A5BE-07C4E0229561}</b:Guid>
    <b:Title>Ceasefires in Intra-state Peace Processes</b:Title>
    <b:Year>2019</b:Year>
    <b:Month>November</b:Month>
    <b:JournalName>CSS Analyses in Security Policy</b:JournalName>
    <b:Pages>1-4</b:Pages>
    <b:Author>
      <b:Author>
        <b:NameList>
          <b:Person>
            <b:Last>Clayton</b:Last>
            <b:First>Govinda</b:First>
          </b:Person>
          <b:Person>
            <b:Last>Mason</b:Last>
            <b:Middle>J</b:Middle>
            <b:First>Simon</b:First>
          </b:Person>
          <b:Person>
            <b:Last>Sticher</b:Last>
            <b:First>Valerie</b:First>
          </b:Person>
          <b:Person>
            <b:Last>Wiehler</b:Last>
            <b:First>Claudia</b:First>
          </b:Person>
        </b:NameList>
      </b:Author>
    </b:Author>
    <b:Publisher>Center for Security Stuides - ETH Zurich</b:Publisher>
    <b:Issue>246</b:Issue>
    <b:RefOrder>193</b:RefOrder>
  </b:Source>
  <b:Source>
    <b:Tag>Rev161</b:Tag>
    <b:SourceType>Book</b:SourceType>
    <b:Guid>{C5FB1174-CD73-ED41-9623-FC8F5C651528}</b:Guid>
    <b:Author>
      <b:Author>
        <b:NameList>
          <b:Person>
            <b:Last>Revill</b:Last>
            <b:First>James</b:First>
          </b:Person>
        </b:NameList>
      </b:Author>
    </b:Author>
    <b:Title>Improvised Explosive Devices: The Paradigmatic Weapon of New Wars</b:Title>
    <b:City>Switzerland</b:City>
    <b:Publisher>Palgrave MacMillan</b:Publisher>
    <b:Year>2016</b:Year>
    <b:RefOrder>60</b:RefOrder>
  </b:Source>
  <b:Source>
    <b:Tag>Sta98</b:Tag>
    <b:SourceType>JournalArticle</b:SourceType>
    <b:Guid>{094D63E4-4487-2842-B47F-64AD8033DCEC}</b:Guid>
    <b:Author>
      <b:Author>
        <b:NameList>
          <b:Person>
            <b:Last>Stacey</b:Last>
            <b:First>Judith</b:First>
          </b:Person>
        </b:NameList>
      </b:Author>
    </b:Author>
    <b:Title>Can there be a feminist ethnography?</b:Title>
    <b:Publisher>Elsevier</b:Publisher>
    <b:Year>1988</b:Year>
    <b:Pages>21 - 27</b:Pages>
    <b:JournalName>Women's Studies International Forum</b:JournalName>
    <b:Volume>11</b:Volume>
    <b:Issue>1</b:Issue>
    <b:RefOrder>194</b:RefOrder>
  </b:Source>
  <b:Source>
    <b:Tag>Placeholder2</b:Tag>
    <b:SourceType>InternetSite</b:SourceType>
    <b:Guid>{89B7AD9C-1A4A-5443-992E-D4A85E8561C3}</b:Guid>
    <b:Author>
      <b:Author>
        <b:Corporate>Knomea</b:Corporate>
      </b:Author>
    </b:Author>
    <b:Title>Global ammonium nitrate (AN) production (tonnes)</b:Title>
    <b:InternetSiteTitle>knomea.com</b:InternetSiteTitle>
    <b:URL>https://knoema.com/atlas/topics/Agriculture/Fertilizers-Production-Quantity-in-Nutrients/Ammonium-nitrate-production</b:URL>
    <b:Year>2021</b:Year>
    <b:Month>January</b:Month>
    <b:Day>25</b:Day>
    <b:YearAccessed>2022</b:YearAccessed>
    <b:MonthAccessed>May</b:MonthAccessed>
    <b:RefOrder>195</b:RefOrder>
  </b:Source>
  <b:Source>
    <b:Tag>Sii01</b:Tag>
    <b:SourceType>JournalArticle</b:SourceType>
    <b:Guid>{27518DBF-F2E5-2745-8FBC-B12E4746D211}</b:Guid>
    <b:Title>Novel risk assessment techniques for maritime safety management system</b:Title>
    <b:Year>2001</b:Year>
    <b:JournalName>International Journal of Quality and Reliability Management</b:JournalName>
    <b:Pages>982 - 999</b:Pages>
    <b:Author>
      <b:Author>
        <b:NameList>
          <b:Person>
            <b:Last>Sii</b:Last>
            <b:Middle>S</b:Middle>
            <b:First>H</b:First>
          </b:Person>
          <b:Person>
            <b:Last>Wang</b:Last>
            <b:First>J</b:First>
          </b:Person>
          <b:Person>
            <b:Last>Ruxton</b:Last>
            <b:First>T</b:First>
          </b:Person>
        </b:NameList>
      </b:Author>
    </b:Author>
    <b:Volume>18</b:Volume>
    <b:Issue>9</b:Issue>
    <b:RefOrder>196</b:RefOrder>
  </b:Source>
  <b:Source>
    <b:Tag>Bra03</b:Tag>
    <b:SourceType>JournalArticle</b:SourceType>
    <b:Guid>{0A0A2619-0BDC-AE4B-9424-0A7E3288EE83}</b:Guid>
    <b:Title>Fuzzy criticality assessment model for failure modes and effects analysis</b:Title>
    <b:JournalName>International Journal of Quality and Reliability Management</b:JournalName>
    <b:Year>2003</b:Year>
    <b:Pages>503 - 524</b:Pages>
    <b:Author>
      <b:Author>
        <b:NameList>
          <b:Person>
            <b:Last>Braglia</b:Last>
            <b:First>M</b:First>
          </b:Person>
          <b:Person>
            <b:Last>Frosolini</b:Last>
            <b:First>M</b:First>
          </b:Person>
          <b:Person>
            <b:Last>Montanari</b:Last>
            <b:First>M</b:First>
          </b:Person>
        </b:NameList>
      </b:Author>
    </b:Author>
    <b:Volume>20</b:Volume>
    <b:Issue>4</b:Issue>
    <b:RefOrder>197</b:RefOrder>
  </b:Source>
  <b:Source>
    <b:Tag>Yan09</b:Tag>
    <b:SourceType>JournalArticle</b:SourceType>
    <b:Guid>{51560BD9-2A21-F045-8C17-CD6D2E54D4D1}</b:Guid>
    <b:Title>Use of Fuzzy Evidential Reasoning in Maritime Security Assessment</b:Title>
    <b:JournalName>Risk Analysis</b:JournalName>
    <b:Year>2009</b:Year>
    <b:Pages>95 - 120</b:Pages>
    <b:Author>
      <b:Author>
        <b:NameList>
          <b:Person>
            <b:Last>Yang</b:Last>
            <b:Middle>L</b:Middle>
            <b:First>Z</b:First>
          </b:Person>
          <b:Person>
            <b:Last>Wang</b:Last>
            <b:First>J</b:First>
          </b:Person>
          <b:Person>
            <b:Last>Bonsall</b:Last>
            <b:First>S</b:First>
          </b:Person>
          <b:Person>
            <b:Last>Fang</b:Last>
            <b:Middle>G</b:Middle>
            <b:First>Q</b:First>
          </b:Person>
        </b:NameList>
      </b:Author>
    </b:Author>
    <b:Volume>29</b:Volume>
    <b:Issue>1</b:Issue>
    <b:RefOrder>198</b:RefOrder>
  </b:Source>
  <b:Source>
    <b:Tag>Zhu21</b:Tag>
    <b:SourceType>ArticleInAPeriodical</b:SourceType>
    <b:Guid>{E5EC1712-916A-6640-A881-660C25E39446}</b:Guid>
    <b:Title>Modeling regulatory network topology improves genome-wide analyses of complex human traits</b:Title>
    <b:Publisher>doi.org/10.1038/s41467-021-22588-0</b:Publisher>
    <b:Year>2021</b:Year>
    <b:JournalName>Nature Communications</b:JournalName>
    <b:Pages>1 - 15</b:Pages>
    <b:Author>
      <b:Author>
        <b:NameList>
          <b:Person>
            <b:Last>Zhu</b:Last>
            <b:First>X</b:First>
          </b:Person>
          <b:Person>
            <b:Last>Duren</b:Last>
            <b:First>Z</b:First>
          </b:Person>
          <b:Person>
            <b:Last>Wong</b:Last>
            <b:Middle>H</b:Middle>
            <b:First>W</b:First>
          </b:Person>
        </b:NameList>
      </b:Author>
    </b:Author>
    <b:Month>May</b:Month>
    <b:Day>14</b:Day>
    <b:Volume>12</b:Volume>
    <b:Issue>2851</b:Issue>
    <b:PeriodicalTitle>Nature Communications</b:PeriodicalTitle>
    <b:RefOrder>199</b:RefOrder>
  </b:Source>
  <b:Source>
    <b:Tag>Kor</b:Tag>
    <b:SourceType>Book</b:SourceType>
    <b:Guid>{161BD3C8-1163-F64C-BCAD-7BC25027B89B}</b:Guid>
    <b:Author>
      <b:Author>
        <b:NameList>
          <b:Person>
            <b:Last>Korb</b:Last>
            <b:Middle>B</b:Middle>
            <b:First>Kevin</b:First>
          </b:Person>
          <b:Person>
            <b:Last>Nicholson</b:Last>
            <b:Middle>E</b:Middle>
            <b:First>Ann</b:First>
          </b:Person>
        </b:NameList>
      </b:Author>
    </b:Author>
    <b:Title>Bayesian Artificial Intelligence</b:Title>
    <b:City>Boca Raton</b:City>
    <b:Publisher>CRC Press</b:Publisher>
    <b:Year>2011</b:Year>
    <b:Volume>Second Edition</b:Volume>
    <b:RefOrder>200</b:RefOrder>
  </b:Source>
  <b:Source>
    <b:Tag>Chi09</b:Tag>
    <b:SourceType>JournalArticle</b:SourceType>
    <b:Guid>{B9021810-05C3-7A4C-BA14-252E18C4723A}</b:Guid>
    <b:Title>Assessing new product development project risk by Baysian  network with systematic probability generation methodology</b:Title>
    <b:Year>2009</b:Year>
    <b:JournalName>Expert Systems with Applications</b:JournalName>
    <b:Pages>9879 - 9890</b:Pages>
    <b:Author>
      <b:Author>
        <b:NameList>
          <b:Person>
            <b:Last>Chin</b:Last>
            <b:First>Kwai-Sang</b:First>
          </b:Person>
          <b:Person>
            <b:Last>Tang</b:Last>
            <b:First>Da-Wei</b:First>
          </b:Person>
          <b:Person>
            <b:Last>Yang</b:Last>
            <b:First>Jian-Bo</b:First>
          </b:Person>
          <b:Person>
            <b:Last>Wong</b:Last>
            <b:Middle>Yee</b:Middle>
            <b:First>Shiu</b:First>
          </b:Person>
          <b:Person>
            <b:Last>Wang</b:Last>
            <b:First>Hongwei</b:First>
          </b:Person>
        </b:NameList>
      </b:Author>
    </b:Author>
    <b:Volume>36</b:Volume>
    <b:RefOrder>201</b:RefOrder>
  </b:Source>
  <b:Source>
    <b:Tag>Sha15</b:Tag>
    <b:SourceType>JournalArticle</b:SourceType>
    <b:Guid>{3DAE5C4D-06DE-1448-BB1C-796EA1C7A4E1}</b:Guid>
    <b:Title>Surveillance of Anomaly and Misuse in Critical Networks to Counter Insider Threats Using Computational Intelligence</b:Title>
    <b:JournalName>Cluster Computing</b:JournalName>
    <b:Year>2015</b:Year>
    <b:Pages>435-451</b:Pages>
    <b:Author>
      <b:Author>
        <b:NameList>
          <b:Person>
            <b:Last>Shalini Punithavathani</b:Last>
            <b:First>D</b:First>
          </b:Person>
          <b:Person>
            <b:Last>Sujatha</b:Last>
            <b:First>K</b:First>
          </b:Person>
          <b:Person>
            <b:Last>Mark Jain</b:Last>
            <b:First>J</b:First>
          </b:Person>
        </b:NameList>
      </b:Author>
    </b:Author>
    <b:Volume>18</b:Volume>
    <b:RefOrder>202</b:RefOrder>
  </b:Source>
  <b:Source>
    <b:Tag>And07</b:Tag>
    <b:SourceType>JournalArticle</b:SourceType>
    <b:Guid>{43DC285E-C9E1-9346-A7F3-4EF0F48E4911}</b:Guid>
    <b:Title>Securing the supply chain - prevent cargo theft</b:Title>
    <b:JournalName>Security</b:JournalName>
    <b:Year>2007</b:Year>
    <b:Pages>56-58</b:Pages>
    <b:Author>
      <b:Author>
        <b:NameList>
          <b:Person>
            <b:Last>Anderson</b:Last>
            <b:First>B</b:First>
          </b:Person>
        </b:NameList>
      </b:Author>
    </b:Author>
    <b:Volume>44</b:Volume>
    <b:Issue>5</b:Issue>
    <b:RefOrder>203</b:RefOrder>
  </b:Source>
  <b:Source>
    <b:Tag>Mal90</b:Tag>
    <b:SourceType>JournalArticle</b:SourceType>
    <b:Guid>{DDF4884C-CC60-9A4B-8EC1-C5373B8C9782}</b:Guid>
    <b:Title>Avoidance, screening and optimum enforcement</b:Title>
    <b:JournalName>RAND Journal of Economics</b:JournalName>
    <b:Year>1990</b:Year>
    <b:Pages>341-353</b:Pages>
    <b:Author>
      <b:Author>
        <b:NameList>
          <b:Person>
            <b:Last>Malik</b:Last>
            <b:Middle>S</b:Middle>
            <b:First>A</b:First>
          </b:Person>
        </b:NameList>
      </b:Author>
    </b:Author>
    <b:Volume>21</b:Volume>
    <b:Issue>3</b:Issue>
    <b:RefOrder>204</b:RefOrder>
  </b:Source>
  <b:Source>
    <b:Tag>UNM183</b:Tag>
    <b:SourceType>Book</b:SourceType>
    <b:Guid>{7FEB6B0F-B969-494A-B647-B8CF7238F4EA}</b:Guid>
    <b:Title>International Mine Action Standards (IMAS)</b:Title>
    <b:City>New York</b:City>
    <b:Publisher>GICHD</b:Publisher>
    <b:Year>2018</b:Year>
    <b:Author>
      <b:Author>
        <b:Corporate>UNMAS</b:Corporate>
      </b:Author>
    </b:Author>
    <b:Month>March</b:Month>
    <b:StateProvince>NY</b:StateProvince>
    <b:CountryRegion>USA</b:CountryRegion>
    <b:Pages>3</b:Pages>
    <b:Volume>01.10 - 2nd Edition</b:Volume>
    <b:JournalName>Guide for the application of International Mine Action Standards</b:JournalName>
    <b:RefOrder>205</b:RefOrder>
  </b:Source>
  <b:Source>
    <b:Tag>Sch14</b:Tag>
    <b:SourceType>ArticleInAPeriodical</b:SourceType>
    <b:Guid>{1FB951DE-F353-104C-9E14-5EAD631D8A86}</b:Guid>
    <b:Author>
      <b:Author>
        <b:NameList>
          <b:Person>
            <b:Last>Schmitter</b:Last>
            <b:First>Christopher</b:First>
          </b:Person>
          <b:Person>
            <b:Last>Gruber</b:Last>
            <b:First>Thomas</b:First>
          </b:Person>
          <b:Person>
            <b:Last>Puschner</b:Last>
            <b:First>Peter</b:First>
          </b:Person>
          <b:Person>
            <b:Last>Schoitsch</b:Last>
            <b:First>Erwin</b:First>
          </b:Person>
        </b:NameList>
      </b:Author>
    </b:Author>
    <b:Title>Security applications of Failure Mode and Effect Analysis (FMEA)</b:Title>
    <b:Year>2014</b:Year>
    <b:Pages>310 - 325</b:Pages>
    <b:PeriodicalTitle>Computer Safety, Reliability, and Security</b:PeriodicalTitle>
    <b:Volume>http://dx.doi.org/10.1007/978-3-319-10506-2_21</b:Volume>
    <b:RefOrder>206</b:RefOrder>
  </b:Source>
  <b:Source>
    <b:Tag>Cur20</b:Tag>
    <b:SourceType>JournalArticle</b:SourceType>
    <b:Guid>{D2665F6B-8708-8540-AB57-4B2242335F3C}</b:Guid>
    <b:Title>Tools for risk management in supply chains: A review of literature</b:Title>
    <b:Publisher>Universidad Politecnica de Madrid</b:Publisher>
    <b:City>Madrid</b:City>
    <b:Year>2020</b:Year>
    <b:JournalName>Direction and Organisation</b:JournalName>
    <b:Issue>64</b:Issue>
    <b:Pages>5 - 35</b:Pages>
    <b:Author>
      <b:Author>
        <b:NameList>
          <b:Person>
            <b:Last>Curbelo</b:Last>
            <b:Middle>D</b:Middle>
            <b:First>A</b:First>
          </b:Person>
          <b:Person>
            <b:Last>Municio</b:Last>
            <b:Middle>M</b:Middle>
            <b:First>A</b:First>
          </b:Person>
          <b:Person>
            <b:Last>Delgado</b:Last>
            <b:Middle>M</b:Middle>
            <b:First>F</b:First>
          </b:Person>
        </b:NameList>
      </b:Author>
    </b:Author>
    <b:RefOrder>207</b:RefOrder>
  </b:Source>
  <b:Source>
    <b:Tag>Sec21</b:Tag>
    <b:SourceType>InternetSite</b:SourceType>
    <b:Guid>{AC2D9A3B-2035-7B4C-8DC5-48AC7F690C23}</b:Guid>
    <b:Title>Security Sector Assistance</b:Title>
    <b:Year>2021</b:Year>
    <b:Author>
      <b:Author>
        <b:Corporate>Security Assistance Monitor</b:Corporate>
      </b:Author>
    </b:Author>
    <b:URL>https://securityassistance.org/security-sector-assistance/</b:URL>
    <b:YearAccessed>2022</b:YearAccessed>
    <b:MonthAccessed>February</b:MonthAccessed>
    <b:DayAccessed>24</b:DayAccessed>
    <b:RefOrder>208</b:RefOrder>
  </b:Source>
  <b:Source>
    <b:Tag>Pao02</b:Tag>
    <b:SourceType>JournalArticle</b:SourceType>
    <b:Guid>{FB08A23A-8F86-9249-9AA6-CA3AEE3C59FB}</b:Guid>
    <b:Title>The paradoxes of organised crime</b:Title>
    <b:Year>2002</b:Year>
    <b:Author>
      <b:Author>
        <b:NameList>
          <b:Person>
            <b:Last>Paoli</b:Last>
            <b:First>Letizia</b:First>
          </b:Person>
        </b:NameList>
      </b:Author>
    </b:Author>
    <b:JournalName>Crime Law and Social Change</b:JournalName>
    <b:Volume>37</b:Volume>
    <b:Issue>1</b:Issue>
    <b:Pages>51 - 97</b:Pages>
    <b:RefOrder>209</b:RefOrder>
  </b:Source>
  <b:Source>
    <b:Tag>UNI22</b:Tag>
    <b:SourceType>InternetSite</b:SourceType>
    <b:Guid>{EDFE168D-87D7-9647-88C5-3EA516F7B66E}</b:Guid>
    <b:Author>
      <b:Author>
        <b:Corporate>UNICEF</b:Corporate>
      </b:Author>
    </b:Author>
    <b:Title>EU, UNICEF to support Primary School Teachers in Hard-to-Reach areas with incentives for 2 years</b:Title>
    <b:URL>https://www.eeas.europa.eu/delegations/south-sudan/eu-unicef-support-primary-school-teachers-hard-reach-areas-incentives-2_en?s=121</b:URL>
    <b:Year>2022</b:Year>
    <b:YearAccessed>2022</b:YearAccessed>
    <b:MonthAccessed>April</b:MonthAccessed>
    <b:DayAccessed>14</b:DayAccessed>
    <b:InternetSiteTitle>Delegation of the European Union to South Sudan</b:InternetSiteTitle>
    <b:Month>February</b:Month>
    <b:Day>1</b:Day>
    <b:RefOrder>210</b:RefOrder>
  </b:Source>
  <b:Source>
    <b:Tag>Fed621</b:Tag>
    <b:SourceType>Book</b:SourceType>
    <b:Guid>{3D9198E3-EE02-E844-8441-1C64C427D65C}</b:Guid>
    <b:Title>Encyclopedia of Explosives and Related Items</b:Title>
    <b:City>Picatinny Arsenal</b:City>
    <b:Publisher>U.S Army Research and Development Coommand</b:Publisher>
    <b:Year>1962</b:Year>
    <b:StateProvince>New Jersey</b:StateProvince>
    <b:CountryRegion>USA</b:CountryRegion>
    <b:Volume>2</b:Volume>
    <b:Author>
      <b:Author>
        <b:NameList>
          <b:Person>
            <b:Last>Fedoroff</b:Last>
            <b:Middle>T</b:Middle>
            <b:First>Basil</b:First>
          </b:Person>
          <b:Person>
            <b:Last>Sheffield</b:Last>
            <b:Middle>E</b:Middle>
            <b:First>Oliver</b:First>
          </b:Person>
        </b:NameList>
      </b:Author>
    </b:Author>
    <b:RefOrder>211</b:RefOrder>
  </b:Source>
  <b:Source>
    <b:Tag>Bar22</b:Tag>
    <b:SourceType>JournalArticle</b:SourceType>
    <b:Guid>{43B32807-2AD2-7B45-AEAB-7A5F9C88E37A}</b:Guid>
    <b:Title>Terrorist Attacks in Western Europe: A Counter-Terrorism Medicine Analysis</b:Title>
    <b:Year>2022</b:Year>
    <b:Author>
      <b:Author>
        <b:NameList>
          <b:Person>
            <b:Last>Barten</b:Last>
            <b:First>D</b:First>
          </b:Person>
          <b:Person>
            <b:Last>De Cauwer</b:Last>
            <b:First>H</b:First>
          </b:Person>
          <b:Person>
            <b:Last>Mortelmans</b:Last>
            <b:First>L</b:First>
          </b:Person>
          <b:Person>
            <b:Last>Ciottone</b:Last>
            <b:First>G</b:First>
          </b:Person>
        </b:NameList>
      </b:Author>
    </b:Author>
    <b:JournalName>Prehospital and Disaster Medicine</b:JournalName>
    <b:Volume>37</b:Volume>
    <b:Issue>1</b:Issue>
    <b:Pages>19-24</b:Pages>
    <b:RefOrder>212</b:RefOrder>
  </b:Source>
  <b:Source>
    <b:Tag>INT23</b:Tag>
    <b:SourceType>InternetSite</b:SourceType>
    <b:Guid>{13EBEF7B-0CAC-4E45-A712-7D60467CF880}</b:Guid>
    <b:Title>Chemical and Explosives Terrorism</b:Title>
    <b:Year>2023</b:Year>
    <b:Author>
      <b:Author>
        <b:NameList>
          <b:Person>
            <b:Last>INTERPOL</b:Last>
          </b:Person>
        </b:NameList>
      </b:Author>
    </b:Author>
    <b:InternetSiteTitle>Interpol.Int</b:InternetSiteTitle>
    <b:URL>https://www.interpol.int/en/Crimes/Terrorism/Chemical-and-Explosives-terrorism</b:URL>
    <b:Month>February</b:Month>
    <b:Day>14</b:Day>
    <b:YearAccessed>2023</b:YearAccessed>
    <b:MonthAccessed>February</b:MonthAccessed>
    <b:RefOrder>213</b:RefOrder>
  </b:Source>
  <b:Source>
    <b:Tag>Coc15</b:Tag>
    <b:SourceType>Book</b:SourceType>
    <b:Guid>{88ACA767-9E10-1C4A-AB59-844B72318E06}</b:Guid>
    <b:Title>The development of the British approach to improvised explosive device disposal in Northern Ireland</b:Title>
    <b:Year>2015</b:Year>
    <b:Author>
      <b:Author>
        <b:NameList>
          <b:Person>
            <b:Last>Cochrane</b:Last>
            <b:First>B</b:First>
          </b:Person>
        </b:NameList>
      </b:Author>
    </b:Author>
    <b:City>Shrivenham</b:City>
    <b:Publisher>Cranfield University</b:Publisher>
    <b:RefOrder>47</b:RefOrder>
  </b:Source>
  <b:Source>
    <b:Tag>Pet231</b:Tag>
    <b:SourceType>Report</b:SourceType>
    <b:Guid>{C441E7B7-90C9-8347-B523-D6AF87DF068C}</b:Guid>
    <b:Title>The historical use, development and influence of improvised explosive devices</b:Title>
    <b:Year>2023</b:Year>
    <b:Pages>68</b:Pages>
    <b:Publisher>Cranfield University</b:Publisher>
    <b:City>Swindon</b:City>
    <b:Author>
      <b:Author>
        <b:NameList>
          <b:Person>
            <b:Last>Pettitt</b:Last>
            <b:First>Andrew</b:First>
          </b:Person>
        </b:NameList>
      </b:Author>
    </b:Author>
    <b:RefOrder>38</b:RefOrder>
  </b:Source>
  <b:Source>
    <b:Tag>Doo17</b:Tag>
    <b:SourceType>JournalArticle</b:SourceType>
    <b:Guid>{7C58AB43-CD94-314B-B9F1-DC4F552C0BE3}</b:Guid>
    <b:Title>Modified Equation of Shock Wave Parameters</b:Title>
    <b:City>Korea</b:City>
    <b:Publisher>MDPI</b:Publisher>
    <b:Year>2017</b:Year>
    <b:JournalName>Computation</b:JournalName>
    <b:Pages>1-14</b:Pages>
    <b:Author>
      <b:Author>
        <b:NameList>
          <b:Person>
            <b:Last>DooJin</b:Last>
            <b:First>J</b:First>
          </b:Person>
          <b:Person>
            <b:Last>KiTae</b:Last>
            <b:First>K</b:First>
          </b:Person>
          <b:Person>
            <b:Last>SangEul</b:Last>
            <b:First>H</b:First>
          </b:Person>
        </b:NameList>
      </b:Author>
    </b:Author>
    <b:Month>September</b:Month>
    <b:Day>18</b:Day>
    <b:Volume>5</b:Volume>
    <b:Issue>41</b:Issue>
    <b:RefOrder>214</b:RefOrder>
  </b:Source>
  <b:Source>
    <b:Tag>ODA23</b:Tag>
    <b:SourceType>InternetSite</b:SourceType>
    <b:Guid>{252C82C1-DF77-1D41-9967-F6C6126AD702}</b:Guid>
    <b:Title>International Ammunition Technical Guidelines</b:Title>
    <b:Year>2023</b:Year>
    <b:InternetSiteTitle>UN Safer Guard - Protecting Ammunition, Protecting Lives</b:InternetSiteTitle>
    <b:URL>https://unsaferguard.org/un-saferguard/kingery-bulmash</b:URL>
    <b:Month>January</b:Month>
    <b:Day>02</b:Day>
    <b:Author>
      <b:Author>
        <b:Corporate>ODA</b:Corporate>
      </b:Author>
    </b:Author>
    <b:YearAccessed>2023</b:YearAccessed>
    <b:MonthAccessed>February</b:MonthAccessed>
    <b:RefOrder>215</b:RefOrder>
  </b:Source>
  <b:Source>
    <b:Tag>Placeholder3</b:Tag>
    <b:SourceType>Book</b:SourceType>
    <b:Guid>{F30F1AE6-9347-AB4E-9B76-743882C8E92B}</b:Guid>
    <b:Title>Explosives - Sixth, Completely Revised Edition</b:Title>
    <b:Year>2007</b:Year>
    <b:Publisher>Wiley VCH</b:Publisher>
    <b:Author>
      <b:Author>
        <b:NameList>
          <b:Person>
            <b:Last>Meyer</b:Last>
            <b:First>R</b:First>
          </b:Person>
          <b:Person>
            <b:Last>Kohler</b:Last>
            <b:First>J</b:First>
          </b:Person>
          <b:Person>
            <b:Last>Homburg</b:Last>
            <b:First>A</b:First>
          </b:Person>
        </b:NameList>
      </b:Author>
    </b:Author>
    <b:RefOrder>216</b:RefOrder>
  </b:Source>
  <b:Source>
    <b:Tag>Placeholder4</b:Tag>
    <b:SourceType>Book</b:SourceType>
    <b:Guid>{127D6FE4-7AC8-D644-AC6B-88018FFDB142}</b:Guid>
    <b:Title>Encyclopedia of Explosives and Related Items</b:Title>
    <b:City>Picatinny Arsenal</b:City>
    <b:Publisher>U.S Army Research and Development Coommand</b:Publisher>
    <b:Year>1962</b:Year>
    <b:StateProvince>New Jersey</b:StateProvince>
    <b:CountryRegion>USA</b:CountryRegion>
    <b:Volume>2</b:Volume>
    <b:Author>
      <b:Author>
        <b:NameList>
          <b:Person>
            <b:Last>Fedoroff</b:Last>
            <b:Middle>T</b:Middle>
            <b:First>Basil</b:First>
          </b:Person>
          <b:Person>
            <b:Last>Sheffield</b:Last>
            <b:Middle>E</b:Middle>
            <b:First>Oliver</b:First>
          </b:Person>
        </b:NameList>
      </b:Author>
    </b:Author>
    <b:Pages>B295, C84</b:Pages>
    <b:RefOrder>217</b:RefOrder>
  </b:Source>
  <b:Source>
    <b:Tag>Pho281</b:Tag>
    <b:SourceType>Book</b:SourceType>
    <b:Guid>{5CEC7079-98D5-1346-A4D7-80FDDA37BBD0}</b:Guid>
    <b:Title>Nitroglycerine and Nitroglycerine Explosives</b:Title>
    <b:Publisher>The Williams &amp; Wilkins Company</b:Publisher>
    <b:City>Hamburg</b:City>
    <b:Year>1928</b:Year>
    <b:Author>
      <b:Author>
        <b:NameList>
          <b:Person>
            <b:Last>Phokion</b:Last>
            <b:First>Naoum</b:First>
          </b:Person>
        </b:NameList>
      </b:Author>
    </b:Author>
    <b:RefOrder>22</b:RefOrder>
  </b:Source>
  <b:Source>
    <b:Tag>Led14</b:Tag>
    <b:SourceType>Book</b:SourceType>
    <b:Guid>{68A25D93-504F-B54B-83A1-6395B83DCAC0}</b:Guid>
    <b:Title>The Preparatory Manual of Explosives - Edition 4</b:Title>
    <b:Year>2014</b:Year>
    <b:Publisher>Uvkchem</b:Publisher>
    <b:Author>
      <b:Author>
        <b:NameList>
          <b:Person>
            <b:Last>Ledgard</b:Last>
            <b:First>Jared</b:First>
          </b:Person>
        </b:NameList>
      </b:Author>
    </b:Author>
    <b:RefOrder>218</b:RefOrder>
  </b:Source>
  <b:Source>
    <b:Tag>Oxl22</b:Tag>
    <b:SourceType>BookSection</b:SourceType>
    <b:Guid>{4535CF28-26B0-A74A-B9C3-F5EE13024D36}</b:Guid>
    <b:Title>Chapter 11 - Homemade Explosives</b:Title>
    <b:Year>2022</b:Year>
    <b:Pages>383-422</b:Pages>
    <b:BookTitle>Counter Terrorist Detection Techniques of Explosives</b:BookTitle>
    <b:City>Amsterdam</b:City>
    <b:Publisher>Elsevier B.V.</b:Publisher>
    <b:Author>
      <b:Author>
        <b:NameList>
          <b:Person>
            <b:Last>Oxley</b:Last>
            <b:Middle>C</b:Middle>
            <b:First>Jimmie</b:First>
          </b:Person>
          <b:Person>
            <b:Last>Smith</b:Last>
            <b:Middle>L</b:Middle>
            <b:First>James</b:First>
          </b:Person>
          <b:Person>
            <b:Last>McLennan</b:Last>
            <b:First>Lindsay</b:First>
          </b:Person>
        </b:NameList>
      </b:Author>
      <b:BookAuthor>
        <b:NameList>
          <b:Person>
            <b:Last>Kagan</b:Last>
            <b:First>Avi</b:First>
          </b:Person>
          <b:Person>
            <b:Last>Oxley</b:Last>
            <b:Middle>C</b:Middle>
            <b:First>Jimmie</b:First>
          </b:Person>
        </b:NameList>
      </b:BookAuthor>
    </b:Author>
    <b:Volume>2</b:Volume>
    <b:NumberVolumes>2</b:NumberVolumes>
    <b:RefOrder>219</b:RefOrder>
  </b:Source>
  <b:Source>
    <b:Tag>GIC21</b:Tag>
    <b:SourceType>Book</b:SourceType>
    <b:Guid>{7C3CA4D2-C153-F04E-B983-673A3B050CF7}</b:Guid>
    <b:Title>Chapter 5 of the IED Clearance Good Practice Guide, “Basic Chemistry of Explosives and Hazards of Home-Made Explosives and Chemical Precursors"</b:Title>
    <b:Year>2021</b:Year>
    <b:Author>
      <b:Author>
        <b:Corporate>GICHD</b:Corporate>
      </b:Author>
    </b:Author>
    <b:City>Geneva</b:City>
    <b:Publisher>GICHD</b:Publisher>
    <b:RefOrder>33</b:RefOrder>
  </b:Source>
  <b:Source>
    <b:Tag>Eas11</b:Tag>
    <b:SourceType>Book</b:SourceType>
    <b:Guid>{8B509D9C-8C61-1C4B-AEEE-B04455F69CA7}</b:Guid>
    <b:Title>Demand and Supply Analysis: Introduction</b:Title>
    <b:Publisher>CFA institute</b:Publisher>
    <b:City>Los Angeles</b:City>
    <b:Year>2011</b:Year>
    <b:Pages>Chapter 13</b:Pages>
    <b:Author>
      <b:Author>
        <b:NameList>
          <b:Person>
            <b:Last>Eastin</b:Last>
            <b:Middle>V</b:Middle>
            <b:First>Richard</b:First>
          </b:Person>
          <b:Person>
            <b:Last>Arbogast</b:Last>
            <b:Middle>L</b:Middle>
            <b:First>Gary</b:First>
          </b:Person>
        </b:NameList>
      </b:Author>
    </b:Author>
    <b:RefOrder>220</b:RefOrder>
  </b:Source>
  <b:Source>
    <b:Tag>Zel40</b:Tag>
    <b:SourceType>JournalArticle</b:SourceType>
    <b:Guid>{E7B89B73-CA45-1847-9EC3-EE8C44AC34CB}</b:Guid>
    <b:Title>On the theory of the propagation of detonation waves in gaseous systems</b:Title>
    <b:Year>1940</b:Year>
    <b:Author>
      <b:Author>
        <b:NameList>
          <b:Person>
            <b:Last>Zeldovich</b:Last>
            <b:Middle>B</b:Middle>
            <b:First>Y</b:First>
          </b:Person>
        </b:NameList>
      </b:Author>
    </b:Author>
    <b:JournalName>Zh Exsp Teor Fiz</b:JournalName>
    <b:Pages>542-568</b:Pages>
    <b:Issue>10</b:Issue>
    <b:RefOrder>221</b:RefOrder>
  </b:Source>
  <b:Source>
    <b:Tag>von42</b:Tag>
    <b:SourceType>Report</b:SourceType>
    <b:Guid>{275D5D60-6605-6F48-ABD5-1E82058DF31A}</b:Guid>
    <b:Title>Progress Report on the Theory of Detonation Waves</b:Title>
    <b:City>Princeton</b:City>
    <b:Publisher>OSRD</b:Publisher>
    <b:Year>1942</b:Year>
    <b:Author>
      <b:Author>
        <b:NameList>
          <b:Person>
            <b:Last>von Neumann</b:Last>
            <b:First>John</b:First>
          </b:Person>
        </b:NameList>
      </b:Author>
    </b:Author>
    <b:ShortTitle>Report Number 549</b:ShortTitle>
    <b:RefOrder>222</b:RefOrder>
  </b:Source>
  <b:Source>
    <b:Tag>Doe43</b:Tag>
    <b:SourceType>JournalArticle</b:SourceType>
    <b:Guid>{C24A4657-7850-3F4B-BE1B-B04CB81F1C61}</b:Guid>
    <b:Title>On detonation processes in gases</b:Title>
    <b:Year>1943</b:Year>
    <b:Author>
      <b:Author>
        <b:NameList>
          <b:Person>
            <b:Last>Doering</b:Last>
            <b:First>W</b:First>
          </b:Person>
        </b:NameList>
      </b:Author>
    </b:Author>
    <b:JournalName>Annalitical Physics</b:JournalName>
    <b:Pages>421-436</b:Pages>
    <b:RefOrder>223</b:RefOrder>
  </b:Source>
  <b:Source>
    <b:Tag>Coo96</b:Tag>
    <b:SourceType>Book</b:SourceType>
    <b:Guid>{389BB901-94DB-6944-9DE8-6D2CCF12E1E6}</b:Guid>
    <b:Author>
      <b:Author>
        <b:NameList>
          <b:Person>
            <b:Last>Cooper</b:Last>
            <b:First>P</b:First>
            <b:Middle>W</b:Middle>
          </b:Person>
        </b:NameList>
      </b:Author>
    </b:Author>
    <b:Title>Explosives Engineering</b:Title>
    <b:City>New York</b:City>
    <b:Publisher>VCH Publishers Inc</b:Publisher>
    <b:Year>1996</b:Year>
    <b:RefOrder>224</b:RefOrder>
  </b:Source>
  <b:Source>
    <b:Tag>Mad13</b:Tag>
    <b:SourceType>Book</b:SourceType>
    <b:Guid>{CD31C060-0540-674F-839F-764244A4853F}</b:Guid>
    <b:Title>Numerical Modelling of Explosives and Propellants</b:Title>
    <b:City>Boca Raton</b:City>
    <b:Publisher>CRC Press</b:Publisher>
    <b:Year>2013</b:Year>
    <b:Author>
      <b:Author>
        <b:NameList>
          <b:Person>
            <b:Last>Mader</b:Last>
            <b:Middle>L</b:Middle>
            <b:First>Charles</b:First>
          </b:Person>
        </b:NameList>
      </b:Author>
    </b:Author>
    <b:RefOrder>225</b:RefOrder>
  </b:Source>
  <b:Source>
    <b:Tag>Lee08</b:Tag>
    <b:SourceType>Book</b:SourceType>
    <b:Guid>{15CC4306-4DD4-DB44-A4C6-86B78D902493}</b:Guid>
    <b:Title>The Detonation Phenomenon</b:Title>
    <b:Year>2008</b:Year>
    <b:City>Cambridge</b:City>
    <b:Publisher>Cambridge University Press</b:Publisher>
    <b:Author>
      <b:Author>
        <b:NameList>
          <b:Person>
            <b:Last>Lee</b:Last>
            <b:Middle>H</b:Middle>
            <b:First>John</b:First>
          </b:Person>
        </b:NameList>
      </b:Author>
    </b:Author>
    <b:RefOrder>226</b:RefOrder>
  </b:Source>
  <b:Source>
    <b:Tag>Pas08</b:Tag>
    <b:SourceType>JournalArticle</b:SourceType>
    <b:Guid>{4074F4CC-CB3A-BC4F-B1D5-890C14229C99}</b:Guid>
    <b:Title>Detonation Performance of Aluminum-Ammonium Nitrate Explosives</b:Title>
    <b:City>Poland</b:City>
    <b:Year>2008</b:Year>
    <b:JournalName>Central European Journal of Energetic Materials</b:JournalName>
    <b:Pages>5(1), 3-11</b:Pages>
    <b:Author>
      <b:Author>
        <b:NameList>
          <b:Person>
            <b:Last>Paszula</b:Last>
            <b:First>Jozef</b:First>
          </b:Person>
          <b:Person>
            <b:Last>Trzcinski</b:Last>
            <b:Middle>A</b:Middle>
            <b:First>Waldemar</b:First>
          </b:Person>
          <b:Person>
            <b:Last>Sprzatczak</b:Last>
            <b:First>Katarzyna</b:First>
          </b:Person>
        </b:NameList>
      </b:Author>
    </b:Author>
    <b:RefOrder>227</b:RefOrder>
  </b:Source>
  <b:Source>
    <b:Tag>Siv22</b:Tag>
    <b:SourceType>JournalArticle</b:SourceType>
    <b:Guid>{B207FDB3-12D4-4D44-8BBE-12273E9B043E}</b:Guid>
    <b:Title>Simple Model for Predicting the Detonation Velocity of Organic, Inorganic, and Mixed Explosives</b:Title>
    <b:Year>2022</b:Year>
    <b:JournalName>Combustion, Explosion and Shock Waves</b:JournalName>
    <b:Volume>57</b:Volume>
    <b:Pages>726-735</b:Pages>
    <b:Author>
      <b:Author>
        <b:NameList>
          <b:Person>
            <b:Last>Sivapirakasam</b:Last>
            <b:Middle>P</b:Middle>
            <b:First>S</b:First>
          </b:Person>
          <b:Person>
            <b:Last>Venu Kumar</b:Last>
            <b:First>N</b:First>
          </b:Person>
          <b:Person>
            <b:Last>Jeyabalaganesh</b:Last>
            <b:First>G</b:First>
          </b:Person>
          <b:Person>
            <b:Last>Nagarjuna</b:Last>
            <b:First>K</b:First>
          </b:Person>
        </b:NameList>
      </b:Author>
    </b:Author>
    <b:RefOrder>228</b:RefOrder>
  </b:Source>
  <b:Source>
    <b:Tag>Kam68</b:Tag>
    <b:SourceType>JournalArticle</b:SourceType>
    <b:Guid>{EFAE78EE-069B-324B-A213-5053176282F2}</b:Guid>
    <b:Title>Chemistry of Detonations</b:Title>
    <b:JournalName>J. Chem. Phys.</b:JournalName>
    <b:Year>1968</b:Year>
    <b:Pages>23-55</b:Pages>
    <b:Author>
      <b:Author>
        <b:NameList>
          <b:Person>
            <b:Last>Kamlet</b:Last>
            <b:Middle>J</b:Middle>
            <b:First>M</b:First>
          </b:Person>
          <b:Person>
            <b:Last>Jacobs</b:Last>
            <b:Middle>J</b:Middle>
            <b:First>S</b:First>
          </b:Person>
        </b:NameList>
      </b:Author>
    </b:Author>
    <b:Issue>48</b:Issue>
    <b:RefOrder>229</b:RefOrder>
  </b:Source>
  <b:Source>
    <b:Tag>Kes04</b:Tag>
    <b:SourceType>JournalArticle</b:SourceType>
    <b:Guid>{0E03A0FB-7C03-864C-885B-DF8C251FBEA8}</b:Guid>
    <b:Title>An Empirical Method for Predicting Detonation Pressure of CHNOFCl Explosives</b:Title>
    <b:Year>2004</b:Year>
    <b:Author>
      <b:Author>
        <b:NameList>
          <b:Person>
            <b:Last>Keshavarz</b:Last>
            <b:Middle>H</b:Middle>
            <b:First>M</b:First>
          </b:Person>
          <b:Person>
            <b:Last>Pouretedal</b:Last>
            <b:Middle>R</b:Middle>
            <b:First>H</b:First>
          </b:Person>
        </b:NameList>
      </b:Author>
    </b:Author>
    <b:JournalName>Thermochimica Acta</b:JournalName>
    <b:Pages>203-208</b:Pages>
    <b:Volume>414</b:Volume>
    <b:RefOrder>230</b:RefOrder>
  </b:Source>
  <b:Source>
    <b:Tag>Rad06</b:Tag>
    <b:SourceType>JournalArticle</b:SourceType>
    <b:Guid>{88756DAA-ECC4-6E40-B695-B7EA110F63C7}</b:Guid>
    <b:Title>An approach to determining the TNT equivalent of high explosives</b:Title>
    <b:JournalName>Scientific Technical Review</b:JournalName>
    <b:Year>2006</b:Year>
    <b:Volume>56</b:Volume>
    <b:Issue>1</b:Issue>
    <b:Pages>58-61</b:Pages>
    <b:Author>
      <b:Author>
        <b:NameList>
          <b:Person>
            <b:Last>Radun</b:Last>
            <b:First>Jeremic</b:First>
          </b:Person>
          <b:Person>
            <b:Last>Bajic</b:Last>
            <b:First>Zoran</b:First>
          </b:Person>
        </b:NameList>
      </b:Author>
    </b:Author>
    <b:RefOrder>232</b:RefOrder>
  </b:Source>
  <b:Source>
    <b:Tag>Elb20</b:Tag>
    <b:SourceType>ConferenceProceedings</b:SourceType>
    <b:Guid>{6A9C1544-54CD-DD42-AC56-101C651E6AB4}</b:Guid>
    <b:Title>The Potentials of Aluminium Nanoparticles: Novel High Energy Density Material in Underwater Explosions</b:Title>
    <b:Year>2020</b:Year>
    <b:Pages>1-17</b:Pages>
    <b:ConferenceName>Conf. Ser.: Mater. Sci. Eng. 975 012008</b:ConferenceName>
    <b:Publisher>IOP Publishing Ltd</b:Publisher>
    <b:City>Cairo</b:City>
    <b:Author>
      <b:Author>
        <b:NameList>
          <b:Person>
            <b:Last>Elbasuney</b:Last>
            <b:First>Sherif</b:First>
          </b:Person>
          <b:Person>
            <b:Last>Gaber Zaky</b:Last>
            <b:First>M</b:First>
          </b:Person>
          <b:Person>
            <b:Last>Radwan</b:Last>
            <b:First>Mostafa</b:First>
          </b:Person>
          <b:Person>
            <b:Last>Bennaya</b:Last>
            <b:First>Mohammed</b:First>
          </b:Person>
          <b:Person>
            <b:Last>Abdelkhalek</b:Last>
            <b:Middle>M</b:Middle>
            <b:First>Sherif</b:First>
          </b:Person>
        </b:NameList>
      </b:Author>
    </b:Author>
    <b:RefOrder>233</b:RefOrder>
  </b:Source>
  <b:Source>
    <b:Tag>Kha02</b:Tag>
    <b:SourceType>ConferenceProceedings</b:SourceType>
    <b:Guid>{5DF8381B-B52B-DB41-91C7-41EE7A5F23E9}</b:Guid>
    <b:Title>Numerical modelling of non-ideal detonations in ammonium nitrate/aluminium mixtures and their blast effect</b:Title>
    <b:City>San Diego</b:City>
    <b:Year>2002</b:Year>
    <b:ConferenceName>12th Symposium (International) on Detonation</b:ConferenceName>
    <b:Pages>296-302</b:Pages>
    <b:Author>
      <b:Author>
        <b:NameList>
          <b:Person>
            <b:Last>Khasainov</b:Last>
            <b:First>B</b:First>
          </b:Person>
          <b:Person>
            <b:Last>Ermolaev</b:Last>
            <b:First>B</b:First>
          </b:Person>
          <b:Person>
            <b:Last>Presles</b:Last>
            <b:First>H</b:First>
          </b:Person>
        </b:NameList>
      </b:Author>
    </b:Author>
    <b:RefOrder>234</b:RefOrder>
  </b:Source>
  <b:Source>
    <b:Tag>Mao22</b:Tag>
    <b:SourceType>JournalArticle</b:SourceType>
    <b:Guid>{06DD60DE-44C2-0940-9A5A-7AF9795D81F0}</b:Guid>
    <b:Title>A method for calculating the JWL equation of state parameters for the detonation products of CL-20-based aluminized explosives</b:Title>
    <b:Year>2022</b:Year>
    <b:JournalName>Journal of Energetic Materials</b:JournalName>
    <b:Pages>182-205</b:Pages>
    <b:Author>
      <b:Author>
        <b:NameList>
          <b:Person>
            <b:Last>Mao</b:Last>
            <b:First>Xiaoxiang</b:First>
          </b:Person>
          <b:Person>
            <b:Last>Zheng</b:Last>
            <b:First>Yu</b:First>
          </b:Person>
          <b:Person>
            <b:Last>Shen</b:Last>
            <b:First>Fei</b:First>
          </b:Person>
          <b:Person>
            <b:Last>Wang</b:Last>
            <b:First>Yinglin</b:First>
          </b:Person>
          <b:Person>
            <b:Last>Wang</b:Last>
            <b:First>Xiaoming</b:First>
          </b:Person>
          <b:Person>
            <b:Last>Li</b:Last>
            <b:First>Yiming</b:First>
          </b:Person>
        </b:NameList>
      </b:Author>
    </b:Author>
    <b:Volume>40</b:Volume>
    <b:Issue>2</b:Issue>
    <b:RefOrder>235</b:RefOrder>
  </b:Source>
  <b:Source>
    <b:Tag>Vad08</b:Tag>
    <b:SourceType>JournalArticle</b:SourceType>
    <b:Guid>{A4323A03-216D-6847-B7F4-A9E795755C5A}</b:Guid>
    <b:Title>Cast aluminized explosives (review)</b:Title>
    <b:Year>2008</b:Year>
    <b:JournalName>Combustion, Explosion, and Shock Waves</b:JournalName>
    <b:Pages>461-477</b:Pages>
    <b:Author>
      <b:Author>
        <b:NameList>
          <b:Person>
            <b:Last>Vadhe</b:Last>
            <b:Middle>P</b:Middle>
            <b:First>P</b:First>
          </b:Person>
        </b:NameList>
      </b:Author>
    </b:Author>
    <b:Volume>44</b:Volume>
    <b:Issue>4</b:Issue>
    <b:RefOrder>236</b:RefOrder>
  </b:Source>
  <b:Source>
    <b:Tag>Fan21</b:Tag>
    <b:SourceType>JournalArticle</b:SourceType>
    <b:Guid>{D4025108-E6F7-8F46-9175-070B391324A8}</b:Guid>
    <b:Title>Study on theoretical calculation of quasi-static pressure for aluminized explosive in confined space</b:Title>
    <b:City>Beijing</b:City>
    <b:Publisher>IOP Publishing</b:Publisher>
    <b:Year>2021</b:Year>
    <b:ConferenceName>The 2020 International Conference on Defence Technology (Autumn Edition)</b:ConferenceName>
    <b:Pages>1-13</b:Pages>
    <b:Author>
      <b:Author>
        <b:NameList>
          <b:Person>
            <b:Last>Fan</b:Last>
            <b:First>Xiao</b:First>
          </b:Person>
          <b:Person>
            <b:Last>Zhang</b:Last>
            <b:First>Liansheng</b:First>
          </b:Person>
          <b:Person>
            <b:Last>Wang</b:Last>
            <b:First>Xin</b:First>
          </b:Person>
        </b:NameList>
      </b:Author>
    </b:Author>
    <b:JournalName>Journal of Physics (Conference Series)</b:JournalName>
    <b:Issue>1721</b:Issue>
    <b:RefOrder>237</b:RefOrder>
  </b:Source>
  <b:Source>
    <b:Tag>Bro02</b:Tag>
    <b:SourceType>JournalArticle</b:SourceType>
    <b:Guid>{769E2799-F4A3-7F4C-A8C0-18C1AF932658}</b:Guid>
    <b:Author>
      <b:Author>
        <b:NameList>
          <b:Person>
            <b:Last>Brouseau</b:Last>
            <b:First>P</b:First>
          </b:Person>
          <b:Person>
            <b:Last>Anderson</b:Last>
            <b:Middle>J</b:Middle>
            <b:First>C</b:First>
          </b:Person>
        </b:NameList>
      </b:Author>
    </b:Author>
    <b:Title>Nanometric aluminium in explosives</b:Title>
    <b:JournalName>Propellant, Explosives, Pyrotechnics</b:JournalName>
    <b:Year>2002</b:Year>
    <b:Pages>300-306</b:Pages>
    <b:Volume>27</b:Volume>
    <b:Issue>5</b:Issue>
    <b:RefOrder>238</b:RefOrder>
  </b:Source>
  <b:Source>
    <b:Tag>Trz07</b:Tag>
    <b:SourceType>JournalArticle</b:SourceType>
    <b:Guid>{2ADC79B1-65C4-BC4D-A7E2-AAA041B43294}</b:Guid>
    <b:Title>Studies of Free Field and Confined Explosions of Aluminium Enriched RDX Compositions</b:Title>
    <b:JournalName>Propellants, Explosives, Pyrotechnics</b:JournalName>
    <b:Year>2007</b:Year>
    <b:Pages>502-508</b:Pages>
    <b:Author>
      <b:Author>
        <b:NameList>
          <b:Person>
            <b:Last>Trzcinski</b:Last>
            <b:Middle>A</b:Middle>
            <b:First>Waldemar</b:First>
          </b:Person>
          <b:Person>
            <b:Last>Cudzilo</b:Last>
            <b:First>Stanislaw</b:First>
          </b:Person>
          <b:Person>
            <b:Last>Paszula</b:Last>
            <b:First>Jozef</b:First>
          </b:Person>
        </b:NameList>
      </b:Author>
    </b:Author>
    <b:RefOrder>239</b:RefOrder>
  </b:Source>
  <b:Source>
    <b:Tag>She18</b:Tag>
    <b:SourceType>Book</b:SourceType>
    <b:Guid>{8165F201-00BF-9047-A552-3A977BB91DD4}</b:Guid>
    <b:Title>'Enthalpy and thermochemistry', Modern Thermodynamics for Chemists and Biochemists</b:Title>
    <b:City>Oxford</b:City>
    <b:Publisher>Oxford Academic</b:Publisher>
    <b:Year>2018</b:Year>
    <b:Author>
      <b:Author>
        <b:NameList>
          <b:Person>
            <b:Last>Sherwood</b:Last>
            <b:First>Dennis</b:First>
          </b:Person>
          <b:Person>
            <b:Last>Dalby</b:Last>
            <b:First>Paul</b:First>
          </b:Person>
        </b:NameList>
      </b:Author>
    </b:Author>
    <b:RefOrder>240</b:RefOrder>
  </b:Source>
  <b:Source>
    <b:Tag>Tar05</b:Tag>
    <b:SourceType>ConferenceProceedings</b:SourceType>
    <b:Guid>{80B342E7-85E7-614E-A003-3DA78D668FEF}</b:Guid>
    <b:Title>Detonation Reaction Zones in Condensed Explosives</b:Title>
    <b:Year>2005</b:Year>
    <b:ConferenceName>14th APS Topical Conference on SCCM</b:ConferenceName>
    <b:Publisher>LLNL</b:Publisher>
    <b:City>Livermore</b:City>
    <b:Author>
      <b:Author>
        <b:NameList>
          <b:Person>
            <b:Last>Tarver</b:Last>
            <b:Middle>M</b:Middle>
            <b:First>Craig</b:First>
          </b:Person>
        </b:NameList>
      </b:Author>
    </b:Author>
    <b:ShortTitle>UCRL-CONF-213704</b:ShortTitle>
    <b:RefOrder>241</b:RefOrder>
  </b:Source>
  <b:Source>
    <b:Tag>And83</b:Tag>
    <b:SourceType>JournalArticle</b:SourceType>
    <b:Guid>{316C2C70-977E-424E-B26D-CDE0828CD877}</b:Guid>
    <b:Title>Quasi-static pressure, duration, and impulse for explosions in structures</b:Title>
    <b:Year>1983</b:Year>
    <b:JournalName>International Journal of Mechanical Sciences</b:JournalName>
    <b:Pages>455-464</b:Pages>
    <b:Author>
      <b:Author>
        <b:NameList>
          <b:Person>
            <b:Last>Anderson</b:Last>
            <b:Middle>E</b:Middle>
            <b:First>Charles</b:First>
          </b:Person>
          <b:Person>
            <b:Last>Baker</b:Last>
            <b:Middle>E</b:Middle>
            <b:First>W</b:First>
          </b:Person>
          <b:Person>
            <b:Last>Wauters</b:Last>
            <b:Middle>K</b:Middle>
            <b:First>Donna</b:First>
          </b:Person>
          <b:Person>
            <b:Last>Morris</b:Last>
            <b:Middle>L</b:Middle>
            <b:First>Bruce</b:First>
          </b:Person>
        </b:NameList>
      </b:Author>
    </b:Author>
    <b:Volume>25</b:Volume>
    <b:Issue>6</b:Issue>
    <b:RefOrder>242</b:RefOrder>
  </b:Source>
  <b:Source>
    <b:Tag>Sun95</b:Tag>
    <b:SourceType>Report</b:SourceType>
    <b:Guid>{2A5C56A8-E057-CD4C-94E0-40A8E2239BCE}</b:Guid>
    <b:Title>The Military Mixed Explosive</b:Title>
    <b:JournalName>Ordnance Industry Publishing House</b:JournalName>
    <b:Year>1995</b:Year>
    <b:Pages>85-87</b:Pages>
    <b:Author>
      <b:Author>
        <b:NameList>
          <b:Person>
            <b:Last>Sun</b:Last>
            <b:First>Yebin</b:First>
          </b:Person>
          <b:Person>
            <b:Last>Hui</b:Last>
            <b:First>Junming</b:First>
          </b:Person>
        </b:NameList>
      </b:Author>
    </b:Author>
    <b:Publisher>Ordnance Industry Press</b:Publisher>
    <b:City>Beijing</b:City>
    <b:Institution>Ordnance Industry Publishing House</b:Institution>
    <b:RefOrder>243</b:RefOrder>
  </b:Source>
  <b:Source>
    <b:Tag>Hah05</b:Tag>
    <b:SourceType>ConferenceProceedings</b:SourceType>
    <b:Guid>{332CEA46-E1DF-7348-9F7D-7636EFE10FDC}</b:Guid>
    <b:Title>TNT-equivalency of thermobaric explosive</b:Title>
    <b:City>Berlin</b:City>
    <b:Publisher>Energetic Materials, Performance and Safety</b:Publisher>
    <b:Year>2005</b:Year>
    <b:Author>
      <b:Author>
        <b:NameList>
          <b:Person>
            <b:Last>Hahma</b:Last>
            <b:First>A</b:First>
          </b:Person>
          <b:Person>
            <b:Last>Palovuori</b:Last>
            <b:First>K</b:First>
          </b:Person>
          <b:Person>
            <b:Last>Solomon</b:Last>
            <b:First>Y</b:First>
          </b:Person>
        </b:NameList>
      </b:Author>
    </b:Author>
    <b:ConferenceName>36th International Annual Conference of ICT &amp;32th international Pyrotechnics Seminar</b:ConferenceName>
    <b:RefOrder>244</b:RefOrder>
  </b:Source>
  <b:Source>
    <b:Tag>Jun17</b:Tag>
    <b:SourceType>Report</b:SourceType>
    <b:Guid>{DE25E8FC-8B48-C946-91C4-F90D966DAFCD}</b:Guid>
    <b:Title>Energy release law and assessment on blast wave power of aluminized explosives</b:Title>
    <b:Publisher>Beijing Institute of Technology</b:Publisher>
    <b:City>Beijing</b:City>
    <b:Year>2017</b:Year>
    <b:Author>
      <b:Author>
        <b:NameList>
          <b:Person>
            <b:Last>Junzheng</b:Last>
            <b:First>Yue</b:First>
          </b:Person>
        </b:NameList>
      </b:Author>
    </b:Author>
    <b:RefOrder>245</b:RefOrder>
  </b:Source>
  <b:Source>
    <b:Tag>Kol21</b:Tag>
    <b:SourceType>JournalArticle</b:SourceType>
    <b:Guid>{FAEFB60D-DC8B-8640-9B48-C746B010E186}</b:Guid>
    <b:Title>Aluminized Enhanced Blast Explosive Based on Polysiloxane Binder</b:Title>
    <b:Year>2021</b:Year>
    <b:JournalName>Propellants, Explosives and Pyrotechnics</b:JournalName>
    <b:Author>
      <b:Author>
        <b:NameList>
          <b:Person>
            <b:Last>Kolev</b:Last>
            <b:Middle>K</b:Middle>
            <b:First>Stefan</b:First>
          </b:Person>
          <b:Person>
            <b:Last>Tsonev</b:Last>
            <b:Middle>T</b:Middle>
            <b:First>Tsvetomir</b:First>
          </b:Person>
        </b:NameList>
      </b:Author>
    </b:Author>
    <b:Volume>47</b:Volume>
    <b:Issue>2</b:Issue>
    <b:RefOrder>246</b:RefOrder>
  </b:Source>
  <b:Source>
    <b:Tag>Bea18</b:Tag>
    <b:SourceType>JournalArticle</b:SourceType>
    <b:Guid>{0D435D42-4ADE-9740-8179-6443D514ABED}</b:Guid>
    <b:Title>Blast injuries: a guide for the civilian surgeon</b:Title>
    <b:Year>2018</b:Year>
    <b:Author>
      <b:Author>
        <b:NameList>
          <b:Person>
            <b:Last>Beavan</b:Last>
            <b:First>Alastair</b:First>
          </b:Person>
          <b:Person>
            <b:Last>Parker</b:Last>
            <b:First>Paul</b:First>
          </b:Person>
        </b:NameList>
      </b:Author>
    </b:Author>
    <b:JournalName>Surgery</b:JournalName>
    <b:Volume>36</b:Volume>
    <b:Issue>8</b:Issue>
    <b:Pages>394-400</b:Pages>
    <b:RefOrder>247</b:RefOrder>
  </b:Source>
  <b:Source>
    <b:Tag>Loe22</b:Tag>
    <b:SourceType>Misc</b:SourceType>
    <b:Guid>{6CACED0F-35F3-BE43-A2C0-B2641E393C61}</b:Guid>
    <b:Title>Efficacy of FICT explosive dtatabases determining HME products of detonation</b:Title>
    <b:City>Swindon</b:City>
    <b:Publisher>Cranfield University</b:Publisher>
    <b:Year>2022</b:Year>
    <b:StateProvince>Wiltshire</b:StateProvince>
    <b:Month>December</b:Month>
    <b:Day>8</b:Day>
    <b:PublicationTitle>e-mail correpsondence</b:PublicationTitle>
    <b:Author>
      <b:Author>
        <b:NameList>
          <b:Person>
            <b:Last>Loebeckke</b:Last>
            <b:First>Stefan</b:First>
          </b:Person>
          <b:Person>
            <b:Last>Collett</b:Last>
            <b:First>Gareth</b:First>
          </b:Person>
        </b:NameList>
      </b:Author>
    </b:Author>
    <b:RefOrder>248</b:RefOrder>
  </b:Source>
  <b:Source>
    <b:Tag>Oxl15</b:Tag>
    <b:SourceType>JournalArticle</b:SourceType>
    <b:Guid>{7C43DE57-3B55-AB40-83FB-CED615C8645E}</b:Guid>
    <b:Title>Fuel–oxidizer mixtures: their stabilities and burn characteristics</b:Title>
    <b:Year>2015</b:Year>
    <b:JournalName>J Therm Anal Calorim</b:JournalName>
    <b:Pages>743-763</b:Pages>
    <b:Author>
      <b:Author>
        <b:NameList>
          <b:Person>
            <b:Last>Oxley</b:Last>
            <b:Middle>C</b:Middle>
            <b:First>Jimmie</b:First>
          </b:Person>
          <b:Person>
            <b:Last>Smith</b:Last>
            <b:Middle>L</b:Middle>
            <b:First>James</b:First>
          </b:Person>
          <b:Person>
            <b:Last>Donnelly</b:Last>
            <b:First>Maria</b:First>
          </b:Person>
          <b:Person>
            <b:Last>Porter</b:Last>
            <b:First>Matthew</b:First>
          </b:Person>
        </b:NameList>
      </b:Author>
    </b:Author>
    <b:Issue>121</b:Issue>
    <b:RefOrder>249</b:RefOrder>
  </b:Source>
  <b:Source>
    <b:Tag>Kin84</b:Tag>
    <b:SourceType>Report</b:SourceType>
    <b:Guid>{DC67AD9F-E8DA-7F43-87A3-3C618D9397FB}</b:Guid>
    <b:Title>Air Blast Parameters from TNT Spherical Air Burst and Hemishperical Surface Burst</b:Title>
    <b:Year>1984</b:Year>
    <b:Publisher>Ballistic Research Laboratories</b:Publisher>
    <b:City>Aberdeen</b:City>
    <b:Author>
      <b:Author>
        <b:NameList>
          <b:Person>
            <b:Last>Kingery</b:Last>
            <b:Middle>N</b:Middle>
            <b:First>C</b:First>
          </b:Person>
          <b:Person>
            <b:Last>Bulmash</b:Last>
            <b:First>G</b:First>
          </b:Person>
        </b:NameList>
      </b:Author>
    </b:Author>
    <b:RefOrder>250</b:RefOrder>
  </b:Source>
  <b:Source>
    <b:Tag>Col48</b:Tag>
    <b:SourceType>Book</b:SourceType>
    <b:Guid>{E723B5FB-6BB2-3D4C-BEED-DFDF554C7D0F}</b:Guid>
    <b:Title>Underwater Explosions</b:Title>
    <b:Publisher>Dover Publications</b:Publisher>
    <b:City>New York</b:City>
    <b:Year>1948</b:Year>
    <b:Author>
      <b:Author>
        <b:NameList>
          <b:Person>
            <b:Last>Cole</b:Last>
            <b:Middle>H</b:Middle>
            <b:First>Robert</b:First>
          </b:Person>
        </b:NameList>
      </b:Author>
    </b:Author>
    <b:RefOrder>251</b:RefOrder>
  </b:Source>
  <b:Source>
    <b:Tag>Loc11</b:Tag>
    <b:SourceType>ConferenceProceedings</b:SourceType>
    <b:Guid>{F884B381-D157-3844-A5A9-B81CD27DB7B6}</b:Guid>
    <b:Title>The Trouble with TNT Equivalence</b:Title>
    <b:Year>2011</b:Year>
    <b:Pages>1-13</b:Pages>
    <b:Author>
      <b:Author>
        <b:NameList>
          <b:Person>
            <b:Last>Locking</b:Last>
            <b:Middle>M</b:Middle>
            <b:First>P</b:First>
          </b:Person>
        </b:NameList>
      </b:Author>
    </b:Author>
    <b:ConferenceName>26th International Symposium on Ballistics</b:ConferenceName>
    <b:Publisher>ResearchGate</b:Publisher>
    <b:City>Miami</b:City>
    <b:RefOrder>252</b:RefOrder>
  </b:Source>
  <b:Source>
    <b:Tag>Wha00</b:Tag>
    <b:SourceType>JournalArticle</b:SourceType>
    <b:Guid>{5D7B2608-FB27-B14E-A2F1-015FD91F3292}</b:Guid>
    <b:Title>Airblast TNT equivalence for a range of commercial blasting explosives</b:Title>
    <b:Year>2000</b:Year>
    <b:JournalName>Journal of Hazardous Materials</b:JournalName>
    <b:Pages>31-39</b:Pages>
    <b:Author>
      <b:Author>
        <b:NameList>
          <b:Person>
            <b:Last>Wharton</b:Last>
            <b:Middle>K</b:Middle>
            <b:First>R</b:First>
          </b:Person>
          <b:Person>
            <b:Last>Formby</b:Last>
            <b:Middle>A</b:Middle>
            <b:First>S</b:First>
          </b:Person>
          <b:Person>
            <b:Last>Merrifield</b:Last>
            <b:First>R</b:First>
          </b:Person>
        </b:NameList>
      </b:Author>
    </b:Author>
    <b:Issue>A79</b:Issue>
    <b:RefOrder>253</b:RefOrder>
  </b:Source>
  <b:Source>
    <b:Tag>DeY89</b:Tag>
    <b:SourceType>JournalArticle</b:SourceType>
    <b:Guid>{71084200-ECAA-D747-9155-6A5D21D1F416}</b:Guid>
    <b:Title>A Study of Blast Characteristics of Several Primary Explosives and Pyrotechnic Compositions</b:Title>
    <b:JournalName>Journal of Hazardous Materials</b:JournalName>
    <b:Year>1989</b:Year>
    <b:Pages>125-133</b:Pages>
    <b:Author>
      <b:Author>
        <b:NameList>
          <b:Person>
            <b:Last>De Yong</b:Last>
            <b:Middle>V</b:Middle>
            <b:First>L</b:First>
          </b:Person>
          <b:Person>
            <b:Last>Campanella</b:Last>
            <b:First>G</b:First>
          </b:Person>
        </b:NameList>
      </b:Author>
    </b:Author>
    <b:Issue>21</b:Issue>
    <b:RefOrder>254</b:RefOrder>
  </b:Source>
  <b:Source>
    <b:Tag>Ber92</b:Tag>
    <b:SourceType>Book</b:SourceType>
    <b:Guid>{63AB30E1-DC63-C243-BCD0-D4C22932D37D}</b:Guid>
    <b:Author>
      <b:Author>
        <b:NameList>
          <b:Person>
            <b:Last>Berthelot</b:Last>
            <b:First>M</b:First>
          </b:Person>
        </b:NameList>
      </b:Author>
    </b:Author>
    <b:Title>Explosives and Their Power</b:Title>
    <b:City>London</b:City>
    <b:Publisher>John Murray</b:Publisher>
    <b:Year>1892</b:Year>
    <b:RefOrder>255</b:RefOrder>
  </b:Source>
  <b:Source>
    <b:Tag>Hea71</b:Tag>
    <b:SourceType>Book</b:SourceType>
    <b:Guid>{13ED4AAA-C383-ED47-95E4-828B08D97F0A}</b:Guid>
    <b:Title>Engineering Design Handbook - Properties of Explosives of Military Interest</b:Title>
    <b:City>Washington</b:City>
    <b:Year>1971</b:Year>
    <b:Publisher>U.S. army Materiel Command</b:Publisher>
    <b:Author>
      <b:Author>
        <b:Corporate>Headquarters, U.S. Army Materiel Command</b:Corporate>
      </b:Author>
    </b:Author>
    <b:Volume>AMCP 706-177</b:Volume>
    <b:RefOrder>256</b:RefOrder>
  </b:Source>
  <b:Source>
    <b:Tag>Dus10</b:Tag>
    <b:SourceType>Book</b:SourceType>
    <b:Guid>{E419FC2F-FAB5-2144-B6FB-FC9F256E8976}</b:Guid>
    <b:Title>Handbook for Blast Resistant Design of Buildings</b:Title>
    <b:Publisher>Wiley</b:Publisher>
    <b:City>New York</b:City>
    <b:Year>2010</b:Year>
    <b:Author>
      <b:Author>
        <b:NameList>
          <b:Person>
            <b:Last>Dusenberry</b:Last>
            <b:First>D</b:First>
          </b:Person>
        </b:NameList>
      </b:Author>
    </b:Author>
    <b:RefOrder>257</b:RefOrder>
  </b:Source>
  <b:Source>
    <b:Tag>Bik17</b:Tag>
    <b:SourceType>JournalArticle</b:SourceType>
    <b:Guid>{D3F42BEB-4907-BE4B-B077-9829D45BAA70}</b:Guid>
    <b:Title>Benchmark properties of 2-, 3- and 4-nitrotoluene: Evaluation of thermochemical data with complementary experimental and computational methods</b:Title>
    <b:Year>2017</b:Year>
    <b:JournalName>J. Chem. Thermodynamics</b:JournalName>
    <b:Volume>111</b:Volume>
    <b:Pages>271-278</b:Pages>
    <b:Author>
      <b:Author>
        <b:NameList>
          <b:Person>
            <b:Last>Bikelyte</b:Last>
            <b:First>Greta</b:First>
          </b:Person>
          <b:Person>
            <b:Last>Hartel</b:Last>
            <b:First>Martin</b:First>
          </b:Person>
          <b:Person>
            <b:Last>Stierstorfer</b:Last>
            <b:First>Jorg</b:First>
          </b:Person>
          <b:Person>
            <b:Last>Klapotke</b:Last>
            <b:Middle>M</b:Middle>
            <b:First>Thomas</b:First>
          </b:Person>
          <b:Person>
            <b:Last>Pimerzin</b:Last>
            <b:Middle>A</b:Middle>
            <b:First>Andrey</b:First>
          </b:Person>
          <b:Person>
            <b:Last>Verevkin</b:Last>
            <b:Middle>P</b:Middle>
            <b:First>Sergey</b:First>
          </b:Person>
        </b:NameList>
      </b:Author>
    </b:Author>
    <b:RefOrder>258</b:RefOrder>
  </b:Source>
  <b:Source>
    <b:Tag>Dob72</b:Tag>
    <b:SourceType>Book</b:SourceType>
    <b:Guid>{8B2E5FF0-0E8C-9345-867E-766943C91316}</b:Guid>
    <b:Title>Properties of Chemical Explosives and Explosive Simulants</b:Title>
    <b:City>Livermore</b:City>
    <b:Publisher>Lawrence Livermore Laboratory</b:Publisher>
    <b:Year>1972</b:Year>
    <b:Author>
      <b:Author>
        <b:NameList>
          <b:Person>
            <b:Last>Dobratz</b:Last>
            <b:Middle>M</b:Middle>
            <b:First>Brigitte</b:First>
          </b:Person>
        </b:NameList>
      </b:Author>
    </b:Author>
    <b:Volume>UCRL-51319/1</b:Volume>
    <b:Pages>4-4, 5-1, 5-3</b:Pages>
    <b:RefOrder>259</b:RefOrder>
  </b:Source>
  <b:Source>
    <b:Tag>Ped86</b:Tag>
    <b:SourceType>Book</b:SourceType>
    <b:Guid>{F4C2A606-0CEC-7D45-9B0B-0BA8CD00F5F6}</b:Guid>
    <b:Title>Thermochemical Data of organic Compounds 2nd Edition</b:Title>
    <b:Year>1986</b:Year>
    <b:City>New York</b:City>
    <b:Publisher>Chapman and Hall</b:Publisher>
    <b:Author>
      <b:Author>
        <b:NameList>
          <b:Person>
            <b:Last>Pedley</b:Last>
            <b:Middle>B</b:Middle>
            <b:First>J</b:First>
          </b:Person>
          <b:Person>
            <b:Last>Naylor</b:Last>
            <b:Middle>D</b:Middle>
            <b:First>R</b:First>
          </b:Person>
          <b:Person>
            <b:Last>Kirby</b:Last>
            <b:Middle>P</b:Middle>
            <b:First>S</b:First>
          </b:Person>
        </b:NameList>
      </b:Author>
    </b:Author>
    <b:RefOrder>260</b:RefOrder>
  </b:Source>
  <b:Source>
    <b:Tag>Hel20</b:Tag>
    <b:SourceType>InternetSite</b:SourceType>
    <b:Guid>{EA650E00-B315-904E-AA68-0D09FF70EC4C}</b:Guid>
    <b:Title>Heats of Formation of Compounds</b:Title>
    <b:Year>2020</b:Year>
    <b:URL>https://www.thoughtco.com/common-compound-heat-of-formation-table-609253</b:URL>
    <b:ProductionCompany>ThoughtCo</b:ProductionCompany>
    <b:Month>January</b:Month>
    <b:Day>08</b:Day>
    <b:YearAccessed>2023</b:YearAccessed>
    <b:MonthAccessed>May</b:MonthAccessed>
    <b:DayAccessed>30</b:DayAccessed>
    <b:Author>
      <b:Author>
        <b:NameList>
          <b:Person>
            <b:Last>Helmenstine</b:Last>
            <b:Middle>Marie</b:Middle>
            <b:First>Anne</b:First>
          </b:Person>
        </b:NameList>
      </b:Author>
    </b:Author>
    <b:RefOrder>261</b:RefOrder>
  </b:Source>
  <b:Source>
    <b:Tag>LiJ16</b:Tag>
    <b:SourceType>JournalArticle</b:SourceType>
    <b:Guid>{E356C359-043F-5A45-8E8B-6E1F26C7A710}</b:Guid>
    <b:Title>Simplified models for the thermodynamic properties along a combustor and their effect on thermoacoustic instability prediction</b:Title>
    <b:Year>2016</b:Year>
    <b:Author>
      <b:Author>
        <b:NameList>
          <b:Person>
            <b:Last>Li</b:Last>
            <b:First>Jingxuan</b:First>
          </b:Person>
          <b:Person>
            <b:Last>Morgans</b:Last>
            <b:Middle>S</b:Middle>
            <b:First>Aimee</b:First>
          </b:Person>
        </b:NameList>
      </b:Author>
    </b:Author>
    <b:JournalName>Fuel</b:JournalName>
    <b:Issue>184</b:Issue>
    <b:Pages>735-748</b:Pages>
    <b:RefOrder>262</b:RefOrder>
  </b:Source>
  <b:Source>
    <b:Tag>Mar171</b:Tag>
    <b:SourceType>Book</b:SourceType>
    <b:Guid>{C37EB8AA-F212-6E49-86CA-A1BA1AD9728B}</b:Guid>
    <b:Title>Explosives (Second Edition)</b:Title>
    <b:City>Philadelphia</b:City>
    <b:Publisher>P. Blakiston's Son &amp; Co.</b:Publisher>
    <b:Year>1917</b:Year>
    <b:Author>
      <b:Author>
        <b:NameList>
          <b:Person>
            <b:Last>Marshall</b:Last>
            <b:First>Arthur</b:First>
          </b:Person>
        </b:NameList>
      </b:Author>
    </b:Author>
    <b:Pages>468</b:Pages>
    <b:RefOrder>263</b:RefOrder>
  </b:Source>
  <b:Source>
    <b:Tag>Ped861</b:Tag>
    <b:SourceType>Book</b:SourceType>
    <b:Guid>{4319287F-A6A4-D74E-86EB-0990DE8B76C2}</b:Guid>
    <b:Title>Thermochemical Data of organic Compounds 2nd Edition</b:Title>
    <b:City>London</b:City>
    <b:Publisher>Chapman and Hall</b:Publisher>
    <b:Year>1986</b:Year>
    <b:Author>
      <b:Author>
        <b:NameList>
          <b:Person>
            <b:Last>Pedley</b:Last>
            <b:Middle>B</b:Middle>
            <b:First>J</b:First>
          </b:Person>
          <b:Person>
            <b:Last>Naylor</b:Last>
            <b:Middle>N</b:Middle>
            <b:First>R</b:First>
          </b:Person>
          <b:Person>
            <b:Last>Kirby</b:Last>
            <b:Middle>P</b:Middle>
            <b:First>S</b:First>
          </b:Person>
        </b:NameList>
      </b:Author>
    </b:Author>
    <b:RefOrder>264</b:RefOrder>
  </b:Source>
  <b:Source>
    <b:Tag>Mat13</b:Tag>
    <b:SourceType>Book</b:SourceType>
    <b:Guid>{78740153-64C5-844E-9B1C-FB4128B574A2}</b:Guid>
    <b:Title>Primary Explosives</b:Title>
    <b:City>Berlin</b:City>
    <b:Publisher>Springer</b:Publisher>
    <b:Year>2013</b:Year>
    <b:Pages>278-279</b:Pages>
    <b:Author>
      <b:Author>
        <b:NameList>
          <b:Person>
            <b:Last>Matyas</b:Last>
            <b:First>Robert</b:First>
          </b:Person>
          <b:Person>
            <b:Last>Pachman</b:Last>
            <b:First>Jiri</b:First>
          </b:Person>
        </b:NameList>
      </b:Author>
    </b:Author>
    <b:RefOrder>34</b:RefOrder>
  </b:Source>
  <b:Source>
    <b:Tag>Gar20</b:Tag>
    <b:SourceType>Book</b:SourceType>
    <b:Guid>{24FF41F0-57D6-E44B-907B-1BCC1CE8ECA7}</b:Guid>
    <b:Title>Heat of Combustion and Formation of Nitro-Compunds. Part 1. Benzene, Toluene, Phenol and Methylaniline Series.</b:Title>
    <b:City>London</b:City>
    <b:Publisher>Royal Society</b:Publisher>
    <b:Year>1920</b:Year>
    <b:Author>
      <b:Author>
        <b:NameList>
          <b:Person>
            <b:Last>Garner</b:Last>
            <b:Middle>E</b:Middle>
            <b:First>W</b:First>
          </b:Person>
          <b:Person>
            <b:Last>Abernethy</b:Last>
            <b:Middle>L</b:Middle>
            <b:First>C</b:First>
          </b:Person>
        </b:NameList>
      </b:Author>
    </b:Author>
    <b:RefOrder>265</b:RefOrder>
  </b:Source>
  <b:Source>
    <b:Tag>Coo94</b:Tag>
    <b:SourceType>ConferenceProceedings</b:SourceType>
    <b:Guid>{0CDE9100-1979-DB4D-8042-0BFB432D5B58}</b:Guid>
    <b:Title>Comments on TNT Equivalence</b:Title>
    <b:ConferenceName>20th International Pyrotechnics Seminar</b:ConferenceName>
    <b:City>Colarado Springs</b:City>
    <b:Year>1994</b:Year>
    <b:Author>
      <b:Author>
        <b:NameList>
          <b:Person>
            <b:Last>Cooper</b:Last>
            <b:Middle>W</b:Middle>
            <b:First>Paul</b:First>
          </b:Person>
        </b:NameList>
      </b:Author>
    </b:Author>
    <b:Pages>3</b:Pages>
    <b:RefOrder>266</b:RefOrder>
  </b:Source>
  <b:Source>
    <b:Tag>Bie21</b:Tag>
    <b:SourceType>JournalArticle</b:SourceType>
    <b:Guid>{53FBD407-A54D-6549-872B-765FBA6ACAA8}</b:Guid>
    <b:Title>Research on the Possible Application of Polyolefin Waste-Derived Pyrolysis Oils for ANFO Manufacturing</b:Title>
    <b:Year>2021</b:Year>
    <b:JournalName>Energies</b:JournalName>
    <b:Volume>14</b:Volume>
    <b:Issue>172</b:Issue>
    <b:Pages>1 - 15</b:Pages>
    <b:Author>
      <b:Author>
        <b:NameList>
          <b:Person>
            <b:Last>Biessikirski</b:Last>
            <b:First>Andrzej</b:First>
          </b:Person>
          <b:Person>
            <b:Last>Czerwonka</b:Last>
            <b:First>Dominik</b:First>
          </b:Person>
          <b:Person>
            <b:Last>Bieganska</b:Last>
            <b:First>Jolanta</b:First>
          </b:Person>
          <b:Person>
            <b:Last>Kuterasinski</b:Last>
            <b:First>Lukasz</b:First>
          </b:Person>
          <b:Person>
            <b:Last>Ziabka</b:Last>
            <b:First>Magdalena</b:First>
          </b:Person>
          <b:Person>
            <b:Last>Dworzak</b:Last>
            <b:First>Michal</b:First>
          </b:Person>
          <b:Person>
            <b:Last>Twardosz</b:Last>
            <b:First>Michal</b:First>
          </b:Person>
        </b:NameList>
      </b:Author>
    </b:Author>
    <b:RefOrder>267</b:RefOrder>
  </b:Source>
  <b:Source>
    <b:Tag>Mar03</b:Tag>
    <b:SourceType>JournalArticle</b:SourceType>
    <b:Guid>{FC4995EA-0C86-E84F-A082-55B503504E23}</b:Guid>
    <b:Title>Investigation on Detonation and Thermochemical Properties of Aluminized ANFO</b:Title>
    <b:Year>2003</b:Year>
    <b:JournalName>Journal of Energetic Materials</b:JournalName>
    <b:Volume>21</b:Volume>
    <b:Pages>1-13</b:Pages>
    <b:Author>
      <b:Author>
        <b:NameList>
          <b:Person>
            <b:Last>Maranda</b:Last>
            <b:First>Andrzej</b:First>
          </b:Person>
          <b:Person>
            <b:Last>Paplinski</b:Last>
            <b:First>Andrzej</b:First>
          </b:Person>
          <b:Person>
            <b:Last>Galezowski</b:Last>
            <b:First>Dariusz</b:First>
          </b:Person>
        </b:NameList>
      </b:Author>
    </b:Author>
    <b:RefOrder>268</b:RefOrder>
  </b:Source>
  <b:Source>
    <b:Tag>Placeholder5</b:Tag>
    <b:SourceType>Book</b:SourceType>
    <b:Guid>{C9B4BA30-7B5D-C846-80A5-667975C9D12D}</b:Guid>
    <b:Title>Encyclopedia of Explosives and Related Items</b:Title>
    <b:City>Picatinny Arsenal</b:City>
    <b:Publisher>U.S Army Research and Development Coommand</b:Publisher>
    <b:Year>1962</b:Year>
    <b:StateProvince>New Jersey</b:StateProvince>
    <b:CountryRegion>USA</b:CountryRegion>
    <b:Volume>2</b:Volume>
    <b:Author>
      <b:Author>
        <b:NameList>
          <b:Person>
            <b:Last>Fedoroff</b:Last>
            <b:Middle>T</b:Middle>
            <b:First>Basil</b:First>
          </b:Person>
          <b:Person>
            <b:Last>Sheffield</b:Last>
            <b:Middle>E</b:Middle>
            <b:First>Oliver</b:First>
          </b:Person>
        </b:NameList>
      </b:Author>
    </b:Author>
    <b:Pages>B267, 294</b:Pages>
    <b:RefOrder>269</b:RefOrder>
  </b:Source>
  <b:Source>
    <b:Tag>Smi11</b:Tag>
    <b:SourceType>Book</b:SourceType>
    <b:Guid>{6E4B3FA7-B49D-F940-A2C4-6708A4113C1D}</b:Guid>
    <b:Title>Fuel Cells: Technologies for Fuel Processing</b:Title>
    <b:Year>2011</b:Year>
    <b:BookTitle>Catalytic Partial Oxidation</b:BookTitle>
    <b:Publisher>Elsevier</b:Publisher>
    <b:Pages>527-528</b:Pages>
    <b:Author>
      <b:Author>
        <b:NameList>
          <b:Person>
            <b:Last>Smith</b:Last>
            <b:Middle>W</b:Middle>
            <b:First>Mark</b:First>
          </b:Person>
          <b:Person>
            <b:Last>Shekhawat</b:Last>
            <b:First>Dushyant</b:First>
          </b:Person>
          <b:Person>
            <b:Last>Berry</b:Last>
            <b:Middle>A</b:Middle>
            <b:First>David</b:First>
          </b:Person>
        </b:NameList>
      </b:Author>
    </b:Author>
    <b:RefOrder>270</b:RefOrder>
  </b:Source>
  <b:Source>
    <b:Tag>Kur89</b:Tag>
    <b:SourceType>ConferenceProceedings</b:SourceType>
    <b:Guid>{91BF61E0-2979-A44A-90CC-FCC3B0F81053}</b:Guid>
    <b:Title>Detonation products equation of state baratol</b:Title>
    <b:Year>1989</b:Year>
    <b:ConferenceName>9th Symposium (International) on Detonation</b:ConferenceName>
    <b:City>Portland</b:City>
    <b:Author>
      <b:Author>
        <b:NameList>
          <b:Person>
            <b:Last>Kury</b:Last>
            <b:Middle>W</b:Middle>
            <b:First>John</b:First>
          </b:Person>
          <b:Person>
            <b:Last>Breithaupt</b:Last>
            <b:Middle>Don</b:Middle>
            <b:First>R</b:First>
          </b:Person>
        </b:NameList>
      </b:Author>
    </b:Author>
    <b:RefOrder>271</b:RefOrder>
  </b:Source>
  <b:Source>
    <b:Tag>Cha76</b:Tag>
    <b:SourceType>Book</b:SourceType>
    <b:Guid>{EBD1F265-7046-B44B-8ED8-4CC7AE0530B2}</b:Guid>
    <b:Title>Detonation and critical diameter of heterogeneous explosives</b:Title>
    <b:Year>1976</b:Year>
    <b:City>Pittsburgh</b:City>
    <b:Publisher>Pergamon Press</b:Publisher>
    <b:Author>
      <b:Author>
        <b:NameList>
          <b:Person>
            <b:Last>Chaiken</b:Last>
            <b:Middle>F</b:Middle>
            <b:First>Robert</b:First>
          </b:Person>
          <b:Person>
            <b:Last>Edwards</b:Last>
            <b:Middle>F</b:Middle>
            <b:First>John</b:First>
          </b:Person>
        </b:NameList>
      </b:Author>
    </b:Author>
    <b:Volume>3</b:Volume>
    <b:Pages>795-810</b:Pages>
    <b:RefOrder>272</b:RefOrder>
  </b:Source>
  <b:Source>
    <b:Tag>Pri67</b:Tag>
    <b:SourceType>ConferenceProceedings</b:SourceType>
    <b:Guid>{BFFE1AFA-314C-1E46-99F5-8ADE5EA9F896}</b:Guid>
    <b:Title>Contrasting patterns in the behavior of high explosives</b:Title>
    <b:City>Pittsburgh</b:City>
    <b:Publisher>The Combustion Institute</b:Publisher>
    <b:Year>1967</b:Year>
    <b:ConferenceName>Eleventh Symposium (International) on Combustion</b:ConferenceName>
    <b:Author>
      <b:Author>
        <b:NameList>
          <b:Person>
            <b:Last>Price</b:Last>
            <b:First>D</b:First>
          </b:Person>
        </b:NameList>
      </b:Author>
    </b:Author>
    <b:Pages>693-701</b:Pages>
    <b:RefOrder>273</b:RefOrder>
  </b:Source>
  <b:Source>
    <b:Tag>Lon06</b:Tag>
    <b:SourceType>InternetSite</b:SourceType>
    <b:Guid>{4CFE6B81-B204-9C49-A367-A2B581C0B09C}</b:Guid>
    <b:Title>Report of the 7 July Review Committee</b:Title>
    <b:Year>2006</b:Year>
    <b:URL>https://www.london.gov.uk/sites/default/files/gla_migrate_files_destination/archives/assembly-reports-7july-report.pdf</b:URL>
    <b:ProductionCompany>Greater London Authority</b:ProductionCompany>
    <b:Month>June</b:Month>
    <b:YearAccessed>2023</b:YearAccessed>
    <b:MonthAccessed>June</b:MonthAccessed>
    <b:DayAccessed>12</b:DayAccessed>
    <b:Author>
      <b:Author>
        <b:Corporate>London Assembly</b:Corporate>
      </b:Author>
    </b:Author>
    <b:RefOrder>274</b:RefOrder>
  </b:Source>
  <b:Source>
    <b:Tag>Rou08</b:Tag>
    <b:SourceType>BookSection</b:SourceType>
    <b:Guid>{87CD20B7-76D6-8B44-89C6-DF1A8E4E8371}</b:Guid>
    <b:Title>Chapter 14 - Thermochemistry</b:Title>
    <b:City>Madrid</b:City>
    <b:Publisher>Elsevier B.V.</b:Publisher>
    <b:Year>2008</b:Year>
    <b:BookTitle>Handbook of Thermal Analysis and Calorimetry</b:BookTitle>
    <b:Author>
      <b:Author>
        <b:NameList>
          <b:Person>
            <b:Last>Roux</b:Last>
            <b:Middle>V</b:Middle>
            <b:First>M</b:First>
          </b:Person>
          <b:Person>
            <b:Last>Temprado</b:Last>
            <b:First>M</b:First>
          </b:Person>
        </b:NameList>
      </b:Author>
    </b:Author>
    <b:Volume>5</b:Volume>
    <b:RefOrder>275</b:RefOrder>
  </b:Source>
  <b:Source>
    <b:Tag>Sin12</b:Tag>
    <b:SourceType>InternetSite</b:SourceType>
    <b:Guid>{F2B03164-2025-C149-A8D7-356A13E7167D}</b:Guid>
    <b:Title>The Evolution of Improvised Explosive Devices (IEDs)</b:Title>
    <b:Year>2012</b:Year>
    <b:Month>February</b:Month>
    <b:Day>7</b:Day>
    <b:URL>https://www.brookings.edu/articles/the-evolution-of-improvised-explosive-devices-ieds/</b:URL>
    <b:ProductionCompany>Brookings</b:ProductionCompany>
    <b:YearAccessed>2023</b:YearAccessed>
    <b:MonthAccessed>August</b:MonthAccessed>
    <b:DayAccessed>22</b:DayAccessed>
    <b:Author>
      <b:Author>
        <b:NameList>
          <b:Person>
            <b:Last>Singer</b:Last>
            <b:Middle>W</b:Middle>
            <b:First>Peter</b:First>
          </b:Person>
        </b:NameList>
      </b:Author>
    </b:Author>
    <b:RefOrder>14</b:RefOrder>
  </b:Source>
  <b:Source>
    <b:Tag>Dol07</b:Tag>
    <b:SourceType>Book</b:SourceType>
    <b:Guid>{B5913900-DB8A-CE46-8EF2-4F5EDA7460F3}</b:Guid>
    <b:Title>Understanding Terrorist Innovation Technology, Tactics and Global Trends</b:Title>
    <b:Year>2007</b:Year>
    <b:City>London</b:City>
    <b:Publisher>Routledge</b:Publisher>
    <b:Author>
      <b:Author>
        <b:NameList>
          <b:Person>
            <b:Last>Dolnik</b:Last>
            <b:First>Adam</b:First>
          </b:Person>
        </b:NameList>
      </b:Author>
    </b:Author>
    <b:RefOrder>12</b:RefOrder>
  </b:Source>
  <b:Source>
    <b:Tag>Mad15</b:Tag>
    <b:SourceType>JournalArticle</b:SourceType>
    <b:Guid>{FCAA69E0-8350-7F4D-AAFF-2A6BF60FBADF}</b:Guid>
    <b:Title>Internet of Things (IoT): A Literature Review</b:Title>
    <b:Year>2015</b:Year>
    <b:JournalName>Journal of Computer and Communications</b:JournalName>
    <b:Volume>3</b:Volume>
    <b:Issue>5</b:Issue>
    <b:Pages>164 - 173</b:Pages>
    <b:Author>
      <b:Author>
        <b:NameList>
          <b:Person>
            <b:Last>Madakam</b:Last>
            <b:First>Somayya</b:First>
          </b:Person>
          <b:Person>
            <b:Last>Ramaswamy</b:Last>
            <b:First>R</b:First>
          </b:Person>
          <b:Person>
            <b:Last>Tripathi</b:Last>
            <b:First>Siddharth</b:First>
          </b:Person>
        </b:NameList>
      </b:Author>
    </b:Author>
    <b:RefOrder>13</b:RefOrder>
  </b:Source>
  <b:Source>
    <b:Tag>Col12</b:Tag>
    <b:SourceType>Film</b:SourceType>
    <b:Guid>{4BA4C528-B475-7D43-BE2D-8840387B907F}</b:Guid>
    <b:Title>Bomb Squad Men: The long walk</b:Title>
    <b:Year>2012</b:Year>
    <b:CountryRegion>United Kingdom</b:CountryRegion>
    <b:ProductionCompany>BBC</b:ProductionCompany>
    <b:Author>
      <b:Director>
        <b:NameList>
          <b:Person>
            <b:Last>Byrne</b:Last>
            <b:Middle>J</b:Middle>
            <b:First>Brendan</b:First>
          </b:Person>
        </b:NameList>
      </b:Director>
      <b:Performer>
        <b:NameList>
          <b:Person>
            <b:Last>Collett</b:Last>
            <b:First>Gareth</b:First>
          </b:Person>
          <b:Person>
            <b:Last>Wharton</b:Last>
            <b:First>Paul</b:First>
          </b:Person>
          <b:Person>
            <b:Last>Greenaway</b:Last>
            <b:First>Dave</b:First>
          </b:Person>
          <b:Person>
            <b:Last>Young</b:Last>
            <b:First>Dave</b:First>
          </b:Person>
        </b:NameList>
      </b:Performer>
      <b:ProducerName>
        <b:NameList>
          <b:Person>
            <b:Last>Byrne</b:Last>
            <b:Middle>J</b:Middle>
            <b:First>Brendan</b:First>
          </b:Person>
        </b:NameList>
      </b:ProducerName>
    </b:Author>
    <b:RefOrder>15</b:RefOrder>
  </b:Source>
  <b:Source>
    <b:Tag>Pro16</b:Tag>
    <b:SourceType>BookSection</b:SourceType>
    <b:Guid>{2C6A777F-E16E-AB42-81F8-24AE7849A023}</b:Guid>
    <b:Title>The Fundamentals of Blast Physics</b:Title>
    <b:Year>2016</b:Year>
    <b:BookTitle>Blast Injury Science and Engineering</b:BookTitle>
    <b:City>Cham</b:City>
    <b:Publisher>Springer</b:Publisher>
    <b:Pages>3 - 16</b:Pages>
    <b:Author>
      <b:Author>
        <b:NameList>
          <b:Person>
            <b:Last>Proud</b:Last>
            <b:Middle>G</b:Middle>
            <b:First>William</b:First>
          </b:Person>
        </b:NameList>
      </b:Author>
    </b:Author>
    <b:RefOrder>18</b:RefOrder>
  </b:Source>
  <b:Source>
    <b:Tag>Min20</b:Tag>
    <b:SourceType>InternetSite</b:SourceType>
    <b:Guid>{CB4B97D7-C4C2-B14A-9027-3A755A7F9B2D}</b:Guid>
    <b:Title>Clearing the Mines 2020</b:Title>
    <b:Year>2020</b:Year>
    <b:Author>
      <b:Author>
        <b:Corporate>Mine Action Review</b:Corporate>
      </b:Author>
    </b:Author>
    <b:URL>https://www.mineactionreview.org/assets/downloads/907_NPA_Clearing_the_Mines_2020_WEB.pdf</b:URL>
    <b:ProductionCompany>Mine ActioN review Advisory Board</b:ProductionCompany>
    <b:Month>October</b:Month>
    <b:Day>1</b:Day>
    <b:YearAccessed>2023</b:YearAccessed>
    <b:MonthAccessed>August</b:MonthAccessed>
    <b:DayAccessed>22</b:DayAccessed>
    <b:RefOrder>58</b:RefOrder>
  </b:Source>
  <b:Source>
    <b:Tag>Dia10</b:Tag>
    <b:SourceType>InternetSite</b:SourceType>
    <b:Guid>{4638AD03-88C6-7244-AE35-6032331F8AF9}</b:Guid>
    <b:Title>Physical Stockpile and Security Management</b:Title>
    <b:URL>https://commons.lib.jmu.edu/cgi/viewcontent.cgi?article=1414&amp;context=cisr-journal</b:URL>
    <b:ProductionCompany>WRA</b:ProductionCompany>
    <b:Year>2010</b:Year>
    <b:Month>August</b:Month>
    <b:YearAccessed>2023</b:YearAccessed>
    <b:MonthAccessed>August</b:MonthAccessed>
    <b:DayAccessed>28</b:DayAccessed>
    <b:Author>
      <b:Author>
        <b:NameList>
          <b:Person>
            <b:Last>Diaz</b:Last>
            <b:Middle>David</b:Middle>
            <b:First>F</b:First>
          </b:Person>
        </b:NameList>
      </b:Author>
    </b:Author>
    <b:RefOrder>50</b:RefOrder>
  </b:Source>
  <b:Source>
    <b:Tag>Phy19</b:Tag>
    <b:SourceType>Report</b:SourceType>
    <b:Guid>{A765E132-342C-9B48-ADFF-9AC1C6F704CC}</b:Guid>
    <b:Title>Physical Security and Stockpile Management: Preconditions and Sustainability</b:Title>
    <b:Year>2019</b:Year>
    <b:Publisher>Peace and Security Department African Union Commission</b:Publisher>
    <b:City>Addis Ababa</b:City>
    <b:Author>
      <b:Author>
        <b:Corporate>African Union</b:Corporate>
      </b:Author>
    </b:Author>
    <b:RefOrder>53</b:RefOrder>
  </b:Source>
  <b:Source>
    <b:Tag>Wil181</b:Tag>
    <b:SourceType>Report</b:SourceType>
    <b:Guid>{A7E5199C-7CDE-1841-A98B-03A4E19AE204}</b:Guid>
    <b:Author>
      <b:Author>
        <b:Corporate>Wilton Park</b:Corporate>
      </b:Author>
    </b:Author>
    <b:Title>A mine-free world: challenges and opportunities in realising the 2025 aspiration</b:Title>
    <b:Publisher>FCDO</b:Publisher>
    <b:City>Beaconsfield</b:City>
    <b:Year>2018</b:Year>
    <b:ShortTitle>WP1616</b:ShortTitle>
    <b:RefOrder>57</b:RefOrder>
  </b:Source>
  <b:Source>
    <b:Tag>Kir20</b:Tag>
    <b:SourceType>InternetSite</b:SourceType>
    <b:Guid>{9313E8F7-BD9C-494B-AF8E-024424CA09D6}</b:Guid>
    <b:Title>Al-Shabaab's Improvised Explosive Device Supply Chain in Somalia</b:Title>
    <b:Year>2020</b:Year>
    <b:URL>https://warontherocks.com/2020/09/al-shabaabs-improvised-explosive-device-supply-chain-gambit-in-somalia/</b:URL>
    <b:ProductionCompany>War on the Rocks</b:ProductionCompany>
    <b:Month>September</b:Month>
    <b:Day>22</b:Day>
    <b:YearAccessed>2023</b:YearAccessed>
    <b:MonthAccessed>August</b:MonthAccessed>
    <b:DayAccessed>23</b:DayAccessed>
    <b:Author>
      <b:Author>
        <b:NameList>
          <b:Person>
            <b:Last>Kirechu</b:Last>
            <b:First>Petewr</b:First>
          </b:Person>
        </b:NameList>
      </b:Author>
    </b:Author>
    <b:RefOrder>35</b:RefOrder>
  </b:Source>
  <b:Source>
    <b:Tag>Dep22</b:Tag>
    <b:SourceType>InternetSite</b:SourceType>
    <b:Guid>{479F5F9D-D5C4-9944-93FA-1BDE427C1C54}</b:Guid>
    <b:Author>
      <b:Author>
        <b:Corporate>Departmen of Homeland Security</b:Corporate>
      </b:Author>
    </b:Author>
    <b:Title>The Bomb Squad is not an Afterthought</b:Title>
    <b:URL>https://www.dhs.gov/science-and-technology/bomb-squad-not-afterthought</b:URL>
    <b:Year>2022</b:Year>
    <b:Month>July</b:Month>
    <b:Day>22</b:Day>
    <b:YearAccessed>2023</b:YearAccessed>
    <b:MonthAccessed>August</b:MonthAccessed>
    <b:DayAccessed>24</b:DayAccessed>
    <b:RefOrder>36</b:RefOrder>
  </b:Source>
  <b:Source>
    <b:Tag>UNO211</b:Tag>
    <b:SourceType>BookSection</b:SourceType>
    <b:Guid>{34C323DB-28D7-9F4E-AD61-34585EC5B53F}</b:Guid>
    <b:Author>
      <b:Author>
        <b:Corporate>UNODA</b:Corporate>
      </b:Author>
    </b:Author>
    <b:Title>Security Principles and Systems</b:Title>
    <b:Year>2021</b:Year>
    <b:BookTitle>International Ammunition Technical Guidelines</b:BookTitle>
    <b:City>New York</b:City>
    <b:Publisher>UNODA</b:Publisher>
    <b:Volume>09.10</b:Volume>
    <b:RefOrder>52</b:RefOrder>
  </b:Source>
  <b:Source>
    <b:Tag>Boh23</b:Tag>
    <b:SourceType>JournalArticle</b:SourceType>
    <b:Guid>{7F6F74C1-40D2-D647-8DBE-CE8F9C351C97}</b:Guid>
    <b:Title>Shock Initiation and Propagation of Detonation in ANFO</b:Title>
    <b:Year>2023</b:Year>
    <b:Pages>1 - 13</b:Pages>
    <b:JournalName>Energies</b:JournalName>
    <b:Volume>16</b:Volume>
    <b:Issue>1744</b:Issue>
    <b:Author>
      <b:Author>
        <b:NameList>
          <b:Person>
            <b:Last>Bohanek</b:Last>
            <b:First>Vjecislav</b:First>
          </b:Person>
          <b:Person>
            <b:Last>Tumara</b:Last>
            <b:Middle>Stimac</b:Middle>
            <b:First>Barbara</b:First>
          </b:Person>
          <b:Person>
            <b:Last>Serene</b:Last>
            <b:Middle>Yee</b:Middle>
            <b:First>Chan Hay</b:First>
          </b:Person>
          <b:Person>
            <b:Last>Suceska</b:Last>
            <b:First>Muhamed</b:First>
          </b:Person>
        </b:NameList>
      </b:Author>
    </b:Author>
    <b:RefOrder>55</b:RefOrder>
  </b:Source>
  <b:Source>
    <b:Tag>Lau16</b:Tag>
    <b:SourceType>Report</b:SourceType>
    <b:Guid>{A1F4D56E-E4C2-6E46-A301-3C720ED88EF3}</b:Guid>
    <b:Title>Practical Disarmament Initiative Developing good practice for measuring the success, effectiveness and impact of PSSM</b:Title>
    <b:Year>2016</b:Year>
    <b:Publisher>MAG</b:Publisher>
    <b:City>Manchester</b:City>
    <b:Author>
      <b:Author>
        <b:NameList>
          <b:Person>
            <b:Last>Laughran</b:Last>
            <b:First>Chris</b:First>
          </b:Person>
        </b:NameList>
      </b:Author>
    </b:Author>
    <b:RefOrder>51</b:RefOrder>
  </b:Source>
  <b:Source>
    <b:Tag>Dat21</b:Tag>
    <b:SourceType>Report</b:SourceType>
    <b:Guid>{458004EF-80DA-B24A-A5F6-E9FD319150E1}</b:Guid>
    <b:Title>A decade of explosive violence harm</b:Title>
    <b:Publisher>AOAV</b:Publisher>
    <b:City>London</b:City>
    <b:Year>2021</b:Year>
    <b:Author>
      <b:Author>
        <b:NameList>
          <b:Person>
            <b:Last>Dathan</b:Last>
            <b:First>Jennifer</b:First>
          </b:Person>
        </b:NameList>
      </b:Author>
    </b:Author>
    <b:RefOrder>5</b:RefOrder>
  </b:Source>
  <b:Source>
    <b:Tag>Uma18</b:Tag>
    <b:SourceType>Report</b:SourceType>
    <b:Guid>{0184DDB2-70B6-864A-850A-862FB3A26D6B}</b:Guid>
    <b:Title>Letter dated 7 November 2018 from the Chair of the Security Council Committee pursuant to resolutions 751 (1992) and 1907 (2009) concerning Somalia and Eritrea addressed to the President of the Security Council</b:Title>
    <b:Publisher>UNSC</b:Publisher>
    <b:City>New York</b:City>
    <b:Year>2018</b:Year>
    <b:Author>
      <b:Author>
        <b:NameList>
          <b:Person>
            <b:Last>Umarov</b:Last>
            <b:First>Kairat</b:First>
          </b:Person>
        </b:NameList>
      </b:Author>
    </b:Author>
    <b:ShortTitle>S/2018/1002</b:ShortTitle>
    <b:RefOrder>54</b:RefOrder>
  </b:Source>
  <b:Source>
    <b:Tag>UNM23</b:Tag>
    <b:SourceType>Misc</b:SourceType>
    <b:Guid>{F8E153EC-B4F4-4048-BBAC-77CAF3F1CA6F}</b:Guid>
    <b:Title>IMAS 04.10</b:Title>
    <b:Publisher>UNMAS</b:Publisher>
    <b:City>New York</b:City>
    <b:Year>2023</b:Year>
    <b:Author>
      <b:Author>
        <b:Corporate>UNMAS</b:Corporate>
      </b:Author>
    </b:Author>
    <b:PublicationTitle>Glossary of mine action terms, definitions and abbreviations</b:PublicationTitle>
    <b:Month>January</b:Month>
    <b:Day>11</b:Day>
    <b:RefOrder>21</b:RefOrder>
  </b:Source>
  <b:Source>
    <b:Tag>Boh22</b:Tag>
    <b:SourceType>JournalArticle</b:SourceType>
    <b:Guid>{47607648-7E42-584B-BB5F-1C6E896B57D6}</b:Guid>
    <b:Title>Effect of Confinement on Detonation Velocity and Plate Dent Test Results for ANFO Explosive</b:Title>
    <b:Year>2022</b:Year>
    <b:JournalName>Energies</b:JournalName>
    <b:Volume>15</b:Volume>
    <b:Issue>4404</b:Issue>
    <b:Pages>1 - 9</b:Pages>
    <b:Author>
      <b:Author>
        <b:NameList>
          <b:Person>
            <b:Last>Bohanek</b:Last>
            <b:First>Vjecislav</b:First>
          </b:Person>
          <b:Person>
            <b:Last>Suceska</b:Last>
            <b:First>Muhamed</b:First>
          </b:Person>
          <b:Person>
            <b:Last>Dobrilovic</b:Last>
            <b:First>Mario</b:First>
          </b:Person>
          <b:Person>
            <b:Last>Hartlieb</b:Last>
            <b:First>Philipp</b:First>
          </b:Person>
        </b:NameList>
      </b:Author>
    </b:Author>
    <b:RefOrder>24</b:RefOrder>
  </b:Source>
  <b:Source>
    <b:Tag>Kip02</b:Tag>
    <b:SourceType>BookSection</b:SourceType>
    <b:Guid>{04BF2027-FDC0-7C4A-A653-A4EE1AA0CC73}</b:Guid>
    <b:Title>I keep six honest serving men</b:Title>
    <b:Year>1902</b:Year>
    <b:Publisher>Macmillan</b:Publisher>
    <b:Author>
      <b:Author>
        <b:NameList>
          <b:Person>
            <b:Last>Kipling</b:Last>
            <b:First>Rudyard</b:First>
          </b:Person>
        </b:NameList>
      </b:Author>
    </b:Author>
    <b:BookTitle>Just So Stories</b:BookTitle>
    <b:RefOrder>1</b:RefOrder>
  </b:Source>
  <b:Source>
    <b:Tag>Col201</b:Tag>
    <b:SourceType>JournalArticle</b:SourceType>
    <b:Guid>{F7C58EDE-5F45-8848-ADE7-A837F246A540}</b:Guid>
    <b:Title>IED Clearance in the 21st Century</b:Title>
    <b:Year>2020</b:Year>
    <b:Pages>10 - 23</b:Pages>
    <b:JournalName>Journal of the Institute of Explosive Engineers</b:JournalName>
    <b:Issue>March</b:Issue>
    <b:Author>
      <b:Author>
        <b:NameList>
          <b:Person>
            <b:Last>Collett</b:Last>
            <b:Middle>Paul</b:Middle>
            <b:First>Gareth</b:First>
          </b:Person>
        </b:NameList>
      </b:Author>
    </b:Author>
    <b:RefOrder>40</b:RefOrder>
  </b:Source>
  <b:Source>
    <b:Tag>ICR221</b:Tag>
    <b:SourceType>Report</b:SourceType>
    <b:Guid>{7DDC0DDC-EB57-0345-9D67-AFE8F111103C}</b:Guid>
    <b:Author>
      <b:Author>
        <b:Corporate>ICRC</b:Corporate>
      </b:Author>
    </b:Author>
    <b:Title>Explosive Weapon with Wide Area Effects: A Deadly Choice in Pupulated Areas</b:Title>
    <b:Year>2022</b:Year>
    <b:City>Geneva</b:City>
    <b:Publisher>ICRC</b:Publisher>
    <b:RefOrder>42</b:RefOrder>
  </b:Source>
  <b:Source>
    <b:Tag>Wat23</b:Tag>
    <b:SourceType>Report</b:SourceType>
    <b:Guid>{8B8CC338-624F-6F4E-A0D8-2884F6170BB1}</b:Guid>
    <b:Title>Watching Our Every Step: The Deadly Legacy for Exploded Ordnance for Children in Yemen</b:Title>
    <b:Publisher>Save the Children International</b:Publisher>
    <b:City>London</b:City>
    <b:Year>2023</b:Year>
    <b:RefOrder>41</b:RefOrder>
  </b:Source>
  <b:Source>
    <b:Tag>Ung21</b:Tag>
    <b:SourceType>Report</b:SourceType>
    <b:Guid>{B9221C46-69DD-4349-AA9F-934C5FC8CDD7}</b:Guid>
    <b:Title>Study shows 43% of 112 deminer deaths since 2005 not recorded in organisations’ annual reports</b:Title>
    <b:Publisher>AOAV</b:Publisher>
    <b:City>London</b:City>
    <b:Year>2021</b:Year>
    <b:Author>
      <b:Author>
        <b:NameList>
          <b:Person>
            <b:Last>Unger</b:Last>
            <b:First>Luke</b:First>
          </b:Person>
          <b:Person>
            <b:Last>Griffith</b:Last>
            <b:First>Emily</b:First>
          </b:Person>
        </b:NameList>
      </b:Author>
    </b:Author>
    <b:RefOrder>48</b:RefOrder>
  </b:Source>
  <b:Source>
    <b:Tag>UNG202</b:Tag>
    <b:SourceType>Report</b:SourceType>
    <b:Guid>{A6AA6E88-9EAF-4942-ACE5-8148FEE881BD}</b:Guid>
    <b:Title>Countering the threat posed by improvised explosive devices </b:Title>
    <b:Publisher>UNSC</b:Publisher>
    <b:City>New York</b:City>
    <b:Year>2020</b:Year>
    <b:Author>
      <b:Author>
        <b:Corporate>UNGA</b:Corporate>
      </b:Author>
    </b:Author>
    <b:ShortTitle>A/RES/75/59</b:ShortTitle>
    <b:RefOrder>2</b:RefOrder>
  </b:Source>
  <b:Source>
    <b:Tag>UNC23</b:Tag>
    <b:SourceType>InternetSite</b:SourceType>
    <b:Guid>{3EF29B4A-D890-E841-B1EA-514A7AD80ECB}</b:Guid>
    <b:Title>Preventing Terrorists from Acquiring Weapons: Technical guidelines to facilitate the implementation of Security Council resolution 2370 (2017) and related international standards and good practices on preventing terrorists from acquiring weapons</b:Title>
    <b:Year>2022</b:Year>
    <b:Author>
      <b:Author>
        <b:Corporate>UNCCT</b:Corporate>
      </b:Author>
    </b:Author>
    <b:URL>https://www.un.org/securitycouncil/ctc/sites/www.un.org.securitycouncil.ctc/files/files/documents/2022/Mar/technical_guidelines_to_facilitate_the_implementation_of_security_council_resolution_2370_2017_and_related_international_standards_and_good_practice</b:URL>
    <b:ProductionCompany>UNIDIR</b:ProductionCompany>
    <b:Month>August</b:Month>
    <b:Day>3</b:Day>
    <b:YearAccessed>2023</b:YearAccessed>
    <b:MonthAccessed>August</b:MonthAccessed>
    <b:DayAccessed>23</b:DayAccessed>
    <b:RefOrder>3</b:RefOrder>
  </b:Source>
  <b:Source>
    <b:Tag>ICA91</b:Tag>
    <b:SourceType>InternetSite</b:SourceType>
    <b:Guid>{9EF8482A-4397-584D-AEF9-75AC950C1F83}</b:Guid>
    <b:Author>
      <b:Author>
        <b:Corporate>ICAO</b:Corporate>
      </b:Author>
    </b:Author>
    <b:Title>Convention on the Marking of Plastic Explosives</b:Title>
    <b:URL>https://treaties.un.org/doc/db/terrorism/conv10-english.pdf</b:URL>
    <b:Year>1991</b:Year>
    <b:Month>March</b:Month>
    <b:Day>1</b:Day>
    <b:YearAccessed>2023</b:YearAccessed>
    <b:MonthAccessed>July</b:MonthAccessed>
    <b:DayAccessed>4</b:DayAccessed>
    <b:RefOrder>56</b:RefOrder>
  </b:Source>
  <b:Source>
    <b:Tag>Pyt13</b:Tag>
    <b:SourceType>Book</b:SourceType>
    <b:Guid>{27FA7EA4-D73F-AA4E-8E78-081F2ADD5C71}</b:Guid>
    <b:Title>Understanding the Intelligence Cycle</b:Title>
    <b:Year>2013</b:Year>
    <b:City>London &amp; New York</b:City>
    <b:Publisher>Routledge</b:Publisher>
    <b:Author>
      <b:Author>
        <b:NameList>
          <b:Person>
            <b:Last>Pythian</b:Last>
            <b:First>Mark</b:First>
          </b:Person>
        </b:NameList>
      </b:Author>
    </b:Author>
    <b:RefOrder>4</b:RefOrder>
  </b:Source>
  <b:Source>
    <b:Tag>OUP23</b:Tag>
    <b:SourceType>Book</b:SourceType>
    <b:Guid>{088035D4-18CE-D04F-AE80-1B17DF433EAA}</b:Guid>
    <b:Author>
      <b:Author>
        <b:Corporate>OUP</b:Corporate>
      </b:Author>
    </b:Author>
    <b:Title>Oxford English Dictionary</b:Title>
    <b:City>Oxford</b:City>
    <b:Publisher>Oxford University Press</b:Publisher>
    <b:Year>2023</b:Year>
    <b:RefOrder>9</b:RefOrder>
  </b:Source>
  <b:Source>
    <b:Tag>van17</b:Tag>
    <b:SourceType>Report</b:SourceType>
    <b:Guid>{40E8E56B-9D3D-F043-9206-C6723D52B6A9}</b:Guid>
    <b:Title>Defining the device: The need for international humanitarian standards for improvised explosive device disposal</b:Title>
    <b:City>London</b:City>
    <b:Publisher>Chatham House</b:Publisher>
    <b:Year>2017</b:Year>
    <b:Author>
      <b:Author>
        <b:NameList>
          <b:Person>
            <b:Last>van Rij</b:Last>
            <b:First>Armida</b:First>
          </b:Person>
          <b:Person>
            <b:Last>Bryce</b:Last>
            <b:First>Hannah</b:First>
          </b:Person>
          <b:Person>
            <b:Last>Wilkinson</b:Last>
            <b:First>Benedict</b:First>
          </b:Person>
          <b:Person>
            <b:Last>Vining</b:Last>
            <b:First>Maxine</b:First>
          </b:Person>
        </b:NameList>
      </b:Author>
    </b:Author>
    <b:RefOrder>11</b:RefOrder>
  </b:Source>
  <b:Source>
    <b:Tag>GIC221</b:Tag>
    <b:SourceType>InternetSite</b:SourceType>
    <b:Guid>{0FB7973D-ADF6-194C-86C9-FC065A53CE23}</b:Guid>
    <b:Title>IMAS T&amp;EP 09.31/01/2019</b:Title>
    <b:Year>2022</b:Year>
    <b:Author>
      <b:Author>
        <b:Corporate>GICHD</b:Corporate>
      </b:Author>
    </b:Author>
    <b:ProductionCompany>GICHD</b:ProductionCompany>
    <b:Month>February</b:Month>
    <b:Day>22</b:Day>
    <b:InternetSiteTitle>Improvised explosive device disposal (IEDD) competency standards</b:InternetSiteTitle>
    <b:URL>https://www.mineactionstandards.org/standards/</b:URL>
    <b:YearAccessed>2023</b:YearAccessed>
    <b:MonthAccessed>August</b:MonthAccessed>
    <b:RefOrder>39</b:RefOrder>
  </b:Source>
  <b:Source>
    <b:Tag>Shi22</b:Tag>
    <b:SourceType>JournalArticle</b:SourceType>
    <b:Guid>{89D0EE16-DD34-DD4D-826F-C89A51D26E4F}</b:Guid>
    <b:Title>Detonation of a nitromethane-based energetic mixture driven by electrical wire explosion</b:Title>
    <b:Year>2022</b:Year>
    <b:JournalName>Journal of Physics D: Applied Physics</b:JournalName>
    <b:Volume>55</b:Volume>
    <b:Issue>05LT01</b:Issue>
    <b:Pages>1 - 9</b:Pages>
    <b:Author>
      <b:Author>
        <b:NameList>
          <b:Person>
            <b:Last>Shi</b:Last>
            <b:First>Huantong</b:First>
          </b:Person>
          <b:Person>
            <b:Last>Hu</b:Last>
            <b:First>Yujia</b:First>
          </b:Person>
          <b:Person>
            <b:Last>Li</b:Last>
            <b:First>Tuan</b:First>
          </b:Person>
          <b:Person>
            <b:Last>Tao</b:Last>
            <b:First>Zhanping</b:First>
          </b:Person>
          <b:Person>
            <b:Last>Li</b:Last>
            <b:First>Xingwen</b:First>
          </b:Person>
          <b:Person>
            <b:Last>Wu</b:Last>
            <b:First>Jian</b:First>
          </b:Person>
          <b:Person>
            <b:Last>Murphy</b:Last>
            <b:Middle>B</b:Middle>
            <b:First>Anthony</b:First>
          </b:Person>
          <b:Person>
            <b:Last>Qiu</b:Last>
            <b:First>Aici</b:First>
          </b:Person>
        </b:NameList>
      </b:Author>
    </b:Author>
    <b:RefOrder>23</b:RefOrder>
  </b:Source>
  <b:Source>
    <b:Tag>Sau23</b:Tag>
    <b:SourceType>InternetSite</b:SourceType>
    <b:Guid>{5AD58117-DE53-C346-8FF8-B02979F0980B}</b:Guid>
    <b:Title>Manchester Arena Inquiry Volume 3: Radicalisation and Preventability</b:Title>
    <b:Year>2023</b:Year>
    <b:URL>https://assets.publishing.service.gov.uk/government/uploads/system/uploads/attachment_data/file/1139712/MAI_Final_PDF_Volume_3.pdf</b:URL>
    <b:ProductionCompany>HMSO</b:ProductionCompany>
    <b:Month>March</b:Month>
    <b:YearAccessed>2023</b:YearAccessed>
    <b:MonthAccessed>April</b:MonthAccessed>
    <b:DayAccessed>25</b:DayAccessed>
    <b:Author>
      <b:Author>
        <b:NameList>
          <b:Person>
            <b:Last>Saunders</b:Last>
            <b:First>John</b:First>
          </b:Person>
        </b:NameList>
      </b:Author>
    </b:Author>
    <b:RefOrder>333</b:RefOrder>
  </b:Source>
  <b:Source>
    <b:Tag>EU13</b:Tag>
    <b:SourceType>InternetSite</b:SourceType>
    <b:Guid>{EE0C2685-23C3-5A40-8F0F-C1BA1E6677F1}</b:Guid>
    <b:Author>
      <b:Author>
        <b:Corporate>EU</b:Corporate>
      </b:Author>
    </b:Author>
    <b:Title>REGULATION (EU) No 98/2013 OF THE EUROPEAN PARLIAMENT AND OF THE COUNCIL of 15 January 2013 on the marketing and use of explosives precursors</b:Title>
    <b:URL>https://eur-lex.europa.eu/LexUriServ/LexUriServ.do?uri=OJ:L:2013:039:0001:0011:en:PDF#:~:text=This%20Regulation%20requires%20the%20processing,in%20case%20of%20suspicious%20transactions.</b:URL>
    <b:ProductionCompany>THE EUROPEAN PARLIAMENT AND THE COUNCIL OF THE EUROPEAN UNION</b:ProductionCompany>
    <b:Year>2013</b:Year>
    <b:Month>January</b:Month>
    <b:Day>15</b:Day>
    <b:YearAccessed>2023</b:YearAccessed>
    <b:MonthAccessed>August</b:MonthAccessed>
    <b:DayAccessed>25</b:DayAccessed>
    <b:RefOrder>334</b:RefOrder>
  </b:Source>
  <b:Source>
    <b:Tag>Nat19</b:Tag>
    <b:SourceType>InternetSite</b:SourceType>
    <b:Guid>{ADF25F99-7423-C04D-B146-062E5290D2A5}</b:Guid>
    <b:Author>
      <b:Author>
        <b:Corporate>Nations Online Project</b:Corporate>
      </b:Author>
    </b:Author>
    <b:Title>First, Second, and Third World</b:Title>
    <b:URL>https://www.nationsonline.org/oneworld/third_world_countries.htm</b:URL>
    <b:ProductionCompany>nationsonline.org</b:ProductionCompany>
    <b:Year>2019</b:Year>
    <b:Month>September</b:Month>
    <b:Day>20</b:Day>
    <b:YearAccessed>2023</b:YearAccessed>
    <b:MonthAccessed>June</b:MonthAccessed>
    <b:DayAccessed>4</b:DayAccessed>
    <b:RefOrder>332</b:RefOrder>
  </b:Source>
  <b:Source>
    <b:Tag>OPU20</b:Tag>
    <b:SourceType>InternetSite</b:SourceType>
    <b:Guid>{A859881C-A554-7140-BB2D-75D11FF78C6C}</b:Guid>
    <b:Author>
      <b:Author>
        <b:Corporate>OPUS 2</b:Corporate>
      </b:Author>
    </b:Author>
    <b:Title>Manchester Arena Inquiry Day 44 December 7, 2020</b:Title>
    <b:URL>https://files.manchesterarenainquiry.org.uk/live/uploads/2020/12/07182655/MAI-Day-44.pdf</b:URL>
    <b:ProductionCompany>OPUS</b:ProductionCompany>
    <b:Year>2020</b:Year>
    <b:Month>December</b:Month>
    <b:Day>7</b:Day>
    <b:YearAccessed>2023</b:YearAccessed>
    <b:MonthAccessed>April</b:MonthAccessed>
    <b:DayAccessed>29</b:DayAccessed>
    <b:RefOrder>30</b:RefOrder>
  </b:Source>
  <b:Source>
    <b:Tag>Pow71</b:Tag>
    <b:SourceType>Book</b:SourceType>
    <b:Guid>{21699012-6E55-3948-A3AF-6E107EDBCA33}</b:Guid>
    <b:Title>The Anarchist Cookbook</b:Title>
    <b:Year>1971</b:Year>
    <b:City>New York</b:City>
    <b:Publisher>Barricade Books Inc</b:Publisher>
    <b:Author>
      <b:Author>
        <b:NameList>
          <b:Person>
            <b:Last>Powell</b:Last>
            <b:First>William</b:First>
          </b:Person>
        </b:NameList>
      </b:Author>
    </b:Author>
    <b:RefOrder>31</b:RefOrder>
  </b:Source>
  <b:Source>
    <b:Tag>Jon14</b:Tag>
    <b:SourceType>JournalArticle</b:SourceType>
    <b:Guid>{4E95BD9C-1DFB-B04D-8CFF-49A13DAC22B2}</b:Guid>
    <b:Title>The psychological effects of improvised explosive devices (IEDs) on UK military personnel in Afghanistan</b:Title>
    <b:Year>2014</b:Year>
    <b:JournalName>Occupational and Environmental Medicine</b:JournalName>
    <b:Volume>71</b:Volume>
    <b:Pages>466 - 471</b:Pages>
    <b:Author>
      <b:Author>
        <b:NameList>
          <b:Person>
            <b:Last>Jones</b:Last>
            <b:First>N</b:First>
          </b:Person>
          <b:Person>
            <b:Last>Thandi</b:Last>
            <b:First>G</b:First>
          </b:Person>
          <b:Person>
            <b:Last>Fear</b:Last>
            <b:Middle>T</b:Middle>
            <b:First>N</b:First>
          </b:Person>
        </b:NameList>
      </b:Author>
    </b:Author>
    <b:RefOrder>32</b:RefOrder>
  </b:Source>
  <b:Source>
    <b:Tag>Bro131</b:Tag>
    <b:SourceType>InternetSite</b:SourceType>
    <b:Guid>{6666B3E6-AA5A-654D-8FBD-69F7E8202D96}</b:Guid>
    <b:Title>Afghan bomb makers shifting to new explosives for IEDs</b:Title>
    <b:Year>2013</b:Year>
    <b:URL>https://eu.usatoday.com/story/news/world/2013/06/25/ammonium-nitrate-potassium-chlorate-ieds-afghanistan/2442191/</b:URL>
    <b:ProductionCompany>USA Today</b:ProductionCompany>
    <b:Month>June</b:Month>
    <b:Day>25</b:Day>
    <b:YearAccessed>2021</b:YearAccessed>
    <b:MonthAccessed>March</b:MonthAccessed>
    <b:DayAccessed>14</b:DayAccessed>
    <b:Author>
      <b:Author>
        <b:NameList>
          <b:Person>
            <b:Last>Brook</b:Last>
            <b:Middle>Vanden</b:Middle>
            <b:First>Tom</b:First>
          </b:Person>
        </b:NameList>
      </b:Author>
    </b:Author>
    <b:RefOrder>29</b:RefOrder>
  </b:Source>
  <b:Source>
    <b:Tag>UNI23</b:Tag>
    <b:SourceType>InternetSite</b:SourceType>
    <b:Guid>{F586807A-00FE-2E4E-ABC5-6504929E94E8}</b:Guid>
    <b:Author>
      <b:Author>
        <b:Corporate>UNIDIR</b:Corporate>
      </b:Author>
    </b:Author>
    <b:Title>Technical Guidelines to Facilitate the Implementation of Security Council Resolution 2370 (2017) and Related International Standards and Good Practices on Preventing Terrorists from Acquiring Weapons</b:Title>
    <b:URL>https://unidir.org/sites/default/files/2022-03/Technical%20guidelines%202370.pdf</b:URL>
    <b:ProductionCompany>UN Security Council Conter-Terrirosm Committee Executive Directorate</b:ProductionCompany>
    <b:Year>2023</b:Year>
    <b:YearAccessed>2023</b:YearAccessed>
    <b:MonthAccessed>August</b:MonthAccessed>
    <b:DayAccessed>25</b:DayAccessed>
    <b:RefOrder>338</b:RefOrder>
  </b:Source>
  <b:Source>
    <b:Tag>UNG23</b:Tag>
    <b:SourceType>Report</b:SourceType>
    <b:Guid>{E0AC1DCB-824D-EB4E-80AD-4C1B548471EA}</b:Guid>
    <b:Title>The United Nations Global Counter-Terrorism Strategy: eighth review</b:Title>
    <b:Year>2023</b:Year>
    <b:Author>
      <b:Author>
        <b:Corporate>UNGA</b:Corporate>
      </b:Author>
    </b:Author>
    <b:Publisher>UNGA</b:Publisher>
    <b:City>New York</b:City>
    <b:Pages>19, 20</b:Pages>
    <b:ShortTitle>A/RES/77/298</b:ShortTitle>
    <b:RefOrder>339</b:RefOrder>
  </b:Source>
  <b:Source>
    <b:Tag>Ric94</b:Tag>
    <b:SourceType>ConferenceProceedings</b:SourceType>
    <b:Guid>{6CADA14D-C228-2D48-BD5E-72094EE2CCEB}</b:Guid>
    <b:Title>Systems Dynamics/Systems Thinking: Let’s Just Get On With It</b:Title>
    <b:City>Sterling</b:City>
    <b:Year>1994</b:Year>
    <b:ConferenceName>International Systems Dynamics Conference</b:ConferenceName>
    <b:Author>
      <b:Author>
        <b:NameList>
          <b:Person>
            <b:Last>Richmond</b:Last>
            <b:First>B</b:First>
          </b:Person>
        </b:NameList>
      </b:Author>
    </b:Author>
    <b:RefOrder>343</b:RefOrder>
  </b:Source>
  <b:Source>
    <b:Tag>Pla10</b:Tag>
    <b:SourceType>JournalArticle</b:SourceType>
    <b:Guid>{C1BAFF2E-56C5-8643-B23F-54BAA612281B}</b:Guid>
    <b:Title>Assessing individuals’ understanding of nonlinear causal structures in complex systems</b:Title>
    <b:Year>2010</b:Year>
    <b:JournalName>System Dynamics Review</b:JournalName>
    <b:Volume>26</b:Volume>
    <b:Issue>1</b:Issue>
    <b:Pages>19 -33</b:Pages>
    <b:Author>
      <b:Author>
        <b:NameList>
          <b:Person>
            <b:Last>Plate</b:Last>
            <b:First>R</b:First>
          </b:Person>
        </b:NameList>
      </b:Author>
    </b:Author>
    <b:RefOrder>345</b:RefOrder>
  </b:Source>
  <b:Source>
    <b:Tag>Wad11</b:Tag>
    <b:SourceType>ConferenceProceedings</b:SourceType>
    <b:Guid>{F85C5158-D2AA-A64B-9CC8-3C8B9C22F7D1}</b:Guid>
    <b:Title>Systems Engineering: At the Crossroads of Complexity</b:Title>
    <b:Year>2011</b:Year>
    <b:ConferenceName>Systems Engineering </b:ConferenceName>
    <b:City>Kongsberg</b:City>
    <b:Author>
      <b:Author>
        <b:NameList>
          <b:Person>
            <b:Last>Wade</b:Last>
            <b:First>J</b:First>
          </b:Person>
        </b:NameList>
      </b:Author>
    </b:Author>
    <b:RefOrder>346</b:RefOrder>
  </b:Source>
  <b:Source>
    <b:Tag>Pol12</b:Tag>
    <b:SourceType>JournalArticle</b:SourceType>
    <b:Guid>{37EF338C-23DC-6247-93A7-724B8AD2FDA8}</b:Guid>
    <b:Title>Perceptual wholes can reduce the conscious accessibility of their parts</b:Title>
    <b:Year>2012</b:Year>
    <b:Author>
      <b:Author>
        <b:NameList>
          <b:Person>
            <b:Last>Poljac</b:Last>
            <b:First>E</b:First>
          </b:Person>
          <b:Person>
            <b:Last>De-Wit</b:Last>
            <b:First>L</b:First>
          </b:Person>
          <b:Person>
            <b:Last>Wagemans</b:Last>
            <b:First>J</b:First>
          </b:Person>
        </b:NameList>
      </b:Author>
    </b:Author>
    <b:JournalName>Cognition</b:JournalName>
    <b:Volume>123</b:Volume>
    <b:Issue>2</b:Issue>
    <b:Pages>308 - 312</b:Pages>
    <b:RefOrder>347</b:RefOrder>
  </b:Source>
  <b:Source>
    <b:Tag>Cra23</b:Tag>
    <b:SourceType>InternetSite</b:SourceType>
    <b:Guid>{5A2A66BB-79E8-D64F-BB9C-2E6B72562DAD}</b:Guid>
    <b:Title>Counter Improvised Explosive Device Capability</b:Title>
    <b:Year>2023</b:Year>
    <b:Author>
      <b:Author>
        <b:Corporate>Cranfield University</b:Corporate>
      </b:Author>
    </b:Author>
    <b:URL>https://www.cranfield.ac.uk/courses/short/defence-and-security/counter-improvised-explosive-device-capability</b:URL>
    <b:ProductionCompany>Cranfield University at Shrivenham</b:ProductionCompany>
    <b:YearAccessed>2023</b:YearAccessed>
    <b:MonthAccessed>August</b:MonthAccessed>
    <b:DayAccessed>30</b:DayAccessed>
    <b:RefOrder>348</b:RefOrder>
  </b:Source>
  <b:Source>
    <b:Tag>Tom71</b:Tag>
    <b:SourceType>Report</b:SourceType>
    <b:Guid>{5BF9BE1C-511D-6743-94DB-1CE173FD7773}</b:Guid>
    <b:Title>Engineering Design Handbook, Explosive Series of Properties Explosives of Military Interest</b:Title>
    <b:Year>1971</b:Year>
    <b:Publisher>AMCP</b:Publisher>
    <b:Author>
      <b:Author>
        <b:NameList>
          <b:Person>
            <b:Last>Tomlinson</b:Last>
            <b:Middle>R</b:Middle>
            <b:First>W</b:First>
          </b:Person>
        </b:NameList>
      </b:Author>
    </b:Author>
    <b:ShortTitle>AMCP 706-177</b:ShortTitle>
    <b:RefOrder>352</b:RefOrder>
  </b:Source>
  <b:Source>
    <b:Tag>Mav49</b:Tag>
    <b:SourceType>Patent</b:SourceType>
    <b:Guid>{DE3995F2-133E-F64E-B6BE-ABB7674A498B}</b:Guid>
    <b:Title>Improvements in or relating to explosives of the organic peroxide class</b:Title>
    <b:Year>1949</b:Year>
    <b:PatentNumber>620498</b:PatentNumber>
    <b:CountryRegion>GB</b:CountryRegion>
    <b:Author>
      <b:Inventor>
        <b:NameList>
          <b:Person>
            <b:Last>Mavrodi</b:Last>
            <b:Middle>E</b:Middle>
            <b:First>G</b:First>
          </b:Person>
        </b:NameList>
      </b:Inventor>
    </b:Author>
    <b:RefOrder>350</b:RefOrder>
  </b:Source>
  <b:Source>
    <b:Tag>Ily06</b:Tag>
    <b:SourceType>ConferenceProceedings</b:SourceType>
    <b:Guid>{C9B96860-103B-EB4C-9554-7A7DAE8DE287}</b:Guid>
    <b:Title>Razrabotka komponentovnvysokoenergicheskikh kompozitsii</b:Title>
    <b:Year>2006</b:Year>
    <b:Author>
      <b:Author>
        <b:NameList>
          <b:Person>
            <b:Last>Ilyushin</b:Last>
            <b:Middle>A</b:Middle>
            <b:First>M</b:First>
          </b:Person>
          <b:Person>
            <b:Last>Tselinsky</b:Last>
            <b:Middle>V</b:Middle>
            <b:First>I</b:First>
          </b:Person>
          <b:Person>
            <b:Last>Sudarikov</b:Last>
            <b:Middle>M</b:Middle>
            <b:First>A</b:First>
          </b:Person>
        </b:NameList>
      </b:Author>
    </b:Author>
    <b:City>Sankt-Peterburg</b:City>
    <b:ShortTitle>SPBGTI(TU)</b:ShortTitle>
    <b:ConferenceName>SPB:LGU im A. S. Pushkina</b:ConferenceName>
    <b:RefOrder>351</b:RefOrder>
  </b:Source>
  <b:Source>
    <b:Tag>Cun95</b:Tag>
    <b:SourceType>Book</b:SourceType>
    <b:Guid>{6D95487E-8609-FE4B-83A8-606EAAFB1E32}</b:Guid>
    <b:Title>A Dictionary of Explosives</b:Title>
    <b:City>London</b:City>
    <b:Year>1895</b:Year>
    <b:Publisher>HMSO</b:Publisher>
    <b:Author>
      <b:Author>
        <b:NameList>
          <b:Person>
            <b:Last>Cundill</b:Last>
            <b:Middle>A</b:Middle>
            <b:First>R</b:First>
          </b:Person>
        </b:NameList>
      </b:Author>
    </b:Author>
    <b:RefOrder>356</b:RefOrder>
  </b:Source>
  <b:Source>
    <b:Tag>Ram17</b:Tag>
    <b:SourceType>Book</b:SourceType>
    <b:Guid>{A54D0353-BE48-AC45-8A29-9AF79F729B46}</b:Guid>
    <b:Title>A Manual on Explosives</b:Title>
    <b:City>London</b:City>
    <b:Publisher>George Routledge &amp; Sons</b:Publisher>
    <b:Year>1917</b:Year>
    <b:Author>
      <b:Author>
        <b:NameList>
          <b:Person>
            <b:Last>Ramsey</b:Last>
            <b:Middle>R.J.</b:Middle>
            <b:First>Albert</b:First>
          </b:Person>
          <b:Person>
            <b:Last>Weston</b:Last>
            <b:Middle>H</b:Middle>
            <b:First>Claude</b:First>
          </b:Person>
        </b:NameList>
      </b:Author>
    </b:Author>
    <b:RefOrder>357</b:RefOrder>
  </b:Source>
  <b:Source>
    <b:Tag>Nob06</b:Tag>
    <b:SourceType>Book</b:SourceType>
    <b:Guid>{4E96AD54-06C3-B54F-B343-01274B9171CD}</b:Guid>
    <b:Title>Artillety and Explosives</b:Title>
    <b:City>London</b:City>
    <b:Publisher>John Murray</b:Publisher>
    <b:Year>1906</b:Year>
    <b:Author>
      <b:Author>
        <b:NameList>
          <b:Person>
            <b:Last>Noble</b:Last>
            <b:First>Andrew</b:First>
          </b:Person>
        </b:NameList>
      </b:Author>
    </b:Author>
    <b:RefOrder>358</b:RefOrder>
  </b:Source>
  <b:Source>
    <b:Tag>Ord60</b:Tag>
    <b:SourceType>Book</b:SourceType>
    <b:Guid>{1F66B2B3-B35B-3445-9E81-C8036B6CA8C8}</b:Guid>
    <b:Author>
      <b:Author>
        <b:Corporate>Ordnance Technical Intelligence Agency</b:Corporate>
      </b:Author>
    </b:Author>
    <b:Title>Encyclopaedia of Explosives - A Compilation of Principal Explosives, Their Characteristics, Processes of Manufacture, and Uses</b:Title>
    <b:City>Durham</b:City>
    <b:Publisher>Ordnance Liaison Group - Durham</b:Publisher>
    <b:Year>1960</b:Year>
    <b:RefOrder>359</b:RefOrder>
  </b:Source>
  <b:Source>
    <b:Tag>Mar202</b:Tag>
    <b:SourceType>Book</b:SourceType>
    <b:Guid>{F73E58A0-73F9-5D48-BFDA-0B8DE1B1F5AC}</b:Guid>
    <b:Title>Dictionary of Explosives</b:Title>
    <b:City>Philadelphia</b:City>
    <b:Publisher>P. Blakiston's Son &amp; Co.</b:Publisher>
    <b:Year>1920</b:Year>
    <b:Author>
      <b:Author>
        <b:NameList>
          <b:Person>
            <b:Last>Marshall</b:Last>
            <b:First>Arthur</b:First>
          </b:Person>
        </b:NameList>
      </b:Author>
    </b:Author>
    <b:RefOrder>360</b:RefOrder>
  </b:Source>
  <b:Source>
    <b:Tag>Wis07</b:Tag>
    <b:SourceType>Book</b:SourceType>
    <b:Guid>{7910AD08-D11D-3E49-9B12-57A5F9249E6A}</b:Guid>
    <b:Title>Explosive Materials - The Phenomena and Theories of Explosion</b:Title>
    <b:City>New York</b:City>
    <b:Publisher>D. Van Nostrand Company</b:Publisher>
    <b:Year>1907</b:Year>
    <b:Author>
      <b:Author>
        <b:NameList>
          <b:Person>
            <b:Last>Wisser</b:Last>
            <b:Middle>P</b:Middle>
            <b:First>John</b:First>
          </b:Person>
        </b:NameList>
      </b:Author>
    </b:Author>
    <b:RefOrder>361</b:RefOrder>
  </b:Source>
  <b:Source>
    <b:Tag>DeB19</b:Tag>
    <b:SourceType>Book</b:SourceType>
    <b:Guid>{AA525076-1CE3-5C42-BB3D-55BDBCF74D4B}</b:Guid>
    <b:Title>Explosives</b:Title>
    <b:City>New York</b:City>
    <b:Publisher>D. Van Nostrand Company</b:Publisher>
    <b:Year>1919</b:Year>
    <b:Author>
      <b:Author>
        <b:NameList>
          <b:Person>
            <b:Last>De Barry Barnett</b:Last>
            <b:First>E</b:First>
          </b:Person>
        </b:NameList>
      </b:Author>
    </b:Author>
    <b:RefOrder>362</b:RefOrder>
  </b:Source>
  <b:Source>
    <b:Tag>Pic65</b:Tag>
    <b:SourceType>Book</b:SourceType>
    <b:Guid>{59C6071A-6006-5842-87E3-E177ED88B882}</b:Guid>
    <b:Author>
      <b:Author>
        <b:Corporate>Picatinny Arsenal</b:Corporate>
      </b:Author>
    </b:Author>
    <b:Title>Handbook of Foreign Explosives</b:Title>
    <b:City>Dover</b:City>
    <b:Publisher>U.S. Army Foreign Science and Technology Center</b:Publisher>
    <b:Year>1965</b:Year>
    <b:RefOrder>363</b:RefOrder>
  </b:Source>
  <b:Source>
    <b:Tag>For80</b:Tag>
    <b:SourceType>Book</b:SourceType>
    <b:Guid>{3FC45EAE-E330-5849-977B-E000ED30E1A7}</b:Guid>
    <b:Title>High Explosives and Propellants - Second Edition</b:Title>
    <b:City>Oxford</b:City>
    <b:Publisher>Pergamon Press</b:Publisher>
    <b:Year>1980</b:Year>
    <b:Author>
      <b:Author>
        <b:NameList>
          <b:Person>
            <b:Last>Fordham</b:Last>
            <b:First>S</b:First>
          </b:Person>
        </b:NameList>
      </b:Author>
    </b:Author>
    <b:RefOrder>364</b:RefOrder>
  </b:Source>
  <b:Source>
    <b:Tag>Qui12</b:Tag>
    <b:SourceType>Book</b:SourceType>
    <b:Guid>{56D82577-E2D9-8043-86D0-779D22A382E4}</b:Guid>
    <b:Title>High Explosives</b:Title>
    <b:City>London</b:City>
    <b:Publisher>Sir Isaac Pitman &amp; Sons Ltd</b:Publisher>
    <b:Year>1912</b:Year>
    <b:Author>
      <b:Author>
        <b:NameList>
          <b:Person>
            <b:Last>Quinan</b:Last>
            <b:Middle>R</b:Middle>
            <b:First>W</b:First>
          </b:Person>
        </b:NameList>
      </b:Author>
    </b:Author>
    <b:RefOrder>365</b:RefOrder>
  </b:Source>
  <b:Source>
    <b:Tag>Beb43</b:Tag>
    <b:SourceType>Book</b:SourceType>
    <b:Guid>{F385C7F8-5906-9B4B-A8BB-68A5422A6727}</b:Guid>
    <b:Title>Manual of Explosives, Military Pyrotechnics and Chemical Warfare Agents - Composition, Properties, uses.</b:Title>
    <b:City>New York</b:City>
    <b:Publisher>The MacMillan Company</b:Publisher>
    <b:Year>1943</b:Year>
    <b:Author>
      <b:Author>
        <b:NameList>
          <b:Person>
            <b:Last>Bebie</b:Last>
            <b:First>Jules</b:First>
          </b:Person>
        </b:NameList>
      </b:Author>
    </b:Author>
    <b:RefOrder>366</b:RefOrder>
  </b:Source>
  <b:Source>
    <b:Tag>Eng71</b:Tag>
    <b:SourceType>Book</b:SourceType>
    <b:Guid>{875F9037-71C2-1548-8E5C-9549DA770BA6}</b:Guid>
    <b:Title>Engineering Design Handbook - Explosives Series - Properties of Explosives of Military Interest</b:Title>
    <b:City>Washington D.C.</b:City>
    <b:Publisher>Headquarters, U.S. Army Materiel Command</b:Publisher>
    <b:Year>1971</b:Year>
    <b:RefOrder>367</b:RefOrder>
  </b:Source>
  <b:Source>
    <b:Tag>DuP15</b:Tag>
    <b:SourceType>Book</b:SourceType>
    <b:Guid>{3E1FA87E-9543-0D47-AB8B-FC367F6A3CB1}</b:Guid>
    <b:Author>
      <b:Author>
        <b:Corporate>Du Pont</b:Corporate>
      </b:Author>
    </b:Author>
    <b:Title>High Explosives - Manufacture, Handling and Use</b:Title>
    <b:City>Wilmington</b:City>
    <b:Publisher>E.I. Du Pont De Nemours &amp; Company</b:Publisher>
    <b:Year>1915</b:Year>
    <b:RefOrder>368</b:RefOrder>
  </b:Source>
  <b:Source>
    <b:Tag>Sco05</b:Tag>
    <b:SourceType>JournalArticle</b:SourceType>
    <b:Guid>{5BB2508D-52A5-534C-8B9F-9A944370135A}</b:Guid>
    <b:Title>Theory of detonation with an embedded sonic locus</b:Title>
    <b:Year>2005</b:Year>
    <b:JournalName>Journal of Applied Mathematics</b:JournalName>
    <b:Volume>66</b:Volume>
    <b:Issue>2</b:Issue>
    <b:Pages>384-407</b:Pages>
    <b:Author>
      <b:Author>
        <b:NameList>
          <b:Person>
            <b:Last>Scott-Stewart</b:Last>
            <b:First>D</b:First>
          </b:Person>
          <b:Person>
            <b:Last>Kasimov</b:Last>
            <b:Middle>R</b:Middle>
            <b:First>Aslan</b:First>
          </b:Person>
        </b:NameList>
      </b:Author>
    </b:Author>
    <b:RefOrder>231</b:RefOrder>
  </b:Source>
  <b:Source>
    <b:Tag>Sco23</b:Tag>
    <b:SourceType>JournalArticle</b:SourceType>
    <b:Guid>{C49D06F2-10A4-354B-884D-BD50F8BF83DB}</b:Guid>
    <b:Title>Small-Scale Characterization of Shock Sensitivity for Non- Ideal Explosives Based on Imaging of Detonation Failure Behavior</b:Title>
    <b:Year>2023</b:Year>
    <b:JournalName>Propellants, Explosives, Pyrotechnics</b:JournalName>
    <b:Volume>48</b:Volume>
    <b:Issue>e202200252</b:Issue>
    <b:Pages>1 - 9</b:Pages>
    <b:Author>
      <b:Author>
        <b:NameList>
          <b:Person>
            <b:Last>Scott</b:Last>
            <b:Middle>G</b:Middle>
            <b:First>Dakota</b:First>
          </b:Person>
          <b:Person>
            <b:Last>Cumnock</b:Last>
            <b:Middle>R</b:Middle>
            <b:First>Nicholas</b:First>
          </b:Person>
          <b:Person>
            <b:Last>Son</b:Last>
            <b:Middle>F</b:Middle>
            <b:First>Stephen</b:First>
          </b:Person>
        </b:NameList>
      </b:Author>
    </b:Author>
    <b:RefOrder>353</b:RefOrder>
  </b:Source>
  <b:Source>
    <b:Tag>Kel73</b:Tag>
    <b:SourceType>JournalArticle</b:SourceType>
    <b:Guid>{83520AA7-1FB8-F442-AB87-8006DAAD69D4}</b:Guid>
    <b:Title>Ammonium Nitrate/Fuel Oil Explosives</b:Title>
    <b:JournalName>Military Engineering</b:JournalName>
    <b:Year>1973</b:Year>
    <b:Volume>65</b:Volume>
    <b:Pages>177 - 180</b:Pages>
    <b:Author>
      <b:Author>
        <b:NameList>
          <b:Person>
            <b:Last>Kelso</b:Last>
            <b:Middle>R</b:Middle>
            <b:First>J</b:First>
          </b:Person>
          <b:Person>
            <b:Last>Choromokos</b:Last>
            <b:First>J</b:First>
          </b:Person>
        </b:NameList>
      </b:Author>
    </b:Author>
    <b:RefOrder>369</b:RefOrder>
  </b:Source>
  <b:Source>
    <b:Tag>Hop15</b:Tag>
    <b:SourceType>Report</b:SourceType>
    <b:Guid>{BCFC95E1-125D-1C43-ABD1-40D0392115AE}</b:Guid>
    <b:Title>British Ordnance Board Minutes 13565</b:Title>
    <b:City>London</b:City>
    <b:Publisher>Ordnance Board</b:Publisher>
    <b:Year>1915</b:Year>
    <b:Author>
      <b:Author>
        <b:NameList>
          <b:Person>
            <b:Last>Hopkinson</b:Last>
            <b:First>B</b:First>
          </b:Person>
        </b:NameList>
      </b:Author>
    </b:Author>
    <b:ThesisType>Minutes of Meeting</b:ThesisType>
    <b:RefOrder>284</b:RefOrder>
  </b:Source>
  <b:Source>
    <b:Tag>Cra26</b:Tag>
    <b:SourceType>Book</b:SourceType>
    <b:Guid>{716A842B-C631-9E44-89A8-0FFC495441BC}</b:Guid>
    <b:Title>Lehrbuch der Ballistik</b:Title>
    <b:Publisher>Springer</b:Publisher>
    <b:City>Berlin</b:City>
    <b:Year>1926</b:Year>
    <b:Author>
      <b:Author>
        <b:NameList>
          <b:Person>
            <b:Last>Cranz</b:Last>
            <b:First>C</b:First>
          </b:Person>
        </b:NameList>
      </b:Author>
    </b:Author>
    <b:RefOrder>285</b:RefOrder>
  </b:Source>
  <b:Source>
    <b:Tag>Kin66</b:Tag>
    <b:SourceType>Report</b:SourceType>
    <b:Guid>{A7B3F7FB-D687-9D47-A830-58655614E335}</b:Guid>
    <b:Title>Air blast parameters versus distance for hemispherical TNT surface burst</b:Title>
    <b:City>Aberdeen Proving Ground</b:City>
    <b:Publisher>BRL</b:Publisher>
    <b:Year>1966</b:Year>
    <b:Author>
      <b:Author>
        <b:NameList>
          <b:Person>
            <b:Last>Kingery</b:Last>
            <b:Middle>N</b:Middle>
            <b:First>C</b:First>
          </b:Person>
        </b:NameList>
      </b:Author>
    </b:Author>
    <b:ThesisType>BRL Report No 1344</b:ThesisType>
    <b:RefOrder>286</b:RefOrder>
  </b:Source>
  <b:Source>
    <b:Tag>Kin841</b:Tag>
    <b:SourceType>Report</b:SourceType>
    <b:Guid>{2E986F41-68E6-AE47-BE56-30A84E803822}</b:Guid>
    <b:Title>Airblast parameters from TNT spherical air blast and hemispherical surface blast</b:Title>
    <b:Publisher>US Armament Research and Development Centre, Ballistic Research Laboratory</b:Publisher>
    <b:City>Aberdeen</b:City>
    <b:ThesisType>Technical Report ARBRL-TR-02555</b:ThesisType>
    <b:Year>1984</b:Year>
    <b:Author>
      <b:Author>
        <b:NameList>
          <b:Person>
            <b:Last>Kingery</b:Last>
            <b:Middle>N</b:Middle>
            <b:First>C</b:First>
          </b:Person>
          <b:Person>
            <b:Last>Bulmash</b:Last>
            <b:First>G</b:First>
          </b:Person>
        </b:NameList>
      </b:Author>
    </b:Author>
    <b:RefOrder>287</b:RefOrder>
  </b:Source>
  <b:Source>
    <b:Tag>Kin85</b:Tag>
    <b:SourceType>Book</b:SourceType>
    <b:Guid>{2B7304CA-C698-0846-AAC1-0E59B0D78C73}</b:Guid>
    <b:Title>Explosive shocks in air</b:Title>
    <b:Publisher>Springer</b:Publisher>
    <b:City>New York</b:City>
    <b:Year>1985</b:Year>
    <b:Author>
      <b:Author>
        <b:NameList>
          <b:Person>
            <b:Last>Kinney</b:Last>
            <b:First>G</b:First>
          </b:Person>
          <b:Person>
            <b:Last>Graham</b:Last>
            <b:First>K</b:First>
          </b:Person>
        </b:NameList>
      </b:Author>
    </b:Author>
    <b:RefOrder>288</b:RefOrder>
  </b:Source>
  <b:Source>
    <b:Tag>Car081</b:Tag>
    <b:SourceType>Book</b:SourceType>
    <b:Guid>{E77DE6D0-5D11-F147-BE89-FF067BB688B9}</b:Guid>
    <b:Title>Ballistics - Theory and Design of Guns and Ammunition</b:Title>
    <b:Year>2008</b:Year>
    <b:City>Boca Raton</b:City>
    <b:Publisher>CRC Press</b:Publisher>
    <b:Author>
      <b:Author>
        <b:NameList>
          <b:Person>
            <b:Last>Carlucci</b:Last>
            <b:Middle>E</b:Middle>
            <b:First>Donald</b:First>
          </b:Person>
          <b:Person>
            <b:Last>Jacobson</b:Last>
            <b:Middle>S</b:Middle>
            <b:First>Sidney</b:First>
          </b:Person>
        </b:NameList>
      </b:Author>
    </b:Author>
    <b:RefOrder>379</b:RefOrder>
  </b:Source>
  <b:Source>
    <b:Tag>Coo76</b:Tag>
    <b:SourceType>Report</b:SourceType>
    <b:Guid>{101CDEFF-135E-6A48-957D-9E1E6325BCEA}</b:Guid>
    <b:Title>Estimates of Crater Dimensions for Near-Surface Explosions of Nuclear and High Explosive Sources</b:Title>
    <b:City>Livermore</b:City>
    <b:Publisher>Lawrence Livermore Laboratory</b:Publisher>
    <b:Year>1976</b:Year>
    <b:Author>
      <b:Author>
        <b:NameList>
          <b:Person>
            <b:Last>Cooper</b:Last>
            <b:Middle>F</b:Middle>
            <b:First>Henry</b:First>
          </b:Person>
        </b:NameList>
      </b:Author>
    </b:Author>
    <b:Institution>Lawrence Livermore Laboratory</b:Institution>
    <b:RefOrder>300</b:RefOrder>
  </b:Source>
  <b:Source>
    <b:Tag>Coo97</b:Tag>
    <b:SourceType>Book</b:SourceType>
    <b:Guid>{73CB8E50-B436-304A-AA44-2FA44C3AD36E}</b:Guid>
    <b:Title>Explosives Engineering</b:Title>
    <b:Year>1997</b:Year>
    <b:Pages>422 - 429</b:Pages>
    <b:City>New York</b:City>
    <b:Publisher>Wiley-VCH</b:Publisher>
    <b:Author>
      <b:Author>
        <b:NameList>
          <b:Person>
            <b:Last>Cooper</b:Last>
            <b:Middle>W</b:Middle>
            <b:First>P</b:First>
          </b:Person>
        </b:NameList>
      </b:Author>
    </b:Author>
    <b:RefOrder>297</b:RefOrder>
  </b:Source>
  <b:Source>
    <b:Tag>Bje15</b:Tag>
    <b:SourceType>JournalArticle</b:SourceType>
    <b:Guid>{988BA887-4270-D843-AA6A-174782D605D1}</b:Guid>
    <b:Title>Estimation of the Explosive Mass Based on the Surface Explosion Crater on Asphalt</b:Title>
    <b:JournalName>Technical Gazette</b:JournalName>
    <b:Year>2015</b:Year>
    <b:Volume>22</b:Volume>
    <b:Issue>1</b:Issue>
    <b:Pages>227 - 232</b:Pages>
    <b:Author>
      <b:Author>
        <b:NameList>
          <b:Person>
            <b:Last>Bjelovuk</b:Last>
            <b:Middle>D</b:Middle>
            <b:First>Ivana</b:First>
          </b:Person>
          <b:Person>
            <b:Last>Jaramaz</b:Last>
            <b:First>Slobodan</b:First>
          </b:Person>
          <b:Person>
            <b:Last>Elek</b:Last>
            <b:First>Predrag</b:First>
          </b:Person>
          <b:Person>
            <b:Last>Mickovic</b:Last>
            <b:First>Dejan</b:First>
          </b:Person>
          <b:Person>
            <b:Last>Kricak</b:Last>
            <b:First>Lazar</b:First>
          </b:Person>
        </b:NameList>
      </b:Author>
    </b:Author>
    <b:RefOrder>301</b:RefOrder>
  </b:Source>
  <b:Source>
    <b:Tag>Amb08</b:Tag>
    <b:SourceType>JournalArticle</b:SourceType>
    <b:Guid>{E8A93597-2ACA-4140-9FFD-66EBDCE0B455}</b:Guid>
    <b:Title>Craters Produced by Large-Scale Explosions</b:Title>
    <b:Year>2008</b:Year>
    <b:Author>
      <b:Author>
        <b:NameList>
          <b:Person>
            <b:Last>Ambrosini</b:Last>
            <b:First>Daniel</b:First>
          </b:Person>
          <b:Person>
            <b:Last>Luccioni</b:Last>
            <b:First>Bibiana</b:First>
          </b:Person>
        </b:NameList>
      </b:Author>
    </b:Author>
    <b:JournalName>Computational Mechanics</b:JournalName>
    <b:Volume>17</b:Volume>
    <b:Pages>1801 - 1821</b:Pages>
    <b:RefOrder>296</b:RefOrder>
  </b:Source>
  <b:Source>
    <b:Tag>Nag15</b:Tag>
    <b:SourceType>JournalArticle</b:SourceType>
    <b:Guid>{26A9A2AB-FD7C-4549-8887-E6255563B8C5}</b:Guid>
    <b:Title>Numerical Evaluation of Craters Produced by Explosions on the Soil Surface</b:Title>
    <b:JournalName>Acta Physica Polonica A</b:JournalName>
    <b:Year>2015</b:Year>
    <b:Volume>128</b:Volume>
    <b:Issue>2-B</b:Issue>
    <b:Pages>B260 - B266</b:Pages>
    <b:Author>
      <b:Author>
        <b:NameList>
          <b:Person>
            <b:Last>Nagy</b:Last>
            <b:Middle>M</b:Middle>
            <b:First>N</b:First>
          </b:Person>
        </b:NameList>
      </b:Author>
    </b:Author>
    <b:RefOrder>298</b:RefOrder>
  </b:Source>
  <b:Source>
    <b:Tag>Adu04</b:Tag>
    <b:SourceType>JournalArticle</b:SourceType>
    <b:Guid>{970E6A22-50C5-7C47-804B-6D8D1049C444}</b:Guid>
    <b:Title>Craters of large-scale surface explosions.</b:Title>
    <b:JournalName>Combust. Explos. Shock Waves</b:JournalName>
    <b:Year>2004</b:Year>
    <b:Volume>40</b:Volume>
    <b:Issue>6</b:Issue>
    <b:Pages>674 - 678</b:Pages>
    <b:Author>
      <b:Author>
        <b:NameList>
          <b:Person>
            <b:Last>Adushkin</b:Last>
            <b:Middle>V</b:Middle>
            <b:First>V</b:First>
          </b:Person>
          <b:Person>
            <b:Last>Khristoforov</b:Last>
            <b:Middle>D</b:Middle>
            <b:First>B</b:First>
          </b:Person>
        </b:NameList>
      </b:Author>
    </b:Author>
    <b:RefOrder>299</b:RefOrder>
  </b:Source>
  <b:Source>
    <b:Tag>Kar13</b:Tag>
    <b:SourceType>Book</b:SourceType>
    <b:Guid>{56BF8BF4-DC69-224E-AE68-4F48847272E7}</b:Guid>
    <b:Title>Calculation of Blast Loads for Application to Structural Components</b:Title>
    <b:Year>2013</b:Year>
    <b:Author>
      <b:Author>
        <b:NameList>
          <b:Person>
            <b:Last>Karlos</b:Last>
            <b:First>Vasilis</b:First>
          </b:Person>
          <b:Person>
            <b:Last>Solomos</b:Last>
            <b:First>George</b:First>
          </b:Person>
        </b:NameList>
      </b:Author>
    </b:Author>
    <b:City>Luxembourg</b:City>
    <b:Publisher>European Commission</b:Publisher>
    <b:RefOrder>373</b:RefOrder>
  </b:Source>
  <b:Source>
    <b:Tag>Roo74</b:Tag>
    <b:SourceType>Report</b:SourceType>
    <b:Guid>{CD3812F8-865D-F446-B14A-0ACB9DE68E8D}</b:Guid>
    <b:Title>Cratering by Explosions: A Compendium and an Analysis</b:Title>
    <b:City>Vicksburg</b:City>
    <b:Publisher>Office, Chief of Engineers, U.S. Army</b:Publisher>
    <b:Year>1974</b:Year>
    <b:Author>
      <b:Author>
        <b:NameList>
          <b:Person>
            <b:Last>Rook Jr</b:Last>
            <b:Middle>D</b:Middle>
            <b:First>A</b:First>
          </b:Person>
          <b:Person>
            <b:Last>Carnes</b:Last>
            <b:Middle>L</b:Middle>
            <b:First>B</b:First>
          </b:Person>
          <b:Person>
            <b:Last>Davis</b:Last>
            <b:Middle>K</b:Middle>
            <b:First>L</b:First>
          </b:Person>
        </b:NameList>
      </b:Author>
    </b:Author>
    <b:Department>U. S. Army Engineers Waterways Experiment Station</b:Department>
    <b:ShortTitle>Technical Report N-74-1</b:ShortTitle>
    <b:RefOrder>371</b:RefOrder>
  </b:Source>
  <b:Source>
    <b:Tag>Pay19</b:Tag>
    <b:SourceType>JournalArticle</b:SourceType>
    <b:Guid>{220D7348-963B-D347-8D63-527BB37705A2}</b:Guid>
    <b:Title>nvestigation of relationships between soil type and condition and crater size for shallow-buried explosive charges</b:Title>
    <b:Year>2019</b:Year>
    <b:JournalName>International Journal of Protective Structures</b:JournalName>
    <b:Volume>10</b:Volume>
    <b:Issue>2</b:Issue>
    <b:Pages>135 - 153</b:Pages>
    <b:Author>
      <b:Author>
        <b:NameList>
          <b:Person>
            <b:Last>Payne</b:Last>
            <b:Middle>E</b:Middle>
            <b:First>J</b:First>
          </b:Person>
          <b:Person>
            <b:Last>Myers</b:Last>
            <b:Middle>S</b:Middle>
            <b:First>W</b:First>
          </b:Person>
          <b:Person>
            <b:Last>Ehrgott</b:Last>
            <b:Middle>Q</b:Middle>
            <b:First>J</b:First>
          </b:Person>
          <b:Person>
            <b:Last>Rickmann</b:Last>
            <b:Middle>D</b:Middle>
            <b:First>D</b:First>
          </b:Person>
          <b:Person>
            <b:Last>Thomas</b:Last>
            <b:Middle>D</b:Middle>
            <b:First>C</b:First>
          </b:Person>
          <b:Person>
            <b:Last>Windham</b:Last>
            <b:Middle>E</b:Middle>
            <b:First>J</b:First>
          </b:Person>
        </b:NameList>
      </b:Author>
    </b:Author>
    <b:RefOrder>372</b:RefOrder>
  </b:Source>
  <b:Source>
    <b:Tag>Cha65</b:Tag>
    <b:SourceType>JournalArticle</b:SourceType>
    <b:Guid>{18B902B6-4A34-5A4E-AE02-778737BC7572}</b:Guid>
    <b:Title>On Scaling Dimensions of Craters Produced by Buried Explosives</b:Title>
    <b:JournalName>J. Geophys. Res.</b:JournalName>
    <b:Year>1965</b:Year>
    <b:Volume>70</b:Volume>
    <b:Pages>5075 - 5098</b:Pages>
    <b:Author>
      <b:Author>
        <b:NameList>
          <b:Person>
            <b:Last>Chabai</b:Last>
            <b:Middle>J</b:Middle>
            <b:First>A</b:First>
          </b:Person>
        </b:NameList>
      </b:Author>
    </b:Author>
    <b:RefOrder>375</b:RefOrder>
  </b:Source>
  <b:Source>
    <b:Tag>Bak91</b:Tag>
    <b:SourceType>JournalArticle</b:SourceType>
    <b:Guid>{F2E56C06-ADBF-9446-AF9D-090E9E12556D}</b:Guid>
    <b:Title>4 - Scaling of Air Blast Waves</b:Title>
    <b:JournalName>Fundamental Stidues in Engineering</b:JournalName>
    <b:Year>1991</b:Year>
    <b:Volume>12</b:Volume>
    <b:Pages>49 - 69</b:Pages>
    <b:Author>
      <b:Author>
        <b:NameList>
          <b:Person>
            <b:Last>Baker</b:Last>
            <b:Middle>E</b:Middle>
            <b:First>W</b:First>
          </b:Person>
          <b:Person>
            <b:Last>Westine</b:Last>
            <b:Middle>S</b:Middle>
            <b:First>P</b:First>
          </b:Person>
          <b:Person>
            <b:Last>Dodge</b:Last>
            <b:Middle>T</b:Middle>
            <b:First>F</b:First>
          </b:Person>
        </b:NameList>
      </b:Author>
    </b:Author>
    <b:Publisher>Elsevier</b:Publisher>
    <b:RefOrder>377</b:RefOrder>
  </b:Source>
  <b:Source>
    <b:Tag>Man21</b:Tag>
    <b:SourceType>JournalArticle</b:SourceType>
    <b:Guid>{AE1D4AF2-3B6F-A74D-93EB-B90639D49465}</b:Guid>
    <b:Title>Surface and Buried Explosions: An Explorative Review with Recent Advances</b:Title>
    <b:JournalName>Archives of Computational Methods in Engineering</b:JournalName>
    <b:Year>2021</b:Year>
    <b:Volume>28</b:Volume>
    <b:Pages>4815 - 4835</b:Pages>
    <b:Author>
      <b:Author>
        <b:NameList>
          <b:Person>
            <b:Last>Mandal</b:Last>
            <b:First>Jagriti</b:First>
          </b:Person>
          <b:Person>
            <b:Last>Goel</b:Last>
            <b:Middle>D</b:Middle>
            <b:First>M</b:First>
          </b:Person>
          <b:Person>
            <b:Last>Agarwal</b:Last>
            <b:Middle>K</b:Middle>
            <b:First>A</b:First>
          </b:Person>
        </b:NameList>
      </b:Author>
    </b:Author>
    <b:RefOrder>374</b:RefOrder>
  </b:Source>
  <b:Source>
    <b:Tag>Mat17</b:Tag>
    <b:SourceType>JournalArticle</b:SourceType>
    <b:Guid>{4F8E701D-1642-DE47-B804-0D388F69FDA7}</b:Guid>
    <b:Title>Explosive Properties and Thermal Stability of Urea-Hydrogen Peroxide</b:Title>
    <b:Year>2017</b:Year>
    <b:JournalName>Propellants, Explosives, Pyrotechnics</b:JournalName>
    <b:Volume>42</b:Volume>
    <b:Issue>2</b:Issue>
    <b:Pages>198 - 203</b:Pages>
    <b:Author>
      <b:Author>
        <b:NameList>
          <b:Person>
            <b:Last>Matyas</b:Last>
            <b:First>R</b:First>
          </b:Person>
          <b:Person>
            <b:Last>Szala</b:Last>
            <b:First>M</b:First>
          </b:Person>
          <b:Person>
            <b:Last>Selesovsky</b:Last>
            <b:First>J</b:First>
          </b:Person>
          <b:Person>
            <b:Last>Pelikan</b:Last>
            <b:First>V</b:First>
          </b:Person>
          <b:Person>
            <b:Last>Cudzillo</b:Last>
            <b:First>S</b:First>
          </b:Person>
          <b:Person>
            <b:Last>Trzcinski</b:Last>
            <b:Middle>A</b:Middle>
            <b:First>W</b:First>
          </b:Person>
          <b:Person>
            <b:Last>Gozin</b:Last>
            <b:First>M</b:First>
          </b:Person>
        </b:NameList>
      </b:Author>
    </b:Author>
    <b:RefOrder>140</b:RefOrder>
  </b:Source>
  <b:Source>
    <b:Tag>9th19</b:Tag>
    <b:SourceType>Misc</b:SourceType>
    <b:Guid>{204D877B-A5AA-4848-96DC-BE84576DD599}</b:Guid>
    <b:Title>9th EU-US Explosives Experts' Seminar, 17 - 19 September</b:Title>
    <b:Year>2019</b:Year>
    <b:City>Brussels, Belgium</b:City>
    <b:RefOrder>139</b:RefOrder>
  </b:Source>
  <b:Source>
    <b:Tag>Doy13</b:Tag>
    <b:SourceType>Book</b:SourceType>
    <b:Guid>{4B859561-8275-474B-B48A-9174A278718A}</b:Guid>
    <b:Title>Improvised Explosives, Encyclopedia of Forensic Sciences</b:Title>
    <b:Year>2013</b:Year>
    <b:Author>
      <b:Author>
        <b:NameList>
          <b:Person>
            <b:Last>Doyle</b:Last>
            <b:First>S</b:First>
          </b:Person>
        </b:NameList>
      </b:Author>
    </b:Author>
    <b:Pages>98 - 103</b:Pages>
    <b:RefOrder>143</b:RefOrder>
  </b:Source>
  <b:Source>
    <b:Tag>Yea11</b:Tag>
    <b:SourceType>BookSection</b:SourceType>
    <b:Guid>{EE0ECACD-39F4-E74F-8D3E-9049A7072E0A}</b:Guid>
    <b:Title>Improvised Explosive Characteristics, Detection and Analysis</b:Title>
    <b:Publisher>CRC Press</b:Publisher>
    <b:Year>2011</b:Year>
    <b:Author>
      <b:Author>
        <b:NameList>
          <b:Person>
            <b:Last>Yeager</b:Last>
            <b:First>K</b:First>
          </b:Person>
        </b:NameList>
      </b:Author>
    </b:Author>
    <b:BookTitle>Forensic Investigation of Explosives, 2nd Edition</b:BookTitle>
    <b:RefOrder>145</b:RefOrder>
  </b:Source>
  <b:Source>
    <b:Tag>Yea07</b:Tag>
    <b:SourceType>BookSection</b:SourceType>
    <b:Guid>{FFCEA58D-E0CF-224F-9835-0C551A8B521E}</b:Guid>
    <b:Title>Dangerous Innovations</b:Title>
    <b:Publisher>J. Wiley and Sons</b:Publisher>
    <b:Year>2007</b:Year>
    <b:Author>
      <b:Author>
        <b:NameList>
          <b:Person>
            <b:Last>Yeager</b:Last>
            <b:First>K</b:First>
          </b:Person>
        </b:NameList>
      </b:Author>
    </b:Author>
    <b:BookTitle>Trace Chemical Sensing of Explosives</b:BookTitle>
    <b:RefOrder>144</b:RefOrder>
  </b:Source>
  <b:Source>
    <b:Tag>Mar09</b:Tag>
    <b:SourceType>BookSection</b:SourceType>
    <b:Guid>{2137FD9A-43E0-F943-B5BC-477678FD77E5}</b:Guid>
    <b:Title>Explosives: the threats and the materials</b:Title>
    <b:BookTitle>Aspects of Explosive Detection</b:BookTitle>
    <b:Publisher>CRC Press</b:Publisher>
    <b:Year>2009</b:Year>
    <b:Pages>11 - 26</b:Pages>
    <b:Author>
      <b:Author>
        <b:NameList>
          <b:Person>
            <b:Last>Marshall</b:Last>
            <b:First>M</b:First>
          </b:Person>
          <b:Person>
            <b:Last>Oxley</b:Last>
            <b:Middle>C</b:Middle>
            <b:First>J</b:First>
          </b:Person>
        </b:NameList>
      </b:Author>
    </b:Author>
    <b:RefOrder>146</b:RefOrder>
  </b:Source>
  <b:Source>
    <b:Tag>Hus16</b:Tag>
    <b:SourceType>JournalArticle</b:SourceType>
    <b:Guid>{DE0315FF-8DE0-F741-8D2D-C9CA197309C9}</b:Guid>
    <b:Title>Relative Explosive Strength of Some Explosives Mixtures Containing Urea and/or Peroxides</b:Title>
    <b:Year>2016</b:Year>
    <b:Pages>22 - 27</b:Pages>
    <b:JournalName>Chinese Journal of Explosives &amp; Propellants</b:JournalName>
    <b:Volume>39</b:Volume>
    <b:Issue>5</b:Issue>
    <b:Author>
      <b:Author>
        <b:NameList>
          <b:Person>
            <b:Last>Hussein</b:Last>
            <b:Middle>K</b:Middle>
            <b:First>A</b:First>
          </b:Person>
          <b:Person>
            <b:Last>Zeman</b:Last>
            <b:First>S</b:First>
          </b:Person>
          <b:Person>
            <b:Last>Suceska</b:Last>
            <b:First>M</b:First>
          </b:Person>
          <b:Person>
            <b:Last>Jungova</b:Last>
            <b:First>M</b:First>
          </b:Person>
        </b:NameList>
      </b:Author>
    </b:Author>
    <b:RefOrder>147</b:RefOrder>
  </b:Source>
  <b:Source>
    <b:Tag>Mai12</b:Tag>
    <b:SourceType>JournalArticle</b:SourceType>
    <b:Guid>{DEEE7294-7CB0-4E48-8BC9-C24076E8B5CD}</b:Guid>
    <b:Title>The Challenge of Improvised Explosives</b:Title>
    <b:JournalName>Propellants, Explosives, Pyrotechnics</b:JournalName>
    <b:Year>2012</b:Year>
    <b:Volume>37</b:Volume>
    <b:Pages>259 - 260</b:Pages>
    <b:Author>
      <b:Author>
        <b:NameList>
          <b:Person>
            <b:Last>Maienschein</b:Last>
            <b:Middle>L</b:Middle>
            <b:First>J</b:First>
          </b:Person>
        </b:NameList>
      </b:Author>
    </b:Author>
    <b:RefOrder>137</b:RefOrder>
  </b:Source>
  <b:Source>
    <b:Tag>10t22</b:Tag>
    <b:SourceType>Misc</b:SourceType>
    <b:Guid>{B5301286-63A9-0A47-9F46-20AAF0CCFA7D}</b:Guid>
    <b:Title>10th EU-US Explosive Experts' Seminar, September 2022</b:Title>
    <b:Year>2022</b:Year>
    <b:City>Brussels</b:City>
    <b:RefOrder>138</b:RefOrder>
  </b:Source>
  <b:Source>
    <b:Tag>Con12</b:Tag>
    <b:SourceType>InternetSite</b:SourceType>
    <b:Guid>{03B1C8E4-68D1-1742-9C57-215158807715}</b:Guid>
    <b:Title>The Cosmetic Products (Safety) (Amendment) Regulations 2012</b:Title>
    <b:Year>2012</b:Year>
    <b:Author>
      <b:Author>
        <b:Corporate>Consumer Protection Act 1987</b:Corporate>
      </b:Author>
    </b:Author>
    <b:URL>https://www.legislation.gov.uk/uksi/2012/2263/schedule/made?view=plain</b:URL>
    <b:ProductionCompany>Consumer Protection Act 1987</b:ProductionCompany>
    <b:Month>October</b:Month>
    <b:Day>31</b:Day>
    <b:YearAccessed>2023</b:YearAccessed>
    <b:MonthAccessed>September</b:MonthAccessed>
    <b:DayAccessed>2</b:DayAccessed>
    <b:RefOrder>380</b:RefOrder>
  </b:Source>
  <b:Source>
    <b:Tag>Cou23</b:Tag>
    <b:SourceType>InternetSite</b:SourceType>
    <b:Guid>{23487667-B1A3-654B-952A-3AD7B79EDA75}</b:Guid>
    <b:Title>Counter Improvised Explosive Device Capability</b:Title>
    <b:URL>https://www.cranfield.ac.uk/courses/short/defence-and-security/counter-improvised-explosive-device-capability</b:URL>
    <b:ProductionCompany>Cranfield University</b:ProductionCompany>
    <b:Year>2023</b:Year>
    <b:Month>January</b:Month>
    <b:Day>4</b:Day>
    <b:YearAccessed>2023</b:YearAccessed>
    <b:MonthAccessed>September</b:MonthAccessed>
    <b:DayAccessed>2</b:DayAccessed>
    <b:RefOrder>381</b:RefOrder>
  </b:Source>
  <b:Source>
    <b:Tag>Tor23</b:Tag>
    <b:SourceType>InternetSite</b:SourceType>
    <b:Guid>{BB2677B7-AA73-3746-B6E4-F48BF6FE9234}</b:Guid>
    <b:Title>Explosive Violence Monitor</b:Title>
    <b:URL>https://aoav.org.uk/wp-content/uploads/2023/04/explosive-violence-in-2022.pdf</b:URL>
    <b:Year>2023</b:Year>
    <b:YearAccessed>2023</b:YearAccessed>
    <b:MonthAccessed>September</b:MonthAccessed>
    <b:DayAccessed>3</b:DayAccessed>
    <b:Author>
      <b:Author>
        <b:NameList>
          <b:Person>
            <b:Last>Torelli</b:Last>
            <b:First>Chiara</b:First>
          </b:Person>
        </b:NameList>
      </b:Author>
    </b:Author>
    <b:RefOrder>6</b:RefOrder>
  </b:Source>
  <b:Source>
    <b:Tag>Ove23</b:Tag>
    <b:SourceType>InternetSite</b:SourceType>
    <b:Guid>{7259597F-C8F1-EA4E-B928-183003372844}</b:Guid>
    <b:Title>Report on Improvised Explosive Device (IED) Incidents for January – June 2023</b:Title>
    <b:URL>https://aoav.org.uk/2023/report-on-improvised-explosive-device-ied-incidents-for-january-june-2023/</b:URL>
    <b:Year>2023</b:Year>
    <b:Month>June</b:Month>
    <b:Day>13</b:Day>
    <b:YearAccessed>2023</b:YearAccessed>
    <b:MonthAccessed>September</b:MonthAccessed>
    <b:DayAccessed>3</b:DayAccessed>
    <b:Author>
      <b:Author>
        <b:NameList>
          <b:Person>
            <b:Last>Overton</b:Last>
            <b:First>Iain</b:First>
          </b:Person>
        </b:NameList>
      </b:Author>
    </b:Author>
    <b:RefOrder>7</b:RefOrder>
  </b:Source>
  <b:Source>
    <b:Tag>Ove19</b:Tag>
    <b:SourceType>Book</b:SourceType>
    <b:Guid>{28D3CCC1-15DC-C54F-BEE7-5A2683EB9AD0}</b:Guid>
    <b:Title>The Price of Paradise: How the Suicide Bomber Shaped the Modern Age</b:Title>
    <b:Year>2019</b:Year>
    <b:City>London</b:City>
    <b:Publisher>Quercus Editions Limited</b:Publisher>
    <b:Author>
      <b:Author>
        <b:NameList>
          <b:Person>
            <b:Last>Overton</b:Last>
            <b:First>Iain</b:First>
          </b:Person>
        </b:NameList>
      </b:Author>
    </b:Author>
    <b:RefOrder>61</b:RefOrder>
  </b:Source>
  <b:Source>
    <b:Tag>Cra65</b:Tag>
    <b:SourceType>Book</b:SourceType>
    <b:Guid>{9EE5C967-D149-E040-AAFD-371BE271F8DB}</b:Guid>
    <b:Title>The Anatomy of Revolution</b:Title>
    <b:City>New York</b:City>
    <b:Publisher>Vintage</b:Publisher>
    <b:Year>1965</b:Year>
    <b:Author>
      <b:Author>
        <b:NameList>
          <b:Person>
            <b:Last>Crane</b:Last>
            <b:First>Brinton</b:First>
          </b:Person>
        </b:NameList>
      </b:Author>
    </b:Author>
    <b:RefOrder>43</b:RefOrder>
  </b:Source>
  <b:Source>
    <b:Tag>HSE14</b:Tag>
    <b:SourceType>InternetSite</b:SourceType>
    <b:Guid>{22D7F56B-EEF3-194D-B76F-CC55FD43081A}</b:Guid>
    <b:Title>Explosive Regulations 2014</b:Title>
    <b:Year>2014</b:Year>
    <b:Author>
      <b:Author>
        <b:Corporate>HSE</b:Corporate>
      </b:Author>
    </b:Author>
    <b:URL>https://www.hse.gov.uk/explosives/new-regulations.htm</b:URL>
    <b:Month>October</b:Month>
    <b:Day>1</b:Day>
    <b:YearAccessed>2023</b:YearAccessed>
    <b:MonthAccessed>September</b:MonthAccessed>
    <b:DayAccessed>4</b:DayAccessed>
    <b:RefOrder>49</b:RefOrder>
  </b:Source>
  <b:Source>
    <b:Tag>Rya23</b:Tag>
    <b:SourceType>InternetSite</b:SourceType>
    <b:Guid>{E7AC95BC-D724-8B42-99A5-DD9E35382F21}</b:Guid>
    <b:Title>Russia is expanding its use of landmines in Ukraine but removing them is proving difficult</b:Title>
    <b:URL>https://www.abc.net.au/news/2023-08-15/russia-ukraine-land-mine-minefield-clearance-military-strategy/102725634</b:URL>
    <b:ProductionCompany>ABC News</b:ProductionCompany>
    <b:Year>2023</b:Year>
    <b:Month>August</b:Month>
    <b:Day>30</b:Day>
    <b:YearAccessed>2023</b:YearAccessed>
    <b:MonthAccessed>September</b:MonthAccessed>
    <b:DayAccessed>01</b:DayAccessed>
    <b:Author>
      <b:Author>
        <b:NameList>
          <b:Person>
            <b:Last>Ryan</b:Last>
            <b:First>Mick</b:First>
          </b:Person>
        </b:NameList>
      </b:Author>
    </b:Author>
    <b:RefOrder>59</b:RefOrder>
  </b:Source>
  <b:Source>
    <b:Tag>INT212</b:Tag>
    <b:SourceType>InternetSite</b:SourceType>
    <b:Guid>{AAC4C06D-9F49-824B-B5E8-B06FDE265B50}</b:Guid>
    <b:Author>
      <b:Author>
        <b:Corporate>INTERPOL</b:Corporate>
      </b:Author>
    </b:Author>
    <b:Title>Chemical and Explosives terrorism</b:Title>
    <b:URL>https://www.interpol.int/en/Crimes/Terrorism/Chemical-and-Explosives-terrorism</b:URL>
    <b:ProductionCompany>INTERPOL</b:ProductionCompany>
    <b:Year>2021</b:Year>
    <b:YearAccessed>2023</b:YearAccessed>
    <b:MonthAccessed>September</b:MonthAccessed>
    <b:DayAccessed>3</b:DayAccessed>
    <b:RefOrder>149</b:RefOrder>
  </b:Source>
  <b:Source>
    <b:Tag>EC09</b:Tag>
    <b:SourceType>Report</b:SourceType>
    <b:Guid>{FBDBA001-55C5-3848-B330-5FD6B8E85309}</b:Guid>
    <b:Author>
      <b:Author>
        <b:Corporate>EC</b:Corporate>
      </b:Author>
    </b:Author>
    <b:Title>Regulation (EC) 1223/2009 of the European Parliament and of the Council of 30 November 2009 on Cosmetic Products</b:Title>
    <b:Year>2009</b:Year>
    <b:Publisher>EC</b:Publisher>
    <b:City>Brussels</b:City>
    <b:RefOrder>150</b:RefOrder>
  </b:Source>
  <b:Source>
    <b:Tag>HMG121</b:Tag>
    <b:SourceType>InternetSite</b:SourceType>
    <b:Guid>{7BEE33D4-7E12-0146-9D9F-67B2C8D6F155}</b:Guid>
    <b:Title>The Cosmetic Products (Safety) (Amendment) Regulations 2012</b:Title>
    <b:Year>2012</b:Year>
    <b:Author>
      <b:Author>
        <b:Corporate>HMG</b:Corporate>
      </b:Author>
    </b:Author>
    <b:URL>https://www.legislation.gov.uk/uksi/2012/2263/schedule/made?view=plain</b:URL>
    <b:Month>September</b:Month>
    <b:Day>2</b:Day>
    <b:YearAccessed>2023</b:YearAccessed>
    <b:MonthAccessed>September</b:MonthAccessed>
    <b:DayAccessed>2</b:DayAccessed>
    <b:RefOrder>151</b:RefOrder>
  </b:Source>
  <b:Source>
    <b:Tag>Vol23</b:Tag>
    <b:SourceType>InternetSite</b:SourceType>
    <b:Guid>{FF79C2DC-D829-BF4C-B15E-E56F9802DCD8}</b:Guid>
    <b:Author>
      <b:Author>
        <b:Corporate>Volza Grow Global</b:Corporate>
      </b:Author>
    </b:Author>
    <b:Title>Urea hydrogen peroxide and HSN Code 2847 Exports from World</b:Title>
    <b:URL>https://www.volza.com/p/urea-hydrogen-peroxide/export/hsn-code-2847/</b:URL>
    <b:ProductionCompany>Volza Grow Global</b:ProductionCompany>
    <b:Year>2023</b:Year>
    <b:Month>August</b:Month>
    <b:Day>23</b:Day>
    <b:YearAccessed>2023</b:YearAccessed>
    <b:MonthAccessed>September</b:MonthAccessed>
    <b:DayAccessed>5</b:DayAccessed>
    <b:RefOrder>152</b:RefOrder>
  </b:Source>
  <b:Source>
    <b:Tag>Cou231</b:Tag>
    <b:SourceType>InternetSite</b:SourceType>
    <b:Guid>{358E8935-3B29-AE43-AC92-0F203C2058ED}</b:Guid>
    <b:Title>The Manifestation and Threat of Improvised Explosive Devices in Eastern Africa</b:Title>
    <b:Year>2023</b:Year>
    <b:Author>
      <b:Author>
        <b:Corporate>Counter Terrorism Centre of Excellence</b:Corporate>
      </b:Author>
    </b:Author>
    <b:URL>https://eapcco-ctcoe.org/wp-content/uploads/2023/09/EAPCCO-CTCoE-Study-2-IEDs_2023_Web.pdf</b:URL>
    <b:ProductionCompany>EAPCCO CTCoE</b:ProductionCompany>
    <b:YearAccessed>2023</b:YearAccessed>
    <b:MonthAccessed>November</b:MonthAccessed>
    <b:DayAccessed>21</b:DayAccessed>
    <b:RefOrder>20</b:RefOrder>
  </b:Source>
  <b:Source>
    <b:Tag>Hou23</b:Tag>
    <b:SourceType>JournalArticle</b:SourceType>
    <b:Guid>{072F65FD-8A56-FE45-8E43-AF0D245B1D0B}</b:Guid>
    <b:Title>The earliest loaded iron bomb excavated from the Baidicheng fort site, Chongqing, China</b:Title>
    <b:Year>2023</b:Year>
    <b:JournalName>Archaeological Research in Asia</b:JournalName>
    <b:Volume>36</b:Volume>
    <b:Pages>1 - 5</b:Pages>
    <b:Author>
      <b:Author>
        <b:NameList>
          <b:Person>
            <b:Last>Houxi</b:Last>
            <b:First>Zou</b:First>
          </b:Person>
          <b:Person>
            <b:Last>Sun</b:Last>
            <b:First>Zhigang</b:First>
          </b:Person>
          <b:Person>
            <b:Last>Ye</b:Last>
            <b:First>Lin</b:First>
          </b:Person>
          <b:Person>
            <b:Last>Juleff</b:Last>
            <b:First>Gillian</b:First>
          </b:Person>
          <b:Person>
            <b:Last>Li</b:Last>
            <b:First>Yingfu</b:First>
          </b:Person>
          <b:Person>
            <b:Last>Li</b:Last>
            <b:First>Dadi</b:First>
          </b:Person>
          <b:Person>
            <b:Last>Huang</b:Last>
            <b:First>Wang</b:First>
          </b:Person>
          <b:Person>
            <b:Last>Li</b:Last>
            <b:First>Yuniu</b:First>
          </b:Person>
        </b:NameList>
      </b:Author>
    </b:Author>
    <b:RefOrder>25</b:RefOrder>
  </b:Source>
  <b:Source>
    <b:Tag>Fis23</b:Tag>
    <b:SourceType>Book</b:SourceType>
    <b:Guid>{F27EA8D5-B6FC-DB44-8952-757A823AF571}</b:Guid>
    <b:Title>The Military Revolution and Revolutions in Military Affairs</b:Title>
    <b:Year>2023</b:Year>
    <b:City>Berlin, Boston</b:City>
    <b:Publisher>De Gruyter Oldenbourg</b:Publisher>
    <b:Author>
      <b:Author>
        <b:NameList>
          <b:Person>
            <b:Last>Fissel</b:Last>
            <b:Middle>Charles</b:Middle>
            <b:First>Mark</b:First>
          </b:Person>
        </b:NameList>
      </b:Author>
    </b:Author>
    <b:RefOrder>26</b:RefOrder>
  </b:Source>
  <b:Source>
    <b:Tag>Rie98</b:Tag>
    <b:SourceType>JournalArticle</b:SourceType>
    <b:Guid>{DC6BD044-3E73-354E-A886-6604231FBE51}</b:Guid>
    <b:Title>Early gunpowder work in Longe or Cromford Sough, Derbyshire, 1662-1663 and 1676-1680</b:Title>
    <b:Year>1998</b:Year>
    <b:JournalName>Mining History</b:JournalName>
    <b:Volume>13</b:Volume>
    <b:Issue>6</b:Issue>
    <b:Pages>1 - 5</b:Pages>
    <b:Author>
      <b:Author>
        <b:NameList>
          <b:Person>
            <b:Last>Rieuwerts</b:Last>
            <b:Middle>H</b:Middle>
            <b:First>J</b:First>
          </b:Person>
        </b:NameList>
      </b:Author>
    </b:Author>
    <b:RefOrder>27</b:RefOrder>
  </b:Source>
  <b:Source>
    <b:Tag>Joi02</b:Tag>
    <b:SourceType>Book</b:SourceType>
    <b:Guid>{3BFD93EE-0726-7347-944A-37409D7ED42F}</b:Guid>
    <b:Title>JOINT SERVICE EXPLOSIVE ORDNANCE DISPOSAL</b:Title>
    <b:Year>2002</b:Year>
    <b:Volume>JDP 2/02</b:Volume>
    <b:Author>
      <b:Author>
        <b:Corporate>Joint Doctrine &amp; Concepts Centre</b:Corporate>
      </b:Author>
    </b:Author>
    <b:City>Llangennech</b:City>
    <b:Publisher>DSDC(L)</b:Publisher>
    <b:RefOrder>37</b:RefOrder>
  </b:Source>
  <b:Source>
    <b:Tag>Lom19</b:Tag>
    <b:SourceType>Book</b:SourceType>
    <b:Guid>{620B0694-C3AF-3941-9FAC-EC95A2B420E4}</b:Guid>
    <b:Title>Mass Casualty Incident: Definitions and Current Reality</b:Title>
    <b:City>Cham</b:City>
    <b:Publisher>Springer</b:Publisher>
    <b:Year>2019</b:Year>
    <b:Author>
      <b:Author>
        <b:NameList>
          <b:Person>
            <b:Last>Lomaglio</b:Last>
            <b:First>Laura</b:First>
          </b:Person>
          <b:Person>
            <b:Last>Ansaloni</b:Last>
            <b:First>Luca</b:First>
          </b:Person>
          <b:Person>
            <b:Last>Cetana</b:Last>
            <b:First>Fausto</b:First>
          </b:Person>
          <b:Person>
            <b:Last>Sartelli</b:Last>
            <b:First>Massimo</b:First>
          </b:Person>
          <b:Person>
            <b:Last>Coccolini</b:Last>
            <b:First>Federico</b:First>
          </b:Person>
        </b:NameList>
      </b:Author>
    </b:Author>
    <b:RefOrder>44</b:RefOrder>
  </b:Source>
  <b:Source>
    <b:Tag>ABC07</b:Tag>
    <b:SourceType>InternetSite</b:SourceType>
    <b:Guid>{13BE600C-8C76-2E4F-8939-1EDB71AFB5A6}</b:Guid>
    <b:Author>
      <b:Author>
        <b:Corporate>ABC News</b:Corporate>
      </b:Author>
    </b:Author>
    <b:Title>Scores Killed in Baghdad Market Blast</b:Title>
    <b:URL>https://web.archive.org/web/20070205082611/https://abcnews.go.com/International/wireStory?id=2847275</b:URL>
    <b:ProductionCompany>ABC News</b:ProductionCompany>
    <b:Year>2007</b:Year>
    <b:Month>February</b:Month>
    <b:Day>4</b:Day>
    <b:YearAccessed>2023</b:YearAccessed>
    <b:MonthAccessed>November</b:MonthAccessed>
    <b:DayAccessed>22</b:DayAccessed>
    <b:RefOrder>46</b:RefOrder>
  </b:Source>
  <b:Source>
    <b:Tag>Ter07</b:Tag>
    <b:SourceType>InternetSite</b:SourceType>
    <b:Guid>{8A28989F-1F15-E14B-B0C9-455D6E8CC96D}</b:Guid>
    <b:Title>Terror takes toll on market vendors</b:Title>
    <b:Year>2007</b:Year>
    <b:URL>https://www.washingtontimes.com/news/2007/feb/6/20070206-115808-3925r/</b:URL>
    <b:ProductionCompany>The Washington Times</b:ProductionCompany>
    <b:Month>February</b:Month>
    <b:Day>6</b:Day>
    <b:YearAccessed>2023</b:YearAccessed>
    <b:MonthAccessed>November</b:MonthAccessed>
    <b:DayAccessed>22</b:DayAccessed>
    <b:Author>
      <b:Author>
        <b:Corporate>Washington Times</b:Corporate>
      </b:Author>
    </b:Author>
    <b:RefOrder>45</b:RefOrder>
  </b:Source>
  <b:Source>
    <b:Tag>Jan14</b:Tag>
    <b:SourceType>JournalArticle</b:SourceType>
    <b:Guid>{9F86E6E9-F2A2-7E4A-83E4-241794AE3D86}</b:Guid>
    <b:Author>
      <b:Author>
        <b:NameList>
          <b:Person>
            <b:Last>Janesheski</b:Last>
          </b:Person>
          <b:Person>
            <b:Last>Janesheski</b:Last>
            <b:Middle>S</b:Middle>
            <b:First>R</b:First>
          </b:Person>
          <b:Person>
            <b:Last>Groven</b:Last>
            <b:Middle>J</b:Middle>
            <b:First>L</b:First>
          </b:Person>
          <b:Person>
            <b:Last>Son</b:Last>
            <b:Middle>F</b:Middle>
            <b:First>S</b:First>
          </b:Person>
        </b:NameList>
      </b:Author>
    </b:Author>
    <b:Title>Detonation failure characterisation of homemade explosives</b:Title>
    <b:JournalName>PEP</b:JournalName>
    <b:Year>2014</b:Year>
    <b:Pages>609 - 616</b:Pages>
    <b:Volume>39</b:Volume>
    <b:Issue>4</b:Issue>
    <b:RefOrder>281</b:RefOrder>
  </b:Source>
  <b:Source>
    <b:Tag>Fab21</b:Tag>
    <b:SourceType>JournalArticle</b:SourceType>
    <b:Guid>{0E962B7D-EEE4-824B-BCDC-AECAC606E4BF}</b:Guid>
    <b:Title>Improving ANFO: Effect of Additives and Ammonium Nitrate Morphology on Detonation Parameters</b:Title>
    <b:Year>2021</b:Year>
    <b:JournalName>Materials</b:JournalName>
    <b:Volume>14</b:Volume>
    <b:Issue>5745</b:Issue>
    <b:Author>
      <b:Author>
        <b:NameList>
          <b:Person>
            <b:Last>Fabin</b:Last>
            <b:First>Magdalena</b:First>
          </b:Person>
          <b:Person>
            <b:Last>Jarosz</b:Last>
            <b:First>Tomasz</b:First>
          </b:Person>
        </b:NameList>
      </b:Author>
    </b:Author>
    <b:RefOrder>314</b:RefOrder>
  </b:Source>
  <b:Source>
    <b:Tag>Art20</b:Tag>
    <b:SourceType>JournalArticle</b:SourceType>
    <b:Guid>{B082F34A-5A18-BA46-B652-08607F5B40F0}</b:Guid>
    <b:Title>Morphological features of the nanoporous structure in the ammonium nitrate granules at the final drying stage in multistage devices</b:Title>
    <b:JournalName>J. Nano-Electron. Phys.</b:JournalName>
    <b:Year>2020</b:Year>
    <b:Volume>12</b:Volume>
    <b:Issue>04036</b:Issue>
    <b:Author>
      <b:Author>
        <b:NameList>
          <b:Person>
            <b:Last>Artyukhova</b:Last>
            <b:Middle>O</b:Middle>
            <b:First>N</b:First>
          </b:Person>
        </b:NameList>
      </b:Author>
    </b:Author>
    <b:RefOrder>315</b:RefOrder>
  </b:Source>
  <b:Source>
    <b:Tag>Mar203</b:Tag>
    <b:SourceType>Book</b:SourceType>
    <b:Guid>{89E10214-3BBA-0947-9C3D-623199B94A02}</b:Guid>
    <b:Title>Dictionary of Explosives</b:Title>
    <b:Year>1920</b:Year>
    <b:City>Philadelphia</b:City>
    <b:Publisher>P. Blakiston's Son &amp; Co.</b:Publisher>
    <b:Author>
      <b:Author>
        <b:NameList>
          <b:Person>
            <b:Last>Marshall</b:Last>
            <b:First>Arthur</b:First>
          </b:Person>
        </b:NameList>
      </b:Author>
    </b:Author>
    <b:RefOrder>349</b:RefOrder>
  </b:Source>
  <b:Source>
    <b:Tag>Wes701</b:Tag>
    <b:SourceType>JournalArticle</b:SourceType>
    <b:Guid>{13F2FF61-DFB1-7E4E-84B7-FE3E732DE3BB}</b:Guid>
    <b:Title>Explosive Cratering</b:Title>
    <b:Year>1970</b:Year>
    <b:Author>
      <b:Author>
        <b:NameList>
          <b:Person>
            <b:Last>Westine</b:Last>
            <b:Middle>S</b:Middle>
            <b:First>P</b:First>
          </b:Person>
        </b:NameList>
      </b:Author>
    </b:Author>
    <b:JournalName>Journal of Terramechanics</b:JournalName>
    <b:Volume>7</b:Volume>
    <b:Issue>2</b:Issue>
    <b:Pages>9 - 19</b:Pages>
    <b:RefOrder>376</b:RefOrder>
  </b:Source>
  <b:Source>
    <b:Tag>Amb20</b:Tag>
    <b:SourceType>JournalArticle</b:SourceType>
    <b:Guid>{9A7D02E9-6FD8-614B-8CEC-FEF85C8993DD}</b:Guid>
    <b:Title>Effects of underground explosions on soil and structures</b:Title>
    <b:JournalName>Underground Space</b:JournalName>
    <b:Year>2020</b:Year>
    <b:Volume>5</b:Volume>
    <b:Pages>324 - 338</b:Pages>
    <b:Author>
      <b:Author>
        <b:NameList>
          <b:Person>
            <b:Last>Ambrosini</b:Last>
            <b:First>Daniel</b:First>
          </b:Person>
          <b:Person>
            <b:Last>Luccioni</b:Last>
            <b:First>Bibiana</b:First>
          </b:Person>
        </b:NameList>
      </b:Author>
    </b:Author>
    <b:RefOrder>378</b:RefOrder>
  </b:Source>
  <b:Source>
    <b:Tag>Gut22</b:Tag>
    <b:SourceType>JournalArticle</b:SourceType>
    <b:Guid>{B04A0050-05B3-6242-B82F-203A0F5FCA73}</b:Guid>
    <b:Title>Preliminary Considerations for Crime Scene Analysis in Cases of Animals Affected by Homemade Ammonium Nitrate and Aluminum Powder Anti-Personnel Landmines in Colombia: Characteristics and Effects</b:Title>
    <b:Publisher>MDPI</b:Publisher>
    <b:Year>2022</b:Year>
    <b:Pages>1 - 23</b:Pages>
    <b:Author>
      <b:Author>
        <b:NameList>
          <b:Person>
            <b:Last>Gutierrez</b:Last>
            <b:Middle>Jaramillo</b:Middle>
            <b:First>Carlos</b:First>
          </b:Person>
          <b:Person>
            <b:Last>Roldan</b:Last>
            <b:Middle>Farias</b:Middle>
            <b:First>Gustavo</b:First>
          </b:Person>
          <b:Person>
            <b:Last>Severin</b:Last>
            <b:First>Kresimir</b:First>
          </b:Person>
          <b:Person>
            <b:Last>Orozco</b:Last>
            <b:Middle>Martion</b:Middle>
            <b:First>Ubicelo</b:First>
          </b:Person>
          <b:Person>
            <b:Last>Garcia</b:Last>
            <b:Middle>Marin</b:Middle>
            <b:First>Pilar</b:First>
          </b:Person>
          <b:Person>
            <b:Last>Gonzalez</b:Last>
            <b:Middle>Toledo</b:Middle>
            <b:First>Victor</b:First>
          </b:Person>
        </b:NameList>
      </b:Author>
    </b:Author>
    <b:JournalName>Animals</b:JournalName>
    <b:Month>July</b:Month>
    <b:Day>29</b:Day>
    <b:Volume>12</b:Volume>
    <b:Issue>15</b:Issue>
    <b:RefOrder>276</b:RefOrder>
  </b:Source>
  <b:Source>
    <b:Tag>AOA14</b:Tag>
    <b:SourceType>InternetSite</b:SourceType>
    <b:Guid>{3262D478-3717-7741-BA81-363D909C8519}</b:Guid>
    <b:Author>
      <b:Author>
        <b:Corporate>AOAV</b:Corporate>
      </b:Author>
    </b:Author>
    <b:Title>Material Harm: A review of IED components and measure to preven their spread</b:Title>
    <b:URL>https://aoav.org.uk/wp-content/uploads/2015/03/ied_material_lr.pdf</b:URL>
    <b:ProductionCompany>AOAV</b:ProductionCompany>
    <b:Year>2014</b:Year>
    <b:Month>December</b:Month>
    <b:YearAccessed>2023</b:YearAccessed>
    <b:MonthAccessed>August</b:MonthAccessed>
    <b:DayAccessed>4</b:DayAccessed>
    <b:RefOrder>277</b:RefOrder>
  </b:Source>
  <b:Source>
    <b:Tag>Pas081</b:Tag>
    <b:SourceType>JournalArticle</b:SourceType>
    <b:Guid>{B3B58EEA-F291-B043-89C7-11E661ECD6D2}</b:Guid>
    <b:Title>Detonation Performance of Aluminum-Ammonium Nitrate Explosives</b:Title>
    <b:Year>2008</b:Year>
    <b:JournalName>Central European Journal of Energetic Materials</b:JournalName>
    <b:Volume>5</b:Volume>
    <b:Issue>1</b:Issue>
    <b:Pages>3 - 11</b:Pages>
    <b:Author>
      <b:Author>
        <b:NameList>
          <b:Person>
            <b:Last>Paszula</b:Last>
            <b:Middle>Michal</b:Middle>
            <b:First>Jozef</b:First>
          </b:Person>
          <b:Person>
            <b:Last>Trzcinski</b:Last>
            <b:Middle>A</b:Middle>
            <b:First>Waldemar</b:First>
          </b:Person>
        </b:NameList>
      </b:Author>
    </b:Author>
    <b:RefOrder>278</b:RefOrder>
  </b:Source>
  <b:Source>
    <b:Tag>Zyg09</b:Tag>
    <b:SourceType>JournalArticle</b:SourceType>
    <b:Guid>{C04804F4-46AF-2B42-B699-E08DB2C66C4D}</b:Guid>
    <b:Title>Detonation Parameters of Mixtures Containing Ammonium Nitrate and Aluminium</b:Title>
    <b:JournalName>Central European Journal of Energetic Materials</b:JournalName>
    <b:Year>2009</b:Year>
    <b:Volume>6</b:Volume>
    <b:Issue>1</b:Issue>
    <b:Pages>57 - 66</b:Pages>
    <b:Author>
      <b:Author>
        <b:NameList>
          <b:Person>
            <b:Last>Zygmunt</b:Last>
            <b:First>Bodgan</b:First>
          </b:Person>
        </b:NameList>
      </b:Author>
    </b:Author>
    <b:RefOrder>279</b:RefOrder>
  </b:Source>
  <b:Source>
    <b:Tag>UNG22</b:Tag>
    <b:SourceType>Report</b:SourceType>
    <b:Guid>{D97DDA07-D8EF-D44D-9E48-FC29813C7E14}</b:Guid>
    <b:Author>
      <b:Author>
        <b:Corporate>UNGA</b:Corporate>
      </b:Author>
    </b:Author>
    <b:Title>Countering the threat posed by improvised explosive devices</b:Title>
    <b:Year>2022</b:Year>
    <b:Pages>1 - 9</b:Pages>
    <b:Publisher>UNGA</b:Publisher>
    <b:City>New York</b:City>
    <b:Institution>United Nations General Assembly</b:Institution>
    <b:Department>First Committee</b:Department>
    <b:ShortTitle>A/C.1/77/L.41</b:ShortTitle>
    <b:RefOrder>280</b:RefOrder>
  </b:Source>
  <b:Source>
    <b:Tag>Pet23</b:Tag>
    <b:SourceType>Report</b:SourceType>
    <b:Guid>{0B217A20-7E3A-6F41-A67C-BB0A02E4D289}</b:Guid>
    <b:Title>The historical use, development and influence of improvised explosive devices</b:Title>
    <b:City>Swindon</b:City>
    <b:Publisher>Cranfield Iniversity</b:Publisher>
    <b:Year>2023</b:Year>
    <b:Author>
      <b:Author>
        <b:NameList>
          <b:Person>
            <b:Last>Pettitt</b:Last>
            <b:First>Andrew</b:First>
          </b:Person>
        </b:NameList>
      </b:Author>
    </b:Author>
    <b:Pages>68</b:Pages>
    <b:RefOrder>282</b:RefOrder>
  </b:Source>
  <b:Source>
    <b:Tag>Bul16</b:Tag>
    <b:SourceType>Book</b:SourceType>
    <b:Guid>{D7A86C52-FD3B-5E41-BDAC-871D382405D8}</b:Guid>
    <b:Title>Blast Injury Science and Engineering:  A Guide for Clinicians and Researchers</b:Title>
    <b:Year>2016</b:Year>
    <b:Author>
      <b:Author>
        <b:NameList>
          <b:Person>
            <b:Last>Bull</b:Last>
            <b:Middle>M</b:Middle>
            <b:First>Anthony</b:First>
          </b:Person>
          <b:Person>
            <b:Last>Clasper</b:Last>
            <b:First>Jon</b:First>
          </b:Person>
          <b:Person>
            <b:Last>Mahoney</b:Last>
            <b:Middle>F</b:Middle>
            <b:First>Peter</b:First>
          </b:Person>
        </b:NameList>
      </b:Author>
    </b:Author>
    <b:City>Cham</b:City>
    <b:Publisher>Springer</b:Publisher>
    <b:RefOrder>283</b:RefOrder>
  </b:Source>
  <b:Source>
    <b:Tag>Goe15</b:Tag>
    <b:SourceType>Book</b:SourceType>
    <b:Guid>{1AFED40B-1495-774B-AAE2-0749B1239AD7}</b:Guid>
    <b:Title>Blast: Characteristics, Loading and Computation—An Overview</b:Title>
    <b:Year>2015</b:Year>
    <b:Pages>417 - 434</b:Pages>
    <b:Author>
      <b:Author>
        <b:NameList>
          <b:Person>
            <b:Last>Goel</b:Last>
            <b:Middle>Dass</b:Middle>
            <b:First>Manmohan</b:First>
          </b:Person>
        </b:NameList>
      </b:Author>
    </b:Author>
    <b:City>Bhopal</b:City>
    <b:Publisher>Springer</b:Publisher>
    <b:RefOrder>289</b:RefOrder>
  </b:Source>
  <b:Source>
    <b:Tag>Guo12</b:Tag>
    <b:SourceType>JournalArticle</b:SourceType>
    <b:Guid>{80FE780C-D5C5-654F-8276-C18787A45343}</b:Guid>
    <b:Title>Predicting emplacements of improvised explosive devices  </b:Title>
    <b:Year>2012</b:Year>
    <b:JournalName>Journal of Defense Modelling and Simulation</b:JournalName>
    <b:Volume>10</b:Volume>
    <b:Issue>1</b:Issue>
    <b:Pages>75 - 86</b:Pages>
    <b:Author>
      <b:Author>
        <b:NameList>
          <b:Person>
            <b:Last>Guo</b:Last>
            <b:First>Jaff</b:First>
          </b:Person>
          <b:Person>
            <b:Last>Armstrong</b:Last>
            <b:First>Joe</b:First>
          </b:Person>
          <b:Person>
            <b:Last>Unrau</b:Last>
            <b:First>David</b:First>
          </b:Person>
        </b:NameList>
      </b:Author>
    </b:Author>
    <b:RefOrder>290</b:RefOrder>
  </b:Source>
  <b:Source>
    <b:Tag>GIC211</b:Tag>
    <b:SourceType>InternetSite</b:SourceType>
    <b:Guid>{199F05BF-3EB3-724E-B323-0387352CEF98}</b:Guid>
    <b:Title>Improvised Explosive Devie Clearance Good Practice Guide</b:Title>
    <b:Year>2021</b:Year>
    <b:Author>
      <b:Author>
        <b:Corporate>GICHD</b:Corporate>
      </b:Author>
    </b:Author>
    <b:URL>https://www.gichd.org/fileadmin/uploads/gichd/migration/fileadmin/GICHD-resources/rec-documents/external-documents/Improvised_Explosive_Device_Clearance_Good_Practice_Guide__2021.pdf</b:URL>
    <b:ProductionCompany>GICHD</b:ProductionCompany>
    <b:Month>October</b:Month>
    <b:Day>14</b:Day>
    <b:YearAccessed>2023</b:YearAccessed>
    <b:MonthAccessed>August</b:MonthAccessed>
    <b:DayAccessed>4</b:DayAccessed>
    <b:RefOrder>291</b:RefOrder>
  </b:Source>
  <b:Source>
    <b:Tag>Kwi10</b:Tag>
    <b:SourceType>Book</b:SourceType>
    <b:Guid>{57C87D94-94B4-2F4A-B311-29AAA617806A}</b:Guid>
    <b:Title>Counter-IED Smart Book for Pre-deployment Training and Field Use</b:Title>
    <b:Year>2010</b:Year>
    <b:Author>
      <b:Author>
        <b:Corporate>Kwikpoint</b:Corporate>
      </b:Author>
    </b:Author>
    <b:City>Alexandria</b:City>
    <b:Publisher>Kwikpoint</b:Publisher>
    <b:RefOrder>292</b:RefOrder>
  </b:Source>
  <b:Source>
    <b:Tag>Per94</b:Tag>
    <b:SourceType>Book</b:SourceType>
    <b:Guid>{7485E84B-1FFB-C248-B423-0946C767507C}</b:Guid>
    <b:Title>Rock blasting and explosives engineering</b:Title>
    <b:Year>1994</b:Year>
    <b:Pages>540</b:Pages>
    <b:City>USA</b:City>
    <b:Publisher>CRC Press</b:Publisher>
    <b:Author>
      <b:Author>
        <b:NameList>
          <b:Person>
            <b:Last>Persson</b:Last>
            <b:Middle>A</b:Middle>
            <b:First>P</b:First>
          </b:Person>
          <b:Person>
            <b:Last>Holmberg</b:Last>
            <b:First>R</b:First>
          </b:Person>
          <b:Person>
            <b:Last>Lee</b:Last>
            <b:First>J</b:First>
          </b:Person>
        </b:NameList>
      </b:Author>
    </b:Author>
    <b:RefOrder>293</b:RefOrder>
  </b:Source>
  <b:Source>
    <b:Tag>Luc06</b:Tag>
    <b:SourceType>JournalArticle</b:SourceType>
    <b:Guid>{BFDBEB8C-0D62-9844-9EBB-34EB7EE6EAF3}</b:Guid>
    <b:Title>Craters Produced by Underground Explosions</b:Title>
    <b:JournalName>Mecánica Computacional</b:JournalName>
    <b:Year>2006</b:Year>
    <b:Volume>XXV</b:Volume>
    <b:Pages>1603 - 1614</b:Pages>
    <b:Author>
      <b:Author>
        <b:NameList>
          <b:Person>
            <b:Last>Luccioni</b:Last>
            <b:Middle>M</b:Middle>
            <b:First>Bibiana</b:First>
          </b:Person>
          <b:Person>
            <b:Last>Ambrosini</b:Last>
            <b:Middle>D</b:Middle>
            <b:First>Ricardo</b:First>
          </b:Person>
        </b:NameList>
      </b:Author>
    </b:Author>
    <b:RefOrder>294</b:RefOrder>
  </b:Source>
  <b:Source>
    <b:Tag>Bul98</b:Tag>
    <b:SourceType>JournalArticle</b:SourceType>
    <b:Guid>{15867927-F2D1-EA4C-845F-17C45DDC7F9E}</b:Guid>
    <b:Title>Camouflets and their effects on runway supports</b:Title>
    <b:Year>1998</b:Year>
    <b:JournalName>Computer and Structures</b:JournalName>
    <b:Volume>69</b:Volume>
    <b:Issue>6</b:Issue>
    <b:Pages>695 - 706</b:Pages>
    <b:Author>
      <b:Author>
        <b:NameList>
          <b:Person>
            <b:Last>Bull</b:Last>
            <b:Middle>W</b:Middle>
            <b:First>J</b:First>
          </b:Person>
          <b:Person>
            <b:Last>Woodford</b:Last>
            <b:Middle>H</b:Middle>
            <b:First>C</b:First>
          </b:Person>
        </b:NameList>
      </b:Author>
    </b:Author>
    <b:RefOrder>295</b:RefOrder>
  </b:Source>
  <b:Source>
    <b:Tag>Wes70</b:Tag>
    <b:SourceType>JournalArticle</b:SourceType>
    <b:Guid>{CB8E65A7-2823-5844-8946-371E63103BFC}</b:Guid>
    <b:Title>Explosive Cratering</b:Title>
    <b:Year>1970</b:Year>
    <b:JournalName>Journal of Terramechanics</b:JournalName>
    <b:Volume>7</b:Volume>
    <b:Issue>2</b:Issue>
    <b:Pages>9 - 19</b:Pages>
    <b:Author>
      <b:Author>
        <b:NameList>
          <b:Person>
            <b:Last>Westine</b:Last>
            <b:Middle>S</b:Middle>
            <b:First>P</b:First>
          </b:Person>
        </b:NameList>
      </b:Author>
    </b:Author>
    <b:RefOrder>302</b:RefOrder>
  </b:Source>
  <b:Source>
    <b:Tag>Ric11</b:Tag>
    <b:SourceType>Report</b:SourceType>
    <b:Guid>{6C64E569-0FA9-5147-9ED4-CCFB1E87E9BB}</b:Guid>
    <b:Title>An evaluation of the effects of soil parameters on explosive cratering: results and analyses of intermediate-scale tests</b:Title>
    <b:Year>2011</b:Year>
    <b:Publisher>U.S. Army Engineer Research and Development Center</b:Publisher>
    <b:City>Vicksburg</b:City>
    <b:Author>
      <b:Author>
        <b:NameList>
          <b:Person>
            <b:Last>Rickmann</b:Last>
            <b:Middle>D</b:Middle>
            <b:First>D</b:First>
          </b:Person>
          <b:Person>
            <b:Last>Rhett</b:Last>
            <b:Middle>G</b:Middle>
            <b:First>R</b:First>
          </b:Person>
          <b:Person>
            <b:Last>Akers</b:Last>
            <b:Middle>A</b:Middle>
            <b:First>S</b:First>
          </b:Person>
        </b:NameList>
      </b:Author>
    </b:Author>
    <b:RefOrder>303</b:RefOrder>
  </b:Source>
  <b:Source>
    <b:Tag>Pay191</b:Tag>
    <b:SourceType>JournalArticle</b:SourceType>
    <b:Guid>{69D5C64F-C3B9-EF4D-A27F-7CAC3BD20732}</b:Guid>
    <b:Title>Investigation of relationships between soil type and condition and crater size for shallow- buried explosive charges</b:Title>
    <b:Year>2019</b:Year>
    <b:JournalName>International Journal of Protective Structures</b:JournalName>
    <b:Volume>10</b:Volume>
    <b:Issue>2</b:Issue>
    <b:Pages>135 - 153</b:Pages>
    <b:Author>
      <b:Author>
        <b:NameList>
          <b:Person>
            <b:Last>Payne</b:Last>
            <b:Middle>Edward</b:Middle>
            <b:First>Joshua</b:First>
          </b:Person>
          <b:Person>
            <b:Last>Myers Jnr</b:Last>
            <b:Middle>Scott</b:Middle>
            <b:First>William</b:First>
          </b:Person>
          <b:Person>
            <b:Last>Ehrgott Jr</b:Last>
            <b:Middle>Qua</b:Middle>
            <b:First>John</b:First>
          </b:Person>
          <b:Person>
            <b:Last>Rickman</b:Last>
            <b:Middle>Dwayne</b:Middle>
            <b:First>Denis</b:First>
          </b:Person>
          <b:Person>
            <b:Last>Thomas</b:Last>
            <b:Middle>Desmond</b:Middle>
            <b:First>Cameron</b:First>
          </b:Person>
          <b:Person>
            <b:Last>Windham</b:Last>
            <b:Middle>Enrique</b:Middle>
            <b:First>Jon</b:First>
          </b:Person>
        </b:NameList>
      </b:Author>
    </b:Author>
    <b:RefOrder>304</b:RefOrder>
  </b:Source>
  <b:Source>
    <b:Tag>Luc20</b:Tag>
    <b:SourceType>JournalArticle</b:SourceType>
    <b:Guid>{24661EE3-424C-764C-841F-A57E6701777F}</b:Guid>
    <b:Title>Effects of Underground Explosions on Soil and Structures</b:Title>
    <b:JournalName>Underground Space</b:JournalName>
    <b:Year>2020</b:Year>
    <b:Volume>5</b:Volume>
    <b:Pages>324 - 338</b:Pages>
    <b:Author>
      <b:Author>
        <b:NameList>
          <b:Person>
            <b:Last>Luccioni</b:Last>
            <b:First>Bibiana</b:First>
          </b:Person>
          <b:Person>
            <b:Last>Ambrosini</b:Last>
            <b:First>Daniel</b:First>
          </b:Person>
        </b:NameList>
      </b:Author>
    </b:Author>
    <b:RefOrder>305</b:RefOrder>
  </b:Source>
  <b:Source>
    <b:Tag>Boh231</b:Tag>
    <b:SourceType>JournalArticle</b:SourceType>
    <b:Guid>{DF4AA3BE-C85A-E34D-9831-02E35E8A6DEF}</b:Guid>
    <b:Title>Shock Initiation and Propagation of Detonation in ANFO</b:Title>
    <b:JournalName>Energies</b:JournalName>
    <b:Year>2023</b:Year>
    <b:Volume>16</b:Volume>
    <b:Issue>1744</b:Issue>
    <b:Author>
      <b:Author>
        <b:NameList>
          <b:Person>
            <b:Last>Bohanek</b:Last>
            <b:First>Vjecislav</b:First>
          </b:Person>
          <b:Person>
            <b:Last>Tumara</b:Last>
            <b:Middle>Stimac</b:Middle>
            <b:First>Barbara</b:First>
          </b:Person>
          <b:Person>
            <b:Last>Serene</b:Last>
            <b:Middle>Hay Yee</b:Middle>
            <b:First>Chan</b:First>
          </b:Person>
          <b:Person>
            <b:Last>Suceska</b:Last>
            <b:First>Muhamed</b:First>
          </b:Person>
        </b:NameList>
      </b:Author>
    </b:Author>
    <b:RefOrder>306</b:RefOrder>
  </b:Source>
  <b:Source>
    <b:Tag>Jac17</b:Tag>
    <b:SourceType>ConferenceProceedings</b:SourceType>
    <b:Guid>{55CE1631-439A-2B48-886C-8E4FE6F0F632}</b:Guid>
    <b:Title>The dependence of Ammonium-Nitrate Fuel-Oil (ANFO) detonation on confinement</b:Title>
    <b:Year>2017</b:Year>
    <b:Volume>36</b:Volume>
    <b:Pages>2791 - 2798</b:Pages>
    <b:ConferenceName>Proceedings of the Combustion Institute</b:ConferenceName>
    <b:City>Los Alamos</b:City>
    <b:Publisher>Elsevier</b:Publisher>
    <b:Author>
      <b:Author>
        <b:NameList>
          <b:Person>
            <b:Last>Jackson</b:Last>
            <b:Middle>I</b:Middle>
            <b:First>Scott</b:First>
          </b:Person>
        </b:NameList>
      </b:Author>
    </b:Author>
    <b:RefOrder>307</b:RefOrder>
  </b:Source>
  <b:Source>
    <b:Tag>Bie211</b:Tag>
    <b:SourceType>JournalArticle</b:SourceType>
    <b:Guid>{6BEC81A7-4F11-A443-81A2-FDDE483A9653}</b:Guid>
    <b:Title>Research on the Possible Application of Polyolefin Waste-Derived Pyrolysis Oils for ANFO Manufacturing</b:Title>
    <b:JournalName>Energies</b:JournalName>
    <b:Year>2021</b:Year>
    <b:Volume>14</b:Volume>
    <b:Issue>172</b:Issue>
    <b:Pages>1 - 15</b:Pages>
    <b:Author>
      <b:Author>
        <b:NameList>
          <b:Person>
            <b:Last>Biessikirski</b:Last>
            <b:First>Andrzej</b:First>
          </b:Person>
          <b:Person>
            <b:Last>Czerwonka</b:Last>
            <b:First>Dominik</b:First>
          </b:Person>
          <b:Person>
            <b:Last>Bieganska</b:Last>
            <b:First>Jolanta</b:First>
          </b:Person>
          <b:Person>
            <b:Last>Kuterasinski</b:Last>
            <b:First>Lukasz</b:First>
          </b:Person>
          <b:Person>
            <b:Last>Ziabka</b:Last>
            <b:First>Magdalena</b:First>
          </b:Person>
          <b:Person>
            <b:Last>Dworzak</b:Last>
            <b:First>Michal</b:First>
          </b:Person>
          <b:Person>
            <b:Last>Twardosz</b:Last>
            <b:First>Michal</b:First>
          </b:Person>
        </b:NameList>
      </b:Author>
    </b:Author>
    <b:RefOrder>308</b:RefOrder>
  </b:Source>
  <b:Source>
    <b:Tag>Sti21</b:Tag>
    <b:SourceType>JournalArticle</b:SourceType>
    <b:Guid>{52AE969F-BF5A-274E-8D0F-058CDBAC7463}</b:Guid>
    <b:Title>Numerical modelling of non-ideal detonation in ANFO explosives applying Wood-Kirkwood theory coupled with EXPLO5 thermochemical code</b:Title>
    <b:Year>2021</b:Year>
    <b:JournalName>Defence Technology</b:JournalName>
    <b:Volume>17</b:Volume>
    <b:Pages>1740 - 1752</b:Pages>
    <b:Author>
      <b:Author>
        <b:NameList>
          <b:Person>
            <b:Last>Stimac</b:Last>
            <b:First>Barbara</b:First>
          </b:Person>
          <b:Person>
            <b:Last>Skrlec</b:Last>
            <b:First>Vinko</b:First>
          </b:Person>
          <b:Person>
            <b:Last>Dobrilovic</b:Last>
            <b:First>Mario</b:First>
          </b:Person>
          <b:Person>
            <b:Last>Suceska</b:Last>
            <b:First>Muhamed</b:First>
          </b:Person>
        </b:NameList>
      </b:Author>
    </b:Author>
    <b:RefOrder>309</b:RefOrder>
  </b:Source>
  <b:Source>
    <b:Tag>Placeholder6</b:Tag>
    <b:SourceType>JournalArticle</b:SourceType>
    <b:Guid>{E88F6B6D-88B0-BF48-B8D2-D3E31289793D}</b:Guid>
    <b:Title>Review of Thermal Decomposition of Ammonium Nitrate</b:Title>
    <b:JournalName>Journal of Energetic Materials</b:JournalName>
    <b:Year>2013</b:Year>
    <b:Volume>31</b:Volume>
    <b:Pages>1 - 26</b:Pages>
    <b:Author>
      <b:Author>
        <b:NameList>
          <b:Person>
            <b:Last>Shalini</b:Last>
            <b:First>Chaturvedi</b:First>
          </b:Person>
          <b:Person>
            <b:Last>Pragnesh</b:Last>
            <b:Middle>N</b:Middle>
            <b:First>Dave</b:First>
          </b:Person>
        </b:NameList>
      </b:Author>
    </b:Author>
    <b:RefOrder>310</b:RefOrder>
  </b:Source>
  <b:Source>
    <b:Tag>Placeholder7</b:Tag>
    <b:SourceType>JournalArticle</b:SourceType>
    <b:Guid>{2509959A-5AAE-1141-9356-E224C606A512}</b:Guid>
    <b:Year>2023</b:Year>
    <b:JournalName>Pre-Print - Propellants, Explosives and Pyrotechnics</b:JournalName>
    <b:Title>Calculating the heat of explosion for non-ideal explosives</b:Title>
    <b:Author>
      <b:Author>
        <b:NameList>
          <b:Person>
            <b:Last>Collett</b:Last>
            <b:Middle>P</b:Middle>
            <b:First>G</b:First>
          </b:Person>
          <b:Person>
            <b:Last>Akhavan</b:Last>
            <b:First>J</b:First>
          </b:Person>
          <b:Person>
            <b:Last>Hazael</b:Last>
            <b:First>R</b:First>
          </b:Person>
          <b:Person>
            <b:Last>Critchley</b:Last>
            <b:First>R</b:First>
          </b:Person>
        </b:NameList>
      </b:Author>
    </b:Author>
    <b:RefOrder>311</b:RefOrder>
  </b:Source>
  <b:Source>
    <b:Tag>23Pr</b:Tag>
    <b:SourceType>JournalArticle</b:SourceType>
    <b:Guid>{42DC33E2-D068-4E41-AEB1-7D6A147B5E7F}</b:Guid>
    <b:Year>2023</b:Year>
    <b:JournalName>Pre-Print - Propellants, Explosives and Pyrotechnics</b:JournalName>
    <b:Title>Calculating the heat of explosion for non-ideal explosives</b:Title>
    <b:Author>
      <b:Author>
        <b:NameList>
          <b:Person>
            <b:Last>Collett</b:Last>
            <b:First>G</b:First>
            <b:Middle>P</b:Middle>
          </b:Person>
          <b:Person>
            <b:Last>Akhavan</b:Last>
            <b:First>J</b:First>
          </b:Person>
          <b:Person>
            <b:Last>Hazael</b:Last>
            <b:First>R</b:First>
          </b:Person>
          <b:Person>
            <b:Last>Critchley</b:Last>
            <b:First>R</b:First>
          </b:Person>
        </b:NameList>
      </b:Author>
    </b:Author>
    <b:RefOrder>312</b:RefOrder>
  </b:Source>
  <b:Source>
    <b:Tag>Pho94</b:Tag>
    <b:SourceType>JournalArticle</b:SourceType>
    <b:Guid>{60200F79-E59C-3E41-BD60-646273FB8121}</b:Guid>
    <b:Title>Photo-oxidative effects on properties and structure of high-density plyethylene</b:Title>
    <b:JournalName>Journal of Applied Polymer Science</b:JournalName>
    <b:Year>1994</b:Year>
    <b:Volume>53</b:Volume>
    <b:Issue>4</b:Issue>
    <b:Pages>411 - 423</b:Pages>
    <b:RefOrder>313</b:RefOrder>
  </b:Source>
  <b:Source>
    <b:Tag>Sit19</b:Tag>
    <b:SourceType>JournalArticle</b:SourceType>
    <b:Guid>{BE71F04B-D326-3F47-BD73-A81EF3438A3B}</b:Guid>
    <b:Title>Modification of ANFO detonation parameters by addition of ground of ammonium nitrate(V) and aluminium powder.</b:Title>
    <b:JournalName>Central Eur. J. Energetic Mater.</b:JournalName>
    <b:Year>2019</b:Year>
    <b:Volume>16</b:Volume>
    <b:Pages>122 - 134</b:Pages>
    <b:Author>
      <b:Author>
        <b:NameList>
          <b:Person>
            <b:Last>Sitkiewicz-Wolodko</b:Last>
            <b:First>R</b:First>
          </b:Person>
          <b:Person>
            <b:Last>Maranda</b:Last>
            <b:First>A</b:First>
          </b:Person>
          <b:Person>
            <b:Last>Paszula</b:Last>
            <b:Middle>P</b:Middle>
            <b:First>J</b:First>
          </b:Person>
        </b:NameList>
      </b:Author>
    </b:Author>
    <b:RefOrder>316</b:RefOrder>
  </b:Source>
  <b:Source>
    <b:Tag>Der99</b:Tag>
    <b:SourceType>JournalArticle</b:SourceType>
    <b:Guid>{1E986121-9B04-D042-8114-7A308D1F84CC}</b:Guid>
    <b:Title>Detonation properties of Ammonium Nitrate</b:Title>
    <b:Year>1999</b:Year>
    <b:Author>
      <b:Author>
        <b:NameList>
          <b:Person>
            <b:Last>Deribas</b:Last>
            <b:Middle>A</b:Middle>
            <b:First>A</b:First>
          </b:Person>
          <b:Person>
            <b:Last>Simonov</b:Last>
            <b:Middle>A</b:Middle>
            <b:First>V</b:First>
          </b:Person>
        </b:NameList>
      </b:Author>
    </b:Author>
    <b:JournalName>Combustion, Explosion and Shock Waves</b:JournalName>
    <b:Volume>35</b:Volume>
    <b:Issue>2</b:Issue>
    <b:Pages>203 - 205</b:Pages>
    <b:RefOrder>317</b:RefOrder>
  </b:Source>
  <b:Source>
    <b:Tag>Pre09</b:Tag>
    <b:SourceType>JournalArticle</b:SourceType>
    <b:Guid>{F6136876-8558-5042-95F3-DD8E6E0240BF}</b:Guid>
    <b:Title>Experimental study of the detonation of technical grade ammonium nitrate</b:Title>
    <b:JournalName>C.R. Mecanique</b:JournalName>
    <b:Year>2009</b:Year>
    <b:Volume>337</b:Volume>
    <b:Pages>755 - 760</b:Pages>
    <b:Author>
      <b:Author>
        <b:NameList>
          <b:Person>
            <b:Last>Presles</b:Last>
            <b:First>Henri-Noel</b:First>
          </b:Person>
          <b:Person>
            <b:Last>Vidal</b:Last>
            <b:First>Pierre</b:First>
          </b:Person>
          <b:Person>
            <b:Last>Khasainov</b:Last>
            <b:First>Boris</b:First>
          </b:Person>
        </b:NameList>
      </b:Author>
    </b:Author>
    <b:RefOrder>318</b:RefOrder>
  </b:Source>
  <b:Source>
    <b:Tag>Chi19</b:Tag>
    <b:SourceType>JournalArticle</b:SourceType>
    <b:Guid>{A82F4298-7B7C-E349-AFF8-10CE44556410}</b:Guid>
    <b:Title>Blast Wave Characteristics and TNT Equivalent of Improvised Explosive Device at Small-scaled Distances</b:Title>
    <b:JournalName>Defence Science Journal</b:JournalName>
    <b:Year>2019</b:Year>
    <b:Volume>69</b:Volume>
    <b:Issue>4</b:Issue>
    <b:Pages>328 - 335</b:Pages>
    <b:Author>
      <b:Author>
        <b:NameList>
          <b:Person>
            <b:Last>Chiquito</b:Last>
            <b:First>Maria</b:First>
          </b:Person>
          <b:Person>
            <b:Last>Castedo</b:Last>
            <b:First>Ricardo</b:First>
          </b:Person>
          <b:Person>
            <b:Last>Lopez</b:Last>
            <b:Middle>M</b:Middle>
            <b:First>Lina</b:First>
          </b:Person>
          <b:Person>
            <b:Last>Santos</b:Last>
            <b:Middle>P</b:Middle>
            <b:First>Anastasio</b:First>
          </b:Person>
          <b:Person>
            <b:Last>Mancilla</b:Last>
            <b:Middle>M</b:Middle>
            <b:First>Juan</b:First>
          </b:Person>
          <b:Person>
            <b:Last>Yenes</b:Last>
            <b:Middle>I</b:Middle>
            <b:First>Jose</b:First>
          </b:Person>
        </b:NameList>
      </b:Author>
    </b:Author>
    <b:RefOrder>319</b:RefOrder>
  </b:Source>
  <b:Source>
    <b:Tag>Mar13</b:Tag>
    <b:SourceType>JournalArticle</b:SourceType>
    <b:Guid>{0D86C78E-A68C-194D-B442-3F126B0958F7}</b:Guid>
    <b:Title>Tests on critical diameter and detonation velocity of mixtures of ammonium nitrate (V) and selected organic substances</b:Title>
    <b:Year>2013</b:Year>
    <b:JournalName>CHEMIK</b:JournalName>
    <b:Volume>67</b:Volume>
    <b:Issue>1</b:Issue>
    <b:Pages>13 - 18</b:Pages>
    <b:Author>
      <b:Author>
        <b:NameList>
          <b:Person>
            <b:Last>Maranda</b:Last>
            <b:First>Andrzej</b:First>
          </b:Person>
          <b:Person>
            <b:Last>Szymanski</b:Last>
            <b:First>Radoslaw</b:First>
          </b:Person>
        </b:NameList>
      </b:Author>
    </b:Author>
    <b:RefOrder>320</b:RefOrder>
  </b:Source>
  <b:Source>
    <b:Tag>Bje13</b:Tag>
    <b:SourceType>JournalArticle</b:SourceType>
    <b:Guid>{A6AAB81C-D856-4346-9BA6-85F9D3CB23F0}</b:Guid>
    <b:Title>Preliminary Estimation of the Explosive Mass Based on the Crater Resulting From the Surface Explosion on Asphalt</b:Title>
    <b:Year>2013</b:Year>
    <b:JournalName>Strojarstvo</b:JournalName>
    <b:Volume>55</b:Volume>
    <b:Issue>3</b:Issue>
    <b:Pages>203 - 210</b:Pages>
    <b:Author>
      <b:Author>
        <b:NameList>
          <b:Person>
            <b:Last>Bjelovuk</b:Last>
            <b:First>Ivana</b:First>
          </b:Person>
          <b:Person>
            <b:Last>Jaramaz</b:Last>
            <b:First>Slobodan</b:First>
          </b:Person>
          <b:Person>
            <b:Last>Elek</b:Last>
            <b:First>Predrag</b:First>
          </b:Person>
          <b:Person>
            <b:Last>Mickovic</b:Last>
            <b:First>Dejan</b:First>
          </b:Person>
          <b:Person>
            <b:Last>Kricak</b:Last>
            <b:First>Lazar</b:First>
          </b:Person>
        </b:NameList>
      </b:Author>
    </b:Author>
    <b:RefOrder>321</b:RefOrder>
  </b:Source>
  <b:Source>
    <b:Tag>ICR22</b:Tag>
    <b:SourceType>Report</b:SourceType>
    <b:Guid>{01A04FDE-F789-2140-8423-FD105E516B30}</b:Guid>
    <b:Title>Explosive Weapons with Wide Area Effects: A Deadly Choice in populated Ares</b:Title>
    <b:Year>2022</b:Year>
    <b:Author>
      <b:Author>
        <b:Corporate>ICRC</b:Corporate>
      </b:Author>
    </b:Author>
    <b:Publisher>ICRC</b:Publisher>
    <b:City>Geneva</b:City>
    <b:Institution>ICRC</b:Institution>
    <b:Department>Legal</b:Department>
    <b:RefOrder>322</b:RefOrder>
  </b:Source>
  <b:Source>
    <b:Tag>Def79</b:Tag>
    <b:SourceType>Report</b:SourceType>
    <b:Guid>{D43D4DAE-3637-B64F-BB01-3FF23719B585}</b:Guid>
    <b:Title>Nuclear Geoplosics Sourcebook. Volume IV, Part II, Empirical Analysis of Nuclear and High-Explosive Cratering and Ejecta</b:Title>
    <b:Year>1979</b:Year>
    <b:Pages>IV-3-42</b:Pages>
    <b:Author>
      <b:Author>
        <b:Corporate>Defense Nuclear Agency</b:Corporate>
      </b:Author>
    </b:Author>
    <b:Publisher>Defense Nuclear Agency</b:Publisher>
    <b:City>Santa Barbara</b:City>
    <b:StandardNumber>DNA 16501H-4-2</b:StandardNumber>
    <b:RefOrder>323</b:RefOrder>
  </b:Source>
  <b:Source>
    <b:Tag>Bul97</b:Tag>
    <b:SourceType>Book</b:SourceType>
    <b:Guid>{7B1A62E4-21C6-B74B-8552-049187829495}</b:Guid>
    <b:Title>Explosive Loading of Engineering Structures</b:Title>
    <b:Publisher>E &amp; FN Spon</b:Publisher>
    <b:City>London</b:City>
    <b:Year>1997</b:Year>
    <b:Author>
      <b:Author>
        <b:NameList>
          <b:Person>
            <b:Last>Bulson</b:Last>
            <b:Middle>S</b:Middle>
            <b:First>P</b:First>
          </b:Person>
        </b:NameList>
      </b:Author>
    </b:Author>
    <b:RefOrder>324</b:RefOrder>
  </b:Source>
  <b:Source>
    <b:Tag>Vas13</b:Tag>
    <b:SourceType>Report</b:SourceType>
    <b:Guid>{0971CD1D-6B4A-234F-9BAB-F51EAA3F8C50}</b:Guid>
    <b:Title>Calculation of Blast Loads for Application to Structural Components</b:Title>
    <b:City>Ispra</b:City>
    <b:Publisher>European Commission</b:Publisher>
    <b:Year>2013</b:Year>
    <b:Author>
      <b:Author>
        <b:NameList>
          <b:Person>
            <b:Last>Vasilis</b:Last>
            <b:First>Karlos</b:First>
          </b:Person>
          <b:Person>
            <b:Last>Solomos</b:Last>
            <b:First>George</b:First>
          </b:Person>
        </b:NameList>
      </b:Author>
    </b:Author>
    <b:Institution>European Laboratory for Structural Assessment</b:Institution>
    <b:RefOrder>325</b:RefOrder>
  </b:Source>
  <b:Source>
    <b:Tag>Ngo07</b:Tag>
    <b:SourceType>JournalArticle</b:SourceType>
    <b:Guid>{23A25E8A-5A82-0C42-9E14-E6DDD700A4C9}</b:Guid>
    <b:Title>Blast Loading and Blast Effects on Structures – An Overview</b:Title>
    <b:Year>2007</b:Year>
    <b:JournalName>Electronic Journal of Structural Engineering</b:JournalName>
    <b:Issue>Special Issue: Loading on structures</b:Issue>
    <b:Author>
      <b:Author>
        <b:NameList>
          <b:Person>
            <b:Last>Ngo</b:Last>
            <b:First>T</b:First>
          </b:Person>
          <b:Person>
            <b:Last>Mendis</b:Last>
            <b:First>P</b:First>
          </b:Person>
          <b:Person>
            <b:Last>Gupta</b:Last>
            <b:First>A</b:First>
          </b:Person>
          <b:Person>
            <b:Last>Ramsay</b:Last>
            <b:First>J</b:First>
          </b:Person>
        </b:NameList>
      </b:Author>
    </b:Author>
    <b:RefOrder>326</b:RefOrder>
  </b:Source>
  <b:Source>
    <b:Tag>Ans13</b:Tag>
    <b:SourceType>Report</b:SourceType>
    <b:Guid>{0DDD3E40-5274-8E48-86C4-C73F1C4C3560}</b:Guid>
    <b:Title>Resistance of structures to explosion effects: Review report of testing methods</b:Title>
    <b:Year>2013</b:Year>
    <b:City>Ispra</b:City>
    <b:Publisher>European Commission</b:Publisher>
    <b:Author>
      <b:Author>
        <b:NameList>
          <b:Person>
            <b:Last>Ans van Doormaal</b:Last>
            <b:Middle>C</b:Middle>
            <b:First>Kevin</b:First>
          </b:Person>
          <b:Person>
            <b:Last>Haberacker</b:Last>
            <b:First>Christof</b:First>
          </b:Person>
          <b:Person>
            <b:Last>Husken</b:Last>
            <b:First>Gotz</b:First>
          </b:Person>
          <b:Person>
            <b:Last>Larcher</b:Last>
            <b:First>Martin</b:First>
          </b:Person>
          <b:Person>
            <b:Last>Saarenheimo</b:Last>
            <b:First>Arja</b:First>
          </b:Person>
          <b:Person>
            <b:Last>Solomos</b:Last>
            <b:First>George</b:First>
          </b:Person>
          <b:Person>
            <b:Last>Stolz</b:Last>
            <b:First>Alexander</b:First>
          </b:Person>
          <b:Person>
            <b:Last>Thamie</b:Last>
            <b:First>Laurent</b:First>
          </b:Person>
          <b:Person>
            <b:Last>Valsamos</b:Last>
            <b:First>Georgios</b:First>
          </b:Person>
        </b:NameList>
      </b:Author>
    </b:Author>
    <b:RefOrder>327</b:RefOrder>
  </b:Source>
  <b:Source>
    <b:Tag>NOA23</b:Tag>
    <b:SourceType>InternetSite</b:SourceType>
    <b:Guid>{D1868172-5FC9-3149-BE96-136FD529233C}</b:Guid>
    <b:Title>Overpressure Levels of Concern</b:Title>
    <b:Year>2023</b:Year>
    <b:Author>
      <b:Author>
        <b:Corporate>NOAA</b:Corporate>
      </b:Author>
    </b:Author>
    <b:URL>https://response.restoration.noaa.gov/oil-and-chemical-spills/chemical-spills/resources/overpressure-levels-concern.html</b:URL>
    <b:ProductionCompany>Office of Response and Restoration</b:ProductionCompany>
    <b:Month>April</b:Month>
    <b:Day>16</b:Day>
    <b:YearAccessed>2023</b:YearAccessed>
    <b:MonthAccessed>August</b:MonthAccessed>
    <b:DayAccessed>6</b:DayAccessed>
    <b:RefOrder>328</b:RefOrder>
  </b:Source>
  <b:Source>
    <b:Tag>Bow66</b:Tag>
    <b:SourceType>Report</b:SourceType>
    <b:Guid>{5D6654EE-F235-D54F-964C-E10F355E5FE7}</b:Guid>
    <b:Title>Estimate of Man's Tolerance to the Direct Effects of Air Blast</b:Title>
    <b:Year>1966</b:Year>
    <b:Publisher>DASA</b:Publisher>
    <b:City>Albuquerque</b:City>
    <b:Author>
      <b:Author>
        <b:NameList>
          <b:Person>
            <b:Last>Bowen</b:Last>
            <b:Middle>G</b:Middle>
            <b:First>I</b:First>
          </b:Person>
          <b:Person>
            <b:Last>Fletcher</b:Last>
            <b:Middle>R</b:Middle>
            <b:First>E</b:First>
          </b:Person>
          <b:Person>
            <b:Last>Richmond</b:Last>
            <b:Middle>R</b:Middle>
            <b:First>D</b:First>
          </b:Person>
        </b:NameList>
      </b:Author>
    </b:Author>
    <b:RefOrder>329</b:RefOrder>
  </b:Source>
  <b:Source>
    <b:Tag>Bas08</b:Tag>
    <b:SourceType>JournalArticle</b:SourceType>
    <b:Guid>{5BF45F11-6B35-3146-9313-6F8B11AFA44A}</b:Guid>
    <b:Title>Pulmonary injury risk assessment for short-duration blasts</b:Title>
    <b:JournalName>Journal of Trauma and Acute Care Surgery</b:JournalName>
    <b:Year>2008</b:Year>
    <b:Volume>65</b:Volume>
    <b:Issue>3</b:Issue>
    <b:Pages>604 - 615</b:Pages>
    <b:Author>
      <b:Author>
        <b:NameList>
          <b:Person>
            <b:Last>Bass</b:Last>
            <b:Middle>R</b:Middle>
            <b:First>Cameron</b:First>
          </b:Person>
          <b:Person>
            <b:Last>Rafaels</b:Last>
            <b:Middle>A</b:Middle>
            <b:First>Karin</b:First>
          </b:Person>
          <b:Person>
            <b:Last>Salzar</b:Last>
            <b:Middle>S</b:Middle>
            <b:First>Robert</b:First>
          </b:Person>
        </b:NameList>
      </b:Author>
    </b:Author>
    <b:RefOrder>330</b:RefOrder>
  </b:Source>
  <b:Source>
    <b:Tag>van16</b:Tag>
    <b:SourceType>JournalArticle</b:SourceType>
    <b:Guid>{689BB8B9-02DB-D340-9072-266F28463FA6}</b:Guid>
    <b:Title>A new standard for predicting lung injury inflicted by Friedlander blast waves</b:Title>
    <b:JournalName>Journal of Loss Prevention in the Process Industries</b:JournalName>
    <b:Year>2016</b:Year>
    <b:Volume>40</b:Volume>
    <b:Pages>395 - 405</b:Pages>
    <b:Author>
      <b:Author>
        <b:NameList>
          <b:Person>
            <b:Last>van der Voort</b:Last>
            <b:Middle>M</b:Middle>
            <b:First>M</b:First>
          </b:Person>
          <b:Person>
            <b:Last>Holm</b:Last>
            <b:Middle>B</b:Middle>
            <b:First>K</b:First>
          </b:Person>
          <b:Person>
            <b:Last>Kummer</b:Last>
            <b:Middle>O</b:Middle>
            <b:First>P</b:First>
          </b:Person>
          <b:Person>
            <b:Last>Teland</b:Last>
            <b:Middle>A</b:Middle>
            <b:First>J</b:First>
          </b:Person>
          <b:Person>
            <b:Last>van Doormaal</b:Last>
            <b:Middle>C</b:Middle>
            <b:First>J</b:First>
          </b:Person>
          <b:Person>
            <b:Last>Dijkers</b:Last>
            <b:Middle>P</b:Middle>
            <b:First>H</b:First>
          </b:Person>
        </b:NameList>
      </b:Author>
    </b:Author>
    <b:RefOrder>331</b:RefOrder>
  </b:Source>
  <b:Source>
    <b:Tag>Hal23</b:Tag>
    <b:SourceType>JournalArticle</b:SourceType>
    <b:Guid>{3D8C385C-A59C-E94D-BC9C-C85ADDAA795F}</b:Guid>
    <b:Title>Detonation performance of urea-hydrogen peroxide (UHP)</b:Title>
    <b:Year>2023</b:Year>
    <b:JournalName>Propellants, Explosives and Pyrotechnics</b:JournalName>
    <b:Volume>48</b:Volume>
    <b:Issue>e202300011</b:Issue>
    <b:Pages>1 - 10</b:Pages>
    <b:Author>
      <b:Author>
        <b:NameList>
          <b:Person>
            <b:Last>Halleux</b:Last>
            <b:First>Francis</b:First>
          </b:Person>
          <b:Person>
            <b:Last>Pons</b:Last>
            <b:First>Jean-Francois</b:First>
          </b:Person>
          <b:Person>
            <b:Last>Wilson</b:Last>
            <b:First>Ian</b:First>
          </b:Person>
          <b:Person>
            <b:Last>Simoens</b:Last>
            <b:First>Bart</b:First>
          </b:Person>
          <b:Person>
            <b:Last>Van Riet</b:Last>
            <b:First>Romuald</b:First>
          </b:Person>
          <b:Person>
            <b:Last>Lefebcre</b:Last>
            <b:First>Michel</b:First>
          </b:Person>
        </b:NameList>
      </b:Author>
    </b:Author>
    <b:RefOrder>386</b:RefOrder>
  </b:Source>
  <b:Source>
    <b:Tag>Joh23</b:Tag>
    <b:SourceType>JournalArticle</b:SourceType>
    <b:Guid>{CE92DD83-595C-C745-98BD-BBEDC13BCC20}</b:Guid>
    <b:Title>Automating the OODA loop in the age of intelligent machines: reaffirming the role of humans in command-and- control decision-making in the digital age</b:Title>
    <b:Year>2023</b:Year>
    <b:JournalName>Defence Studies</b:JournalName>
    <b:Volume>23</b:Volume>
    <b:Issue>1</b:Issue>
    <b:Pages>43 - 67</b:Pages>
    <b:Author>
      <b:Author>
        <b:NameList>
          <b:Person>
            <b:Last>Johnson</b:Last>
            <b:First>James</b:First>
          </b:Person>
        </b:NameList>
      </b:Author>
    </b:Author>
    <b:RefOrder>8</b:RefOrder>
  </b:Source>
  <b:Source>
    <b:Tag>Smi21</b:Tag>
    <b:SourceType>InternetSite</b:SourceType>
    <b:Guid>{B8BDB1E9-F4BF-5246-9940-2A9E0F572C86}</b:Guid>
    <b:Title>The Challenges IEDs Pose for the Humanitarian Mine Action (HMA) Sector</b:Title>
    <b:Year>2021</b:Year>
    <b:URL>https://aoav.org.uk/wp-content/uploads/2021/11/The-challenges-IEDs-pose-for-the-Humanitarian-Mine-Action-HMA-sector-v4.pdf</b:URL>
    <b:ProductionCompany>AOAV</b:ProductionCompany>
    <b:Month>October</b:Month>
    <b:Day>01</b:Day>
    <b:YearAccessed>2023</b:YearAccessed>
    <b:MonthAccessed>November</b:MonthAccessed>
    <b:DayAccessed>28</b:DayAccessed>
    <b:Author>
      <b:Author>
        <b:NameList>
          <b:Person>
            <b:Last>Smith</b:Last>
            <b:First>Steve</b:First>
          </b:Person>
        </b:NameList>
      </b:Author>
    </b:Author>
    <b:RefOrder>10</b:RefOrder>
  </b:Source>
  <b:Source>
    <b:Tag>Bar12</b:Tag>
    <b:SourceType>JournalArticle</b:SourceType>
    <b:Guid>{606F421F-3F77-1844-A669-84203168C79D}</b:Guid>
    <b:Title>Recent Advances in Sample Preparation for Explosives</b:Title>
    <b:Year>2012</b:Year>
    <b:BookTitle>Comprehensive Sampling and Sample Preparation</b:BookTitle>
    <b:Publisher>Academic Press</b:Publisher>
    <b:Pages>893 - 926</b:Pages>
    <b:Author>
      <b:Author>
        <b:NameList>
          <b:Person>
            <b:Last>Barnes</b:Last>
            <b:Middle>B</b:Middle>
            <b:First>B</b:First>
          </b:Person>
          <b:Person>
            <b:Last>Snow</b:Last>
            <b:Middle>H</b:Middle>
            <b:First>N</b:First>
          </b:Person>
        </b:NameList>
      </b:Author>
    </b:Author>
    <b:JournalName>Comprehensive Sampling and Sample Preparation</b:JournalName>
    <b:Volume>3</b:Volume>
    <b:RefOrder>17</b:RefOrder>
  </b:Source>
  <b:Source>
    <b:Tag>Ber85</b:Tag>
    <b:SourceType>Patent</b:SourceType>
    <b:Guid>{0EF821D5-DD0B-214E-B50C-2C8676AEC5EB}</b:Guid>
    <b:Title>Nail Polish Remover Composition</b:Title>
    <b:Year>1985</b:Year>
    <b:Author>
      <b:Inventor>
        <b:NameList>
          <b:Person>
            <b:Last>Bernstein</b:Last>
            <b:First>Michael</b:First>
          </b:Person>
        </b:NameList>
      </b:Inventor>
    </b:Author>
    <b:Month>September</b:Month>
    <b:Day>13</b:Day>
    <b:PatentNumber>4735798</b:PatentNumber>
    <b:CountryRegion>United States of America</b:CountryRegion>
    <b:RefOrder>335</b:RefOrder>
  </b:Source>
  <b:Source>
    <b:Tag>Gha19</b:Tag>
    <b:SourceType>Book</b:SourceType>
    <b:Guid>{9B32766A-60B5-F347-99AD-F68052115508}</b:Guid>
    <b:Title>Systems Thinking: Managing Chaos and Complexity: A Platform for Designing Business Architecture </b:Title>
    <b:Year>2019</b:Year>
    <b:Author>
      <b:Author>
        <b:NameList>
          <b:Person>
            <b:Last>Gharajedaghi</b:Last>
            <b:First>Jamshid</b:First>
          </b:Person>
        </b:NameList>
      </b:Author>
    </b:Author>
    <b:Publisher>Morgan Kaufman Publishers</b:Publisher>
    <b:RefOrder>341</b:RefOrder>
  </b:Source>
  <b:Source>
    <b:Tag>Jac19</b:Tag>
    <b:SourceType>Book</b:SourceType>
    <b:Guid>{D70E4885-F4EF-2F49-B99D-744722264213}</b:Guid>
    <b:Title>Critical Systems Thinking and the Management of Complexity</b:Title>
    <b:City>Chichester</b:City>
    <b:Publisher>Wiley</b:Publisher>
    <b:Year>2019</b:Year>
    <b:Author>
      <b:Author>
        <b:NameList>
          <b:Person>
            <b:Last>Jackson</b:Last>
            <b:Middle>C</b:Middle>
            <b:First>Michael</b:First>
          </b:Person>
        </b:NameList>
      </b:Author>
    </b:Author>
    <b:RefOrder>342</b:RefOrder>
  </b:Source>
  <b:Source>
    <b:Tag>Cas17</b:Tag>
    <b:SourceType>InternetSite</b:SourceType>
    <b:Guid>{EFF4DEDF-C1BE-6341-94C8-D8535011FAD6}</b:Guid>
    <b:Title>Parsons Green: Underground blast a terror incident, say police</b:Title>
    <b:Year>2017</b:Year>
    <b:URL>https://www.bbc.co.uk/news/uk-41278545</b:URL>
    <b:ProductionCompany>BBC News</b:ProductionCompany>
    <b:Month>September</b:Month>
    <b:Day>15</b:Day>
    <b:YearAccessed>2023</b:YearAccessed>
    <b:MonthAccessed>November</b:MonthAccessed>
    <b:DayAccessed>28</b:DayAccessed>
    <b:Author>
      <b:Author>
        <b:NameList>
          <b:Person>
            <b:Last>Casciani</b:Last>
            <b:First>Dominic</b:First>
          </b:Person>
        </b:NameList>
      </b:Author>
    </b:Author>
    <b:RefOrder>354</b:RefOrder>
  </b:Source>
  <b:Source>
    <b:Tag>You97</b:Tag>
    <b:SourceType>Report</b:SourceType>
    <b:Guid>{8EDE0230-772D-2144-A4BA-1EC7EAE15C20}</b:Guid>
    <b:Title>Penetration Equations</b:Title>
    <b:Year>1997</b:Year>
    <b:Publisher>Sandia National Laboratories</b:Publisher>
    <b:City>Albuquerque</b:City>
    <b:Author>
      <b:Author>
        <b:NameList>
          <b:Person>
            <b:Last>Young</b:Last>
            <b:Middle>W</b:Middle>
            <b:First>C</b:First>
          </b:Person>
        </b:NameList>
      </b:Author>
    </b:Author>
    <b:RefOrder>382</b:RefOrder>
  </b:Source>
  <b:Source>
    <b:Tag>Cui23</b:Tag>
    <b:SourceType>JournalArticle</b:SourceType>
    <b:Guid>{9501B6AE-40D4-A44A-A72E-C3D2E65E91AF}</b:Guid>
    <b:Title>Crater effects of shallow burial explosions in soil based on SPH-FEM analysis</b:Title>
    <b:Year>2023</b:Year>
    <b:JournalName>Frontiers in Earth Science</b:JournalName>
    <b:Volume>10:1114178</b:Volume>
    <b:Author>
      <b:Author>
        <b:NameList>
          <b:Person>
            <b:Last>Cui</b:Last>
            <b:First>Ying</b:First>
          </b:Person>
          <b:Person>
            <b:Last>Li</b:Last>
            <b:First>Zhangijan</b:First>
          </b:Person>
          <b:Person>
            <b:Last>Fang</b:Last>
            <b:First>Jun</b:First>
          </b:Person>
          <b:Person>
            <b:Last>Zhao</b:Last>
            <b:First>Ben</b:First>
          </b:Person>
        </b:NameList>
      </b:Author>
    </b:Author>
    <b:RefOrder>383</b:RefOrder>
  </b:Source>
  <b:Source>
    <b:Tag>Xie17</b:Tag>
    <b:SourceType>JournalArticle</b:SourceType>
    <b:Guid>{A4654772-D7C3-DB4B-AB5E-676A86078A4A}</b:Guid>
    <b:Title>Study of blast response induced by single shallow-buried detonations in saturated sand</b:Title>
    <b:JournalName>Journal of Central South University (Science and Technology)</b:JournalName>
    <b:Year>2017</b:Year>
    <b:Volume>48</b:Volume>
    <b:Issue>11</b:Issue>
    <b:Pages>3023 - 3029</b:Pages>
    <b:Author>
      <b:Author>
        <b:NameList>
          <b:Person>
            <b:Last>Xie</b:Last>
            <b:First>Xianqi</b:First>
          </b:Person>
          <b:Person>
            <b:Last>Wang</b:Last>
            <b:First>Weiguo</b:First>
          </b:Person>
          <b:Person>
            <b:Last>Jia</b:Last>
            <b:First>Yongsheng</b:First>
          </b:Person>
          <b:Person>
            <b:Last>Chen</b:Last>
            <b:First>Yumin</b:First>
          </b:Person>
          <b:Person>
            <b:Last>Sun</b:Last>
            <b:First>Jinshan</b:First>
          </b:Person>
        </b:NameList>
      </b:Author>
    </b:Author>
    <b:RefOrder>384</b:RefOrder>
  </b:Source>
  <b:Source>
    <b:Tag>Ras18</b:Tag>
    <b:SourceType>JournalArticle</b:SourceType>
    <b:Guid>{FF1527C1-8FD1-FC47-B9BE-572A9086BB96}</b:Guid>
    <b:Title>Modelling fragmentation of a 155 mm artillery shell IED in a buried mine blast event</b:Title>
    <b:JournalName>International Journal of Vehicle Performance</b:JournalName>
    <b:Year>2018</b:Year>
    <b:Volume>4</b:Volume>
    <b:Issue>4</b:Issue>
    <b:Pages>323 - 346</b:Pages>
    <b:Author>
      <b:Author>
        <b:NameList>
          <b:Person>
            <b:Last>Rasico</b:Last>
            <b:Middle>G</b:Middle>
            <b:First>James</b:First>
          </b:Person>
          <b:Person>
            <b:Last>Newman</b:Last>
            <b:Middle>A</b:Middle>
            <b:First>Craig</b:First>
          </b:Person>
          <b:Person>
            <b:Last>Jensen</b:Last>
            <b:Middle>Rikard</b:Middle>
            <b:First>Morten</b:First>
          </b:Person>
        </b:NameList>
      </b:Author>
    </b:Author>
    <b:RefOrder>385</b:RefOrder>
  </b:Source>
  <b:Source>
    <b:Tag>Paw22</b:Tag>
    <b:SourceType>JournalArticle</b:SourceType>
    <b:Guid>{6ADDEB59-FC97-2646-B98C-F80E4976A911}</b:Guid>
    <b:Title>Synthesis of explosive peroxides using unrecognised explosive precursors - percarbonates and perborates</b:Title>
    <b:Year>2022</b:Year>
    <b:JournalName>FirePhysChem</b:JournalName>
    <b:Volume>2</b:Volume>
    <b:Pages>285 - 293</b:Pages>
    <b:Author>
      <b:Author>
        <b:NameList>
          <b:Person>
            <b:Last>Pawlus</b:Last>
            <b:First>Klaudia</b:First>
          </b:Person>
          <b:Person>
            <b:Last>Kwiatowski</b:Last>
            <b:First>Mateusz</b:First>
          </b:Person>
          <b:Person>
            <b:Last>Stolarczyk</b:Last>
            <b:First>Agnieszka</b:First>
          </b:Person>
          <b:Person>
            <b:Last>Glosz</b:Last>
            <b:First>Karolina</b:First>
          </b:Person>
          <b:Person>
            <b:Last>Jarosz</b:Last>
            <b:First>Tomasz</b:First>
          </b:Person>
        </b:NameList>
      </b:Author>
    </b:Author>
    <b:RefOrder>337</b:RefOrder>
  </b:Source>
  <b:Source>
    <b:Tag>Bei22</b:Tag>
    <b:SourceType>Patent</b:SourceType>
    <b:Guid>{D00B7E63-667E-0B42-B907-13A5D7FEEE30}</b:Guid>
    <b:Title>Method for safely synthesizing TATP</b:Title>
    <b:Year>2022</b:Year>
    <b:Month>April</b:Month>
    <b:Day>29</b:Day>
    <b:PatentNumber>CN202210493968.7A</b:PatentNumber>
    <b:CountryRegion>China</b:CountryRegion>
    <b:Author>
      <b:Inventor>
        <b:NameList>
          <b:Person>
            <b:Last>Technology</b:Last>
            <b:First>Beijing</b:First>
            <b:Middle>Institute of</b:Middle>
          </b:Person>
        </b:NameList>
      </b:Inventor>
    </b:Author>
    <b:RefOrder>336</b:RefOrder>
  </b:Source>
  <b:Source>
    <b:Tag>Len23</b:Tag>
    <b:SourceType>InternetSite</b:SourceType>
    <b:Guid>{FC091A3F-E70D-2842-BA64-4102D92198AF}</b:Guid>
    <b:Title>‘Power To The People’: John Lennon’s Revolutionary Statement</b:Title>
    <b:Year>2023</b:Year>
    <b:Month>March</b:Month>
    <b:Day>12</b:Day>
    <b:URL>https://www.udiscovermusic.com/stories/power-to-the-people/</b:URL>
    <b:ProductionCompany>udiscovermusic</b:ProductionCompany>
    <b:YearAccessed>2023</b:YearAccessed>
    <b:MonthAccessed>November</b:MonthAccessed>
    <b:DayAccessed>28</b:DayAccessed>
    <b:Author>
      <b:Author>
        <b:NameList>
          <b:Person>
            <b:Last>Lennon</b:Last>
            <b:First>John</b:First>
          </b:Person>
          <b:Person>
            <b:Last>Havers</b:Last>
            <b:First>Richard</b:First>
          </b:Person>
        </b:NameList>
      </b:Author>
    </b:Author>
    <b:RefOrder>344</b:RefOrder>
  </b:Source>
  <b:Source>
    <b:Tag>Hom23</b:Tag>
    <b:SourceType>InternetSite</b:SourceType>
    <b:Guid>{E284B417-5168-FE48-A2D7-1FCB5DDE562E}</b:Guid>
    <b:Author>
      <b:Author>
        <b:Corporate>Home Office</b:Corporate>
      </b:Author>
    </b:Author>
    <b:Title>PREVENT Duty Guidance: for England &amp; Wales</b:Title>
    <b:URL>https://www.gov.uk/government/publications/prevent-duty-guidance/prevent-duty-guidance-for-england-and-wales-accessible</b:URL>
    <b:ProductionCompany>www.gov.uk</b:ProductionCompany>
    <b:Year>2023</b:Year>
    <b:Month>October</b:Month>
    <b:Day>18</b:Day>
    <b:YearAccessed>2023</b:YearAccessed>
    <b:MonthAccessed>November</b:MonthAccessed>
    <b:DayAccessed>29</b:DayAccessed>
    <b:RefOrder>340</b:RefOrder>
  </b:Source>
  <b:Source>
    <b:Tag>HMG11</b:Tag>
    <b:SourceType>DocumentFromInternetSite</b:SourceType>
    <b:Guid>{CEECC675-C428-3348-9BDB-5594D26BC99D}</b:Guid>
    <b:Title>CONTEST: the United Kingdom’s Strategy for Countering Terrorism</b:Title>
    <b:URL>https://assets.publishing.service.gov.uk/media/5a79ac1ae5274a684690b404/strategy-contest.pdf</b:URL>
    <b:Year>2011</b:Year>
    <b:Month>July</b:Month>
    <b:YearAccessed>2023</b:YearAccessed>
    <b:MonthAccessed>November</b:MonthAccessed>
    <b:DayAccessed>29</b:DayAccessed>
    <b:Author>
      <b:Author>
        <b:Corporate>HM Government</b:Corporate>
      </b:Author>
    </b:Author>
    <b:RefOrder>355</b:RefOrder>
  </b:Source>
  <b:Source>
    <b:Tag>Moo14</b:Tag>
    <b:SourceType>JournalArticle</b:SourceType>
    <b:Guid>{03FDB046-8F31-BB4C-AD89-279B4E9F8543}</b:Guid>
    <b:Title>A study into the relationship between crater parameters and quantities of explosives in the scenes of IED explosions</b:Title>
    <b:Year>2014</b:Year>
    <b:JournalName>Malaysian Journal of Forensic Science</b:JournalName>
    <b:Volume>5</b:Volume>
    <b:Issue>1</b:Issue>
    <b:Pages>17 - 25</b:Pages>
    <b:Author>
      <b:Author>
        <b:NameList>
          <b:Person>
            <b:Last>Moorthy</b:Last>
            <b:Middle>Nataraja</b:Middle>
            <b:First>T.</b:First>
          </b:Person>
          <b:Person>
            <b:Last>Yaacob</b:Last>
            <b:Middle>Hadzri</b:Middle>
            <b:First>Mohamad</b:First>
          </b:Person>
          <b:Person>
            <b:Last>Vicente</b:Last>
            <b:First>Reynold</b:First>
          </b:Person>
          <b:Person>
            <b:Last>Mansor</b:Last>
            <b:Middle>Taman</b:Middle>
            <b:First>Mohd</b:First>
          </b:Person>
          <b:Person>
            <b:Last>Nagah</b:Last>
            <b:First>Sivabalan</b:First>
          </b:Person>
        </b:NameList>
      </b:Author>
    </b:Author>
    <b:RefOrder>370</b:RefOrder>
  </b:Source>
</b:Sources>
</file>

<file path=customXml/itemProps1.xml><?xml version="1.0" encoding="utf-8"?>
<ds:datastoreItem xmlns:ds="http://schemas.openxmlformats.org/officeDocument/2006/customXml" ds:itemID="{4BE4B8F4-63EB-4A78-B081-44F2207D6D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388a729-9e12-4312-a76d-5fe9bbf8ecd2"/>
    <ds:schemaRef ds:uri="4cd35da3-83ae-4f65-abb8-8c805dda85d5"/>
    <ds:schemaRef ds:uri="f6a84657-7f7d-49a3-8d6a-40e484b3ca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BB6C4B-211C-4FAF-9C05-46BF99CBB46D}">
  <ds:schemaRefs>
    <ds:schemaRef ds:uri="http://schemas.microsoft.com/sharepoint/v3/contenttype/forms"/>
  </ds:schemaRefs>
</ds:datastoreItem>
</file>

<file path=customXml/itemProps3.xml><?xml version="1.0" encoding="utf-8"?>
<ds:datastoreItem xmlns:ds="http://schemas.openxmlformats.org/officeDocument/2006/customXml" ds:itemID="{93034980-3A77-432B-81CC-EF82D4C625AC}">
  <ds:schemaRefs>
    <ds:schemaRef ds:uri="http://schemas.microsoft.com/office/2006/metadata/properties"/>
    <ds:schemaRef ds:uri="http://schemas.microsoft.com/office/infopath/2007/PartnerControls"/>
    <ds:schemaRef ds:uri="3388a729-9e12-4312-a76d-5fe9bbf8ecd2"/>
    <ds:schemaRef ds:uri="4cd35da3-83ae-4f65-abb8-8c805dda85d5"/>
    <ds:schemaRef ds:uri="f6a84657-7f7d-49a3-8d6a-40e484b3ca75"/>
    <ds:schemaRef ds:uri="http://schemas.microsoft.com/sharepoint/v3"/>
  </ds:schemaRefs>
</ds:datastoreItem>
</file>

<file path=customXml/itemProps4.xml><?xml version="1.0" encoding="utf-8"?>
<ds:datastoreItem xmlns:ds="http://schemas.openxmlformats.org/officeDocument/2006/customXml" ds:itemID="{16AE0F74-2E3F-D94A-96E3-D0B82346A1B2}">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0</TotalTime>
  <Pages>257</Pages>
  <Words>60951</Words>
  <Characters>347425</Characters>
  <Application>Microsoft Office Word</Application>
  <DocSecurity>0</DocSecurity>
  <Lines>2895</Lines>
  <Paragraphs>815</Paragraphs>
  <ScaleCrop>false</ScaleCrop>
  <HeadingPairs>
    <vt:vector size="2" baseType="variant">
      <vt:variant>
        <vt:lpstr>Title</vt:lpstr>
      </vt:variant>
      <vt:variant>
        <vt:i4>1</vt:i4>
      </vt:variant>
    </vt:vector>
  </HeadingPairs>
  <TitlesOfParts>
    <vt:vector size="1" baseType="lpstr">
      <vt:lpstr>Word Thesis template (2023)</vt:lpstr>
    </vt:vector>
  </TitlesOfParts>
  <Company>Cranfield University</Company>
  <LinksUpToDate>false</LinksUpToDate>
  <CharactersWithSpaces>407561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Word Thesis template (2023)</dc:title>
  <dc:creator>ittraining@cranfield.ac.uk;a.k.waters@cranfield.ac.uk</dc:creator>
  <cp:keywords/>
  <cp:lastModifiedBy>Gareth Collett</cp:lastModifiedBy>
  <cp:revision>2</cp:revision>
  <cp:lastPrinted>2023-11-29T14:11:00Z</cp:lastPrinted>
  <dcterms:created xsi:type="dcterms:W3CDTF">2023-11-30T09:38:00Z</dcterms:created>
  <dcterms:modified xsi:type="dcterms:W3CDTF">2023-11-30T09:38:00Z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0x0101004290F2E8039B154C9E662A19CFC51959010200A3BA5CA9E2341544A123ECEE8D001107</vt:lpwstr>
  </property>
  <property fmtid="{D5CDD505-2E9C-101B-9397-08002B2CF9AE}" pid="3" name="Order">
    <vt:r8>100</vt:r8>
  </property>
  <property fmtid="{D5CDD505-2E9C-101B-9397-08002B2CF9AE}" pid="4" name="_dlc_DocIdItemGuid">
    <vt:lpwstr>7dfc418f-b87e-4bad-824f-46e8dbbf47fb</vt:lpwstr>
  </property>
  <property fmtid="{D5CDD505-2E9C-101B-9397-08002B2CF9AE}" pid="5" name="xd_ProgID">
    <vt:lpwstr/>
  </property>
  <property fmtid="{D5CDD505-2E9C-101B-9397-08002B2CF9AE}" pid="6" name="_dlc_DocId">
    <vt:lpwstr>M7UVUVMZT23C-2075699740-202451</vt:lpwstr>
  </property>
  <property fmtid="{D5CDD505-2E9C-101B-9397-08002B2CF9AE}" pid="7" name="ComplianceAssetId">
    <vt:lpwstr/>
  </property>
  <property fmtid="{D5CDD505-2E9C-101B-9397-08002B2CF9AE}" pid="8" name="TemplateUrl">
    <vt:lpwstr/>
  </property>
  <property fmtid="{D5CDD505-2E9C-101B-9397-08002B2CF9AE}" pid="9" name="_ExtendedDescription">
    <vt:lpwstr/>
  </property>
  <property fmtid="{D5CDD505-2E9C-101B-9397-08002B2CF9AE}" pid="10" name="TriggerFlowInfo">
    <vt:lpwstr/>
  </property>
  <property fmtid="{D5CDD505-2E9C-101B-9397-08002B2CF9AE}" pid="11" name="_dlc_DocIdUrl">
    <vt:lpwstr>https://cranfield.sharepoint.com/sites/ISShare/_layouts/15/DocIdRedir.aspx?ID=M7UVUVMZT23C-2075699740-202451, M7UVUVMZT23C-2075699740-202451</vt:lpwstr>
  </property>
  <property fmtid="{D5CDD505-2E9C-101B-9397-08002B2CF9AE}" pid="12" name="xd_Signature">
    <vt:bool>false</vt:bool>
  </property>
  <property fmtid="{D5CDD505-2E9C-101B-9397-08002B2CF9AE}" pid="13" name="MediaServiceImageTags">
    <vt:lpwstr/>
  </property>
</Properties>
</file>